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561D7673-C4A8-4D46-B0B3-6B2E224B6DB4}"/>
              </a:ext>
            </a:extLst>
          </p:cNvPr>
          <p:cNvGrpSpPr/>
          <p:nvPr/>
        </p:nvGrpSpPr>
        <p:grpSpPr>
          <a:xfrm>
            <a:off x="3621439" y="1019934"/>
            <a:ext cx="2652533" cy="2283984"/>
            <a:chOff x="5644937" y="1138370"/>
            <a:chExt cx="3678526" cy="3167423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594D9ED7-730A-4729-9516-E050159881DA}"/>
                </a:ext>
              </a:extLst>
            </p:cNvPr>
            <p:cNvGrpSpPr/>
            <p:nvPr/>
          </p:nvGrpSpPr>
          <p:grpSpPr>
            <a:xfrm>
              <a:off x="5644937" y="1406876"/>
              <a:ext cx="3678526" cy="2898917"/>
              <a:chOff x="5237714" y="1115682"/>
              <a:chExt cx="4492971" cy="3540752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E09229C0-AC32-4A07-B98C-38A0B472E0A2}"/>
                  </a:ext>
                </a:extLst>
              </p:cNvPr>
              <p:cNvSpPr/>
              <p:nvPr/>
            </p:nvSpPr>
            <p:spPr bwMode="auto">
              <a:xfrm>
                <a:off x="6127900" y="1943835"/>
                <a:ext cx="2712599" cy="2712599"/>
              </a:xfrm>
              <a:custGeom>
                <a:avLst/>
                <a:gdLst>
                  <a:gd name="connsiteX0" fmla="*/ 1281292 w 2712599"/>
                  <a:gd name="connsiteY0" fmla="*/ 0 h 2712599"/>
                  <a:gd name="connsiteX1" fmla="*/ 1431307 w 2712599"/>
                  <a:gd name="connsiteY1" fmla="*/ 0 h 2712599"/>
                  <a:gd name="connsiteX2" fmla="*/ 1468812 w 2712599"/>
                  <a:gd name="connsiteY2" fmla="*/ 37505 h 2712599"/>
                  <a:gd name="connsiteX3" fmla="*/ 1468812 w 2712599"/>
                  <a:gd name="connsiteY3" fmla="*/ 610231 h 2712599"/>
                  <a:gd name="connsiteX4" fmla="*/ 2675094 w 2712599"/>
                  <a:gd name="connsiteY4" fmla="*/ 610231 h 2712599"/>
                  <a:gd name="connsiteX5" fmla="*/ 2712599 w 2712599"/>
                  <a:gd name="connsiteY5" fmla="*/ 647736 h 2712599"/>
                  <a:gd name="connsiteX6" fmla="*/ 2712599 w 2712599"/>
                  <a:gd name="connsiteY6" fmla="*/ 797751 h 2712599"/>
                  <a:gd name="connsiteX7" fmla="*/ 2675094 w 2712599"/>
                  <a:gd name="connsiteY7" fmla="*/ 835256 h 2712599"/>
                  <a:gd name="connsiteX8" fmla="*/ 1468812 w 2712599"/>
                  <a:gd name="connsiteY8" fmla="*/ 835256 h 2712599"/>
                  <a:gd name="connsiteX9" fmla="*/ 1468812 w 2712599"/>
                  <a:gd name="connsiteY9" fmla="*/ 2675094 h 2712599"/>
                  <a:gd name="connsiteX10" fmla="*/ 1431307 w 2712599"/>
                  <a:gd name="connsiteY10" fmla="*/ 2712599 h 2712599"/>
                  <a:gd name="connsiteX11" fmla="*/ 1281292 w 2712599"/>
                  <a:gd name="connsiteY11" fmla="*/ 2712599 h 2712599"/>
                  <a:gd name="connsiteX12" fmla="*/ 1243787 w 2712599"/>
                  <a:gd name="connsiteY12" fmla="*/ 2675094 h 2712599"/>
                  <a:gd name="connsiteX13" fmla="*/ 1243787 w 2712599"/>
                  <a:gd name="connsiteY13" fmla="*/ 835256 h 2712599"/>
                  <a:gd name="connsiteX14" fmla="*/ 37505 w 2712599"/>
                  <a:gd name="connsiteY14" fmla="*/ 835256 h 2712599"/>
                  <a:gd name="connsiteX15" fmla="*/ 0 w 2712599"/>
                  <a:gd name="connsiteY15" fmla="*/ 797751 h 2712599"/>
                  <a:gd name="connsiteX16" fmla="*/ 0 w 2712599"/>
                  <a:gd name="connsiteY16" fmla="*/ 647736 h 2712599"/>
                  <a:gd name="connsiteX17" fmla="*/ 37505 w 2712599"/>
                  <a:gd name="connsiteY17" fmla="*/ 610231 h 2712599"/>
                  <a:gd name="connsiteX18" fmla="*/ 1243787 w 2712599"/>
                  <a:gd name="connsiteY18" fmla="*/ 610231 h 2712599"/>
                  <a:gd name="connsiteX19" fmla="*/ 1243787 w 2712599"/>
                  <a:gd name="connsiteY19" fmla="*/ 37505 h 2712599"/>
                  <a:gd name="connsiteX20" fmla="*/ 1281292 w 2712599"/>
                  <a:gd name="connsiteY20" fmla="*/ 0 h 2712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712599" h="2712599">
                    <a:moveTo>
                      <a:pt x="1281292" y="0"/>
                    </a:moveTo>
                    <a:lnTo>
                      <a:pt x="1431307" y="0"/>
                    </a:lnTo>
                    <a:cubicBezTo>
                      <a:pt x="1452020" y="0"/>
                      <a:pt x="1468812" y="16792"/>
                      <a:pt x="1468812" y="37505"/>
                    </a:cubicBezTo>
                    <a:lnTo>
                      <a:pt x="1468812" y="610231"/>
                    </a:lnTo>
                    <a:lnTo>
                      <a:pt x="2675094" y="610231"/>
                    </a:lnTo>
                    <a:cubicBezTo>
                      <a:pt x="2695807" y="610231"/>
                      <a:pt x="2712599" y="627023"/>
                      <a:pt x="2712599" y="647736"/>
                    </a:cubicBezTo>
                    <a:lnTo>
                      <a:pt x="2712599" y="797751"/>
                    </a:lnTo>
                    <a:cubicBezTo>
                      <a:pt x="2712599" y="818464"/>
                      <a:pt x="2695807" y="835256"/>
                      <a:pt x="2675094" y="835256"/>
                    </a:cubicBezTo>
                    <a:lnTo>
                      <a:pt x="1468812" y="835256"/>
                    </a:lnTo>
                    <a:lnTo>
                      <a:pt x="1468812" y="2675094"/>
                    </a:lnTo>
                    <a:cubicBezTo>
                      <a:pt x="1468812" y="2695807"/>
                      <a:pt x="1452020" y="2712599"/>
                      <a:pt x="1431307" y="2712599"/>
                    </a:cubicBezTo>
                    <a:lnTo>
                      <a:pt x="1281292" y="2712599"/>
                    </a:lnTo>
                    <a:cubicBezTo>
                      <a:pt x="1260579" y="2712599"/>
                      <a:pt x="1243787" y="2695807"/>
                      <a:pt x="1243787" y="2675094"/>
                    </a:cubicBezTo>
                    <a:lnTo>
                      <a:pt x="1243787" y="835256"/>
                    </a:lnTo>
                    <a:lnTo>
                      <a:pt x="37505" y="835256"/>
                    </a:lnTo>
                    <a:cubicBezTo>
                      <a:pt x="16792" y="835256"/>
                      <a:pt x="0" y="818464"/>
                      <a:pt x="0" y="797751"/>
                    </a:cubicBezTo>
                    <a:lnTo>
                      <a:pt x="0" y="647736"/>
                    </a:lnTo>
                    <a:cubicBezTo>
                      <a:pt x="0" y="627023"/>
                      <a:pt x="16792" y="610231"/>
                      <a:pt x="37505" y="610231"/>
                    </a:cubicBezTo>
                    <a:lnTo>
                      <a:pt x="1243787" y="610231"/>
                    </a:lnTo>
                    <a:lnTo>
                      <a:pt x="1243787" y="37505"/>
                    </a:lnTo>
                    <a:cubicBezTo>
                      <a:pt x="1243787" y="16792"/>
                      <a:pt x="1260579" y="0"/>
                      <a:pt x="128129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EE08BB2D-83F8-485F-AF31-225B968DD919}"/>
                  </a:ext>
                </a:extLst>
              </p:cNvPr>
              <p:cNvSpPr/>
              <p:nvPr/>
            </p:nvSpPr>
            <p:spPr bwMode="auto">
              <a:xfrm>
                <a:off x="6832412" y="1115682"/>
                <a:ext cx="1305145" cy="1305145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D278CEEA-8281-425A-B876-1F37682903D2}"/>
                  </a:ext>
                </a:extLst>
              </p:cNvPr>
              <p:cNvSpPr/>
              <p:nvPr/>
            </p:nvSpPr>
            <p:spPr bwMode="auto">
              <a:xfrm>
                <a:off x="6414947" y="2483660"/>
                <a:ext cx="2138504" cy="1524134"/>
              </a:xfrm>
              <a:custGeom>
                <a:avLst/>
                <a:gdLst>
                  <a:gd name="connsiteX0" fmla="*/ 105014 w 2368377"/>
                  <a:gd name="connsiteY0" fmla="*/ 0 h 1524134"/>
                  <a:gd name="connsiteX1" fmla="*/ 900315 w 2368377"/>
                  <a:gd name="connsiteY1" fmla="*/ 0 h 1524134"/>
                  <a:gd name="connsiteX2" fmla="*/ 1184974 w 2368377"/>
                  <a:gd name="connsiteY2" fmla="*/ 333695 h 1524134"/>
                  <a:gd name="connsiteX3" fmla="*/ 1469633 w 2368377"/>
                  <a:gd name="connsiteY3" fmla="*/ 0 h 1524134"/>
                  <a:gd name="connsiteX4" fmla="*/ 2263363 w 2368377"/>
                  <a:gd name="connsiteY4" fmla="*/ 0 h 1524134"/>
                  <a:gd name="connsiteX5" fmla="*/ 2368377 w 2368377"/>
                  <a:gd name="connsiteY5" fmla="*/ 105014 h 1524134"/>
                  <a:gd name="connsiteX6" fmla="*/ 2368377 w 2368377"/>
                  <a:gd name="connsiteY6" fmla="*/ 525056 h 1524134"/>
                  <a:gd name="connsiteX7" fmla="*/ 2263363 w 2368377"/>
                  <a:gd name="connsiteY7" fmla="*/ 630070 h 1524134"/>
                  <a:gd name="connsiteX8" fmla="*/ 1942291 w 2368377"/>
                  <a:gd name="connsiteY8" fmla="*/ 630070 h 1524134"/>
                  <a:gd name="connsiteX9" fmla="*/ 1942291 w 2368377"/>
                  <a:gd name="connsiteY9" fmla="*/ 1524134 h 1524134"/>
                  <a:gd name="connsiteX10" fmla="*/ 426087 w 2368377"/>
                  <a:gd name="connsiteY10" fmla="*/ 1524134 h 1524134"/>
                  <a:gd name="connsiteX11" fmla="*/ 426087 w 2368377"/>
                  <a:gd name="connsiteY11" fmla="*/ 630070 h 1524134"/>
                  <a:gd name="connsiteX12" fmla="*/ 105014 w 2368377"/>
                  <a:gd name="connsiteY12" fmla="*/ 630070 h 1524134"/>
                  <a:gd name="connsiteX13" fmla="*/ 0 w 2368377"/>
                  <a:gd name="connsiteY13" fmla="*/ 525056 h 1524134"/>
                  <a:gd name="connsiteX14" fmla="*/ 0 w 2368377"/>
                  <a:gd name="connsiteY14" fmla="*/ 105014 h 1524134"/>
                  <a:gd name="connsiteX15" fmla="*/ 105014 w 2368377"/>
                  <a:gd name="connsiteY15" fmla="*/ 0 h 1524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68377" h="1524134">
                    <a:moveTo>
                      <a:pt x="105014" y="0"/>
                    </a:moveTo>
                    <a:lnTo>
                      <a:pt x="900315" y="0"/>
                    </a:lnTo>
                    <a:lnTo>
                      <a:pt x="1184974" y="333695"/>
                    </a:lnTo>
                    <a:lnTo>
                      <a:pt x="1469633" y="0"/>
                    </a:lnTo>
                    <a:lnTo>
                      <a:pt x="2263363" y="0"/>
                    </a:lnTo>
                    <a:cubicBezTo>
                      <a:pt x="2321361" y="0"/>
                      <a:pt x="2368377" y="47016"/>
                      <a:pt x="2368377" y="105014"/>
                    </a:cubicBezTo>
                    <a:lnTo>
                      <a:pt x="2368377" y="525056"/>
                    </a:lnTo>
                    <a:cubicBezTo>
                      <a:pt x="2368377" y="583054"/>
                      <a:pt x="2321361" y="630070"/>
                      <a:pt x="2263363" y="630070"/>
                    </a:cubicBezTo>
                    <a:lnTo>
                      <a:pt x="1942291" y="630070"/>
                    </a:lnTo>
                    <a:lnTo>
                      <a:pt x="1942291" y="1524134"/>
                    </a:lnTo>
                    <a:lnTo>
                      <a:pt x="426087" y="1524134"/>
                    </a:lnTo>
                    <a:lnTo>
                      <a:pt x="426087" y="630070"/>
                    </a:lnTo>
                    <a:lnTo>
                      <a:pt x="105014" y="630070"/>
                    </a:lnTo>
                    <a:cubicBezTo>
                      <a:pt x="47016" y="630070"/>
                      <a:pt x="0" y="583054"/>
                      <a:pt x="0" y="525056"/>
                    </a:cubicBezTo>
                    <a:lnTo>
                      <a:pt x="0" y="105014"/>
                    </a:lnTo>
                    <a:cubicBezTo>
                      <a:pt x="0" y="47016"/>
                      <a:pt x="47016" y="0"/>
                      <a:pt x="105014" y="0"/>
                    </a:cubicBezTo>
                    <a:close/>
                  </a:path>
                </a:pathLst>
              </a:custGeom>
              <a:pattFill prst="sphere">
                <a:fgClr>
                  <a:srgbClr val="FF6600"/>
                </a:fgClr>
                <a:bgClr>
                  <a:srgbClr val="CC3300"/>
                </a:bgClr>
              </a:patt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7DDE7A3D-C446-4D70-B7F4-09C533A743B1}"/>
                  </a:ext>
                </a:extLst>
              </p:cNvPr>
              <p:cNvSpPr/>
              <p:nvPr/>
            </p:nvSpPr>
            <p:spPr bwMode="auto">
              <a:xfrm>
                <a:off x="5237714" y="2425740"/>
                <a:ext cx="956820" cy="669219"/>
              </a:xfrm>
              <a:custGeom>
                <a:avLst/>
                <a:gdLst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873107 w 950985"/>
                  <a:gd name="connsiteY8" fmla="*/ 107817 h 669219"/>
                  <a:gd name="connsiteX9" fmla="*/ 950047 w 950985"/>
                  <a:gd name="connsiteY9" fmla="*/ 253807 h 669219"/>
                  <a:gd name="connsiteX10" fmla="*/ 913418 w 950985"/>
                  <a:gd name="connsiteY10" fmla="*/ 390508 h 669219"/>
                  <a:gd name="connsiteX11" fmla="*/ 788706 w 950985"/>
                  <a:gd name="connsiteY11" fmla="*/ 328214 h 669219"/>
                  <a:gd name="connsiteX12" fmla="*/ 785059 w 950985"/>
                  <a:gd name="connsiteY12" fmla="*/ 337665 h 669219"/>
                  <a:gd name="connsiteX13" fmla="*/ 713725 w 950985"/>
                  <a:gd name="connsiteY13" fmla="*/ 435633 h 669219"/>
                  <a:gd name="connsiteX14" fmla="*/ 712053 w 950985"/>
                  <a:gd name="connsiteY14" fmla="*/ 437079 h 669219"/>
                  <a:gd name="connsiteX15" fmla="*/ 712043 w 950985"/>
                  <a:gd name="connsiteY15" fmla="*/ 439040 h 669219"/>
                  <a:gd name="connsiteX16" fmla="*/ 653228 w 950985"/>
                  <a:gd name="connsiteY16" fmla="*/ 630558 h 669219"/>
                  <a:gd name="connsiteX17" fmla="*/ 652680 w 950985"/>
                  <a:gd name="connsiteY17" fmla="*/ 630228 h 669219"/>
                  <a:gd name="connsiteX18" fmla="*/ 648899 w 950985"/>
                  <a:gd name="connsiteY18" fmla="*/ 636603 h 669219"/>
                  <a:gd name="connsiteX19" fmla="*/ 639132 w 950985"/>
                  <a:gd name="connsiteY19" fmla="*/ 647392 h 669219"/>
                  <a:gd name="connsiteX20" fmla="*/ 537643 w 950985"/>
                  <a:gd name="connsiteY20" fmla="*/ 642220 h 669219"/>
                  <a:gd name="connsiteX21" fmla="*/ 525829 w 950985"/>
                  <a:gd name="connsiteY21" fmla="*/ 563667 h 669219"/>
                  <a:gd name="connsiteX22" fmla="*/ 530162 w 950985"/>
                  <a:gd name="connsiteY22" fmla="*/ 556360 h 669219"/>
                  <a:gd name="connsiteX23" fmla="*/ 529974 w 950985"/>
                  <a:gd name="connsiteY23" fmla="*/ 556246 h 669219"/>
                  <a:gd name="connsiteX24" fmla="*/ 566523 w 950985"/>
                  <a:gd name="connsiteY24" fmla="*/ 382700 h 669219"/>
                  <a:gd name="connsiteX25" fmla="*/ 564112 w 950985"/>
                  <a:gd name="connsiteY25" fmla="*/ 369712 h 669219"/>
                  <a:gd name="connsiteX26" fmla="*/ 546678 w 950985"/>
                  <a:gd name="connsiteY26" fmla="*/ 373278 h 669219"/>
                  <a:gd name="connsiteX27" fmla="*/ 331478 w 950985"/>
                  <a:gd name="connsiteY27" fmla="*/ 588798 h 669219"/>
                  <a:gd name="connsiteX28" fmla="*/ 326928 w 950985"/>
                  <a:gd name="connsiteY28" fmla="*/ 611557 h 669219"/>
                  <a:gd name="connsiteX29" fmla="*/ 326735 w 950985"/>
                  <a:gd name="connsiteY29" fmla="*/ 615454 h 669219"/>
                  <a:gd name="connsiteX30" fmla="*/ 323702 w 950985"/>
                  <a:gd name="connsiteY30" fmla="*/ 627621 h 669219"/>
                  <a:gd name="connsiteX31" fmla="*/ 246353 w 950985"/>
                  <a:gd name="connsiteY31" fmla="*/ 665826 h 669219"/>
                  <a:gd name="connsiteX32" fmla="*/ 207485 w 950985"/>
                  <a:gd name="connsiteY32" fmla="*/ 599517 h 669219"/>
                  <a:gd name="connsiteX33" fmla="*/ 208561 w 950985"/>
                  <a:gd name="connsiteY33" fmla="*/ 595200 h 669219"/>
                  <a:gd name="connsiteX34" fmla="*/ 208503 w 950985"/>
                  <a:gd name="connsiteY34" fmla="*/ 595191 h 669219"/>
                  <a:gd name="connsiteX35" fmla="*/ 215473 w 950985"/>
                  <a:gd name="connsiteY35" fmla="*/ 560330 h 669219"/>
                  <a:gd name="connsiteX36" fmla="*/ 225253 w 950985"/>
                  <a:gd name="connsiteY36" fmla="*/ 526640 h 669219"/>
                  <a:gd name="connsiteX37" fmla="*/ 317475 w 950985"/>
                  <a:gd name="connsiteY37" fmla="*/ 373851 h 669219"/>
                  <a:gd name="connsiteX38" fmla="*/ 335078 w 950985"/>
                  <a:gd name="connsiteY38" fmla="*/ 357234 h 669219"/>
                  <a:gd name="connsiteX39" fmla="*/ 313701 w 950985"/>
                  <a:gd name="connsiteY39" fmla="*/ 370462 h 669219"/>
                  <a:gd name="connsiteX40" fmla="*/ 183422 w 950985"/>
                  <a:gd name="connsiteY40" fmla="*/ 527315 h 669219"/>
                  <a:gd name="connsiteX41" fmla="*/ 182968 w 950985"/>
                  <a:gd name="connsiteY41" fmla="*/ 527119 h 669219"/>
                  <a:gd name="connsiteX42" fmla="*/ 179589 w 950985"/>
                  <a:gd name="connsiteY42" fmla="*/ 536125 h 669219"/>
                  <a:gd name="connsiteX43" fmla="*/ 104340 w 950985"/>
                  <a:gd name="connsiteY43" fmla="*/ 571401 h 669219"/>
                  <a:gd name="connsiteX44" fmla="*/ 59037 w 950985"/>
                  <a:gd name="connsiteY44" fmla="*/ 489830 h 669219"/>
                  <a:gd name="connsiteX45" fmla="*/ 63808 w 950985"/>
                  <a:gd name="connsiteY45" fmla="*/ 477115 h 669219"/>
                  <a:gd name="connsiteX46" fmla="*/ 65437 w 950985"/>
                  <a:gd name="connsiteY46" fmla="*/ 474478 h 669219"/>
                  <a:gd name="connsiteX47" fmla="*/ 82677 w 950985"/>
                  <a:gd name="connsiteY47" fmla="*/ 438864 h 669219"/>
                  <a:gd name="connsiteX48" fmla="*/ 275779 w 950985"/>
                  <a:gd name="connsiteY48" fmla="*/ 242019 h 669219"/>
                  <a:gd name="connsiteX49" fmla="*/ 291065 w 950985"/>
                  <a:gd name="connsiteY49" fmla="*/ 234342 h 669219"/>
                  <a:gd name="connsiteX50" fmla="*/ 279518 w 950985"/>
                  <a:gd name="connsiteY50" fmla="*/ 237911 h 669219"/>
                  <a:gd name="connsiteX51" fmla="*/ 131777 w 950985"/>
                  <a:gd name="connsiteY51" fmla="*/ 334418 h 669219"/>
                  <a:gd name="connsiteX52" fmla="*/ 113699 w 950985"/>
                  <a:gd name="connsiteY52" fmla="*/ 355516 h 669219"/>
                  <a:gd name="connsiteX53" fmla="*/ 110302 w 950985"/>
                  <a:gd name="connsiteY53" fmla="*/ 360780 h 669219"/>
                  <a:gd name="connsiteX54" fmla="*/ 46088 w 950985"/>
                  <a:gd name="connsiteY54" fmla="*/ 381147 h 669219"/>
                  <a:gd name="connsiteX55" fmla="*/ 1970 w 950985"/>
                  <a:gd name="connsiteY55" fmla="*/ 307808 h 669219"/>
                  <a:gd name="connsiteX56" fmla="*/ 12632 w 950985"/>
                  <a:gd name="connsiteY56" fmla="*/ 286719 h 669219"/>
                  <a:gd name="connsiteX57" fmla="*/ 14936 w 950985"/>
                  <a:gd name="connsiteY57" fmla="*/ 284363 h 669219"/>
                  <a:gd name="connsiteX58" fmla="*/ 43175 w 950985"/>
                  <a:gd name="connsiteY58" fmla="*/ 251408 h 669219"/>
                  <a:gd name="connsiteX59" fmla="*/ 266798 w 950985"/>
                  <a:gd name="connsiteY59" fmla="*/ 114563 h 669219"/>
                  <a:gd name="connsiteX60" fmla="*/ 279392 w 950985"/>
                  <a:gd name="connsiteY60" fmla="*/ 111530 h 669219"/>
                  <a:gd name="connsiteX61" fmla="*/ 281193 w 950985"/>
                  <a:gd name="connsiteY61" fmla="*/ 109395 h 669219"/>
                  <a:gd name="connsiteX62" fmla="*/ 269076 w 950985"/>
                  <a:gd name="connsiteY62" fmla="*/ 109830 h 669219"/>
                  <a:gd name="connsiteX63" fmla="*/ 218671 w 950985"/>
                  <a:gd name="connsiteY63" fmla="*/ 116674 h 669219"/>
                  <a:gd name="connsiteX64" fmla="*/ 196568 w 950985"/>
                  <a:gd name="connsiteY64" fmla="*/ 122009 h 669219"/>
                  <a:gd name="connsiteX65" fmla="*/ 194069 w 950985"/>
                  <a:gd name="connsiteY65" fmla="*/ 122954 h 669219"/>
                  <a:gd name="connsiteX66" fmla="*/ 171719 w 950985"/>
                  <a:gd name="connsiteY66" fmla="*/ 124562 h 669219"/>
                  <a:gd name="connsiteX67" fmla="*/ 122181 w 950985"/>
                  <a:gd name="connsiteY67" fmla="*/ 63650 h 669219"/>
                  <a:gd name="connsiteX68" fmla="*/ 126652 w 950985"/>
                  <a:gd name="connsiteY68" fmla="*/ 47863 h 669219"/>
                  <a:gd name="connsiteX69" fmla="*/ 162482 w 950985"/>
                  <a:gd name="connsiteY69" fmla="*/ 17938 h 669219"/>
                  <a:gd name="connsiteX70" fmla="*/ 167106 w 950985"/>
                  <a:gd name="connsiteY70" fmla="*/ 17143 h 669219"/>
                  <a:gd name="connsiteX71" fmla="*/ 196932 w 950985"/>
                  <a:gd name="connsiteY71" fmla="*/ 9945 h 669219"/>
                  <a:gd name="connsiteX72" fmla="*/ 310057 w 950985"/>
                  <a:gd name="connsiteY72" fmla="*/ 217 h 669219"/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950047 w 950985"/>
                  <a:gd name="connsiteY8" fmla="*/ 253807 h 669219"/>
                  <a:gd name="connsiteX9" fmla="*/ 913418 w 950985"/>
                  <a:gd name="connsiteY9" fmla="*/ 390508 h 669219"/>
                  <a:gd name="connsiteX10" fmla="*/ 788706 w 950985"/>
                  <a:gd name="connsiteY10" fmla="*/ 328214 h 669219"/>
                  <a:gd name="connsiteX11" fmla="*/ 785059 w 950985"/>
                  <a:gd name="connsiteY11" fmla="*/ 337665 h 669219"/>
                  <a:gd name="connsiteX12" fmla="*/ 713725 w 950985"/>
                  <a:gd name="connsiteY12" fmla="*/ 435633 h 669219"/>
                  <a:gd name="connsiteX13" fmla="*/ 712053 w 950985"/>
                  <a:gd name="connsiteY13" fmla="*/ 437079 h 669219"/>
                  <a:gd name="connsiteX14" fmla="*/ 712043 w 950985"/>
                  <a:gd name="connsiteY14" fmla="*/ 439040 h 669219"/>
                  <a:gd name="connsiteX15" fmla="*/ 653228 w 950985"/>
                  <a:gd name="connsiteY15" fmla="*/ 630558 h 669219"/>
                  <a:gd name="connsiteX16" fmla="*/ 652680 w 950985"/>
                  <a:gd name="connsiteY16" fmla="*/ 630228 h 669219"/>
                  <a:gd name="connsiteX17" fmla="*/ 648899 w 950985"/>
                  <a:gd name="connsiteY17" fmla="*/ 636603 h 669219"/>
                  <a:gd name="connsiteX18" fmla="*/ 639132 w 950985"/>
                  <a:gd name="connsiteY18" fmla="*/ 647392 h 669219"/>
                  <a:gd name="connsiteX19" fmla="*/ 537643 w 950985"/>
                  <a:gd name="connsiteY19" fmla="*/ 642220 h 669219"/>
                  <a:gd name="connsiteX20" fmla="*/ 525829 w 950985"/>
                  <a:gd name="connsiteY20" fmla="*/ 563667 h 669219"/>
                  <a:gd name="connsiteX21" fmla="*/ 530162 w 950985"/>
                  <a:gd name="connsiteY21" fmla="*/ 556360 h 669219"/>
                  <a:gd name="connsiteX22" fmla="*/ 529974 w 950985"/>
                  <a:gd name="connsiteY22" fmla="*/ 556246 h 669219"/>
                  <a:gd name="connsiteX23" fmla="*/ 566523 w 950985"/>
                  <a:gd name="connsiteY23" fmla="*/ 382700 h 669219"/>
                  <a:gd name="connsiteX24" fmla="*/ 564112 w 950985"/>
                  <a:gd name="connsiteY24" fmla="*/ 369712 h 669219"/>
                  <a:gd name="connsiteX25" fmla="*/ 546678 w 950985"/>
                  <a:gd name="connsiteY25" fmla="*/ 373278 h 669219"/>
                  <a:gd name="connsiteX26" fmla="*/ 331478 w 950985"/>
                  <a:gd name="connsiteY26" fmla="*/ 588798 h 669219"/>
                  <a:gd name="connsiteX27" fmla="*/ 326928 w 950985"/>
                  <a:gd name="connsiteY27" fmla="*/ 611557 h 669219"/>
                  <a:gd name="connsiteX28" fmla="*/ 326735 w 950985"/>
                  <a:gd name="connsiteY28" fmla="*/ 615454 h 669219"/>
                  <a:gd name="connsiteX29" fmla="*/ 323702 w 950985"/>
                  <a:gd name="connsiteY29" fmla="*/ 627621 h 669219"/>
                  <a:gd name="connsiteX30" fmla="*/ 246353 w 950985"/>
                  <a:gd name="connsiteY30" fmla="*/ 665826 h 669219"/>
                  <a:gd name="connsiteX31" fmla="*/ 207485 w 950985"/>
                  <a:gd name="connsiteY31" fmla="*/ 599517 h 669219"/>
                  <a:gd name="connsiteX32" fmla="*/ 208561 w 950985"/>
                  <a:gd name="connsiteY32" fmla="*/ 595200 h 669219"/>
                  <a:gd name="connsiteX33" fmla="*/ 208503 w 950985"/>
                  <a:gd name="connsiteY33" fmla="*/ 595191 h 669219"/>
                  <a:gd name="connsiteX34" fmla="*/ 215473 w 950985"/>
                  <a:gd name="connsiteY34" fmla="*/ 560330 h 669219"/>
                  <a:gd name="connsiteX35" fmla="*/ 225253 w 950985"/>
                  <a:gd name="connsiteY35" fmla="*/ 526640 h 669219"/>
                  <a:gd name="connsiteX36" fmla="*/ 317475 w 950985"/>
                  <a:gd name="connsiteY36" fmla="*/ 373851 h 669219"/>
                  <a:gd name="connsiteX37" fmla="*/ 335078 w 950985"/>
                  <a:gd name="connsiteY37" fmla="*/ 357234 h 669219"/>
                  <a:gd name="connsiteX38" fmla="*/ 313701 w 950985"/>
                  <a:gd name="connsiteY38" fmla="*/ 370462 h 669219"/>
                  <a:gd name="connsiteX39" fmla="*/ 183422 w 950985"/>
                  <a:gd name="connsiteY39" fmla="*/ 527315 h 669219"/>
                  <a:gd name="connsiteX40" fmla="*/ 182968 w 950985"/>
                  <a:gd name="connsiteY40" fmla="*/ 527119 h 669219"/>
                  <a:gd name="connsiteX41" fmla="*/ 179589 w 950985"/>
                  <a:gd name="connsiteY41" fmla="*/ 536125 h 669219"/>
                  <a:gd name="connsiteX42" fmla="*/ 104340 w 950985"/>
                  <a:gd name="connsiteY42" fmla="*/ 571401 h 669219"/>
                  <a:gd name="connsiteX43" fmla="*/ 59037 w 950985"/>
                  <a:gd name="connsiteY43" fmla="*/ 489830 h 669219"/>
                  <a:gd name="connsiteX44" fmla="*/ 63808 w 950985"/>
                  <a:gd name="connsiteY44" fmla="*/ 477115 h 669219"/>
                  <a:gd name="connsiteX45" fmla="*/ 65437 w 950985"/>
                  <a:gd name="connsiteY45" fmla="*/ 474478 h 669219"/>
                  <a:gd name="connsiteX46" fmla="*/ 82677 w 950985"/>
                  <a:gd name="connsiteY46" fmla="*/ 438864 h 669219"/>
                  <a:gd name="connsiteX47" fmla="*/ 275779 w 950985"/>
                  <a:gd name="connsiteY47" fmla="*/ 242019 h 669219"/>
                  <a:gd name="connsiteX48" fmla="*/ 291065 w 950985"/>
                  <a:gd name="connsiteY48" fmla="*/ 234342 h 669219"/>
                  <a:gd name="connsiteX49" fmla="*/ 279518 w 950985"/>
                  <a:gd name="connsiteY49" fmla="*/ 237911 h 669219"/>
                  <a:gd name="connsiteX50" fmla="*/ 131777 w 950985"/>
                  <a:gd name="connsiteY50" fmla="*/ 334418 h 669219"/>
                  <a:gd name="connsiteX51" fmla="*/ 113699 w 950985"/>
                  <a:gd name="connsiteY51" fmla="*/ 355516 h 669219"/>
                  <a:gd name="connsiteX52" fmla="*/ 110302 w 950985"/>
                  <a:gd name="connsiteY52" fmla="*/ 360780 h 669219"/>
                  <a:gd name="connsiteX53" fmla="*/ 46088 w 950985"/>
                  <a:gd name="connsiteY53" fmla="*/ 381147 h 669219"/>
                  <a:gd name="connsiteX54" fmla="*/ 1970 w 950985"/>
                  <a:gd name="connsiteY54" fmla="*/ 307808 h 669219"/>
                  <a:gd name="connsiteX55" fmla="*/ 12632 w 950985"/>
                  <a:gd name="connsiteY55" fmla="*/ 286719 h 669219"/>
                  <a:gd name="connsiteX56" fmla="*/ 14936 w 950985"/>
                  <a:gd name="connsiteY56" fmla="*/ 284363 h 669219"/>
                  <a:gd name="connsiteX57" fmla="*/ 43175 w 950985"/>
                  <a:gd name="connsiteY57" fmla="*/ 251408 h 669219"/>
                  <a:gd name="connsiteX58" fmla="*/ 266798 w 950985"/>
                  <a:gd name="connsiteY58" fmla="*/ 114563 h 669219"/>
                  <a:gd name="connsiteX59" fmla="*/ 279392 w 950985"/>
                  <a:gd name="connsiteY59" fmla="*/ 111530 h 669219"/>
                  <a:gd name="connsiteX60" fmla="*/ 281193 w 950985"/>
                  <a:gd name="connsiteY60" fmla="*/ 109395 h 669219"/>
                  <a:gd name="connsiteX61" fmla="*/ 269076 w 950985"/>
                  <a:gd name="connsiteY61" fmla="*/ 109830 h 669219"/>
                  <a:gd name="connsiteX62" fmla="*/ 218671 w 950985"/>
                  <a:gd name="connsiteY62" fmla="*/ 116674 h 669219"/>
                  <a:gd name="connsiteX63" fmla="*/ 196568 w 950985"/>
                  <a:gd name="connsiteY63" fmla="*/ 122009 h 669219"/>
                  <a:gd name="connsiteX64" fmla="*/ 194069 w 950985"/>
                  <a:gd name="connsiteY64" fmla="*/ 122954 h 669219"/>
                  <a:gd name="connsiteX65" fmla="*/ 171719 w 950985"/>
                  <a:gd name="connsiteY65" fmla="*/ 124562 h 669219"/>
                  <a:gd name="connsiteX66" fmla="*/ 122181 w 950985"/>
                  <a:gd name="connsiteY66" fmla="*/ 63650 h 669219"/>
                  <a:gd name="connsiteX67" fmla="*/ 126652 w 950985"/>
                  <a:gd name="connsiteY67" fmla="*/ 47863 h 669219"/>
                  <a:gd name="connsiteX68" fmla="*/ 162482 w 950985"/>
                  <a:gd name="connsiteY68" fmla="*/ 17938 h 669219"/>
                  <a:gd name="connsiteX69" fmla="*/ 167106 w 950985"/>
                  <a:gd name="connsiteY69" fmla="*/ 17143 h 669219"/>
                  <a:gd name="connsiteX70" fmla="*/ 196932 w 950985"/>
                  <a:gd name="connsiteY70" fmla="*/ 9945 h 669219"/>
                  <a:gd name="connsiteX71" fmla="*/ 310057 w 950985"/>
                  <a:gd name="connsiteY71" fmla="*/ 217 h 669219"/>
                  <a:gd name="connsiteX0" fmla="*/ 310057 w 954478"/>
                  <a:gd name="connsiteY0" fmla="*/ 217 h 669219"/>
                  <a:gd name="connsiteX1" fmla="*/ 420875 w 954478"/>
                  <a:gd name="connsiteY1" fmla="*/ 16213 h 669219"/>
                  <a:gd name="connsiteX2" fmla="*/ 446748 w 954478"/>
                  <a:gd name="connsiteY2" fmla="*/ 23913 h 669219"/>
                  <a:gd name="connsiteX3" fmla="*/ 465540 w 954478"/>
                  <a:gd name="connsiteY3" fmla="*/ 20060 h 669219"/>
                  <a:gd name="connsiteX4" fmla="*/ 545828 w 954478"/>
                  <a:gd name="connsiteY4" fmla="*/ 13705 h 669219"/>
                  <a:gd name="connsiteX5" fmla="*/ 772130 w 954478"/>
                  <a:gd name="connsiteY5" fmla="*/ 74670 h 669219"/>
                  <a:gd name="connsiteX6" fmla="*/ 785486 w 954478"/>
                  <a:gd name="connsiteY6" fmla="*/ 84873 h 669219"/>
                  <a:gd name="connsiteX7" fmla="*/ 857567 w 954478"/>
                  <a:gd name="connsiteY7" fmla="*/ 89228 h 669219"/>
                  <a:gd name="connsiteX8" fmla="*/ 950047 w 954478"/>
                  <a:gd name="connsiteY8" fmla="*/ 253807 h 669219"/>
                  <a:gd name="connsiteX9" fmla="*/ 913418 w 954478"/>
                  <a:gd name="connsiteY9" fmla="*/ 390508 h 669219"/>
                  <a:gd name="connsiteX10" fmla="*/ 788706 w 954478"/>
                  <a:gd name="connsiteY10" fmla="*/ 328214 h 669219"/>
                  <a:gd name="connsiteX11" fmla="*/ 785059 w 954478"/>
                  <a:gd name="connsiteY11" fmla="*/ 337665 h 669219"/>
                  <a:gd name="connsiteX12" fmla="*/ 713725 w 954478"/>
                  <a:gd name="connsiteY12" fmla="*/ 435633 h 669219"/>
                  <a:gd name="connsiteX13" fmla="*/ 712053 w 954478"/>
                  <a:gd name="connsiteY13" fmla="*/ 437079 h 669219"/>
                  <a:gd name="connsiteX14" fmla="*/ 712043 w 954478"/>
                  <a:gd name="connsiteY14" fmla="*/ 439040 h 669219"/>
                  <a:gd name="connsiteX15" fmla="*/ 653228 w 954478"/>
                  <a:gd name="connsiteY15" fmla="*/ 630558 h 669219"/>
                  <a:gd name="connsiteX16" fmla="*/ 652680 w 954478"/>
                  <a:gd name="connsiteY16" fmla="*/ 630228 h 669219"/>
                  <a:gd name="connsiteX17" fmla="*/ 648899 w 954478"/>
                  <a:gd name="connsiteY17" fmla="*/ 636603 h 669219"/>
                  <a:gd name="connsiteX18" fmla="*/ 639132 w 954478"/>
                  <a:gd name="connsiteY18" fmla="*/ 647392 h 669219"/>
                  <a:gd name="connsiteX19" fmla="*/ 537643 w 954478"/>
                  <a:gd name="connsiteY19" fmla="*/ 642220 h 669219"/>
                  <a:gd name="connsiteX20" fmla="*/ 525829 w 954478"/>
                  <a:gd name="connsiteY20" fmla="*/ 563667 h 669219"/>
                  <a:gd name="connsiteX21" fmla="*/ 530162 w 954478"/>
                  <a:gd name="connsiteY21" fmla="*/ 556360 h 669219"/>
                  <a:gd name="connsiteX22" fmla="*/ 529974 w 954478"/>
                  <a:gd name="connsiteY22" fmla="*/ 556246 h 669219"/>
                  <a:gd name="connsiteX23" fmla="*/ 566523 w 954478"/>
                  <a:gd name="connsiteY23" fmla="*/ 382700 h 669219"/>
                  <a:gd name="connsiteX24" fmla="*/ 564112 w 954478"/>
                  <a:gd name="connsiteY24" fmla="*/ 369712 h 669219"/>
                  <a:gd name="connsiteX25" fmla="*/ 546678 w 954478"/>
                  <a:gd name="connsiteY25" fmla="*/ 373278 h 669219"/>
                  <a:gd name="connsiteX26" fmla="*/ 331478 w 954478"/>
                  <a:gd name="connsiteY26" fmla="*/ 588798 h 669219"/>
                  <a:gd name="connsiteX27" fmla="*/ 326928 w 954478"/>
                  <a:gd name="connsiteY27" fmla="*/ 611557 h 669219"/>
                  <a:gd name="connsiteX28" fmla="*/ 326735 w 954478"/>
                  <a:gd name="connsiteY28" fmla="*/ 615454 h 669219"/>
                  <a:gd name="connsiteX29" fmla="*/ 323702 w 954478"/>
                  <a:gd name="connsiteY29" fmla="*/ 627621 h 669219"/>
                  <a:gd name="connsiteX30" fmla="*/ 246353 w 954478"/>
                  <a:gd name="connsiteY30" fmla="*/ 665826 h 669219"/>
                  <a:gd name="connsiteX31" fmla="*/ 207485 w 954478"/>
                  <a:gd name="connsiteY31" fmla="*/ 599517 h 669219"/>
                  <a:gd name="connsiteX32" fmla="*/ 208561 w 954478"/>
                  <a:gd name="connsiteY32" fmla="*/ 595200 h 669219"/>
                  <a:gd name="connsiteX33" fmla="*/ 208503 w 954478"/>
                  <a:gd name="connsiteY33" fmla="*/ 595191 h 669219"/>
                  <a:gd name="connsiteX34" fmla="*/ 215473 w 954478"/>
                  <a:gd name="connsiteY34" fmla="*/ 560330 h 669219"/>
                  <a:gd name="connsiteX35" fmla="*/ 225253 w 954478"/>
                  <a:gd name="connsiteY35" fmla="*/ 526640 h 669219"/>
                  <a:gd name="connsiteX36" fmla="*/ 317475 w 954478"/>
                  <a:gd name="connsiteY36" fmla="*/ 373851 h 669219"/>
                  <a:gd name="connsiteX37" fmla="*/ 335078 w 954478"/>
                  <a:gd name="connsiteY37" fmla="*/ 357234 h 669219"/>
                  <a:gd name="connsiteX38" fmla="*/ 313701 w 954478"/>
                  <a:gd name="connsiteY38" fmla="*/ 370462 h 669219"/>
                  <a:gd name="connsiteX39" fmla="*/ 183422 w 954478"/>
                  <a:gd name="connsiteY39" fmla="*/ 527315 h 669219"/>
                  <a:gd name="connsiteX40" fmla="*/ 182968 w 954478"/>
                  <a:gd name="connsiteY40" fmla="*/ 527119 h 669219"/>
                  <a:gd name="connsiteX41" fmla="*/ 179589 w 954478"/>
                  <a:gd name="connsiteY41" fmla="*/ 536125 h 669219"/>
                  <a:gd name="connsiteX42" fmla="*/ 104340 w 954478"/>
                  <a:gd name="connsiteY42" fmla="*/ 571401 h 669219"/>
                  <a:gd name="connsiteX43" fmla="*/ 59037 w 954478"/>
                  <a:gd name="connsiteY43" fmla="*/ 489830 h 669219"/>
                  <a:gd name="connsiteX44" fmla="*/ 63808 w 954478"/>
                  <a:gd name="connsiteY44" fmla="*/ 477115 h 669219"/>
                  <a:gd name="connsiteX45" fmla="*/ 65437 w 954478"/>
                  <a:gd name="connsiteY45" fmla="*/ 474478 h 669219"/>
                  <a:gd name="connsiteX46" fmla="*/ 82677 w 954478"/>
                  <a:gd name="connsiteY46" fmla="*/ 438864 h 669219"/>
                  <a:gd name="connsiteX47" fmla="*/ 275779 w 954478"/>
                  <a:gd name="connsiteY47" fmla="*/ 242019 h 669219"/>
                  <a:gd name="connsiteX48" fmla="*/ 291065 w 954478"/>
                  <a:gd name="connsiteY48" fmla="*/ 234342 h 669219"/>
                  <a:gd name="connsiteX49" fmla="*/ 279518 w 954478"/>
                  <a:gd name="connsiteY49" fmla="*/ 237911 h 669219"/>
                  <a:gd name="connsiteX50" fmla="*/ 131777 w 954478"/>
                  <a:gd name="connsiteY50" fmla="*/ 334418 h 669219"/>
                  <a:gd name="connsiteX51" fmla="*/ 113699 w 954478"/>
                  <a:gd name="connsiteY51" fmla="*/ 355516 h 669219"/>
                  <a:gd name="connsiteX52" fmla="*/ 110302 w 954478"/>
                  <a:gd name="connsiteY52" fmla="*/ 360780 h 669219"/>
                  <a:gd name="connsiteX53" fmla="*/ 46088 w 954478"/>
                  <a:gd name="connsiteY53" fmla="*/ 381147 h 669219"/>
                  <a:gd name="connsiteX54" fmla="*/ 1970 w 954478"/>
                  <a:gd name="connsiteY54" fmla="*/ 307808 h 669219"/>
                  <a:gd name="connsiteX55" fmla="*/ 12632 w 954478"/>
                  <a:gd name="connsiteY55" fmla="*/ 286719 h 669219"/>
                  <a:gd name="connsiteX56" fmla="*/ 14936 w 954478"/>
                  <a:gd name="connsiteY56" fmla="*/ 284363 h 669219"/>
                  <a:gd name="connsiteX57" fmla="*/ 43175 w 954478"/>
                  <a:gd name="connsiteY57" fmla="*/ 251408 h 669219"/>
                  <a:gd name="connsiteX58" fmla="*/ 266798 w 954478"/>
                  <a:gd name="connsiteY58" fmla="*/ 114563 h 669219"/>
                  <a:gd name="connsiteX59" fmla="*/ 279392 w 954478"/>
                  <a:gd name="connsiteY59" fmla="*/ 111530 h 669219"/>
                  <a:gd name="connsiteX60" fmla="*/ 281193 w 954478"/>
                  <a:gd name="connsiteY60" fmla="*/ 109395 h 669219"/>
                  <a:gd name="connsiteX61" fmla="*/ 269076 w 954478"/>
                  <a:gd name="connsiteY61" fmla="*/ 109830 h 669219"/>
                  <a:gd name="connsiteX62" fmla="*/ 218671 w 954478"/>
                  <a:gd name="connsiteY62" fmla="*/ 116674 h 669219"/>
                  <a:gd name="connsiteX63" fmla="*/ 196568 w 954478"/>
                  <a:gd name="connsiteY63" fmla="*/ 122009 h 669219"/>
                  <a:gd name="connsiteX64" fmla="*/ 194069 w 954478"/>
                  <a:gd name="connsiteY64" fmla="*/ 122954 h 669219"/>
                  <a:gd name="connsiteX65" fmla="*/ 171719 w 954478"/>
                  <a:gd name="connsiteY65" fmla="*/ 124562 h 669219"/>
                  <a:gd name="connsiteX66" fmla="*/ 122181 w 954478"/>
                  <a:gd name="connsiteY66" fmla="*/ 63650 h 669219"/>
                  <a:gd name="connsiteX67" fmla="*/ 126652 w 954478"/>
                  <a:gd name="connsiteY67" fmla="*/ 47863 h 669219"/>
                  <a:gd name="connsiteX68" fmla="*/ 162482 w 954478"/>
                  <a:gd name="connsiteY68" fmla="*/ 17938 h 669219"/>
                  <a:gd name="connsiteX69" fmla="*/ 167106 w 954478"/>
                  <a:gd name="connsiteY69" fmla="*/ 17143 h 669219"/>
                  <a:gd name="connsiteX70" fmla="*/ 196932 w 954478"/>
                  <a:gd name="connsiteY70" fmla="*/ 9945 h 669219"/>
                  <a:gd name="connsiteX71" fmla="*/ 310057 w 954478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5637"/>
                  <a:gd name="connsiteY0" fmla="*/ 217 h 669219"/>
                  <a:gd name="connsiteX1" fmla="*/ 420875 w 955637"/>
                  <a:gd name="connsiteY1" fmla="*/ 16213 h 669219"/>
                  <a:gd name="connsiteX2" fmla="*/ 446748 w 955637"/>
                  <a:gd name="connsiteY2" fmla="*/ 23913 h 669219"/>
                  <a:gd name="connsiteX3" fmla="*/ 465540 w 955637"/>
                  <a:gd name="connsiteY3" fmla="*/ 20060 h 669219"/>
                  <a:gd name="connsiteX4" fmla="*/ 545828 w 955637"/>
                  <a:gd name="connsiteY4" fmla="*/ 13705 h 669219"/>
                  <a:gd name="connsiteX5" fmla="*/ 772130 w 955637"/>
                  <a:gd name="connsiteY5" fmla="*/ 74670 h 669219"/>
                  <a:gd name="connsiteX6" fmla="*/ 785486 w 955637"/>
                  <a:gd name="connsiteY6" fmla="*/ 84873 h 669219"/>
                  <a:gd name="connsiteX7" fmla="*/ 857567 w 955637"/>
                  <a:gd name="connsiteY7" fmla="*/ 89228 h 669219"/>
                  <a:gd name="connsiteX8" fmla="*/ 950047 w 955637"/>
                  <a:gd name="connsiteY8" fmla="*/ 253807 h 669219"/>
                  <a:gd name="connsiteX9" fmla="*/ 913418 w 955637"/>
                  <a:gd name="connsiteY9" fmla="*/ 390508 h 669219"/>
                  <a:gd name="connsiteX10" fmla="*/ 788706 w 955637"/>
                  <a:gd name="connsiteY10" fmla="*/ 328214 h 669219"/>
                  <a:gd name="connsiteX11" fmla="*/ 785059 w 955637"/>
                  <a:gd name="connsiteY11" fmla="*/ 337665 h 669219"/>
                  <a:gd name="connsiteX12" fmla="*/ 713725 w 955637"/>
                  <a:gd name="connsiteY12" fmla="*/ 435633 h 669219"/>
                  <a:gd name="connsiteX13" fmla="*/ 712053 w 955637"/>
                  <a:gd name="connsiteY13" fmla="*/ 437079 h 669219"/>
                  <a:gd name="connsiteX14" fmla="*/ 712043 w 955637"/>
                  <a:gd name="connsiteY14" fmla="*/ 439040 h 669219"/>
                  <a:gd name="connsiteX15" fmla="*/ 653228 w 955637"/>
                  <a:gd name="connsiteY15" fmla="*/ 630558 h 669219"/>
                  <a:gd name="connsiteX16" fmla="*/ 652680 w 955637"/>
                  <a:gd name="connsiteY16" fmla="*/ 630228 h 669219"/>
                  <a:gd name="connsiteX17" fmla="*/ 648899 w 955637"/>
                  <a:gd name="connsiteY17" fmla="*/ 636603 h 669219"/>
                  <a:gd name="connsiteX18" fmla="*/ 639132 w 955637"/>
                  <a:gd name="connsiteY18" fmla="*/ 647392 h 669219"/>
                  <a:gd name="connsiteX19" fmla="*/ 537643 w 955637"/>
                  <a:gd name="connsiteY19" fmla="*/ 642220 h 669219"/>
                  <a:gd name="connsiteX20" fmla="*/ 525829 w 955637"/>
                  <a:gd name="connsiteY20" fmla="*/ 563667 h 669219"/>
                  <a:gd name="connsiteX21" fmla="*/ 530162 w 955637"/>
                  <a:gd name="connsiteY21" fmla="*/ 556360 h 669219"/>
                  <a:gd name="connsiteX22" fmla="*/ 529974 w 955637"/>
                  <a:gd name="connsiteY22" fmla="*/ 556246 h 669219"/>
                  <a:gd name="connsiteX23" fmla="*/ 566523 w 955637"/>
                  <a:gd name="connsiteY23" fmla="*/ 382700 h 669219"/>
                  <a:gd name="connsiteX24" fmla="*/ 564112 w 955637"/>
                  <a:gd name="connsiteY24" fmla="*/ 369712 h 669219"/>
                  <a:gd name="connsiteX25" fmla="*/ 546678 w 955637"/>
                  <a:gd name="connsiteY25" fmla="*/ 373278 h 669219"/>
                  <a:gd name="connsiteX26" fmla="*/ 331478 w 955637"/>
                  <a:gd name="connsiteY26" fmla="*/ 588798 h 669219"/>
                  <a:gd name="connsiteX27" fmla="*/ 326928 w 955637"/>
                  <a:gd name="connsiteY27" fmla="*/ 611557 h 669219"/>
                  <a:gd name="connsiteX28" fmla="*/ 326735 w 955637"/>
                  <a:gd name="connsiteY28" fmla="*/ 615454 h 669219"/>
                  <a:gd name="connsiteX29" fmla="*/ 323702 w 955637"/>
                  <a:gd name="connsiteY29" fmla="*/ 627621 h 669219"/>
                  <a:gd name="connsiteX30" fmla="*/ 246353 w 955637"/>
                  <a:gd name="connsiteY30" fmla="*/ 665826 h 669219"/>
                  <a:gd name="connsiteX31" fmla="*/ 207485 w 955637"/>
                  <a:gd name="connsiteY31" fmla="*/ 599517 h 669219"/>
                  <a:gd name="connsiteX32" fmla="*/ 208561 w 955637"/>
                  <a:gd name="connsiteY32" fmla="*/ 595200 h 669219"/>
                  <a:gd name="connsiteX33" fmla="*/ 208503 w 955637"/>
                  <a:gd name="connsiteY33" fmla="*/ 595191 h 669219"/>
                  <a:gd name="connsiteX34" fmla="*/ 215473 w 955637"/>
                  <a:gd name="connsiteY34" fmla="*/ 560330 h 669219"/>
                  <a:gd name="connsiteX35" fmla="*/ 225253 w 955637"/>
                  <a:gd name="connsiteY35" fmla="*/ 526640 h 669219"/>
                  <a:gd name="connsiteX36" fmla="*/ 317475 w 955637"/>
                  <a:gd name="connsiteY36" fmla="*/ 373851 h 669219"/>
                  <a:gd name="connsiteX37" fmla="*/ 335078 w 955637"/>
                  <a:gd name="connsiteY37" fmla="*/ 357234 h 669219"/>
                  <a:gd name="connsiteX38" fmla="*/ 313701 w 955637"/>
                  <a:gd name="connsiteY38" fmla="*/ 370462 h 669219"/>
                  <a:gd name="connsiteX39" fmla="*/ 183422 w 955637"/>
                  <a:gd name="connsiteY39" fmla="*/ 527315 h 669219"/>
                  <a:gd name="connsiteX40" fmla="*/ 182968 w 955637"/>
                  <a:gd name="connsiteY40" fmla="*/ 527119 h 669219"/>
                  <a:gd name="connsiteX41" fmla="*/ 179589 w 955637"/>
                  <a:gd name="connsiteY41" fmla="*/ 536125 h 669219"/>
                  <a:gd name="connsiteX42" fmla="*/ 104340 w 955637"/>
                  <a:gd name="connsiteY42" fmla="*/ 571401 h 669219"/>
                  <a:gd name="connsiteX43" fmla="*/ 59037 w 955637"/>
                  <a:gd name="connsiteY43" fmla="*/ 489830 h 669219"/>
                  <a:gd name="connsiteX44" fmla="*/ 63808 w 955637"/>
                  <a:gd name="connsiteY44" fmla="*/ 477115 h 669219"/>
                  <a:gd name="connsiteX45" fmla="*/ 65437 w 955637"/>
                  <a:gd name="connsiteY45" fmla="*/ 474478 h 669219"/>
                  <a:gd name="connsiteX46" fmla="*/ 82677 w 955637"/>
                  <a:gd name="connsiteY46" fmla="*/ 438864 h 669219"/>
                  <a:gd name="connsiteX47" fmla="*/ 275779 w 955637"/>
                  <a:gd name="connsiteY47" fmla="*/ 242019 h 669219"/>
                  <a:gd name="connsiteX48" fmla="*/ 291065 w 955637"/>
                  <a:gd name="connsiteY48" fmla="*/ 234342 h 669219"/>
                  <a:gd name="connsiteX49" fmla="*/ 279518 w 955637"/>
                  <a:gd name="connsiteY49" fmla="*/ 237911 h 669219"/>
                  <a:gd name="connsiteX50" fmla="*/ 131777 w 955637"/>
                  <a:gd name="connsiteY50" fmla="*/ 334418 h 669219"/>
                  <a:gd name="connsiteX51" fmla="*/ 113699 w 955637"/>
                  <a:gd name="connsiteY51" fmla="*/ 355516 h 669219"/>
                  <a:gd name="connsiteX52" fmla="*/ 110302 w 955637"/>
                  <a:gd name="connsiteY52" fmla="*/ 360780 h 669219"/>
                  <a:gd name="connsiteX53" fmla="*/ 46088 w 955637"/>
                  <a:gd name="connsiteY53" fmla="*/ 381147 h 669219"/>
                  <a:gd name="connsiteX54" fmla="*/ 1970 w 955637"/>
                  <a:gd name="connsiteY54" fmla="*/ 307808 h 669219"/>
                  <a:gd name="connsiteX55" fmla="*/ 12632 w 955637"/>
                  <a:gd name="connsiteY55" fmla="*/ 286719 h 669219"/>
                  <a:gd name="connsiteX56" fmla="*/ 14936 w 955637"/>
                  <a:gd name="connsiteY56" fmla="*/ 284363 h 669219"/>
                  <a:gd name="connsiteX57" fmla="*/ 43175 w 955637"/>
                  <a:gd name="connsiteY57" fmla="*/ 251408 h 669219"/>
                  <a:gd name="connsiteX58" fmla="*/ 266798 w 955637"/>
                  <a:gd name="connsiteY58" fmla="*/ 114563 h 669219"/>
                  <a:gd name="connsiteX59" fmla="*/ 279392 w 955637"/>
                  <a:gd name="connsiteY59" fmla="*/ 111530 h 669219"/>
                  <a:gd name="connsiteX60" fmla="*/ 281193 w 955637"/>
                  <a:gd name="connsiteY60" fmla="*/ 109395 h 669219"/>
                  <a:gd name="connsiteX61" fmla="*/ 269076 w 955637"/>
                  <a:gd name="connsiteY61" fmla="*/ 109830 h 669219"/>
                  <a:gd name="connsiteX62" fmla="*/ 218671 w 955637"/>
                  <a:gd name="connsiteY62" fmla="*/ 116674 h 669219"/>
                  <a:gd name="connsiteX63" fmla="*/ 196568 w 955637"/>
                  <a:gd name="connsiteY63" fmla="*/ 122009 h 669219"/>
                  <a:gd name="connsiteX64" fmla="*/ 194069 w 955637"/>
                  <a:gd name="connsiteY64" fmla="*/ 122954 h 669219"/>
                  <a:gd name="connsiteX65" fmla="*/ 171719 w 955637"/>
                  <a:gd name="connsiteY65" fmla="*/ 124562 h 669219"/>
                  <a:gd name="connsiteX66" fmla="*/ 122181 w 955637"/>
                  <a:gd name="connsiteY66" fmla="*/ 63650 h 669219"/>
                  <a:gd name="connsiteX67" fmla="*/ 126652 w 955637"/>
                  <a:gd name="connsiteY67" fmla="*/ 47863 h 669219"/>
                  <a:gd name="connsiteX68" fmla="*/ 162482 w 955637"/>
                  <a:gd name="connsiteY68" fmla="*/ 17938 h 669219"/>
                  <a:gd name="connsiteX69" fmla="*/ 167106 w 955637"/>
                  <a:gd name="connsiteY69" fmla="*/ 17143 h 669219"/>
                  <a:gd name="connsiteX70" fmla="*/ 196932 w 955637"/>
                  <a:gd name="connsiteY70" fmla="*/ 9945 h 669219"/>
                  <a:gd name="connsiteX71" fmla="*/ 310057 w 955637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69076 w 958185"/>
                  <a:gd name="connsiteY61" fmla="*/ 109830 h 669219"/>
                  <a:gd name="connsiteX62" fmla="*/ 218671 w 958185"/>
                  <a:gd name="connsiteY62" fmla="*/ 116674 h 669219"/>
                  <a:gd name="connsiteX63" fmla="*/ 196568 w 958185"/>
                  <a:gd name="connsiteY63" fmla="*/ 122009 h 669219"/>
                  <a:gd name="connsiteX64" fmla="*/ 194069 w 958185"/>
                  <a:gd name="connsiteY64" fmla="*/ 122954 h 669219"/>
                  <a:gd name="connsiteX65" fmla="*/ 171719 w 958185"/>
                  <a:gd name="connsiteY65" fmla="*/ 124562 h 669219"/>
                  <a:gd name="connsiteX66" fmla="*/ 122181 w 958185"/>
                  <a:gd name="connsiteY66" fmla="*/ 63650 h 669219"/>
                  <a:gd name="connsiteX67" fmla="*/ 126652 w 958185"/>
                  <a:gd name="connsiteY67" fmla="*/ 47863 h 669219"/>
                  <a:gd name="connsiteX68" fmla="*/ 162482 w 958185"/>
                  <a:gd name="connsiteY68" fmla="*/ 17938 h 669219"/>
                  <a:gd name="connsiteX69" fmla="*/ 167106 w 958185"/>
                  <a:gd name="connsiteY69" fmla="*/ 17143 h 669219"/>
                  <a:gd name="connsiteX70" fmla="*/ 196932 w 958185"/>
                  <a:gd name="connsiteY70" fmla="*/ 9945 h 669219"/>
                  <a:gd name="connsiteX71" fmla="*/ 310057 w 95818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18671 w 958185"/>
                  <a:gd name="connsiteY61" fmla="*/ 116674 h 669219"/>
                  <a:gd name="connsiteX62" fmla="*/ 196568 w 958185"/>
                  <a:gd name="connsiteY62" fmla="*/ 122009 h 669219"/>
                  <a:gd name="connsiteX63" fmla="*/ 194069 w 958185"/>
                  <a:gd name="connsiteY63" fmla="*/ 122954 h 669219"/>
                  <a:gd name="connsiteX64" fmla="*/ 171719 w 958185"/>
                  <a:gd name="connsiteY64" fmla="*/ 124562 h 669219"/>
                  <a:gd name="connsiteX65" fmla="*/ 122181 w 958185"/>
                  <a:gd name="connsiteY65" fmla="*/ 63650 h 669219"/>
                  <a:gd name="connsiteX66" fmla="*/ 126652 w 958185"/>
                  <a:gd name="connsiteY66" fmla="*/ 47863 h 669219"/>
                  <a:gd name="connsiteX67" fmla="*/ 162482 w 958185"/>
                  <a:gd name="connsiteY67" fmla="*/ 17938 h 669219"/>
                  <a:gd name="connsiteX68" fmla="*/ 167106 w 958185"/>
                  <a:gd name="connsiteY68" fmla="*/ 17143 h 669219"/>
                  <a:gd name="connsiteX69" fmla="*/ 196932 w 958185"/>
                  <a:gd name="connsiteY69" fmla="*/ 9945 h 669219"/>
                  <a:gd name="connsiteX70" fmla="*/ 310057 w 958185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85059 w 956820"/>
                  <a:gd name="connsiteY11" fmla="*/ 337665 h 669219"/>
                  <a:gd name="connsiteX12" fmla="*/ 713725 w 956820"/>
                  <a:gd name="connsiteY12" fmla="*/ 435633 h 669219"/>
                  <a:gd name="connsiteX13" fmla="*/ 712053 w 956820"/>
                  <a:gd name="connsiteY13" fmla="*/ 437079 h 669219"/>
                  <a:gd name="connsiteX14" fmla="*/ 712043 w 956820"/>
                  <a:gd name="connsiteY14" fmla="*/ 439040 h 669219"/>
                  <a:gd name="connsiteX15" fmla="*/ 653228 w 956820"/>
                  <a:gd name="connsiteY15" fmla="*/ 630558 h 669219"/>
                  <a:gd name="connsiteX16" fmla="*/ 652680 w 956820"/>
                  <a:gd name="connsiteY16" fmla="*/ 630228 h 669219"/>
                  <a:gd name="connsiteX17" fmla="*/ 648899 w 956820"/>
                  <a:gd name="connsiteY17" fmla="*/ 636603 h 669219"/>
                  <a:gd name="connsiteX18" fmla="*/ 639132 w 956820"/>
                  <a:gd name="connsiteY18" fmla="*/ 647392 h 669219"/>
                  <a:gd name="connsiteX19" fmla="*/ 537643 w 956820"/>
                  <a:gd name="connsiteY19" fmla="*/ 642220 h 669219"/>
                  <a:gd name="connsiteX20" fmla="*/ 525829 w 956820"/>
                  <a:gd name="connsiteY20" fmla="*/ 563667 h 669219"/>
                  <a:gd name="connsiteX21" fmla="*/ 530162 w 956820"/>
                  <a:gd name="connsiteY21" fmla="*/ 556360 h 669219"/>
                  <a:gd name="connsiteX22" fmla="*/ 529974 w 956820"/>
                  <a:gd name="connsiteY22" fmla="*/ 556246 h 669219"/>
                  <a:gd name="connsiteX23" fmla="*/ 566523 w 956820"/>
                  <a:gd name="connsiteY23" fmla="*/ 382700 h 669219"/>
                  <a:gd name="connsiteX24" fmla="*/ 564112 w 956820"/>
                  <a:gd name="connsiteY24" fmla="*/ 369712 h 669219"/>
                  <a:gd name="connsiteX25" fmla="*/ 546678 w 956820"/>
                  <a:gd name="connsiteY25" fmla="*/ 373278 h 669219"/>
                  <a:gd name="connsiteX26" fmla="*/ 331478 w 956820"/>
                  <a:gd name="connsiteY26" fmla="*/ 588798 h 669219"/>
                  <a:gd name="connsiteX27" fmla="*/ 326928 w 956820"/>
                  <a:gd name="connsiteY27" fmla="*/ 611557 h 669219"/>
                  <a:gd name="connsiteX28" fmla="*/ 326735 w 956820"/>
                  <a:gd name="connsiteY28" fmla="*/ 615454 h 669219"/>
                  <a:gd name="connsiteX29" fmla="*/ 323702 w 956820"/>
                  <a:gd name="connsiteY29" fmla="*/ 627621 h 669219"/>
                  <a:gd name="connsiteX30" fmla="*/ 246353 w 956820"/>
                  <a:gd name="connsiteY30" fmla="*/ 665826 h 669219"/>
                  <a:gd name="connsiteX31" fmla="*/ 207485 w 956820"/>
                  <a:gd name="connsiteY31" fmla="*/ 599517 h 669219"/>
                  <a:gd name="connsiteX32" fmla="*/ 208561 w 956820"/>
                  <a:gd name="connsiteY32" fmla="*/ 595200 h 669219"/>
                  <a:gd name="connsiteX33" fmla="*/ 208503 w 956820"/>
                  <a:gd name="connsiteY33" fmla="*/ 595191 h 669219"/>
                  <a:gd name="connsiteX34" fmla="*/ 215473 w 956820"/>
                  <a:gd name="connsiteY34" fmla="*/ 560330 h 669219"/>
                  <a:gd name="connsiteX35" fmla="*/ 225253 w 956820"/>
                  <a:gd name="connsiteY35" fmla="*/ 526640 h 669219"/>
                  <a:gd name="connsiteX36" fmla="*/ 317475 w 956820"/>
                  <a:gd name="connsiteY36" fmla="*/ 373851 h 669219"/>
                  <a:gd name="connsiteX37" fmla="*/ 335078 w 956820"/>
                  <a:gd name="connsiteY37" fmla="*/ 357234 h 669219"/>
                  <a:gd name="connsiteX38" fmla="*/ 313701 w 956820"/>
                  <a:gd name="connsiteY38" fmla="*/ 370462 h 669219"/>
                  <a:gd name="connsiteX39" fmla="*/ 183422 w 956820"/>
                  <a:gd name="connsiteY39" fmla="*/ 527315 h 669219"/>
                  <a:gd name="connsiteX40" fmla="*/ 182968 w 956820"/>
                  <a:gd name="connsiteY40" fmla="*/ 527119 h 669219"/>
                  <a:gd name="connsiteX41" fmla="*/ 179589 w 956820"/>
                  <a:gd name="connsiteY41" fmla="*/ 536125 h 669219"/>
                  <a:gd name="connsiteX42" fmla="*/ 104340 w 956820"/>
                  <a:gd name="connsiteY42" fmla="*/ 571401 h 669219"/>
                  <a:gd name="connsiteX43" fmla="*/ 59037 w 956820"/>
                  <a:gd name="connsiteY43" fmla="*/ 489830 h 669219"/>
                  <a:gd name="connsiteX44" fmla="*/ 63808 w 956820"/>
                  <a:gd name="connsiteY44" fmla="*/ 477115 h 669219"/>
                  <a:gd name="connsiteX45" fmla="*/ 65437 w 956820"/>
                  <a:gd name="connsiteY45" fmla="*/ 474478 h 669219"/>
                  <a:gd name="connsiteX46" fmla="*/ 82677 w 956820"/>
                  <a:gd name="connsiteY46" fmla="*/ 438864 h 669219"/>
                  <a:gd name="connsiteX47" fmla="*/ 275779 w 956820"/>
                  <a:gd name="connsiteY47" fmla="*/ 242019 h 669219"/>
                  <a:gd name="connsiteX48" fmla="*/ 291065 w 956820"/>
                  <a:gd name="connsiteY48" fmla="*/ 234342 h 669219"/>
                  <a:gd name="connsiteX49" fmla="*/ 279518 w 956820"/>
                  <a:gd name="connsiteY49" fmla="*/ 237911 h 669219"/>
                  <a:gd name="connsiteX50" fmla="*/ 131777 w 956820"/>
                  <a:gd name="connsiteY50" fmla="*/ 334418 h 669219"/>
                  <a:gd name="connsiteX51" fmla="*/ 113699 w 956820"/>
                  <a:gd name="connsiteY51" fmla="*/ 355516 h 669219"/>
                  <a:gd name="connsiteX52" fmla="*/ 110302 w 956820"/>
                  <a:gd name="connsiteY52" fmla="*/ 360780 h 669219"/>
                  <a:gd name="connsiteX53" fmla="*/ 46088 w 956820"/>
                  <a:gd name="connsiteY53" fmla="*/ 381147 h 669219"/>
                  <a:gd name="connsiteX54" fmla="*/ 1970 w 956820"/>
                  <a:gd name="connsiteY54" fmla="*/ 307808 h 669219"/>
                  <a:gd name="connsiteX55" fmla="*/ 12632 w 956820"/>
                  <a:gd name="connsiteY55" fmla="*/ 286719 h 669219"/>
                  <a:gd name="connsiteX56" fmla="*/ 14936 w 956820"/>
                  <a:gd name="connsiteY56" fmla="*/ 284363 h 669219"/>
                  <a:gd name="connsiteX57" fmla="*/ 43175 w 956820"/>
                  <a:gd name="connsiteY57" fmla="*/ 251408 h 669219"/>
                  <a:gd name="connsiteX58" fmla="*/ 266798 w 956820"/>
                  <a:gd name="connsiteY58" fmla="*/ 114563 h 669219"/>
                  <a:gd name="connsiteX59" fmla="*/ 279392 w 956820"/>
                  <a:gd name="connsiteY59" fmla="*/ 111530 h 669219"/>
                  <a:gd name="connsiteX60" fmla="*/ 281193 w 956820"/>
                  <a:gd name="connsiteY60" fmla="*/ 109395 h 669219"/>
                  <a:gd name="connsiteX61" fmla="*/ 218671 w 956820"/>
                  <a:gd name="connsiteY61" fmla="*/ 116674 h 669219"/>
                  <a:gd name="connsiteX62" fmla="*/ 196568 w 956820"/>
                  <a:gd name="connsiteY62" fmla="*/ 122009 h 669219"/>
                  <a:gd name="connsiteX63" fmla="*/ 194069 w 956820"/>
                  <a:gd name="connsiteY63" fmla="*/ 122954 h 669219"/>
                  <a:gd name="connsiteX64" fmla="*/ 171719 w 956820"/>
                  <a:gd name="connsiteY64" fmla="*/ 124562 h 669219"/>
                  <a:gd name="connsiteX65" fmla="*/ 122181 w 956820"/>
                  <a:gd name="connsiteY65" fmla="*/ 63650 h 669219"/>
                  <a:gd name="connsiteX66" fmla="*/ 126652 w 956820"/>
                  <a:gd name="connsiteY66" fmla="*/ 47863 h 669219"/>
                  <a:gd name="connsiteX67" fmla="*/ 162482 w 956820"/>
                  <a:gd name="connsiteY67" fmla="*/ 17938 h 669219"/>
                  <a:gd name="connsiteX68" fmla="*/ 167106 w 956820"/>
                  <a:gd name="connsiteY68" fmla="*/ 17143 h 669219"/>
                  <a:gd name="connsiteX69" fmla="*/ 196932 w 956820"/>
                  <a:gd name="connsiteY69" fmla="*/ 9945 h 669219"/>
                  <a:gd name="connsiteX70" fmla="*/ 310057 w 956820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95056 w 956820"/>
                  <a:gd name="connsiteY10" fmla="*/ 3536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6820" h="669219">
                    <a:moveTo>
                      <a:pt x="310057" y="217"/>
                    </a:moveTo>
                    <a:cubicBezTo>
                      <a:pt x="347619" y="1332"/>
                      <a:pt x="384797" y="6735"/>
                      <a:pt x="420875" y="16213"/>
                    </a:cubicBezTo>
                    <a:lnTo>
                      <a:pt x="446748" y="23913"/>
                    </a:lnTo>
                    <a:lnTo>
                      <a:pt x="465540" y="20060"/>
                    </a:lnTo>
                    <a:cubicBezTo>
                      <a:pt x="491057" y="15920"/>
                      <a:pt x="517990" y="13704"/>
                      <a:pt x="545828" y="13705"/>
                    </a:cubicBezTo>
                    <a:cubicBezTo>
                      <a:pt x="636936" y="13704"/>
                      <a:pt x="718340" y="37437"/>
                      <a:pt x="772130" y="74670"/>
                    </a:cubicBezTo>
                    <a:lnTo>
                      <a:pt x="785486" y="84873"/>
                    </a:lnTo>
                    <a:lnTo>
                      <a:pt x="857567" y="89228"/>
                    </a:lnTo>
                    <a:cubicBezTo>
                      <a:pt x="913794" y="115513"/>
                      <a:pt x="944620" y="173547"/>
                      <a:pt x="953222" y="237932"/>
                    </a:cubicBezTo>
                    <a:cubicBezTo>
                      <a:pt x="961824" y="302317"/>
                      <a:pt x="957378" y="332241"/>
                      <a:pt x="913418" y="390508"/>
                    </a:cubicBezTo>
                    <a:lnTo>
                      <a:pt x="795056" y="353614"/>
                    </a:lnTo>
                    <a:lnTo>
                      <a:pt x="713725" y="435633"/>
                    </a:lnTo>
                    <a:lnTo>
                      <a:pt x="712053" y="437079"/>
                    </a:lnTo>
                    <a:cubicBezTo>
                      <a:pt x="712050" y="437733"/>
                      <a:pt x="712046" y="438386"/>
                      <a:pt x="712043" y="439040"/>
                    </a:cubicBezTo>
                    <a:cubicBezTo>
                      <a:pt x="708470" y="505916"/>
                      <a:pt x="688673" y="571769"/>
                      <a:pt x="653228" y="630558"/>
                    </a:cubicBezTo>
                    <a:lnTo>
                      <a:pt x="652680" y="630228"/>
                    </a:lnTo>
                    <a:lnTo>
                      <a:pt x="648899" y="636603"/>
                    </a:lnTo>
                    <a:cubicBezTo>
                      <a:pt x="646070" y="640448"/>
                      <a:pt x="642813" y="644067"/>
                      <a:pt x="639132" y="647392"/>
                    </a:cubicBezTo>
                    <a:cubicBezTo>
                      <a:pt x="609682" y="673989"/>
                      <a:pt x="564244" y="671673"/>
                      <a:pt x="537643" y="642220"/>
                    </a:cubicBezTo>
                    <a:cubicBezTo>
                      <a:pt x="517692" y="620129"/>
                      <a:pt x="514003" y="589048"/>
                      <a:pt x="525829" y="563667"/>
                    </a:cubicBezTo>
                    <a:lnTo>
                      <a:pt x="530162" y="556360"/>
                    </a:lnTo>
                    <a:lnTo>
                      <a:pt x="529974" y="556246"/>
                    </a:lnTo>
                    <a:cubicBezTo>
                      <a:pt x="561671" y="503673"/>
                      <a:pt x="574176" y="442439"/>
                      <a:pt x="566523" y="382700"/>
                    </a:cubicBezTo>
                    <a:lnTo>
                      <a:pt x="564112" y="369712"/>
                    </a:lnTo>
                    <a:lnTo>
                      <a:pt x="546678" y="373278"/>
                    </a:lnTo>
                    <a:cubicBezTo>
                      <a:pt x="441122" y="399287"/>
                      <a:pt x="357607" y="482081"/>
                      <a:pt x="331478" y="588798"/>
                    </a:cubicBezTo>
                    <a:lnTo>
                      <a:pt x="326928" y="611557"/>
                    </a:lnTo>
                    <a:cubicBezTo>
                      <a:pt x="326864" y="612856"/>
                      <a:pt x="326799" y="614155"/>
                      <a:pt x="326735" y="615454"/>
                    </a:cubicBezTo>
                    <a:cubicBezTo>
                      <a:pt x="326138" y="619520"/>
                      <a:pt x="325135" y="623593"/>
                      <a:pt x="323702" y="627621"/>
                    </a:cubicBezTo>
                    <a:cubicBezTo>
                      <a:pt x="312238" y="659841"/>
                      <a:pt x="277607" y="676946"/>
                      <a:pt x="246353" y="665826"/>
                    </a:cubicBezTo>
                    <a:cubicBezTo>
                      <a:pt x="219005" y="656095"/>
                      <a:pt x="203303" y="627979"/>
                      <a:pt x="207485" y="599517"/>
                    </a:cubicBezTo>
                    <a:lnTo>
                      <a:pt x="208561" y="595200"/>
                    </a:lnTo>
                    <a:lnTo>
                      <a:pt x="208503" y="595191"/>
                    </a:lnTo>
                    <a:cubicBezTo>
                      <a:pt x="210343" y="583389"/>
                      <a:pt x="212674" y="571761"/>
                      <a:pt x="215473" y="560330"/>
                    </a:cubicBezTo>
                    <a:cubicBezTo>
                      <a:pt x="218271" y="548898"/>
                      <a:pt x="221539" y="537661"/>
                      <a:pt x="225253" y="526640"/>
                    </a:cubicBezTo>
                    <a:cubicBezTo>
                      <a:pt x="244750" y="468780"/>
                      <a:pt x="276551" y="416864"/>
                      <a:pt x="317475" y="373851"/>
                    </a:cubicBezTo>
                    <a:lnTo>
                      <a:pt x="335078" y="357234"/>
                    </a:lnTo>
                    <a:lnTo>
                      <a:pt x="313701" y="370462"/>
                    </a:lnTo>
                    <a:cubicBezTo>
                      <a:pt x="257608" y="408333"/>
                      <a:pt x="211784" y="461972"/>
                      <a:pt x="183422" y="527315"/>
                    </a:cubicBezTo>
                    <a:lnTo>
                      <a:pt x="182968" y="527119"/>
                    </a:lnTo>
                    <a:lnTo>
                      <a:pt x="179589" y="536125"/>
                    </a:lnTo>
                    <a:cubicBezTo>
                      <a:pt x="165836" y="564079"/>
                      <a:pt x="134622" y="579515"/>
                      <a:pt x="104340" y="571401"/>
                    </a:cubicBezTo>
                    <a:cubicBezTo>
                      <a:pt x="69733" y="562128"/>
                      <a:pt x="49450" y="525608"/>
                      <a:pt x="59037" y="489830"/>
                    </a:cubicBezTo>
                    <a:cubicBezTo>
                      <a:pt x="60235" y="485358"/>
                      <a:pt x="61843" y="481109"/>
                      <a:pt x="63808" y="477115"/>
                    </a:cubicBezTo>
                    <a:lnTo>
                      <a:pt x="65437" y="474478"/>
                    </a:lnTo>
                    <a:lnTo>
                      <a:pt x="82677" y="438864"/>
                    </a:lnTo>
                    <a:cubicBezTo>
                      <a:pt x="127869" y="354594"/>
                      <a:pt x="195529" y="287119"/>
                      <a:pt x="275779" y="242019"/>
                    </a:cubicBezTo>
                    <a:lnTo>
                      <a:pt x="291065" y="234342"/>
                    </a:lnTo>
                    <a:lnTo>
                      <a:pt x="279518" y="237911"/>
                    </a:lnTo>
                    <a:cubicBezTo>
                      <a:pt x="224333" y="257371"/>
                      <a:pt x="173418" y="289920"/>
                      <a:pt x="131777" y="334418"/>
                    </a:cubicBezTo>
                    <a:lnTo>
                      <a:pt x="113699" y="355516"/>
                    </a:lnTo>
                    <a:lnTo>
                      <a:pt x="110302" y="360780"/>
                    </a:lnTo>
                    <a:cubicBezTo>
                      <a:pt x="95750" y="378961"/>
                      <a:pt x="70732" y="387750"/>
                      <a:pt x="46088" y="381147"/>
                    </a:cubicBezTo>
                    <a:cubicBezTo>
                      <a:pt x="13228" y="372342"/>
                      <a:pt x="-6524" y="339507"/>
                      <a:pt x="1970" y="307808"/>
                    </a:cubicBezTo>
                    <a:cubicBezTo>
                      <a:pt x="4094" y="299882"/>
                      <a:pt x="7782" y="292779"/>
                      <a:pt x="12632" y="286719"/>
                    </a:cubicBezTo>
                    <a:lnTo>
                      <a:pt x="14936" y="284363"/>
                    </a:lnTo>
                    <a:lnTo>
                      <a:pt x="43175" y="251408"/>
                    </a:lnTo>
                    <a:cubicBezTo>
                      <a:pt x="105301" y="185018"/>
                      <a:pt x="182990" y="138685"/>
                      <a:pt x="266798" y="114563"/>
                    </a:cubicBezTo>
                    <a:lnTo>
                      <a:pt x="279392" y="111530"/>
                    </a:lnTo>
                    <a:lnTo>
                      <a:pt x="281193" y="109395"/>
                    </a:lnTo>
                    <a:lnTo>
                      <a:pt x="218671" y="116674"/>
                    </a:lnTo>
                    <a:lnTo>
                      <a:pt x="196568" y="122009"/>
                    </a:lnTo>
                    <a:lnTo>
                      <a:pt x="194069" y="122954"/>
                    </a:lnTo>
                    <a:cubicBezTo>
                      <a:pt x="187026" y="124880"/>
                      <a:pt x="179463" y="125500"/>
                      <a:pt x="171719" y="124562"/>
                    </a:cubicBezTo>
                    <a:cubicBezTo>
                      <a:pt x="140738" y="120808"/>
                      <a:pt x="118560" y="93537"/>
                      <a:pt x="122181" y="63650"/>
                    </a:cubicBezTo>
                    <a:cubicBezTo>
                      <a:pt x="122860" y="58046"/>
                      <a:pt x="124397" y="52748"/>
                      <a:pt x="126652" y="47863"/>
                    </a:cubicBezTo>
                    <a:cubicBezTo>
                      <a:pt x="133417" y="33208"/>
                      <a:pt x="146636" y="22270"/>
                      <a:pt x="162482" y="17938"/>
                    </a:cubicBezTo>
                    <a:lnTo>
                      <a:pt x="167106" y="17143"/>
                    </a:lnTo>
                    <a:lnTo>
                      <a:pt x="196932" y="9945"/>
                    </a:lnTo>
                    <a:cubicBezTo>
                      <a:pt x="234547" y="2274"/>
                      <a:pt x="272494" y="-898"/>
                      <a:pt x="310057" y="217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21598583-1E01-41B0-A288-6A991E8B9B2C}"/>
                  </a:ext>
                </a:extLst>
              </p:cNvPr>
              <p:cNvSpPr/>
              <p:nvPr/>
            </p:nvSpPr>
            <p:spPr bwMode="auto">
              <a:xfrm flipH="1">
                <a:off x="8773865" y="2425740"/>
                <a:ext cx="956820" cy="669219"/>
              </a:xfrm>
              <a:custGeom>
                <a:avLst/>
                <a:gdLst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873107 w 950985"/>
                  <a:gd name="connsiteY8" fmla="*/ 107817 h 669219"/>
                  <a:gd name="connsiteX9" fmla="*/ 950047 w 950985"/>
                  <a:gd name="connsiteY9" fmla="*/ 253807 h 669219"/>
                  <a:gd name="connsiteX10" fmla="*/ 913418 w 950985"/>
                  <a:gd name="connsiteY10" fmla="*/ 390508 h 669219"/>
                  <a:gd name="connsiteX11" fmla="*/ 788706 w 950985"/>
                  <a:gd name="connsiteY11" fmla="*/ 328214 h 669219"/>
                  <a:gd name="connsiteX12" fmla="*/ 785059 w 950985"/>
                  <a:gd name="connsiteY12" fmla="*/ 337665 h 669219"/>
                  <a:gd name="connsiteX13" fmla="*/ 713725 w 950985"/>
                  <a:gd name="connsiteY13" fmla="*/ 435633 h 669219"/>
                  <a:gd name="connsiteX14" fmla="*/ 712053 w 950985"/>
                  <a:gd name="connsiteY14" fmla="*/ 437079 h 669219"/>
                  <a:gd name="connsiteX15" fmla="*/ 712043 w 950985"/>
                  <a:gd name="connsiteY15" fmla="*/ 439040 h 669219"/>
                  <a:gd name="connsiteX16" fmla="*/ 653228 w 950985"/>
                  <a:gd name="connsiteY16" fmla="*/ 630558 h 669219"/>
                  <a:gd name="connsiteX17" fmla="*/ 652680 w 950985"/>
                  <a:gd name="connsiteY17" fmla="*/ 630228 h 669219"/>
                  <a:gd name="connsiteX18" fmla="*/ 648899 w 950985"/>
                  <a:gd name="connsiteY18" fmla="*/ 636603 h 669219"/>
                  <a:gd name="connsiteX19" fmla="*/ 639132 w 950985"/>
                  <a:gd name="connsiteY19" fmla="*/ 647392 h 669219"/>
                  <a:gd name="connsiteX20" fmla="*/ 537643 w 950985"/>
                  <a:gd name="connsiteY20" fmla="*/ 642220 h 669219"/>
                  <a:gd name="connsiteX21" fmla="*/ 525829 w 950985"/>
                  <a:gd name="connsiteY21" fmla="*/ 563667 h 669219"/>
                  <a:gd name="connsiteX22" fmla="*/ 530162 w 950985"/>
                  <a:gd name="connsiteY22" fmla="*/ 556360 h 669219"/>
                  <a:gd name="connsiteX23" fmla="*/ 529974 w 950985"/>
                  <a:gd name="connsiteY23" fmla="*/ 556246 h 669219"/>
                  <a:gd name="connsiteX24" fmla="*/ 566523 w 950985"/>
                  <a:gd name="connsiteY24" fmla="*/ 382700 h 669219"/>
                  <a:gd name="connsiteX25" fmla="*/ 564112 w 950985"/>
                  <a:gd name="connsiteY25" fmla="*/ 369712 h 669219"/>
                  <a:gd name="connsiteX26" fmla="*/ 546678 w 950985"/>
                  <a:gd name="connsiteY26" fmla="*/ 373278 h 669219"/>
                  <a:gd name="connsiteX27" fmla="*/ 331478 w 950985"/>
                  <a:gd name="connsiteY27" fmla="*/ 588798 h 669219"/>
                  <a:gd name="connsiteX28" fmla="*/ 326928 w 950985"/>
                  <a:gd name="connsiteY28" fmla="*/ 611557 h 669219"/>
                  <a:gd name="connsiteX29" fmla="*/ 326735 w 950985"/>
                  <a:gd name="connsiteY29" fmla="*/ 615454 h 669219"/>
                  <a:gd name="connsiteX30" fmla="*/ 323702 w 950985"/>
                  <a:gd name="connsiteY30" fmla="*/ 627621 h 669219"/>
                  <a:gd name="connsiteX31" fmla="*/ 246353 w 950985"/>
                  <a:gd name="connsiteY31" fmla="*/ 665826 h 669219"/>
                  <a:gd name="connsiteX32" fmla="*/ 207485 w 950985"/>
                  <a:gd name="connsiteY32" fmla="*/ 599517 h 669219"/>
                  <a:gd name="connsiteX33" fmla="*/ 208561 w 950985"/>
                  <a:gd name="connsiteY33" fmla="*/ 595200 h 669219"/>
                  <a:gd name="connsiteX34" fmla="*/ 208503 w 950985"/>
                  <a:gd name="connsiteY34" fmla="*/ 595191 h 669219"/>
                  <a:gd name="connsiteX35" fmla="*/ 215473 w 950985"/>
                  <a:gd name="connsiteY35" fmla="*/ 560330 h 669219"/>
                  <a:gd name="connsiteX36" fmla="*/ 225253 w 950985"/>
                  <a:gd name="connsiteY36" fmla="*/ 526640 h 669219"/>
                  <a:gd name="connsiteX37" fmla="*/ 317475 w 950985"/>
                  <a:gd name="connsiteY37" fmla="*/ 373851 h 669219"/>
                  <a:gd name="connsiteX38" fmla="*/ 335078 w 950985"/>
                  <a:gd name="connsiteY38" fmla="*/ 357234 h 669219"/>
                  <a:gd name="connsiteX39" fmla="*/ 313701 w 950985"/>
                  <a:gd name="connsiteY39" fmla="*/ 370462 h 669219"/>
                  <a:gd name="connsiteX40" fmla="*/ 183422 w 950985"/>
                  <a:gd name="connsiteY40" fmla="*/ 527315 h 669219"/>
                  <a:gd name="connsiteX41" fmla="*/ 182968 w 950985"/>
                  <a:gd name="connsiteY41" fmla="*/ 527119 h 669219"/>
                  <a:gd name="connsiteX42" fmla="*/ 179589 w 950985"/>
                  <a:gd name="connsiteY42" fmla="*/ 536125 h 669219"/>
                  <a:gd name="connsiteX43" fmla="*/ 104340 w 950985"/>
                  <a:gd name="connsiteY43" fmla="*/ 571401 h 669219"/>
                  <a:gd name="connsiteX44" fmla="*/ 59037 w 950985"/>
                  <a:gd name="connsiteY44" fmla="*/ 489830 h 669219"/>
                  <a:gd name="connsiteX45" fmla="*/ 63808 w 950985"/>
                  <a:gd name="connsiteY45" fmla="*/ 477115 h 669219"/>
                  <a:gd name="connsiteX46" fmla="*/ 65437 w 950985"/>
                  <a:gd name="connsiteY46" fmla="*/ 474478 h 669219"/>
                  <a:gd name="connsiteX47" fmla="*/ 82677 w 950985"/>
                  <a:gd name="connsiteY47" fmla="*/ 438864 h 669219"/>
                  <a:gd name="connsiteX48" fmla="*/ 275779 w 950985"/>
                  <a:gd name="connsiteY48" fmla="*/ 242019 h 669219"/>
                  <a:gd name="connsiteX49" fmla="*/ 291065 w 950985"/>
                  <a:gd name="connsiteY49" fmla="*/ 234342 h 669219"/>
                  <a:gd name="connsiteX50" fmla="*/ 279518 w 950985"/>
                  <a:gd name="connsiteY50" fmla="*/ 237911 h 669219"/>
                  <a:gd name="connsiteX51" fmla="*/ 131777 w 950985"/>
                  <a:gd name="connsiteY51" fmla="*/ 334418 h 669219"/>
                  <a:gd name="connsiteX52" fmla="*/ 113699 w 950985"/>
                  <a:gd name="connsiteY52" fmla="*/ 355516 h 669219"/>
                  <a:gd name="connsiteX53" fmla="*/ 110302 w 950985"/>
                  <a:gd name="connsiteY53" fmla="*/ 360780 h 669219"/>
                  <a:gd name="connsiteX54" fmla="*/ 46088 w 950985"/>
                  <a:gd name="connsiteY54" fmla="*/ 381147 h 669219"/>
                  <a:gd name="connsiteX55" fmla="*/ 1970 w 950985"/>
                  <a:gd name="connsiteY55" fmla="*/ 307808 h 669219"/>
                  <a:gd name="connsiteX56" fmla="*/ 12632 w 950985"/>
                  <a:gd name="connsiteY56" fmla="*/ 286719 h 669219"/>
                  <a:gd name="connsiteX57" fmla="*/ 14936 w 950985"/>
                  <a:gd name="connsiteY57" fmla="*/ 284363 h 669219"/>
                  <a:gd name="connsiteX58" fmla="*/ 43175 w 950985"/>
                  <a:gd name="connsiteY58" fmla="*/ 251408 h 669219"/>
                  <a:gd name="connsiteX59" fmla="*/ 266798 w 950985"/>
                  <a:gd name="connsiteY59" fmla="*/ 114563 h 669219"/>
                  <a:gd name="connsiteX60" fmla="*/ 279392 w 950985"/>
                  <a:gd name="connsiteY60" fmla="*/ 111530 h 669219"/>
                  <a:gd name="connsiteX61" fmla="*/ 281193 w 950985"/>
                  <a:gd name="connsiteY61" fmla="*/ 109395 h 669219"/>
                  <a:gd name="connsiteX62" fmla="*/ 269076 w 950985"/>
                  <a:gd name="connsiteY62" fmla="*/ 109830 h 669219"/>
                  <a:gd name="connsiteX63" fmla="*/ 218671 w 950985"/>
                  <a:gd name="connsiteY63" fmla="*/ 116674 h 669219"/>
                  <a:gd name="connsiteX64" fmla="*/ 196568 w 950985"/>
                  <a:gd name="connsiteY64" fmla="*/ 122009 h 669219"/>
                  <a:gd name="connsiteX65" fmla="*/ 194069 w 950985"/>
                  <a:gd name="connsiteY65" fmla="*/ 122954 h 669219"/>
                  <a:gd name="connsiteX66" fmla="*/ 171719 w 950985"/>
                  <a:gd name="connsiteY66" fmla="*/ 124562 h 669219"/>
                  <a:gd name="connsiteX67" fmla="*/ 122181 w 950985"/>
                  <a:gd name="connsiteY67" fmla="*/ 63650 h 669219"/>
                  <a:gd name="connsiteX68" fmla="*/ 126652 w 950985"/>
                  <a:gd name="connsiteY68" fmla="*/ 47863 h 669219"/>
                  <a:gd name="connsiteX69" fmla="*/ 162482 w 950985"/>
                  <a:gd name="connsiteY69" fmla="*/ 17938 h 669219"/>
                  <a:gd name="connsiteX70" fmla="*/ 167106 w 950985"/>
                  <a:gd name="connsiteY70" fmla="*/ 17143 h 669219"/>
                  <a:gd name="connsiteX71" fmla="*/ 196932 w 950985"/>
                  <a:gd name="connsiteY71" fmla="*/ 9945 h 669219"/>
                  <a:gd name="connsiteX72" fmla="*/ 310057 w 950985"/>
                  <a:gd name="connsiteY72" fmla="*/ 217 h 669219"/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950047 w 950985"/>
                  <a:gd name="connsiteY8" fmla="*/ 253807 h 669219"/>
                  <a:gd name="connsiteX9" fmla="*/ 913418 w 950985"/>
                  <a:gd name="connsiteY9" fmla="*/ 390508 h 669219"/>
                  <a:gd name="connsiteX10" fmla="*/ 788706 w 950985"/>
                  <a:gd name="connsiteY10" fmla="*/ 328214 h 669219"/>
                  <a:gd name="connsiteX11" fmla="*/ 785059 w 950985"/>
                  <a:gd name="connsiteY11" fmla="*/ 337665 h 669219"/>
                  <a:gd name="connsiteX12" fmla="*/ 713725 w 950985"/>
                  <a:gd name="connsiteY12" fmla="*/ 435633 h 669219"/>
                  <a:gd name="connsiteX13" fmla="*/ 712053 w 950985"/>
                  <a:gd name="connsiteY13" fmla="*/ 437079 h 669219"/>
                  <a:gd name="connsiteX14" fmla="*/ 712043 w 950985"/>
                  <a:gd name="connsiteY14" fmla="*/ 439040 h 669219"/>
                  <a:gd name="connsiteX15" fmla="*/ 653228 w 950985"/>
                  <a:gd name="connsiteY15" fmla="*/ 630558 h 669219"/>
                  <a:gd name="connsiteX16" fmla="*/ 652680 w 950985"/>
                  <a:gd name="connsiteY16" fmla="*/ 630228 h 669219"/>
                  <a:gd name="connsiteX17" fmla="*/ 648899 w 950985"/>
                  <a:gd name="connsiteY17" fmla="*/ 636603 h 669219"/>
                  <a:gd name="connsiteX18" fmla="*/ 639132 w 950985"/>
                  <a:gd name="connsiteY18" fmla="*/ 647392 h 669219"/>
                  <a:gd name="connsiteX19" fmla="*/ 537643 w 950985"/>
                  <a:gd name="connsiteY19" fmla="*/ 642220 h 669219"/>
                  <a:gd name="connsiteX20" fmla="*/ 525829 w 950985"/>
                  <a:gd name="connsiteY20" fmla="*/ 563667 h 669219"/>
                  <a:gd name="connsiteX21" fmla="*/ 530162 w 950985"/>
                  <a:gd name="connsiteY21" fmla="*/ 556360 h 669219"/>
                  <a:gd name="connsiteX22" fmla="*/ 529974 w 950985"/>
                  <a:gd name="connsiteY22" fmla="*/ 556246 h 669219"/>
                  <a:gd name="connsiteX23" fmla="*/ 566523 w 950985"/>
                  <a:gd name="connsiteY23" fmla="*/ 382700 h 669219"/>
                  <a:gd name="connsiteX24" fmla="*/ 564112 w 950985"/>
                  <a:gd name="connsiteY24" fmla="*/ 369712 h 669219"/>
                  <a:gd name="connsiteX25" fmla="*/ 546678 w 950985"/>
                  <a:gd name="connsiteY25" fmla="*/ 373278 h 669219"/>
                  <a:gd name="connsiteX26" fmla="*/ 331478 w 950985"/>
                  <a:gd name="connsiteY26" fmla="*/ 588798 h 669219"/>
                  <a:gd name="connsiteX27" fmla="*/ 326928 w 950985"/>
                  <a:gd name="connsiteY27" fmla="*/ 611557 h 669219"/>
                  <a:gd name="connsiteX28" fmla="*/ 326735 w 950985"/>
                  <a:gd name="connsiteY28" fmla="*/ 615454 h 669219"/>
                  <a:gd name="connsiteX29" fmla="*/ 323702 w 950985"/>
                  <a:gd name="connsiteY29" fmla="*/ 627621 h 669219"/>
                  <a:gd name="connsiteX30" fmla="*/ 246353 w 950985"/>
                  <a:gd name="connsiteY30" fmla="*/ 665826 h 669219"/>
                  <a:gd name="connsiteX31" fmla="*/ 207485 w 950985"/>
                  <a:gd name="connsiteY31" fmla="*/ 599517 h 669219"/>
                  <a:gd name="connsiteX32" fmla="*/ 208561 w 950985"/>
                  <a:gd name="connsiteY32" fmla="*/ 595200 h 669219"/>
                  <a:gd name="connsiteX33" fmla="*/ 208503 w 950985"/>
                  <a:gd name="connsiteY33" fmla="*/ 595191 h 669219"/>
                  <a:gd name="connsiteX34" fmla="*/ 215473 w 950985"/>
                  <a:gd name="connsiteY34" fmla="*/ 560330 h 669219"/>
                  <a:gd name="connsiteX35" fmla="*/ 225253 w 950985"/>
                  <a:gd name="connsiteY35" fmla="*/ 526640 h 669219"/>
                  <a:gd name="connsiteX36" fmla="*/ 317475 w 950985"/>
                  <a:gd name="connsiteY36" fmla="*/ 373851 h 669219"/>
                  <a:gd name="connsiteX37" fmla="*/ 335078 w 950985"/>
                  <a:gd name="connsiteY37" fmla="*/ 357234 h 669219"/>
                  <a:gd name="connsiteX38" fmla="*/ 313701 w 950985"/>
                  <a:gd name="connsiteY38" fmla="*/ 370462 h 669219"/>
                  <a:gd name="connsiteX39" fmla="*/ 183422 w 950985"/>
                  <a:gd name="connsiteY39" fmla="*/ 527315 h 669219"/>
                  <a:gd name="connsiteX40" fmla="*/ 182968 w 950985"/>
                  <a:gd name="connsiteY40" fmla="*/ 527119 h 669219"/>
                  <a:gd name="connsiteX41" fmla="*/ 179589 w 950985"/>
                  <a:gd name="connsiteY41" fmla="*/ 536125 h 669219"/>
                  <a:gd name="connsiteX42" fmla="*/ 104340 w 950985"/>
                  <a:gd name="connsiteY42" fmla="*/ 571401 h 669219"/>
                  <a:gd name="connsiteX43" fmla="*/ 59037 w 950985"/>
                  <a:gd name="connsiteY43" fmla="*/ 489830 h 669219"/>
                  <a:gd name="connsiteX44" fmla="*/ 63808 w 950985"/>
                  <a:gd name="connsiteY44" fmla="*/ 477115 h 669219"/>
                  <a:gd name="connsiteX45" fmla="*/ 65437 w 950985"/>
                  <a:gd name="connsiteY45" fmla="*/ 474478 h 669219"/>
                  <a:gd name="connsiteX46" fmla="*/ 82677 w 950985"/>
                  <a:gd name="connsiteY46" fmla="*/ 438864 h 669219"/>
                  <a:gd name="connsiteX47" fmla="*/ 275779 w 950985"/>
                  <a:gd name="connsiteY47" fmla="*/ 242019 h 669219"/>
                  <a:gd name="connsiteX48" fmla="*/ 291065 w 950985"/>
                  <a:gd name="connsiteY48" fmla="*/ 234342 h 669219"/>
                  <a:gd name="connsiteX49" fmla="*/ 279518 w 950985"/>
                  <a:gd name="connsiteY49" fmla="*/ 237911 h 669219"/>
                  <a:gd name="connsiteX50" fmla="*/ 131777 w 950985"/>
                  <a:gd name="connsiteY50" fmla="*/ 334418 h 669219"/>
                  <a:gd name="connsiteX51" fmla="*/ 113699 w 950985"/>
                  <a:gd name="connsiteY51" fmla="*/ 355516 h 669219"/>
                  <a:gd name="connsiteX52" fmla="*/ 110302 w 950985"/>
                  <a:gd name="connsiteY52" fmla="*/ 360780 h 669219"/>
                  <a:gd name="connsiteX53" fmla="*/ 46088 w 950985"/>
                  <a:gd name="connsiteY53" fmla="*/ 381147 h 669219"/>
                  <a:gd name="connsiteX54" fmla="*/ 1970 w 950985"/>
                  <a:gd name="connsiteY54" fmla="*/ 307808 h 669219"/>
                  <a:gd name="connsiteX55" fmla="*/ 12632 w 950985"/>
                  <a:gd name="connsiteY55" fmla="*/ 286719 h 669219"/>
                  <a:gd name="connsiteX56" fmla="*/ 14936 w 950985"/>
                  <a:gd name="connsiteY56" fmla="*/ 284363 h 669219"/>
                  <a:gd name="connsiteX57" fmla="*/ 43175 w 950985"/>
                  <a:gd name="connsiteY57" fmla="*/ 251408 h 669219"/>
                  <a:gd name="connsiteX58" fmla="*/ 266798 w 950985"/>
                  <a:gd name="connsiteY58" fmla="*/ 114563 h 669219"/>
                  <a:gd name="connsiteX59" fmla="*/ 279392 w 950985"/>
                  <a:gd name="connsiteY59" fmla="*/ 111530 h 669219"/>
                  <a:gd name="connsiteX60" fmla="*/ 281193 w 950985"/>
                  <a:gd name="connsiteY60" fmla="*/ 109395 h 669219"/>
                  <a:gd name="connsiteX61" fmla="*/ 269076 w 950985"/>
                  <a:gd name="connsiteY61" fmla="*/ 109830 h 669219"/>
                  <a:gd name="connsiteX62" fmla="*/ 218671 w 950985"/>
                  <a:gd name="connsiteY62" fmla="*/ 116674 h 669219"/>
                  <a:gd name="connsiteX63" fmla="*/ 196568 w 950985"/>
                  <a:gd name="connsiteY63" fmla="*/ 122009 h 669219"/>
                  <a:gd name="connsiteX64" fmla="*/ 194069 w 950985"/>
                  <a:gd name="connsiteY64" fmla="*/ 122954 h 669219"/>
                  <a:gd name="connsiteX65" fmla="*/ 171719 w 950985"/>
                  <a:gd name="connsiteY65" fmla="*/ 124562 h 669219"/>
                  <a:gd name="connsiteX66" fmla="*/ 122181 w 950985"/>
                  <a:gd name="connsiteY66" fmla="*/ 63650 h 669219"/>
                  <a:gd name="connsiteX67" fmla="*/ 126652 w 950985"/>
                  <a:gd name="connsiteY67" fmla="*/ 47863 h 669219"/>
                  <a:gd name="connsiteX68" fmla="*/ 162482 w 950985"/>
                  <a:gd name="connsiteY68" fmla="*/ 17938 h 669219"/>
                  <a:gd name="connsiteX69" fmla="*/ 167106 w 950985"/>
                  <a:gd name="connsiteY69" fmla="*/ 17143 h 669219"/>
                  <a:gd name="connsiteX70" fmla="*/ 196932 w 950985"/>
                  <a:gd name="connsiteY70" fmla="*/ 9945 h 669219"/>
                  <a:gd name="connsiteX71" fmla="*/ 310057 w 950985"/>
                  <a:gd name="connsiteY71" fmla="*/ 217 h 669219"/>
                  <a:gd name="connsiteX0" fmla="*/ 310057 w 954478"/>
                  <a:gd name="connsiteY0" fmla="*/ 217 h 669219"/>
                  <a:gd name="connsiteX1" fmla="*/ 420875 w 954478"/>
                  <a:gd name="connsiteY1" fmla="*/ 16213 h 669219"/>
                  <a:gd name="connsiteX2" fmla="*/ 446748 w 954478"/>
                  <a:gd name="connsiteY2" fmla="*/ 23913 h 669219"/>
                  <a:gd name="connsiteX3" fmla="*/ 465540 w 954478"/>
                  <a:gd name="connsiteY3" fmla="*/ 20060 h 669219"/>
                  <a:gd name="connsiteX4" fmla="*/ 545828 w 954478"/>
                  <a:gd name="connsiteY4" fmla="*/ 13705 h 669219"/>
                  <a:gd name="connsiteX5" fmla="*/ 772130 w 954478"/>
                  <a:gd name="connsiteY5" fmla="*/ 74670 h 669219"/>
                  <a:gd name="connsiteX6" fmla="*/ 785486 w 954478"/>
                  <a:gd name="connsiteY6" fmla="*/ 84873 h 669219"/>
                  <a:gd name="connsiteX7" fmla="*/ 857567 w 954478"/>
                  <a:gd name="connsiteY7" fmla="*/ 89228 h 669219"/>
                  <a:gd name="connsiteX8" fmla="*/ 950047 w 954478"/>
                  <a:gd name="connsiteY8" fmla="*/ 253807 h 669219"/>
                  <a:gd name="connsiteX9" fmla="*/ 913418 w 954478"/>
                  <a:gd name="connsiteY9" fmla="*/ 390508 h 669219"/>
                  <a:gd name="connsiteX10" fmla="*/ 788706 w 954478"/>
                  <a:gd name="connsiteY10" fmla="*/ 328214 h 669219"/>
                  <a:gd name="connsiteX11" fmla="*/ 785059 w 954478"/>
                  <a:gd name="connsiteY11" fmla="*/ 337665 h 669219"/>
                  <a:gd name="connsiteX12" fmla="*/ 713725 w 954478"/>
                  <a:gd name="connsiteY12" fmla="*/ 435633 h 669219"/>
                  <a:gd name="connsiteX13" fmla="*/ 712053 w 954478"/>
                  <a:gd name="connsiteY13" fmla="*/ 437079 h 669219"/>
                  <a:gd name="connsiteX14" fmla="*/ 712043 w 954478"/>
                  <a:gd name="connsiteY14" fmla="*/ 439040 h 669219"/>
                  <a:gd name="connsiteX15" fmla="*/ 653228 w 954478"/>
                  <a:gd name="connsiteY15" fmla="*/ 630558 h 669219"/>
                  <a:gd name="connsiteX16" fmla="*/ 652680 w 954478"/>
                  <a:gd name="connsiteY16" fmla="*/ 630228 h 669219"/>
                  <a:gd name="connsiteX17" fmla="*/ 648899 w 954478"/>
                  <a:gd name="connsiteY17" fmla="*/ 636603 h 669219"/>
                  <a:gd name="connsiteX18" fmla="*/ 639132 w 954478"/>
                  <a:gd name="connsiteY18" fmla="*/ 647392 h 669219"/>
                  <a:gd name="connsiteX19" fmla="*/ 537643 w 954478"/>
                  <a:gd name="connsiteY19" fmla="*/ 642220 h 669219"/>
                  <a:gd name="connsiteX20" fmla="*/ 525829 w 954478"/>
                  <a:gd name="connsiteY20" fmla="*/ 563667 h 669219"/>
                  <a:gd name="connsiteX21" fmla="*/ 530162 w 954478"/>
                  <a:gd name="connsiteY21" fmla="*/ 556360 h 669219"/>
                  <a:gd name="connsiteX22" fmla="*/ 529974 w 954478"/>
                  <a:gd name="connsiteY22" fmla="*/ 556246 h 669219"/>
                  <a:gd name="connsiteX23" fmla="*/ 566523 w 954478"/>
                  <a:gd name="connsiteY23" fmla="*/ 382700 h 669219"/>
                  <a:gd name="connsiteX24" fmla="*/ 564112 w 954478"/>
                  <a:gd name="connsiteY24" fmla="*/ 369712 h 669219"/>
                  <a:gd name="connsiteX25" fmla="*/ 546678 w 954478"/>
                  <a:gd name="connsiteY25" fmla="*/ 373278 h 669219"/>
                  <a:gd name="connsiteX26" fmla="*/ 331478 w 954478"/>
                  <a:gd name="connsiteY26" fmla="*/ 588798 h 669219"/>
                  <a:gd name="connsiteX27" fmla="*/ 326928 w 954478"/>
                  <a:gd name="connsiteY27" fmla="*/ 611557 h 669219"/>
                  <a:gd name="connsiteX28" fmla="*/ 326735 w 954478"/>
                  <a:gd name="connsiteY28" fmla="*/ 615454 h 669219"/>
                  <a:gd name="connsiteX29" fmla="*/ 323702 w 954478"/>
                  <a:gd name="connsiteY29" fmla="*/ 627621 h 669219"/>
                  <a:gd name="connsiteX30" fmla="*/ 246353 w 954478"/>
                  <a:gd name="connsiteY30" fmla="*/ 665826 h 669219"/>
                  <a:gd name="connsiteX31" fmla="*/ 207485 w 954478"/>
                  <a:gd name="connsiteY31" fmla="*/ 599517 h 669219"/>
                  <a:gd name="connsiteX32" fmla="*/ 208561 w 954478"/>
                  <a:gd name="connsiteY32" fmla="*/ 595200 h 669219"/>
                  <a:gd name="connsiteX33" fmla="*/ 208503 w 954478"/>
                  <a:gd name="connsiteY33" fmla="*/ 595191 h 669219"/>
                  <a:gd name="connsiteX34" fmla="*/ 215473 w 954478"/>
                  <a:gd name="connsiteY34" fmla="*/ 560330 h 669219"/>
                  <a:gd name="connsiteX35" fmla="*/ 225253 w 954478"/>
                  <a:gd name="connsiteY35" fmla="*/ 526640 h 669219"/>
                  <a:gd name="connsiteX36" fmla="*/ 317475 w 954478"/>
                  <a:gd name="connsiteY36" fmla="*/ 373851 h 669219"/>
                  <a:gd name="connsiteX37" fmla="*/ 335078 w 954478"/>
                  <a:gd name="connsiteY37" fmla="*/ 357234 h 669219"/>
                  <a:gd name="connsiteX38" fmla="*/ 313701 w 954478"/>
                  <a:gd name="connsiteY38" fmla="*/ 370462 h 669219"/>
                  <a:gd name="connsiteX39" fmla="*/ 183422 w 954478"/>
                  <a:gd name="connsiteY39" fmla="*/ 527315 h 669219"/>
                  <a:gd name="connsiteX40" fmla="*/ 182968 w 954478"/>
                  <a:gd name="connsiteY40" fmla="*/ 527119 h 669219"/>
                  <a:gd name="connsiteX41" fmla="*/ 179589 w 954478"/>
                  <a:gd name="connsiteY41" fmla="*/ 536125 h 669219"/>
                  <a:gd name="connsiteX42" fmla="*/ 104340 w 954478"/>
                  <a:gd name="connsiteY42" fmla="*/ 571401 h 669219"/>
                  <a:gd name="connsiteX43" fmla="*/ 59037 w 954478"/>
                  <a:gd name="connsiteY43" fmla="*/ 489830 h 669219"/>
                  <a:gd name="connsiteX44" fmla="*/ 63808 w 954478"/>
                  <a:gd name="connsiteY44" fmla="*/ 477115 h 669219"/>
                  <a:gd name="connsiteX45" fmla="*/ 65437 w 954478"/>
                  <a:gd name="connsiteY45" fmla="*/ 474478 h 669219"/>
                  <a:gd name="connsiteX46" fmla="*/ 82677 w 954478"/>
                  <a:gd name="connsiteY46" fmla="*/ 438864 h 669219"/>
                  <a:gd name="connsiteX47" fmla="*/ 275779 w 954478"/>
                  <a:gd name="connsiteY47" fmla="*/ 242019 h 669219"/>
                  <a:gd name="connsiteX48" fmla="*/ 291065 w 954478"/>
                  <a:gd name="connsiteY48" fmla="*/ 234342 h 669219"/>
                  <a:gd name="connsiteX49" fmla="*/ 279518 w 954478"/>
                  <a:gd name="connsiteY49" fmla="*/ 237911 h 669219"/>
                  <a:gd name="connsiteX50" fmla="*/ 131777 w 954478"/>
                  <a:gd name="connsiteY50" fmla="*/ 334418 h 669219"/>
                  <a:gd name="connsiteX51" fmla="*/ 113699 w 954478"/>
                  <a:gd name="connsiteY51" fmla="*/ 355516 h 669219"/>
                  <a:gd name="connsiteX52" fmla="*/ 110302 w 954478"/>
                  <a:gd name="connsiteY52" fmla="*/ 360780 h 669219"/>
                  <a:gd name="connsiteX53" fmla="*/ 46088 w 954478"/>
                  <a:gd name="connsiteY53" fmla="*/ 381147 h 669219"/>
                  <a:gd name="connsiteX54" fmla="*/ 1970 w 954478"/>
                  <a:gd name="connsiteY54" fmla="*/ 307808 h 669219"/>
                  <a:gd name="connsiteX55" fmla="*/ 12632 w 954478"/>
                  <a:gd name="connsiteY55" fmla="*/ 286719 h 669219"/>
                  <a:gd name="connsiteX56" fmla="*/ 14936 w 954478"/>
                  <a:gd name="connsiteY56" fmla="*/ 284363 h 669219"/>
                  <a:gd name="connsiteX57" fmla="*/ 43175 w 954478"/>
                  <a:gd name="connsiteY57" fmla="*/ 251408 h 669219"/>
                  <a:gd name="connsiteX58" fmla="*/ 266798 w 954478"/>
                  <a:gd name="connsiteY58" fmla="*/ 114563 h 669219"/>
                  <a:gd name="connsiteX59" fmla="*/ 279392 w 954478"/>
                  <a:gd name="connsiteY59" fmla="*/ 111530 h 669219"/>
                  <a:gd name="connsiteX60" fmla="*/ 281193 w 954478"/>
                  <a:gd name="connsiteY60" fmla="*/ 109395 h 669219"/>
                  <a:gd name="connsiteX61" fmla="*/ 269076 w 954478"/>
                  <a:gd name="connsiteY61" fmla="*/ 109830 h 669219"/>
                  <a:gd name="connsiteX62" fmla="*/ 218671 w 954478"/>
                  <a:gd name="connsiteY62" fmla="*/ 116674 h 669219"/>
                  <a:gd name="connsiteX63" fmla="*/ 196568 w 954478"/>
                  <a:gd name="connsiteY63" fmla="*/ 122009 h 669219"/>
                  <a:gd name="connsiteX64" fmla="*/ 194069 w 954478"/>
                  <a:gd name="connsiteY64" fmla="*/ 122954 h 669219"/>
                  <a:gd name="connsiteX65" fmla="*/ 171719 w 954478"/>
                  <a:gd name="connsiteY65" fmla="*/ 124562 h 669219"/>
                  <a:gd name="connsiteX66" fmla="*/ 122181 w 954478"/>
                  <a:gd name="connsiteY66" fmla="*/ 63650 h 669219"/>
                  <a:gd name="connsiteX67" fmla="*/ 126652 w 954478"/>
                  <a:gd name="connsiteY67" fmla="*/ 47863 h 669219"/>
                  <a:gd name="connsiteX68" fmla="*/ 162482 w 954478"/>
                  <a:gd name="connsiteY68" fmla="*/ 17938 h 669219"/>
                  <a:gd name="connsiteX69" fmla="*/ 167106 w 954478"/>
                  <a:gd name="connsiteY69" fmla="*/ 17143 h 669219"/>
                  <a:gd name="connsiteX70" fmla="*/ 196932 w 954478"/>
                  <a:gd name="connsiteY70" fmla="*/ 9945 h 669219"/>
                  <a:gd name="connsiteX71" fmla="*/ 310057 w 954478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5637"/>
                  <a:gd name="connsiteY0" fmla="*/ 217 h 669219"/>
                  <a:gd name="connsiteX1" fmla="*/ 420875 w 955637"/>
                  <a:gd name="connsiteY1" fmla="*/ 16213 h 669219"/>
                  <a:gd name="connsiteX2" fmla="*/ 446748 w 955637"/>
                  <a:gd name="connsiteY2" fmla="*/ 23913 h 669219"/>
                  <a:gd name="connsiteX3" fmla="*/ 465540 w 955637"/>
                  <a:gd name="connsiteY3" fmla="*/ 20060 h 669219"/>
                  <a:gd name="connsiteX4" fmla="*/ 545828 w 955637"/>
                  <a:gd name="connsiteY4" fmla="*/ 13705 h 669219"/>
                  <a:gd name="connsiteX5" fmla="*/ 772130 w 955637"/>
                  <a:gd name="connsiteY5" fmla="*/ 74670 h 669219"/>
                  <a:gd name="connsiteX6" fmla="*/ 785486 w 955637"/>
                  <a:gd name="connsiteY6" fmla="*/ 84873 h 669219"/>
                  <a:gd name="connsiteX7" fmla="*/ 857567 w 955637"/>
                  <a:gd name="connsiteY7" fmla="*/ 89228 h 669219"/>
                  <a:gd name="connsiteX8" fmla="*/ 950047 w 955637"/>
                  <a:gd name="connsiteY8" fmla="*/ 253807 h 669219"/>
                  <a:gd name="connsiteX9" fmla="*/ 913418 w 955637"/>
                  <a:gd name="connsiteY9" fmla="*/ 390508 h 669219"/>
                  <a:gd name="connsiteX10" fmla="*/ 788706 w 955637"/>
                  <a:gd name="connsiteY10" fmla="*/ 328214 h 669219"/>
                  <a:gd name="connsiteX11" fmla="*/ 785059 w 955637"/>
                  <a:gd name="connsiteY11" fmla="*/ 337665 h 669219"/>
                  <a:gd name="connsiteX12" fmla="*/ 713725 w 955637"/>
                  <a:gd name="connsiteY12" fmla="*/ 435633 h 669219"/>
                  <a:gd name="connsiteX13" fmla="*/ 712053 w 955637"/>
                  <a:gd name="connsiteY13" fmla="*/ 437079 h 669219"/>
                  <a:gd name="connsiteX14" fmla="*/ 712043 w 955637"/>
                  <a:gd name="connsiteY14" fmla="*/ 439040 h 669219"/>
                  <a:gd name="connsiteX15" fmla="*/ 653228 w 955637"/>
                  <a:gd name="connsiteY15" fmla="*/ 630558 h 669219"/>
                  <a:gd name="connsiteX16" fmla="*/ 652680 w 955637"/>
                  <a:gd name="connsiteY16" fmla="*/ 630228 h 669219"/>
                  <a:gd name="connsiteX17" fmla="*/ 648899 w 955637"/>
                  <a:gd name="connsiteY17" fmla="*/ 636603 h 669219"/>
                  <a:gd name="connsiteX18" fmla="*/ 639132 w 955637"/>
                  <a:gd name="connsiteY18" fmla="*/ 647392 h 669219"/>
                  <a:gd name="connsiteX19" fmla="*/ 537643 w 955637"/>
                  <a:gd name="connsiteY19" fmla="*/ 642220 h 669219"/>
                  <a:gd name="connsiteX20" fmla="*/ 525829 w 955637"/>
                  <a:gd name="connsiteY20" fmla="*/ 563667 h 669219"/>
                  <a:gd name="connsiteX21" fmla="*/ 530162 w 955637"/>
                  <a:gd name="connsiteY21" fmla="*/ 556360 h 669219"/>
                  <a:gd name="connsiteX22" fmla="*/ 529974 w 955637"/>
                  <a:gd name="connsiteY22" fmla="*/ 556246 h 669219"/>
                  <a:gd name="connsiteX23" fmla="*/ 566523 w 955637"/>
                  <a:gd name="connsiteY23" fmla="*/ 382700 h 669219"/>
                  <a:gd name="connsiteX24" fmla="*/ 564112 w 955637"/>
                  <a:gd name="connsiteY24" fmla="*/ 369712 h 669219"/>
                  <a:gd name="connsiteX25" fmla="*/ 546678 w 955637"/>
                  <a:gd name="connsiteY25" fmla="*/ 373278 h 669219"/>
                  <a:gd name="connsiteX26" fmla="*/ 331478 w 955637"/>
                  <a:gd name="connsiteY26" fmla="*/ 588798 h 669219"/>
                  <a:gd name="connsiteX27" fmla="*/ 326928 w 955637"/>
                  <a:gd name="connsiteY27" fmla="*/ 611557 h 669219"/>
                  <a:gd name="connsiteX28" fmla="*/ 326735 w 955637"/>
                  <a:gd name="connsiteY28" fmla="*/ 615454 h 669219"/>
                  <a:gd name="connsiteX29" fmla="*/ 323702 w 955637"/>
                  <a:gd name="connsiteY29" fmla="*/ 627621 h 669219"/>
                  <a:gd name="connsiteX30" fmla="*/ 246353 w 955637"/>
                  <a:gd name="connsiteY30" fmla="*/ 665826 h 669219"/>
                  <a:gd name="connsiteX31" fmla="*/ 207485 w 955637"/>
                  <a:gd name="connsiteY31" fmla="*/ 599517 h 669219"/>
                  <a:gd name="connsiteX32" fmla="*/ 208561 w 955637"/>
                  <a:gd name="connsiteY32" fmla="*/ 595200 h 669219"/>
                  <a:gd name="connsiteX33" fmla="*/ 208503 w 955637"/>
                  <a:gd name="connsiteY33" fmla="*/ 595191 h 669219"/>
                  <a:gd name="connsiteX34" fmla="*/ 215473 w 955637"/>
                  <a:gd name="connsiteY34" fmla="*/ 560330 h 669219"/>
                  <a:gd name="connsiteX35" fmla="*/ 225253 w 955637"/>
                  <a:gd name="connsiteY35" fmla="*/ 526640 h 669219"/>
                  <a:gd name="connsiteX36" fmla="*/ 317475 w 955637"/>
                  <a:gd name="connsiteY36" fmla="*/ 373851 h 669219"/>
                  <a:gd name="connsiteX37" fmla="*/ 335078 w 955637"/>
                  <a:gd name="connsiteY37" fmla="*/ 357234 h 669219"/>
                  <a:gd name="connsiteX38" fmla="*/ 313701 w 955637"/>
                  <a:gd name="connsiteY38" fmla="*/ 370462 h 669219"/>
                  <a:gd name="connsiteX39" fmla="*/ 183422 w 955637"/>
                  <a:gd name="connsiteY39" fmla="*/ 527315 h 669219"/>
                  <a:gd name="connsiteX40" fmla="*/ 182968 w 955637"/>
                  <a:gd name="connsiteY40" fmla="*/ 527119 h 669219"/>
                  <a:gd name="connsiteX41" fmla="*/ 179589 w 955637"/>
                  <a:gd name="connsiteY41" fmla="*/ 536125 h 669219"/>
                  <a:gd name="connsiteX42" fmla="*/ 104340 w 955637"/>
                  <a:gd name="connsiteY42" fmla="*/ 571401 h 669219"/>
                  <a:gd name="connsiteX43" fmla="*/ 59037 w 955637"/>
                  <a:gd name="connsiteY43" fmla="*/ 489830 h 669219"/>
                  <a:gd name="connsiteX44" fmla="*/ 63808 w 955637"/>
                  <a:gd name="connsiteY44" fmla="*/ 477115 h 669219"/>
                  <a:gd name="connsiteX45" fmla="*/ 65437 w 955637"/>
                  <a:gd name="connsiteY45" fmla="*/ 474478 h 669219"/>
                  <a:gd name="connsiteX46" fmla="*/ 82677 w 955637"/>
                  <a:gd name="connsiteY46" fmla="*/ 438864 h 669219"/>
                  <a:gd name="connsiteX47" fmla="*/ 275779 w 955637"/>
                  <a:gd name="connsiteY47" fmla="*/ 242019 h 669219"/>
                  <a:gd name="connsiteX48" fmla="*/ 291065 w 955637"/>
                  <a:gd name="connsiteY48" fmla="*/ 234342 h 669219"/>
                  <a:gd name="connsiteX49" fmla="*/ 279518 w 955637"/>
                  <a:gd name="connsiteY49" fmla="*/ 237911 h 669219"/>
                  <a:gd name="connsiteX50" fmla="*/ 131777 w 955637"/>
                  <a:gd name="connsiteY50" fmla="*/ 334418 h 669219"/>
                  <a:gd name="connsiteX51" fmla="*/ 113699 w 955637"/>
                  <a:gd name="connsiteY51" fmla="*/ 355516 h 669219"/>
                  <a:gd name="connsiteX52" fmla="*/ 110302 w 955637"/>
                  <a:gd name="connsiteY52" fmla="*/ 360780 h 669219"/>
                  <a:gd name="connsiteX53" fmla="*/ 46088 w 955637"/>
                  <a:gd name="connsiteY53" fmla="*/ 381147 h 669219"/>
                  <a:gd name="connsiteX54" fmla="*/ 1970 w 955637"/>
                  <a:gd name="connsiteY54" fmla="*/ 307808 h 669219"/>
                  <a:gd name="connsiteX55" fmla="*/ 12632 w 955637"/>
                  <a:gd name="connsiteY55" fmla="*/ 286719 h 669219"/>
                  <a:gd name="connsiteX56" fmla="*/ 14936 w 955637"/>
                  <a:gd name="connsiteY56" fmla="*/ 284363 h 669219"/>
                  <a:gd name="connsiteX57" fmla="*/ 43175 w 955637"/>
                  <a:gd name="connsiteY57" fmla="*/ 251408 h 669219"/>
                  <a:gd name="connsiteX58" fmla="*/ 266798 w 955637"/>
                  <a:gd name="connsiteY58" fmla="*/ 114563 h 669219"/>
                  <a:gd name="connsiteX59" fmla="*/ 279392 w 955637"/>
                  <a:gd name="connsiteY59" fmla="*/ 111530 h 669219"/>
                  <a:gd name="connsiteX60" fmla="*/ 281193 w 955637"/>
                  <a:gd name="connsiteY60" fmla="*/ 109395 h 669219"/>
                  <a:gd name="connsiteX61" fmla="*/ 269076 w 955637"/>
                  <a:gd name="connsiteY61" fmla="*/ 109830 h 669219"/>
                  <a:gd name="connsiteX62" fmla="*/ 218671 w 955637"/>
                  <a:gd name="connsiteY62" fmla="*/ 116674 h 669219"/>
                  <a:gd name="connsiteX63" fmla="*/ 196568 w 955637"/>
                  <a:gd name="connsiteY63" fmla="*/ 122009 h 669219"/>
                  <a:gd name="connsiteX64" fmla="*/ 194069 w 955637"/>
                  <a:gd name="connsiteY64" fmla="*/ 122954 h 669219"/>
                  <a:gd name="connsiteX65" fmla="*/ 171719 w 955637"/>
                  <a:gd name="connsiteY65" fmla="*/ 124562 h 669219"/>
                  <a:gd name="connsiteX66" fmla="*/ 122181 w 955637"/>
                  <a:gd name="connsiteY66" fmla="*/ 63650 h 669219"/>
                  <a:gd name="connsiteX67" fmla="*/ 126652 w 955637"/>
                  <a:gd name="connsiteY67" fmla="*/ 47863 h 669219"/>
                  <a:gd name="connsiteX68" fmla="*/ 162482 w 955637"/>
                  <a:gd name="connsiteY68" fmla="*/ 17938 h 669219"/>
                  <a:gd name="connsiteX69" fmla="*/ 167106 w 955637"/>
                  <a:gd name="connsiteY69" fmla="*/ 17143 h 669219"/>
                  <a:gd name="connsiteX70" fmla="*/ 196932 w 955637"/>
                  <a:gd name="connsiteY70" fmla="*/ 9945 h 669219"/>
                  <a:gd name="connsiteX71" fmla="*/ 310057 w 955637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69076 w 958185"/>
                  <a:gd name="connsiteY61" fmla="*/ 109830 h 669219"/>
                  <a:gd name="connsiteX62" fmla="*/ 218671 w 958185"/>
                  <a:gd name="connsiteY62" fmla="*/ 116674 h 669219"/>
                  <a:gd name="connsiteX63" fmla="*/ 196568 w 958185"/>
                  <a:gd name="connsiteY63" fmla="*/ 122009 h 669219"/>
                  <a:gd name="connsiteX64" fmla="*/ 194069 w 958185"/>
                  <a:gd name="connsiteY64" fmla="*/ 122954 h 669219"/>
                  <a:gd name="connsiteX65" fmla="*/ 171719 w 958185"/>
                  <a:gd name="connsiteY65" fmla="*/ 124562 h 669219"/>
                  <a:gd name="connsiteX66" fmla="*/ 122181 w 958185"/>
                  <a:gd name="connsiteY66" fmla="*/ 63650 h 669219"/>
                  <a:gd name="connsiteX67" fmla="*/ 126652 w 958185"/>
                  <a:gd name="connsiteY67" fmla="*/ 47863 h 669219"/>
                  <a:gd name="connsiteX68" fmla="*/ 162482 w 958185"/>
                  <a:gd name="connsiteY68" fmla="*/ 17938 h 669219"/>
                  <a:gd name="connsiteX69" fmla="*/ 167106 w 958185"/>
                  <a:gd name="connsiteY69" fmla="*/ 17143 h 669219"/>
                  <a:gd name="connsiteX70" fmla="*/ 196932 w 958185"/>
                  <a:gd name="connsiteY70" fmla="*/ 9945 h 669219"/>
                  <a:gd name="connsiteX71" fmla="*/ 310057 w 95818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18671 w 958185"/>
                  <a:gd name="connsiteY61" fmla="*/ 116674 h 669219"/>
                  <a:gd name="connsiteX62" fmla="*/ 196568 w 958185"/>
                  <a:gd name="connsiteY62" fmla="*/ 122009 h 669219"/>
                  <a:gd name="connsiteX63" fmla="*/ 194069 w 958185"/>
                  <a:gd name="connsiteY63" fmla="*/ 122954 h 669219"/>
                  <a:gd name="connsiteX64" fmla="*/ 171719 w 958185"/>
                  <a:gd name="connsiteY64" fmla="*/ 124562 h 669219"/>
                  <a:gd name="connsiteX65" fmla="*/ 122181 w 958185"/>
                  <a:gd name="connsiteY65" fmla="*/ 63650 h 669219"/>
                  <a:gd name="connsiteX66" fmla="*/ 126652 w 958185"/>
                  <a:gd name="connsiteY66" fmla="*/ 47863 h 669219"/>
                  <a:gd name="connsiteX67" fmla="*/ 162482 w 958185"/>
                  <a:gd name="connsiteY67" fmla="*/ 17938 h 669219"/>
                  <a:gd name="connsiteX68" fmla="*/ 167106 w 958185"/>
                  <a:gd name="connsiteY68" fmla="*/ 17143 h 669219"/>
                  <a:gd name="connsiteX69" fmla="*/ 196932 w 958185"/>
                  <a:gd name="connsiteY69" fmla="*/ 9945 h 669219"/>
                  <a:gd name="connsiteX70" fmla="*/ 310057 w 958185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85059 w 956820"/>
                  <a:gd name="connsiteY11" fmla="*/ 337665 h 669219"/>
                  <a:gd name="connsiteX12" fmla="*/ 713725 w 956820"/>
                  <a:gd name="connsiteY12" fmla="*/ 435633 h 669219"/>
                  <a:gd name="connsiteX13" fmla="*/ 712053 w 956820"/>
                  <a:gd name="connsiteY13" fmla="*/ 437079 h 669219"/>
                  <a:gd name="connsiteX14" fmla="*/ 712043 w 956820"/>
                  <a:gd name="connsiteY14" fmla="*/ 439040 h 669219"/>
                  <a:gd name="connsiteX15" fmla="*/ 653228 w 956820"/>
                  <a:gd name="connsiteY15" fmla="*/ 630558 h 669219"/>
                  <a:gd name="connsiteX16" fmla="*/ 652680 w 956820"/>
                  <a:gd name="connsiteY16" fmla="*/ 630228 h 669219"/>
                  <a:gd name="connsiteX17" fmla="*/ 648899 w 956820"/>
                  <a:gd name="connsiteY17" fmla="*/ 636603 h 669219"/>
                  <a:gd name="connsiteX18" fmla="*/ 639132 w 956820"/>
                  <a:gd name="connsiteY18" fmla="*/ 647392 h 669219"/>
                  <a:gd name="connsiteX19" fmla="*/ 537643 w 956820"/>
                  <a:gd name="connsiteY19" fmla="*/ 642220 h 669219"/>
                  <a:gd name="connsiteX20" fmla="*/ 525829 w 956820"/>
                  <a:gd name="connsiteY20" fmla="*/ 563667 h 669219"/>
                  <a:gd name="connsiteX21" fmla="*/ 530162 w 956820"/>
                  <a:gd name="connsiteY21" fmla="*/ 556360 h 669219"/>
                  <a:gd name="connsiteX22" fmla="*/ 529974 w 956820"/>
                  <a:gd name="connsiteY22" fmla="*/ 556246 h 669219"/>
                  <a:gd name="connsiteX23" fmla="*/ 566523 w 956820"/>
                  <a:gd name="connsiteY23" fmla="*/ 382700 h 669219"/>
                  <a:gd name="connsiteX24" fmla="*/ 564112 w 956820"/>
                  <a:gd name="connsiteY24" fmla="*/ 369712 h 669219"/>
                  <a:gd name="connsiteX25" fmla="*/ 546678 w 956820"/>
                  <a:gd name="connsiteY25" fmla="*/ 373278 h 669219"/>
                  <a:gd name="connsiteX26" fmla="*/ 331478 w 956820"/>
                  <a:gd name="connsiteY26" fmla="*/ 588798 h 669219"/>
                  <a:gd name="connsiteX27" fmla="*/ 326928 w 956820"/>
                  <a:gd name="connsiteY27" fmla="*/ 611557 h 669219"/>
                  <a:gd name="connsiteX28" fmla="*/ 326735 w 956820"/>
                  <a:gd name="connsiteY28" fmla="*/ 615454 h 669219"/>
                  <a:gd name="connsiteX29" fmla="*/ 323702 w 956820"/>
                  <a:gd name="connsiteY29" fmla="*/ 627621 h 669219"/>
                  <a:gd name="connsiteX30" fmla="*/ 246353 w 956820"/>
                  <a:gd name="connsiteY30" fmla="*/ 665826 h 669219"/>
                  <a:gd name="connsiteX31" fmla="*/ 207485 w 956820"/>
                  <a:gd name="connsiteY31" fmla="*/ 599517 h 669219"/>
                  <a:gd name="connsiteX32" fmla="*/ 208561 w 956820"/>
                  <a:gd name="connsiteY32" fmla="*/ 595200 h 669219"/>
                  <a:gd name="connsiteX33" fmla="*/ 208503 w 956820"/>
                  <a:gd name="connsiteY33" fmla="*/ 595191 h 669219"/>
                  <a:gd name="connsiteX34" fmla="*/ 215473 w 956820"/>
                  <a:gd name="connsiteY34" fmla="*/ 560330 h 669219"/>
                  <a:gd name="connsiteX35" fmla="*/ 225253 w 956820"/>
                  <a:gd name="connsiteY35" fmla="*/ 526640 h 669219"/>
                  <a:gd name="connsiteX36" fmla="*/ 317475 w 956820"/>
                  <a:gd name="connsiteY36" fmla="*/ 373851 h 669219"/>
                  <a:gd name="connsiteX37" fmla="*/ 335078 w 956820"/>
                  <a:gd name="connsiteY37" fmla="*/ 357234 h 669219"/>
                  <a:gd name="connsiteX38" fmla="*/ 313701 w 956820"/>
                  <a:gd name="connsiteY38" fmla="*/ 370462 h 669219"/>
                  <a:gd name="connsiteX39" fmla="*/ 183422 w 956820"/>
                  <a:gd name="connsiteY39" fmla="*/ 527315 h 669219"/>
                  <a:gd name="connsiteX40" fmla="*/ 182968 w 956820"/>
                  <a:gd name="connsiteY40" fmla="*/ 527119 h 669219"/>
                  <a:gd name="connsiteX41" fmla="*/ 179589 w 956820"/>
                  <a:gd name="connsiteY41" fmla="*/ 536125 h 669219"/>
                  <a:gd name="connsiteX42" fmla="*/ 104340 w 956820"/>
                  <a:gd name="connsiteY42" fmla="*/ 571401 h 669219"/>
                  <a:gd name="connsiteX43" fmla="*/ 59037 w 956820"/>
                  <a:gd name="connsiteY43" fmla="*/ 489830 h 669219"/>
                  <a:gd name="connsiteX44" fmla="*/ 63808 w 956820"/>
                  <a:gd name="connsiteY44" fmla="*/ 477115 h 669219"/>
                  <a:gd name="connsiteX45" fmla="*/ 65437 w 956820"/>
                  <a:gd name="connsiteY45" fmla="*/ 474478 h 669219"/>
                  <a:gd name="connsiteX46" fmla="*/ 82677 w 956820"/>
                  <a:gd name="connsiteY46" fmla="*/ 438864 h 669219"/>
                  <a:gd name="connsiteX47" fmla="*/ 275779 w 956820"/>
                  <a:gd name="connsiteY47" fmla="*/ 242019 h 669219"/>
                  <a:gd name="connsiteX48" fmla="*/ 291065 w 956820"/>
                  <a:gd name="connsiteY48" fmla="*/ 234342 h 669219"/>
                  <a:gd name="connsiteX49" fmla="*/ 279518 w 956820"/>
                  <a:gd name="connsiteY49" fmla="*/ 237911 h 669219"/>
                  <a:gd name="connsiteX50" fmla="*/ 131777 w 956820"/>
                  <a:gd name="connsiteY50" fmla="*/ 334418 h 669219"/>
                  <a:gd name="connsiteX51" fmla="*/ 113699 w 956820"/>
                  <a:gd name="connsiteY51" fmla="*/ 355516 h 669219"/>
                  <a:gd name="connsiteX52" fmla="*/ 110302 w 956820"/>
                  <a:gd name="connsiteY52" fmla="*/ 360780 h 669219"/>
                  <a:gd name="connsiteX53" fmla="*/ 46088 w 956820"/>
                  <a:gd name="connsiteY53" fmla="*/ 381147 h 669219"/>
                  <a:gd name="connsiteX54" fmla="*/ 1970 w 956820"/>
                  <a:gd name="connsiteY54" fmla="*/ 307808 h 669219"/>
                  <a:gd name="connsiteX55" fmla="*/ 12632 w 956820"/>
                  <a:gd name="connsiteY55" fmla="*/ 286719 h 669219"/>
                  <a:gd name="connsiteX56" fmla="*/ 14936 w 956820"/>
                  <a:gd name="connsiteY56" fmla="*/ 284363 h 669219"/>
                  <a:gd name="connsiteX57" fmla="*/ 43175 w 956820"/>
                  <a:gd name="connsiteY57" fmla="*/ 251408 h 669219"/>
                  <a:gd name="connsiteX58" fmla="*/ 266798 w 956820"/>
                  <a:gd name="connsiteY58" fmla="*/ 114563 h 669219"/>
                  <a:gd name="connsiteX59" fmla="*/ 279392 w 956820"/>
                  <a:gd name="connsiteY59" fmla="*/ 111530 h 669219"/>
                  <a:gd name="connsiteX60" fmla="*/ 281193 w 956820"/>
                  <a:gd name="connsiteY60" fmla="*/ 109395 h 669219"/>
                  <a:gd name="connsiteX61" fmla="*/ 218671 w 956820"/>
                  <a:gd name="connsiteY61" fmla="*/ 116674 h 669219"/>
                  <a:gd name="connsiteX62" fmla="*/ 196568 w 956820"/>
                  <a:gd name="connsiteY62" fmla="*/ 122009 h 669219"/>
                  <a:gd name="connsiteX63" fmla="*/ 194069 w 956820"/>
                  <a:gd name="connsiteY63" fmla="*/ 122954 h 669219"/>
                  <a:gd name="connsiteX64" fmla="*/ 171719 w 956820"/>
                  <a:gd name="connsiteY64" fmla="*/ 124562 h 669219"/>
                  <a:gd name="connsiteX65" fmla="*/ 122181 w 956820"/>
                  <a:gd name="connsiteY65" fmla="*/ 63650 h 669219"/>
                  <a:gd name="connsiteX66" fmla="*/ 126652 w 956820"/>
                  <a:gd name="connsiteY66" fmla="*/ 47863 h 669219"/>
                  <a:gd name="connsiteX67" fmla="*/ 162482 w 956820"/>
                  <a:gd name="connsiteY67" fmla="*/ 17938 h 669219"/>
                  <a:gd name="connsiteX68" fmla="*/ 167106 w 956820"/>
                  <a:gd name="connsiteY68" fmla="*/ 17143 h 669219"/>
                  <a:gd name="connsiteX69" fmla="*/ 196932 w 956820"/>
                  <a:gd name="connsiteY69" fmla="*/ 9945 h 669219"/>
                  <a:gd name="connsiteX70" fmla="*/ 310057 w 956820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95056 w 956820"/>
                  <a:gd name="connsiteY10" fmla="*/ 3536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6820" h="669219">
                    <a:moveTo>
                      <a:pt x="310057" y="217"/>
                    </a:moveTo>
                    <a:cubicBezTo>
                      <a:pt x="347619" y="1332"/>
                      <a:pt x="384797" y="6735"/>
                      <a:pt x="420875" y="16213"/>
                    </a:cubicBezTo>
                    <a:lnTo>
                      <a:pt x="446748" y="23913"/>
                    </a:lnTo>
                    <a:lnTo>
                      <a:pt x="465540" y="20060"/>
                    </a:lnTo>
                    <a:cubicBezTo>
                      <a:pt x="491057" y="15920"/>
                      <a:pt x="517990" y="13704"/>
                      <a:pt x="545828" y="13705"/>
                    </a:cubicBezTo>
                    <a:cubicBezTo>
                      <a:pt x="636936" y="13704"/>
                      <a:pt x="718340" y="37437"/>
                      <a:pt x="772130" y="74670"/>
                    </a:cubicBezTo>
                    <a:lnTo>
                      <a:pt x="785486" y="84873"/>
                    </a:lnTo>
                    <a:lnTo>
                      <a:pt x="857567" y="89228"/>
                    </a:lnTo>
                    <a:cubicBezTo>
                      <a:pt x="913794" y="115513"/>
                      <a:pt x="944620" y="173547"/>
                      <a:pt x="953222" y="237932"/>
                    </a:cubicBezTo>
                    <a:cubicBezTo>
                      <a:pt x="961824" y="302317"/>
                      <a:pt x="957378" y="332241"/>
                      <a:pt x="913418" y="390508"/>
                    </a:cubicBezTo>
                    <a:lnTo>
                      <a:pt x="795056" y="353614"/>
                    </a:lnTo>
                    <a:lnTo>
                      <a:pt x="713725" y="435633"/>
                    </a:lnTo>
                    <a:lnTo>
                      <a:pt x="712053" y="437079"/>
                    </a:lnTo>
                    <a:cubicBezTo>
                      <a:pt x="712050" y="437733"/>
                      <a:pt x="712046" y="438386"/>
                      <a:pt x="712043" y="439040"/>
                    </a:cubicBezTo>
                    <a:cubicBezTo>
                      <a:pt x="708470" y="505916"/>
                      <a:pt x="688673" y="571769"/>
                      <a:pt x="653228" y="630558"/>
                    </a:cubicBezTo>
                    <a:lnTo>
                      <a:pt x="652680" y="630228"/>
                    </a:lnTo>
                    <a:lnTo>
                      <a:pt x="648899" y="636603"/>
                    </a:lnTo>
                    <a:cubicBezTo>
                      <a:pt x="646070" y="640448"/>
                      <a:pt x="642813" y="644067"/>
                      <a:pt x="639132" y="647392"/>
                    </a:cubicBezTo>
                    <a:cubicBezTo>
                      <a:pt x="609682" y="673989"/>
                      <a:pt x="564244" y="671673"/>
                      <a:pt x="537643" y="642220"/>
                    </a:cubicBezTo>
                    <a:cubicBezTo>
                      <a:pt x="517692" y="620129"/>
                      <a:pt x="514003" y="589048"/>
                      <a:pt x="525829" y="563667"/>
                    </a:cubicBezTo>
                    <a:lnTo>
                      <a:pt x="530162" y="556360"/>
                    </a:lnTo>
                    <a:lnTo>
                      <a:pt x="529974" y="556246"/>
                    </a:lnTo>
                    <a:cubicBezTo>
                      <a:pt x="561671" y="503673"/>
                      <a:pt x="574176" y="442439"/>
                      <a:pt x="566523" y="382700"/>
                    </a:cubicBezTo>
                    <a:lnTo>
                      <a:pt x="564112" y="369712"/>
                    </a:lnTo>
                    <a:lnTo>
                      <a:pt x="546678" y="373278"/>
                    </a:lnTo>
                    <a:cubicBezTo>
                      <a:pt x="441122" y="399287"/>
                      <a:pt x="357607" y="482081"/>
                      <a:pt x="331478" y="588798"/>
                    </a:cubicBezTo>
                    <a:lnTo>
                      <a:pt x="326928" y="611557"/>
                    </a:lnTo>
                    <a:cubicBezTo>
                      <a:pt x="326864" y="612856"/>
                      <a:pt x="326799" y="614155"/>
                      <a:pt x="326735" y="615454"/>
                    </a:cubicBezTo>
                    <a:cubicBezTo>
                      <a:pt x="326138" y="619520"/>
                      <a:pt x="325135" y="623593"/>
                      <a:pt x="323702" y="627621"/>
                    </a:cubicBezTo>
                    <a:cubicBezTo>
                      <a:pt x="312238" y="659841"/>
                      <a:pt x="277607" y="676946"/>
                      <a:pt x="246353" y="665826"/>
                    </a:cubicBezTo>
                    <a:cubicBezTo>
                      <a:pt x="219005" y="656095"/>
                      <a:pt x="203303" y="627979"/>
                      <a:pt x="207485" y="599517"/>
                    </a:cubicBezTo>
                    <a:lnTo>
                      <a:pt x="208561" y="595200"/>
                    </a:lnTo>
                    <a:lnTo>
                      <a:pt x="208503" y="595191"/>
                    </a:lnTo>
                    <a:cubicBezTo>
                      <a:pt x="210343" y="583389"/>
                      <a:pt x="212674" y="571761"/>
                      <a:pt x="215473" y="560330"/>
                    </a:cubicBezTo>
                    <a:cubicBezTo>
                      <a:pt x="218271" y="548898"/>
                      <a:pt x="221539" y="537661"/>
                      <a:pt x="225253" y="526640"/>
                    </a:cubicBezTo>
                    <a:cubicBezTo>
                      <a:pt x="244750" y="468780"/>
                      <a:pt x="276551" y="416864"/>
                      <a:pt x="317475" y="373851"/>
                    </a:cubicBezTo>
                    <a:lnTo>
                      <a:pt x="335078" y="357234"/>
                    </a:lnTo>
                    <a:lnTo>
                      <a:pt x="313701" y="370462"/>
                    </a:lnTo>
                    <a:cubicBezTo>
                      <a:pt x="257608" y="408333"/>
                      <a:pt x="211784" y="461972"/>
                      <a:pt x="183422" y="527315"/>
                    </a:cubicBezTo>
                    <a:lnTo>
                      <a:pt x="182968" y="527119"/>
                    </a:lnTo>
                    <a:lnTo>
                      <a:pt x="179589" y="536125"/>
                    </a:lnTo>
                    <a:cubicBezTo>
                      <a:pt x="165836" y="564079"/>
                      <a:pt x="134622" y="579515"/>
                      <a:pt x="104340" y="571401"/>
                    </a:cubicBezTo>
                    <a:cubicBezTo>
                      <a:pt x="69733" y="562128"/>
                      <a:pt x="49450" y="525608"/>
                      <a:pt x="59037" y="489830"/>
                    </a:cubicBezTo>
                    <a:cubicBezTo>
                      <a:pt x="60235" y="485358"/>
                      <a:pt x="61843" y="481109"/>
                      <a:pt x="63808" y="477115"/>
                    </a:cubicBezTo>
                    <a:lnTo>
                      <a:pt x="65437" y="474478"/>
                    </a:lnTo>
                    <a:lnTo>
                      <a:pt x="82677" y="438864"/>
                    </a:lnTo>
                    <a:cubicBezTo>
                      <a:pt x="127869" y="354594"/>
                      <a:pt x="195529" y="287119"/>
                      <a:pt x="275779" y="242019"/>
                    </a:cubicBezTo>
                    <a:lnTo>
                      <a:pt x="291065" y="234342"/>
                    </a:lnTo>
                    <a:lnTo>
                      <a:pt x="279518" y="237911"/>
                    </a:lnTo>
                    <a:cubicBezTo>
                      <a:pt x="224333" y="257371"/>
                      <a:pt x="173418" y="289920"/>
                      <a:pt x="131777" y="334418"/>
                    </a:cubicBezTo>
                    <a:lnTo>
                      <a:pt x="113699" y="355516"/>
                    </a:lnTo>
                    <a:lnTo>
                      <a:pt x="110302" y="360780"/>
                    </a:lnTo>
                    <a:cubicBezTo>
                      <a:pt x="95750" y="378961"/>
                      <a:pt x="70732" y="387750"/>
                      <a:pt x="46088" y="381147"/>
                    </a:cubicBezTo>
                    <a:cubicBezTo>
                      <a:pt x="13228" y="372342"/>
                      <a:pt x="-6524" y="339507"/>
                      <a:pt x="1970" y="307808"/>
                    </a:cubicBezTo>
                    <a:cubicBezTo>
                      <a:pt x="4094" y="299882"/>
                      <a:pt x="7782" y="292779"/>
                      <a:pt x="12632" y="286719"/>
                    </a:cubicBezTo>
                    <a:lnTo>
                      <a:pt x="14936" y="284363"/>
                    </a:lnTo>
                    <a:lnTo>
                      <a:pt x="43175" y="251408"/>
                    </a:lnTo>
                    <a:cubicBezTo>
                      <a:pt x="105301" y="185018"/>
                      <a:pt x="182990" y="138685"/>
                      <a:pt x="266798" y="114563"/>
                    </a:cubicBezTo>
                    <a:lnTo>
                      <a:pt x="279392" y="111530"/>
                    </a:lnTo>
                    <a:lnTo>
                      <a:pt x="281193" y="109395"/>
                    </a:lnTo>
                    <a:lnTo>
                      <a:pt x="218671" y="116674"/>
                    </a:lnTo>
                    <a:lnTo>
                      <a:pt x="196568" y="122009"/>
                    </a:lnTo>
                    <a:lnTo>
                      <a:pt x="194069" y="122954"/>
                    </a:lnTo>
                    <a:cubicBezTo>
                      <a:pt x="187026" y="124880"/>
                      <a:pt x="179463" y="125500"/>
                      <a:pt x="171719" y="124562"/>
                    </a:cubicBezTo>
                    <a:cubicBezTo>
                      <a:pt x="140738" y="120808"/>
                      <a:pt x="118560" y="93537"/>
                      <a:pt x="122181" y="63650"/>
                    </a:cubicBezTo>
                    <a:cubicBezTo>
                      <a:pt x="122860" y="58046"/>
                      <a:pt x="124397" y="52748"/>
                      <a:pt x="126652" y="47863"/>
                    </a:cubicBezTo>
                    <a:cubicBezTo>
                      <a:pt x="133417" y="33208"/>
                      <a:pt x="146636" y="22270"/>
                      <a:pt x="162482" y="17938"/>
                    </a:cubicBezTo>
                    <a:lnTo>
                      <a:pt x="167106" y="17143"/>
                    </a:lnTo>
                    <a:lnTo>
                      <a:pt x="196932" y="9945"/>
                    </a:lnTo>
                    <a:cubicBezTo>
                      <a:pt x="234547" y="2274"/>
                      <a:pt x="272494" y="-898"/>
                      <a:pt x="310057" y="217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フレーム (半分) 81">
                <a:extLst>
                  <a:ext uri="{FF2B5EF4-FFF2-40B4-BE49-F238E27FC236}">
                    <a16:creationId xmlns:a16="http://schemas.microsoft.com/office/drawing/2014/main" id="{D244D2DD-7446-4D36-BCF9-F178ED8B9EB4}"/>
                  </a:ext>
                </a:extLst>
              </p:cNvPr>
              <p:cNvSpPr/>
              <p:nvPr/>
            </p:nvSpPr>
            <p:spPr bwMode="auto">
              <a:xfrm rot="2700000">
                <a:off x="7035704" y="1577408"/>
                <a:ext cx="277532" cy="277532"/>
              </a:xfrm>
              <a:prstGeom prst="halfFrame">
                <a:avLst>
                  <a:gd name="adj1" fmla="val 19997"/>
                  <a:gd name="adj2" fmla="val 1999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フレーム (半分) 82">
                <a:extLst>
                  <a:ext uri="{FF2B5EF4-FFF2-40B4-BE49-F238E27FC236}">
                    <a16:creationId xmlns:a16="http://schemas.microsoft.com/office/drawing/2014/main" id="{DE80ED9D-BF9D-486F-9FF6-2BA362AC7EEA}"/>
                  </a:ext>
                </a:extLst>
              </p:cNvPr>
              <p:cNvSpPr/>
              <p:nvPr/>
            </p:nvSpPr>
            <p:spPr bwMode="auto">
              <a:xfrm rot="2700000">
                <a:off x="7664354" y="1577408"/>
                <a:ext cx="277532" cy="277532"/>
              </a:xfrm>
              <a:prstGeom prst="halfFrame">
                <a:avLst>
                  <a:gd name="adj1" fmla="val 19997"/>
                  <a:gd name="adj2" fmla="val 1999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48D37F60-032D-488D-B76D-00965EA560F4}"/>
                  </a:ext>
                </a:extLst>
              </p:cNvPr>
              <p:cNvSpPr/>
              <p:nvPr/>
            </p:nvSpPr>
            <p:spPr bwMode="auto">
              <a:xfrm>
                <a:off x="7021945" y="1729996"/>
                <a:ext cx="305050" cy="305052"/>
              </a:xfrm>
              <a:custGeom>
                <a:avLst/>
                <a:gdLst>
                  <a:gd name="connsiteX0" fmla="*/ 333646 w 810668"/>
                  <a:gd name="connsiteY0" fmla="*/ 159591 h 810670"/>
                  <a:gd name="connsiteX1" fmla="*/ 149350 w 810668"/>
                  <a:gd name="connsiteY1" fmla="*/ 405335 h 810670"/>
                  <a:gd name="connsiteX2" fmla="*/ 333649 w 810668"/>
                  <a:gd name="connsiteY2" fmla="*/ 651076 h 810670"/>
                  <a:gd name="connsiteX3" fmla="*/ 405333 w 810668"/>
                  <a:gd name="connsiteY3" fmla="*/ 0 h 810670"/>
                  <a:gd name="connsiteX4" fmla="*/ 691948 w 810668"/>
                  <a:gd name="connsiteY4" fmla="*/ 118721 h 810670"/>
                  <a:gd name="connsiteX5" fmla="*/ 691949 w 810668"/>
                  <a:gd name="connsiteY5" fmla="*/ 691950 h 810670"/>
                  <a:gd name="connsiteX6" fmla="*/ 589186 w 810668"/>
                  <a:gd name="connsiteY6" fmla="*/ 760190 h 810670"/>
                  <a:gd name="connsiteX7" fmla="*/ 589186 w 810668"/>
                  <a:gd name="connsiteY7" fmla="*/ 579175 h 810670"/>
                  <a:gd name="connsiteX8" fmla="*/ 610128 w 810668"/>
                  <a:gd name="connsiteY8" fmla="*/ 558923 h 810670"/>
                  <a:gd name="connsiteX9" fmla="*/ 661318 w 810668"/>
                  <a:gd name="connsiteY9" fmla="*/ 405335 h 810670"/>
                  <a:gd name="connsiteX10" fmla="*/ 477019 w 810668"/>
                  <a:gd name="connsiteY10" fmla="*/ 159594 h 810670"/>
                  <a:gd name="connsiteX11" fmla="*/ 477022 w 810668"/>
                  <a:gd name="connsiteY11" fmla="*/ 651079 h 810670"/>
                  <a:gd name="connsiteX12" fmla="*/ 478264 w 810668"/>
                  <a:gd name="connsiteY12" fmla="*/ 650486 h 810670"/>
                  <a:gd name="connsiteX13" fmla="*/ 478264 w 810668"/>
                  <a:gd name="connsiteY13" fmla="*/ 796479 h 810670"/>
                  <a:gd name="connsiteX14" fmla="*/ 405336 w 810668"/>
                  <a:gd name="connsiteY14" fmla="*/ 810670 h 810670"/>
                  <a:gd name="connsiteX15" fmla="*/ 118720 w 810668"/>
                  <a:gd name="connsiteY15" fmla="*/ 691949 h 810670"/>
                  <a:gd name="connsiteX16" fmla="*/ 118719 w 810668"/>
                  <a:gd name="connsiteY16" fmla="*/ 118720 h 810670"/>
                  <a:gd name="connsiteX17" fmla="*/ 405333 w 810668"/>
                  <a:gd name="connsiteY17" fmla="*/ 0 h 810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10668" h="810670">
                    <a:moveTo>
                      <a:pt x="333646" y="159591"/>
                    </a:moveTo>
                    <a:cubicBezTo>
                      <a:pt x="224431" y="191449"/>
                      <a:pt x="149346" y="291567"/>
                      <a:pt x="149350" y="405335"/>
                    </a:cubicBezTo>
                    <a:cubicBezTo>
                      <a:pt x="149351" y="519102"/>
                      <a:pt x="224436" y="619216"/>
                      <a:pt x="333649" y="651076"/>
                    </a:cubicBezTo>
                    <a:close/>
                    <a:moveTo>
                      <a:pt x="405333" y="0"/>
                    </a:moveTo>
                    <a:cubicBezTo>
                      <a:pt x="509067" y="2"/>
                      <a:pt x="612801" y="39574"/>
                      <a:pt x="691948" y="118721"/>
                    </a:cubicBezTo>
                    <a:cubicBezTo>
                      <a:pt x="850242" y="277015"/>
                      <a:pt x="850242" y="533658"/>
                      <a:pt x="691949" y="691950"/>
                    </a:cubicBezTo>
                    <a:lnTo>
                      <a:pt x="589186" y="760190"/>
                    </a:lnTo>
                    <a:lnTo>
                      <a:pt x="589186" y="579175"/>
                    </a:lnTo>
                    <a:lnTo>
                      <a:pt x="610128" y="558923"/>
                    </a:lnTo>
                    <a:cubicBezTo>
                      <a:pt x="642548" y="515691"/>
                      <a:pt x="661322" y="462219"/>
                      <a:pt x="661318" y="405335"/>
                    </a:cubicBezTo>
                    <a:cubicBezTo>
                      <a:pt x="661317" y="291568"/>
                      <a:pt x="586232" y="191454"/>
                      <a:pt x="477019" y="159594"/>
                    </a:cubicBezTo>
                    <a:lnTo>
                      <a:pt x="477022" y="651079"/>
                    </a:lnTo>
                    <a:lnTo>
                      <a:pt x="478264" y="650486"/>
                    </a:lnTo>
                    <a:lnTo>
                      <a:pt x="478264" y="796479"/>
                    </a:lnTo>
                    <a:lnTo>
                      <a:pt x="405336" y="810670"/>
                    </a:lnTo>
                    <a:cubicBezTo>
                      <a:pt x="301601" y="810668"/>
                      <a:pt x="197867" y="771096"/>
                      <a:pt x="118720" y="691949"/>
                    </a:cubicBezTo>
                    <a:cubicBezTo>
                      <a:pt x="-39574" y="533655"/>
                      <a:pt x="-39573" y="277012"/>
                      <a:pt x="118719" y="118720"/>
                    </a:cubicBezTo>
                    <a:cubicBezTo>
                      <a:pt x="197866" y="39573"/>
                      <a:pt x="301600" y="0"/>
                      <a:pt x="4053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5F0B9FC8-9F7B-49BA-9CEA-6CF9140B9B22}"/>
                  </a:ext>
                </a:extLst>
              </p:cNvPr>
              <p:cNvSpPr/>
              <p:nvPr/>
            </p:nvSpPr>
            <p:spPr bwMode="auto">
              <a:xfrm>
                <a:off x="7650595" y="1729996"/>
                <a:ext cx="305050" cy="305052"/>
              </a:xfrm>
              <a:custGeom>
                <a:avLst/>
                <a:gdLst>
                  <a:gd name="connsiteX0" fmla="*/ 333646 w 810668"/>
                  <a:gd name="connsiteY0" fmla="*/ 159591 h 810670"/>
                  <a:gd name="connsiteX1" fmla="*/ 149350 w 810668"/>
                  <a:gd name="connsiteY1" fmla="*/ 405335 h 810670"/>
                  <a:gd name="connsiteX2" fmla="*/ 333649 w 810668"/>
                  <a:gd name="connsiteY2" fmla="*/ 651076 h 810670"/>
                  <a:gd name="connsiteX3" fmla="*/ 405333 w 810668"/>
                  <a:gd name="connsiteY3" fmla="*/ 0 h 810670"/>
                  <a:gd name="connsiteX4" fmla="*/ 691948 w 810668"/>
                  <a:gd name="connsiteY4" fmla="*/ 118721 h 810670"/>
                  <a:gd name="connsiteX5" fmla="*/ 691949 w 810668"/>
                  <a:gd name="connsiteY5" fmla="*/ 691950 h 810670"/>
                  <a:gd name="connsiteX6" fmla="*/ 589186 w 810668"/>
                  <a:gd name="connsiteY6" fmla="*/ 760190 h 810670"/>
                  <a:gd name="connsiteX7" fmla="*/ 589186 w 810668"/>
                  <a:gd name="connsiteY7" fmla="*/ 579175 h 810670"/>
                  <a:gd name="connsiteX8" fmla="*/ 610128 w 810668"/>
                  <a:gd name="connsiteY8" fmla="*/ 558923 h 810670"/>
                  <a:gd name="connsiteX9" fmla="*/ 661318 w 810668"/>
                  <a:gd name="connsiteY9" fmla="*/ 405335 h 810670"/>
                  <a:gd name="connsiteX10" fmla="*/ 477019 w 810668"/>
                  <a:gd name="connsiteY10" fmla="*/ 159594 h 810670"/>
                  <a:gd name="connsiteX11" fmla="*/ 477022 w 810668"/>
                  <a:gd name="connsiteY11" fmla="*/ 651079 h 810670"/>
                  <a:gd name="connsiteX12" fmla="*/ 478264 w 810668"/>
                  <a:gd name="connsiteY12" fmla="*/ 650486 h 810670"/>
                  <a:gd name="connsiteX13" fmla="*/ 478264 w 810668"/>
                  <a:gd name="connsiteY13" fmla="*/ 796479 h 810670"/>
                  <a:gd name="connsiteX14" fmla="*/ 405336 w 810668"/>
                  <a:gd name="connsiteY14" fmla="*/ 810670 h 810670"/>
                  <a:gd name="connsiteX15" fmla="*/ 118720 w 810668"/>
                  <a:gd name="connsiteY15" fmla="*/ 691949 h 810670"/>
                  <a:gd name="connsiteX16" fmla="*/ 118719 w 810668"/>
                  <a:gd name="connsiteY16" fmla="*/ 118720 h 810670"/>
                  <a:gd name="connsiteX17" fmla="*/ 405333 w 810668"/>
                  <a:gd name="connsiteY17" fmla="*/ 0 h 810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10668" h="810670">
                    <a:moveTo>
                      <a:pt x="333646" y="159591"/>
                    </a:moveTo>
                    <a:cubicBezTo>
                      <a:pt x="224431" y="191449"/>
                      <a:pt x="149346" y="291567"/>
                      <a:pt x="149350" y="405335"/>
                    </a:cubicBezTo>
                    <a:cubicBezTo>
                      <a:pt x="149351" y="519102"/>
                      <a:pt x="224436" y="619216"/>
                      <a:pt x="333649" y="651076"/>
                    </a:cubicBezTo>
                    <a:close/>
                    <a:moveTo>
                      <a:pt x="405333" y="0"/>
                    </a:moveTo>
                    <a:cubicBezTo>
                      <a:pt x="509067" y="2"/>
                      <a:pt x="612801" y="39574"/>
                      <a:pt x="691948" y="118721"/>
                    </a:cubicBezTo>
                    <a:cubicBezTo>
                      <a:pt x="850242" y="277015"/>
                      <a:pt x="850242" y="533658"/>
                      <a:pt x="691949" y="691950"/>
                    </a:cubicBezTo>
                    <a:lnTo>
                      <a:pt x="589186" y="760190"/>
                    </a:lnTo>
                    <a:lnTo>
                      <a:pt x="589186" y="579175"/>
                    </a:lnTo>
                    <a:lnTo>
                      <a:pt x="610128" y="558923"/>
                    </a:lnTo>
                    <a:cubicBezTo>
                      <a:pt x="642548" y="515691"/>
                      <a:pt x="661322" y="462219"/>
                      <a:pt x="661318" y="405335"/>
                    </a:cubicBezTo>
                    <a:cubicBezTo>
                      <a:pt x="661317" y="291568"/>
                      <a:pt x="586232" y="191454"/>
                      <a:pt x="477019" y="159594"/>
                    </a:cubicBezTo>
                    <a:lnTo>
                      <a:pt x="477022" y="651079"/>
                    </a:lnTo>
                    <a:lnTo>
                      <a:pt x="478264" y="650486"/>
                    </a:lnTo>
                    <a:lnTo>
                      <a:pt x="478264" y="796479"/>
                    </a:lnTo>
                    <a:lnTo>
                      <a:pt x="405336" y="810670"/>
                    </a:lnTo>
                    <a:cubicBezTo>
                      <a:pt x="301601" y="810668"/>
                      <a:pt x="197867" y="771096"/>
                      <a:pt x="118720" y="691949"/>
                    </a:cubicBezTo>
                    <a:cubicBezTo>
                      <a:pt x="-39574" y="533655"/>
                      <a:pt x="-39573" y="277012"/>
                      <a:pt x="118719" y="118720"/>
                    </a:cubicBezTo>
                    <a:cubicBezTo>
                      <a:pt x="197866" y="39573"/>
                      <a:pt x="301600" y="0"/>
                      <a:pt x="4053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四角形: 角を丸くする 54">
                <a:extLst>
                  <a:ext uri="{FF2B5EF4-FFF2-40B4-BE49-F238E27FC236}">
                    <a16:creationId xmlns:a16="http://schemas.microsoft.com/office/drawing/2014/main" id="{6E87B320-2A7C-4697-8D82-54CC0F18EB68}"/>
                  </a:ext>
                </a:extLst>
              </p:cNvPr>
              <p:cNvSpPr/>
              <p:nvPr/>
            </p:nvSpPr>
            <p:spPr bwMode="auto">
              <a:xfrm rot="2700000">
                <a:off x="6925566" y="2563318"/>
                <a:ext cx="777573" cy="276716"/>
              </a:xfrm>
              <a:custGeom>
                <a:avLst/>
                <a:gdLst>
                  <a:gd name="connsiteX0" fmla="*/ 0 w 741609"/>
                  <a:gd name="connsiteY0" fmla="*/ 112182 h 276509"/>
                  <a:gd name="connsiteX1" fmla="*/ 112182 w 741609"/>
                  <a:gd name="connsiteY1" fmla="*/ 0 h 276509"/>
                  <a:gd name="connsiteX2" fmla="*/ 629427 w 741609"/>
                  <a:gd name="connsiteY2" fmla="*/ 0 h 276509"/>
                  <a:gd name="connsiteX3" fmla="*/ 741609 w 741609"/>
                  <a:gd name="connsiteY3" fmla="*/ 112182 h 276509"/>
                  <a:gd name="connsiteX4" fmla="*/ 741609 w 741609"/>
                  <a:gd name="connsiteY4" fmla="*/ 164327 h 276509"/>
                  <a:gd name="connsiteX5" fmla="*/ 629427 w 741609"/>
                  <a:gd name="connsiteY5" fmla="*/ 276509 h 276509"/>
                  <a:gd name="connsiteX6" fmla="*/ 112182 w 741609"/>
                  <a:gd name="connsiteY6" fmla="*/ 276509 h 276509"/>
                  <a:gd name="connsiteX7" fmla="*/ 0 w 741609"/>
                  <a:gd name="connsiteY7" fmla="*/ 164327 h 276509"/>
                  <a:gd name="connsiteX8" fmla="*/ 0 w 741609"/>
                  <a:gd name="connsiteY8" fmla="*/ 112182 h 276509"/>
                  <a:gd name="connsiteX0" fmla="*/ 35921 w 777530"/>
                  <a:gd name="connsiteY0" fmla="*/ 112182 h 276509"/>
                  <a:gd name="connsiteX1" fmla="*/ 148103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8170 w 779779"/>
                  <a:gd name="connsiteY0" fmla="*/ 112182 h 276509"/>
                  <a:gd name="connsiteX1" fmla="*/ 258115 w 779779"/>
                  <a:gd name="connsiteY1" fmla="*/ 0 h 276509"/>
                  <a:gd name="connsiteX2" fmla="*/ 667597 w 779779"/>
                  <a:gd name="connsiteY2" fmla="*/ 0 h 276509"/>
                  <a:gd name="connsiteX3" fmla="*/ 779779 w 779779"/>
                  <a:gd name="connsiteY3" fmla="*/ 112182 h 276509"/>
                  <a:gd name="connsiteX4" fmla="*/ 779779 w 779779"/>
                  <a:gd name="connsiteY4" fmla="*/ 164327 h 276509"/>
                  <a:gd name="connsiteX5" fmla="*/ 667597 w 779779"/>
                  <a:gd name="connsiteY5" fmla="*/ 276509 h 276509"/>
                  <a:gd name="connsiteX6" fmla="*/ 150352 w 779779"/>
                  <a:gd name="connsiteY6" fmla="*/ 276509 h 276509"/>
                  <a:gd name="connsiteX7" fmla="*/ 2249 w 779779"/>
                  <a:gd name="connsiteY7" fmla="*/ 209228 h 276509"/>
                  <a:gd name="connsiteX8" fmla="*/ 38170 w 779779"/>
                  <a:gd name="connsiteY8" fmla="*/ 112182 h 276509"/>
                  <a:gd name="connsiteX0" fmla="*/ 49246 w 790855"/>
                  <a:gd name="connsiteY0" fmla="*/ 112182 h 276509"/>
                  <a:gd name="connsiteX1" fmla="*/ 269191 w 790855"/>
                  <a:gd name="connsiteY1" fmla="*/ 0 h 276509"/>
                  <a:gd name="connsiteX2" fmla="*/ 678673 w 790855"/>
                  <a:gd name="connsiteY2" fmla="*/ 0 h 276509"/>
                  <a:gd name="connsiteX3" fmla="*/ 790855 w 790855"/>
                  <a:gd name="connsiteY3" fmla="*/ 112182 h 276509"/>
                  <a:gd name="connsiteX4" fmla="*/ 790855 w 790855"/>
                  <a:gd name="connsiteY4" fmla="*/ 164327 h 276509"/>
                  <a:gd name="connsiteX5" fmla="*/ 678673 w 790855"/>
                  <a:gd name="connsiteY5" fmla="*/ 276509 h 276509"/>
                  <a:gd name="connsiteX6" fmla="*/ 161428 w 790855"/>
                  <a:gd name="connsiteY6" fmla="*/ 276509 h 276509"/>
                  <a:gd name="connsiteX7" fmla="*/ 13325 w 790855"/>
                  <a:gd name="connsiteY7" fmla="*/ 209228 h 276509"/>
                  <a:gd name="connsiteX8" fmla="*/ 49246 w 790855"/>
                  <a:gd name="connsiteY8" fmla="*/ 112182 h 276509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65391 w 777573"/>
                  <a:gd name="connsiteY2" fmla="*/ 207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56411 w 777573"/>
                  <a:gd name="connsiteY2" fmla="*/ 98990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7573" h="276716">
                    <a:moveTo>
                      <a:pt x="78621" y="83203"/>
                    </a:moveTo>
                    <a:cubicBezTo>
                      <a:pt x="161688" y="-8266"/>
                      <a:pt x="193953" y="207"/>
                      <a:pt x="255909" y="207"/>
                    </a:cubicBezTo>
                    <a:lnTo>
                      <a:pt x="656411" y="98990"/>
                    </a:lnTo>
                    <a:cubicBezTo>
                      <a:pt x="718367" y="98990"/>
                      <a:pt x="777573" y="50433"/>
                      <a:pt x="777573" y="112389"/>
                    </a:cubicBezTo>
                    <a:lnTo>
                      <a:pt x="777573" y="164534"/>
                    </a:lnTo>
                    <a:cubicBezTo>
                      <a:pt x="777573" y="226490"/>
                      <a:pt x="727347" y="276716"/>
                      <a:pt x="665391" y="276716"/>
                    </a:cubicBezTo>
                    <a:lnTo>
                      <a:pt x="148146" y="276716"/>
                    </a:lnTo>
                    <a:cubicBezTo>
                      <a:pt x="86190" y="276716"/>
                      <a:pt x="43" y="271391"/>
                      <a:pt x="43" y="209435"/>
                    </a:cubicBezTo>
                    <a:cubicBezTo>
                      <a:pt x="43" y="192053"/>
                      <a:pt x="-4446" y="174672"/>
                      <a:pt x="78621" y="83203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四角形: 角を丸くする 56">
                <a:extLst>
                  <a:ext uri="{FF2B5EF4-FFF2-40B4-BE49-F238E27FC236}">
                    <a16:creationId xmlns:a16="http://schemas.microsoft.com/office/drawing/2014/main" id="{5D4584BD-CC89-46E2-B0E1-235B4FBBC530}"/>
                  </a:ext>
                </a:extLst>
              </p:cNvPr>
              <p:cNvSpPr/>
              <p:nvPr/>
            </p:nvSpPr>
            <p:spPr bwMode="auto">
              <a:xfrm rot="900000">
                <a:off x="7277111" y="2881521"/>
                <a:ext cx="282652" cy="701537"/>
              </a:xfrm>
              <a:custGeom>
                <a:avLst/>
                <a:gdLst>
                  <a:gd name="connsiteX0" fmla="*/ 0 w 414127"/>
                  <a:gd name="connsiteY0" fmla="*/ 128757 h 317362"/>
                  <a:gd name="connsiteX1" fmla="*/ 128757 w 414127"/>
                  <a:gd name="connsiteY1" fmla="*/ 0 h 317362"/>
                  <a:gd name="connsiteX2" fmla="*/ 285370 w 414127"/>
                  <a:gd name="connsiteY2" fmla="*/ 0 h 317362"/>
                  <a:gd name="connsiteX3" fmla="*/ 414127 w 414127"/>
                  <a:gd name="connsiteY3" fmla="*/ 128757 h 317362"/>
                  <a:gd name="connsiteX4" fmla="*/ 414127 w 414127"/>
                  <a:gd name="connsiteY4" fmla="*/ 188605 h 317362"/>
                  <a:gd name="connsiteX5" fmla="*/ 285370 w 414127"/>
                  <a:gd name="connsiteY5" fmla="*/ 317362 h 317362"/>
                  <a:gd name="connsiteX6" fmla="*/ 128757 w 414127"/>
                  <a:gd name="connsiteY6" fmla="*/ 317362 h 317362"/>
                  <a:gd name="connsiteX7" fmla="*/ 0 w 414127"/>
                  <a:gd name="connsiteY7" fmla="*/ 188605 h 317362"/>
                  <a:gd name="connsiteX8" fmla="*/ 0 w 414127"/>
                  <a:gd name="connsiteY8" fmla="*/ 128757 h 317362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85370 w 414127"/>
                  <a:gd name="connsiteY2" fmla="*/ 384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53620 w 414127"/>
                  <a:gd name="connsiteY2" fmla="*/ 3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127" h="701537">
                    <a:moveTo>
                      <a:pt x="0" y="512932"/>
                    </a:moveTo>
                    <a:cubicBezTo>
                      <a:pt x="0" y="441821"/>
                      <a:pt x="73521" y="0"/>
                      <a:pt x="144632" y="0"/>
                    </a:cubicBezTo>
                    <a:cubicBezTo>
                      <a:pt x="196836" y="0"/>
                      <a:pt x="201416" y="3175"/>
                      <a:pt x="253620" y="3175"/>
                    </a:cubicBezTo>
                    <a:cubicBezTo>
                      <a:pt x="324731" y="3175"/>
                      <a:pt x="414127" y="441821"/>
                      <a:pt x="414127" y="512932"/>
                    </a:cubicBezTo>
                    <a:lnTo>
                      <a:pt x="414127" y="572780"/>
                    </a:lnTo>
                    <a:cubicBezTo>
                      <a:pt x="414127" y="643891"/>
                      <a:pt x="356481" y="701537"/>
                      <a:pt x="285370" y="701537"/>
                    </a:cubicBezTo>
                    <a:lnTo>
                      <a:pt x="128757" y="701537"/>
                    </a:lnTo>
                    <a:cubicBezTo>
                      <a:pt x="57646" y="701537"/>
                      <a:pt x="0" y="643891"/>
                      <a:pt x="0" y="572780"/>
                    </a:cubicBezTo>
                    <a:lnTo>
                      <a:pt x="0" y="512932"/>
                    </a:ln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四角形: 角を丸くする 56">
                <a:extLst>
                  <a:ext uri="{FF2B5EF4-FFF2-40B4-BE49-F238E27FC236}">
                    <a16:creationId xmlns:a16="http://schemas.microsoft.com/office/drawing/2014/main" id="{8DA5A570-8223-4706-812E-8DA0DFAB6818}"/>
                  </a:ext>
                </a:extLst>
              </p:cNvPr>
              <p:cNvSpPr/>
              <p:nvPr/>
            </p:nvSpPr>
            <p:spPr bwMode="auto">
              <a:xfrm rot="20700000">
                <a:off x="7437404" y="2881521"/>
                <a:ext cx="282652" cy="701537"/>
              </a:xfrm>
              <a:custGeom>
                <a:avLst/>
                <a:gdLst>
                  <a:gd name="connsiteX0" fmla="*/ 0 w 414127"/>
                  <a:gd name="connsiteY0" fmla="*/ 128757 h 317362"/>
                  <a:gd name="connsiteX1" fmla="*/ 128757 w 414127"/>
                  <a:gd name="connsiteY1" fmla="*/ 0 h 317362"/>
                  <a:gd name="connsiteX2" fmla="*/ 285370 w 414127"/>
                  <a:gd name="connsiteY2" fmla="*/ 0 h 317362"/>
                  <a:gd name="connsiteX3" fmla="*/ 414127 w 414127"/>
                  <a:gd name="connsiteY3" fmla="*/ 128757 h 317362"/>
                  <a:gd name="connsiteX4" fmla="*/ 414127 w 414127"/>
                  <a:gd name="connsiteY4" fmla="*/ 188605 h 317362"/>
                  <a:gd name="connsiteX5" fmla="*/ 285370 w 414127"/>
                  <a:gd name="connsiteY5" fmla="*/ 317362 h 317362"/>
                  <a:gd name="connsiteX6" fmla="*/ 128757 w 414127"/>
                  <a:gd name="connsiteY6" fmla="*/ 317362 h 317362"/>
                  <a:gd name="connsiteX7" fmla="*/ 0 w 414127"/>
                  <a:gd name="connsiteY7" fmla="*/ 188605 h 317362"/>
                  <a:gd name="connsiteX8" fmla="*/ 0 w 414127"/>
                  <a:gd name="connsiteY8" fmla="*/ 128757 h 317362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85370 w 414127"/>
                  <a:gd name="connsiteY2" fmla="*/ 384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53620 w 414127"/>
                  <a:gd name="connsiteY2" fmla="*/ 3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127" h="701537">
                    <a:moveTo>
                      <a:pt x="0" y="512932"/>
                    </a:moveTo>
                    <a:cubicBezTo>
                      <a:pt x="0" y="441821"/>
                      <a:pt x="73521" y="0"/>
                      <a:pt x="144632" y="0"/>
                    </a:cubicBezTo>
                    <a:cubicBezTo>
                      <a:pt x="196836" y="0"/>
                      <a:pt x="201416" y="3175"/>
                      <a:pt x="253620" y="3175"/>
                    </a:cubicBezTo>
                    <a:cubicBezTo>
                      <a:pt x="324731" y="3175"/>
                      <a:pt x="414127" y="441821"/>
                      <a:pt x="414127" y="512932"/>
                    </a:cubicBezTo>
                    <a:lnTo>
                      <a:pt x="414127" y="572780"/>
                    </a:lnTo>
                    <a:cubicBezTo>
                      <a:pt x="414127" y="643891"/>
                      <a:pt x="356481" y="701537"/>
                      <a:pt x="285370" y="701537"/>
                    </a:cubicBezTo>
                    <a:lnTo>
                      <a:pt x="128757" y="701537"/>
                    </a:lnTo>
                    <a:cubicBezTo>
                      <a:pt x="57646" y="701537"/>
                      <a:pt x="0" y="643891"/>
                      <a:pt x="0" y="572780"/>
                    </a:cubicBezTo>
                    <a:lnTo>
                      <a:pt x="0" y="512932"/>
                    </a:ln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四角形: 角を丸くする 54">
                <a:extLst>
                  <a:ext uri="{FF2B5EF4-FFF2-40B4-BE49-F238E27FC236}">
                    <a16:creationId xmlns:a16="http://schemas.microsoft.com/office/drawing/2014/main" id="{C4041D9B-A59C-4893-8402-916238F2A851}"/>
                  </a:ext>
                </a:extLst>
              </p:cNvPr>
              <p:cNvSpPr/>
              <p:nvPr/>
            </p:nvSpPr>
            <p:spPr bwMode="auto">
              <a:xfrm rot="18900000" flipH="1">
                <a:off x="7266139" y="2563319"/>
                <a:ext cx="777573" cy="276716"/>
              </a:xfrm>
              <a:custGeom>
                <a:avLst/>
                <a:gdLst>
                  <a:gd name="connsiteX0" fmla="*/ 0 w 741609"/>
                  <a:gd name="connsiteY0" fmla="*/ 112182 h 276509"/>
                  <a:gd name="connsiteX1" fmla="*/ 112182 w 741609"/>
                  <a:gd name="connsiteY1" fmla="*/ 0 h 276509"/>
                  <a:gd name="connsiteX2" fmla="*/ 629427 w 741609"/>
                  <a:gd name="connsiteY2" fmla="*/ 0 h 276509"/>
                  <a:gd name="connsiteX3" fmla="*/ 741609 w 741609"/>
                  <a:gd name="connsiteY3" fmla="*/ 112182 h 276509"/>
                  <a:gd name="connsiteX4" fmla="*/ 741609 w 741609"/>
                  <a:gd name="connsiteY4" fmla="*/ 164327 h 276509"/>
                  <a:gd name="connsiteX5" fmla="*/ 629427 w 741609"/>
                  <a:gd name="connsiteY5" fmla="*/ 276509 h 276509"/>
                  <a:gd name="connsiteX6" fmla="*/ 112182 w 741609"/>
                  <a:gd name="connsiteY6" fmla="*/ 276509 h 276509"/>
                  <a:gd name="connsiteX7" fmla="*/ 0 w 741609"/>
                  <a:gd name="connsiteY7" fmla="*/ 164327 h 276509"/>
                  <a:gd name="connsiteX8" fmla="*/ 0 w 741609"/>
                  <a:gd name="connsiteY8" fmla="*/ 112182 h 276509"/>
                  <a:gd name="connsiteX0" fmla="*/ 35921 w 777530"/>
                  <a:gd name="connsiteY0" fmla="*/ 112182 h 276509"/>
                  <a:gd name="connsiteX1" fmla="*/ 148103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8170 w 779779"/>
                  <a:gd name="connsiteY0" fmla="*/ 112182 h 276509"/>
                  <a:gd name="connsiteX1" fmla="*/ 258115 w 779779"/>
                  <a:gd name="connsiteY1" fmla="*/ 0 h 276509"/>
                  <a:gd name="connsiteX2" fmla="*/ 667597 w 779779"/>
                  <a:gd name="connsiteY2" fmla="*/ 0 h 276509"/>
                  <a:gd name="connsiteX3" fmla="*/ 779779 w 779779"/>
                  <a:gd name="connsiteY3" fmla="*/ 112182 h 276509"/>
                  <a:gd name="connsiteX4" fmla="*/ 779779 w 779779"/>
                  <a:gd name="connsiteY4" fmla="*/ 164327 h 276509"/>
                  <a:gd name="connsiteX5" fmla="*/ 667597 w 779779"/>
                  <a:gd name="connsiteY5" fmla="*/ 276509 h 276509"/>
                  <a:gd name="connsiteX6" fmla="*/ 150352 w 779779"/>
                  <a:gd name="connsiteY6" fmla="*/ 276509 h 276509"/>
                  <a:gd name="connsiteX7" fmla="*/ 2249 w 779779"/>
                  <a:gd name="connsiteY7" fmla="*/ 209228 h 276509"/>
                  <a:gd name="connsiteX8" fmla="*/ 38170 w 779779"/>
                  <a:gd name="connsiteY8" fmla="*/ 112182 h 276509"/>
                  <a:gd name="connsiteX0" fmla="*/ 49246 w 790855"/>
                  <a:gd name="connsiteY0" fmla="*/ 112182 h 276509"/>
                  <a:gd name="connsiteX1" fmla="*/ 269191 w 790855"/>
                  <a:gd name="connsiteY1" fmla="*/ 0 h 276509"/>
                  <a:gd name="connsiteX2" fmla="*/ 678673 w 790855"/>
                  <a:gd name="connsiteY2" fmla="*/ 0 h 276509"/>
                  <a:gd name="connsiteX3" fmla="*/ 790855 w 790855"/>
                  <a:gd name="connsiteY3" fmla="*/ 112182 h 276509"/>
                  <a:gd name="connsiteX4" fmla="*/ 790855 w 790855"/>
                  <a:gd name="connsiteY4" fmla="*/ 164327 h 276509"/>
                  <a:gd name="connsiteX5" fmla="*/ 678673 w 790855"/>
                  <a:gd name="connsiteY5" fmla="*/ 276509 h 276509"/>
                  <a:gd name="connsiteX6" fmla="*/ 161428 w 790855"/>
                  <a:gd name="connsiteY6" fmla="*/ 276509 h 276509"/>
                  <a:gd name="connsiteX7" fmla="*/ 13325 w 790855"/>
                  <a:gd name="connsiteY7" fmla="*/ 209228 h 276509"/>
                  <a:gd name="connsiteX8" fmla="*/ 49246 w 790855"/>
                  <a:gd name="connsiteY8" fmla="*/ 112182 h 276509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65391 w 777573"/>
                  <a:gd name="connsiteY2" fmla="*/ 207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56411 w 777573"/>
                  <a:gd name="connsiteY2" fmla="*/ 98990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7573" h="276716">
                    <a:moveTo>
                      <a:pt x="78621" y="83203"/>
                    </a:moveTo>
                    <a:cubicBezTo>
                      <a:pt x="161688" y="-8266"/>
                      <a:pt x="193953" y="207"/>
                      <a:pt x="255909" y="207"/>
                    </a:cubicBezTo>
                    <a:lnTo>
                      <a:pt x="656411" y="98990"/>
                    </a:lnTo>
                    <a:cubicBezTo>
                      <a:pt x="718367" y="98990"/>
                      <a:pt x="777573" y="50433"/>
                      <a:pt x="777573" y="112389"/>
                    </a:cubicBezTo>
                    <a:lnTo>
                      <a:pt x="777573" y="164534"/>
                    </a:lnTo>
                    <a:cubicBezTo>
                      <a:pt x="777573" y="226490"/>
                      <a:pt x="727347" y="276716"/>
                      <a:pt x="665391" y="276716"/>
                    </a:cubicBezTo>
                    <a:lnTo>
                      <a:pt x="148146" y="276716"/>
                    </a:lnTo>
                    <a:cubicBezTo>
                      <a:pt x="86190" y="276716"/>
                      <a:pt x="43" y="271391"/>
                      <a:pt x="43" y="209435"/>
                    </a:cubicBezTo>
                    <a:cubicBezTo>
                      <a:pt x="43" y="192053"/>
                      <a:pt x="-4446" y="174672"/>
                      <a:pt x="78621" y="83203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四角形: 角を丸くする 89">
                <a:extLst>
                  <a:ext uri="{FF2B5EF4-FFF2-40B4-BE49-F238E27FC236}">
                    <a16:creationId xmlns:a16="http://schemas.microsoft.com/office/drawing/2014/main" id="{030DAB28-C944-43CB-A914-7613289B553F}"/>
                  </a:ext>
                </a:extLst>
              </p:cNvPr>
              <p:cNvSpPr/>
              <p:nvPr/>
            </p:nvSpPr>
            <p:spPr bwMode="auto">
              <a:xfrm>
                <a:off x="7335074" y="2789785"/>
                <a:ext cx="319852" cy="257304"/>
              </a:xfrm>
              <a:prstGeom prst="roundRect">
                <a:avLst>
                  <a:gd name="adj" fmla="val 40571"/>
                </a:avLst>
              </a:prstGeom>
              <a:solidFill>
                <a:srgbClr val="FF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" name="フレーム (半分) 90">
                <a:extLst>
                  <a:ext uri="{FF2B5EF4-FFF2-40B4-BE49-F238E27FC236}">
                    <a16:creationId xmlns:a16="http://schemas.microsoft.com/office/drawing/2014/main" id="{ED42B8CA-102D-4B33-89BA-8B159870110F}"/>
                  </a:ext>
                </a:extLst>
              </p:cNvPr>
              <p:cNvSpPr/>
              <p:nvPr/>
            </p:nvSpPr>
            <p:spPr bwMode="auto">
              <a:xfrm rot="2700000">
                <a:off x="7354116" y="2151346"/>
                <a:ext cx="277533" cy="277533"/>
              </a:xfrm>
              <a:prstGeom prst="halfFrame">
                <a:avLst>
                  <a:gd name="adj1" fmla="val 19997"/>
                  <a:gd name="adj2" fmla="val 1999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6" name="二等辺三角形 75">
              <a:extLst>
                <a:ext uri="{FF2B5EF4-FFF2-40B4-BE49-F238E27FC236}">
                  <a16:creationId xmlns:a16="http://schemas.microsoft.com/office/drawing/2014/main" id="{FA321C36-39A6-42CF-8B83-088F0369DF4A}"/>
                </a:ext>
              </a:extLst>
            </p:cNvPr>
            <p:cNvSpPr/>
            <p:nvPr/>
          </p:nvSpPr>
          <p:spPr bwMode="auto">
            <a:xfrm>
              <a:off x="6655787" y="1138370"/>
              <a:ext cx="1658111" cy="633515"/>
            </a:xfrm>
            <a:prstGeom prst="triangle">
              <a:avLst/>
            </a:prstGeom>
            <a:solidFill>
              <a:srgbClr val="FF66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E07683CD-B73F-415D-9155-880F5A645873}"/>
              </a:ext>
            </a:extLst>
          </p:cNvPr>
          <p:cNvGrpSpPr/>
          <p:nvPr/>
        </p:nvGrpSpPr>
        <p:grpSpPr>
          <a:xfrm>
            <a:off x="689613" y="1019934"/>
            <a:ext cx="2652533" cy="2283984"/>
            <a:chOff x="5644937" y="1138370"/>
            <a:chExt cx="3678526" cy="3167423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FAF4BC88-B2AE-4639-9756-E58A230D2B17}"/>
                </a:ext>
              </a:extLst>
            </p:cNvPr>
            <p:cNvGrpSpPr/>
            <p:nvPr/>
          </p:nvGrpSpPr>
          <p:grpSpPr>
            <a:xfrm>
              <a:off x="5644937" y="1406876"/>
              <a:ext cx="3678526" cy="2898917"/>
              <a:chOff x="5237714" y="1115682"/>
              <a:chExt cx="4492971" cy="3540752"/>
            </a:xfrm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084FE53F-B95B-4B48-9B34-499DCE2398D8}"/>
                  </a:ext>
                </a:extLst>
              </p:cNvPr>
              <p:cNvSpPr/>
              <p:nvPr/>
            </p:nvSpPr>
            <p:spPr bwMode="auto">
              <a:xfrm>
                <a:off x="6127900" y="1943835"/>
                <a:ext cx="2712599" cy="2712599"/>
              </a:xfrm>
              <a:custGeom>
                <a:avLst/>
                <a:gdLst>
                  <a:gd name="connsiteX0" fmla="*/ 1281292 w 2712599"/>
                  <a:gd name="connsiteY0" fmla="*/ 0 h 2712599"/>
                  <a:gd name="connsiteX1" fmla="*/ 1431307 w 2712599"/>
                  <a:gd name="connsiteY1" fmla="*/ 0 h 2712599"/>
                  <a:gd name="connsiteX2" fmla="*/ 1468812 w 2712599"/>
                  <a:gd name="connsiteY2" fmla="*/ 37505 h 2712599"/>
                  <a:gd name="connsiteX3" fmla="*/ 1468812 w 2712599"/>
                  <a:gd name="connsiteY3" fmla="*/ 610231 h 2712599"/>
                  <a:gd name="connsiteX4" fmla="*/ 2675094 w 2712599"/>
                  <a:gd name="connsiteY4" fmla="*/ 610231 h 2712599"/>
                  <a:gd name="connsiteX5" fmla="*/ 2712599 w 2712599"/>
                  <a:gd name="connsiteY5" fmla="*/ 647736 h 2712599"/>
                  <a:gd name="connsiteX6" fmla="*/ 2712599 w 2712599"/>
                  <a:gd name="connsiteY6" fmla="*/ 797751 h 2712599"/>
                  <a:gd name="connsiteX7" fmla="*/ 2675094 w 2712599"/>
                  <a:gd name="connsiteY7" fmla="*/ 835256 h 2712599"/>
                  <a:gd name="connsiteX8" fmla="*/ 1468812 w 2712599"/>
                  <a:gd name="connsiteY8" fmla="*/ 835256 h 2712599"/>
                  <a:gd name="connsiteX9" fmla="*/ 1468812 w 2712599"/>
                  <a:gd name="connsiteY9" fmla="*/ 2675094 h 2712599"/>
                  <a:gd name="connsiteX10" fmla="*/ 1431307 w 2712599"/>
                  <a:gd name="connsiteY10" fmla="*/ 2712599 h 2712599"/>
                  <a:gd name="connsiteX11" fmla="*/ 1281292 w 2712599"/>
                  <a:gd name="connsiteY11" fmla="*/ 2712599 h 2712599"/>
                  <a:gd name="connsiteX12" fmla="*/ 1243787 w 2712599"/>
                  <a:gd name="connsiteY12" fmla="*/ 2675094 h 2712599"/>
                  <a:gd name="connsiteX13" fmla="*/ 1243787 w 2712599"/>
                  <a:gd name="connsiteY13" fmla="*/ 835256 h 2712599"/>
                  <a:gd name="connsiteX14" fmla="*/ 37505 w 2712599"/>
                  <a:gd name="connsiteY14" fmla="*/ 835256 h 2712599"/>
                  <a:gd name="connsiteX15" fmla="*/ 0 w 2712599"/>
                  <a:gd name="connsiteY15" fmla="*/ 797751 h 2712599"/>
                  <a:gd name="connsiteX16" fmla="*/ 0 w 2712599"/>
                  <a:gd name="connsiteY16" fmla="*/ 647736 h 2712599"/>
                  <a:gd name="connsiteX17" fmla="*/ 37505 w 2712599"/>
                  <a:gd name="connsiteY17" fmla="*/ 610231 h 2712599"/>
                  <a:gd name="connsiteX18" fmla="*/ 1243787 w 2712599"/>
                  <a:gd name="connsiteY18" fmla="*/ 610231 h 2712599"/>
                  <a:gd name="connsiteX19" fmla="*/ 1243787 w 2712599"/>
                  <a:gd name="connsiteY19" fmla="*/ 37505 h 2712599"/>
                  <a:gd name="connsiteX20" fmla="*/ 1281292 w 2712599"/>
                  <a:gd name="connsiteY20" fmla="*/ 0 h 2712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712599" h="2712599">
                    <a:moveTo>
                      <a:pt x="1281292" y="0"/>
                    </a:moveTo>
                    <a:lnTo>
                      <a:pt x="1431307" y="0"/>
                    </a:lnTo>
                    <a:cubicBezTo>
                      <a:pt x="1452020" y="0"/>
                      <a:pt x="1468812" y="16792"/>
                      <a:pt x="1468812" y="37505"/>
                    </a:cubicBezTo>
                    <a:lnTo>
                      <a:pt x="1468812" y="610231"/>
                    </a:lnTo>
                    <a:lnTo>
                      <a:pt x="2675094" y="610231"/>
                    </a:lnTo>
                    <a:cubicBezTo>
                      <a:pt x="2695807" y="610231"/>
                      <a:pt x="2712599" y="627023"/>
                      <a:pt x="2712599" y="647736"/>
                    </a:cubicBezTo>
                    <a:lnTo>
                      <a:pt x="2712599" y="797751"/>
                    </a:lnTo>
                    <a:cubicBezTo>
                      <a:pt x="2712599" y="818464"/>
                      <a:pt x="2695807" y="835256"/>
                      <a:pt x="2675094" y="835256"/>
                    </a:cubicBezTo>
                    <a:lnTo>
                      <a:pt x="1468812" y="835256"/>
                    </a:lnTo>
                    <a:lnTo>
                      <a:pt x="1468812" y="2675094"/>
                    </a:lnTo>
                    <a:cubicBezTo>
                      <a:pt x="1468812" y="2695807"/>
                      <a:pt x="1452020" y="2712599"/>
                      <a:pt x="1431307" y="2712599"/>
                    </a:cubicBezTo>
                    <a:lnTo>
                      <a:pt x="1281292" y="2712599"/>
                    </a:lnTo>
                    <a:cubicBezTo>
                      <a:pt x="1260579" y="2712599"/>
                      <a:pt x="1243787" y="2695807"/>
                      <a:pt x="1243787" y="2675094"/>
                    </a:cubicBezTo>
                    <a:lnTo>
                      <a:pt x="1243787" y="835256"/>
                    </a:lnTo>
                    <a:lnTo>
                      <a:pt x="37505" y="835256"/>
                    </a:lnTo>
                    <a:cubicBezTo>
                      <a:pt x="16792" y="835256"/>
                      <a:pt x="0" y="818464"/>
                      <a:pt x="0" y="797751"/>
                    </a:cubicBezTo>
                    <a:lnTo>
                      <a:pt x="0" y="647736"/>
                    </a:lnTo>
                    <a:cubicBezTo>
                      <a:pt x="0" y="627023"/>
                      <a:pt x="16792" y="610231"/>
                      <a:pt x="37505" y="610231"/>
                    </a:cubicBezTo>
                    <a:lnTo>
                      <a:pt x="1243787" y="610231"/>
                    </a:lnTo>
                    <a:lnTo>
                      <a:pt x="1243787" y="37505"/>
                    </a:lnTo>
                    <a:cubicBezTo>
                      <a:pt x="1243787" y="16792"/>
                      <a:pt x="1260579" y="0"/>
                      <a:pt x="128129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FE3D3991-1E0E-4684-A144-95C0C1B78327}"/>
                  </a:ext>
                </a:extLst>
              </p:cNvPr>
              <p:cNvSpPr/>
              <p:nvPr/>
            </p:nvSpPr>
            <p:spPr bwMode="auto">
              <a:xfrm>
                <a:off x="6832412" y="1115682"/>
                <a:ext cx="1305145" cy="1305145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91DE29FC-7204-4374-AA9C-05540E8A1803}"/>
                  </a:ext>
                </a:extLst>
              </p:cNvPr>
              <p:cNvSpPr/>
              <p:nvPr/>
            </p:nvSpPr>
            <p:spPr bwMode="auto">
              <a:xfrm>
                <a:off x="6414947" y="2483660"/>
                <a:ext cx="2138504" cy="1524134"/>
              </a:xfrm>
              <a:custGeom>
                <a:avLst/>
                <a:gdLst>
                  <a:gd name="connsiteX0" fmla="*/ 105014 w 2368377"/>
                  <a:gd name="connsiteY0" fmla="*/ 0 h 1524134"/>
                  <a:gd name="connsiteX1" fmla="*/ 900315 w 2368377"/>
                  <a:gd name="connsiteY1" fmla="*/ 0 h 1524134"/>
                  <a:gd name="connsiteX2" fmla="*/ 1184974 w 2368377"/>
                  <a:gd name="connsiteY2" fmla="*/ 333695 h 1524134"/>
                  <a:gd name="connsiteX3" fmla="*/ 1469633 w 2368377"/>
                  <a:gd name="connsiteY3" fmla="*/ 0 h 1524134"/>
                  <a:gd name="connsiteX4" fmla="*/ 2263363 w 2368377"/>
                  <a:gd name="connsiteY4" fmla="*/ 0 h 1524134"/>
                  <a:gd name="connsiteX5" fmla="*/ 2368377 w 2368377"/>
                  <a:gd name="connsiteY5" fmla="*/ 105014 h 1524134"/>
                  <a:gd name="connsiteX6" fmla="*/ 2368377 w 2368377"/>
                  <a:gd name="connsiteY6" fmla="*/ 525056 h 1524134"/>
                  <a:gd name="connsiteX7" fmla="*/ 2263363 w 2368377"/>
                  <a:gd name="connsiteY7" fmla="*/ 630070 h 1524134"/>
                  <a:gd name="connsiteX8" fmla="*/ 1942291 w 2368377"/>
                  <a:gd name="connsiteY8" fmla="*/ 630070 h 1524134"/>
                  <a:gd name="connsiteX9" fmla="*/ 1942291 w 2368377"/>
                  <a:gd name="connsiteY9" fmla="*/ 1524134 h 1524134"/>
                  <a:gd name="connsiteX10" fmla="*/ 426087 w 2368377"/>
                  <a:gd name="connsiteY10" fmla="*/ 1524134 h 1524134"/>
                  <a:gd name="connsiteX11" fmla="*/ 426087 w 2368377"/>
                  <a:gd name="connsiteY11" fmla="*/ 630070 h 1524134"/>
                  <a:gd name="connsiteX12" fmla="*/ 105014 w 2368377"/>
                  <a:gd name="connsiteY12" fmla="*/ 630070 h 1524134"/>
                  <a:gd name="connsiteX13" fmla="*/ 0 w 2368377"/>
                  <a:gd name="connsiteY13" fmla="*/ 525056 h 1524134"/>
                  <a:gd name="connsiteX14" fmla="*/ 0 w 2368377"/>
                  <a:gd name="connsiteY14" fmla="*/ 105014 h 1524134"/>
                  <a:gd name="connsiteX15" fmla="*/ 105014 w 2368377"/>
                  <a:gd name="connsiteY15" fmla="*/ 0 h 1524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68377" h="1524134">
                    <a:moveTo>
                      <a:pt x="105014" y="0"/>
                    </a:moveTo>
                    <a:lnTo>
                      <a:pt x="900315" y="0"/>
                    </a:lnTo>
                    <a:lnTo>
                      <a:pt x="1184974" y="333695"/>
                    </a:lnTo>
                    <a:lnTo>
                      <a:pt x="1469633" y="0"/>
                    </a:lnTo>
                    <a:lnTo>
                      <a:pt x="2263363" y="0"/>
                    </a:lnTo>
                    <a:cubicBezTo>
                      <a:pt x="2321361" y="0"/>
                      <a:pt x="2368377" y="47016"/>
                      <a:pt x="2368377" y="105014"/>
                    </a:cubicBezTo>
                    <a:lnTo>
                      <a:pt x="2368377" y="525056"/>
                    </a:lnTo>
                    <a:cubicBezTo>
                      <a:pt x="2368377" y="583054"/>
                      <a:pt x="2321361" y="630070"/>
                      <a:pt x="2263363" y="630070"/>
                    </a:cubicBezTo>
                    <a:lnTo>
                      <a:pt x="1942291" y="630070"/>
                    </a:lnTo>
                    <a:lnTo>
                      <a:pt x="1942291" y="1524134"/>
                    </a:lnTo>
                    <a:lnTo>
                      <a:pt x="426087" y="1524134"/>
                    </a:lnTo>
                    <a:lnTo>
                      <a:pt x="426087" y="630070"/>
                    </a:lnTo>
                    <a:lnTo>
                      <a:pt x="105014" y="630070"/>
                    </a:lnTo>
                    <a:cubicBezTo>
                      <a:pt x="47016" y="630070"/>
                      <a:pt x="0" y="583054"/>
                      <a:pt x="0" y="525056"/>
                    </a:cubicBezTo>
                    <a:lnTo>
                      <a:pt x="0" y="105014"/>
                    </a:lnTo>
                    <a:cubicBezTo>
                      <a:pt x="0" y="47016"/>
                      <a:pt x="47016" y="0"/>
                      <a:pt x="105014" y="0"/>
                    </a:cubicBezTo>
                    <a:close/>
                  </a:path>
                </a:pathLst>
              </a:custGeom>
              <a:solidFill>
                <a:srgbClr val="2D2D8A">
                  <a:lumMod val="60000"/>
                  <a:lumOff val="40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A6066129-8A62-46B9-8C7B-97B2C58351BA}"/>
                  </a:ext>
                </a:extLst>
              </p:cNvPr>
              <p:cNvSpPr/>
              <p:nvPr/>
            </p:nvSpPr>
            <p:spPr bwMode="auto">
              <a:xfrm>
                <a:off x="5237714" y="2425740"/>
                <a:ext cx="956820" cy="669219"/>
              </a:xfrm>
              <a:custGeom>
                <a:avLst/>
                <a:gdLst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873107 w 950985"/>
                  <a:gd name="connsiteY8" fmla="*/ 107817 h 669219"/>
                  <a:gd name="connsiteX9" fmla="*/ 950047 w 950985"/>
                  <a:gd name="connsiteY9" fmla="*/ 253807 h 669219"/>
                  <a:gd name="connsiteX10" fmla="*/ 913418 w 950985"/>
                  <a:gd name="connsiteY10" fmla="*/ 390508 h 669219"/>
                  <a:gd name="connsiteX11" fmla="*/ 788706 w 950985"/>
                  <a:gd name="connsiteY11" fmla="*/ 328214 h 669219"/>
                  <a:gd name="connsiteX12" fmla="*/ 785059 w 950985"/>
                  <a:gd name="connsiteY12" fmla="*/ 337665 h 669219"/>
                  <a:gd name="connsiteX13" fmla="*/ 713725 w 950985"/>
                  <a:gd name="connsiteY13" fmla="*/ 435633 h 669219"/>
                  <a:gd name="connsiteX14" fmla="*/ 712053 w 950985"/>
                  <a:gd name="connsiteY14" fmla="*/ 437079 h 669219"/>
                  <a:gd name="connsiteX15" fmla="*/ 712043 w 950985"/>
                  <a:gd name="connsiteY15" fmla="*/ 439040 h 669219"/>
                  <a:gd name="connsiteX16" fmla="*/ 653228 w 950985"/>
                  <a:gd name="connsiteY16" fmla="*/ 630558 h 669219"/>
                  <a:gd name="connsiteX17" fmla="*/ 652680 w 950985"/>
                  <a:gd name="connsiteY17" fmla="*/ 630228 h 669219"/>
                  <a:gd name="connsiteX18" fmla="*/ 648899 w 950985"/>
                  <a:gd name="connsiteY18" fmla="*/ 636603 h 669219"/>
                  <a:gd name="connsiteX19" fmla="*/ 639132 w 950985"/>
                  <a:gd name="connsiteY19" fmla="*/ 647392 h 669219"/>
                  <a:gd name="connsiteX20" fmla="*/ 537643 w 950985"/>
                  <a:gd name="connsiteY20" fmla="*/ 642220 h 669219"/>
                  <a:gd name="connsiteX21" fmla="*/ 525829 w 950985"/>
                  <a:gd name="connsiteY21" fmla="*/ 563667 h 669219"/>
                  <a:gd name="connsiteX22" fmla="*/ 530162 w 950985"/>
                  <a:gd name="connsiteY22" fmla="*/ 556360 h 669219"/>
                  <a:gd name="connsiteX23" fmla="*/ 529974 w 950985"/>
                  <a:gd name="connsiteY23" fmla="*/ 556246 h 669219"/>
                  <a:gd name="connsiteX24" fmla="*/ 566523 w 950985"/>
                  <a:gd name="connsiteY24" fmla="*/ 382700 h 669219"/>
                  <a:gd name="connsiteX25" fmla="*/ 564112 w 950985"/>
                  <a:gd name="connsiteY25" fmla="*/ 369712 h 669219"/>
                  <a:gd name="connsiteX26" fmla="*/ 546678 w 950985"/>
                  <a:gd name="connsiteY26" fmla="*/ 373278 h 669219"/>
                  <a:gd name="connsiteX27" fmla="*/ 331478 w 950985"/>
                  <a:gd name="connsiteY27" fmla="*/ 588798 h 669219"/>
                  <a:gd name="connsiteX28" fmla="*/ 326928 w 950985"/>
                  <a:gd name="connsiteY28" fmla="*/ 611557 h 669219"/>
                  <a:gd name="connsiteX29" fmla="*/ 326735 w 950985"/>
                  <a:gd name="connsiteY29" fmla="*/ 615454 h 669219"/>
                  <a:gd name="connsiteX30" fmla="*/ 323702 w 950985"/>
                  <a:gd name="connsiteY30" fmla="*/ 627621 h 669219"/>
                  <a:gd name="connsiteX31" fmla="*/ 246353 w 950985"/>
                  <a:gd name="connsiteY31" fmla="*/ 665826 h 669219"/>
                  <a:gd name="connsiteX32" fmla="*/ 207485 w 950985"/>
                  <a:gd name="connsiteY32" fmla="*/ 599517 h 669219"/>
                  <a:gd name="connsiteX33" fmla="*/ 208561 w 950985"/>
                  <a:gd name="connsiteY33" fmla="*/ 595200 h 669219"/>
                  <a:gd name="connsiteX34" fmla="*/ 208503 w 950985"/>
                  <a:gd name="connsiteY34" fmla="*/ 595191 h 669219"/>
                  <a:gd name="connsiteX35" fmla="*/ 215473 w 950985"/>
                  <a:gd name="connsiteY35" fmla="*/ 560330 h 669219"/>
                  <a:gd name="connsiteX36" fmla="*/ 225253 w 950985"/>
                  <a:gd name="connsiteY36" fmla="*/ 526640 h 669219"/>
                  <a:gd name="connsiteX37" fmla="*/ 317475 w 950985"/>
                  <a:gd name="connsiteY37" fmla="*/ 373851 h 669219"/>
                  <a:gd name="connsiteX38" fmla="*/ 335078 w 950985"/>
                  <a:gd name="connsiteY38" fmla="*/ 357234 h 669219"/>
                  <a:gd name="connsiteX39" fmla="*/ 313701 w 950985"/>
                  <a:gd name="connsiteY39" fmla="*/ 370462 h 669219"/>
                  <a:gd name="connsiteX40" fmla="*/ 183422 w 950985"/>
                  <a:gd name="connsiteY40" fmla="*/ 527315 h 669219"/>
                  <a:gd name="connsiteX41" fmla="*/ 182968 w 950985"/>
                  <a:gd name="connsiteY41" fmla="*/ 527119 h 669219"/>
                  <a:gd name="connsiteX42" fmla="*/ 179589 w 950985"/>
                  <a:gd name="connsiteY42" fmla="*/ 536125 h 669219"/>
                  <a:gd name="connsiteX43" fmla="*/ 104340 w 950985"/>
                  <a:gd name="connsiteY43" fmla="*/ 571401 h 669219"/>
                  <a:gd name="connsiteX44" fmla="*/ 59037 w 950985"/>
                  <a:gd name="connsiteY44" fmla="*/ 489830 h 669219"/>
                  <a:gd name="connsiteX45" fmla="*/ 63808 w 950985"/>
                  <a:gd name="connsiteY45" fmla="*/ 477115 h 669219"/>
                  <a:gd name="connsiteX46" fmla="*/ 65437 w 950985"/>
                  <a:gd name="connsiteY46" fmla="*/ 474478 h 669219"/>
                  <a:gd name="connsiteX47" fmla="*/ 82677 w 950985"/>
                  <a:gd name="connsiteY47" fmla="*/ 438864 h 669219"/>
                  <a:gd name="connsiteX48" fmla="*/ 275779 w 950985"/>
                  <a:gd name="connsiteY48" fmla="*/ 242019 h 669219"/>
                  <a:gd name="connsiteX49" fmla="*/ 291065 w 950985"/>
                  <a:gd name="connsiteY49" fmla="*/ 234342 h 669219"/>
                  <a:gd name="connsiteX50" fmla="*/ 279518 w 950985"/>
                  <a:gd name="connsiteY50" fmla="*/ 237911 h 669219"/>
                  <a:gd name="connsiteX51" fmla="*/ 131777 w 950985"/>
                  <a:gd name="connsiteY51" fmla="*/ 334418 h 669219"/>
                  <a:gd name="connsiteX52" fmla="*/ 113699 w 950985"/>
                  <a:gd name="connsiteY52" fmla="*/ 355516 h 669219"/>
                  <a:gd name="connsiteX53" fmla="*/ 110302 w 950985"/>
                  <a:gd name="connsiteY53" fmla="*/ 360780 h 669219"/>
                  <a:gd name="connsiteX54" fmla="*/ 46088 w 950985"/>
                  <a:gd name="connsiteY54" fmla="*/ 381147 h 669219"/>
                  <a:gd name="connsiteX55" fmla="*/ 1970 w 950985"/>
                  <a:gd name="connsiteY55" fmla="*/ 307808 h 669219"/>
                  <a:gd name="connsiteX56" fmla="*/ 12632 w 950985"/>
                  <a:gd name="connsiteY56" fmla="*/ 286719 h 669219"/>
                  <a:gd name="connsiteX57" fmla="*/ 14936 w 950985"/>
                  <a:gd name="connsiteY57" fmla="*/ 284363 h 669219"/>
                  <a:gd name="connsiteX58" fmla="*/ 43175 w 950985"/>
                  <a:gd name="connsiteY58" fmla="*/ 251408 h 669219"/>
                  <a:gd name="connsiteX59" fmla="*/ 266798 w 950985"/>
                  <a:gd name="connsiteY59" fmla="*/ 114563 h 669219"/>
                  <a:gd name="connsiteX60" fmla="*/ 279392 w 950985"/>
                  <a:gd name="connsiteY60" fmla="*/ 111530 h 669219"/>
                  <a:gd name="connsiteX61" fmla="*/ 281193 w 950985"/>
                  <a:gd name="connsiteY61" fmla="*/ 109395 h 669219"/>
                  <a:gd name="connsiteX62" fmla="*/ 269076 w 950985"/>
                  <a:gd name="connsiteY62" fmla="*/ 109830 h 669219"/>
                  <a:gd name="connsiteX63" fmla="*/ 218671 w 950985"/>
                  <a:gd name="connsiteY63" fmla="*/ 116674 h 669219"/>
                  <a:gd name="connsiteX64" fmla="*/ 196568 w 950985"/>
                  <a:gd name="connsiteY64" fmla="*/ 122009 h 669219"/>
                  <a:gd name="connsiteX65" fmla="*/ 194069 w 950985"/>
                  <a:gd name="connsiteY65" fmla="*/ 122954 h 669219"/>
                  <a:gd name="connsiteX66" fmla="*/ 171719 w 950985"/>
                  <a:gd name="connsiteY66" fmla="*/ 124562 h 669219"/>
                  <a:gd name="connsiteX67" fmla="*/ 122181 w 950985"/>
                  <a:gd name="connsiteY67" fmla="*/ 63650 h 669219"/>
                  <a:gd name="connsiteX68" fmla="*/ 126652 w 950985"/>
                  <a:gd name="connsiteY68" fmla="*/ 47863 h 669219"/>
                  <a:gd name="connsiteX69" fmla="*/ 162482 w 950985"/>
                  <a:gd name="connsiteY69" fmla="*/ 17938 h 669219"/>
                  <a:gd name="connsiteX70" fmla="*/ 167106 w 950985"/>
                  <a:gd name="connsiteY70" fmla="*/ 17143 h 669219"/>
                  <a:gd name="connsiteX71" fmla="*/ 196932 w 950985"/>
                  <a:gd name="connsiteY71" fmla="*/ 9945 h 669219"/>
                  <a:gd name="connsiteX72" fmla="*/ 310057 w 950985"/>
                  <a:gd name="connsiteY72" fmla="*/ 217 h 669219"/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950047 w 950985"/>
                  <a:gd name="connsiteY8" fmla="*/ 253807 h 669219"/>
                  <a:gd name="connsiteX9" fmla="*/ 913418 w 950985"/>
                  <a:gd name="connsiteY9" fmla="*/ 390508 h 669219"/>
                  <a:gd name="connsiteX10" fmla="*/ 788706 w 950985"/>
                  <a:gd name="connsiteY10" fmla="*/ 328214 h 669219"/>
                  <a:gd name="connsiteX11" fmla="*/ 785059 w 950985"/>
                  <a:gd name="connsiteY11" fmla="*/ 337665 h 669219"/>
                  <a:gd name="connsiteX12" fmla="*/ 713725 w 950985"/>
                  <a:gd name="connsiteY12" fmla="*/ 435633 h 669219"/>
                  <a:gd name="connsiteX13" fmla="*/ 712053 w 950985"/>
                  <a:gd name="connsiteY13" fmla="*/ 437079 h 669219"/>
                  <a:gd name="connsiteX14" fmla="*/ 712043 w 950985"/>
                  <a:gd name="connsiteY14" fmla="*/ 439040 h 669219"/>
                  <a:gd name="connsiteX15" fmla="*/ 653228 w 950985"/>
                  <a:gd name="connsiteY15" fmla="*/ 630558 h 669219"/>
                  <a:gd name="connsiteX16" fmla="*/ 652680 w 950985"/>
                  <a:gd name="connsiteY16" fmla="*/ 630228 h 669219"/>
                  <a:gd name="connsiteX17" fmla="*/ 648899 w 950985"/>
                  <a:gd name="connsiteY17" fmla="*/ 636603 h 669219"/>
                  <a:gd name="connsiteX18" fmla="*/ 639132 w 950985"/>
                  <a:gd name="connsiteY18" fmla="*/ 647392 h 669219"/>
                  <a:gd name="connsiteX19" fmla="*/ 537643 w 950985"/>
                  <a:gd name="connsiteY19" fmla="*/ 642220 h 669219"/>
                  <a:gd name="connsiteX20" fmla="*/ 525829 w 950985"/>
                  <a:gd name="connsiteY20" fmla="*/ 563667 h 669219"/>
                  <a:gd name="connsiteX21" fmla="*/ 530162 w 950985"/>
                  <a:gd name="connsiteY21" fmla="*/ 556360 h 669219"/>
                  <a:gd name="connsiteX22" fmla="*/ 529974 w 950985"/>
                  <a:gd name="connsiteY22" fmla="*/ 556246 h 669219"/>
                  <a:gd name="connsiteX23" fmla="*/ 566523 w 950985"/>
                  <a:gd name="connsiteY23" fmla="*/ 382700 h 669219"/>
                  <a:gd name="connsiteX24" fmla="*/ 564112 w 950985"/>
                  <a:gd name="connsiteY24" fmla="*/ 369712 h 669219"/>
                  <a:gd name="connsiteX25" fmla="*/ 546678 w 950985"/>
                  <a:gd name="connsiteY25" fmla="*/ 373278 h 669219"/>
                  <a:gd name="connsiteX26" fmla="*/ 331478 w 950985"/>
                  <a:gd name="connsiteY26" fmla="*/ 588798 h 669219"/>
                  <a:gd name="connsiteX27" fmla="*/ 326928 w 950985"/>
                  <a:gd name="connsiteY27" fmla="*/ 611557 h 669219"/>
                  <a:gd name="connsiteX28" fmla="*/ 326735 w 950985"/>
                  <a:gd name="connsiteY28" fmla="*/ 615454 h 669219"/>
                  <a:gd name="connsiteX29" fmla="*/ 323702 w 950985"/>
                  <a:gd name="connsiteY29" fmla="*/ 627621 h 669219"/>
                  <a:gd name="connsiteX30" fmla="*/ 246353 w 950985"/>
                  <a:gd name="connsiteY30" fmla="*/ 665826 h 669219"/>
                  <a:gd name="connsiteX31" fmla="*/ 207485 w 950985"/>
                  <a:gd name="connsiteY31" fmla="*/ 599517 h 669219"/>
                  <a:gd name="connsiteX32" fmla="*/ 208561 w 950985"/>
                  <a:gd name="connsiteY32" fmla="*/ 595200 h 669219"/>
                  <a:gd name="connsiteX33" fmla="*/ 208503 w 950985"/>
                  <a:gd name="connsiteY33" fmla="*/ 595191 h 669219"/>
                  <a:gd name="connsiteX34" fmla="*/ 215473 w 950985"/>
                  <a:gd name="connsiteY34" fmla="*/ 560330 h 669219"/>
                  <a:gd name="connsiteX35" fmla="*/ 225253 w 950985"/>
                  <a:gd name="connsiteY35" fmla="*/ 526640 h 669219"/>
                  <a:gd name="connsiteX36" fmla="*/ 317475 w 950985"/>
                  <a:gd name="connsiteY36" fmla="*/ 373851 h 669219"/>
                  <a:gd name="connsiteX37" fmla="*/ 335078 w 950985"/>
                  <a:gd name="connsiteY37" fmla="*/ 357234 h 669219"/>
                  <a:gd name="connsiteX38" fmla="*/ 313701 w 950985"/>
                  <a:gd name="connsiteY38" fmla="*/ 370462 h 669219"/>
                  <a:gd name="connsiteX39" fmla="*/ 183422 w 950985"/>
                  <a:gd name="connsiteY39" fmla="*/ 527315 h 669219"/>
                  <a:gd name="connsiteX40" fmla="*/ 182968 w 950985"/>
                  <a:gd name="connsiteY40" fmla="*/ 527119 h 669219"/>
                  <a:gd name="connsiteX41" fmla="*/ 179589 w 950985"/>
                  <a:gd name="connsiteY41" fmla="*/ 536125 h 669219"/>
                  <a:gd name="connsiteX42" fmla="*/ 104340 w 950985"/>
                  <a:gd name="connsiteY42" fmla="*/ 571401 h 669219"/>
                  <a:gd name="connsiteX43" fmla="*/ 59037 w 950985"/>
                  <a:gd name="connsiteY43" fmla="*/ 489830 h 669219"/>
                  <a:gd name="connsiteX44" fmla="*/ 63808 w 950985"/>
                  <a:gd name="connsiteY44" fmla="*/ 477115 h 669219"/>
                  <a:gd name="connsiteX45" fmla="*/ 65437 w 950985"/>
                  <a:gd name="connsiteY45" fmla="*/ 474478 h 669219"/>
                  <a:gd name="connsiteX46" fmla="*/ 82677 w 950985"/>
                  <a:gd name="connsiteY46" fmla="*/ 438864 h 669219"/>
                  <a:gd name="connsiteX47" fmla="*/ 275779 w 950985"/>
                  <a:gd name="connsiteY47" fmla="*/ 242019 h 669219"/>
                  <a:gd name="connsiteX48" fmla="*/ 291065 w 950985"/>
                  <a:gd name="connsiteY48" fmla="*/ 234342 h 669219"/>
                  <a:gd name="connsiteX49" fmla="*/ 279518 w 950985"/>
                  <a:gd name="connsiteY49" fmla="*/ 237911 h 669219"/>
                  <a:gd name="connsiteX50" fmla="*/ 131777 w 950985"/>
                  <a:gd name="connsiteY50" fmla="*/ 334418 h 669219"/>
                  <a:gd name="connsiteX51" fmla="*/ 113699 w 950985"/>
                  <a:gd name="connsiteY51" fmla="*/ 355516 h 669219"/>
                  <a:gd name="connsiteX52" fmla="*/ 110302 w 950985"/>
                  <a:gd name="connsiteY52" fmla="*/ 360780 h 669219"/>
                  <a:gd name="connsiteX53" fmla="*/ 46088 w 950985"/>
                  <a:gd name="connsiteY53" fmla="*/ 381147 h 669219"/>
                  <a:gd name="connsiteX54" fmla="*/ 1970 w 950985"/>
                  <a:gd name="connsiteY54" fmla="*/ 307808 h 669219"/>
                  <a:gd name="connsiteX55" fmla="*/ 12632 w 950985"/>
                  <a:gd name="connsiteY55" fmla="*/ 286719 h 669219"/>
                  <a:gd name="connsiteX56" fmla="*/ 14936 w 950985"/>
                  <a:gd name="connsiteY56" fmla="*/ 284363 h 669219"/>
                  <a:gd name="connsiteX57" fmla="*/ 43175 w 950985"/>
                  <a:gd name="connsiteY57" fmla="*/ 251408 h 669219"/>
                  <a:gd name="connsiteX58" fmla="*/ 266798 w 950985"/>
                  <a:gd name="connsiteY58" fmla="*/ 114563 h 669219"/>
                  <a:gd name="connsiteX59" fmla="*/ 279392 w 950985"/>
                  <a:gd name="connsiteY59" fmla="*/ 111530 h 669219"/>
                  <a:gd name="connsiteX60" fmla="*/ 281193 w 950985"/>
                  <a:gd name="connsiteY60" fmla="*/ 109395 h 669219"/>
                  <a:gd name="connsiteX61" fmla="*/ 269076 w 950985"/>
                  <a:gd name="connsiteY61" fmla="*/ 109830 h 669219"/>
                  <a:gd name="connsiteX62" fmla="*/ 218671 w 950985"/>
                  <a:gd name="connsiteY62" fmla="*/ 116674 h 669219"/>
                  <a:gd name="connsiteX63" fmla="*/ 196568 w 950985"/>
                  <a:gd name="connsiteY63" fmla="*/ 122009 h 669219"/>
                  <a:gd name="connsiteX64" fmla="*/ 194069 w 950985"/>
                  <a:gd name="connsiteY64" fmla="*/ 122954 h 669219"/>
                  <a:gd name="connsiteX65" fmla="*/ 171719 w 950985"/>
                  <a:gd name="connsiteY65" fmla="*/ 124562 h 669219"/>
                  <a:gd name="connsiteX66" fmla="*/ 122181 w 950985"/>
                  <a:gd name="connsiteY66" fmla="*/ 63650 h 669219"/>
                  <a:gd name="connsiteX67" fmla="*/ 126652 w 950985"/>
                  <a:gd name="connsiteY67" fmla="*/ 47863 h 669219"/>
                  <a:gd name="connsiteX68" fmla="*/ 162482 w 950985"/>
                  <a:gd name="connsiteY68" fmla="*/ 17938 h 669219"/>
                  <a:gd name="connsiteX69" fmla="*/ 167106 w 950985"/>
                  <a:gd name="connsiteY69" fmla="*/ 17143 h 669219"/>
                  <a:gd name="connsiteX70" fmla="*/ 196932 w 950985"/>
                  <a:gd name="connsiteY70" fmla="*/ 9945 h 669219"/>
                  <a:gd name="connsiteX71" fmla="*/ 310057 w 950985"/>
                  <a:gd name="connsiteY71" fmla="*/ 217 h 669219"/>
                  <a:gd name="connsiteX0" fmla="*/ 310057 w 954478"/>
                  <a:gd name="connsiteY0" fmla="*/ 217 h 669219"/>
                  <a:gd name="connsiteX1" fmla="*/ 420875 w 954478"/>
                  <a:gd name="connsiteY1" fmla="*/ 16213 h 669219"/>
                  <a:gd name="connsiteX2" fmla="*/ 446748 w 954478"/>
                  <a:gd name="connsiteY2" fmla="*/ 23913 h 669219"/>
                  <a:gd name="connsiteX3" fmla="*/ 465540 w 954478"/>
                  <a:gd name="connsiteY3" fmla="*/ 20060 h 669219"/>
                  <a:gd name="connsiteX4" fmla="*/ 545828 w 954478"/>
                  <a:gd name="connsiteY4" fmla="*/ 13705 h 669219"/>
                  <a:gd name="connsiteX5" fmla="*/ 772130 w 954478"/>
                  <a:gd name="connsiteY5" fmla="*/ 74670 h 669219"/>
                  <a:gd name="connsiteX6" fmla="*/ 785486 w 954478"/>
                  <a:gd name="connsiteY6" fmla="*/ 84873 h 669219"/>
                  <a:gd name="connsiteX7" fmla="*/ 857567 w 954478"/>
                  <a:gd name="connsiteY7" fmla="*/ 89228 h 669219"/>
                  <a:gd name="connsiteX8" fmla="*/ 950047 w 954478"/>
                  <a:gd name="connsiteY8" fmla="*/ 253807 h 669219"/>
                  <a:gd name="connsiteX9" fmla="*/ 913418 w 954478"/>
                  <a:gd name="connsiteY9" fmla="*/ 390508 h 669219"/>
                  <a:gd name="connsiteX10" fmla="*/ 788706 w 954478"/>
                  <a:gd name="connsiteY10" fmla="*/ 328214 h 669219"/>
                  <a:gd name="connsiteX11" fmla="*/ 785059 w 954478"/>
                  <a:gd name="connsiteY11" fmla="*/ 337665 h 669219"/>
                  <a:gd name="connsiteX12" fmla="*/ 713725 w 954478"/>
                  <a:gd name="connsiteY12" fmla="*/ 435633 h 669219"/>
                  <a:gd name="connsiteX13" fmla="*/ 712053 w 954478"/>
                  <a:gd name="connsiteY13" fmla="*/ 437079 h 669219"/>
                  <a:gd name="connsiteX14" fmla="*/ 712043 w 954478"/>
                  <a:gd name="connsiteY14" fmla="*/ 439040 h 669219"/>
                  <a:gd name="connsiteX15" fmla="*/ 653228 w 954478"/>
                  <a:gd name="connsiteY15" fmla="*/ 630558 h 669219"/>
                  <a:gd name="connsiteX16" fmla="*/ 652680 w 954478"/>
                  <a:gd name="connsiteY16" fmla="*/ 630228 h 669219"/>
                  <a:gd name="connsiteX17" fmla="*/ 648899 w 954478"/>
                  <a:gd name="connsiteY17" fmla="*/ 636603 h 669219"/>
                  <a:gd name="connsiteX18" fmla="*/ 639132 w 954478"/>
                  <a:gd name="connsiteY18" fmla="*/ 647392 h 669219"/>
                  <a:gd name="connsiteX19" fmla="*/ 537643 w 954478"/>
                  <a:gd name="connsiteY19" fmla="*/ 642220 h 669219"/>
                  <a:gd name="connsiteX20" fmla="*/ 525829 w 954478"/>
                  <a:gd name="connsiteY20" fmla="*/ 563667 h 669219"/>
                  <a:gd name="connsiteX21" fmla="*/ 530162 w 954478"/>
                  <a:gd name="connsiteY21" fmla="*/ 556360 h 669219"/>
                  <a:gd name="connsiteX22" fmla="*/ 529974 w 954478"/>
                  <a:gd name="connsiteY22" fmla="*/ 556246 h 669219"/>
                  <a:gd name="connsiteX23" fmla="*/ 566523 w 954478"/>
                  <a:gd name="connsiteY23" fmla="*/ 382700 h 669219"/>
                  <a:gd name="connsiteX24" fmla="*/ 564112 w 954478"/>
                  <a:gd name="connsiteY24" fmla="*/ 369712 h 669219"/>
                  <a:gd name="connsiteX25" fmla="*/ 546678 w 954478"/>
                  <a:gd name="connsiteY25" fmla="*/ 373278 h 669219"/>
                  <a:gd name="connsiteX26" fmla="*/ 331478 w 954478"/>
                  <a:gd name="connsiteY26" fmla="*/ 588798 h 669219"/>
                  <a:gd name="connsiteX27" fmla="*/ 326928 w 954478"/>
                  <a:gd name="connsiteY27" fmla="*/ 611557 h 669219"/>
                  <a:gd name="connsiteX28" fmla="*/ 326735 w 954478"/>
                  <a:gd name="connsiteY28" fmla="*/ 615454 h 669219"/>
                  <a:gd name="connsiteX29" fmla="*/ 323702 w 954478"/>
                  <a:gd name="connsiteY29" fmla="*/ 627621 h 669219"/>
                  <a:gd name="connsiteX30" fmla="*/ 246353 w 954478"/>
                  <a:gd name="connsiteY30" fmla="*/ 665826 h 669219"/>
                  <a:gd name="connsiteX31" fmla="*/ 207485 w 954478"/>
                  <a:gd name="connsiteY31" fmla="*/ 599517 h 669219"/>
                  <a:gd name="connsiteX32" fmla="*/ 208561 w 954478"/>
                  <a:gd name="connsiteY32" fmla="*/ 595200 h 669219"/>
                  <a:gd name="connsiteX33" fmla="*/ 208503 w 954478"/>
                  <a:gd name="connsiteY33" fmla="*/ 595191 h 669219"/>
                  <a:gd name="connsiteX34" fmla="*/ 215473 w 954478"/>
                  <a:gd name="connsiteY34" fmla="*/ 560330 h 669219"/>
                  <a:gd name="connsiteX35" fmla="*/ 225253 w 954478"/>
                  <a:gd name="connsiteY35" fmla="*/ 526640 h 669219"/>
                  <a:gd name="connsiteX36" fmla="*/ 317475 w 954478"/>
                  <a:gd name="connsiteY36" fmla="*/ 373851 h 669219"/>
                  <a:gd name="connsiteX37" fmla="*/ 335078 w 954478"/>
                  <a:gd name="connsiteY37" fmla="*/ 357234 h 669219"/>
                  <a:gd name="connsiteX38" fmla="*/ 313701 w 954478"/>
                  <a:gd name="connsiteY38" fmla="*/ 370462 h 669219"/>
                  <a:gd name="connsiteX39" fmla="*/ 183422 w 954478"/>
                  <a:gd name="connsiteY39" fmla="*/ 527315 h 669219"/>
                  <a:gd name="connsiteX40" fmla="*/ 182968 w 954478"/>
                  <a:gd name="connsiteY40" fmla="*/ 527119 h 669219"/>
                  <a:gd name="connsiteX41" fmla="*/ 179589 w 954478"/>
                  <a:gd name="connsiteY41" fmla="*/ 536125 h 669219"/>
                  <a:gd name="connsiteX42" fmla="*/ 104340 w 954478"/>
                  <a:gd name="connsiteY42" fmla="*/ 571401 h 669219"/>
                  <a:gd name="connsiteX43" fmla="*/ 59037 w 954478"/>
                  <a:gd name="connsiteY43" fmla="*/ 489830 h 669219"/>
                  <a:gd name="connsiteX44" fmla="*/ 63808 w 954478"/>
                  <a:gd name="connsiteY44" fmla="*/ 477115 h 669219"/>
                  <a:gd name="connsiteX45" fmla="*/ 65437 w 954478"/>
                  <a:gd name="connsiteY45" fmla="*/ 474478 h 669219"/>
                  <a:gd name="connsiteX46" fmla="*/ 82677 w 954478"/>
                  <a:gd name="connsiteY46" fmla="*/ 438864 h 669219"/>
                  <a:gd name="connsiteX47" fmla="*/ 275779 w 954478"/>
                  <a:gd name="connsiteY47" fmla="*/ 242019 h 669219"/>
                  <a:gd name="connsiteX48" fmla="*/ 291065 w 954478"/>
                  <a:gd name="connsiteY48" fmla="*/ 234342 h 669219"/>
                  <a:gd name="connsiteX49" fmla="*/ 279518 w 954478"/>
                  <a:gd name="connsiteY49" fmla="*/ 237911 h 669219"/>
                  <a:gd name="connsiteX50" fmla="*/ 131777 w 954478"/>
                  <a:gd name="connsiteY50" fmla="*/ 334418 h 669219"/>
                  <a:gd name="connsiteX51" fmla="*/ 113699 w 954478"/>
                  <a:gd name="connsiteY51" fmla="*/ 355516 h 669219"/>
                  <a:gd name="connsiteX52" fmla="*/ 110302 w 954478"/>
                  <a:gd name="connsiteY52" fmla="*/ 360780 h 669219"/>
                  <a:gd name="connsiteX53" fmla="*/ 46088 w 954478"/>
                  <a:gd name="connsiteY53" fmla="*/ 381147 h 669219"/>
                  <a:gd name="connsiteX54" fmla="*/ 1970 w 954478"/>
                  <a:gd name="connsiteY54" fmla="*/ 307808 h 669219"/>
                  <a:gd name="connsiteX55" fmla="*/ 12632 w 954478"/>
                  <a:gd name="connsiteY55" fmla="*/ 286719 h 669219"/>
                  <a:gd name="connsiteX56" fmla="*/ 14936 w 954478"/>
                  <a:gd name="connsiteY56" fmla="*/ 284363 h 669219"/>
                  <a:gd name="connsiteX57" fmla="*/ 43175 w 954478"/>
                  <a:gd name="connsiteY57" fmla="*/ 251408 h 669219"/>
                  <a:gd name="connsiteX58" fmla="*/ 266798 w 954478"/>
                  <a:gd name="connsiteY58" fmla="*/ 114563 h 669219"/>
                  <a:gd name="connsiteX59" fmla="*/ 279392 w 954478"/>
                  <a:gd name="connsiteY59" fmla="*/ 111530 h 669219"/>
                  <a:gd name="connsiteX60" fmla="*/ 281193 w 954478"/>
                  <a:gd name="connsiteY60" fmla="*/ 109395 h 669219"/>
                  <a:gd name="connsiteX61" fmla="*/ 269076 w 954478"/>
                  <a:gd name="connsiteY61" fmla="*/ 109830 h 669219"/>
                  <a:gd name="connsiteX62" fmla="*/ 218671 w 954478"/>
                  <a:gd name="connsiteY62" fmla="*/ 116674 h 669219"/>
                  <a:gd name="connsiteX63" fmla="*/ 196568 w 954478"/>
                  <a:gd name="connsiteY63" fmla="*/ 122009 h 669219"/>
                  <a:gd name="connsiteX64" fmla="*/ 194069 w 954478"/>
                  <a:gd name="connsiteY64" fmla="*/ 122954 h 669219"/>
                  <a:gd name="connsiteX65" fmla="*/ 171719 w 954478"/>
                  <a:gd name="connsiteY65" fmla="*/ 124562 h 669219"/>
                  <a:gd name="connsiteX66" fmla="*/ 122181 w 954478"/>
                  <a:gd name="connsiteY66" fmla="*/ 63650 h 669219"/>
                  <a:gd name="connsiteX67" fmla="*/ 126652 w 954478"/>
                  <a:gd name="connsiteY67" fmla="*/ 47863 h 669219"/>
                  <a:gd name="connsiteX68" fmla="*/ 162482 w 954478"/>
                  <a:gd name="connsiteY68" fmla="*/ 17938 h 669219"/>
                  <a:gd name="connsiteX69" fmla="*/ 167106 w 954478"/>
                  <a:gd name="connsiteY69" fmla="*/ 17143 h 669219"/>
                  <a:gd name="connsiteX70" fmla="*/ 196932 w 954478"/>
                  <a:gd name="connsiteY70" fmla="*/ 9945 h 669219"/>
                  <a:gd name="connsiteX71" fmla="*/ 310057 w 954478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5637"/>
                  <a:gd name="connsiteY0" fmla="*/ 217 h 669219"/>
                  <a:gd name="connsiteX1" fmla="*/ 420875 w 955637"/>
                  <a:gd name="connsiteY1" fmla="*/ 16213 h 669219"/>
                  <a:gd name="connsiteX2" fmla="*/ 446748 w 955637"/>
                  <a:gd name="connsiteY2" fmla="*/ 23913 h 669219"/>
                  <a:gd name="connsiteX3" fmla="*/ 465540 w 955637"/>
                  <a:gd name="connsiteY3" fmla="*/ 20060 h 669219"/>
                  <a:gd name="connsiteX4" fmla="*/ 545828 w 955637"/>
                  <a:gd name="connsiteY4" fmla="*/ 13705 h 669219"/>
                  <a:gd name="connsiteX5" fmla="*/ 772130 w 955637"/>
                  <a:gd name="connsiteY5" fmla="*/ 74670 h 669219"/>
                  <a:gd name="connsiteX6" fmla="*/ 785486 w 955637"/>
                  <a:gd name="connsiteY6" fmla="*/ 84873 h 669219"/>
                  <a:gd name="connsiteX7" fmla="*/ 857567 w 955637"/>
                  <a:gd name="connsiteY7" fmla="*/ 89228 h 669219"/>
                  <a:gd name="connsiteX8" fmla="*/ 950047 w 955637"/>
                  <a:gd name="connsiteY8" fmla="*/ 253807 h 669219"/>
                  <a:gd name="connsiteX9" fmla="*/ 913418 w 955637"/>
                  <a:gd name="connsiteY9" fmla="*/ 390508 h 669219"/>
                  <a:gd name="connsiteX10" fmla="*/ 788706 w 955637"/>
                  <a:gd name="connsiteY10" fmla="*/ 328214 h 669219"/>
                  <a:gd name="connsiteX11" fmla="*/ 785059 w 955637"/>
                  <a:gd name="connsiteY11" fmla="*/ 337665 h 669219"/>
                  <a:gd name="connsiteX12" fmla="*/ 713725 w 955637"/>
                  <a:gd name="connsiteY12" fmla="*/ 435633 h 669219"/>
                  <a:gd name="connsiteX13" fmla="*/ 712053 w 955637"/>
                  <a:gd name="connsiteY13" fmla="*/ 437079 h 669219"/>
                  <a:gd name="connsiteX14" fmla="*/ 712043 w 955637"/>
                  <a:gd name="connsiteY14" fmla="*/ 439040 h 669219"/>
                  <a:gd name="connsiteX15" fmla="*/ 653228 w 955637"/>
                  <a:gd name="connsiteY15" fmla="*/ 630558 h 669219"/>
                  <a:gd name="connsiteX16" fmla="*/ 652680 w 955637"/>
                  <a:gd name="connsiteY16" fmla="*/ 630228 h 669219"/>
                  <a:gd name="connsiteX17" fmla="*/ 648899 w 955637"/>
                  <a:gd name="connsiteY17" fmla="*/ 636603 h 669219"/>
                  <a:gd name="connsiteX18" fmla="*/ 639132 w 955637"/>
                  <a:gd name="connsiteY18" fmla="*/ 647392 h 669219"/>
                  <a:gd name="connsiteX19" fmla="*/ 537643 w 955637"/>
                  <a:gd name="connsiteY19" fmla="*/ 642220 h 669219"/>
                  <a:gd name="connsiteX20" fmla="*/ 525829 w 955637"/>
                  <a:gd name="connsiteY20" fmla="*/ 563667 h 669219"/>
                  <a:gd name="connsiteX21" fmla="*/ 530162 w 955637"/>
                  <a:gd name="connsiteY21" fmla="*/ 556360 h 669219"/>
                  <a:gd name="connsiteX22" fmla="*/ 529974 w 955637"/>
                  <a:gd name="connsiteY22" fmla="*/ 556246 h 669219"/>
                  <a:gd name="connsiteX23" fmla="*/ 566523 w 955637"/>
                  <a:gd name="connsiteY23" fmla="*/ 382700 h 669219"/>
                  <a:gd name="connsiteX24" fmla="*/ 564112 w 955637"/>
                  <a:gd name="connsiteY24" fmla="*/ 369712 h 669219"/>
                  <a:gd name="connsiteX25" fmla="*/ 546678 w 955637"/>
                  <a:gd name="connsiteY25" fmla="*/ 373278 h 669219"/>
                  <a:gd name="connsiteX26" fmla="*/ 331478 w 955637"/>
                  <a:gd name="connsiteY26" fmla="*/ 588798 h 669219"/>
                  <a:gd name="connsiteX27" fmla="*/ 326928 w 955637"/>
                  <a:gd name="connsiteY27" fmla="*/ 611557 h 669219"/>
                  <a:gd name="connsiteX28" fmla="*/ 326735 w 955637"/>
                  <a:gd name="connsiteY28" fmla="*/ 615454 h 669219"/>
                  <a:gd name="connsiteX29" fmla="*/ 323702 w 955637"/>
                  <a:gd name="connsiteY29" fmla="*/ 627621 h 669219"/>
                  <a:gd name="connsiteX30" fmla="*/ 246353 w 955637"/>
                  <a:gd name="connsiteY30" fmla="*/ 665826 h 669219"/>
                  <a:gd name="connsiteX31" fmla="*/ 207485 w 955637"/>
                  <a:gd name="connsiteY31" fmla="*/ 599517 h 669219"/>
                  <a:gd name="connsiteX32" fmla="*/ 208561 w 955637"/>
                  <a:gd name="connsiteY32" fmla="*/ 595200 h 669219"/>
                  <a:gd name="connsiteX33" fmla="*/ 208503 w 955637"/>
                  <a:gd name="connsiteY33" fmla="*/ 595191 h 669219"/>
                  <a:gd name="connsiteX34" fmla="*/ 215473 w 955637"/>
                  <a:gd name="connsiteY34" fmla="*/ 560330 h 669219"/>
                  <a:gd name="connsiteX35" fmla="*/ 225253 w 955637"/>
                  <a:gd name="connsiteY35" fmla="*/ 526640 h 669219"/>
                  <a:gd name="connsiteX36" fmla="*/ 317475 w 955637"/>
                  <a:gd name="connsiteY36" fmla="*/ 373851 h 669219"/>
                  <a:gd name="connsiteX37" fmla="*/ 335078 w 955637"/>
                  <a:gd name="connsiteY37" fmla="*/ 357234 h 669219"/>
                  <a:gd name="connsiteX38" fmla="*/ 313701 w 955637"/>
                  <a:gd name="connsiteY38" fmla="*/ 370462 h 669219"/>
                  <a:gd name="connsiteX39" fmla="*/ 183422 w 955637"/>
                  <a:gd name="connsiteY39" fmla="*/ 527315 h 669219"/>
                  <a:gd name="connsiteX40" fmla="*/ 182968 w 955637"/>
                  <a:gd name="connsiteY40" fmla="*/ 527119 h 669219"/>
                  <a:gd name="connsiteX41" fmla="*/ 179589 w 955637"/>
                  <a:gd name="connsiteY41" fmla="*/ 536125 h 669219"/>
                  <a:gd name="connsiteX42" fmla="*/ 104340 w 955637"/>
                  <a:gd name="connsiteY42" fmla="*/ 571401 h 669219"/>
                  <a:gd name="connsiteX43" fmla="*/ 59037 w 955637"/>
                  <a:gd name="connsiteY43" fmla="*/ 489830 h 669219"/>
                  <a:gd name="connsiteX44" fmla="*/ 63808 w 955637"/>
                  <a:gd name="connsiteY44" fmla="*/ 477115 h 669219"/>
                  <a:gd name="connsiteX45" fmla="*/ 65437 w 955637"/>
                  <a:gd name="connsiteY45" fmla="*/ 474478 h 669219"/>
                  <a:gd name="connsiteX46" fmla="*/ 82677 w 955637"/>
                  <a:gd name="connsiteY46" fmla="*/ 438864 h 669219"/>
                  <a:gd name="connsiteX47" fmla="*/ 275779 w 955637"/>
                  <a:gd name="connsiteY47" fmla="*/ 242019 h 669219"/>
                  <a:gd name="connsiteX48" fmla="*/ 291065 w 955637"/>
                  <a:gd name="connsiteY48" fmla="*/ 234342 h 669219"/>
                  <a:gd name="connsiteX49" fmla="*/ 279518 w 955637"/>
                  <a:gd name="connsiteY49" fmla="*/ 237911 h 669219"/>
                  <a:gd name="connsiteX50" fmla="*/ 131777 w 955637"/>
                  <a:gd name="connsiteY50" fmla="*/ 334418 h 669219"/>
                  <a:gd name="connsiteX51" fmla="*/ 113699 w 955637"/>
                  <a:gd name="connsiteY51" fmla="*/ 355516 h 669219"/>
                  <a:gd name="connsiteX52" fmla="*/ 110302 w 955637"/>
                  <a:gd name="connsiteY52" fmla="*/ 360780 h 669219"/>
                  <a:gd name="connsiteX53" fmla="*/ 46088 w 955637"/>
                  <a:gd name="connsiteY53" fmla="*/ 381147 h 669219"/>
                  <a:gd name="connsiteX54" fmla="*/ 1970 w 955637"/>
                  <a:gd name="connsiteY54" fmla="*/ 307808 h 669219"/>
                  <a:gd name="connsiteX55" fmla="*/ 12632 w 955637"/>
                  <a:gd name="connsiteY55" fmla="*/ 286719 h 669219"/>
                  <a:gd name="connsiteX56" fmla="*/ 14936 w 955637"/>
                  <a:gd name="connsiteY56" fmla="*/ 284363 h 669219"/>
                  <a:gd name="connsiteX57" fmla="*/ 43175 w 955637"/>
                  <a:gd name="connsiteY57" fmla="*/ 251408 h 669219"/>
                  <a:gd name="connsiteX58" fmla="*/ 266798 w 955637"/>
                  <a:gd name="connsiteY58" fmla="*/ 114563 h 669219"/>
                  <a:gd name="connsiteX59" fmla="*/ 279392 w 955637"/>
                  <a:gd name="connsiteY59" fmla="*/ 111530 h 669219"/>
                  <a:gd name="connsiteX60" fmla="*/ 281193 w 955637"/>
                  <a:gd name="connsiteY60" fmla="*/ 109395 h 669219"/>
                  <a:gd name="connsiteX61" fmla="*/ 269076 w 955637"/>
                  <a:gd name="connsiteY61" fmla="*/ 109830 h 669219"/>
                  <a:gd name="connsiteX62" fmla="*/ 218671 w 955637"/>
                  <a:gd name="connsiteY62" fmla="*/ 116674 h 669219"/>
                  <a:gd name="connsiteX63" fmla="*/ 196568 w 955637"/>
                  <a:gd name="connsiteY63" fmla="*/ 122009 h 669219"/>
                  <a:gd name="connsiteX64" fmla="*/ 194069 w 955637"/>
                  <a:gd name="connsiteY64" fmla="*/ 122954 h 669219"/>
                  <a:gd name="connsiteX65" fmla="*/ 171719 w 955637"/>
                  <a:gd name="connsiteY65" fmla="*/ 124562 h 669219"/>
                  <a:gd name="connsiteX66" fmla="*/ 122181 w 955637"/>
                  <a:gd name="connsiteY66" fmla="*/ 63650 h 669219"/>
                  <a:gd name="connsiteX67" fmla="*/ 126652 w 955637"/>
                  <a:gd name="connsiteY67" fmla="*/ 47863 h 669219"/>
                  <a:gd name="connsiteX68" fmla="*/ 162482 w 955637"/>
                  <a:gd name="connsiteY68" fmla="*/ 17938 h 669219"/>
                  <a:gd name="connsiteX69" fmla="*/ 167106 w 955637"/>
                  <a:gd name="connsiteY69" fmla="*/ 17143 h 669219"/>
                  <a:gd name="connsiteX70" fmla="*/ 196932 w 955637"/>
                  <a:gd name="connsiteY70" fmla="*/ 9945 h 669219"/>
                  <a:gd name="connsiteX71" fmla="*/ 310057 w 955637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69076 w 958185"/>
                  <a:gd name="connsiteY61" fmla="*/ 109830 h 669219"/>
                  <a:gd name="connsiteX62" fmla="*/ 218671 w 958185"/>
                  <a:gd name="connsiteY62" fmla="*/ 116674 h 669219"/>
                  <a:gd name="connsiteX63" fmla="*/ 196568 w 958185"/>
                  <a:gd name="connsiteY63" fmla="*/ 122009 h 669219"/>
                  <a:gd name="connsiteX64" fmla="*/ 194069 w 958185"/>
                  <a:gd name="connsiteY64" fmla="*/ 122954 h 669219"/>
                  <a:gd name="connsiteX65" fmla="*/ 171719 w 958185"/>
                  <a:gd name="connsiteY65" fmla="*/ 124562 h 669219"/>
                  <a:gd name="connsiteX66" fmla="*/ 122181 w 958185"/>
                  <a:gd name="connsiteY66" fmla="*/ 63650 h 669219"/>
                  <a:gd name="connsiteX67" fmla="*/ 126652 w 958185"/>
                  <a:gd name="connsiteY67" fmla="*/ 47863 h 669219"/>
                  <a:gd name="connsiteX68" fmla="*/ 162482 w 958185"/>
                  <a:gd name="connsiteY68" fmla="*/ 17938 h 669219"/>
                  <a:gd name="connsiteX69" fmla="*/ 167106 w 958185"/>
                  <a:gd name="connsiteY69" fmla="*/ 17143 h 669219"/>
                  <a:gd name="connsiteX70" fmla="*/ 196932 w 958185"/>
                  <a:gd name="connsiteY70" fmla="*/ 9945 h 669219"/>
                  <a:gd name="connsiteX71" fmla="*/ 310057 w 95818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18671 w 958185"/>
                  <a:gd name="connsiteY61" fmla="*/ 116674 h 669219"/>
                  <a:gd name="connsiteX62" fmla="*/ 196568 w 958185"/>
                  <a:gd name="connsiteY62" fmla="*/ 122009 h 669219"/>
                  <a:gd name="connsiteX63" fmla="*/ 194069 w 958185"/>
                  <a:gd name="connsiteY63" fmla="*/ 122954 h 669219"/>
                  <a:gd name="connsiteX64" fmla="*/ 171719 w 958185"/>
                  <a:gd name="connsiteY64" fmla="*/ 124562 h 669219"/>
                  <a:gd name="connsiteX65" fmla="*/ 122181 w 958185"/>
                  <a:gd name="connsiteY65" fmla="*/ 63650 h 669219"/>
                  <a:gd name="connsiteX66" fmla="*/ 126652 w 958185"/>
                  <a:gd name="connsiteY66" fmla="*/ 47863 h 669219"/>
                  <a:gd name="connsiteX67" fmla="*/ 162482 w 958185"/>
                  <a:gd name="connsiteY67" fmla="*/ 17938 h 669219"/>
                  <a:gd name="connsiteX68" fmla="*/ 167106 w 958185"/>
                  <a:gd name="connsiteY68" fmla="*/ 17143 h 669219"/>
                  <a:gd name="connsiteX69" fmla="*/ 196932 w 958185"/>
                  <a:gd name="connsiteY69" fmla="*/ 9945 h 669219"/>
                  <a:gd name="connsiteX70" fmla="*/ 310057 w 958185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85059 w 956820"/>
                  <a:gd name="connsiteY11" fmla="*/ 337665 h 669219"/>
                  <a:gd name="connsiteX12" fmla="*/ 713725 w 956820"/>
                  <a:gd name="connsiteY12" fmla="*/ 435633 h 669219"/>
                  <a:gd name="connsiteX13" fmla="*/ 712053 w 956820"/>
                  <a:gd name="connsiteY13" fmla="*/ 437079 h 669219"/>
                  <a:gd name="connsiteX14" fmla="*/ 712043 w 956820"/>
                  <a:gd name="connsiteY14" fmla="*/ 439040 h 669219"/>
                  <a:gd name="connsiteX15" fmla="*/ 653228 w 956820"/>
                  <a:gd name="connsiteY15" fmla="*/ 630558 h 669219"/>
                  <a:gd name="connsiteX16" fmla="*/ 652680 w 956820"/>
                  <a:gd name="connsiteY16" fmla="*/ 630228 h 669219"/>
                  <a:gd name="connsiteX17" fmla="*/ 648899 w 956820"/>
                  <a:gd name="connsiteY17" fmla="*/ 636603 h 669219"/>
                  <a:gd name="connsiteX18" fmla="*/ 639132 w 956820"/>
                  <a:gd name="connsiteY18" fmla="*/ 647392 h 669219"/>
                  <a:gd name="connsiteX19" fmla="*/ 537643 w 956820"/>
                  <a:gd name="connsiteY19" fmla="*/ 642220 h 669219"/>
                  <a:gd name="connsiteX20" fmla="*/ 525829 w 956820"/>
                  <a:gd name="connsiteY20" fmla="*/ 563667 h 669219"/>
                  <a:gd name="connsiteX21" fmla="*/ 530162 w 956820"/>
                  <a:gd name="connsiteY21" fmla="*/ 556360 h 669219"/>
                  <a:gd name="connsiteX22" fmla="*/ 529974 w 956820"/>
                  <a:gd name="connsiteY22" fmla="*/ 556246 h 669219"/>
                  <a:gd name="connsiteX23" fmla="*/ 566523 w 956820"/>
                  <a:gd name="connsiteY23" fmla="*/ 382700 h 669219"/>
                  <a:gd name="connsiteX24" fmla="*/ 564112 w 956820"/>
                  <a:gd name="connsiteY24" fmla="*/ 369712 h 669219"/>
                  <a:gd name="connsiteX25" fmla="*/ 546678 w 956820"/>
                  <a:gd name="connsiteY25" fmla="*/ 373278 h 669219"/>
                  <a:gd name="connsiteX26" fmla="*/ 331478 w 956820"/>
                  <a:gd name="connsiteY26" fmla="*/ 588798 h 669219"/>
                  <a:gd name="connsiteX27" fmla="*/ 326928 w 956820"/>
                  <a:gd name="connsiteY27" fmla="*/ 611557 h 669219"/>
                  <a:gd name="connsiteX28" fmla="*/ 326735 w 956820"/>
                  <a:gd name="connsiteY28" fmla="*/ 615454 h 669219"/>
                  <a:gd name="connsiteX29" fmla="*/ 323702 w 956820"/>
                  <a:gd name="connsiteY29" fmla="*/ 627621 h 669219"/>
                  <a:gd name="connsiteX30" fmla="*/ 246353 w 956820"/>
                  <a:gd name="connsiteY30" fmla="*/ 665826 h 669219"/>
                  <a:gd name="connsiteX31" fmla="*/ 207485 w 956820"/>
                  <a:gd name="connsiteY31" fmla="*/ 599517 h 669219"/>
                  <a:gd name="connsiteX32" fmla="*/ 208561 w 956820"/>
                  <a:gd name="connsiteY32" fmla="*/ 595200 h 669219"/>
                  <a:gd name="connsiteX33" fmla="*/ 208503 w 956820"/>
                  <a:gd name="connsiteY33" fmla="*/ 595191 h 669219"/>
                  <a:gd name="connsiteX34" fmla="*/ 215473 w 956820"/>
                  <a:gd name="connsiteY34" fmla="*/ 560330 h 669219"/>
                  <a:gd name="connsiteX35" fmla="*/ 225253 w 956820"/>
                  <a:gd name="connsiteY35" fmla="*/ 526640 h 669219"/>
                  <a:gd name="connsiteX36" fmla="*/ 317475 w 956820"/>
                  <a:gd name="connsiteY36" fmla="*/ 373851 h 669219"/>
                  <a:gd name="connsiteX37" fmla="*/ 335078 w 956820"/>
                  <a:gd name="connsiteY37" fmla="*/ 357234 h 669219"/>
                  <a:gd name="connsiteX38" fmla="*/ 313701 w 956820"/>
                  <a:gd name="connsiteY38" fmla="*/ 370462 h 669219"/>
                  <a:gd name="connsiteX39" fmla="*/ 183422 w 956820"/>
                  <a:gd name="connsiteY39" fmla="*/ 527315 h 669219"/>
                  <a:gd name="connsiteX40" fmla="*/ 182968 w 956820"/>
                  <a:gd name="connsiteY40" fmla="*/ 527119 h 669219"/>
                  <a:gd name="connsiteX41" fmla="*/ 179589 w 956820"/>
                  <a:gd name="connsiteY41" fmla="*/ 536125 h 669219"/>
                  <a:gd name="connsiteX42" fmla="*/ 104340 w 956820"/>
                  <a:gd name="connsiteY42" fmla="*/ 571401 h 669219"/>
                  <a:gd name="connsiteX43" fmla="*/ 59037 w 956820"/>
                  <a:gd name="connsiteY43" fmla="*/ 489830 h 669219"/>
                  <a:gd name="connsiteX44" fmla="*/ 63808 w 956820"/>
                  <a:gd name="connsiteY44" fmla="*/ 477115 h 669219"/>
                  <a:gd name="connsiteX45" fmla="*/ 65437 w 956820"/>
                  <a:gd name="connsiteY45" fmla="*/ 474478 h 669219"/>
                  <a:gd name="connsiteX46" fmla="*/ 82677 w 956820"/>
                  <a:gd name="connsiteY46" fmla="*/ 438864 h 669219"/>
                  <a:gd name="connsiteX47" fmla="*/ 275779 w 956820"/>
                  <a:gd name="connsiteY47" fmla="*/ 242019 h 669219"/>
                  <a:gd name="connsiteX48" fmla="*/ 291065 w 956820"/>
                  <a:gd name="connsiteY48" fmla="*/ 234342 h 669219"/>
                  <a:gd name="connsiteX49" fmla="*/ 279518 w 956820"/>
                  <a:gd name="connsiteY49" fmla="*/ 237911 h 669219"/>
                  <a:gd name="connsiteX50" fmla="*/ 131777 w 956820"/>
                  <a:gd name="connsiteY50" fmla="*/ 334418 h 669219"/>
                  <a:gd name="connsiteX51" fmla="*/ 113699 w 956820"/>
                  <a:gd name="connsiteY51" fmla="*/ 355516 h 669219"/>
                  <a:gd name="connsiteX52" fmla="*/ 110302 w 956820"/>
                  <a:gd name="connsiteY52" fmla="*/ 360780 h 669219"/>
                  <a:gd name="connsiteX53" fmla="*/ 46088 w 956820"/>
                  <a:gd name="connsiteY53" fmla="*/ 381147 h 669219"/>
                  <a:gd name="connsiteX54" fmla="*/ 1970 w 956820"/>
                  <a:gd name="connsiteY54" fmla="*/ 307808 h 669219"/>
                  <a:gd name="connsiteX55" fmla="*/ 12632 w 956820"/>
                  <a:gd name="connsiteY55" fmla="*/ 286719 h 669219"/>
                  <a:gd name="connsiteX56" fmla="*/ 14936 w 956820"/>
                  <a:gd name="connsiteY56" fmla="*/ 284363 h 669219"/>
                  <a:gd name="connsiteX57" fmla="*/ 43175 w 956820"/>
                  <a:gd name="connsiteY57" fmla="*/ 251408 h 669219"/>
                  <a:gd name="connsiteX58" fmla="*/ 266798 w 956820"/>
                  <a:gd name="connsiteY58" fmla="*/ 114563 h 669219"/>
                  <a:gd name="connsiteX59" fmla="*/ 279392 w 956820"/>
                  <a:gd name="connsiteY59" fmla="*/ 111530 h 669219"/>
                  <a:gd name="connsiteX60" fmla="*/ 281193 w 956820"/>
                  <a:gd name="connsiteY60" fmla="*/ 109395 h 669219"/>
                  <a:gd name="connsiteX61" fmla="*/ 218671 w 956820"/>
                  <a:gd name="connsiteY61" fmla="*/ 116674 h 669219"/>
                  <a:gd name="connsiteX62" fmla="*/ 196568 w 956820"/>
                  <a:gd name="connsiteY62" fmla="*/ 122009 h 669219"/>
                  <a:gd name="connsiteX63" fmla="*/ 194069 w 956820"/>
                  <a:gd name="connsiteY63" fmla="*/ 122954 h 669219"/>
                  <a:gd name="connsiteX64" fmla="*/ 171719 w 956820"/>
                  <a:gd name="connsiteY64" fmla="*/ 124562 h 669219"/>
                  <a:gd name="connsiteX65" fmla="*/ 122181 w 956820"/>
                  <a:gd name="connsiteY65" fmla="*/ 63650 h 669219"/>
                  <a:gd name="connsiteX66" fmla="*/ 126652 w 956820"/>
                  <a:gd name="connsiteY66" fmla="*/ 47863 h 669219"/>
                  <a:gd name="connsiteX67" fmla="*/ 162482 w 956820"/>
                  <a:gd name="connsiteY67" fmla="*/ 17938 h 669219"/>
                  <a:gd name="connsiteX68" fmla="*/ 167106 w 956820"/>
                  <a:gd name="connsiteY68" fmla="*/ 17143 h 669219"/>
                  <a:gd name="connsiteX69" fmla="*/ 196932 w 956820"/>
                  <a:gd name="connsiteY69" fmla="*/ 9945 h 669219"/>
                  <a:gd name="connsiteX70" fmla="*/ 310057 w 956820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95056 w 956820"/>
                  <a:gd name="connsiteY10" fmla="*/ 3536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6820" h="669219">
                    <a:moveTo>
                      <a:pt x="310057" y="217"/>
                    </a:moveTo>
                    <a:cubicBezTo>
                      <a:pt x="347619" y="1332"/>
                      <a:pt x="384797" y="6735"/>
                      <a:pt x="420875" y="16213"/>
                    </a:cubicBezTo>
                    <a:lnTo>
                      <a:pt x="446748" y="23913"/>
                    </a:lnTo>
                    <a:lnTo>
                      <a:pt x="465540" y="20060"/>
                    </a:lnTo>
                    <a:cubicBezTo>
                      <a:pt x="491057" y="15920"/>
                      <a:pt x="517990" y="13704"/>
                      <a:pt x="545828" y="13705"/>
                    </a:cubicBezTo>
                    <a:cubicBezTo>
                      <a:pt x="636936" y="13704"/>
                      <a:pt x="718340" y="37437"/>
                      <a:pt x="772130" y="74670"/>
                    </a:cubicBezTo>
                    <a:lnTo>
                      <a:pt x="785486" y="84873"/>
                    </a:lnTo>
                    <a:lnTo>
                      <a:pt x="857567" y="89228"/>
                    </a:lnTo>
                    <a:cubicBezTo>
                      <a:pt x="913794" y="115513"/>
                      <a:pt x="944620" y="173547"/>
                      <a:pt x="953222" y="237932"/>
                    </a:cubicBezTo>
                    <a:cubicBezTo>
                      <a:pt x="961824" y="302317"/>
                      <a:pt x="957378" y="332241"/>
                      <a:pt x="913418" y="390508"/>
                    </a:cubicBezTo>
                    <a:lnTo>
                      <a:pt x="795056" y="353614"/>
                    </a:lnTo>
                    <a:lnTo>
                      <a:pt x="713725" y="435633"/>
                    </a:lnTo>
                    <a:lnTo>
                      <a:pt x="712053" y="437079"/>
                    </a:lnTo>
                    <a:cubicBezTo>
                      <a:pt x="712050" y="437733"/>
                      <a:pt x="712046" y="438386"/>
                      <a:pt x="712043" y="439040"/>
                    </a:cubicBezTo>
                    <a:cubicBezTo>
                      <a:pt x="708470" y="505916"/>
                      <a:pt x="688673" y="571769"/>
                      <a:pt x="653228" y="630558"/>
                    </a:cubicBezTo>
                    <a:lnTo>
                      <a:pt x="652680" y="630228"/>
                    </a:lnTo>
                    <a:lnTo>
                      <a:pt x="648899" y="636603"/>
                    </a:lnTo>
                    <a:cubicBezTo>
                      <a:pt x="646070" y="640448"/>
                      <a:pt x="642813" y="644067"/>
                      <a:pt x="639132" y="647392"/>
                    </a:cubicBezTo>
                    <a:cubicBezTo>
                      <a:pt x="609682" y="673989"/>
                      <a:pt x="564244" y="671673"/>
                      <a:pt x="537643" y="642220"/>
                    </a:cubicBezTo>
                    <a:cubicBezTo>
                      <a:pt x="517692" y="620129"/>
                      <a:pt x="514003" y="589048"/>
                      <a:pt x="525829" y="563667"/>
                    </a:cubicBezTo>
                    <a:lnTo>
                      <a:pt x="530162" y="556360"/>
                    </a:lnTo>
                    <a:lnTo>
                      <a:pt x="529974" y="556246"/>
                    </a:lnTo>
                    <a:cubicBezTo>
                      <a:pt x="561671" y="503673"/>
                      <a:pt x="574176" y="442439"/>
                      <a:pt x="566523" y="382700"/>
                    </a:cubicBezTo>
                    <a:lnTo>
                      <a:pt x="564112" y="369712"/>
                    </a:lnTo>
                    <a:lnTo>
                      <a:pt x="546678" y="373278"/>
                    </a:lnTo>
                    <a:cubicBezTo>
                      <a:pt x="441122" y="399287"/>
                      <a:pt x="357607" y="482081"/>
                      <a:pt x="331478" y="588798"/>
                    </a:cubicBezTo>
                    <a:lnTo>
                      <a:pt x="326928" y="611557"/>
                    </a:lnTo>
                    <a:cubicBezTo>
                      <a:pt x="326864" y="612856"/>
                      <a:pt x="326799" y="614155"/>
                      <a:pt x="326735" y="615454"/>
                    </a:cubicBezTo>
                    <a:cubicBezTo>
                      <a:pt x="326138" y="619520"/>
                      <a:pt x="325135" y="623593"/>
                      <a:pt x="323702" y="627621"/>
                    </a:cubicBezTo>
                    <a:cubicBezTo>
                      <a:pt x="312238" y="659841"/>
                      <a:pt x="277607" y="676946"/>
                      <a:pt x="246353" y="665826"/>
                    </a:cubicBezTo>
                    <a:cubicBezTo>
                      <a:pt x="219005" y="656095"/>
                      <a:pt x="203303" y="627979"/>
                      <a:pt x="207485" y="599517"/>
                    </a:cubicBezTo>
                    <a:lnTo>
                      <a:pt x="208561" y="595200"/>
                    </a:lnTo>
                    <a:lnTo>
                      <a:pt x="208503" y="595191"/>
                    </a:lnTo>
                    <a:cubicBezTo>
                      <a:pt x="210343" y="583389"/>
                      <a:pt x="212674" y="571761"/>
                      <a:pt x="215473" y="560330"/>
                    </a:cubicBezTo>
                    <a:cubicBezTo>
                      <a:pt x="218271" y="548898"/>
                      <a:pt x="221539" y="537661"/>
                      <a:pt x="225253" y="526640"/>
                    </a:cubicBezTo>
                    <a:cubicBezTo>
                      <a:pt x="244750" y="468780"/>
                      <a:pt x="276551" y="416864"/>
                      <a:pt x="317475" y="373851"/>
                    </a:cubicBezTo>
                    <a:lnTo>
                      <a:pt x="335078" y="357234"/>
                    </a:lnTo>
                    <a:lnTo>
                      <a:pt x="313701" y="370462"/>
                    </a:lnTo>
                    <a:cubicBezTo>
                      <a:pt x="257608" y="408333"/>
                      <a:pt x="211784" y="461972"/>
                      <a:pt x="183422" y="527315"/>
                    </a:cubicBezTo>
                    <a:lnTo>
                      <a:pt x="182968" y="527119"/>
                    </a:lnTo>
                    <a:lnTo>
                      <a:pt x="179589" y="536125"/>
                    </a:lnTo>
                    <a:cubicBezTo>
                      <a:pt x="165836" y="564079"/>
                      <a:pt x="134622" y="579515"/>
                      <a:pt x="104340" y="571401"/>
                    </a:cubicBezTo>
                    <a:cubicBezTo>
                      <a:pt x="69733" y="562128"/>
                      <a:pt x="49450" y="525608"/>
                      <a:pt x="59037" y="489830"/>
                    </a:cubicBezTo>
                    <a:cubicBezTo>
                      <a:pt x="60235" y="485358"/>
                      <a:pt x="61843" y="481109"/>
                      <a:pt x="63808" y="477115"/>
                    </a:cubicBezTo>
                    <a:lnTo>
                      <a:pt x="65437" y="474478"/>
                    </a:lnTo>
                    <a:lnTo>
                      <a:pt x="82677" y="438864"/>
                    </a:lnTo>
                    <a:cubicBezTo>
                      <a:pt x="127869" y="354594"/>
                      <a:pt x="195529" y="287119"/>
                      <a:pt x="275779" y="242019"/>
                    </a:cubicBezTo>
                    <a:lnTo>
                      <a:pt x="291065" y="234342"/>
                    </a:lnTo>
                    <a:lnTo>
                      <a:pt x="279518" y="237911"/>
                    </a:lnTo>
                    <a:cubicBezTo>
                      <a:pt x="224333" y="257371"/>
                      <a:pt x="173418" y="289920"/>
                      <a:pt x="131777" y="334418"/>
                    </a:cubicBezTo>
                    <a:lnTo>
                      <a:pt x="113699" y="355516"/>
                    </a:lnTo>
                    <a:lnTo>
                      <a:pt x="110302" y="360780"/>
                    </a:lnTo>
                    <a:cubicBezTo>
                      <a:pt x="95750" y="378961"/>
                      <a:pt x="70732" y="387750"/>
                      <a:pt x="46088" y="381147"/>
                    </a:cubicBezTo>
                    <a:cubicBezTo>
                      <a:pt x="13228" y="372342"/>
                      <a:pt x="-6524" y="339507"/>
                      <a:pt x="1970" y="307808"/>
                    </a:cubicBezTo>
                    <a:cubicBezTo>
                      <a:pt x="4094" y="299882"/>
                      <a:pt x="7782" y="292779"/>
                      <a:pt x="12632" y="286719"/>
                    </a:cubicBezTo>
                    <a:lnTo>
                      <a:pt x="14936" y="284363"/>
                    </a:lnTo>
                    <a:lnTo>
                      <a:pt x="43175" y="251408"/>
                    </a:lnTo>
                    <a:cubicBezTo>
                      <a:pt x="105301" y="185018"/>
                      <a:pt x="182990" y="138685"/>
                      <a:pt x="266798" y="114563"/>
                    </a:cubicBezTo>
                    <a:lnTo>
                      <a:pt x="279392" y="111530"/>
                    </a:lnTo>
                    <a:lnTo>
                      <a:pt x="281193" y="109395"/>
                    </a:lnTo>
                    <a:lnTo>
                      <a:pt x="218671" y="116674"/>
                    </a:lnTo>
                    <a:lnTo>
                      <a:pt x="196568" y="122009"/>
                    </a:lnTo>
                    <a:lnTo>
                      <a:pt x="194069" y="122954"/>
                    </a:lnTo>
                    <a:cubicBezTo>
                      <a:pt x="187026" y="124880"/>
                      <a:pt x="179463" y="125500"/>
                      <a:pt x="171719" y="124562"/>
                    </a:cubicBezTo>
                    <a:cubicBezTo>
                      <a:pt x="140738" y="120808"/>
                      <a:pt x="118560" y="93537"/>
                      <a:pt x="122181" y="63650"/>
                    </a:cubicBezTo>
                    <a:cubicBezTo>
                      <a:pt x="122860" y="58046"/>
                      <a:pt x="124397" y="52748"/>
                      <a:pt x="126652" y="47863"/>
                    </a:cubicBezTo>
                    <a:cubicBezTo>
                      <a:pt x="133417" y="33208"/>
                      <a:pt x="146636" y="22270"/>
                      <a:pt x="162482" y="17938"/>
                    </a:cubicBezTo>
                    <a:lnTo>
                      <a:pt x="167106" y="17143"/>
                    </a:lnTo>
                    <a:lnTo>
                      <a:pt x="196932" y="9945"/>
                    </a:lnTo>
                    <a:cubicBezTo>
                      <a:pt x="234547" y="2274"/>
                      <a:pt x="272494" y="-898"/>
                      <a:pt x="310057" y="217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B078BAFF-EDB2-4F72-81DD-60C1DD7B3576}"/>
                  </a:ext>
                </a:extLst>
              </p:cNvPr>
              <p:cNvSpPr/>
              <p:nvPr/>
            </p:nvSpPr>
            <p:spPr bwMode="auto">
              <a:xfrm flipH="1">
                <a:off x="8773865" y="2425740"/>
                <a:ext cx="956820" cy="669219"/>
              </a:xfrm>
              <a:custGeom>
                <a:avLst/>
                <a:gdLst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873107 w 950985"/>
                  <a:gd name="connsiteY8" fmla="*/ 107817 h 669219"/>
                  <a:gd name="connsiteX9" fmla="*/ 950047 w 950985"/>
                  <a:gd name="connsiteY9" fmla="*/ 253807 h 669219"/>
                  <a:gd name="connsiteX10" fmla="*/ 913418 w 950985"/>
                  <a:gd name="connsiteY10" fmla="*/ 390508 h 669219"/>
                  <a:gd name="connsiteX11" fmla="*/ 788706 w 950985"/>
                  <a:gd name="connsiteY11" fmla="*/ 328214 h 669219"/>
                  <a:gd name="connsiteX12" fmla="*/ 785059 w 950985"/>
                  <a:gd name="connsiteY12" fmla="*/ 337665 h 669219"/>
                  <a:gd name="connsiteX13" fmla="*/ 713725 w 950985"/>
                  <a:gd name="connsiteY13" fmla="*/ 435633 h 669219"/>
                  <a:gd name="connsiteX14" fmla="*/ 712053 w 950985"/>
                  <a:gd name="connsiteY14" fmla="*/ 437079 h 669219"/>
                  <a:gd name="connsiteX15" fmla="*/ 712043 w 950985"/>
                  <a:gd name="connsiteY15" fmla="*/ 439040 h 669219"/>
                  <a:gd name="connsiteX16" fmla="*/ 653228 w 950985"/>
                  <a:gd name="connsiteY16" fmla="*/ 630558 h 669219"/>
                  <a:gd name="connsiteX17" fmla="*/ 652680 w 950985"/>
                  <a:gd name="connsiteY17" fmla="*/ 630228 h 669219"/>
                  <a:gd name="connsiteX18" fmla="*/ 648899 w 950985"/>
                  <a:gd name="connsiteY18" fmla="*/ 636603 h 669219"/>
                  <a:gd name="connsiteX19" fmla="*/ 639132 w 950985"/>
                  <a:gd name="connsiteY19" fmla="*/ 647392 h 669219"/>
                  <a:gd name="connsiteX20" fmla="*/ 537643 w 950985"/>
                  <a:gd name="connsiteY20" fmla="*/ 642220 h 669219"/>
                  <a:gd name="connsiteX21" fmla="*/ 525829 w 950985"/>
                  <a:gd name="connsiteY21" fmla="*/ 563667 h 669219"/>
                  <a:gd name="connsiteX22" fmla="*/ 530162 w 950985"/>
                  <a:gd name="connsiteY22" fmla="*/ 556360 h 669219"/>
                  <a:gd name="connsiteX23" fmla="*/ 529974 w 950985"/>
                  <a:gd name="connsiteY23" fmla="*/ 556246 h 669219"/>
                  <a:gd name="connsiteX24" fmla="*/ 566523 w 950985"/>
                  <a:gd name="connsiteY24" fmla="*/ 382700 h 669219"/>
                  <a:gd name="connsiteX25" fmla="*/ 564112 w 950985"/>
                  <a:gd name="connsiteY25" fmla="*/ 369712 h 669219"/>
                  <a:gd name="connsiteX26" fmla="*/ 546678 w 950985"/>
                  <a:gd name="connsiteY26" fmla="*/ 373278 h 669219"/>
                  <a:gd name="connsiteX27" fmla="*/ 331478 w 950985"/>
                  <a:gd name="connsiteY27" fmla="*/ 588798 h 669219"/>
                  <a:gd name="connsiteX28" fmla="*/ 326928 w 950985"/>
                  <a:gd name="connsiteY28" fmla="*/ 611557 h 669219"/>
                  <a:gd name="connsiteX29" fmla="*/ 326735 w 950985"/>
                  <a:gd name="connsiteY29" fmla="*/ 615454 h 669219"/>
                  <a:gd name="connsiteX30" fmla="*/ 323702 w 950985"/>
                  <a:gd name="connsiteY30" fmla="*/ 627621 h 669219"/>
                  <a:gd name="connsiteX31" fmla="*/ 246353 w 950985"/>
                  <a:gd name="connsiteY31" fmla="*/ 665826 h 669219"/>
                  <a:gd name="connsiteX32" fmla="*/ 207485 w 950985"/>
                  <a:gd name="connsiteY32" fmla="*/ 599517 h 669219"/>
                  <a:gd name="connsiteX33" fmla="*/ 208561 w 950985"/>
                  <a:gd name="connsiteY33" fmla="*/ 595200 h 669219"/>
                  <a:gd name="connsiteX34" fmla="*/ 208503 w 950985"/>
                  <a:gd name="connsiteY34" fmla="*/ 595191 h 669219"/>
                  <a:gd name="connsiteX35" fmla="*/ 215473 w 950985"/>
                  <a:gd name="connsiteY35" fmla="*/ 560330 h 669219"/>
                  <a:gd name="connsiteX36" fmla="*/ 225253 w 950985"/>
                  <a:gd name="connsiteY36" fmla="*/ 526640 h 669219"/>
                  <a:gd name="connsiteX37" fmla="*/ 317475 w 950985"/>
                  <a:gd name="connsiteY37" fmla="*/ 373851 h 669219"/>
                  <a:gd name="connsiteX38" fmla="*/ 335078 w 950985"/>
                  <a:gd name="connsiteY38" fmla="*/ 357234 h 669219"/>
                  <a:gd name="connsiteX39" fmla="*/ 313701 w 950985"/>
                  <a:gd name="connsiteY39" fmla="*/ 370462 h 669219"/>
                  <a:gd name="connsiteX40" fmla="*/ 183422 w 950985"/>
                  <a:gd name="connsiteY40" fmla="*/ 527315 h 669219"/>
                  <a:gd name="connsiteX41" fmla="*/ 182968 w 950985"/>
                  <a:gd name="connsiteY41" fmla="*/ 527119 h 669219"/>
                  <a:gd name="connsiteX42" fmla="*/ 179589 w 950985"/>
                  <a:gd name="connsiteY42" fmla="*/ 536125 h 669219"/>
                  <a:gd name="connsiteX43" fmla="*/ 104340 w 950985"/>
                  <a:gd name="connsiteY43" fmla="*/ 571401 h 669219"/>
                  <a:gd name="connsiteX44" fmla="*/ 59037 w 950985"/>
                  <a:gd name="connsiteY44" fmla="*/ 489830 h 669219"/>
                  <a:gd name="connsiteX45" fmla="*/ 63808 w 950985"/>
                  <a:gd name="connsiteY45" fmla="*/ 477115 h 669219"/>
                  <a:gd name="connsiteX46" fmla="*/ 65437 w 950985"/>
                  <a:gd name="connsiteY46" fmla="*/ 474478 h 669219"/>
                  <a:gd name="connsiteX47" fmla="*/ 82677 w 950985"/>
                  <a:gd name="connsiteY47" fmla="*/ 438864 h 669219"/>
                  <a:gd name="connsiteX48" fmla="*/ 275779 w 950985"/>
                  <a:gd name="connsiteY48" fmla="*/ 242019 h 669219"/>
                  <a:gd name="connsiteX49" fmla="*/ 291065 w 950985"/>
                  <a:gd name="connsiteY49" fmla="*/ 234342 h 669219"/>
                  <a:gd name="connsiteX50" fmla="*/ 279518 w 950985"/>
                  <a:gd name="connsiteY50" fmla="*/ 237911 h 669219"/>
                  <a:gd name="connsiteX51" fmla="*/ 131777 w 950985"/>
                  <a:gd name="connsiteY51" fmla="*/ 334418 h 669219"/>
                  <a:gd name="connsiteX52" fmla="*/ 113699 w 950985"/>
                  <a:gd name="connsiteY52" fmla="*/ 355516 h 669219"/>
                  <a:gd name="connsiteX53" fmla="*/ 110302 w 950985"/>
                  <a:gd name="connsiteY53" fmla="*/ 360780 h 669219"/>
                  <a:gd name="connsiteX54" fmla="*/ 46088 w 950985"/>
                  <a:gd name="connsiteY54" fmla="*/ 381147 h 669219"/>
                  <a:gd name="connsiteX55" fmla="*/ 1970 w 950985"/>
                  <a:gd name="connsiteY55" fmla="*/ 307808 h 669219"/>
                  <a:gd name="connsiteX56" fmla="*/ 12632 w 950985"/>
                  <a:gd name="connsiteY56" fmla="*/ 286719 h 669219"/>
                  <a:gd name="connsiteX57" fmla="*/ 14936 w 950985"/>
                  <a:gd name="connsiteY57" fmla="*/ 284363 h 669219"/>
                  <a:gd name="connsiteX58" fmla="*/ 43175 w 950985"/>
                  <a:gd name="connsiteY58" fmla="*/ 251408 h 669219"/>
                  <a:gd name="connsiteX59" fmla="*/ 266798 w 950985"/>
                  <a:gd name="connsiteY59" fmla="*/ 114563 h 669219"/>
                  <a:gd name="connsiteX60" fmla="*/ 279392 w 950985"/>
                  <a:gd name="connsiteY60" fmla="*/ 111530 h 669219"/>
                  <a:gd name="connsiteX61" fmla="*/ 281193 w 950985"/>
                  <a:gd name="connsiteY61" fmla="*/ 109395 h 669219"/>
                  <a:gd name="connsiteX62" fmla="*/ 269076 w 950985"/>
                  <a:gd name="connsiteY62" fmla="*/ 109830 h 669219"/>
                  <a:gd name="connsiteX63" fmla="*/ 218671 w 950985"/>
                  <a:gd name="connsiteY63" fmla="*/ 116674 h 669219"/>
                  <a:gd name="connsiteX64" fmla="*/ 196568 w 950985"/>
                  <a:gd name="connsiteY64" fmla="*/ 122009 h 669219"/>
                  <a:gd name="connsiteX65" fmla="*/ 194069 w 950985"/>
                  <a:gd name="connsiteY65" fmla="*/ 122954 h 669219"/>
                  <a:gd name="connsiteX66" fmla="*/ 171719 w 950985"/>
                  <a:gd name="connsiteY66" fmla="*/ 124562 h 669219"/>
                  <a:gd name="connsiteX67" fmla="*/ 122181 w 950985"/>
                  <a:gd name="connsiteY67" fmla="*/ 63650 h 669219"/>
                  <a:gd name="connsiteX68" fmla="*/ 126652 w 950985"/>
                  <a:gd name="connsiteY68" fmla="*/ 47863 h 669219"/>
                  <a:gd name="connsiteX69" fmla="*/ 162482 w 950985"/>
                  <a:gd name="connsiteY69" fmla="*/ 17938 h 669219"/>
                  <a:gd name="connsiteX70" fmla="*/ 167106 w 950985"/>
                  <a:gd name="connsiteY70" fmla="*/ 17143 h 669219"/>
                  <a:gd name="connsiteX71" fmla="*/ 196932 w 950985"/>
                  <a:gd name="connsiteY71" fmla="*/ 9945 h 669219"/>
                  <a:gd name="connsiteX72" fmla="*/ 310057 w 950985"/>
                  <a:gd name="connsiteY72" fmla="*/ 217 h 669219"/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950047 w 950985"/>
                  <a:gd name="connsiteY8" fmla="*/ 253807 h 669219"/>
                  <a:gd name="connsiteX9" fmla="*/ 913418 w 950985"/>
                  <a:gd name="connsiteY9" fmla="*/ 390508 h 669219"/>
                  <a:gd name="connsiteX10" fmla="*/ 788706 w 950985"/>
                  <a:gd name="connsiteY10" fmla="*/ 328214 h 669219"/>
                  <a:gd name="connsiteX11" fmla="*/ 785059 w 950985"/>
                  <a:gd name="connsiteY11" fmla="*/ 337665 h 669219"/>
                  <a:gd name="connsiteX12" fmla="*/ 713725 w 950985"/>
                  <a:gd name="connsiteY12" fmla="*/ 435633 h 669219"/>
                  <a:gd name="connsiteX13" fmla="*/ 712053 w 950985"/>
                  <a:gd name="connsiteY13" fmla="*/ 437079 h 669219"/>
                  <a:gd name="connsiteX14" fmla="*/ 712043 w 950985"/>
                  <a:gd name="connsiteY14" fmla="*/ 439040 h 669219"/>
                  <a:gd name="connsiteX15" fmla="*/ 653228 w 950985"/>
                  <a:gd name="connsiteY15" fmla="*/ 630558 h 669219"/>
                  <a:gd name="connsiteX16" fmla="*/ 652680 w 950985"/>
                  <a:gd name="connsiteY16" fmla="*/ 630228 h 669219"/>
                  <a:gd name="connsiteX17" fmla="*/ 648899 w 950985"/>
                  <a:gd name="connsiteY17" fmla="*/ 636603 h 669219"/>
                  <a:gd name="connsiteX18" fmla="*/ 639132 w 950985"/>
                  <a:gd name="connsiteY18" fmla="*/ 647392 h 669219"/>
                  <a:gd name="connsiteX19" fmla="*/ 537643 w 950985"/>
                  <a:gd name="connsiteY19" fmla="*/ 642220 h 669219"/>
                  <a:gd name="connsiteX20" fmla="*/ 525829 w 950985"/>
                  <a:gd name="connsiteY20" fmla="*/ 563667 h 669219"/>
                  <a:gd name="connsiteX21" fmla="*/ 530162 w 950985"/>
                  <a:gd name="connsiteY21" fmla="*/ 556360 h 669219"/>
                  <a:gd name="connsiteX22" fmla="*/ 529974 w 950985"/>
                  <a:gd name="connsiteY22" fmla="*/ 556246 h 669219"/>
                  <a:gd name="connsiteX23" fmla="*/ 566523 w 950985"/>
                  <a:gd name="connsiteY23" fmla="*/ 382700 h 669219"/>
                  <a:gd name="connsiteX24" fmla="*/ 564112 w 950985"/>
                  <a:gd name="connsiteY24" fmla="*/ 369712 h 669219"/>
                  <a:gd name="connsiteX25" fmla="*/ 546678 w 950985"/>
                  <a:gd name="connsiteY25" fmla="*/ 373278 h 669219"/>
                  <a:gd name="connsiteX26" fmla="*/ 331478 w 950985"/>
                  <a:gd name="connsiteY26" fmla="*/ 588798 h 669219"/>
                  <a:gd name="connsiteX27" fmla="*/ 326928 w 950985"/>
                  <a:gd name="connsiteY27" fmla="*/ 611557 h 669219"/>
                  <a:gd name="connsiteX28" fmla="*/ 326735 w 950985"/>
                  <a:gd name="connsiteY28" fmla="*/ 615454 h 669219"/>
                  <a:gd name="connsiteX29" fmla="*/ 323702 w 950985"/>
                  <a:gd name="connsiteY29" fmla="*/ 627621 h 669219"/>
                  <a:gd name="connsiteX30" fmla="*/ 246353 w 950985"/>
                  <a:gd name="connsiteY30" fmla="*/ 665826 h 669219"/>
                  <a:gd name="connsiteX31" fmla="*/ 207485 w 950985"/>
                  <a:gd name="connsiteY31" fmla="*/ 599517 h 669219"/>
                  <a:gd name="connsiteX32" fmla="*/ 208561 w 950985"/>
                  <a:gd name="connsiteY32" fmla="*/ 595200 h 669219"/>
                  <a:gd name="connsiteX33" fmla="*/ 208503 w 950985"/>
                  <a:gd name="connsiteY33" fmla="*/ 595191 h 669219"/>
                  <a:gd name="connsiteX34" fmla="*/ 215473 w 950985"/>
                  <a:gd name="connsiteY34" fmla="*/ 560330 h 669219"/>
                  <a:gd name="connsiteX35" fmla="*/ 225253 w 950985"/>
                  <a:gd name="connsiteY35" fmla="*/ 526640 h 669219"/>
                  <a:gd name="connsiteX36" fmla="*/ 317475 w 950985"/>
                  <a:gd name="connsiteY36" fmla="*/ 373851 h 669219"/>
                  <a:gd name="connsiteX37" fmla="*/ 335078 w 950985"/>
                  <a:gd name="connsiteY37" fmla="*/ 357234 h 669219"/>
                  <a:gd name="connsiteX38" fmla="*/ 313701 w 950985"/>
                  <a:gd name="connsiteY38" fmla="*/ 370462 h 669219"/>
                  <a:gd name="connsiteX39" fmla="*/ 183422 w 950985"/>
                  <a:gd name="connsiteY39" fmla="*/ 527315 h 669219"/>
                  <a:gd name="connsiteX40" fmla="*/ 182968 w 950985"/>
                  <a:gd name="connsiteY40" fmla="*/ 527119 h 669219"/>
                  <a:gd name="connsiteX41" fmla="*/ 179589 w 950985"/>
                  <a:gd name="connsiteY41" fmla="*/ 536125 h 669219"/>
                  <a:gd name="connsiteX42" fmla="*/ 104340 w 950985"/>
                  <a:gd name="connsiteY42" fmla="*/ 571401 h 669219"/>
                  <a:gd name="connsiteX43" fmla="*/ 59037 w 950985"/>
                  <a:gd name="connsiteY43" fmla="*/ 489830 h 669219"/>
                  <a:gd name="connsiteX44" fmla="*/ 63808 w 950985"/>
                  <a:gd name="connsiteY44" fmla="*/ 477115 h 669219"/>
                  <a:gd name="connsiteX45" fmla="*/ 65437 w 950985"/>
                  <a:gd name="connsiteY45" fmla="*/ 474478 h 669219"/>
                  <a:gd name="connsiteX46" fmla="*/ 82677 w 950985"/>
                  <a:gd name="connsiteY46" fmla="*/ 438864 h 669219"/>
                  <a:gd name="connsiteX47" fmla="*/ 275779 w 950985"/>
                  <a:gd name="connsiteY47" fmla="*/ 242019 h 669219"/>
                  <a:gd name="connsiteX48" fmla="*/ 291065 w 950985"/>
                  <a:gd name="connsiteY48" fmla="*/ 234342 h 669219"/>
                  <a:gd name="connsiteX49" fmla="*/ 279518 w 950985"/>
                  <a:gd name="connsiteY49" fmla="*/ 237911 h 669219"/>
                  <a:gd name="connsiteX50" fmla="*/ 131777 w 950985"/>
                  <a:gd name="connsiteY50" fmla="*/ 334418 h 669219"/>
                  <a:gd name="connsiteX51" fmla="*/ 113699 w 950985"/>
                  <a:gd name="connsiteY51" fmla="*/ 355516 h 669219"/>
                  <a:gd name="connsiteX52" fmla="*/ 110302 w 950985"/>
                  <a:gd name="connsiteY52" fmla="*/ 360780 h 669219"/>
                  <a:gd name="connsiteX53" fmla="*/ 46088 w 950985"/>
                  <a:gd name="connsiteY53" fmla="*/ 381147 h 669219"/>
                  <a:gd name="connsiteX54" fmla="*/ 1970 w 950985"/>
                  <a:gd name="connsiteY54" fmla="*/ 307808 h 669219"/>
                  <a:gd name="connsiteX55" fmla="*/ 12632 w 950985"/>
                  <a:gd name="connsiteY55" fmla="*/ 286719 h 669219"/>
                  <a:gd name="connsiteX56" fmla="*/ 14936 w 950985"/>
                  <a:gd name="connsiteY56" fmla="*/ 284363 h 669219"/>
                  <a:gd name="connsiteX57" fmla="*/ 43175 w 950985"/>
                  <a:gd name="connsiteY57" fmla="*/ 251408 h 669219"/>
                  <a:gd name="connsiteX58" fmla="*/ 266798 w 950985"/>
                  <a:gd name="connsiteY58" fmla="*/ 114563 h 669219"/>
                  <a:gd name="connsiteX59" fmla="*/ 279392 w 950985"/>
                  <a:gd name="connsiteY59" fmla="*/ 111530 h 669219"/>
                  <a:gd name="connsiteX60" fmla="*/ 281193 w 950985"/>
                  <a:gd name="connsiteY60" fmla="*/ 109395 h 669219"/>
                  <a:gd name="connsiteX61" fmla="*/ 269076 w 950985"/>
                  <a:gd name="connsiteY61" fmla="*/ 109830 h 669219"/>
                  <a:gd name="connsiteX62" fmla="*/ 218671 w 950985"/>
                  <a:gd name="connsiteY62" fmla="*/ 116674 h 669219"/>
                  <a:gd name="connsiteX63" fmla="*/ 196568 w 950985"/>
                  <a:gd name="connsiteY63" fmla="*/ 122009 h 669219"/>
                  <a:gd name="connsiteX64" fmla="*/ 194069 w 950985"/>
                  <a:gd name="connsiteY64" fmla="*/ 122954 h 669219"/>
                  <a:gd name="connsiteX65" fmla="*/ 171719 w 950985"/>
                  <a:gd name="connsiteY65" fmla="*/ 124562 h 669219"/>
                  <a:gd name="connsiteX66" fmla="*/ 122181 w 950985"/>
                  <a:gd name="connsiteY66" fmla="*/ 63650 h 669219"/>
                  <a:gd name="connsiteX67" fmla="*/ 126652 w 950985"/>
                  <a:gd name="connsiteY67" fmla="*/ 47863 h 669219"/>
                  <a:gd name="connsiteX68" fmla="*/ 162482 w 950985"/>
                  <a:gd name="connsiteY68" fmla="*/ 17938 h 669219"/>
                  <a:gd name="connsiteX69" fmla="*/ 167106 w 950985"/>
                  <a:gd name="connsiteY69" fmla="*/ 17143 h 669219"/>
                  <a:gd name="connsiteX70" fmla="*/ 196932 w 950985"/>
                  <a:gd name="connsiteY70" fmla="*/ 9945 h 669219"/>
                  <a:gd name="connsiteX71" fmla="*/ 310057 w 950985"/>
                  <a:gd name="connsiteY71" fmla="*/ 217 h 669219"/>
                  <a:gd name="connsiteX0" fmla="*/ 310057 w 954478"/>
                  <a:gd name="connsiteY0" fmla="*/ 217 h 669219"/>
                  <a:gd name="connsiteX1" fmla="*/ 420875 w 954478"/>
                  <a:gd name="connsiteY1" fmla="*/ 16213 h 669219"/>
                  <a:gd name="connsiteX2" fmla="*/ 446748 w 954478"/>
                  <a:gd name="connsiteY2" fmla="*/ 23913 h 669219"/>
                  <a:gd name="connsiteX3" fmla="*/ 465540 w 954478"/>
                  <a:gd name="connsiteY3" fmla="*/ 20060 h 669219"/>
                  <a:gd name="connsiteX4" fmla="*/ 545828 w 954478"/>
                  <a:gd name="connsiteY4" fmla="*/ 13705 h 669219"/>
                  <a:gd name="connsiteX5" fmla="*/ 772130 w 954478"/>
                  <a:gd name="connsiteY5" fmla="*/ 74670 h 669219"/>
                  <a:gd name="connsiteX6" fmla="*/ 785486 w 954478"/>
                  <a:gd name="connsiteY6" fmla="*/ 84873 h 669219"/>
                  <a:gd name="connsiteX7" fmla="*/ 857567 w 954478"/>
                  <a:gd name="connsiteY7" fmla="*/ 89228 h 669219"/>
                  <a:gd name="connsiteX8" fmla="*/ 950047 w 954478"/>
                  <a:gd name="connsiteY8" fmla="*/ 253807 h 669219"/>
                  <a:gd name="connsiteX9" fmla="*/ 913418 w 954478"/>
                  <a:gd name="connsiteY9" fmla="*/ 390508 h 669219"/>
                  <a:gd name="connsiteX10" fmla="*/ 788706 w 954478"/>
                  <a:gd name="connsiteY10" fmla="*/ 328214 h 669219"/>
                  <a:gd name="connsiteX11" fmla="*/ 785059 w 954478"/>
                  <a:gd name="connsiteY11" fmla="*/ 337665 h 669219"/>
                  <a:gd name="connsiteX12" fmla="*/ 713725 w 954478"/>
                  <a:gd name="connsiteY12" fmla="*/ 435633 h 669219"/>
                  <a:gd name="connsiteX13" fmla="*/ 712053 w 954478"/>
                  <a:gd name="connsiteY13" fmla="*/ 437079 h 669219"/>
                  <a:gd name="connsiteX14" fmla="*/ 712043 w 954478"/>
                  <a:gd name="connsiteY14" fmla="*/ 439040 h 669219"/>
                  <a:gd name="connsiteX15" fmla="*/ 653228 w 954478"/>
                  <a:gd name="connsiteY15" fmla="*/ 630558 h 669219"/>
                  <a:gd name="connsiteX16" fmla="*/ 652680 w 954478"/>
                  <a:gd name="connsiteY16" fmla="*/ 630228 h 669219"/>
                  <a:gd name="connsiteX17" fmla="*/ 648899 w 954478"/>
                  <a:gd name="connsiteY17" fmla="*/ 636603 h 669219"/>
                  <a:gd name="connsiteX18" fmla="*/ 639132 w 954478"/>
                  <a:gd name="connsiteY18" fmla="*/ 647392 h 669219"/>
                  <a:gd name="connsiteX19" fmla="*/ 537643 w 954478"/>
                  <a:gd name="connsiteY19" fmla="*/ 642220 h 669219"/>
                  <a:gd name="connsiteX20" fmla="*/ 525829 w 954478"/>
                  <a:gd name="connsiteY20" fmla="*/ 563667 h 669219"/>
                  <a:gd name="connsiteX21" fmla="*/ 530162 w 954478"/>
                  <a:gd name="connsiteY21" fmla="*/ 556360 h 669219"/>
                  <a:gd name="connsiteX22" fmla="*/ 529974 w 954478"/>
                  <a:gd name="connsiteY22" fmla="*/ 556246 h 669219"/>
                  <a:gd name="connsiteX23" fmla="*/ 566523 w 954478"/>
                  <a:gd name="connsiteY23" fmla="*/ 382700 h 669219"/>
                  <a:gd name="connsiteX24" fmla="*/ 564112 w 954478"/>
                  <a:gd name="connsiteY24" fmla="*/ 369712 h 669219"/>
                  <a:gd name="connsiteX25" fmla="*/ 546678 w 954478"/>
                  <a:gd name="connsiteY25" fmla="*/ 373278 h 669219"/>
                  <a:gd name="connsiteX26" fmla="*/ 331478 w 954478"/>
                  <a:gd name="connsiteY26" fmla="*/ 588798 h 669219"/>
                  <a:gd name="connsiteX27" fmla="*/ 326928 w 954478"/>
                  <a:gd name="connsiteY27" fmla="*/ 611557 h 669219"/>
                  <a:gd name="connsiteX28" fmla="*/ 326735 w 954478"/>
                  <a:gd name="connsiteY28" fmla="*/ 615454 h 669219"/>
                  <a:gd name="connsiteX29" fmla="*/ 323702 w 954478"/>
                  <a:gd name="connsiteY29" fmla="*/ 627621 h 669219"/>
                  <a:gd name="connsiteX30" fmla="*/ 246353 w 954478"/>
                  <a:gd name="connsiteY30" fmla="*/ 665826 h 669219"/>
                  <a:gd name="connsiteX31" fmla="*/ 207485 w 954478"/>
                  <a:gd name="connsiteY31" fmla="*/ 599517 h 669219"/>
                  <a:gd name="connsiteX32" fmla="*/ 208561 w 954478"/>
                  <a:gd name="connsiteY32" fmla="*/ 595200 h 669219"/>
                  <a:gd name="connsiteX33" fmla="*/ 208503 w 954478"/>
                  <a:gd name="connsiteY33" fmla="*/ 595191 h 669219"/>
                  <a:gd name="connsiteX34" fmla="*/ 215473 w 954478"/>
                  <a:gd name="connsiteY34" fmla="*/ 560330 h 669219"/>
                  <a:gd name="connsiteX35" fmla="*/ 225253 w 954478"/>
                  <a:gd name="connsiteY35" fmla="*/ 526640 h 669219"/>
                  <a:gd name="connsiteX36" fmla="*/ 317475 w 954478"/>
                  <a:gd name="connsiteY36" fmla="*/ 373851 h 669219"/>
                  <a:gd name="connsiteX37" fmla="*/ 335078 w 954478"/>
                  <a:gd name="connsiteY37" fmla="*/ 357234 h 669219"/>
                  <a:gd name="connsiteX38" fmla="*/ 313701 w 954478"/>
                  <a:gd name="connsiteY38" fmla="*/ 370462 h 669219"/>
                  <a:gd name="connsiteX39" fmla="*/ 183422 w 954478"/>
                  <a:gd name="connsiteY39" fmla="*/ 527315 h 669219"/>
                  <a:gd name="connsiteX40" fmla="*/ 182968 w 954478"/>
                  <a:gd name="connsiteY40" fmla="*/ 527119 h 669219"/>
                  <a:gd name="connsiteX41" fmla="*/ 179589 w 954478"/>
                  <a:gd name="connsiteY41" fmla="*/ 536125 h 669219"/>
                  <a:gd name="connsiteX42" fmla="*/ 104340 w 954478"/>
                  <a:gd name="connsiteY42" fmla="*/ 571401 h 669219"/>
                  <a:gd name="connsiteX43" fmla="*/ 59037 w 954478"/>
                  <a:gd name="connsiteY43" fmla="*/ 489830 h 669219"/>
                  <a:gd name="connsiteX44" fmla="*/ 63808 w 954478"/>
                  <a:gd name="connsiteY44" fmla="*/ 477115 h 669219"/>
                  <a:gd name="connsiteX45" fmla="*/ 65437 w 954478"/>
                  <a:gd name="connsiteY45" fmla="*/ 474478 h 669219"/>
                  <a:gd name="connsiteX46" fmla="*/ 82677 w 954478"/>
                  <a:gd name="connsiteY46" fmla="*/ 438864 h 669219"/>
                  <a:gd name="connsiteX47" fmla="*/ 275779 w 954478"/>
                  <a:gd name="connsiteY47" fmla="*/ 242019 h 669219"/>
                  <a:gd name="connsiteX48" fmla="*/ 291065 w 954478"/>
                  <a:gd name="connsiteY48" fmla="*/ 234342 h 669219"/>
                  <a:gd name="connsiteX49" fmla="*/ 279518 w 954478"/>
                  <a:gd name="connsiteY49" fmla="*/ 237911 h 669219"/>
                  <a:gd name="connsiteX50" fmla="*/ 131777 w 954478"/>
                  <a:gd name="connsiteY50" fmla="*/ 334418 h 669219"/>
                  <a:gd name="connsiteX51" fmla="*/ 113699 w 954478"/>
                  <a:gd name="connsiteY51" fmla="*/ 355516 h 669219"/>
                  <a:gd name="connsiteX52" fmla="*/ 110302 w 954478"/>
                  <a:gd name="connsiteY52" fmla="*/ 360780 h 669219"/>
                  <a:gd name="connsiteX53" fmla="*/ 46088 w 954478"/>
                  <a:gd name="connsiteY53" fmla="*/ 381147 h 669219"/>
                  <a:gd name="connsiteX54" fmla="*/ 1970 w 954478"/>
                  <a:gd name="connsiteY54" fmla="*/ 307808 h 669219"/>
                  <a:gd name="connsiteX55" fmla="*/ 12632 w 954478"/>
                  <a:gd name="connsiteY55" fmla="*/ 286719 h 669219"/>
                  <a:gd name="connsiteX56" fmla="*/ 14936 w 954478"/>
                  <a:gd name="connsiteY56" fmla="*/ 284363 h 669219"/>
                  <a:gd name="connsiteX57" fmla="*/ 43175 w 954478"/>
                  <a:gd name="connsiteY57" fmla="*/ 251408 h 669219"/>
                  <a:gd name="connsiteX58" fmla="*/ 266798 w 954478"/>
                  <a:gd name="connsiteY58" fmla="*/ 114563 h 669219"/>
                  <a:gd name="connsiteX59" fmla="*/ 279392 w 954478"/>
                  <a:gd name="connsiteY59" fmla="*/ 111530 h 669219"/>
                  <a:gd name="connsiteX60" fmla="*/ 281193 w 954478"/>
                  <a:gd name="connsiteY60" fmla="*/ 109395 h 669219"/>
                  <a:gd name="connsiteX61" fmla="*/ 269076 w 954478"/>
                  <a:gd name="connsiteY61" fmla="*/ 109830 h 669219"/>
                  <a:gd name="connsiteX62" fmla="*/ 218671 w 954478"/>
                  <a:gd name="connsiteY62" fmla="*/ 116674 h 669219"/>
                  <a:gd name="connsiteX63" fmla="*/ 196568 w 954478"/>
                  <a:gd name="connsiteY63" fmla="*/ 122009 h 669219"/>
                  <a:gd name="connsiteX64" fmla="*/ 194069 w 954478"/>
                  <a:gd name="connsiteY64" fmla="*/ 122954 h 669219"/>
                  <a:gd name="connsiteX65" fmla="*/ 171719 w 954478"/>
                  <a:gd name="connsiteY65" fmla="*/ 124562 h 669219"/>
                  <a:gd name="connsiteX66" fmla="*/ 122181 w 954478"/>
                  <a:gd name="connsiteY66" fmla="*/ 63650 h 669219"/>
                  <a:gd name="connsiteX67" fmla="*/ 126652 w 954478"/>
                  <a:gd name="connsiteY67" fmla="*/ 47863 h 669219"/>
                  <a:gd name="connsiteX68" fmla="*/ 162482 w 954478"/>
                  <a:gd name="connsiteY68" fmla="*/ 17938 h 669219"/>
                  <a:gd name="connsiteX69" fmla="*/ 167106 w 954478"/>
                  <a:gd name="connsiteY69" fmla="*/ 17143 h 669219"/>
                  <a:gd name="connsiteX70" fmla="*/ 196932 w 954478"/>
                  <a:gd name="connsiteY70" fmla="*/ 9945 h 669219"/>
                  <a:gd name="connsiteX71" fmla="*/ 310057 w 954478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5637"/>
                  <a:gd name="connsiteY0" fmla="*/ 217 h 669219"/>
                  <a:gd name="connsiteX1" fmla="*/ 420875 w 955637"/>
                  <a:gd name="connsiteY1" fmla="*/ 16213 h 669219"/>
                  <a:gd name="connsiteX2" fmla="*/ 446748 w 955637"/>
                  <a:gd name="connsiteY2" fmla="*/ 23913 h 669219"/>
                  <a:gd name="connsiteX3" fmla="*/ 465540 w 955637"/>
                  <a:gd name="connsiteY3" fmla="*/ 20060 h 669219"/>
                  <a:gd name="connsiteX4" fmla="*/ 545828 w 955637"/>
                  <a:gd name="connsiteY4" fmla="*/ 13705 h 669219"/>
                  <a:gd name="connsiteX5" fmla="*/ 772130 w 955637"/>
                  <a:gd name="connsiteY5" fmla="*/ 74670 h 669219"/>
                  <a:gd name="connsiteX6" fmla="*/ 785486 w 955637"/>
                  <a:gd name="connsiteY6" fmla="*/ 84873 h 669219"/>
                  <a:gd name="connsiteX7" fmla="*/ 857567 w 955637"/>
                  <a:gd name="connsiteY7" fmla="*/ 89228 h 669219"/>
                  <a:gd name="connsiteX8" fmla="*/ 950047 w 955637"/>
                  <a:gd name="connsiteY8" fmla="*/ 253807 h 669219"/>
                  <a:gd name="connsiteX9" fmla="*/ 913418 w 955637"/>
                  <a:gd name="connsiteY9" fmla="*/ 390508 h 669219"/>
                  <a:gd name="connsiteX10" fmla="*/ 788706 w 955637"/>
                  <a:gd name="connsiteY10" fmla="*/ 328214 h 669219"/>
                  <a:gd name="connsiteX11" fmla="*/ 785059 w 955637"/>
                  <a:gd name="connsiteY11" fmla="*/ 337665 h 669219"/>
                  <a:gd name="connsiteX12" fmla="*/ 713725 w 955637"/>
                  <a:gd name="connsiteY12" fmla="*/ 435633 h 669219"/>
                  <a:gd name="connsiteX13" fmla="*/ 712053 w 955637"/>
                  <a:gd name="connsiteY13" fmla="*/ 437079 h 669219"/>
                  <a:gd name="connsiteX14" fmla="*/ 712043 w 955637"/>
                  <a:gd name="connsiteY14" fmla="*/ 439040 h 669219"/>
                  <a:gd name="connsiteX15" fmla="*/ 653228 w 955637"/>
                  <a:gd name="connsiteY15" fmla="*/ 630558 h 669219"/>
                  <a:gd name="connsiteX16" fmla="*/ 652680 w 955637"/>
                  <a:gd name="connsiteY16" fmla="*/ 630228 h 669219"/>
                  <a:gd name="connsiteX17" fmla="*/ 648899 w 955637"/>
                  <a:gd name="connsiteY17" fmla="*/ 636603 h 669219"/>
                  <a:gd name="connsiteX18" fmla="*/ 639132 w 955637"/>
                  <a:gd name="connsiteY18" fmla="*/ 647392 h 669219"/>
                  <a:gd name="connsiteX19" fmla="*/ 537643 w 955637"/>
                  <a:gd name="connsiteY19" fmla="*/ 642220 h 669219"/>
                  <a:gd name="connsiteX20" fmla="*/ 525829 w 955637"/>
                  <a:gd name="connsiteY20" fmla="*/ 563667 h 669219"/>
                  <a:gd name="connsiteX21" fmla="*/ 530162 w 955637"/>
                  <a:gd name="connsiteY21" fmla="*/ 556360 h 669219"/>
                  <a:gd name="connsiteX22" fmla="*/ 529974 w 955637"/>
                  <a:gd name="connsiteY22" fmla="*/ 556246 h 669219"/>
                  <a:gd name="connsiteX23" fmla="*/ 566523 w 955637"/>
                  <a:gd name="connsiteY23" fmla="*/ 382700 h 669219"/>
                  <a:gd name="connsiteX24" fmla="*/ 564112 w 955637"/>
                  <a:gd name="connsiteY24" fmla="*/ 369712 h 669219"/>
                  <a:gd name="connsiteX25" fmla="*/ 546678 w 955637"/>
                  <a:gd name="connsiteY25" fmla="*/ 373278 h 669219"/>
                  <a:gd name="connsiteX26" fmla="*/ 331478 w 955637"/>
                  <a:gd name="connsiteY26" fmla="*/ 588798 h 669219"/>
                  <a:gd name="connsiteX27" fmla="*/ 326928 w 955637"/>
                  <a:gd name="connsiteY27" fmla="*/ 611557 h 669219"/>
                  <a:gd name="connsiteX28" fmla="*/ 326735 w 955637"/>
                  <a:gd name="connsiteY28" fmla="*/ 615454 h 669219"/>
                  <a:gd name="connsiteX29" fmla="*/ 323702 w 955637"/>
                  <a:gd name="connsiteY29" fmla="*/ 627621 h 669219"/>
                  <a:gd name="connsiteX30" fmla="*/ 246353 w 955637"/>
                  <a:gd name="connsiteY30" fmla="*/ 665826 h 669219"/>
                  <a:gd name="connsiteX31" fmla="*/ 207485 w 955637"/>
                  <a:gd name="connsiteY31" fmla="*/ 599517 h 669219"/>
                  <a:gd name="connsiteX32" fmla="*/ 208561 w 955637"/>
                  <a:gd name="connsiteY32" fmla="*/ 595200 h 669219"/>
                  <a:gd name="connsiteX33" fmla="*/ 208503 w 955637"/>
                  <a:gd name="connsiteY33" fmla="*/ 595191 h 669219"/>
                  <a:gd name="connsiteX34" fmla="*/ 215473 w 955637"/>
                  <a:gd name="connsiteY34" fmla="*/ 560330 h 669219"/>
                  <a:gd name="connsiteX35" fmla="*/ 225253 w 955637"/>
                  <a:gd name="connsiteY35" fmla="*/ 526640 h 669219"/>
                  <a:gd name="connsiteX36" fmla="*/ 317475 w 955637"/>
                  <a:gd name="connsiteY36" fmla="*/ 373851 h 669219"/>
                  <a:gd name="connsiteX37" fmla="*/ 335078 w 955637"/>
                  <a:gd name="connsiteY37" fmla="*/ 357234 h 669219"/>
                  <a:gd name="connsiteX38" fmla="*/ 313701 w 955637"/>
                  <a:gd name="connsiteY38" fmla="*/ 370462 h 669219"/>
                  <a:gd name="connsiteX39" fmla="*/ 183422 w 955637"/>
                  <a:gd name="connsiteY39" fmla="*/ 527315 h 669219"/>
                  <a:gd name="connsiteX40" fmla="*/ 182968 w 955637"/>
                  <a:gd name="connsiteY40" fmla="*/ 527119 h 669219"/>
                  <a:gd name="connsiteX41" fmla="*/ 179589 w 955637"/>
                  <a:gd name="connsiteY41" fmla="*/ 536125 h 669219"/>
                  <a:gd name="connsiteX42" fmla="*/ 104340 w 955637"/>
                  <a:gd name="connsiteY42" fmla="*/ 571401 h 669219"/>
                  <a:gd name="connsiteX43" fmla="*/ 59037 w 955637"/>
                  <a:gd name="connsiteY43" fmla="*/ 489830 h 669219"/>
                  <a:gd name="connsiteX44" fmla="*/ 63808 w 955637"/>
                  <a:gd name="connsiteY44" fmla="*/ 477115 h 669219"/>
                  <a:gd name="connsiteX45" fmla="*/ 65437 w 955637"/>
                  <a:gd name="connsiteY45" fmla="*/ 474478 h 669219"/>
                  <a:gd name="connsiteX46" fmla="*/ 82677 w 955637"/>
                  <a:gd name="connsiteY46" fmla="*/ 438864 h 669219"/>
                  <a:gd name="connsiteX47" fmla="*/ 275779 w 955637"/>
                  <a:gd name="connsiteY47" fmla="*/ 242019 h 669219"/>
                  <a:gd name="connsiteX48" fmla="*/ 291065 w 955637"/>
                  <a:gd name="connsiteY48" fmla="*/ 234342 h 669219"/>
                  <a:gd name="connsiteX49" fmla="*/ 279518 w 955637"/>
                  <a:gd name="connsiteY49" fmla="*/ 237911 h 669219"/>
                  <a:gd name="connsiteX50" fmla="*/ 131777 w 955637"/>
                  <a:gd name="connsiteY50" fmla="*/ 334418 h 669219"/>
                  <a:gd name="connsiteX51" fmla="*/ 113699 w 955637"/>
                  <a:gd name="connsiteY51" fmla="*/ 355516 h 669219"/>
                  <a:gd name="connsiteX52" fmla="*/ 110302 w 955637"/>
                  <a:gd name="connsiteY52" fmla="*/ 360780 h 669219"/>
                  <a:gd name="connsiteX53" fmla="*/ 46088 w 955637"/>
                  <a:gd name="connsiteY53" fmla="*/ 381147 h 669219"/>
                  <a:gd name="connsiteX54" fmla="*/ 1970 w 955637"/>
                  <a:gd name="connsiteY54" fmla="*/ 307808 h 669219"/>
                  <a:gd name="connsiteX55" fmla="*/ 12632 w 955637"/>
                  <a:gd name="connsiteY55" fmla="*/ 286719 h 669219"/>
                  <a:gd name="connsiteX56" fmla="*/ 14936 w 955637"/>
                  <a:gd name="connsiteY56" fmla="*/ 284363 h 669219"/>
                  <a:gd name="connsiteX57" fmla="*/ 43175 w 955637"/>
                  <a:gd name="connsiteY57" fmla="*/ 251408 h 669219"/>
                  <a:gd name="connsiteX58" fmla="*/ 266798 w 955637"/>
                  <a:gd name="connsiteY58" fmla="*/ 114563 h 669219"/>
                  <a:gd name="connsiteX59" fmla="*/ 279392 w 955637"/>
                  <a:gd name="connsiteY59" fmla="*/ 111530 h 669219"/>
                  <a:gd name="connsiteX60" fmla="*/ 281193 w 955637"/>
                  <a:gd name="connsiteY60" fmla="*/ 109395 h 669219"/>
                  <a:gd name="connsiteX61" fmla="*/ 269076 w 955637"/>
                  <a:gd name="connsiteY61" fmla="*/ 109830 h 669219"/>
                  <a:gd name="connsiteX62" fmla="*/ 218671 w 955637"/>
                  <a:gd name="connsiteY62" fmla="*/ 116674 h 669219"/>
                  <a:gd name="connsiteX63" fmla="*/ 196568 w 955637"/>
                  <a:gd name="connsiteY63" fmla="*/ 122009 h 669219"/>
                  <a:gd name="connsiteX64" fmla="*/ 194069 w 955637"/>
                  <a:gd name="connsiteY64" fmla="*/ 122954 h 669219"/>
                  <a:gd name="connsiteX65" fmla="*/ 171719 w 955637"/>
                  <a:gd name="connsiteY65" fmla="*/ 124562 h 669219"/>
                  <a:gd name="connsiteX66" fmla="*/ 122181 w 955637"/>
                  <a:gd name="connsiteY66" fmla="*/ 63650 h 669219"/>
                  <a:gd name="connsiteX67" fmla="*/ 126652 w 955637"/>
                  <a:gd name="connsiteY67" fmla="*/ 47863 h 669219"/>
                  <a:gd name="connsiteX68" fmla="*/ 162482 w 955637"/>
                  <a:gd name="connsiteY68" fmla="*/ 17938 h 669219"/>
                  <a:gd name="connsiteX69" fmla="*/ 167106 w 955637"/>
                  <a:gd name="connsiteY69" fmla="*/ 17143 h 669219"/>
                  <a:gd name="connsiteX70" fmla="*/ 196932 w 955637"/>
                  <a:gd name="connsiteY70" fmla="*/ 9945 h 669219"/>
                  <a:gd name="connsiteX71" fmla="*/ 310057 w 955637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69076 w 958185"/>
                  <a:gd name="connsiteY61" fmla="*/ 109830 h 669219"/>
                  <a:gd name="connsiteX62" fmla="*/ 218671 w 958185"/>
                  <a:gd name="connsiteY62" fmla="*/ 116674 h 669219"/>
                  <a:gd name="connsiteX63" fmla="*/ 196568 w 958185"/>
                  <a:gd name="connsiteY63" fmla="*/ 122009 h 669219"/>
                  <a:gd name="connsiteX64" fmla="*/ 194069 w 958185"/>
                  <a:gd name="connsiteY64" fmla="*/ 122954 h 669219"/>
                  <a:gd name="connsiteX65" fmla="*/ 171719 w 958185"/>
                  <a:gd name="connsiteY65" fmla="*/ 124562 h 669219"/>
                  <a:gd name="connsiteX66" fmla="*/ 122181 w 958185"/>
                  <a:gd name="connsiteY66" fmla="*/ 63650 h 669219"/>
                  <a:gd name="connsiteX67" fmla="*/ 126652 w 958185"/>
                  <a:gd name="connsiteY67" fmla="*/ 47863 h 669219"/>
                  <a:gd name="connsiteX68" fmla="*/ 162482 w 958185"/>
                  <a:gd name="connsiteY68" fmla="*/ 17938 h 669219"/>
                  <a:gd name="connsiteX69" fmla="*/ 167106 w 958185"/>
                  <a:gd name="connsiteY69" fmla="*/ 17143 h 669219"/>
                  <a:gd name="connsiteX70" fmla="*/ 196932 w 958185"/>
                  <a:gd name="connsiteY70" fmla="*/ 9945 h 669219"/>
                  <a:gd name="connsiteX71" fmla="*/ 310057 w 95818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18671 w 958185"/>
                  <a:gd name="connsiteY61" fmla="*/ 116674 h 669219"/>
                  <a:gd name="connsiteX62" fmla="*/ 196568 w 958185"/>
                  <a:gd name="connsiteY62" fmla="*/ 122009 h 669219"/>
                  <a:gd name="connsiteX63" fmla="*/ 194069 w 958185"/>
                  <a:gd name="connsiteY63" fmla="*/ 122954 h 669219"/>
                  <a:gd name="connsiteX64" fmla="*/ 171719 w 958185"/>
                  <a:gd name="connsiteY64" fmla="*/ 124562 h 669219"/>
                  <a:gd name="connsiteX65" fmla="*/ 122181 w 958185"/>
                  <a:gd name="connsiteY65" fmla="*/ 63650 h 669219"/>
                  <a:gd name="connsiteX66" fmla="*/ 126652 w 958185"/>
                  <a:gd name="connsiteY66" fmla="*/ 47863 h 669219"/>
                  <a:gd name="connsiteX67" fmla="*/ 162482 w 958185"/>
                  <a:gd name="connsiteY67" fmla="*/ 17938 h 669219"/>
                  <a:gd name="connsiteX68" fmla="*/ 167106 w 958185"/>
                  <a:gd name="connsiteY68" fmla="*/ 17143 h 669219"/>
                  <a:gd name="connsiteX69" fmla="*/ 196932 w 958185"/>
                  <a:gd name="connsiteY69" fmla="*/ 9945 h 669219"/>
                  <a:gd name="connsiteX70" fmla="*/ 310057 w 958185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85059 w 956820"/>
                  <a:gd name="connsiteY11" fmla="*/ 337665 h 669219"/>
                  <a:gd name="connsiteX12" fmla="*/ 713725 w 956820"/>
                  <a:gd name="connsiteY12" fmla="*/ 435633 h 669219"/>
                  <a:gd name="connsiteX13" fmla="*/ 712053 w 956820"/>
                  <a:gd name="connsiteY13" fmla="*/ 437079 h 669219"/>
                  <a:gd name="connsiteX14" fmla="*/ 712043 w 956820"/>
                  <a:gd name="connsiteY14" fmla="*/ 439040 h 669219"/>
                  <a:gd name="connsiteX15" fmla="*/ 653228 w 956820"/>
                  <a:gd name="connsiteY15" fmla="*/ 630558 h 669219"/>
                  <a:gd name="connsiteX16" fmla="*/ 652680 w 956820"/>
                  <a:gd name="connsiteY16" fmla="*/ 630228 h 669219"/>
                  <a:gd name="connsiteX17" fmla="*/ 648899 w 956820"/>
                  <a:gd name="connsiteY17" fmla="*/ 636603 h 669219"/>
                  <a:gd name="connsiteX18" fmla="*/ 639132 w 956820"/>
                  <a:gd name="connsiteY18" fmla="*/ 647392 h 669219"/>
                  <a:gd name="connsiteX19" fmla="*/ 537643 w 956820"/>
                  <a:gd name="connsiteY19" fmla="*/ 642220 h 669219"/>
                  <a:gd name="connsiteX20" fmla="*/ 525829 w 956820"/>
                  <a:gd name="connsiteY20" fmla="*/ 563667 h 669219"/>
                  <a:gd name="connsiteX21" fmla="*/ 530162 w 956820"/>
                  <a:gd name="connsiteY21" fmla="*/ 556360 h 669219"/>
                  <a:gd name="connsiteX22" fmla="*/ 529974 w 956820"/>
                  <a:gd name="connsiteY22" fmla="*/ 556246 h 669219"/>
                  <a:gd name="connsiteX23" fmla="*/ 566523 w 956820"/>
                  <a:gd name="connsiteY23" fmla="*/ 382700 h 669219"/>
                  <a:gd name="connsiteX24" fmla="*/ 564112 w 956820"/>
                  <a:gd name="connsiteY24" fmla="*/ 369712 h 669219"/>
                  <a:gd name="connsiteX25" fmla="*/ 546678 w 956820"/>
                  <a:gd name="connsiteY25" fmla="*/ 373278 h 669219"/>
                  <a:gd name="connsiteX26" fmla="*/ 331478 w 956820"/>
                  <a:gd name="connsiteY26" fmla="*/ 588798 h 669219"/>
                  <a:gd name="connsiteX27" fmla="*/ 326928 w 956820"/>
                  <a:gd name="connsiteY27" fmla="*/ 611557 h 669219"/>
                  <a:gd name="connsiteX28" fmla="*/ 326735 w 956820"/>
                  <a:gd name="connsiteY28" fmla="*/ 615454 h 669219"/>
                  <a:gd name="connsiteX29" fmla="*/ 323702 w 956820"/>
                  <a:gd name="connsiteY29" fmla="*/ 627621 h 669219"/>
                  <a:gd name="connsiteX30" fmla="*/ 246353 w 956820"/>
                  <a:gd name="connsiteY30" fmla="*/ 665826 h 669219"/>
                  <a:gd name="connsiteX31" fmla="*/ 207485 w 956820"/>
                  <a:gd name="connsiteY31" fmla="*/ 599517 h 669219"/>
                  <a:gd name="connsiteX32" fmla="*/ 208561 w 956820"/>
                  <a:gd name="connsiteY32" fmla="*/ 595200 h 669219"/>
                  <a:gd name="connsiteX33" fmla="*/ 208503 w 956820"/>
                  <a:gd name="connsiteY33" fmla="*/ 595191 h 669219"/>
                  <a:gd name="connsiteX34" fmla="*/ 215473 w 956820"/>
                  <a:gd name="connsiteY34" fmla="*/ 560330 h 669219"/>
                  <a:gd name="connsiteX35" fmla="*/ 225253 w 956820"/>
                  <a:gd name="connsiteY35" fmla="*/ 526640 h 669219"/>
                  <a:gd name="connsiteX36" fmla="*/ 317475 w 956820"/>
                  <a:gd name="connsiteY36" fmla="*/ 373851 h 669219"/>
                  <a:gd name="connsiteX37" fmla="*/ 335078 w 956820"/>
                  <a:gd name="connsiteY37" fmla="*/ 357234 h 669219"/>
                  <a:gd name="connsiteX38" fmla="*/ 313701 w 956820"/>
                  <a:gd name="connsiteY38" fmla="*/ 370462 h 669219"/>
                  <a:gd name="connsiteX39" fmla="*/ 183422 w 956820"/>
                  <a:gd name="connsiteY39" fmla="*/ 527315 h 669219"/>
                  <a:gd name="connsiteX40" fmla="*/ 182968 w 956820"/>
                  <a:gd name="connsiteY40" fmla="*/ 527119 h 669219"/>
                  <a:gd name="connsiteX41" fmla="*/ 179589 w 956820"/>
                  <a:gd name="connsiteY41" fmla="*/ 536125 h 669219"/>
                  <a:gd name="connsiteX42" fmla="*/ 104340 w 956820"/>
                  <a:gd name="connsiteY42" fmla="*/ 571401 h 669219"/>
                  <a:gd name="connsiteX43" fmla="*/ 59037 w 956820"/>
                  <a:gd name="connsiteY43" fmla="*/ 489830 h 669219"/>
                  <a:gd name="connsiteX44" fmla="*/ 63808 w 956820"/>
                  <a:gd name="connsiteY44" fmla="*/ 477115 h 669219"/>
                  <a:gd name="connsiteX45" fmla="*/ 65437 w 956820"/>
                  <a:gd name="connsiteY45" fmla="*/ 474478 h 669219"/>
                  <a:gd name="connsiteX46" fmla="*/ 82677 w 956820"/>
                  <a:gd name="connsiteY46" fmla="*/ 438864 h 669219"/>
                  <a:gd name="connsiteX47" fmla="*/ 275779 w 956820"/>
                  <a:gd name="connsiteY47" fmla="*/ 242019 h 669219"/>
                  <a:gd name="connsiteX48" fmla="*/ 291065 w 956820"/>
                  <a:gd name="connsiteY48" fmla="*/ 234342 h 669219"/>
                  <a:gd name="connsiteX49" fmla="*/ 279518 w 956820"/>
                  <a:gd name="connsiteY49" fmla="*/ 237911 h 669219"/>
                  <a:gd name="connsiteX50" fmla="*/ 131777 w 956820"/>
                  <a:gd name="connsiteY50" fmla="*/ 334418 h 669219"/>
                  <a:gd name="connsiteX51" fmla="*/ 113699 w 956820"/>
                  <a:gd name="connsiteY51" fmla="*/ 355516 h 669219"/>
                  <a:gd name="connsiteX52" fmla="*/ 110302 w 956820"/>
                  <a:gd name="connsiteY52" fmla="*/ 360780 h 669219"/>
                  <a:gd name="connsiteX53" fmla="*/ 46088 w 956820"/>
                  <a:gd name="connsiteY53" fmla="*/ 381147 h 669219"/>
                  <a:gd name="connsiteX54" fmla="*/ 1970 w 956820"/>
                  <a:gd name="connsiteY54" fmla="*/ 307808 h 669219"/>
                  <a:gd name="connsiteX55" fmla="*/ 12632 w 956820"/>
                  <a:gd name="connsiteY55" fmla="*/ 286719 h 669219"/>
                  <a:gd name="connsiteX56" fmla="*/ 14936 w 956820"/>
                  <a:gd name="connsiteY56" fmla="*/ 284363 h 669219"/>
                  <a:gd name="connsiteX57" fmla="*/ 43175 w 956820"/>
                  <a:gd name="connsiteY57" fmla="*/ 251408 h 669219"/>
                  <a:gd name="connsiteX58" fmla="*/ 266798 w 956820"/>
                  <a:gd name="connsiteY58" fmla="*/ 114563 h 669219"/>
                  <a:gd name="connsiteX59" fmla="*/ 279392 w 956820"/>
                  <a:gd name="connsiteY59" fmla="*/ 111530 h 669219"/>
                  <a:gd name="connsiteX60" fmla="*/ 281193 w 956820"/>
                  <a:gd name="connsiteY60" fmla="*/ 109395 h 669219"/>
                  <a:gd name="connsiteX61" fmla="*/ 218671 w 956820"/>
                  <a:gd name="connsiteY61" fmla="*/ 116674 h 669219"/>
                  <a:gd name="connsiteX62" fmla="*/ 196568 w 956820"/>
                  <a:gd name="connsiteY62" fmla="*/ 122009 h 669219"/>
                  <a:gd name="connsiteX63" fmla="*/ 194069 w 956820"/>
                  <a:gd name="connsiteY63" fmla="*/ 122954 h 669219"/>
                  <a:gd name="connsiteX64" fmla="*/ 171719 w 956820"/>
                  <a:gd name="connsiteY64" fmla="*/ 124562 h 669219"/>
                  <a:gd name="connsiteX65" fmla="*/ 122181 w 956820"/>
                  <a:gd name="connsiteY65" fmla="*/ 63650 h 669219"/>
                  <a:gd name="connsiteX66" fmla="*/ 126652 w 956820"/>
                  <a:gd name="connsiteY66" fmla="*/ 47863 h 669219"/>
                  <a:gd name="connsiteX67" fmla="*/ 162482 w 956820"/>
                  <a:gd name="connsiteY67" fmla="*/ 17938 h 669219"/>
                  <a:gd name="connsiteX68" fmla="*/ 167106 w 956820"/>
                  <a:gd name="connsiteY68" fmla="*/ 17143 h 669219"/>
                  <a:gd name="connsiteX69" fmla="*/ 196932 w 956820"/>
                  <a:gd name="connsiteY69" fmla="*/ 9945 h 669219"/>
                  <a:gd name="connsiteX70" fmla="*/ 310057 w 956820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95056 w 956820"/>
                  <a:gd name="connsiteY10" fmla="*/ 3536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6820" h="669219">
                    <a:moveTo>
                      <a:pt x="310057" y="217"/>
                    </a:moveTo>
                    <a:cubicBezTo>
                      <a:pt x="347619" y="1332"/>
                      <a:pt x="384797" y="6735"/>
                      <a:pt x="420875" y="16213"/>
                    </a:cubicBezTo>
                    <a:lnTo>
                      <a:pt x="446748" y="23913"/>
                    </a:lnTo>
                    <a:lnTo>
                      <a:pt x="465540" y="20060"/>
                    </a:lnTo>
                    <a:cubicBezTo>
                      <a:pt x="491057" y="15920"/>
                      <a:pt x="517990" y="13704"/>
                      <a:pt x="545828" y="13705"/>
                    </a:cubicBezTo>
                    <a:cubicBezTo>
                      <a:pt x="636936" y="13704"/>
                      <a:pt x="718340" y="37437"/>
                      <a:pt x="772130" y="74670"/>
                    </a:cubicBezTo>
                    <a:lnTo>
                      <a:pt x="785486" y="84873"/>
                    </a:lnTo>
                    <a:lnTo>
                      <a:pt x="857567" y="89228"/>
                    </a:lnTo>
                    <a:cubicBezTo>
                      <a:pt x="913794" y="115513"/>
                      <a:pt x="944620" y="173547"/>
                      <a:pt x="953222" y="237932"/>
                    </a:cubicBezTo>
                    <a:cubicBezTo>
                      <a:pt x="961824" y="302317"/>
                      <a:pt x="957378" y="332241"/>
                      <a:pt x="913418" y="390508"/>
                    </a:cubicBezTo>
                    <a:lnTo>
                      <a:pt x="795056" y="353614"/>
                    </a:lnTo>
                    <a:lnTo>
                      <a:pt x="713725" y="435633"/>
                    </a:lnTo>
                    <a:lnTo>
                      <a:pt x="712053" y="437079"/>
                    </a:lnTo>
                    <a:cubicBezTo>
                      <a:pt x="712050" y="437733"/>
                      <a:pt x="712046" y="438386"/>
                      <a:pt x="712043" y="439040"/>
                    </a:cubicBezTo>
                    <a:cubicBezTo>
                      <a:pt x="708470" y="505916"/>
                      <a:pt x="688673" y="571769"/>
                      <a:pt x="653228" y="630558"/>
                    </a:cubicBezTo>
                    <a:lnTo>
                      <a:pt x="652680" y="630228"/>
                    </a:lnTo>
                    <a:lnTo>
                      <a:pt x="648899" y="636603"/>
                    </a:lnTo>
                    <a:cubicBezTo>
                      <a:pt x="646070" y="640448"/>
                      <a:pt x="642813" y="644067"/>
                      <a:pt x="639132" y="647392"/>
                    </a:cubicBezTo>
                    <a:cubicBezTo>
                      <a:pt x="609682" y="673989"/>
                      <a:pt x="564244" y="671673"/>
                      <a:pt x="537643" y="642220"/>
                    </a:cubicBezTo>
                    <a:cubicBezTo>
                      <a:pt x="517692" y="620129"/>
                      <a:pt x="514003" y="589048"/>
                      <a:pt x="525829" y="563667"/>
                    </a:cubicBezTo>
                    <a:lnTo>
                      <a:pt x="530162" y="556360"/>
                    </a:lnTo>
                    <a:lnTo>
                      <a:pt x="529974" y="556246"/>
                    </a:lnTo>
                    <a:cubicBezTo>
                      <a:pt x="561671" y="503673"/>
                      <a:pt x="574176" y="442439"/>
                      <a:pt x="566523" y="382700"/>
                    </a:cubicBezTo>
                    <a:lnTo>
                      <a:pt x="564112" y="369712"/>
                    </a:lnTo>
                    <a:lnTo>
                      <a:pt x="546678" y="373278"/>
                    </a:lnTo>
                    <a:cubicBezTo>
                      <a:pt x="441122" y="399287"/>
                      <a:pt x="357607" y="482081"/>
                      <a:pt x="331478" y="588798"/>
                    </a:cubicBezTo>
                    <a:lnTo>
                      <a:pt x="326928" y="611557"/>
                    </a:lnTo>
                    <a:cubicBezTo>
                      <a:pt x="326864" y="612856"/>
                      <a:pt x="326799" y="614155"/>
                      <a:pt x="326735" y="615454"/>
                    </a:cubicBezTo>
                    <a:cubicBezTo>
                      <a:pt x="326138" y="619520"/>
                      <a:pt x="325135" y="623593"/>
                      <a:pt x="323702" y="627621"/>
                    </a:cubicBezTo>
                    <a:cubicBezTo>
                      <a:pt x="312238" y="659841"/>
                      <a:pt x="277607" y="676946"/>
                      <a:pt x="246353" y="665826"/>
                    </a:cubicBezTo>
                    <a:cubicBezTo>
                      <a:pt x="219005" y="656095"/>
                      <a:pt x="203303" y="627979"/>
                      <a:pt x="207485" y="599517"/>
                    </a:cubicBezTo>
                    <a:lnTo>
                      <a:pt x="208561" y="595200"/>
                    </a:lnTo>
                    <a:lnTo>
                      <a:pt x="208503" y="595191"/>
                    </a:lnTo>
                    <a:cubicBezTo>
                      <a:pt x="210343" y="583389"/>
                      <a:pt x="212674" y="571761"/>
                      <a:pt x="215473" y="560330"/>
                    </a:cubicBezTo>
                    <a:cubicBezTo>
                      <a:pt x="218271" y="548898"/>
                      <a:pt x="221539" y="537661"/>
                      <a:pt x="225253" y="526640"/>
                    </a:cubicBezTo>
                    <a:cubicBezTo>
                      <a:pt x="244750" y="468780"/>
                      <a:pt x="276551" y="416864"/>
                      <a:pt x="317475" y="373851"/>
                    </a:cubicBezTo>
                    <a:lnTo>
                      <a:pt x="335078" y="357234"/>
                    </a:lnTo>
                    <a:lnTo>
                      <a:pt x="313701" y="370462"/>
                    </a:lnTo>
                    <a:cubicBezTo>
                      <a:pt x="257608" y="408333"/>
                      <a:pt x="211784" y="461972"/>
                      <a:pt x="183422" y="527315"/>
                    </a:cubicBezTo>
                    <a:lnTo>
                      <a:pt x="182968" y="527119"/>
                    </a:lnTo>
                    <a:lnTo>
                      <a:pt x="179589" y="536125"/>
                    </a:lnTo>
                    <a:cubicBezTo>
                      <a:pt x="165836" y="564079"/>
                      <a:pt x="134622" y="579515"/>
                      <a:pt x="104340" y="571401"/>
                    </a:cubicBezTo>
                    <a:cubicBezTo>
                      <a:pt x="69733" y="562128"/>
                      <a:pt x="49450" y="525608"/>
                      <a:pt x="59037" y="489830"/>
                    </a:cubicBezTo>
                    <a:cubicBezTo>
                      <a:pt x="60235" y="485358"/>
                      <a:pt x="61843" y="481109"/>
                      <a:pt x="63808" y="477115"/>
                    </a:cubicBezTo>
                    <a:lnTo>
                      <a:pt x="65437" y="474478"/>
                    </a:lnTo>
                    <a:lnTo>
                      <a:pt x="82677" y="438864"/>
                    </a:lnTo>
                    <a:cubicBezTo>
                      <a:pt x="127869" y="354594"/>
                      <a:pt x="195529" y="287119"/>
                      <a:pt x="275779" y="242019"/>
                    </a:cubicBezTo>
                    <a:lnTo>
                      <a:pt x="291065" y="234342"/>
                    </a:lnTo>
                    <a:lnTo>
                      <a:pt x="279518" y="237911"/>
                    </a:lnTo>
                    <a:cubicBezTo>
                      <a:pt x="224333" y="257371"/>
                      <a:pt x="173418" y="289920"/>
                      <a:pt x="131777" y="334418"/>
                    </a:cubicBezTo>
                    <a:lnTo>
                      <a:pt x="113699" y="355516"/>
                    </a:lnTo>
                    <a:lnTo>
                      <a:pt x="110302" y="360780"/>
                    </a:lnTo>
                    <a:cubicBezTo>
                      <a:pt x="95750" y="378961"/>
                      <a:pt x="70732" y="387750"/>
                      <a:pt x="46088" y="381147"/>
                    </a:cubicBezTo>
                    <a:cubicBezTo>
                      <a:pt x="13228" y="372342"/>
                      <a:pt x="-6524" y="339507"/>
                      <a:pt x="1970" y="307808"/>
                    </a:cubicBezTo>
                    <a:cubicBezTo>
                      <a:pt x="4094" y="299882"/>
                      <a:pt x="7782" y="292779"/>
                      <a:pt x="12632" y="286719"/>
                    </a:cubicBezTo>
                    <a:lnTo>
                      <a:pt x="14936" y="284363"/>
                    </a:lnTo>
                    <a:lnTo>
                      <a:pt x="43175" y="251408"/>
                    </a:lnTo>
                    <a:cubicBezTo>
                      <a:pt x="105301" y="185018"/>
                      <a:pt x="182990" y="138685"/>
                      <a:pt x="266798" y="114563"/>
                    </a:cubicBezTo>
                    <a:lnTo>
                      <a:pt x="279392" y="111530"/>
                    </a:lnTo>
                    <a:lnTo>
                      <a:pt x="281193" y="109395"/>
                    </a:lnTo>
                    <a:lnTo>
                      <a:pt x="218671" y="116674"/>
                    </a:lnTo>
                    <a:lnTo>
                      <a:pt x="196568" y="122009"/>
                    </a:lnTo>
                    <a:lnTo>
                      <a:pt x="194069" y="122954"/>
                    </a:lnTo>
                    <a:cubicBezTo>
                      <a:pt x="187026" y="124880"/>
                      <a:pt x="179463" y="125500"/>
                      <a:pt x="171719" y="124562"/>
                    </a:cubicBezTo>
                    <a:cubicBezTo>
                      <a:pt x="140738" y="120808"/>
                      <a:pt x="118560" y="93537"/>
                      <a:pt x="122181" y="63650"/>
                    </a:cubicBezTo>
                    <a:cubicBezTo>
                      <a:pt x="122860" y="58046"/>
                      <a:pt x="124397" y="52748"/>
                      <a:pt x="126652" y="47863"/>
                    </a:cubicBezTo>
                    <a:cubicBezTo>
                      <a:pt x="133417" y="33208"/>
                      <a:pt x="146636" y="22270"/>
                      <a:pt x="162482" y="17938"/>
                    </a:cubicBezTo>
                    <a:lnTo>
                      <a:pt x="167106" y="17143"/>
                    </a:lnTo>
                    <a:lnTo>
                      <a:pt x="196932" y="9945"/>
                    </a:lnTo>
                    <a:cubicBezTo>
                      <a:pt x="234547" y="2274"/>
                      <a:pt x="272494" y="-898"/>
                      <a:pt x="310057" y="217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0" name="フレーム (半分) 99">
                <a:extLst>
                  <a:ext uri="{FF2B5EF4-FFF2-40B4-BE49-F238E27FC236}">
                    <a16:creationId xmlns:a16="http://schemas.microsoft.com/office/drawing/2014/main" id="{ABFFC34A-6430-4A0E-9D3D-100611E90207}"/>
                  </a:ext>
                </a:extLst>
              </p:cNvPr>
              <p:cNvSpPr/>
              <p:nvPr/>
            </p:nvSpPr>
            <p:spPr bwMode="auto">
              <a:xfrm rot="2700000">
                <a:off x="7035704" y="1577408"/>
                <a:ext cx="277532" cy="277532"/>
              </a:xfrm>
              <a:prstGeom prst="halfFrame">
                <a:avLst>
                  <a:gd name="adj1" fmla="val 19997"/>
                  <a:gd name="adj2" fmla="val 1999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" name="フレーム (半分) 100">
                <a:extLst>
                  <a:ext uri="{FF2B5EF4-FFF2-40B4-BE49-F238E27FC236}">
                    <a16:creationId xmlns:a16="http://schemas.microsoft.com/office/drawing/2014/main" id="{E79CCF7C-C536-469F-B644-5DB299A3D536}"/>
                  </a:ext>
                </a:extLst>
              </p:cNvPr>
              <p:cNvSpPr/>
              <p:nvPr/>
            </p:nvSpPr>
            <p:spPr bwMode="auto">
              <a:xfrm rot="2700000">
                <a:off x="7664354" y="1577408"/>
                <a:ext cx="277532" cy="277532"/>
              </a:xfrm>
              <a:prstGeom prst="halfFrame">
                <a:avLst>
                  <a:gd name="adj1" fmla="val 19997"/>
                  <a:gd name="adj2" fmla="val 1999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5CB0E1BF-DAF1-4233-B1DE-B1C70AC37479}"/>
                  </a:ext>
                </a:extLst>
              </p:cNvPr>
              <p:cNvSpPr/>
              <p:nvPr/>
            </p:nvSpPr>
            <p:spPr bwMode="auto">
              <a:xfrm>
                <a:off x="7021945" y="1729996"/>
                <a:ext cx="305050" cy="305052"/>
              </a:xfrm>
              <a:custGeom>
                <a:avLst/>
                <a:gdLst>
                  <a:gd name="connsiteX0" fmla="*/ 333646 w 810668"/>
                  <a:gd name="connsiteY0" fmla="*/ 159591 h 810670"/>
                  <a:gd name="connsiteX1" fmla="*/ 149350 w 810668"/>
                  <a:gd name="connsiteY1" fmla="*/ 405335 h 810670"/>
                  <a:gd name="connsiteX2" fmla="*/ 333649 w 810668"/>
                  <a:gd name="connsiteY2" fmla="*/ 651076 h 810670"/>
                  <a:gd name="connsiteX3" fmla="*/ 405333 w 810668"/>
                  <a:gd name="connsiteY3" fmla="*/ 0 h 810670"/>
                  <a:gd name="connsiteX4" fmla="*/ 691948 w 810668"/>
                  <a:gd name="connsiteY4" fmla="*/ 118721 h 810670"/>
                  <a:gd name="connsiteX5" fmla="*/ 691949 w 810668"/>
                  <a:gd name="connsiteY5" fmla="*/ 691950 h 810670"/>
                  <a:gd name="connsiteX6" fmla="*/ 589186 w 810668"/>
                  <a:gd name="connsiteY6" fmla="*/ 760190 h 810670"/>
                  <a:gd name="connsiteX7" fmla="*/ 589186 w 810668"/>
                  <a:gd name="connsiteY7" fmla="*/ 579175 h 810670"/>
                  <a:gd name="connsiteX8" fmla="*/ 610128 w 810668"/>
                  <a:gd name="connsiteY8" fmla="*/ 558923 h 810670"/>
                  <a:gd name="connsiteX9" fmla="*/ 661318 w 810668"/>
                  <a:gd name="connsiteY9" fmla="*/ 405335 h 810670"/>
                  <a:gd name="connsiteX10" fmla="*/ 477019 w 810668"/>
                  <a:gd name="connsiteY10" fmla="*/ 159594 h 810670"/>
                  <a:gd name="connsiteX11" fmla="*/ 477022 w 810668"/>
                  <a:gd name="connsiteY11" fmla="*/ 651079 h 810670"/>
                  <a:gd name="connsiteX12" fmla="*/ 478264 w 810668"/>
                  <a:gd name="connsiteY12" fmla="*/ 650486 h 810670"/>
                  <a:gd name="connsiteX13" fmla="*/ 478264 w 810668"/>
                  <a:gd name="connsiteY13" fmla="*/ 796479 h 810670"/>
                  <a:gd name="connsiteX14" fmla="*/ 405336 w 810668"/>
                  <a:gd name="connsiteY14" fmla="*/ 810670 h 810670"/>
                  <a:gd name="connsiteX15" fmla="*/ 118720 w 810668"/>
                  <a:gd name="connsiteY15" fmla="*/ 691949 h 810670"/>
                  <a:gd name="connsiteX16" fmla="*/ 118719 w 810668"/>
                  <a:gd name="connsiteY16" fmla="*/ 118720 h 810670"/>
                  <a:gd name="connsiteX17" fmla="*/ 405333 w 810668"/>
                  <a:gd name="connsiteY17" fmla="*/ 0 h 810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10668" h="810670">
                    <a:moveTo>
                      <a:pt x="333646" y="159591"/>
                    </a:moveTo>
                    <a:cubicBezTo>
                      <a:pt x="224431" y="191449"/>
                      <a:pt x="149346" y="291567"/>
                      <a:pt x="149350" y="405335"/>
                    </a:cubicBezTo>
                    <a:cubicBezTo>
                      <a:pt x="149351" y="519102"/>
                      <a:pt x="224436" y="619216"/>
                      <a:pt x="333649" y="651076"/>
                    </a:cubicBezTo>
                    <a:close/>
                    <a:moveTo>
                      <a:pt x="405333" y="0"/>
                    </a:moveTo>
                    <a:cubicBezTo>
                      <a:pt x="509067" y="2"/>
                      <a:pt x="612801" y="39574"/>
                      <a:pt x="691948" y="118721"/>
                    </a:cubicBezTo>
                    <a:cubicBezTo>
                      <a:pt x="850242" y="277015"/>
                      <a:pt x="850242" y="533658"/>
                      <a:pt x="691949" y="691950"/>
                    </a:cubicBezTo>
                    <a:lnTo>
                      <a:pt x="589186" y="760190"/>
                    </a:lnTo>
                    <a:lnTo>
                      <a:pt x="589186" y="579175"/>
                    </a:lnTo>
                    <a:lnTo>
                      <a:pt x="610128" y="558923"/>
                    </a:lnTo>
                    <a:cubicBezTo>
                      <a:pt x="642548" y="515691"/>
                      <a:pt x="661322" y="462219"/>
                      <a:pt x="661318" y="405335"/>
                    </a:cubicBezTo>
                    <a:cubicBezTo>
                      <a:pt x="661317" y="291568"/>
                      <a:pt x="586232" y="191454"/>
                      <a:pt x="477019" y="159594"/>
                    </a:cubicBezTo>
                    <a:lnTo>
                      <a:pt x="477022" y="651079"/>
                    </a:lnTo>
                    <a:lnTo>
                      <a:pt x="478264" y="650486"/>
                    </a:lnTo>
                    <a:lnTo>
                      <a:pt x="478264" y="796479"/>
                    </a:lnTo>
                    <a:lnTo>
                      <a:pt x="405336" y="810670"/>
                    </a:lnTo>
                    <a:cubicBezTo>
                      <a:pt x="301601" y="810668"/>
                      <a:pt x="197867" y="771096"/>
                      <a:pt x="118720" y="691949"/>
                    </a:cubicBezTo>
                    <a:cubicBezTo>
                      <a:pt x="-39574" y="533655"/>
                      <a:pt x="-39573" y="277012"/>
                      <a:pt x="118719" y="118720"/>
                    </a:cubicBezTo>
                    <a:cubicBezTo>
                      <a:pt x="197866" y="39573"/>
                      <a:pt x="301600" y="0"/>
                      <a:pt x="4053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B71F2A88-8B6D-4985-836C-4CF4843C6B0E}"/>
                  </a:ext>
                </a:extLst>
              </p:cNvPr>
              <p:cNvSpPr/>
              <p:nvPr/>
            </p:nvSpPr>
            <p:spPr bwMode="auto">
              <a:xfrm>
                <a:off x="7650595" y="1729996"/>
                <a:ext cx="305050" cy="305052"/>
              </a:xfrm>
              <a:custGeom>
                <a:avLst/>
                <a:gdLst>
                  <a:gd name="connsiteX0" fmla="*/ 333646 w 810668"/>
                  <a:gd name="connsiteY0" fmla="*/ 159591 h 810670"/>
                  <a:gd name="connsiteX1" fmla="*/ 149350 w 810668"/>
                  <a:gd name="connsiteY1" fmla="*/ 405335 h 810670"/>
                  <a:gd name="connsiteX2" fmla="*/ 333649 w 810668"/>
                  <a:gd name="connsiteY2" fmla="*/ 651076 h 810670"/>
                  <a:gd name="connsiteX3" fmla="*/ 405333 w 810668"/>
                  <a:gd name="connsiteY3" fmla="*/ 0 h 810670"/>
                  <a:gd name="connsiteX4" fmla="*/ 691948 w 810668"/>
                  <a:gd name="connsiteY4" fmla="*/ 118721 h 810670"/>
                  <a:gd name="connsiteX5" fmla="*/ 691949 w 810668"/>
                  <a:gd name="connsiteY5" fmla="*/ 691950 h 810670"/>
                  <a:gd name="connsiteX6" fmla="*/ 589186 w 810668"/>
                  <a:gd name="connsiteY6" fmla="*/ 760190 h 810670"/>
                  <a:gd name="connsiteX7" fmla="*/ 589186 w 810668"/>
                  <a:gd name="connsiteY7" fmla="*/ 579175 h 810670"/>
                  <a:gd name="connsiteX8" fmla="*/ 610128 w 810668"/>
                  <a:gd name="connsiteY8" fmla="*/ 558923 h 810670"/>
                  <a:gd name="connsiteX9" fmla="*/ 661318 w 810668"/>
                  <a:gd name="connsiteY9" fmla="*/ 405335 h 810670"/>
                  <a:gd name="connsiteX10" fmla="*/ 477019 w 810668"/>
                  <a:gd name="connsiteY10" fmla="*/ 159594 h 810670"/>
                  <a:gd name="connsiteX11" fmla="*/ 477022 w 810668"/>
                  <a:gd name="connsiteY11" fmla="*/ 651079 h 810670"/>
                  <a:gd name="connsiteX12" fmla="*/ 478264 w 810668"/>
                  <a:gd name="connsiteY12" fmla="*/ 650486 h 810670"/>
                  <a:gd name="connsiteX13" fmla="*/ 478264 w 810668"/>
                  <a:gd name="connsiteY13" fmla="*/ 796479 h 810670"/>
                  <a:gd name="connsiteX14" fmla="*/ 405336 w 810668"/>
                  <a:gd name="connsiteY14" fmla="*/ 810670 h 810670"/>
                  <a:gd name="connsiteX15" fmla="*/ 118720 w 810668"/>
                  <a:gd name="connsiteY15" fmla="*/ 691949 h 810670"/>
                  <a:gd name="connsiteX16" fmla="*/ 118719 w 810668"/>
                  <a:gd name="connsiteY16" fmla="*/ 118720 h 810670"/>
                  <a:gd name="connsiteX17" fmla="*/ 405333 w 810668"/>
                  <a:gd name="connsiteY17" fmla="*/ 0 h 810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10668" h="810670">
                    <a:moveTo>
                      <a:pt x="333646" y="159591"/>
                    </a:moveTo>
                    <a:cubicBezTo>
                      <a:pt x="224431" y="191449"/>
                      <a:pt x="149346" y="291567"/>
                      <a:pt x="149350" y="405335"/>
                    </a:cubicBezTo>
                    <a:cubicBezTo>
                      <a:pt x="149351" y="519102"/>
                      <a:pt x="224436" y="619216"/>
                      <a:pt x="333649" y="651076"/>
                    </a:cubicBezTo>
                    <a:close/>
                    <a:moveTo>
                      <a:pt x="405333" y="0"/>
                    </a:moveTo>
                    <a:cubicBezTo>
                      <a:pt x="509067" y="2"/>
                      <a:pt x="612801" y="39574"/>
                      <a:pt x="691948" y="118721"/>
                    </a:cubicBezTo>
                    <a:cubicBezTo>
                      <a:pt x="850242" y="277015"/>
                      <a:pt x="850242" y="533658"/>
                      <a:pt x="691949" y="691950"/>
                    </a:cubicBezTo>
                    <a:lnTo>
                      <a:pt x="589186" y="760190"/>
                    </a:lnTo>
                    <a:lnTo>
                      <a:pt x="589186" y="579175"/>
                    </a:lnTo>
                    <a:lnTo>
                      <a:pt x="610128" y="558923"/>
                    </a:lnTo>
                    <a:cubicBezTo>
                      <a:pt x="642548" y="515691"/>
                      <a:pt x="661322" y="462219"/>
                      <a:pt x="661318" y="405335"/>
                    </a:cubicBezTo>
                    <a:cubicBezTo>
                      <a:pt x="661317" y="291568"/>
                      <a:pt x="586232" y="191454"/>
                      <a:pt x="477019" y="159594"/>
                    </a:cubicBezTo>
                    <a:lnTo>
                      <a:pt x="477022" y="651079"/>
                    </a:lnTo>
                    <a:lnTo>
                      <a:pt x="478264" y="650486"/>
                    </a:lnTo>
                    <a:lnTo>
                      <a:pt x="478264" y="796479"/>
                    </a:lnTo>
                    <a:lnTo>
                      <a:pt x="405336" y="810670"/>
                    </a:lnTo>
                    <a:cubicBezTo>
                      <a:pt x="301601" y="810668"/>
                      <a:pt x="197867" y="771096"/>
                      <a:pt x="118720" y="691949"/>
                    </a:cubicBezTo>
                    <a:cubicBezTo>
                      <a:pt x="-39574" y="533655"/>
                      <a:pt x="-39573" y="277012"/>
                      <a:pt x="118719" y="118720"/>
                    </a:cubicBezTo>
                    <a:cubicBezTo>
                      <a:pt x="197866" y="39573"/>
                      <a:pt x="301600" y="0"/>
                      <a:pt x="4053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" name="四角形: 角を丸くする 54">
                <a:extLst>
                  <a:ext uri="{FF2B5EF4-FFF2-40B4-BE49-F238E27FC236}">
                    <a16:creationId xmlns:a16="http://schemas.microsoft.com/office/drawing/2014/main" id="{1053B705-727C-4297-88DE-3CD7D04F49B0}"/>
                  </a:ext>
                </a:extLst>
              </p:cNvPr>
              <p:cNvSpPr/>
              <p:nvPr/>
            </p:nvSpPr>
            <p:spPr bwMode="auto">
              <a:xfrm rot="2700000">
                <a:off x="6925566" y="2563318"/>
                <a:ext cx="777573" cy="276716"/>
              </a:xfrm>
              <a:custGeom>
                <a:avLst/>
                <a:gdLst>
                  <a:gd name="connsiteX0" fmla="*/ 0 w 741609"/>
                  <a:gd name="connsiteY0" fmla="*/ 112182 h 276509"/>
                  <a:gd name="connsiteX1" fmla="*/ 112182 w 741609"/>
                  <a:gd name="connsiteY1" fmla="*/ 0 h 276509"/>
                  <a:gd name="connsiteX2" fmla="*/ 629427 w 741609"/>
                  <a:gd name="connsiteY2" fmla="*/ 0 h 276509"/>
                  <a:gd name="connsiteX3" fmla="*/ 741609 w 741609"/>
                  <a:gd name="connsiteY3" fmla="*/ 112182 h 276509"/>
                  <a:gd name="connsiteX4" fmla="*/ 741609 w 741609"/>
                  <a:gd name="connsiteY4" fmla="*/ 164327 h 276509"/>
                  <a:gd name="connsiteX5" fmla="*/ 629427 w 741609"/>
                  <a:gd name="connsiteY5" fmla="*/ 276509 h 276509"/>
                  <a:gd name="connsiteX6" fmla="*/ 112182 w 741609"/>
                  <a:gd name="connsiteY6" fmla="*/ 276509 h 276509"/>
                  <a:gd name="connsiteX7" fmla="*/ 0 w 741609"/>
                  <a:gd name="connsiteY7" fmla="*/ 164327 h 276509"/>
                  <a:gd name="connsiteX8" fmla="*/ 0 w 741609"/>
                  <a:gd name="connsiteY8" fmla="*/ 112182 h 276509"/>
                  <a:gd name="connsiteX0" fmla="*/ 35921 w 777530"/>
                  <a:gd name="connsiteY0" fmla="*/ 112182 h 276509"/>
                  <a:gd name="connsiteX1" fmla="*/ 148103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8170 w 779779"/>
                  <a:gd name="connsiteY0" fmla="*/ 112182 h 276509"/>
                  <a:gd name="connsiteX1" fmla="*/ 258115 w 779779"/>
                  <a:gd name="connsiteY1" fmla="*/ 0 h 276509"/>
                  <a:gd name="connsiteX2" fmla="*/ 667597 w 779779"/>
                  <a:gd name="connsiteY2" fmla="*/ 0 h 276509"/>
                  <a:gd name="connsiteX3" fmla="*/ 779779 w 779779"/>
                  <a:gd name="connsiteY3" fmla="*/ 112182 h 276509"/>
                  <a:gd name="connsiteX4" fmla="*/ 779779 w 779779"/>
                  <a:gd name="connsiteY4" fmla="*/ 164327 h 276509"/>
                  <a:gd name="connsiteX5" fmla="*/ 667597 w 779779"/>
                  <a:gd name="connsiteY5" fmla="*/ 276509 h 276509"/>
                  <a:gd name="connsiteX6" fmla="*/ 150352 w 779779"/>
                  <a:gd name="connsiteY6" fmla="*/ 276509 h 276509"/>
                  <a:gd name="connsiteX7" fmla="*/ 2249 w 779779"/>
                  <a:gd name="connsiteY7" fmla="*/ 209228 h 276509"/>
                  <a:gd name="connsiteX8" fmla="*/ 38170 w 779779"/>
                  <a:gd name="connsiteY8" fmla="*/ 112182 h 276509"/>
                  <a:gd name="connsiteX0" fmla="*/ 49246 w 790855"/>
                  <a:gd name="connsiteY0" fmla="*/ 112182 h 276509"/>
                  <a:gd name="connsiteX1" fmla="*/ 269191 w 790855"/>
                  <a:gd name="connsiteY1" fmla="*/ 0 h 276509"/>
                  <a:gd name="connsiteX2" fmla="*/ 678673 w 790855"/>
                  <a:gd name="connsiteY2" fmla="*/ 0 h 276509"/>
                  <a:gd name="connsiteX3" fmla="*/ 790855 w 790855"/>
                  <a:gd name="connsiteY3" fmla="*/ 112182 h 276509"/>
                  <a:gd name="connsiteX4" fmla="*/ 790855 w 790855"/>
                  <a:gd name="connsiteY4" fmla="*/ 164327 h 276509"/>
                  <a:gd name="connsiteX5" fmla="*/ 678673 w 790855"/>
                  <a:gd name="connsiteY5" fmla="*/ 276509 h 276509"/>
                  <a:gd name="connsiteX6" fmla="*/ 161428 w 790855"/>
                  <a:gd name="connsiteY6" fmla="*/ 276509 h 276509"/>
                  <a:gd name="connsiteX7" fmla="*/ 13325 w 790855"/>
                  <a:gd name="connsiteY7" fmla="*/ 209228 h 276509"/>
                  <a:gd name="connsiteX8" fmla="*/ 49246 w 790855"/>
                  <a:gd name="connsiteY8" fmla="*/ 112182 h 276509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65391 w 777573"/>
                  <a:gd name="connsiteY2" fmla="*/ 207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56411 w 777573"/>
                  <a:gd name="connsiteY2" fmla="*/ 98990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7573" h="276716">
                    <a:moveTo>
                      <a:pt x="78621" y="83203"/>
                    </a:moveTo>
                    <a:cubicBezTo>
                      <a:pt x="161688" y="-8266"/>
                      <a:pt x="193953" y="207"/>
                      <a:pt x="255909" y="207"/>
                    </a:cubicBezTo>
                    <a:lnTo>
                      <a:pt x="656411" y="98990"/>
                    </a:lnTo>
                    <a:cubicBezTo>
                      <a:pt x="718367" y="98990"/>
                      <a:pt x="777573" y="50433"/>
                      <a:pt x="777573" y="112389"/>
                    </a:cubicBezTo>
                    <a:lnTo>
                      <a:pt x="777573" y="164534"/>
                    </a:lnTo>
                    <a:cubicBezTo>
                      <a:pt x="777573" y="226490"/>
                      <a:pt x="727347" y="276716"/>
                      <a:pt x="665391" y="276716"/>
                    </a:cubicBezTo>
                    <a:lnTo>
                      <a:pt x="148146" y="276716"/>
                    </a:lnTo>
                    <a:cubicBezTo>
                      <a:pt x="86190" y="276716"/>
                      <a:pt x="43" y="271391"/>
                      <a:pt x="43" y="209435"/>
                    </a:cubicBezTo>
                    <a:cubicBezTo>
                      <a:pt x="43" y="192053"/>
                      <a:pt x="-4446" y="174672"/>
                      <a:pt x="78621" y="83203"/>
                    </a:cubicBezTo>
                    <a:close/>
                  </a:path>
                </a:pathLst>
              </a:custGeom>
              <a:solidFill>
                <a:srgbClr val="BBE0E3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四角形: 角を丸くする 56">
                <a:extLst>
                  <a:ext uri="{FF2B5EF4-FFF2-40B4-BE49-F238E27FC236}">
                    <a16:creationId xmlns:a16="http://schemas.microsoft.com/office/drawing/2014/main" id="{EECA435E-7072-4D45-8C93-E2E1A73D884A}"/>
                  </a:ext>
                </a:extLst>
              </p:cNvPr>
              <p:cNvSpPr/>
              <p:nvPr/>
            </p:nvSpPr>
            <p:spPr bwMode="auto">
              <a:xfrm rot="900000">
                <a:off x="7277111" y="2881521"/>
                <a:ext cx="282652" cy="701537"/>
              </a:xfrm>
              <a:custGeom>
                <a:avLst/>
                <a:gdLst>
                  <a:gd name="connsiteX0" fmla="*/ 0 w 414127"/>
                  <a:gd name="connsiteY0" fmla="*/ 128757 h 317362"/>
                  <a:gd name="connsiteX1" fmla="*/ 128757 w 414127"/>
                  <a:gd name="connsiteY1" fmla="*/ 0 h 317362"/>
                  <a:gd name="connsiteX2" fmla="*/ 285370 w 414127"/>
                  <a:gd name="connsiteY2" fmla="*/ 0 h 317362"/>
                  <a:gd name="connsiteX3" fmla="*/ 414127 w 414127"/>
                  <a:gd name="connsiteY3" fmla="*/ 128757 h 317362"/>
                  <a:gd name="connsiteX4" fmla="*/ 414127 w 414127"/>
                  <a:gd name="connsiteY4" fmla="*/ 188605 h 317362"/>
                  <a:gd name="connsiteX5" fmla="*/ 285370 w 414127"/>
                  <a:gd name="connsiteY5" fmla="*/ 317362 h 317362"/>
                  <a:gd name="connsiteX6" fmla="*/ 128757 w 414127"/>
                  <a:gd name="connsiteY6" fmla="*/ 317362 h 317362"/>
                  <a:gd name="connsiteX7" fmla="*/ 0 w 414127"/>
                  <a:gd name="connsiteY7" fmla="*/ 188605 h 317362"/>
                  <a:gd name="connsiteX8" fmla="*/ 0 w 414127"/>
                  <a:gd name="connsiteY8" fmla="*/ 128757 h 317362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85370 w 414127"/>
                  <a:gd name="connsiteY2" fmla="*/ 384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53620 w 414127"/>
                  <a:gd name="connsiteY2" fmla="*/ 3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127" h="701537">
                    <a:moveTo>
                      <a:pt x="0" y="512932"/>
                    </a:moveTo>
                    <a:cubicBezTo>
                      <a:pt x="0" y="441821"/>
                      <a:pt x="73521" y="0"/>
                      <a:pt x="144632" y="0"/>
                    </a:cubicBezTo>
                    <a:cubicBezTo>
                      <a:pt x="196836" y="0"/>
                      <a:pt x="201416" y="3175"/>
                      <a:pt x="253620" y="3175"/>
                    </a:cubicBezTo>
                    <a:cubicBezTo>
                      <a:pt x="324731" y="3175"/>
                      <a:pt x="414127" y="441821"/>
                      <a:pt x="414127" y="512932"/>
                    </a:cubicBezTo>
                    <a:lnTo>
                      <a:pt x="414127" y="572780"/>
                    </a:lnTo>
                    <a:cubicBezTo>
                      <a:pt x="414127" y="643891"/>
                      <a:pt x="356481" y="701537"/>
                      <a:pt x="285370" y="701537"/>
                    </a:cubicBezTo>
                    <a:lnTo>
                      <a:pt x="128757" y="701537"/>
                    </a:lnTo>
                    <a:cubicBezTo>
                      <a:pt x="57646" y="701537"/>
                      <a:pt x="0" y="643891"/>
                      <a:pt x="0" y="572780"/>
                    </a:cubicBezTo>
                    <a:lnTo>
                      <a:pt x="0" y="512932"/>
                    </a:lnTo>
                    <a:close/>
                  </a:path>
                </a:pathLst>
              </a:custGeom>
              <a:solidFill>
                <a:srgbClr val="BBE0E3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四角形: 角を丸くする 56">
                <a:extLst>
                  <a:ext uri="{FF2B5EF4-FFF2-40B4-BE49-F238E27FC236}">
                    <a16:creationId xmlns:a16="http://schemas.microsoft.com/office/drawing/2014/main" id="{88EEF910-7DE7-49DB-ADE9-BE0F2BC25628}"/>
                  </a:ext>
                </a:extLst>
              </p:cNvPr>
              <p:cNvSpPr/>
              <p:nvPr/>
            </p:nvSpPr>
            <p:spPr bwMode="auto">
              <a:xfrm rot="20700000">
                <a:off x="7437404" y="2881521"/>
                <a:ext cx="282652" cy="701537"/>
              </a:xfrm>
              <a:custGeom>
                <a:avLst/>
                <a:gdLst>
                  <a:gd name="connsiteX0" fmla="*/ 0 w 414127"/>
                  <a:gd name="connsiteY0" fmla="*/ 128757 h 317362"/>
                  <a:gd name="connsiteX1" fmla="*/ 128757 w 414127"/>
                  <a:gd name="connsiteY1" fmla="*/ 0 h 317362"/>
                  <a:gd name="connsiteX2" fmla="*/ 285370 w 414127"/>
                  <a:gd name="connsiteY2" fmla="*/ 0 h 317362"/>
                  <a:gd name="connsiteX3" fmla="*/ 414127 w 414127"/>
                  <a:gd name="connsiteY3" fmla="*/ 128757 h 317362"/>
                  <a:gd name="connsiteX4" fmla="*/ 414127 w 414127"/>
                  <a:gd name="connsiteY4" fmla="*/ 188605 h 317362"/>
                  <a:gd name="connsiteX5" fmla="*/ 285370 w 414127"/>
                  <a:gd name="connsiteY5" fmla="*/ 317362 h 317362"/>
                  <a:gd name="connsiteX6" fmla="*/ 128757 w 414127"/>
                  <a:gd name="connsiteY6" fmla="*/ 317362 h 317362"/>
                  <a:gd name="connsiteX7" fmla="*/ 0 w 414127"/>
                  <a:gd name="connsiteY7" fmla="*/ 188605 h 317362"/>
                  <a:gd name="connsiteX8" fmla="*/ 0 w 414127"/>
                  <a:gd name="connsiteY8" fmla="*/ 128757 h 317362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85370 w 414127"/>
                  <a:gd name="connsiteY2" fmla="*/ 384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53620 w 414127"/>
                  <a:gd name="connsiteY2" fmla="*/ 3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127" h="701537">
                    <a:moveTo>
                      <a:pt x="0" y="512932"/>
                    </a:moveTo>
                    <a:cubicBezTo>
                      <a:pt x="0" y="441821"/>
                      <a:pt x="73521" y="0"/>
                      <a:pt x="144632" y="0"/>
                    </a:cubicBezTo>
                    <a:cubicBezTo>
                      <a:pt x="196836" y="0"/>
                      <a:pt x="201416" y="3175"/>
                      <a:pt x="253620" y="3175"/>
                    </a:cubicBezTo>
                    <a:cubicBezTo>
                      <a:pt x="324731" y="3175"/>
                      <a:pt x="414127" y="441821"/>
                      <a:pt x="414127" y="512932"/>
                    </a:cubicBezTo>
                    <a:lnTo>
                      <a:pt x="414127" y="572780"/>
                    </a:lnTo>
                    <a:cubicBezTo>
                      <a:pt x="414127" y="643891"/>
                      <a:pt x="356481" y="701537"/>
                      <a:pt x="285370" y="701537"/>
                    </a:cubicBezTo>
                    <a:lnTo>
                      <a:pt x="128757" y="701537"/>
                    </a:lnTo>
                    <a:cubicBezTo>
                      <a:pt x="57646" y="701537"/>
                      <a:pt x="0" y="643891"/>
                      <a:pt x="0" y="572780"/>
                    </a:cubicBezTo>
                    <a:lnTo>
                      <a:pt x="0" y="512932"/>
                    </a:lnTo>
                    <a:close/>
                  </a:path>
                </a:pathLst>
              </a:custGeom>
              <a:solidFill>
                <a:srgbClr val="BBE0E3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四角形: 角を丸くする 54">
                <a:extLst>
                  <a:ext uri="{FF2B5EF4-FFF2-40B4-BE49-F238E27FC236}">
                    <a16:creationId xmlns:a16="http://schemas.microsoft.com/office/drawing/2014/main" id="{07F4B65D-08D4-43AE-A9DB-EBEC847BE45F}"/>
                  </a:ext>
                </a:extLst>
              </p:cNvPr>
              <p:cNvSpPr/>
              <p:nvPr/>
            </p:nvSpPr>
            <p:spPr bwMode="auto">
              <a:xfrm rot="18900000" flipH="1">
                <a:off x="7266139" y="2563319"/>
                <a:ext cx="777573" cy="276716"/>
              </a:xfrm>
              <a:custGeom>
                <a:avLst/>
                <a:gdLst>
                  <a:gd name="connsiteX0" fmla="*/ 0 w 741609"/>
                  <a:gd name="connsiteY0" fmla="*/ 112182 h 276509"/>
                  <a:gd name="connsiteX1" fmla="*/ 112182 w 741609"/>
                  <a:gd name="connsiteY1" fmla="*/ 0 h 276509"/>
                  <a:gd name="connsiteX2" fmla="*/ 629427 w 741609"/>
                  <a:gd name="connsiteY2" fmla="*/ 0 h 276509"/>
                  <a:gd name="connsiteX3" fmla="*/ 741609 w 741609"/>
                  <a:gd name="connsiteY3" fmla="*/ 112182 h 276509"/>
                  <a:gd name="connsiteX4" fmla="*/ 741609 w 741609"/>
                  <a:gd name="connsiteY4" fmla="*/ 164327 h 276509"/>
                  <a:gd name="connsiteX5" fmla="*/ 629427 w 741609"/>
                  <a:gd name="connsiteY5" fmla="*/ 276509 h 276509"/>
                  <a:gd name="connsiteX6" fmla="*/ 112182 w 741609"/>
                  <a:gd name="connsiteY6" fmla="*/ 276509 h 276509"/>
                  <a:gd name="connsiteX7" fmla="*/ 0 w 741609"/>
                  <a:gd name="connsiteY7" fmla="*/ 164327 h 276509"/>
                  <a:gd name="connsiteX8" fmla="*/ 0 w 741609"/>
                  <a:gd name="connsiteY8" fmla="*/ 112182 h 276509"/>
                  <a:gd name="connsiteX0" fmla="*/ 35921 w 777530"/>
                  <a:gd name="connsiteY0" fmla="*/ 112182 h 276509"/>
                  <a:gd name="connsiteX1" fmla="*/ 148103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8170 w 779779"/>
                  <a:gd name="connsiteY0" fmla="*/ 112182 h 276509"/>
                  <a:gd name="connsiteX1" fmla="*/ 258115 w 779779"/>
                  <a:gd name="connsiteY1" fmla="*/ 0 h 276509"/>
                  <a:gd name="connsiteX2" fmla="*/ 667597 w 779779"/>
                  <a:gd name="connsiteY2" fmla="*/ 0 h 276509"/>
                  <a:gd name="connsiteX3" fmla="*/ 779779 w 779779"/>
                  <a:gd name="connsiteY3" fmla="*/ 112182 h 276509"/>
                  <a:gd name="connsiteX4" fmla="*/ 779779 w 779779"/>
                  <a:gd name="connsiteY4" fmla="*/ 164327 h 276509"/>
                  <a:gd name="connsiteX5" fmla="*/ 667597 w 779779"/>
                  <a:gd name="connsiteY5" fmla="*/ 276509 h 276509"/>
                  <a:gd name="connsiteX6" fmla="*/ 150352 w 779779"/>
                  <a:gd name="connsiteY6" fmla="*/ 276509 h 276509"/>
                  <a:gd name="connsiteX7" fmla="*/ 2249 w 779779"/>
                  <a:gd name="connsiteY7" fmla="*/ 209228 h 276509"/>
                  <a:gd name="connsiteX8" fmla="*/ 38170 w 779779"/>
                  <a:gd name="connsiteY8" fmla="*/ 112182 h 276509"/>
                  <a:gd name="connsiteX0" fmla="*/ 49246 w 790855"/>
                  <a:gd name="connsiteY0" fmla="*/ 112182 h 276509"/>
                  <a:gd name="connsiteX1" fmla="*/ 269191 w 790855"/>
                  <a:gd name="connsiteY1" fmla="*/ 0 h 276509"/>
                  <a:gd name="connsiteX2" fmla="*/ 678673 w 790855"/>
                  <a:gd name="connsiteY2" fmla="*/ 0 h 276509"/>
                  <a:gd name="connsiteX3" fmla="*/ 790855 w 790855"/>
                  <a:gd name="connsiteY3" fmla="*/ 112182 h 276509"/>
                  <a:gd name="connsiteX4" fmla="*/ 790855 w 790855"/>
                  <a:gd name="connsiteY4" fmla="*/ 164327 h 276509"/>
                  <a:gd name="connsiteX5" fmla="*/ 678673 w 790855"/>
                  <a:gd name="connsiteY5" fmla="*/ 276509 h 276509"/>
                  <a:gd name="connsiteX6" fmla="*/ 161428 w 790855"/>
                  <a:gd name="connsiteY6" fmla="*/ 276509 h 276509"/>
                  <a:gd name="connsiteX7" fmla="*/ 13325 w 790855"/>
                  <a:gd name="connsiteY7" fmla="*/ 209228 h 276509"/>
                  <a:gd name="connsiteX8" fmla="*/ 49246 w 790855"/>
                  <a:gd name="connsiteY8" fmla="*/ 112182 h 276509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65391 w 777573"/>
                  <a:gd name="connsiteY2" fmla="*/ 207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56411 w 777573"/>
                  <a:gd name="connsiteY2" fmla="*/ 98990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7573" h="276716">
                    <a:moveTo>
                      <a:pt x="78621" y="83203"/>
                    </a:moveTo>
                    <a:cubicBezTo>
                      <a:pt x="161688" y="-8266"/>
                      <a:pt x="193953" y="207"/>
                      <a:pt x="255909" y="207"/>
                    </a:cubicBezTo>
                    <a:lnTo>
                      <a:pt x="656411" y="98990"/>
                    </a:lnTo>
                    <a:cubicBezTo>
                      <a:pt x="718367" y="98990"/>
                      <a:pt x="777573" y="50433"/>
                      <a:pt x="777573" y="112389"/>
                    </a:cubicBezTo>
                    <a:lnTo>
                      <a:pt x="777573" y="164534"/>
                    </a:lnTo>
                    <a:cubicBezTo>
                      <a:pt x="777573" y="226490"/>
                      <a:pt x="727347" y="276716"/>
                      <a:pt x="665391" y="276716"/>
                    </a:cubicBezTo>
                    <a:lnTo>
                      <a:pt x="148146" y="276716"/>
                    </a:lnTo>
                    <a:cubicBezTo>
                      <a:pt x="86190" y="276716"/>
                      <a:pt x="43" y="271391"/>
                      <a:pt x="43" y="209435"/>
                    </a:cubicBezTo>
                    <a:cubicBezTo>
                      <a:pt x="43" y="192053"/>
                      <a:pt x="-4446" y="174672"/>
                      <a:pt x="78621" y="83203"/>
                    </a:cubicBezTo>
                    <a:close/>
                  </a:path>
                </a:pathLst>
              </a:custGeom>
              <a:solidFill>
                <a:srgbClr val="BBE0E3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3D889B94-9D56-4607-8661-FD0B5C896F1F}"/>
                  </a:ext>
                </a:extLst>
              </p:cNvPr>
              <p:cNvSpPr/>
              <p:nvPr/>
            </p:nvSpPr>
            <p:spPr bwMode="auto">
              <a:xfrm>
                <a:off x="7335074" y="2789785"/>
                <a:ext cx="319852" cy="257304"/>
              </a:xfrm>
              <a:prstGeom prst="roundRect">
                <a:avLst>
                  <a:gd name="adj" fmla="val 40571"/>
                </a:avLst>
              </a:prstGeom>
              <a:solidFill>
                <a:srgbClr val="BBE0E3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" name="フレーム (半分) 108">
                <a:extLst>
                  <a:ext uri="{FF2B5EF4-FFF2-40B4-BE49-F238E27FC236}">
                    <a16:creationId xmlns:a16="http://schemas.microsoft.com/office/drawing/2014/main" id="{F12D7FBE-011D-40F7-821B-8048495FC1DA}"/>
                  </a:ext>
                </a:extLst>
              </p:cNvPr>
              <p:cNvSpPr/>
              <p:nvPr/>
            </p:nvSpPr>
            <p:spPr bwMode="auto">
              <a:xfrm rot="2700000">
                <a:off x="7354116" y="2151346"/>
                <a:ext cx="277533" cy="277533"/>
              </a:xfrm>
              <a:prstGeom prst="halfFrame">
                <a:avLst>
                  <a:gd name="adj1" fmla="val 19997"/>
                  <a:gd name="adj2" fmla="val 1999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4" name="二等辺三角形 93">
              <a:extLst>
                <a:ext uri="{FF2B5EF4-FFF2-40B4-BE49-F238E27FC236}">
                  <a16:creationId xmlns:a16="http://schemas.microsoft.com/office/drawing/2014/main" id="{5C9FFF05-5026-4C07-BFB9-241841FEA959}"/>
                </a:ext>
              </a:extLst>
            </p:cNvPr>
            <p:cNvSpPr/>
            <p:nvPr/>
          </p:nvSpPr>
          <p:spPr bwMode="auto">
            <a:xfrm>
              <a:off x="6655787" y="1138370"/>
              <a:ext cx="1658111" cy="633515"/>
            </a:xfrm>
            <a:prstGeom prst="triangle">
              <a:avLst/>
            </a:prstGeom>
            <a:solidFill>
              <a:srgbClr val="FFC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D6B0033F-164A-4D29-8AAD-954ECDCCE5E1}"/>
              </a:ext>
            </a:extLst>
          </p:cNvPr>
          <p:cNvGrpSpPr/>
          <p:nvPr/>
        </p:nvGrpSpPr>
        <p:grpSpPr>
          <a:xfrm>
            <a:off x="6585593" y="1019934"/>
            <a:ext cx="2652533" cy="2283984"/>
            <a:chOff x="5644937" y="1138370"/>
            <a:chExt cx="3678526" cy="3167423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6684F25D-E362-4E55-9AD3-7443213EB44E}"/>
                </a:ext>
              </a:extLst>
            </p:cNvPr>
            <p:cNvGrpSpPr/>
            <p:nvPr/>
          </p:nvGrpSpPr>
          <p:grpSpPr>
            <a:xfrm>
              <a:off x="5644937" y="1406876"/>
              <a:ext cx="3678526" cy="2898917"/>
              <a:chOff x="5237714" y="1115682"/>
              <a:chExt cx="4492971" cy="3540752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AD0C35AF-6867-4068-B27C-A953BBCA9ACF}"/>
                  </a:ext>
                </a:extLst>
              </p:cNvPr>
              <p:cNvSpPr/>
              <p:nvPr/>
            </p:nvSpPr>
            <p:spPr bwMode="auto">
              <a:xfrm>
                <a:off x="6127900" y="1943835"/>
                <a:ext cx="2712599" cy="2712599"/>
              </a:xfrm>
              <a:custGeom>
                <a:avLst/>
                <a:gdLst>
                  <a:gd name="connsiteX0" fmla="*/ 1281292 w 2712599"/>
                  <a:gd name="connsiteY0" fmla="*/ 0 h 2712599"/>
                  <a:gd name="connsiteX1" fmla="*/ 1431307 w 2712599"/>
                  <a:gd name="connsiteY1" fmla="*/ 0 h 2712599"/>
                  <a:gd name="connsiteX2" fmla="*/ 1468812 w 2712599"/>
                  <a:gd name="connsiteY2" fmla="*/ 37505 h 2712599"/>
                  <a:gd name="connsiteX3" fmla="*/ 1468812 w 2712599"/>
                  <a:gd name="connsiteY3" fmla="*/ 610231 h 2712599"/>
                  <a:gd name="connsiteX4" fmla="*/ 2675094 w 2712599"/>
                  <a:gd name="connsiteY4" fmla="*/ 610231 h 2712599"/>
                  <a:gd name="connsiteX5" fmla="*/ 2712599 w 2712599"/>
                  <a:gd name="connsiteY5" fmla="*/ 647736 h 2712599"/>
                  <a:gd name="connsiteX6" fmla="*/ 2712599 w 2712599"/>
                  <a:gd name="connsiteY6" fmla="*/ 797751 h 2712599"/>
                  <a:gd name="connsiteX7" fmla="*/ 2675094 w 2712599"/>
                  <a:gd name="connsiteY7" fmla="*/ 835256 h 2712599"/>
                  <a:gd name="connsiteX8" fmla="*/ 1468812 w 2712599"/>
                  <a:gd name="connsiteY8" fmla="*/ 835256 h 2712599"/>
                  <a:gd name="connsiteX9" fmla="*/ 1468812 w 2712599"/>
                  <a:gd name="connsiteY9" fmla="*/ 2675094 h 2712599"/>
                  <a:gd name="connsiteX10" fmla="*/ 1431307 w 2712599"/>
                  <a:gd name="connsiteY10" fmla="*/ 2712599 h 2712599"/>
                  <a:gd name="connsiteX11" fmla="*/ 1281292 w 2712599"/>
                  <a:gd name="connsiteY11" fmla="*/ 2712599 h 2712599"/>
                  <a:gd name="connsiteX12" fmla="*/ 1243787 w 2712599"/>
                  <a:gd name="connsiteY12" fmla="*/ 2675094 h 2712599"/>
                  <a:gd name="connsiteX13" fmla="*/ 1243787 w 2712599"/>
                  <a:gd name="connsiteY13" fmla="*/ 835256 h 2712599"/>
                  <a:gd name="connsiteX14" fmla="*/ 37505 w 2712599"/>
                  <a:gd name="connsiteY14" fmla="*/ 835256 h 2712599"/>
                  <a:gd name="connsiteX15" fmla="*/ 0 w 2712599"/>
                  <a:gd name="connsiteY15" fmla="*/ 797751 h 2712599"/>
                  <a:gd name="connsiteX16" fmla="*/ 0 w 2712599"/>
                  <a:gd name="connsiteY16" fmla="*/ 647736 h 2712599"/>
                  <a:gd name="connsiteX17" fmla="*/ 37505 w 2712599"/>
                  <a:gd name="connsiteY17" fmla="*/ 610231 h 2712599"/>
                  <a:gd name="connsiteX18" fmla="*/ 1243787 w 2712599"/>
                  <a:gd name="connsiteY18" fmla="*/ 610231 h 2712599"/>
                  <a:gd name="connsiteX19" fmla="*/ 1243787 w 2712599"/>
                  <a:gd name="connsiteY19" fmla="*/ 37505 h 2712599"/>
                  <a:gd name="connsiteX20" fmla="*/ 1281292 w 2712599"/>
                  <a:gd name="connsiteY20" fmla="*/ 0 h 2712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712599" h="2712599">
                    <a:moveTo>
                      <a:pt x="1281292" y="0"/>
                    </a:moveTo>
                    <a:lnTo>
                      <a:pt x="1431307" y="0"/>
                    </a:lnTo>
                    <a:cubicBezTo>
                      <a:pt x="1452020" y="0"/>
                      <a:pt x="1468812" y="16792"/>
                      <a:pt x="1468812" y="37505"/>
                    </a:cubicBezTo>
                    <a:lnTo>
                      <a:pt x="1468812" y="610231"/>
                    </a:lnTo>
                    <a:lnTo>
                      <a:pt x="2675094" y="610231"/>
                    </a:lnTo>
                    <a:cubicBezTo>
                      <a:pt x="2695807" y="610231"/>
                      <a:pt x="2712599" y="627023"/>
                      <a:pt x="2712599" y="647736"/>
                    </a:cubicBezTo>
                    <a:lnTo>
                      <a:pt x="2712599" y="797751"/>
                    </a:lnTo>
                    <a:cubicBezTo>
                      <a:pt x="2712599" y="818464"/>
                      <a:pt x="2695807" y="835256"/>
                      <a:pt x="2675094" y="835256"/>
                    </a:cubicBezTo>
                    <a:lnTo>
                      <a:pt x="1468812" y="835256"/>
                    </a:lnTo>
                    <a:lnTo>
                      <a:pt x="1468812" y="2675094"/>
                    </a:lnTo>
                    <a:cubicBezTo>
                      <a:pt x="1468812" y="2695807"/>
                      <a:pt x="1452020" y="2712599"/>
                      <a:pt x="1431307" y="2712599"/>
                    </a:cubicBezTo>
                    <a:lnTo>
                      <a:pt x="1281292" y="2712599"/>
                    </a:lnTo>
                    <a:cubicBezTo>
                      <a:pt x="1260579" y="2712599"/>
                      <a:pt x="1243787" y="2695807"/>
                      <a:pt x="1243787" y="2675094"/>
                    </a:cubicBezTo>
                    <a:lnTo>
                      <a:pt x="1243787" y="835256"/>
                    </a:lnTo>
                    <a:lnTo>
                      <a:pt x="37505" y="835256"/>
                    </a:lnTo>
                    <a:cubicBezTo>
                      <a:pt x="16792" y="835256"/>
                      <a:pt x="0" y="818464"/>
                      <a:pt x="0" y="797751"/>
                    </a:cubicBezTo>
                    <a:lnTo>
                      <a:pt x="0" y="647736"/>
                    </a:lnTo>
                    <a:cubicBezTo>
                      <a:pt x="0" y="627023"/>
                      <a:pt x="16792" y="610231"/>
                      <a:pt x="37505" y="610231"/>
                    </a:cubicBezTo>
                    <a:lnTo>
                      <a:pt x="1243787" y="610231"/>
                    </a:lnTo>
                    <a:lnTo>
                      <a:pt x="1243787" y="37505"/>
                    </a:lnTo>
                    <a:cubicBezTo>
                      <a:pt x="1243787" y="16792"/>
                      <a:pt x="1260579" y="0"/>
                      <a:pt x="128129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54546070-5C45-4EE8-B5EE-E922481814C9}"/>
                  </a:ext>
                </a:extLst>
              </p:cNvPr>
              <p:cNvSpPr/>
              <p:nvPr/>
            </p:nvSpPr>
            <p:spPr bwMode="auto">
              <a:xfrm>
                <a:off x="6832412" y="1115682"/>
                <a:ext cx="1305145" cy="1305145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559320A5-4CEE-4554-B6DA-7D01A4A2D4F5}"/>
                  </a:ext>
                </a:extLst>
              </p:cNvPr>
              <p:cNvSpPr/>
              <p:nvPr/>
            </p:nvSpPr>
            <p:spPr bwMode="auto">
              <a:xfrm>
                <a:off x="6414947" y="2483660"/>
                <a:ext cx="2138504" cy="1524134"/>
              </a:xfrm>
              <a:custGeom>
                <a:avLst/>
                <a:gdLst>
                  <a:gd name="connsiteX0" fmla="*/ 105014 w 2368377"/>
                  <a:gd name="connsiteY0" fmla="*/ 0 h 1524134"/>
                  <a:gd name="connsiteX1" fmla="*/ 900315 w 2368377"/>
                  <a:gd name="connsiteY1" fmla="*/ 0 h 1524134"/>
                  <a:gd name="connsiteX2" fmla="*/ 1184974 w 2368377"/>
                  <a:gd name="connsiteY2" fmla="*/ 333695 h 1524134"/>
                  <a:gd name="connsiteX3" fmla="*/ 1469633 w 2368377"/>
                  <a:gd name="connsiteY3" fmla="*/ 0 h 1524134"/>
                  <a:gd name="connsiteX4" fmla="*/ 2263363 w 2368377"/>
                  <a:gd name="connsiteY4" fmla="*/ 0 h 1524134"/>
                  <a:gd name="connsiteX5" fmla="*/ 2368377 w 2368377"/>
                  <a:gd name="connsiteY5" fmla="*/ 105014 h 1524134"/>
                  <a:gd name="connsiteX6" fmla="*/ 2368377 w 2368377"/>
                  <a:gd name="connsiteY6" fmla="*/ 525056 h 1524134"/>
                  <a:gd name="connsiteX7" fmla="*/ 2263363 w 2368377"/>
                  <a:gd name="connsiteY7" fmla="*/ 630070 h 1524134"/>
                  <a:gd name="connsiteX8" fmla="*/ 1942291 w 2368377"/>
                  <a:gd name="connsiteY8" fmla="*/ 630070 h 1524134"/>
                  <a:gd name="connsiteX9" fmla="*/ 1942291 w 2368377"/>
                  <a:gd name="connsiteY9" fmla="*/ 1524134 h 1524134"/>
                  <a:gd name="connsiteX10" fmla="*/ 426087 w 2368377"/>
                  <a:gd name="connsiteY10" fmla="*/ 1524134 h 1524134"/>
                  <a:gd name="connsiteX11" fmla="*/ 426087 w 2368377"/>
                  <a:gd name="connsiteY11" fmla="*/ 630070 h 1524134"/>
                  <a:gd name="connsiteX12" fmla="*/ 105014 w 2368377"/>
                  <a:gd name="connsiteY12" fmla="*/ 630070 h 1524134"/>
                  <a:gd name="connsiteX13" fmla="*/ 0 w 2368377"/>
                  <a:gd name="connsiteY13" fmla="*/ 525056 h 1524134"/>
                  <a:gd name="connsiteX14" fmla="*/ 0 w 2368377"/>
                  <a:gd name="connsiteY14" fmla="*/ 105014 h 1524134"/>
                  <a:gd name="connsiteX15" fmla="*/ 105014 w 2368377"/>
                  <a:gd name="connsiteY15" fmla="*/ 0 h 1524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68377" h="1524134">
                    <a:moveTo>
                      <a:pt x="105014" y="0"/>
                    </a:moveTo>
                    <a:lnTo>
                      <a:pt x="900315" y="0"/>
                    </a:lnTo>
                    <a:lnTo>
                      <a:pt x="1184974" y="333695"/>
                    </a:lnTo>
                    <a:lnTo>
                      <a:pt x="1469633" y="0"/>
                    </a:lnTo>
                    <a:lnTo>
                      <a:pt x="2263363" y="0"/>
                    </a:lnTo>
                    <a:cubicBezTo>
                      <a:pt x="2321361" y="0"/>
                      <a:pt x="2368377" y="47016"/>
                      <a:pt x="2368377" y="105014"/>
                    </a:cubicBezTo>
                    <a:lnTo>
                      <a:pt x="2368377" y="525056"/>
                    </a:lnTo>
                    <a:cubicBezTo>
                      <a:pt x="2368377" y="583054"/>
                      <a:pt x="2321361" y="630070"/>
                      <a:pt x="2263363" y="630070"/>
                    </a:cubicBezTo>
                    <a:lnTo>
                      <a:pt x="1942291" y="630070"/>
                    </a:lnTo>
                    <a:lnTo>
                      <a:pt x="1942291" y="1524134"/>
                    </a:lnTo>
                    <a:lnTo>
                      <a:pt x="426087" y="1524134"/>
                    </a:lnTo>
                    <a:lnTo>
                      <a:pt x="426087" y="630070"/>
                    </a:lnTo>
                    <a:lnTo>
                      <a:pt x="105014" y="630070"/>
                    </a:lnTo>
                    <a:cubicBezTo>
                      <a:pt x="47016" y="630070"/>
                      <a:pt x="0" y="583054"/>
                      <a:pt x="0" y="525056"/>
                    </a:cubicBezTo>
                    <a:lnTo>
                      <a:pt x="0" y="105014"/>
                    </a:lnTo>
                    <a:cubicBezTo>
                      <a:pt x="0" y="47016"/>
                      <a:pt x="47016" y="0"/>
                      <a:pt x="105014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6D28CEAB-AA22-4068-B53B-991F10229F3E}"/>
                  </a:ext>
                </a:extLst>
              </p:cNvPr>
              <p:cNvSpPr/>
              <p:nvPr/>
            </p:nvSpPr>
            <p:spPr bwMode="auto">
              <a:xfrm>
                <a:off x="5237714" y="2425740"/>
                <a:ext cx="956820" cy="669219"/>
              </a:xfrm>
              <a:custGeom>
                <a:avLst/>
                <a:gdLst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873107 w 950985"/>
                  <a:gd name="connsiteY8" fmla="*/ 107817 h 669219"/>
                  <a:gd name="connsiteX9" fmla="*/ 950047 w 950985"/>
                  <a:gd name="connsiteY9" fmla="*/ 253807 h 669219"/>
                  <a:gd name="connsiteX10" fmla="*/ 913418 w 950985"/>
                  <a:gd name="connsiteY10" fmla="*/ 390508 h 669219"/>
                  <a:gd name="connsiteX11" fmla="*/ 788706 w 950985"/>
                  <a:gd name="connsiteY11" fmla="*/ 328214 h 669219"/>
                  <a:gd name="connsiteX12" fmla="*/ 785059 w 950985"/>
                  <a:gd name="connsiteY12" fmla="*/ 337665 h 669219"/>
                  <a:gd name="connsiteX13" fmla="*/ 713725 w 950985"/>
                  <a:gd name="connsiteY13" fmla="*/ 435633 h 669219"/>
                  <a:gd name="connsiteX14" fmla="*/ 712053 w 950985"/>
                  <a:gd name="connsiteY14" fmla="*/ 437079 h 669219"/>
                  <a:gd name="connsiteX15" fmla="*/ 712043 w 950985"/>
                  <a:gd name="connsiteY15" fmla="*/ 439040 h 669219"/>
                  <a:gd name="connsiteX16" fmla="*/ 653228 w 950985"/>
                  <a:gd name="connsiteY16" fmla="*/ 630558 h 669219"/>
                  <a:gd name="connsiteX17" fmla="*/ 652680 w 950985"/>
                  <a:gd name="connsiteY17" fmla="*/ 630228 h 669219"/>
                  <a:gd name="connsiteX18" fmla="*/ 648899 w 950985"/>
                  <a:gd name="connsiteY18" fmla="*/ 636603 h 669219"/>
                  <a:gd name="connsiteX19" fmla="*/ 639132 w 950985"/>
                  <a:gd name="connsiteY19" fmla="*/ 647392 h 669219"/>
                  <a:gd name="connsiteX20" fmla="*/ 537643 w 950985"/>
                  <a:gd name="connsiteY20" fmla="*/ 642220 h 669219"/>
                  <a:gd name="connsiteX21" fmla="*/ 525829 w 950985"/>
                  <a:gd name="connsiteY21" fmla="*/ 563667 h 669219"/>
                  <a:gd name="connsiteX22" fmla="*/ 530162 w 950985"/>
                  <a:gd name="connsiteY22" fmla="*/ 556360 h 669219"/>
                  <a:gd name="connsiteX23" fmla="*/ 529974 w 950985"/>
                  <a:gd name="connsiteY23" fmla="*/ 556246 h 669219"/>
                  <a:gd name="connsiteX24" fmla="*/ 566523 w 950985"/>
                  <a:gd name="connsiteY24" fmla="*/ 382700 h 669219"/>
                  <a:gd name="connsiteX25" fmla="*/ 564112 w 950985"/>
                  <a:gd name="connsiteY25" fmla="*/ 369712 h 669219"/>
                  <a:gd name="connsiteX26" fmla="*/ 546678 w 950985"/>
                  <a:gd name="connsiteY26" fmla="*/ 373278 h 669219"/>
                  <a:gd name="connsiteX27" fmla="*/ 331478 w 950985"/>
                  <a:gd name="connsiteY27" fmla="*/ 588798 h 669219"/>
                  <a:gd name="connsiteX28" fmla="*/ 326928 w 950985"/>
                  <a:gd name="connsiteY28" fmla="*/ 611557 h 669219"/>
                  <a:gd name="connsiteX29" fmla="*/ 326735 w 950985"/>
                  <a:gd name="connsiteY29" fmla="*/ 615454 h 669219"/>
                  <a:gd name="connsiteX30" fmla="*/ 323702 w 950985"/>
                  <a:gd name="connsiteY30" fmla="*/ 627621 h 669219"/>
                  <a:gd name="connsiteX31" fmla="*/ 246353 w 950985"/>
                  <a:gd name="connsiteY31" fmla="*/ 665826 h 669219"/>
                  <a:gd name="connsiteX32" fmla="*/ 207485 w 950985"/>
                  <a:gd name="connsiteY32" fmla="*/ 599517 h 669219"/>
                  <a:gd name="connsiteX33" fmla="*/ 208561 w 950985"/>
                  <a:gd name="connsiteY33" fmla="*/ 595200 h 669219"/>
                  <a:gd name="connsiteX34" fmla="*/ 208503 w 950985"/>
                  <a:gd name="connsiteY34" fmla="*/ 595191 h 669219"/>
                  <a:gd name="connsiteX35" fmla="*/ 215473 w 950985"/>
                  <a:gd name="connsiteY35" fmla="*/ 560330 h 669219"/>
                  <a:gd name="connsiteX36" fmla="*/ 225253 w 950985"/>
                  <a:gd name="connsiteY36" fmla="*/ 526640 h 669219"/>
                  <a:gd name="connsiteX37" fmla="*/ 317475 w 950985"/>
                  <a:gd name="connsiteY37" fmla="*/ 373851 h 669219"/>
                  <a:gd name="connsiteX38" fmla="*/ 335078 w 950985"/>
                  <a:gd name="connsiteY38" fmla="*/ 357234 h 669219"/>
                  <a:gd name="connsiteX39" fmla="*/ 313701 w 950985"/>
                  <a:gd name="connsiteY39" fmla="*/ 370462 h 669219"/>
                  <a:gd name="connsiteX40" fmla="*/ 183422 w 950985"/>
                  <a:gd name="connsiteY40" fmla="*/ 527315 h 669219"/>
                  <a:gd name="connsiteX41" fmla="*/ 182968 w 950985"/>
                  <a:gd name="connsiteY41" fmla="*/ 527119 h 669219"/>
                  <a:gd name="connsiteX42" fmla="*/ 179589 w 950985"/>
                  <a:gd name="connsiteY42" fmla="*/ 536125 h 669219"/>
                  <a:gd name="connsiteX43" fmla="*/ 104340 w 950985"/>
                  <a:gd name="connsiteY43" fmla="*/ 571401 h 669219"/>
                  <a:gd name="connsiteX44" fmla="*/ 59037 w 950985"/>
                  <a:gd name="connsiteY44" fmla="*/ 489830 h 669219"/>
                  <a:gd name="connsiteX45" fmla="*/ 63808 w 950985"/>
                  <a:gd name="connsiteY45" fmla="*/ 477115 h 669219"/>
                  <a:gd name="connsiteX46" fmla="*/ 65437 w 950985"/>
                  <a:gd name="connsiteY46" fmla="*/ 474478 h 669219"/>
                  <a:gd name="connsiteX47" fmla="*/ 82677 w 950985"/>
                  <a:gd name="connsiteY47" fmla="*/ 438864 h 669219"/>
                  <a:gd name="connsiteX48" fmla="*/ 275779 w 950985"/>
                  <a:gd name="connsiteY48" fmla="*/ 242019 h 669219"/>
                  <a:gd name="connsiteX49" fmla="*/ 291065 w 950985"/>
                  <a:gd name="connsiteY49" fmla="*/ 234342 h 669219"/>
                  <a:gd name="connsiteX50" fmla="*/ 279518 w 950985"/>
                  <a:gd name="connsiteY50" fmla="*/ 237911 h 669219"/>
                  <a:gd name="connsiteX51" fmla="*/ 131777 w 950985"/>
                  <a:gd name="connsiteY51" fmla="*/ 334418 h 669219"/>
                  <a:gd name="connsiteX52" fmla="*/ 113699 w 950985"/>
                  <a:gd name="connsiteY52" fmla="*/ 355516 h 669219"/>
                  <a:gd name="connsiteX53" fmla="*/ 110302 w 950985"/>
                  <a:gd name="connsiteY53" fmla="*/ 360780 h 669219"/>
                  <a:gd name="connsiteX54" fmla="*/ 46088 w 950985"/>
                  <a:gd name="connsiteY54" fmla="*/ 381147 h 669219"/>
                  <a:gd name="connsiteX55" fmla="*/ 1970 w 950985"/>
                  <a:gd name="connsiteY55" fmla="*/ 307808 h 669219"/>
                  <a:gd name="connsiteX56" fmla="*/ 12632 w 950985"/>
                  <a:gd name="connsiteY56" fmla="*/ 286719 h 669219"/>
                  <a:gd name="connsiteX57" fmla="*/ 14936 w 950985"/>
                  <a:gd name="connsiteY57" fmla="*/ 284363 h 669219"/>
                  <a:gd name="connsiteX58" fmla="*/ 43175 w 950985"/>
                  <a:gd name="connsiteY58" fmla="*/ 251408 h 669219"/>
                  <a:gd name="connsiteX59" fmla="*/ 266798 w 950985"/>
                  <a:gd name="connsiteY59" fmla="*/ 114563 h 669219"/>
                  <a:gd name="connsiteX60" fmla="*/ 279392 w 950985"/>
                  <a:gd name="connsiteY60" fmla="*/ 111530 h 669219"/>
                  <a:gd name="connsiteX61" fmla="*/ 281193 w 950985"/>
                  <a:gd name="connsiteY61" fmla="*/ 109395 h 669219"/>
                  <a:gd name="connsiteX62" fmla="*/ 269076 w 950985"/>
                  <a:gd name="connsiteY62" fmla="*/ 109830 h 669219"/>
                  <a:gd name="connsiteX63" fmla="*/ 218671 w 950985"/>
                  <a:gd name="connsiteY63" fmla="*/ 116674 h 669219"/>
                  <a:gd name="connsiteX64" fmla="*/ 196568 w 950985"/>
                  <a:gd name="connsiteY64" fmla="*/ 122009 h 669219"/>
                  <a:gd name="connsiteX65" fmla="*/ 194069 w 950985"/>
                  <a:gd name="connsiteY65" fmla="*/ 122954 h 669219"/>
                  <a:gd name="connsiteX66" fmla="*/ 171719 w 950985"/>
                  <a:gd name="connsiteY66" fmla="*/ 124562 h 669219"/>
                  <a:gd name="connsiteX67" fmla="*/ 122181 w 950985"/>
                  <a:gd name="connsiteY67" fmla="*/ 63650 h 669219"/>
                  <a:gd name="connsiteX68" fmla="*/ 126652 w 950985"/>
                  <a:gd name="connsiteY68" fmla="*/ 47863 h 669219"/>
                  <a:gd name="connsiteX69" fmla="*/ 162482 w 950985"/>
                  <a:gd name="connsiteY69" fmla="*/ 17938 h 669219"/>
                  <a:gd name="connsiteX70" fmla="*/ 167106 w 950985"/>
                  <a:gd name="connsiteY70" fmla="*/ 17143 h 669219"/>
                  <a:gd name="connsiteX71" fmla="*/ 196932 w 950985"/>
                  <a:gd name="connsiteY71" fmla="*/ 9945 h 669219"/>
                  <a:gd name="connsiteX72" fmla="*/ 310057 w 950985"/>
                  <a:gd name="connsiteY72" fmla="*/ 217 h 669219"/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950047 w 950985"/>
                  <a:gd name="connsiteY8" fmla="*/ 253807 h 669219"/>
                  <a:gd name="connsiteX9" fmla="*/ 913418 w 950985"/>
                  <a:gd name="connsiteY9" fmla="*/ 390508 h 669219"/>
                  <a:gd name="connsiteX10" fmla="*/ 788706 w 950985"/>
                  <a:gd name="connsiteY10" fmla="*/ 328214 h 669219"/>
                  <a:gd name="connsiteX11" fmla="*/ 785059 w 950985"/>
                  <a:gd name="connsiteY11" fmla="*/ 337665 h 669219"/>
                  <a:gd name="connsiteX12" fmla="*/ 713725 w 950985"/>
                  <a:gd name="connsiteY12" fmla="*/ 435633 h 669219"/>
                  <a:gd name="connsiteX13" fmla="*/ 712053 w 950985"/>
                  <a:gd name="connsiteY13" fmla="*/ 437079 h 669219"/>
                  <a:gd name="connsiteX14" fmla="*/ 712043 w 950985"/>
                  <a:gd name="connsiteY14" fmla="*/ 439040 h 669219"/>
                  <a:gd name="connsiteX15" fmla="*/ 653228 w 950985"/>
                  <a:gd name="connsiteY15" fmla="*/ 630558 h 669219"/>
                  <a:gd name="connsiteX16" fmla="*/ 652680 w 950985"/>
                  <a:gd name="connsiteY16" fmla="*/ 630228 h 669219"/>
                  <a:gd name="connsiteX17" fmla="*/ 648899 w 950985"/>
                  <a:gd name="connsiteY17" fmla="*/ 636603 h 669219"/>
                  <a:gd name="connsiteX18" fmla="*/ 639132 w 950985"/>
                  <a:gd name="connsiteY18" fmla="*/ 647392 h 669219"/>
                  <a:gd name="connsiteX19" fmla="*/ 537643 w 950985"/>
                  <a:gd name="connsiteY19" fmla="*/ 642220 h 669219"/>
                  <a:gd name="connsiteX20" fmla="*/ 525829 w 950985"/>
                  <a:gd name="connsiteY20" fmla="*/ 563667 h 669219"/>
                  <a:gd name="connsiteX21" fmla="*/ 530162 w 950985"/>
                  <a:gd name="connsiteY21" fmla="*/ 556360 h 669219"/>
                  <a:gd name="connsiteX22" fmla="*/ 529974 w 950985"/>
                  <a:gd name="connsiteY22" fmla="*/ 556246 h 669219"/>
                  <a:gd name="connsiteX23" fmla="*/ 566523 w 950985"/>
                  <a:gd name="connsiteY23" fmla="*/ 382700 h 669219"/>
                  <a:gd name="connsiteX24" fmla="*/ 564112 w 950985"/>
                  <a:gd name="connsiteY24" fmla="*/ 369712 h 669219"/>
                  <a:gd name="connsiteX25" fmla="*/ 546678 w 950985"/>
                  <a:gd name="connsiteY25" fmla="*/ 373278 h 669219"/>
                  <a:gd name="connsiteX26" fmla="*/ 331478 w 950985"/>
                  <a:gd name="connsiteY26" fmla="*/ 588798 h 669219"/>
                  <a:gd name="connsiteX27" fmla="*/ 326928 w 950985"/>
                  <a:gd name="connsiteY27" fmla="*/ 611557 h 669219"/>
                  <a:gd name="connsiteX28" fmla="*/ 326735 w 950985"/>
                  <a:gd name="connsiteY28" fmla="*/ 615454 h 669219"/>
                  <a:gd name="connsiteX29" fmla="*/ 323702 w 950985"/>
                  <a:gd name="connsiteY29" fmla="*/ 627621 h 669219"/>
                  <a:gd name="connsiteX30" fmla="*/ 246353 w 950985"/>
                  <a:gd name="connsiteY30" fmla="*/ 665826 h 669219"/>
                  <a:gd name="connsiteX31" fmla="*/ 207485 w 950985"/>
                  <a:gd name="connsiteY31" fmla="*/ 599517 h 669219"/>
                  <a:gd name="connsiteX32" fmla="*/ 208561 w 950985"/>
                  <a:gd name="connsiteY32" fmla="*/ 595200 h 669219"/>
                  <a:gd name="connsiteX33" fmla="*/ 208503 w 950985"/>
                  <a:gd name="connsiteY33" fmla="*/ 595191 h 669219"/>
                  <a:gd name="connsiteX34" fmla="*/ 215473 w 950985"/>
                  <a:gd name="connsiteY34" fmla="*/ 560330 h 669219"/>
                  <a:gd name="connsiteX35" fmla="*/ 225253 w 950985"/>
                  <a:gd name="connsiteY35" fmla="*/ 526640 h 669219"/>
                  <a:gd name="connsiteX36" fmla="*/ 317475 w 950985"/>
                  <a:gd name="connsiteY36" fmla="*/ 373851 h 669219"/>
                  <a:gd name="connsiteX37" fmla="*/ 335078 w 950985"/>
                  <a:gd name="connsiteY37" fmla="*/ 357234 h 669219"/>
                  <a:gd name="connsiteX38" fmla="*/ 313701 w 950985"/>
                  <a:gd name="connsiteY38" fmla="*/ 370462 h 669219"/>
                  <a:gd name="connsiteX39" fmla="*/ 183422 w 950985"/>
                  <a:gd name="connsiteY39" fmla="*/ 527315 h 669219"/>
                  <a:gd name="connsiteX40" fmla="*/ 182968 w 950985"/>
                  <a:gd name="connsiteY40" fmla="*/ 527119 h 669219"/>
                  <a:gd name="connsiteX41" fmla="*/ 179589 w 950985"/>
                  <a:gd name="connsiteY41" fmla="*/ 536125 h 669219"/>
                  <a:gd name="connsiteX42" fmla="*/ 104340 w 950985"/>
                  <a:gd name="connsiteY42" fmla="*/ 571401 h 669219"/>
                  <a:gd name="connsiteX43" fmla="*/ 59037 w 950985"/>
                  <a:gd name="connsiteY43" fmla="*/ 489830 h 669219"/>
                  <a:gd name="connsiteX44" fmla="*/ 63808 w 950985"/>
                  <a:gd name="connsiteY44" fmla="*/ 477115 h 669219"/>
                  <a:gd name="connsiteX45" fmla="*/ 65437 w 950985"/>
                  <a:gd name="connsiteY45" fmla="*/ 474478 h 669219"/>
                  <a:gd name="connsiteX46" fmla="*/ 82677 w 950985"/>
                  <a:gd name="connsiteY46" fmla="*/ 438864 h 669219"/>
                  <a:gd name="connsiteX47" fmla="*/ 275779 w 950985"/>
                  <a:gd name="connsiteY47" fmla="*/ 242019 h 669219"/>
                  <a:gd name="connsiteX48" fmla="*/ 291065 w 950985"/>
                  <a:gd name="connsiteY48" fmla="*/ 234342 h 669219"/>
                  <a:gd name="connsiteX49" fmla="*/ 279518 w 950985"/>
                  <a:gd name="connsiteY49" fmla="*/ 237911 h 669219"/>
                  <a:gd name="connsiteX50" fmla="*/ 131777 w 950985"/>
                  <a:gd name="connsiteY50" fmla="*/ 334418 h 669219"/>
                  <a:gd name="connsiteX51" fmla="*/ 113699 w 950985"/>
                  <a:gd name="connsiteY51" fmla="*/ 355516 h 669219"/>
                  <a:gd name="connsiteX52" fmla="*/ 110302 w 950985"/>
                  <a:gd name="connsiteY52" fmla="*/ 360780 h 669219"/>
                  <a:gd name="connsiteX53" fmla="*/ 46088 w 950985"/>
                  <a:gd name="connsiteY53" fmla="*/ 381147 h 669219"/>
                  <a:gd name="connsiteX54" fmla="*/ 1970 w 950985"/>
                  <a:gd name="connsiteY54" fmla="*/ 307808 h 669219"/>
                  <a:gd name="connsiteX55" fmla="*/ 12632 w 950985"/>
                  <a:gd name="connsiteY55" fmla="*/ 286719 h 669219"/>
                  <a:gd name="connsiteX56" fmla="*/ 14936 w 950985"/>
                  <a:gd name="connsiteY56" fmla="*/ 284363 h 669219"/>
                  <a:gd name="connsiteX57" fmla="*/ 43175 w 950985"/>
                  <a:gd name="connsiteY57" fmla="*/ 251408 h 669219"/>
                  <a:gd name="connsiteX58" fmla="*/ 266798 w 950985"/>
                  <a:gd name="connsiteY58" fmla="*/ 114563 h 669219"/>
                  <a:gd name="connsiteX59" fmla="*/ 279392 w 950985"/>
                  <a:gd name="connsiteY59" fmla="*/ 111530 h 669219"/>
                  <a:gd name="connsiteX60" fmla="*/ 281193 w 950985"/>
                  <a:gd name="connsiteY60" fmla="*/ 109395 h 669219"/>
                  <a:gd name="connsiteX61" fmla="*/ 269076 w 950985"/>
                  <a:gd name="connsiteY61" fmla="*/ 109830 h 669219"/>
                  <a:gd name="connsiteX62" fmla="*/ 218671 w 950985"/>
                  <a:gd name="connsiteY62" fmla="*/ 116674 h 669219"/>
                  <a:gd name="connsiteX63" fmla="*/ 196568 w 950985"/>
                  <a:gd name="connsiteY63" fmla="*/ 122009 h 669219"/>
                  <a:gd name="connsiteX64" fmla="*/ 194069 w 950985"/>
                  <a:gd name="connsiteY64" fmla="*/ 122954 h 669219"/>
                  <a:gd name="connsiteX65" fmla="*/ 171719 w 950985"/>
                  <a:gd name="connsiteY65" fmla="*/ 124562 h 669219"/>
                  <a:gd name="connsiteX66" fmla="*/ 122181 w 950985"/>
                  <a:gd name="connsiteY66" fmla="*/ 63650 h 669219"/>
                  <a:gd name="connsiteX67" fmla="*/ 126652 w 950985"/>
                  <a:gd name="connsiteY67" fmla="*/ 47863 h 669219"/>
                  <a:gd name="connsiteX68" fmla="*/ 162482 w 950985"/>
                  <a:gd name="connsiteY68" fmla="*/ 17938 h 669219"/>
                  <a:gd name="connsiteX69" fmla="*/ 167106 w 950985"/>
                  <a:gd name="connsiteY69" fmla="*/ 17143 h 669219"/>
                  <a:gd name="connsiteX70" fmla="*/ 196932 w 950985"/>
                  <a:gd name="connsiteY70" fmla="*/ 9945 h 669219"/>
                  <a:gd name="connsiteX71" fmla="*/ 310057 w 950985"/>
                  <a:gd name="connsiteY71" fmla="*/ 217 h 669219"/>
                  <a:gd name="connsiteX0" fmla="*/ 310057 w 954478"/>
                  <a:gd name="connsiteY0" fmla="*/ 217 h 669219"/>
                  <a:gd name="connsiteX1" fmla="*/ 420875 w 954478"/>
                  <a:gd name="connsiteY1" fmla="*/ 16213 h 669219"/>
                  <a:gd name="connsiteX2" fmla="*/ 446748 w 954478"/>
                  <a:gd name="connsiteY2" fmla="*/ 23913 h 669219"/>
                  <a:gd name="connsiteX3" fmla="*/ 465540 w 954478"/>
                  <a:gd name="connsiteY3" fmla="*/ 20060 h 669219"/>
                  <a:gd name="connsiteX4" fmla="*/ 545828 w 954478"/>
                  <a:gd name="connsiteY4" fmla="*/ 13705 h 669219"/>
                  <a:gd name="connsiteX5" fmla="*/ 772130 w 954478"/>
                  <a:gd name="connsiteY5" fmla="*/ 74670 h 669219"/>
                  <a:gd name="connsiteX6" fmla="*/ 785486 w 954478"/>
                  <a:gd name="connsiteY6" fmla="*/ 84873 h 669219"/>
                  <a:gd name="connsiteX7" fmla="*/ 857567 w 954478"/>
                  <a:gd name="connsiteY7" fmla="*/ 89228 h 669219"/>
                  <a:gd name="connsiteX8" fmla="*/ 950047 w 954478"/>
                  <a:gd name="connsiteY8" fmla="*/ 253807 h 669219"/>
                  <a:gd name="connsiteX9" fmla="*/ 913418 w 954478"/>
                  <a:gd name="connsiteY9" fmla="*/ 390508 h 669219"/>
                  <a:gd name="connsiteX10" fmla="*/ 788706 w 954478"/>
                  <a:gd name="connsiteY10" fmla="*/ 328214 h 669219"/>
                  <a:gd name="connsiteX11" fmla="*/ 785059 w 954478"/>
                  <a:gd name="connsiteY11" fmla="*/ 337665 h 669219"/>
                  <a:gd name="connsiteX12" fmla="*/ 713725 w 954478"/>
                  <a:gd name="connsiteY12" fmla="*/ 435633 h 669219"/>
                  <a:gd name="connsiteX13" fmla="*/ 712053 w 954478"/>
                  <a:gd name="connsiteY13" fmla="*/ 437079 h 669219"/>
                  <a:gd name="connsiteX14" fmla="*/ 712043 w 954478"/>
                  <a:gd name="connsiteY14" fmla="*/ 439040 h 669219"/>
                  <a:gd name="connsiteX15" fmla="*/ 653228 w 954478"/>
                  <a:gd name="connsiteY15" fmla="*/ 630558 h 669219"/>
                  <a:gd name="connsiteX16" fmla="*/ 652680 w 954478"/>
                  <a:gd name="connsiteY16" fmla="*/ 630228 h 669219"/>
                  <a:gd name="connsiteX17" fmla="*/ 648899 w 954478"/>
                  <a:gd name="connsiteY17" fmla="*/ 636603 h 669219"/>
                  <a:gd name="connsiteX18" fmla="*/ 639132 w 954478"/>
                  <a:gd name="connsiteY18" fmla="*/ 647392 h 669219"/>
                  <a:gd name="connsiteX19" fmla="*/ 537643 w 954478"/>
                  <a:gd name="connsiteY19" fmla="*/ 642220 h 669219"/>
                  <a:gd name="connsiteX20" fmla="*/ 525829 w 954478"/>
                  <a:gd name="connsiteY20" fmla="*/ 563667 h 669219"/>
                  <a:gd name="connsiteX21" fmla="*/ 530162 w 954478"/>
                  <a:gd name="connsiteY21" fmla="*/ 556360 h 669219"/>
                  <a:gd name="connsiteX22" fmla="*/ 529974 w 954478"/>
                  <a:gd name="connsiteY22" fmla="*/ 556246 h 669219"/>
                  <a:gd name="connsiteX23" fmla="*/ 566523 w 954478"/>
                  <a:gd name="connsiteY23" fmla="*/ 382700 h 669219"/>
                  <a:gd name="connsiteX24" fmla="*/ 564112 w 954478"/>
                  <a:gd name="connsiteY24" fmla="*/ 369712 h 669219"/>
                  <a:gd name="connsiteX25" fmla="*/ 546678 w 954478"/>
                  <a:gd name="connsiteY25" fmla="*/ 373278 h 669219"/>
                  <a:gd name="connsiteX26" fmla="*/ 331478 w 954478"/>
                  <a:gd name="connsiteY26" fmla="*/ 588798 h 669219"/>
                  <a:gd name="connsiteX27" fmla="*/ 326928 w 954478"/>
                  <a:gd name="connsiteY27" fmla="*/ 611557 h 669219"/>
                  <a:gd name="connsiteX28" fmla="*/ 326735 w 954478"/>
                  <a:gd name="connsiteY28" fmla="*/ 615454 h 669219"/>
                  <a:gd name="connsiteX29" fmla="*/ 323702 w 954478"/>
                  <a:gd name="connsiteY29" fmla="*/ 627621 h 669219"/>
                  <a:gd name="connsiteX30" fmla="*/ 246353 w 954478"/>
                  <a:gd name="connsiteY30" fmla="*/ 665826 h 669219"/>
                  <a:gd name="connsiteX31" fmla="*/ 207485 w 954478"/>
                  <a:gd name="connsiteY31" fmla="*/ 599517 h 669219"/>
                  <a:gd name="connsiteX32" fmla="*/ 208561 w 954478"/>
                  <a:gd name="connsiteY32" fmla="*/ 595200 h 669219"/>
                  <a:gd name="connsiteX33" fmla="*/ 208503 w 954478"/>
                  <a:gd name="connsiteY33" fmla="*/ 595191 h 669219"/>
                  <a:gd name="connsiteX34" fmla="*/ 215473 w 954478"/>
                  <a:gd name="connsiteY34" fmla="*/ 560330 h 669219"/>
                  <a:gd name="connsiteX35" fmla="*/ 225253 w 954478"/>
                  <a:gd name="connsiteY35" fmla="*/ 526640 h 669219"/>
                  <a:gd name="connsiteX36" fmla="*/ 317475 w 954478"/>
                  <a:gd name="connsiteY36" fmla="*/ 373851 h 669219"/>
                  <a:gd name="connsiteX37" fmla="*/ 335078 w 954478"/>
                  <a:gd name="connsiteY37" fmla="*/ 357234 h 669219"/>
                  <a:gd name="connsiteX38" fmla="*/ 313701 w 954478"/>
                  <a:gd name="connsiteY38" fmla="*/ 370462 h 669219"/>
                  <a:gd name="connsiteX39" fmla="*/ 183422 w 954478"/>
                  <a:gd name="connsiteY39" fmla="*/ 527315 h 669219"/>
                  <a:gd name="connsiteX40" fmla="*/ 182968 w 954478"/>
                  <a:gd name="connsiteY40" fmla="*/ 527119 h 669219"/>
                  <a:gd name="connsiteX41" fmla="*/ 179589 w 954478"/>
                  <a:gd name="connsiteY41" fmla="*/ 536125 h 669219"/>
                  <a:gd name="connsiteX42" fmla="*/ 104340 w 954478"/>
                  <a:gd name="connsiteY42" fmla="*/ 571401 h 669219"/>
                  <a:gd name="connsiteX43" fmla="*/ 59037 w 954478"/>
                  <a:gd name="connsiteY43" fmla="*/ 489830 h 669219"/>
                  <a:gd name="connsiteX44" fmla="*/ 63808 w 954478"/>
                  <a:gd name="connsiteY44" fmla="*/ 477115 h 669219"/>
                  <a:gd name="connsiteX45" fmla="*/ 65437 w 954478"/>
                  <a:gd name="connsiteY45" fmla="*/ 474478 h 669219"/>
                  <a:gd name="connsiteX46" fmla="*/ 82677 w 954478"/>
                  <a:gd name="connsiteY46" fmla="*/ 438864 h 669219"/>
                  <a:gd name="connsiteX47" fmla="*/ 275779 w 954478"/>
                  <a:gd name="connsiteY47" fmla="*/ 242019 h 669219"/>
                  <a:gd name="connsiteX48" fmla="*/ 291065 w 954478"/>
                  <a:gd name="connsiteY48" fmla="*/ 234342 h 669219"/>
                  <a:gd name="connsiteX49" fmla="*/ 279518 w 954478"/>
                  <a:gd name="connsiteY49" fmla="*/ 237911 h 669219"/>
                  <a:gd name="connsiteX50" fmla="*/ 131777 w 954478"/>
                  <a:gd name="connsiteY50" fmla="*/ 334418 h 669219"/>
                  <a:gd name="connsiteX51" fmla="*/ 113699 w 954478"/>
                  <a:gd name="connsiteY51" fmla="*/ 355516 h 669219"/>
                  <a:gd name="connsiteX52" fmla="*/ 110302 w 954478"/>
                  <a:gd name="connsiteY52" fmla="*/ 360780 h 669219"/>
                  <a:gd name="connsiteX53" fmla="*/ 46088 w 954478"/>
                  <a:gd name="connsiteY53" fmla="*/ 381147 h 669219"/>
                  <a:gd name="connsiteX54" fmla="*/ 1970 w 954478"/>
                  <a:gd name="connsiteY54" fmla="*/ 307808 h 669219"/>
                  <a:gd name="connsiteX55" fmla="*/ 12632 w 954478"/>
                  <a:gd name="connsiteY55" fmla="*/ 286719 h 669219"/>
                  <a:gd name="connsiteX56" fmla="*/ 14936 w 954478"/>
                  <a:gd name="connsiteY56" fmla="*/ 284363 h 669219"/>
                  <a:gd name="connsiteX57" fmla="*/ 43175 w 954478"/>
                  <a:gd name="connsiteY57" fmla="*/ 251408 h 669219"/>
                  <a:gd name="connsiteX58" fmla="*/ 266798 w 954478"/>
                  <a:gd name="connsiteY58" fmla="*/ 114563 h 669219"/>
                  <a:gd name="connsiteX59" fmla="*/ 279392 w 954478"/>
                  <a:gd name="connsiteY59" fmla="*/ 111530 h 669219"/>
                  <a:gd name="connsiteX60" fmla="*/ 281193 w 954478"/>
                  <a:gd name="connsiteY60" fmla="*/ 109395 h 669219"/>
                  <a:gd name="connsiteX61" fmla="*/ 269076 w 954478"/>
                  <a:gd name="connsiteY61" fmla="*/ 109830 h 669219"/>
                  <a:gd name="connsiteX62" fmla="*/ 218671 w 954478"/>
                  <a:gd name="connsiteY62" fmla="*/ 116674 h 669219"/>
                  <a:gd name="connsiteX63" fmla="*/ 196568 w 954478"/>
                  <a:gd name="connsiteY63" fmla="*/ 122009 h 669219"/>
                  <a:gd name="connsiteX64" fmla="*/ 194069 w 954478"/>
                  <a:gd name="connsiteY64" fmla="*/ 122954 h 669219"/>
                  <a:gd name="connsiteX65" fmla="*/ 171719 w 954478"/>
                  <a:gd name="connsiteY65" fmla="*/ 124562 h 669219"/>
                  <a:gd name="connsiteX66" fmla="*/ 122181 w 954478"/>
                  <a:gd name="connsiteY66" fmla="*/ 63650 h 669219"/>
                  <a:gd name="connsiteX67" fmla="*/ 126652 w 954478"/>
                  <a:gd name="connsiteY67" fmla="*/ 47863 h 669219"/>
                  <a:gd name="connsiteX68" fmla="*/ 162482 w 954478"/>
                  <a:gd name="connsiteY68" fmla="*/ 17938 h 669219"/>
                  <a:gd name="connsiteX69" fmla="*/ 167106 w 954478"/>
                  <a:gd name="connsiteY69" fmla="*/ 17143 h 669219"/>
                  <a:gd name="connsiteX70" fmla="*/ 196932 w 954478"/>
                  <a:gd name="connsiteY70" fmla="*/ 9945 h 669219"/>
                  <a:gd name="connsiteX71" fmla="*/ 310057 w 954478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5637"/>
                  <a:gd name="connsiteY0" fmla="*/ 217 h 669219"/>
                  <a:gd name="connsiteX1" fmla="*/ 420875 w 955637"/>
                  <a:gd name="connsiteY1" fmla="*/ 16213 h 669219"/>
                  <a:gd name="connsiteX2" fmla="*/ 446748 w 955637"/>
                  <a:gd name="connsiteY2" fmla="*/ 23913 h 669219"/>
                  <a:gd name="connsiteX3" fmla="*/ 465540 w 955637"/>
                  <a:gd name="connsiteY3" fmla="*/ 20060 h 669219"/>
                  <a:gd name="connsiteX4" fmla="*/ 545828 w 955637"/>
                  <a:gd name="connsiteY4" fmla="*/ 13705 h 669219"/>
                  <a:gd name="connsiteX5" fmla="*/ 772130 w 955637"/>
                  <a:gd name="connsiteY5" fmla="*/ 74670 h 669219"/>
                  <a:gd name="connsiteX6" fmla="*/ 785486 w 955637"/>
                  <a:gd name="connsiteY6" fmla="*/ 84873 h 669219"/>
                  <a:gd name="connsiteX7" fmla="*/ 857567 w 955637"/>
                  <a:gd name="connsiteY7" fmla="*/ 89228 h 669219"/>
                  <a:gd name="connsiteX8" fmla="*/ 950047 w 955637"/>
                  <a:gd name="connsiteY8" fmla="*/ 253807 h 669219"/>
                  <a:gd name="connsiteX9" fmla="*/ 913418 w 955637"/>
                  <a:gd name="connsiteY9" fmla="*/ 390508 h 669219"/>
                  <a:gd name="connsiteX10" fmla="*/ 788706 w 955637"/>
                  <a:gd name="connsiteY10" fmla="*/ 328214 h 669219"/>
                  <a:gd name="connsiteX11" fmla="*/ 785059 w 955637"/>
                  <a:gd name="connsiteY11" fmla="*/ 337665 h 669219"/>
                  <a:gd name="connsiteX12" fmla="*/ 713725 w 955637"/>
                  <a:gd name="connsiteY12" fmla="*/ 435633 h 669219"/>
                  <a:gd name="connsiteX13" fmla="*/ 712053 w 955637"/>
                  <a:gd name="connsiteY13" fmla="*/ 437079 h 669219"/>
                  <a:gd name="connsiteX14" fmla="*/ 712043 w 955637"/>
                  <a:gd name="connsiteY14" fmla="*/ 439040 h 669219"/>
                  <a:gd name="connsiteX15" fmla="*/ 653228 w 955637"/>
                  <a:gd name="connsiteY15" fmla="*/ 630558 h 669219"/>
                  <a:gd name="connsiteX16" fmla="*/ 652680 w 955637"/>
                  <a:gd name="connsiteY16" fmla="*/ 630228 h 669219"/>
                  <a:gd name="connsiteX17" fmla="*/ 648899 w 955637"/>
                  <a:gd name="connsiteY17" fmla="*/ 636603 h 669219"/>
                  <a:gd name="connsiteX18" fmla="*/ 639132 w 955637"/>
                  <a:gd name="connsiteY18" fmla="*/ 647392 h 669219"/>
                  <a:gd name="connsiteX19" fmla="*/ 537643 w 955637"/>
                  <a:gd name="connsiteY19" fmla="*/ 642220 h 669219"/>
                  <a:gd name="connsiteX20" fmla="*/ 525829 w 955637"/>
                  <a:gd name="connsiteY20" fmla="*/ 563667 h 669219"/>
                  <a:gd name="connsiteX21" fmla="*/ 530162 w 955637"/>
                  <a:gd name="connsiteY21" fmla="*/ 556360 h 669219"/>
                  <a:gd name="connsiteX22" fmla="*/ 529974 w 955637"/>
                  <a:gd name="connsiteY22" fmla="*/ 556246 h 669219"/>
                  <a:gd name="connsiteX23" fmla="*/ 566523 w 955637"/>
                  <a:gd name="connsiteY23" fmla="*/ 382700 h 669219"/>
                  <a:gd name="connsiteX24" fmla="*/ 564112 w 955637"/>
                  <a:gd name="connsiteY24" fmla="*/ 369712 h 669219"/>
                  <a:gd name="connsiteX25" fmla="*/ 546678 w 955637"/>
                  <a:gd name="connsiteY25" fmla="*/ 373278 h 669219"/>
                  <a:gd name="connsiteX26" fmla="*/ 331478 w 955637"/>
                  <a:gd name="connsiteY26" fmla="*/ 588798 h 669219"/>
                  <a:gd name="connsiteX27" fmla="*/ 326928 w 955637"/>
                  <a:gd name="connsiteY27" fmla="*/ 611557 h 669219"/>
                  <a:gd name="connsiteX28" fmla="*/ 326735 w 955637"/>
                  <a:gd name="connsiteY28" fmla="*/ 615454 h 669219"/>
                  <a:gd name="connsiteX29" fmla="*/ 323702 w 955637"/>
                  <a:gd name="connsiteY29" fmla="*/ 627621 h 669219"/>
                  <a:gd name="connsiteX30" fmla="*/ 246353 w 955637"/>
                  <a:gd name="connsiteY30" fmla="*/ 665826 h 669219"/>
                  <a:gd name="connsiteX31" fmla="*/ 207485 w 955637"/>
                  <a:gd name="connsiteY31" fmla="*/ 599517 h 669219"/>
                  <a:gd name="connsiteX32" fmla="*/ 208561 w 955637"/>
                  <a:gd name="connsiteY32" fmla="*/ 595200 h 669219"/>
                  <a:gd name="connsiteX33" fmla="*/ 208503 w 955637"/>
                  <a:gd name="connsiteY33" fmla="*/ 595191 h 669219"/>
                  <a:gd name="connsiteX34" fmla="*/ 215473 w 955637"/>
                  <a:gd name="connsiteY34" fmla="*/ 560330 h 669219"/>
                  <a:gd name="connsiteX35" fmla="*/ 225253 w 955637"/>
                  <a:gd name="connsiteY35" fmla="*/ 526640 h 669219"/>
                  <a:gd name="connsiteX36" fmla="*/ 317475 w 955637"/>
                  <a:gd name="connsiteY36" fmla="*/ 373851 h 669219"/>
                  <a:gd name="connsiteX37" fmla="*/ 335078 w 955637"/>
                  <a:gd name="connsiteY37" fmla="*/ 357234 h 669219"/>
                  <a:gd name="connsiteX38" fmla="*/ 313701 w 955637"/>
                  <a:gd name="connsiteY38" fmla="*/ 370462 h 669219"/>
                  <a:gd name="connsiteX39" fmla="*/ 183422 w 955637"/>
                  <a:gd name="connsiteY39" fmla="*/ 527315 h 669219"/>
                  <a:gd name="connsiteX40" fmla="*/ 182968 w 955637"/>
                  <a:gd name="connsiteY40" fmla="*/ 527119 h 669219"/>
                  <a:gd name="connsiteX41" fmla="*/ 179589 w 955637"/>
                  <a:gd name="connsiteY41" fmla="*/ 536125 h 669219"/>
                  <a:gd name="connsiteX42" fmla="*/ 104340 w 955637"/>
                  <a:gd name="connsiteY42" fmla="*/ 571401 h 669219"/>
                  <a:gd name="connsiteX43" fmla="*/ 59037 w 955637"/>
                  <a:gd name="connsiteY43" fmla="*/ 489830 h 669219"/>
                  <a:gd name="connsiteX44" fmla="*/ 63808 w 955637"/>
                  <a:gd name="connsiteY44" fmla="*/ 477115 h 669219"/>
                  <a:gd name="connsiteX45" fmla="*/ 65437 w 955637"/>
                  <a:gd name="connsiteY45" fmla="*/ 474478 h 669219"/>
                  <a:gd name="connsiteX46" fmla="*/ 82677 w 955637"/>
                  <a:gd name="connsiteY46" fmla="*/ 438864 h 669219"/>
                  <a:gd name="connsiteX47" fmla="*/ 275779 w 955637"/>
                  <a:gd name="connsiteY47" fmla="*/ 242019 h 669219"/>
                  <a:gd name="connsiteX48" fmla="*/ 291065 w 955637"/>
                  <a:gd name="connsiteY48" fmla="*/ 234342 h 669219"/>
                  <a:gd name="connsiteX49" fmla="*/ 279518 w 955637"/>
                  <a:gd name="connsiteY49" fmla="*/ 237911 h 669219"/>
                  <a:gd name="connsiteX50" fmla="*/ 131777 w 955637"/>
                  <a:gd name="connsiteY50" fmla="*/ 334418 h 669219"/>
                  <a:gd name="connsiteX51" fmla="*/ 113699 w 955637"/>
                  <a:gd name="connsiteY51" fmla="*/ 355516 h 669219"/>
                  <a:gd name="connsiteX52" fmla="*/ 110302 w 955637"/>
                  <a:gd name="connsiteY52" fmla="*/ 360780 h 669219"/>
                  <a:gd name="connsiteX53" fmla="*/ 46088 w 955637"/>
                  <a:gd name="connsiteY53" fmla="*/ 381147 h 669219"/>
                  <a:gd name="connsiteX54" fmla="*/ 1970 w 955637"/>
                  <a:gd name="connsiteY54" fmla="*/ 307808 h 669219"/>
                  <a:gd name="connsiteX55" fmla="*/ 12632 w 955637"/>
                  <a:gd name="connsiteY55" fmla="*/ 286719 h 669219"/>
                  <a:gd name="connsiteX56" fmla="*/ 14936 w 955637"/>
                  <a:gd name="connsiteY56" fmla="*/ 284363 h 669219"/>
                  <a:gd name="connsiteX57" fmla="*/ 43175 w 955637"/>
                  <a:gd name="connsiteY57" fmla="*/ 251408 h 669219"/>
                  <a:gd name="connsiteX58" fmla="*/ 266798 w 955637"/>
                  <a:gd name="connsiteY58" fmla="*/ 114563 h 669219"/>
                  <a:gd name="connsiteX59" fmla="*/ 279392 w 955637"/>
                  <a:gd name="connsiteY59" fmla="*/ 111530 h 669219"/>
                  <a:gd name="connsiteX60" fmla="*/ 281193 w 955637"/>
                  <a:gd name="connsiteY60" fmla="*/ 109395 h 669219"/>
                  <a:gd name="connsiteX61" fmla="*/ 269076 w 955637"/>
                  <a:gd name="connsiteY61" fmla="*/ 109830 h 669219"/>
                  <a:gd name="connsiteX62" fmla="*/ 218671 w 955637"/>
                  <a:gd name="connsiteY62" fmla="*/ 116674 h 669219"/>
                  <a:gd name="connsiteX63" fmla="*/ 196568 w 955637"/>
                  <a:gd name="connsiteY63" fmla="*/ 122009 h 669219"/>
                  <a:gd name="connsiteX64" fmla="*/ 194069 w 955637"/>
                  <a:gd name="connsiteY64" fmla="*/ 122954 h 669219"/>
                  <a:gd name="connsiteX65" fmla="*/ 171719 w 955637"/>
                  <a:gd name="connsiteY65" fmla="*/ 124562 h 669219"/>
                  <a:gd name="connsiteX66" fmla="*/ 122181 w 955637"/>
                  <a:gd name="connsiteY66" fmla="*/ 63650 h 669219"/>
                  <a:gd name="connsiteX67" fmla="*/ 126652 w 955637"/>
                  <a:gd name="connsiteY67" fmla="*/ 47863 h 669219"/>
                  <a:gd name="connsiteX68" fmla="*/ 162482 w 955637"/>
                  <a:gd name="connsiteY68" fmla="*/ 17938 h 669219"/>
                  <a:gd name="connsiteX69" fmla="*/ 167106 w 955637"/>
                  <a:gd name="connsiteY69" fmla="*/ 17143 h 669219"/>
                  <a:gd name="connsiteX70" fmla="*/ 196932 w 955637"/>
                  <a:gd name="connsiteY70" fmla="*/ 9945 h 669219"/>
                  <a:gd name="connsiteX71" fmla="*/ 310057 w 955637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69076 w 958185"/>
                  <a:gd name="connsiteY61" fmla="*/ 109830 h 669219"/>
                  <a:gd name="connsiteX62" fmla="*/ 218671 w 958185"/>
                  <a:gd name="connsiteY62" fmla="*/ 116674 h 669219"/>
                  <a:gd name="connsiteX63" fmla="*/ 196568 w 958185"/>
                  <a:gd name="connsiteY63" fmla="*/ 122009 h 669219"/>
                  <a:gd name="connsiteX64" fmla="*/ 194069 w 958185"/>
                  <a:gd name="connsiteY64" fmla="*/ 122954 h 669219"/>
                  <a:gd name="connsiteX65" fmla="*/ 171719 w 958185"/>
                  <a:gd name="connsiteY65" fmla="*/ 124562 h 669219"/>
                  <a:gd name="connsiteX66" fmla="*/ 122181 w 958185"/>
                  <a:gd name="connsiteY66" fmla="*/ 63650 h 669219"/>
                  <a:gd name="connsiteX67" fmla="*/ 126652 w 958185"/>
                  <a:gd name="connsiteY67" fmla="*/ 47863 h 669219"/>
                  <a:gd name="connsiteX68" fmla="*/ 162482 w 958185"/>
                  <a:gd name="connsiteY68" fmla="*/ 17938 h 669219"/>
                  <a:gd name="connsiteX69" fmla="*/ 167106 w 958185"/>
                  <a:gd name="connsiteY69" fmla="*/ 17143 h 669219"/>
                  <a:gd name="connsiteX70" fmla="*/ 196932 w 958185"/>
                  <a:gd name="connsiteY70" fmla="*/ 9945 h 669219"/>
                  <a:gd name="connsiteX71" fmla="*/ 310057 w 95818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18671 w 958185"/>
                  <a:gd name="connsiteY61" fmla="*/ 116674 h 669219"/>
                  <a:gd name="connsiteX62" fmla="*/ 196568 w 958185"/>
                  <a:gd name="connsiteY62" fmla="*/ 122009 h 669219"/>
                  <a:gd name="connsiteX63" fmla="*/ 194069 w 958185"/>
                  <a:gd name="connsiteY63" fmla="*/ 122954 h 669219"/>
                  <a:gd name="connsiteX64" fmla="*/ 171719 w 958185"/>
                  <a:gd name="connsiteY64" fmla="*/ 124562 h 669219"/>
                  <a:gd name="connsiteX65" fmla="*/ 122181 w 958185"/>
                  <a:gd name="connsiteY65" fmla="*/ 63650 h 669219"/>
                  <a:gd name="connsiteX66" fmla="*/ 126652 w 958185"/>
                  <a:gd name="connsiteY66" fmla="*/ 47863 h 669219"/>
                  <a:gd name="connsiteX67" fmla="*/ 162482 w 958185"/>
                  <a:gd name="connsiteY67" fmla="*/ 17938 h 669219"/>
                  <a:gd name="connsiteX68" fmla="*/ 167106 w 958185"/>
                  <a:gd name="connsiteY68" fmla="*/ 17143 h 669219"/>
                  <a:gd name="connsiteX69" fmla="*/ 196932 w 958185"/>
                  <a:gd name="connsiteY69" fmla="*/ 9945 h 669219"/>
                  <a:gd name="connsiteX70" fmla="*/ 310057 w 958185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85059 w 956820"/>
                  <a:gd name="connsiteY11" fmla="*/ 337665 h 669219"/>
                  <a:gd name="connsiteX12" fmla="*/ 713725 w 956820"/>
                  <a:gd name="connsiteY12" fmla="*/ 435633 h 669219"/>
                  <a:gd name="connsiteX13" fmla="*/ 712053 w 956820"/>
                  <a:gd name="connsiteY13" fmla="*/ 437079 h 669219"/>
                  <a:gd name="connsiteX14" fmla="*/ 712043 w 956820"/>
                  <a:gd name="connsiteY14" fmla="*/ 439040 h 669219"/>
                  <a:gd name="connsiteX15" fmla="*/ 653228 w 956820"/>
                  <a:gd name="connsiteY15" fmla="*/ 630558 h 669219"/>
                  <a:gd name="connsiteX16" fmla="*/ 652680 w 956820"/>
                  <a:gd name="connsiteY16" fmla="*/ 630228 h 669219"/>
                  <a:gd name="connsiteX17" fmla="*/ 648899 w 956820"/>
                  <a:gd name="connsiteY17" fmla="*/ 636603 h 669219"/>
                  <a:gd name="connsiteX18" fmla="*/ 639132 w 956820"/>
                  <a:gd name="connsiteY18" fmla="*/ 647392 h 669219"/>
                  <a:gd name="connsiteX19" fmla="*/ 537643 w 956820"/>
                  <a:gd name="connsiteY19" fmla="*/ 642220 h 669219"/>
                  <a:gd name="connsiteX20" fmla="*/ 525829 w 956820"/>
                  <a:gd name="connsiteY20" fmla="*/ 563667 h 669219"/>
                  <a:gd name="connsiteX21" fmla="*/ 530162 w 956820"/>
                  <a:gd name="connsiteY21" fmla="*/ 556360 h 669219"/>
                  <a:gd name="connsiteX22" fmla="*/ 529974 w 956820"/>
                  <a:gd name="connsiteY22" fmla="*/ 556246 h 669219"/>
                  <a:gd name="connsiteX23" fmla="*/ 566523 w 956820"/>
                  <a:gd name="connsiteY23" fmla="*/ 382700 h 669219"/>
                  <a:gd name="connsiteX24" fmla="*/ 564112 w 956820"/>
                  <a:gd name="connsiteY24" fmla="*/ 369712 h 669219"/>
                  <a:gd name="connsiteX25" fmla="*/ 546678 w 956820"/>
                  <a:gd name="connsiteY25" fmla="*/ 373278 h 669219"/>
                  <a:gd name="connsiteX26" fmla="*/ 331478 w 956820"/>
                  <a:gd name="connsiteY26" fmla="*/ 588798 h 669219"/>
                  <a:gd name="connsiteX27" fmla="*/ 326928 w 956820"/>
                  <a:gd name="connsiteY27" fmla="*/ 611557 h 669219"/>
                  <a:gd name="connsiteX28" fmla="*/ 326735 w 956820"/>
                  <a:gd name="connsiteY28" fmla="*/ 615454 h 669219"/>
                  <a:gd name="connsiteX29" fmla="*/ 323702 w 956820"/>
                  <a:gd name="connsiteY29" fmla="*/ 627621 h 669219"/>
                  <a:gd name="connsiteX30" fmla="*/ 246353 w 956820"/>
                  <a:gd name="connsiteY30" fmla="*/ 665826 h 669219"/>
                  <a:gd name="connsiteX31" fmla="*/ 207485 w 956820"/>
                  <a:gd name="connsiteY31" fmla="*/ 599517 h 669219"/>
                  <a:gd name="connsiteX32" fmla="*/ 208561 w 956820"/>
                  <a:gd name="connsiteY32" fmla="*/ 595200 h 669219"/>
                  <a:gd name="connsiteX33" fmla="*/ 208503 w 956820"/>
                  <a:gd name="connsiteY33" fmla="*/ 595191 h 669219"/>
                  <a:gd name="connsiteX34" fmla="*/ 215473 w 956820"/>
                  <a:gd name="connsiteY34" fmla="*/ 560330 h 669219"/>
                  <a:gd name="connsiteX35" fmla="*/ 225253 w 956820"/>
                  <a:gd name="connsiteY35" fmla="*/ 526640 h 669219"/>
                  <a:gd name="connsiteX36" fmla="*/ 317475 w 956820"/>
                  <a:gd name="connsiteY36" fmla="*/ 373851 h 669219"/>
                  <a:gd name="connsiteX37" fmla="*/ 335078 w 956820"/>
                  <a:gd name="connsiteY37" fmla="*/ 357234 h 669219"/>
                  <a:gd name="connsiteX38" fmla="*/ 313701 w 956820"/>
                  <a:gd name="connsiteY38" fmla="*/ 370462 h 669219"/>
                  <a:gd name="connsiteX39" fmla="*/ 183422 w 956820"/>
                  <a:gd name="connsiteY39" fmla="*/ 527315 h 669219"/>
                  <a:gd name="connsiteX40" fmla="*/ 182968 w 956820"/>
                  <a:gd name="connsiteY40" fmla="*/ 527119 h 669219"/>
                  <a:gd name="connsiteX41" fmla="*/ 179589 w 956820"/>
                  <a:gd name="connsiteY41" fmla="*/ 536125 h 669219"/>
                  <a:gd name="connsiteX42" fmla="*/ 104340 w 956820"/>
                  <a:gd name="connsiteY42" fmla="*/ 571401 h 669219"/>
                  <a:gd name="connsiteX43" fmla="*/ 59037 w 956820"/>
                  <a:gd name="connsiteY43" fmla="*/ 489830 h 669219"/>
                  <a:gd name="connsiteX44" fmla="*/ 63808 w 956820"/>
                  <a:gd name="connsiteY44" fmla="*/ 477115 h 669219"/>
                  <a:gd name="connsiteX45" fmla="*/ 65437 w 956820"/>
                  <a:gd name="connsiteY45" fmla="*/ 474478 h 669219"/>
                  <a:gd name="connsiteX46" fmla="*/ 82677 w 956820"/>
                  <a:gd name="connsiteY46" fmla="*/ 438864 h 669219"/>
                  <a:gd name="connsiteX47" fmla="*/ 275779 w 956820"/>
                  <a:gd name="connsiteY47" fmla="*/ 242019 h 669219"/>
                  <a:gd name="connsiteX48" fmla="*/ 291065 w 956820"/>
                  <a:gd name="connsiteY48" fmla="*/ 234342 h 669219"/>
                  <a:gd name="connsiteX49" fmla="*/ 279518 w 956820"/>
                  <a:gd name="connsiteY49" fmla="*/ 237911 h 669219"/>
                  <a:gd name="connsiteX50" fmla="*/ 131777 w 956820"/>
                  <a:gd name="connsiteY50" fmla="*/ 334418 h 669219"/>
                  <a:gd name="connsiteX51" fmla="*/ 113699 w 956820"/>
                  <a:gd name="connsiteY51" fmla="*/ 355516 h 669219"/>
                  <a:gd name="connsiteX52" fmla="*/ 110302 w 956820"/>
                  <a:gd name="connsiteY52" fmla="*/ 360780 h 669219"/>
                  <a:gd name="connsiteX53" fmla="*/ 46088 w 956820"/>
                  <a:gd name="connsiteY53" fmla="*/ 381147 h 669219"/>
                  <a:gd name="connsiteX54" fmla="*/ 1970 w 956820"/>
                  <a:gd name="connsiteY54" fmla="*/ 307808 h 669219"/>
                  <a:gd name="connsiteX55" fmla="*/ 12632 w 956820"/>
                  <a:gd name="connsiteY55" fmla="*/ 286719 h 669219"/>
                  <a:gd name="connsiteX56" fmla="*/ 14936 w 956820"/>
                  <a:gd name="connsiteY56" fmla="*/ 284363 h 669219"/>
                  <a:gd name="connsiteX57" fmla="*/ 43175 w 956820"/>
                  <a:gd name="connsiteY57" fmla="*/ 251408 h 669219"/>
                  <a:gd name="connsiteX58" fmla="*/ 266798 w 956820"/>
                  <a:gd name="connsiteY58" fmla="*/ 114563 h 669219"/>
                  <a:gd name="connsiteX59" fmla="*/ 279392 w 956820"/>
                  <a:gd name="connsiteY59" fmla="*/ 111530 h 669219"/>
                  <a:gd name="connsiteX60" fmla="*/ 281193 w 956820"/>
                  <a:gd name="connsiteY60" fmla="*/ 109395 h 669219"/>
                  <a:gd name="connsiteX61" fmla="*/ 218671 w 956820"/>
                  <a:gd name="connsiteY61" fmla="*/ 116674 h 669219"/>
                  <a:gd name="connsiteX62" fmla="*/ 196568 w 956820"/>
                  <a:gd name="connsiteY62" fmla="*/ 122009 h 669219"/>
                  <a:gd name="connsiteX63" fmla="*/ 194069 w 956820"/>
                  <a:gd name="connsiteY63" fmla="*/ 122954 h 669219"/>
                  <a:gd name="connsiteX64" fmla="*/ 171719 w 956820"/>
                  <a:gd name="connsiteY64" fmla="*/ 124562 h 669219"/>
                  <a:gd name="connsiteX65" fmla="*/ 122181 w 956820"/>
                  <a:gd name="connsiteY65" fmla="*/ 63650 h 669219"/>
                  <a:gd name="connsiteX66" fmla="*/ 126652 w 956820"/>
                  <a:gd name="connsiteY66" fmla="*/ 47863 h 669219"/>
                  <a:gd name="connsiteX67" fmla="*/ 162482 w 956820"/>
                  <a:gd name="connsiteY67" fmla="*/ 17938 h 669219"/>
                  <a:gd name="connsiteX68" fmla="*/ 167106 w 956820"/>
                  <a:gd name="connsiteY68" fmla="*/ 17143 h 669219"/>
                  <a:gd name="connsiteX69" fmla="*/ 196932 w 956820"/>
                  <a:gd name="connsiteY69" fmla="*/ 9945 h 669219"/>
                  <a:gd name="connsiteX70" fmla="*/ 310057 w 956820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95056 w 956820"/>
                  <a:gd name="connsiteY10" fmla="*/ 3536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6820" h="669219">
                    <a:moveTo>
                      <a:pt x="310057" y="217"/>
                    </a:moveTo>
                    <a:cubicBezTo>
                      <a:pt x="347619" y="1332"/>
                      <a:pt x="384797" y="6735"/>
                      <a:pt x="420875" y="16213"/>
                    </a:cubicBezTo>
                    <a:lnTo>
                      <a:pt x="446748" y="23913"/>
                    </a:lnTo>
                    <a:lnTo>
                      <a:pt x="465540" y="20060"/>
                    </a:lnTo>
                    <a:cubicBezTo>
                      <a:pt x="491057" y="15920"/>
                      <a:pt x="517990" y="13704"/>
                      <a:pt x="545828" y="13705"/>
                    </a:cubicBezTo>
                    <a:cubicBezTo>
                      <a:pt x="636936" y="13704"/>
                      <a:pt x="718340" y="37437"/>
                      <a:pt x="772130" y="74670"/>
                    </a:cubicBezTo>
                    <a:lnTo>
                      <a:pt x="785486" y="84873"/>
                    </a:lnTo>
                    <a:lnTo>
                      <a:pt x="857567" y="89228"/>
                    </a:lnTo>
                    <a:cubicBezTo>
                      <a:pt x="913794" y="115513"/>
                      <a:pt x="944620" y="173547"/>
                      <a:pt x="953222" y="237932"/>
                    </a:cubicBezTo>
                    <a:cubicBezTo>
                      <a:pt x="961824" y="302317"/>
                      <a:pt x="957378" y="332241"/>
                      <a:pt x="913418" y="390508"/>
                    </a:cubicBezTo>
                    <a:lnTo>
                      <a:pt x="795056" y="353614"/>
                    </a:lnTo>
                    <a:lnTo>
                      <a:pt x="713725" y="435633"/>
                    </a:lnTo>
                    <a:lnTo>
                      <a:pt x="712053" y="437079"/>
                    </a:lnTo>
                    <a:cubicBezTo>
                      <a:pt x="712050" y="437733"/>
                      <a:pt x="712046" y="438386"/>
                      <a:pt x="712043" y="439040"/>
                    </a:cubicBezTo>
                    <a:cubicBezTo>
                      <a:pt x="708470" y="505916"/>
                      <a:pt x="688673" y="571769"/>
                      <a:pt x="653228" y="630558"/>
                    </a:cubicBezTo>
                    <a:lnTo>
                      <a:pt x="652680" y="630228"/>
                    </a:lnTo>
                    <a:lnTo>
                      <a:pt x="648899" y="636603"/>
                    </a:lnTo>
                    <a:cubicBezTo>
                      <a:pt x="646070" y="640448"/>
                      <a:pt x="642813" y="644067"/>
                      <a:pt x="639132" y="647392"/>
                    </a:cubicBezTo>
                    <a:cubicBezTo>
                      <a:pt x="609682" y="673989"/>
                      <a:pt x="564244" y="671673"/>
                      <a:pt x="537643" y="642220"/>
                    </a:cubicBezTo>
                    <a:cubicBezTo>
                      <a:pt x="517692" y="620129"/>
                      <a:pt x="514003" y="589048"/>
                      <a:pt x="525829" y="563667"/>
                    </a:cubicBezTo>
                    <a:lnTo>
                      <a:pt x="530162" y="556360"/>
                    </a:lnTo>
                    <a:lnTo>
                      <a:pt x="529974" y="556246"/>
                    </a:lnTo>
                    <a:cubicBezTo>
                      <a:pt x="561671" y="503673"/>
                      <a:pt x="574176" y="442439"/>
                      <a:pt x="566523" y="382700"/>
                    </a:cubicBezTo>
                    <a:lnTo>
                      <a:pt x="564112" y="369712"/>
                    </a:lnTo>
                    <a:lnTo>
                      <a:pt x="546678" y="373278"/>
                    </a:lnTo>
                    <a:cubicBezTo>
                      <a:pt x="441122" y="399287"/>
                      <a:pt x="357607" y="482081"/>
                      <a:pt x="331478" y="588798"/>
                    </a:cubicBezTo>
                    <a:lnTo>
                      <a:pt x="326928" y="611557"/>
                    </a:lnTo>
                    <a:cubicBezTo>
                      <a:pt x="326864" y="612856"/>
                      <a:pt x="326799" y="614155"/>
                      <a:pt x="326735" y="615454"/>
                    </a:cubicBezTo>
                    <a:cubicBezTo>
                      <a:pt x="326138" y="619520"/>
                      <a:pt x="325135" y="623593"/>
                      <a:pt x="323702" y="627621"/>
                    </a:cubicBezTo>
                    <a:cubicBezTo>
                      <a:pt x="312238" y="659841"/>
                      <a:pt x="277607" y="676946"/>
                      <a:pt x="246353" y="665826"/>
                    </a:cubicBezTo>
                    <a:cubicBezTo>
                      <a:pt x="219005" y="656095"/>
                      <a:pt x="203303" y="627979"/>
                      <a:pt x="207485" y="599517"/>
                    </a:cubicBezTo>
                    <a:lnTo>
                      <a:pt x="208561" y="595200"/>
                    </a:lnTo>
                    <a:lnTo>
                      <a:pt x="208503" y="595191"/>
                    </a:lnTo>
                    <a:cubicBezTo>
                      <a:pt x="210343" y="583389"/>
                      <a:pt x="212674" y="571761"/>
                      <a:pt x="215473" y="560330"/>
                    </a:cubicBezTo>
                    <a:cubicBezTo>
                      <a:pt x="218271" y="548898"/>
                      <a:pt x="221539" y="537661"/>
                      <a:pt x="225253" y="526640"/>
                    </a:cubicBezTo>
                    <a:cubicBezTo>
                      <a:pt x="244750" y="468780"/>
                      <a:pt x="276551" y="416864"/>
                      <a:pt x="317475" y="373851"/>
                    </a:cubicBezTo>
                    <a:lnTo>
                      <a:pt x="335078" y="357234"/>
                    </a:lnTo>
                    <a:lnTo>
                      <a:pt x="313701" y="370462"/>
                    </a:lnTo>
                    <a:cubicBezTo>
                      <a:pt x="257608" y="408333"/>
                      <a:pt x="211784" y="461972"/>
                      <a:pt x="183422" y="527315"/>
                    </a:cubicBezTo>
                    <a:lnTo>
                      <a:pt x="182968" y="527119"/>
                    </a:lnTo>
                    <a:lnTo>
                      <a:pt x="179589" y="536125"/>
                    </a:lnTo>
                    <a:cubicBezTo>
                      <a:pt x="165836" y="564079"/>
                      <a:pt x="134622" y="579515"/>
                      <a:pt x="104340" y="571401"/>
                    </a:cubicBezTo>
                    <a:cubicBezTo>
                      <a:pt x="69733" y="562128"/>
                      <a:pt x="49450" y="525608"/>
                      <a:pt x="59037" y="489830"/>
                    </a:cubicBezTo>
                    <a:cubicBezTo>
                      <a:pt x="60235" y="485358"/>
                      <a:pt x="61843" y="481109"/>
                      <a:pt x="63808" y="477115"/>
                    </a:cubicBezTo>
                    <a:lnTo>
                      <a:pt x="65437" y="474478"/>
                    </a:lnTo>
                    <a:lnTo>
                      <a:pt x="82677" y="438864"/>
                    </a:lnTo>
                    <a:cubicBezTo>
                      <a:pt x="127869" y="354594"/>
                      <a:pt x="195529" y="287119"/>
                      <a:pt x="275779" y="242019"/>
                    </a:cubicBezTo>
                    <a:lnTo>
                      <a:pt x="291065" y="234342"/>
                    </a:lnTo>
                    <a:lnTo>
                      <a:pt x="279518" y="237911"/>
                    </a:lnTo>
                    <a:cubicBezTo>
                      <a:pt x="224333" y="257371"/>
                      <a:pt x="173418" y="289920"/>
                      <a:pt x="131777" y="334418"/>
                    </a:cubicBezTo>
                    <a:lnTo>
                      <a:pt x="113699" y="355516"/>
                    </a:lnTo>
                    <a:lnTo>
                      <a:pt x="110302" y="360780"/>
                    </a:lnTo>
                    <a:cubicBezTo>
                      <a:pt x="95750" y="378961"/>
                      <a:pt x="70732" y="387750"/>
                      <a:pt x="46088" y="381147"/>
                    </a:cubicBezTo>
                    <a:cubicBezTo>
                      <a:pt x="13228" y="372342"/>
                      <a:pt x="-6524" y="339507"/>
                      <a:pt x="1970" y="307808"/>
                    </a:cubicBezTo>
                    <a:cubicBezTo>
                      <a:pt x="4094" y="299882"/>
                      <a:pt x="7782" y="292779"/>
                      <a:pt x="12632" y="286719"/>
                    </a:cubicBezTo>
                    <a:lnTo>
                      <a:pt x="14936" y="284363"/>
                    </a:lnTo>
                    <a:lnTo>
                      <a:pt x="43175" y="251408"/>
                    </a:lnTo>
                    <a:cubicBezTo>
                      <a:pt x="105301" y="185018"/>
                      <a:pt x="182990" y="138685"/>
                      <a:pt x="266798" y="114563"/>
                    </a:cubicBezTo>
                    <a:lnTo>
                      <a:pt x="279392" y="111530"/>
                    </a:lnTo>
                    <a:lnTo>
                      <a:pt x="281193" y="109395"/>
                    </a:lnTo>
                    <a:lnTo>
                      <a:pt x="218671" y="116674"/>
                    </a:lnTo>
                    <a:lnTo>
                      <a:pt x="196568" y="122009"/>
                    </a:lnTo>
                    <a:lnTo>
                      <a:pt x="194069" y="122954"/>
                    </a:lnTo>
                    <a:cubicBezTo>
                      <a:pt x="187026" y="124880"/>
                      <a:pt x="179463" y="125500"/>
                      <a:pt x="171719" y="124562"/>
                    </a:cubicBezTo>
                    <a:cubicBezTo>
                      <a:pt x="140738" y="120808"/>
                      <a:pt x="118560" y="93537"/>
                      <a:pt x="122181" y="63650"/>
                    </a:cubicBezTo>
                    <a:cubicBezTo>
                      <a:pt x="122860" y="58046"/>
                      <a:pt x="124397" y="52748"/>
                      <a:pt x="126652" y="47863"/>
                    </a:cubicBezTo>
                    <a:cubicBezTo>
                      <a:pt x="133417" y="33208"/>
                      <a:pt x="146636" y="22270"/>
                      <a:pt x="162482" y="17938"/>
                    </a:cubicBezTo>
                    <a:lnTo>
                      <a:pt x="167106" y="17143"/>
                    </a:lnTo>
                    <a:lnTo>
                      <a:pt x="196932" y="9945"/>
                    </a:lnTo>
                    <a:cubicBezTo>
                      <a:pt x="234547" y="2274"/>
                      <a:pt x="272494" y="-898"/>
                      <a:pt x="310057" y="217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6DCFE085-B259-456F-90D6-D5B9B42BCCA1}"/>
                  </a:ext>
                </a:extLst>
              </p:cNvPr>
              <p:cNvSpPr/>
              <p:nvPr/>
            </p:nvSpPr>
            <p:spPr bwMode="auto">
              <a:xfrm flipH="1">
                <a:off x="8773865" y="2425740"/>
                <a:ext cx="956820" cy="669219"/>
              </a:xfrm>
              <a:custGeom>
                <a:avLst/>
                <a:gdLst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873107 w 950985"/>
                  <a:gd name="connsiteY8" fmla="*/ 107817 h 669219"/>
                  <a:gd name="connsiteX9" fmla="*/ 950047 w 950985"/>
                  <a:gd name="connsiteY9" fmla="*/ 253807 h 669219"/>
                  <a:gd name="connsiteX10" fmla="*/ 913418 w 950985"/>
                  <a:gd name="connsiteY10" fmla="*/ 390508 h 669219"/>
                  <a:gd name="connsiteX11" fmla="*/ 788706 w 950985"/>
                  <a:gd name="connsiteY11" fmla="*/ 328214 h 669219"/>
                  <a:gd name="connsiteX12" fmla="*/ 785059 w 950985"/>
                  <a:gd name="connsiteY12" fmla="*/ 337665 h 669219"/>
                  <a:gd name="connsiteX13" fmla="*/ 713725 w 950985"/>
                  <a:gd name="connsiteY13" fmla="*/ 435633 h 669219"/>
                  <a:gd name="connsiteX14" fmla="*/ 712053 w 950985"/>
                  <a:gd name="connsiteY14" fmla="*/ 437079 h 669219"/>
                  <a:gd name="connsiteX15" fmla="*/ 712043 w 950985"/>
                  <a:gd name="connsiteY15" fmla="*/ 439040 h 669219"/>
                  <a:gd name="connsiteX16" fmla="*/ 653228 w 950985"/>
                  <a:gd name="connsiteY16" fmla="*/ 630558 h 669219"/>
                  <a:gd name="connsiteX17" fmla="*/ 652680 w 950985"/>
                  <a:gd name="connsiteY17" fmla="*/ 630228 h 669219"/>
                  <a:gd name="connsiteX18" fmla="*/ 648899 w 950985"/>
                  <a:gd name="connsiteY18" fmla="*/ 636603 h 669219"/>
                  <a:gd name="connsiteX19" fmla="*/ 639132 w 950985"/>
                  <a:gd name="connsiteY19" fmla="*/ 647392 h 669219"/>
                  <a:gd name="connsiteX20" fmla="*/ 537643 w 950985"/>
                  <a:gd name="connsiteY20" fmla="*/ 642220 h 669219"/>
                  <a:gd name="connsiteX21" fmla="*/ 525829 w 950985"/>
                  <a:gd name="connsiteY21" fmla="*/ 563667 h 669219"/>
                  <a:gd name="connsiteX22" fmla="*/ 530162 w 950985"/>
                  <a:gd name="connsiteY22" fmla="*/ 556360 h 669219"/>
                  <a:gd name="connsiteX23" fmla="*/ 529974 w 950985"/>
                  <a:gd name="connsiteY23" fmla="*/ 556246 h 669219"/>
                  <a:gd name="connsiteX24" fmla="*/ 566523 w 950985"/>
                  <a:gd name="connsiteY24" fmla="*/ 382700 h 669219"/>
                  <a:gd name="connsiteX25" fmla="*/ 564112 w 950985"/>
                  <a:gd name="connsiteY25" fmla="*/ 369712 h 669219"/>
                  <a:gd name="connsiteX26" fmla="*/ 546678 w 950985"/>
                  <a:gd name="connsiteY26" fmla="*/ 373278 h 669219"/>
                  <a:gd name="connsiteX27" fmla="*/ 331478 w 950985"/>
                  <a:gd name="connsiteY27" fmla="*/ 588798 h 669219"/>
                  <a:gd name="connsiteX28" fmla="*/ 326928 w 950985"/>
                  <a:gd name="connsiteY28" fmla="*/ 611557 h 669219"/>
                  <a:gd name="connsiteX29" fmla="*/ 326735 w 950985"/>
                  <a:gd name="connsiteY29" fmla="*/ 615454 h 669219"/>
                  <a:gd name="connsiteX30" fmla="*/ 323702 w 950985"/>
                  <a:gd name="connsiteY30" fmla="*/ 627621 h 669219"/>
                  <a:gd name="connsiteX31" fmla="*/ 246353 w 950985"/>
                  <a:gd name="connsiteY31" fmla="*/ 665826 h 669219"/>
                  <a:gd name="connsiteX32" fmla="*/ 207485 w 950985"/>
                  <a:gd name="connsiteY32" fmla="*/ 599517 h 669219"/>
                  <a:gd name="connsiteX33" fmla="*/ 208561 w 950985"/>
                  <a:gd name="connsiteY33" fmla="*/ 595200 h 669219"/>
                  <a:gd name="connsiteX34" fmla="*/ 208503 w 950985"/>
                  <a:gd name="connsiteY34" fmla="*/ 595191 h 669219"/>
                  <a:gd name="connsiteX35" fmla="*/ 215473 w 950985"/>
                  <a:gd name="connsiteY35" fmla="*/ 560330 h 669219"/>
                  <a:gd name="connsiteX36" fmla="*/ 225253 w 950985"/>
                  <a:gd name="connsiteY36" fmla="*/ 526640 h 669219"/>
                  <a:gd name="connsiteX37" fmla="*/ 317475 w 950985"/>
                  <a:gd name="connsiteY37" fmla="*/ 373851 h 669219"/>
                  <a:gd name="connsiteX38" fmla="*/ 335078 w 950985"/>
                  <a:gd name="connsiteY38" fmla="*/ 357234 h 669219"/>
                  <a:gd name="connsiteX39" fmla="*/ 313701 w 950985"/>
                  <a:gd name="connsiteY39" fmla="*/ 370462 h 669219"/>
                  <a:gd name="connsiteX40" fmla="*/ 183422 w 950985"/>
                  <a:gd name="connsiteY40" fmla="*/ 527315 h 669219"/>
                  <a:gd name="connsiteX41" fmla="*/ 182968 w 950985"/>
                  <a:gd name="connsiteY41" fmla="*/ 527119 h 669219"/>
                  <a:gd name="connsiteX42" fmla="*/ 179589 w 950985"/>
                  <a:gd name="connsiteY42" fmla="*/ 536125 h 669219"/>
                  <a:gd name="connsiteX43" fmla="*/ 104340 w 950985"/>
                  <a:gd name="connsiteY43" fmla="*/ 571401 h 669219"/>
                  <a:gd name="connsiteX44" fmla="*/ 59037 w 950985"/>
                  <a:gd name="connsiteY44" fmla="*/ 489830 h 669219"/>
                  <a:gd name="connsiteX45" fmla="*/ 63808 w 950985"/>
                  <a:gd name="connsiteY45" fmla="*/ 477115 h 669219"/>
                  <a:gd name="connsiteX46" fmla="*/ 65437 w 950985"/>
                  <a:gd name="connsiteY46" fmla="*/ 474478 h 669219"/>
                  <a:gd name="connsiteX47" fmla="*/ 82677 w 950985"/>
                  <a:gd name="connsiteY47" fmla="*/ 438864 h 669219"/>
                  <a:gd name="connsiteX48" fmla="*/ 275779 w 950985"/>
                  <a:gd name="connsiteY48" fmla="*/ 242019 h 669219"/>
                  <a:gd name="connsiteX49" fmla="*/ 291065 w 950985"/>
                  <a:gd name="connsiteY49" fmla="*/ 234342 h 669219"/>
                  <a:gd name="connsiteX50" fmla="*/ 279518 w 950985"/>
                  <a:gd name="connsiteY50" fmla="*/ 237911 h 669219"/>
                  <a:gd name="connsiteX51" fmla="*/ 131777 w 950985"/>
                  <a:gd name="connsiteY51" fmla="*/ 334418 h 669219"/>
                  <a:gd name="connsiteX52" fmla="*/ 113699 w 950985"/>
                  <a:gd name="connsiteY52" fmla="*/ 355516 h 669219"/>
                  <a:gd name="connsiteX53" fmla="*/ 110302 w 950985"/>
                  <a:gd name="connsiteY53" fmla="*/ 360780 h 669219"/>
                  <a:gd name="connsiteX54" fmla="*/ 46088 w 950985"/>
                  <a:gd name="connsiteY54" fmla="*/ 381147 h 669219"/>
                  <a:gd name="connsiteX55" fmla="*/ 1970 w 950985"/>
                  <a:gd name="connsiteY55" fmla="*/ 307808 h 669219"/>
                  <a:gd name="connsiteX56" fmla="*/ 12632 w 950985"/>
                  <a:gd name="connsiteY56" fmla="*/ 286719 h 669219"/>
                  <a:gd name="connsiteX57" fmla="*/ 14936 w 950985"/>
                  <a:gd name="connsiteY57" fmla="*/ 284363 h 669219"/>
                  <a:gd name="connsiteX58" fmla="*/ 43175 w 950985"/>
                  <a:gd name="connsiteY58" fmla="*/ 251408 h 669219"/>
                  <a:gd name="connsiteX59" fmla="*/ 266798 w 950985"/>
                  <a:gd name="connsiteY59" fmla="*/ 114563 h 669219"/>
                  <a:gd name="connsiteX60" fmla="*/ 279392 w 950985"/>
                  <a:gd name="connsiteY60" fmla="*/ 111530 h 669219"/>
                  <a:gd name="connsiteX61" fmla="*/ 281193 w 950985"/>
                  <a:gd name="connsiteY61" fmla="*/ 109395 h 669219"/>
                  <a:gd name="connsiteX62" fmla="*/ 269076 w 950985"/>
                  <a:gd name="connsiteY62" fmla="*/ 109830 h 669219"/>
                  <a:gd name="connsiteX63" fmla="*/ 218671 w 950985"/>
                  <a:gd name="connsiteY63" fmla="*/ 116674 h 669219"/>
                  <a:gd name="connsiteX64" fmla="*/ 196568 w 950985"/>
                  <a:gd name="connsiteY64" fmla="*/ 122009 h 669219"/>
                  <a:gd name="connsiteX65" fmla="*/ 194069 w 950985"/>
                  <a:gd name="connsiteY65" fmla="*/ 122954 h 669219"/>
                  <a:gd name="connsiteX66" fmla="*/ 171719 w 950985"/>
                  <a:gd name="connsiteY66" fmla="*/ 124562 h 669219"/>
                  <a:gd name="connsiteX67" fmla="*/ 122181 w 950985"/>
                  <a:gd name="connsiteY67" fmla="*/ 63650 h 669219"/>
                  <a:gd name="connsiteX68" fmla="*/ 126652 w 950985"/>
                  <a:gd name="connsiteY68" fmla="*/ 47863 h 669219"/>
                  <a:gd name="connsiteX69" fmla="*/ 162482 w 950985"/>
                  <a:gd name="connsiteY69" fmla="*/ 17938 h 669219"/>
                  <a:gd name="connsiteX70" fmla="*/ 167106 w 950985"/>
                  <a:gd name="connsiteY70" fmla="*/ 17143 h 669219"/>
                  <a:gd name="connsiteX71" fmla="*/ 196932 w 950985"/>
                  <a:gd name="connsiteY71" fmla="*/ 9945 h 669219"/>
                  <a:gd name="connsiteX72" fmla="*/ 310057 w 950985"/>
                  <a:gd name="connsiteY72" fmla="*/ 217 h 669219"/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950047 w 950985"/>
                  <a:gd name="connsiteY8" fmla="*/ 253807 h 669219"/>
                  <a:gd name="connsiteX9" fmla="*/ 913418 w 950985"/>
                  <a:gd name="connsiteY9" fmla="*/ 390508 h 669219"/>
                  <a:gd name="connsiteX10" fmla="*/ 788706 w 950985"/>
                  <a:gd name="connsiteY10" fmla="*/ 328214 h 669219"/>
                  <a:gd name="connsiteX11" fmla="*/ 785059 w 950985"/>
                  <a:gd name="connsiteY11" fmla="*/ 337665 h 669219"/>
                  <a:gd name="connsiteX12" fmla="*/ 713725 w 950985"/>
                  <a:gd name="connsiteY12" fmla="*/ 435633 h 669219"/>
                  <a:gd name="connsiteX13" fmla="*/ 712053 w 950985"/>
                  <a:gd name="connsiteY13" fmla="*/ 437079 h 669219"/>
                  <a:gd name="connsiteX14" fmla="*/ 712043 w 950985"/>
                  <a:gd name="connsiteY14" fmla="*/ 439040 h 669219"/>
                  <a:gd name="connsiteX15" fmla="*/ 653228 w 950985"/>
                  <a:gd name="connsiteY15" fmla="*/ 630558 h 669219"/>
                  <a:gd name="connsiteX16" fmla="*/ 652680 w 950985"/>
                  <a:gd name="connsiteY16" fmla="*/ 630228 h 669219"/>
                  <a:gd name="connsiteX17" fmla="*/ 648899 w 950985"/>
                  <a:gd name="connsiteY17" fmla="*/ 636603 h 669219"/>
                  <a:gd name="connsiteX18" fmla="*/ 639132 w 950985"/>
                  <a:gd name="connsiteY18" fmla="*/ 647392 h 669219"/>
                  <a:gd name="connsiteX19" fmla="*/ 537643 w 950985"/>
                  <a:gd name="connsiteY19" fmla="*/ 642220 h 669219"/>
                  <a:gd name="connsiteX20" fmla="*/ 525829 w 950985"/>
                  <a:gd name="connsiteY20" fmla="*/ 563667 h 669219"/>
                  <a:gd name="connsiteX21" fmla="*/ 530162 w 950985"/>
                  <a:gd name="connsiteY21" fmla="*/ 556360 h 669219"/>
                  <a:gd name="connsiteX22" fmla="*/ 529974 w 950985"/>
                  <a:gd name="connsiteY22" fmla="*/ 556246 h 669219"/>
                  <a:gd name="connsiteX23" fmla="*/ 566523 w 950985"/>
                  <a:gd name="connsiteY23" fmla="*/ 382700 h 669219"/>
                  <a:gd name="connsiteX24" fmla="*/ 564112 w 950985"/>
                  <a:gd name="connsiteY24" fmla="*/ 369712 h 669219"/>
                  <a:gd name="connsiteX25" fmla="*/ 546678 w 950985"/>
                  <a:gd name="connsiteY25" fmla="*/ 373278 h 669219"/>
                  <a:gd name="connsiteX26" fmla="*/ 331478 w 950985"/>
                  <a:gd name="connsiteY26" fmla="*/ 588798 h 669219"/>
                  <a:gd name="connsiteX27" fmla="*/ 326928 w 950985"/>
                  <a:gd name="connsiteY27" fmla="*/ 611557 h 669219"/>
                  <a:gd name="connsiteX28" fmla="*/ 326735 w 950985"/>
                  <a:gd name="connsiteY28" fmla="*/ 615454 h 669219"/>
                  <a:gd name="connsiteX29" fmla="*/ 323702 w 950985"/>
                  <a:gd name="connsiteY29" fmla="*/ 627621 h 669219"/>
                  <a:gd name="connsiteX30" fmla="*/ 246353 w 950985"/>
                  <a:gd name="connsiteY30" fmla="*/ 665826 h 669219"/>
                  <a:gd name="connsiteX31" fmla="*/ 207485 w 950985"/>
                  <a:gd name="connsiteY31" fmla="*/ 599517 h 669219"/>
                  <a:gd name="connsiteX32" fmla="*/ 208561 w 950985"/>
                  <a:gd name="connsiteY32" fmla="*/ 595200 h 669219"/>
                  <a:gd name="connsiteX33" fmla="*/ 208503 w 950985"/>
                  <a:gd name="connsiteY33" fmla="*/ 595191 h 669219"/>
                  <a:gd name="connsiteX34" fmla="*/ 215473 w 950985"/>
                  <a:gd name="connsiteY34" fmla="*/ 560330 h 669219"/>
                  <a:gd name="connsiteX35" fmla="*/ 225253 w 950985"/>
                  <a:gd name="connsiteY35" fmla="*/ 526640 h 669219"/>
                  <a:gd name="connsiteX36" fmla="*/ 317475 w 950985"/>
                  <a:gd name="connsiteY36" fmla="*/ 373851 h 669219"/>
                  <a:gd name="connsiteX37" fmla="*/ 335078 w 950985"/>
                  <a:gd name="connsiteY37" fmla="*/ 357234 h 669219"/>
                  <a:gd name="connsiteX38" fmla="*/ 313701 w 950985"/>
                  <a:gd name="connsiteY38" fmla="*/ 370462 h 669219"/>
                  <a:gd name="connsiteX39" fmla="*/ 183422 w 950985"/>
                  <a:gd name="connsiteY39" fmla="*/ 527315 h 669219"/>
                  <a:gd name="connsiteX40" fmla="*/ 182968 w 950985"/>
                  <a:gd name="connsiteY40" fmla="*/ 527119 h 669219"/>
                  <a:gd name="connsiteX41" fmla="*/ 179589 w 950985"/>
                  <a:gd name="connsiteY41" fmla="*/ 536125 h 669219"/>
                  <a:gd name="connsiteX42" fmla="*/ 104340 w 950985"/>
                  <a:gd name="connsiteY42" fmla="*/ 571401 h 669219"/>
                  <a:gd name="connsiteX43" fmla="*/ 59037 w 950985"/>
                  <a:gd name="connsiteY43" fmla="*/ 489830 h 669219"/>
                  <a:gd name="connsiteX44" fmla="*/ 63808 w 950985"/>
                  <a:gd name="connsiteY44" fmla="*/ 477115 h 669219"/>
                  <a:gd name="connsiteX45" fmla="*/ 65437 w 950985"/>
                  <a:gd name="connsiteY45" fmla="*/ 474478 h 669219"/>
                  <a:gd name="connsiteX46" fmla="*/ 82677 w 950985"/>
                  <a:gd name="connsiteY46" fmla="*/ 438864 h 669219"/>
                  <a:gd name="connsiteX47" fmla="*/ 275779 w 950985"/>
                  <a:gd name="connsiteY47" fmla="*/ 242019 h 669219"/>
                  <a:gd name="connsiteX48" fmla="*/ 291065 w 950985"/>
                  <a:gd name="connsiteY48" fmla="*/ 234342 h 669219"/>
                  <a:gd name="connsiteX49" fmla="*/ 279518 w 950985"/>
                  <a:gd name="connsiteY49" fmla="*/ 237911 h 669219"/>
                  <a:gd name="connsiteX50" fmla="*/ 131777 w 950985"/>
                  <a:gd name="connsiteY50" fmla="*/ 334418 h 669219"/>
                  <a:gd name="connsiteX51" fmla="*/ 113699 w 950985"/>
                  <a:gd name="connsiteY51" fmla="*/ 355516 h 669219"/>
                  <a:gd name="connsiteX52" fmla="*/ 110302 w 950985"/>
                  <a:gd name="connsiteY52" fmla="*/ 360780 h 669219"/>
                  <a:gd name="connsiteX53" fmla="*/ 46088 w 950985"/>
                  <a:gd name="connsiteY53" fmla="*/ 381147 h 669219"/>
                  <a:gd name="connsiteX54" fmla="*/ 1970 w 950985"/>
                  <a:gd name="connsiteY54" fmla="*/ 307808 h 669219"/>
                  <a:gd name="connsiteX55" fmla="*/ 12632 w 950985"/>
                  <a:gd name="connsiteY55" fmla="*/ 286719 h 669219"/>
                  <a:gd name="connsiteX56" fmla="*/ 14936 w 950985"/>
                  <a:gd name="connsiteY56" fmla="*/ 284363 h 669219"/>
                  <a:gd name="connsiteX57" fmla="*/ 43175 w 950985"/>
                  <a:gd name="connsiteY57" fmla="*/ 251408 h 669219"/>
                  <a:gd name="connsiteX58" fmla="*/ 266798 w 950985"/>
                  <a:gd name="connsiteY58" fmla="*/ 114563 h 669219"/>
                  <a:gd name="connsiteX59" fmla="*/ 279392 w 950985"/>
                  <a:gd name="connsiteY59" fmla="*/ 111530 h 669219"/>
                  <a:gd name="connsiteX60" fmla="*/ 281193 w 950985"/>
                  <a:gd name="connsiteY60" fmla="*/ 109395 h 669219"/>
                  <a:gd name="connsiteX61" fmla="*/ 269076 w 950985"/>
                  <a:gd name="connsiteY61" fmla="*/ 109830 h 669219"/>
                  <a:gd name="connsiteX62" fmla="*/ 218671 w 950985"/>
                  <a:gd name="connsiteY62" fmla="*/ 116674 h 669219"/>
                  <a:gd name="connsiteX63" fmla="*/ 196568 w 950985"/>
                  <a:gd name="connsiteY63" fmla="*/ 122009 h 669219"/>
                  <a:gd name="connsiteX64" fmla="*/ 194069 w 950985"/>
                  <a:gd name="connsiteY64" fmla="*/ 122954 h 669219"/>
                  <a:gd name="connsiteX65" fmla="*/ 171719 w 950985"/>
                  <a:gd name="connsiteY65" fmla="*/ 124562 h 669219"/>
                  <a:gd name="connsiteX66" fmla="*/ 122181 w 950985"/>
                  <a:gd name="connsiteY66" fmla="*/ 63650 h 669219"/>
                  <a:gd name="connsiteX67" fmla="*/ 126652 w 950985"/>
                  <a:gd name="connsiteY67" fmla="*/ 47863 h 669219"/>
                  <a:gd name="connsiteX68" fmla="*/ 162482 w 950985"/>
                  <a:gd name="connsiteY68" fmla="*/ 17938 h 669219"/>
                  <a:gd name="connsiteX69" fmla="*/ 167106 w 950985"/>
                  <a:gd name="connsiteY69" fmla="*/ 17143 h 669219"/>
                  <a:gd name="connsiteX70" fmla="*/ 196932 w 950985"/>
                  <a:gd name="connsiteY70" fmla="*/ 9945 h 669219"/>
                  <a:gd name="connsiteX71" fmla="*/ 310057 w 950985"/>
                  <a:gd name="connsiteY71" fmla="*/ 217 h 669219"/>
                  <a:gd name="connsiteX0" fmla="*/ 310057 w 954478"/>
                  <a:gd name="connsiteY0" fmla="*/ 217 h 669219"/>
                  <a:gd name="connsiteX1" fmla="*/ 420875 w 954478"/>
                  <a:gd name="connsiteY1" fmla="*/ 16213 h 669219"/>
                  <a:gd name="connsiteX2" fmla="*/ 446748 w 954478"/>
                  <a:gd name="connsiteY2" fmla="*/ 23913 h 669219"/>
                  <a:gd name="connsiteX3" fmla="*/ 465540 w 954478"/>
                  <a:gd name="connsiteY3" fmla="*/ 20060 h 669219"/>
                  <a:gd name="connsiteX4" fmla="*/ 545828 w 954478"/>
                  <a:gd name="connsiteY4" fmla="*/ 13705 h 669219"/>
                  <a:gd name="connsiteX5" fmla="*/ 772130 w 954478"/>
                  <a:gd name="connsiteY5" fmla="*/ 74670 h 669219"/>
                  <a:gd name="connsiteX6" fmla="*/ 785486 w 954478"/>
                  <a:gd name="connsiteY6" fmla="*/ 84873 h 669219"/>
                  <a:gd name="connsiteX7" fmla="*/ 857567 w 954478"/>
                  <a:gd name="connsiteY7" fmla="*/ 89228 h 669219"/>
                  <a:gd name="connsiteX8" fmla="*/ 950047 w 954478"/>
                  <a:gd name="connsiteY8" fmla="*/ 253807 h 669219"/>
                  <a:gd name="connsiteX9" fmla="*/ 913418 w 954478"/>
                  <a:gd name="connsiteY9" fmla="*/ 390508 h 669219"/>
                  <a:gd name="connsiteX10" fmla="*/ 788706 w 954478"/>
                  <a:gd name="connsiteY10" fmla="*/ 328214 h 669219"/>
                  <a:gd name="connsiteX11" fmla="*/ 785059 w 954478"/>
                  <a:gd name="connsiteY11" fmla="*/ 337665 h 669219"/>
                  <a:gd name="connsiteX12" fmla="*/ 713725 w 954478"/>
                  <a:gd name="connsiteY12" fmla="*/ 435633 h 669219"/>
                  <a:gd name="connsiteX13" fmla="*/ 712053 w 954478"/>
                  <a:gd name="connsiteY13" fmla="*/ 437079 h 669219"/>
                  <a:gd name="connsiteX14" fmla="*/ 712043 w 954478"/>
                  <a:gd name="connsiteY14" fmla="*/ 439040 h 669219"/>
                  <a:gd name="connsiteX15" fmla="*/ 653228 w 954478"/>
                  <a:gd name="connsiteY15" fmla="*/ 630558 h 669219"/>
                  <a:gd name="connsiteX16" fmla="*/ 652680 w 954478"/>
                  <a:gd name="connsiteY16" fmla="*/ 630228 h 669219"/>
                  <a:gd name="connsiteX17" fmla="*/ 648899 w 954478"/>
                  <a:gd name="connsiteY17" fmla="*/ 636603 h 669219"/>
                  <a:gd name="connsiteX18" fmla="*/ 639132 w 954478"/>
                  <a:gd name="connsiteY18" fmla="*/ 647392 h 669219"/>
                  <a:gd name="connsiteX19" fmla="*/ 537643 w 954478"/>
                  <a:gd name="connsiteY19" fmla="*/ 642220 h 669219"/>
                  <a:gd name="connsiteX20" fmla="*/ 525829 w 954478"/>
                  <a:gd name="connsiteY20" fmla="*/ 563667 h 669219"/>
                  <a:gd name="connsiteX21" fmla="*/ 530162 w 954478"/>
                  <a:gd name="connsiteY21" fmla="*/ 556360 h 669219"/>
                  <a:gd name="connsiteX22" fmla="*/ 529974 w 954478"/>
                  <a:gd name="connsiteY22" fmla="*/ 556246 h 669219"/>
                  <a:gd name="connsiteX23" fmla="*/ 566523 w 954478"/>
                  <a:gd name="connsiteY23" fmla="*/ 382700 h 669219"/>
                  <a:gd name="connsiteX24" fmla="*/ 564112 w 954478"/>
                  <a:gd name="connsiteY24" fmla="*/ 369712 h 669219"/>
                  <a:gd name="connsiteX25" fmla="*/ 546678 w 954478"/>
                  <a:gd name="connsiteY25" fmla="*/ 373278 h 669219"/>
                  <a:gd name="connsiteX26" fmla="*/ 331478 w 954478"/>
                  <a:gd name="connsiteY26" fmla="*/ 588798 h 669219"/>
                  <a:gd name="connsiteX27" fmla="*/ 326928 w 954478"/>
                  <a:gd name="connsiteY27" fmla="*/ 611557 h 669219"/>
                  <a:gd name="connsiteX28" fmla="*/ 326735 w 954478"/>
                  <a:gd name="connsiteY28" fmla="*/ 615454 h 669219"/>
                  <a:gd name="connsiteX29" fmla="*/ 323702 w 954478"/>
                  <a:gd name="connsiteY29" fmla="*/ 627621 h 669219"/>
                  <a:gd name="connsiteX30" fmla="*/ 246353 w 954478"/>
                  <a:gd name="connsiteY30" fmla="*/ 665826 h 669219"/>
                  <a:gd name="connsiteX31" fmla="*/ 207485 w 954478"/>
                  <a:gd name="connsiteY31" fmla="*/ 599517 h 669219"/>
                  <a:gd name="connsiteX32" fmla="*/ 208561 w 954478"/>
                  <a:gd name="connsiteY32" fmla="*/ 595200 h 669219"/>
                  <a:gd name="connsiteX33" fmla="*/ 208503 w 954478"/>
                  <a:gd name="connsiteY33" fmla="*/ 595191 h 669219"/>
                  <a:gd name="connsiteX34" fmla="*/ 215473 w 954478"/>
                  <a:gd name="connsiteY34" fmla="*/ 560330 h 669219"/>
                  <a:gd name="connsiteX35" fmla="*/ 225253 w 954478"/>
                  <a:gd name="connsiteY35" fmla="*/ 526640 h 669219"/>
                  <a:gd name="connsiteX36" fmla="*/ 317475 w 954478"/>
                  <a:gd name="connsiteY36" fmla="*/ 373851 h 669219"/>
                  <a:gd name="connsiteX37" fmla="*/ 335078 w 954478"/>
                  <a:gd name="connsiteY37" fmla="*/ 357234 h 669219"/>
                  <a:gd name="connsiteX38" fmla="*/ 313701 w 954478"/>
                  <a:gd name="connsiteY38" fmla="*/ 370462 h 669219"/>
                  <a:gd name="connsiteX39" fmla="*/ 183422 w 954478"/>
                  <a:gd name="connsiteY39" fmla="*/ 527315 h 669219"/>
                  <a:gd name="connsiteX40" fmla="*/ 182968 w 954478"/>
                  <a:gd name="connsiteY40" fmla="*/ 527119 h 669219"/>
                  <a:gd name="connsiteX41" fmla="*/ 179589 w 954478"/>
                  <a:gd name="connsiteY41" fmla="*/ 536125 h 669219"/>
                  <a:gd name="connsiteX42" fmla="*/ 104340 w 954478"/>
                  <a:gd name="connsiteY42" fmla="*/ 571401 h 669219"/>
                  <a:gd name="connsiteX43" fmla="*/ 59037 w 954478"/>
                  <a:gd name="connsiteY43" fmla="*/ 489830 h 669219"/>
                  <a:gd name="connsiteX44" fmla="*/ 63808 w 954478"/>
                  <a:gd name="connsiteY44" fmla="*/ 477115 h 669219"/>
                  <a:gd name="connsiteX45" fmla="*/ 65437 w 954478"/>
                  <a:gd name="connsiteY45" fmla="*/ 474478 h 669219"/>
                  <a:gd name="connsiteX46" fmla="*/ 82677 w 954478"/>
                  <a:gd name="connsiteY46" fmla="*/ 438864 h 669219"/>
                  <a:gd name="connsiteX47" fmla="*/ 275779 w 954478"/>
                  <a:gd name="connsiteY47" fmla="*/ 242019 h 669219"/>
                  <a:gd name="connsiteX48" fmla="*/ 291065 w 954478"/>
                  <a:gd name="connsiteY48" fmla="*/ 234342 h 669219"/>
                  <a:gd name="connsiteX49" fmla="*/ 279518 w 954478"/>
                  <a:gd name="connsiteY49" fmla="*/ 237911 h 669219"/>
                  <a:gd name="connsiteX50" fmla="*/ 131777 w 954478"/>
                  <a:gd name="connsiteY50" fmla="*/ 334418 h 669219"/>
                  <a:gd name="connsiteX51" fmla="*/ 113699 w 954478"/>
                  <a:gd name="connsiteY51" fmla="*/ 355516 h 669219"/>
                  <a:gd name="connsiteX52" fmla="*/ 110302 w 954478"/>
                  <a:gd name="connsiteY52" fmla="*/ 360780 h 669219"/>
                  <a:gd name="connsiteX53" fmla="*/ 46088 w 954478"/>
                  <a:gd name="connsiteY53" fmla="*/ 381147 h 669219"/>
                  <a:gd name="connsiteX54" fmla="*/ 1970 w 954478"/>
                  <a:gd name="connsiteY54" fmla="*/ 307808 h 669219"/>
                  <a:gd name="connsiteX55" fmla="*/ 12632 w 954478"/>
                  <a:gd name="connsiteY55" fmla="*/ 286719 h 669219"/>
                  <a:gd name="connsiteX56" fmla="*/ 14936 w 954478"/>
                  <a:gd name="connsiteY56" fmla="*/ 284363 h 669219"/>
                  <a:gd name="connsiteX57" fmla="*/ 43175 w 954478"/>
                  <a:gd name="connsiteY57" fmla="*/ 251408 h 669219"/>
                  <a:gd name="connsiteX58" fmla="*/ 266798 w 954478"/>
                  <a:gd name="connsiteY58" fmla="*/ 114563 h 669219"/>
                  <a:gd name="connsiteX59" fmla="*/ 279392 w 954478"/>
                  <a:gd name="connsiteY59" fmla="*/ 111530 h 669219"/>
                  <a:gd name="connsiteX60" fmla="*/ 281193 w 954478"/>
                  <a:gd name="connsiteY60" fmla="*/ 109395 h 669219"/>
                  <a:gd name="connsiteX61" fmla="*/ 269076 w 954478"/>
                  <a:gd name="connsiteY61" fmla="*/ 109830 h 669219"/>
                  <a:gd name="connsiteX62" fmla="*/ 218671 w 954478"/>
                  <a:gd name="connsiteY62" fmla="*/ 116674 h 669219"/>
                  <a:gd name="connsiteX63" fmla="*/ 196568 w 954478"/>
                  <a:gd name="connsiteY63" fmla="*/ 122009 h 669219"/>
                  <a:gd name="connsiteX64" fmla="*/ 194069 w 954478"/>
                  <a:gd name="connsiteY64" fmla="*/ 122954 h 669219"/>
                  <a:gd name="connsiteX65" fmla="*/ 171719 w 954478"/>
                  <a:gd name="connsiteY65" fmla="*/ 124562 h 669219"/>
                  <a:gd name="connsiteX66" fmla="*/ 122181 w 954478"/>
                  <a:gd name="connsiteY66" fmla="*/ 63650 h 669219"/>
                  <a:gd name="connsiteX67" fmla="*/ 126652 w 954478"/>
                  <a:gd name="connsiteY67" fmla="*/ 47863 h 669219"/>
                  <a:gd name="connsiteX68" fmla="*/ 162482 w 954478"/>
                  <a:gd name="connsiteY68" fmla="*/ 17938 h 669219"/>
                  <a:gd name="connsiteX69" fmla="*/ 167106 w 954478"/>
                  <a:gd name="connsiteY69" fmla="*/ 17143 h 669219"/>
                  <a:gd name="connsiteX70" fmla="*/ 196932 w 954478"/>
                  <a:gd name="connsiteY70" fmla="*/ 9945 h 669219"/>
                  <a:gd name="connsiteX71" fmla="*/ 310057 w 954478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5637"/>
                  <a:gd name="connsiteY0" fmla="*/ 217 h 669219"/>
                  <a:gd name="connsiteX1" fmla="*/ 420875 w 955637"/>
                  <a:gd name="connsiteY1" fmla="*/ 16213 h 669219"/>
                  <a:gd name="connsiteX2" fmla="*/ 446748 w 955637"/>
                  <a:gd name="connsiteY2" fmla="*/ 23913 h 669219"/>
                  <a:gd name="connsiteX3" fmla="*/ 465540 w 955637"/>
                  <a:gd name="connsiteY3" fmla="*/ 20060 h 669219"/>
                  <a:gd name="connsiteX4" fmla="*/ 545828 w 955637"/>
                  <a:gd name="connsiteY4" fmla="*/ 13705 h 669219"/>
                  <a:gd name="connsiteX5" fmla="*/ 772130 w 955637"/>
                  <a:gd name="connsiteY5" fmla="*/ 74670 h 669219"/>
                  <a:gd name="connsiteX6" fmla="*/ 785486 w 955637"/>
                  <a:gd name="connsiteY6" fmla="*/ 84873 h 669219"/>
                  <a:gd name="connsiteX7" fmla="*/ 857567 w 955637"/>
                  <a:gd name="connsiteY7" fmla="*/ 89228 h 669219"/>
                  <a:gd name="connsiteX8" fmla="*/ 950047 w 955637"/>
                  <a:gd name="connsiteY8" fmla="*/ 253807 h 669219"/>
                  <a:gd name="connsiteX9" fmla="*/ 913418 w 955637"/>
                  <a:gd name="connsiteY9" fmla="*/ 390508 h 669219"/>
                  <a:gd name="connsiteX10" fmla="*/ 788706 w 955637"/>
                  <a:gd name="connsiteY10" fmla="*/ 328214 h 669219"/>
                  <a:gd name="connsiteX11" fmla="*/ 785059 w 955637"/>
                  <a:gd name="connsiteY11" fmla="*/ 337665 h 669219"/>
                  <a:gd name="connsiteX12" fmla="*/ 713725 w 955637"/>
                  <a:gd name="connsiteY12" fmla="*/ 435633 h 669219"/>
                  <a:gd name="connsiteX13" fmla="*/ 712053 w 955637"/>
                  <a:gd name="connsiteY13" fmla="*/ 437079 h 669219"/>
                  <a:gd name="connsiteX14" fmla="*/ 712043 w 955637"/>
                  <a:gd name="connsiteY14" fmla="*/ 439040 h 669219"/>
                  <a:gd name="connsiteX15" fmla="*/ 653228 w 955637"/>
                  <a:gd name="connsiteY15" fmla="*/ 630558 h 669219"/>
                  <a:gd name="connsiteX16" fmla="*/ 652680 w 955637"/>
                  <a:gd name="connsiteY16" fmla="*/ 630228 h 669219"/>
                  <a:gd name="connsiteX17" fmla="*/ 648899 w 955637"/>
                  <a:gd name="connsiteY17" fmla="*/ 636603 h 669219"/>
                  <a:gd name="connsiteX18" fmla="*/ 639132 w 955637"/>
                  <a:gd name="connsiteY18" fmla="*/ 647392 h 669219"/>
                  <a:gd name="connsiteX19" fmla="*/ 537643 w 955637"/>
                  <a:gd name="connsiteY19" fmla="*/ 642220 h 669219"/>
                  <a:gd name="connsiteX20" fmla="*/ 525829 w 955637"/>
                  <a:gd name="connsiteY20" fmla="*/ 563667 h 669219"/>
                  <a:gd name="connsiteX21" fmla="*/ 530162 w 955637"/>
                  <a:gd name="connsiteY21" fmla="*/ 556360 h 669219"/>
                  <a:gd name="connsiteX22" fmla="*/ 529974 w 955637"/>
                  <a:gd name="connsiteY22" fmla="*/ 556246 h 669219"/>
                  <a:gd name="connsiteX23" fmla="*/ 566523 w 955637"/>
                  <a:gd name="connsiteY23" fmla="*/ 382700 h 669219"/>
                  <a:gd name="connsiteX24" fmla="*/ 564112 w 955637"/>
                  <a:gd name="connsiteY24" fmla="*/ 369712 h 669219"/>
                  <a:gd name="connsiteX25" fmla="*/ 546678 w 955637"/>
                  <a:gd name="connsiteY25" fmla="*/ 373278 h 669219"/>
                  <a:gd name="connsiteX26" fmla="*/ 331478 w 955637"/>
                  <a:gd name="connsiteY26" fmla="*/ 588798 h 669219"/>
                  <a:gd name="connsiteX27" fmla="*/ 326928 w 955637"/>
                  <a:gd name="connsiteY27" fmla="*/ 611557 h 669219"/>
                  <a:gd name="connsiteX28" fmla="*/ 326735 w 955637"/>
                  <a:gd name="connsiteY28" fmla="*/ 615454 h 669219"/>
                  <a:gd name="connsiteX29" fmla="*/ 323702 w 955637"/>
                  <a:gd name="connsiteY29" fmla="*/ 627621 h 669219"/>
                  <a:gd name="connsiteX30" fmla="*/ 246353 w 955637"/>
                  <a:gd name="connsiteY30" fmla="*/ 665826 h 669219"/>
                  <a:gd name="connsiteX31" fmla="*/ 207485 w 955637"/>
                  <a:gd name="connsiteY31" fmla="*/ 599517 h 669219"/>
                  <a:gd name="connsiteX32" fmla="*/ 208561 w 955637"/>
                  <a:gd name="connsiteY32" fmla="*/ 595200 h 669219"/>
                  <a:gd name="connsiteX33" fmla="*/ 208503 w 955637"/>
                  <a:gd name="connsiteY33" fmla="*/ 595191 h 669219"/>
                  <a:gd name="connsiteX34" fmla="*/ 215473 w 955637"/>
                  <a:gd name="connsiteY34" fmla="*/ 560330 h 669219"/>
                  <a:gd name="connsiteX35" fmla="*/ 225253 w 955637"/>
                  <a:gd name="connsiteY35" fmla="*/ 526640 h 669219"/>
                  <a:gd name="connsiteX36" fmla="*/ 317475 w 955637"/>
                  <a:gd name="connsiteY36" fmla="*/ 373851 h 669219"/>
                  <a:gd name="connsiteX37" fmla="*/ 335078 w 955637"/>
                  <a:gd name="connsiteY37" fmla="*/ 357234 h 669219"/>
                  <a:gd name="connsiteX38" fmla="*/ 313701 w 955637"/>
                  <a:gd name="connsiteY38" fmla="*/ 370462 h 669219"/>
                  <a:gd name="connsiteX39" fmla="*/ 183422 w 955637"/>
                  <a:gd name="connsiteY39" fmla="*/ 527315 h 669219"/>
                  <a:gd name="connsiteX40" fmla="*/ 182968 w 955637"/>
                  <a:gd name="connsiteY40" fmla="*/ 527119 h 669219"/>
                  <a:gd name="connsiteX41" fmla="*/ 179589 w 955637"/>
                  <a:gd name="connsiteY41" fmla="*/ 536125 h 669219"/>
                  <a:gd name="connsiteX42" fmla="*/ 104340 w 955637"/>
                  <a:gd name="connsiteY42" fmla="*/ 571401 h 669219"/>
                  <a:gd name="connsiteX43" fmla="*/ 59037 w 955637"/>
                  <a:gd name="connsiteY43" fmla="*/ 489830 h 669219"/>
                  <a:gd name="connsiteX44" fmla="*/ 63808 w 955637"/>
                  <a:gd name="connsiteY44" fmla="*/ 477115 h 669219"/>
                  <a:gd name="connsiteX45" fmla="*/ 65437 w 955637"/>
                  <a:gd name="connsiteY45" fmla="*/ 474478 h 669219"/>
                  <a:gd name="connsiteX46" fmla="*/ 82677 w 955637"/>
                  <a:gd name="connsiteY46" fmla="*/ 438864 h 669219"/>
                  <a:gd name="connsiteX47" fmla="*/ 275779 w 955637"/>
                  <a:gd name="connsiteY47" fmla="*/ 242019 h 669219"/>
                  <a:gd name="connsiteX48" fmla="*/ 291065 w 955637"/>
                  <a:gd name="connsiteY48" fmla="*/ 234342 h 669219"/>
                  <a:gd name="connsiteX49" fmla="*/ 279518 w 955637"/>
                  <a:gd name="connsiteY49" fmla="*/ 237911 h 669219"/>
                  <a:gd name="connsiteX50" fmla="*/ 131777 w 955637"/>
                  <a:gd name="connsiteY50" fmla="*/ 334418 h 669219"/>
                  <a:gd name="connsiteX51" fmla="*/ 113699 w 955637"/>
                  <a:gd name="connsiteY51" fmla="*/ 355516 h 669219"/>
                  <a:gd name="connsiteX52" fmla="*/ 110302 w 955637"/>
                  <a:gd name="connsiteY52" fmla="*/ 360780 h 669219"/>
                  <a:gd name="connsiteX53" fmla="*/ 46088 w 955637"/>
                  <a:gd name="connsiteY53" fmla="*/ 381147 h 669219"/>
                  <a:gd name="connsiteX54" fmla="*/ 1970 w 955637"/>
                  <a:gd name="connsiteY54" fmla="*/ 307808 h 669219"/>
                  <a:gd name="connsiteX55" fmla="*/ 12632 w 955637"/>
                  <a:gd name="connsiteY55" fmla="*/ 286719 h 669219"/>
                  <a:gd name="connsiteX56" fmla="*/ 14936 w 955637"/>
                  <a:gd name="connsiteY56" fmla="*/ 284363 h 669219"/>
                  <a:gd name="connsiteX57" fmla="*/ 43175 w 955637"/>
                  <a:gd name="connsiteY57" fmla="*/ 251408 h 669219"/>
                  <a:gd name="connsiteX58" fmla="*/ 266798 w 955637"/>
                  <a:gd name="connsiteY58" fmla="*/ 114563 h 669219"/>
                  <a:gd name="connsiteX59" fmla="*/ 279392 w 955637"/>
                  <a:gd name="connsiteY59" fmla="*/ 111530 h 669219"/>
                  <a:gd name="connsiteX60" fmla="*/ 281193 w 955637"/>
                  <a:gd name="connsiteY60" fmla="*/ 109395 h 669219"/>
                  <a:gd name="connsiteX61" fmla="*/ 269076 w 955637"/>
                  <a:gd name="connsiteY61" fmla="*/ 109830 h 669219"/>
                  <a:gd name="connsiteX62" fmla="*/ 218671 w 955637"/>
                  <a:gd name="connsiteY62" fmla="*/ 116674 h 669219"/>
                  <a:gd name="connsiteX63" fmla="*/ 196568 w 955637"/>
                  <a:gd name="connsiteY63" fmla="*/ 122009 h 669219"/>
                  <a:gd name="connsiteX64" fmla="*/ 194069 w 955637"/>
                  <a:gd name="connsiteY64" fmla="*/ 122954 h 669219"/>
                  <a:gd name="connsiteX65" fmla="*/ 171719 w 955637"/>
                  <a:gd name="connsiteY65" fmla="*/ 124562 h 669219"/>
                  <a:gd name="connsiteX66" fmla="*/ 122181 w 955637"/>
                  <a:gd name="connsiteY66" fmla="*/ 63650 h 669219"/>
                  <a:gd name="connsiteX67" fmla="*/ 126652 w 955637"/>
                  <a:gd name="connsiteY67" fmla="*/ 47863 h 669219"/>
                  <a:gd name="connsiteX68" fmla="*/ 162482 w 955637"/>
                  <a:gd name="connsiteY68" fmla="*/ 17938 h 669219"/>
                  <a:gd name="connsiteX69" fmla="*/ 167106 w 955637"/>
                  <a:gd name="connsiteY69" fmla="*/ 17143 h 669219"/>
                  <a:gd name="connsiteX70" fmla="*/ 196932 w 955637"/>
                  <a:gd name="connsiteY70" fmla="*/ 9945 h 669219"/>
                  <a:gd name="connsiteX71" fmla="*/ 310057 w 955637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69076 w 958185"/>
                  <a:gd name="connsiteY61" fmla="*/ 109830 h 669219"/>
                  <a:gd name="connsiteX62" fmla="*/ 218671 w 958185"/>
                  <a:gd name="connsiteY62" fmla="*/ 116674 h 669219"/>
                  <a:gd name="connsiteX63" fmla="*/ 196568 w 958185"/>
                  <a:gd name="connsiteY63" fmla="*/ 122009 h 669219"/>
                  <a:gd name="connsiteX64" fmla="*/ 194069 w 958185"/>
                  <a:gd name="connsiteY64" fmla="*/ 122954 h 669219"/>
                  <a:gd name="connsiteX65" fmla="*/ 171719 w 958185"/>
                  <a:gd name="connsiteY65" fmla="*/ 124562 h 669219"/>
                  <a:gd name="connsiteX66" fmla="*/ 122181 w 958185"/>
                  <a:gd name="connsiteY66" fmla="*/ 63650 h 669219"/>
                  <a:gd name="connsiteX67" fmla="*/ 126652 w 958185"/>
                  <a:gd name="connsiteY67" fmla="*/ 47863 h 669219"/>
                  <a:gd name="connsiteX68" fmla="*/ 162482 w 958185"/>
                  <a:gd name="connsiteY68" fmla="*/ 17938 h 669219"/>
                  <a:gd name="connsiteX69" fmla="*/ 167106 w 958185"/>
                  <a:gd name="connsiteY69" fmla="*/ 17143 h 669219"/>
                  <a:gd name="connsiteX70" fmla="*/ 196932 w 958185"/>
                  <a:gd name="connsiteY70" fmla="*/ 9945 h 669219"/>
                  <a:gd name="connsiteX71" fmla="*/ 310057 w 95818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18671 w 958185"/>
                  <a:gd name="connsiteY61" fmla="*/ 116674 h 669219"/>
                  <a:gd name="connsiteX62" fmla="*/ 196568 w 958185"/>
                  <a:gd name="connsiteY62" fmla="*/ 122009 h 669219"/>
                  <a:gd name="connsiteX63" fmla="*/ 194069 w 958185"/>
                  <a:gd name="connsiteY63" fmla="*/ 122954 h 669219"/>
                  <a:gd name="connsiteX64" fmla="*/ 171719 w 958185"/>
                  <a:gd name="connsiteY64" fmla="*/ 124562 h 669219"/>
                  <a:gd name="connsiteX65" fmla="*/ 122181 w 958185"/>
                  <a:gd name="connsiteY65" fmla="*/ 63650 h 669219"/>
                  <a:gd name="connsiteX66" fmla="*/ 126652 w 958185"/>
                  <a:gd name="connsiteY66" fmla="*/ 47863 h 669219"/>
                  <a:gd name="connsiteX67" fmla="*/ 162482 w 958185"/>
                  <a:gd name="connsiteY67" fmla="*/ 17938 h 669219"/>
                  <a:gd name="connsiteX68" fmla="*/ 167106 w 958185"/>
                  <a:gd name="connsiteY68" fmla="*/ 17143 h 669219"/>
                  <a:gd name="connsiteX69" fmla="*/ 196932 w 958185"/>
                  <a:gd name="connsiteY69" fmla="*/ 9945 h 669219"/>
                  <a:gd name="connsiteX70" fmla="*/ 310057 w 958185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85059 w 956820"/>
                  <a:gd name="connsiteY11" fmla="*/ 337665 h 669219"/>
                  <a:gd name="connsiteX12" fmla="*/ 713725 w 956820"/>
                  <a:gd name="connsiteY12" fmla="*/ 435633 h 669219"/>
                  <a:gd name="connsiteX13" fmla="*/ 712053 w 956820"/>
                  <a:gd name="connsiteY13" fmla="*/ 437079 h 669219"/>
                  <a:gd name="connsiteX14" fmla="*/ 712043 w 956820"/>
                  <a:gd name="connsiteY14" fmla="*/ 439040 h 669219"/>
                  <a:gd name="connsiteX15" fmla="*/ 653228 w 956820"/>
                  <a:gd name="connsiteY15" fmla="*/ 630558 h 669219"/>
                  <a:gd name="connsiteX16" fmla="*/ 652680 w 956820"/>
                  <a:gd name="connsiteY16" fmla="*/ 630228 h 669219"/>
                  <a:gd name="connsiteX17" fmla="*/ 648899 w 956820"/>
                  <a:gd name="connsiteY17" fmla="*/ 636603 h 669219"/>
                  <a:gd name="connsiteX18" fmla="*/ 639132 w 956820"/>
                  <a:gd name="connsiteY18" fmla="*/ 647392 h 669219"/>
                  <a:gd name="connsiteX19" fmla="*/ 537643 w 956820"/>
                  <a:gd name="connsiteY19" fmla="*/ 642220 h 669219"/>
                  <a:gd name="connsiteX20" fmla="*/ 525829 w 956820"/>
                  <a:gd name="connsiteY20" fmla="*/ 563667 h 669219"/>
                  <a:gd name="connsiteX21" fmla="*/ 530162 w 956820"/>
                  <a:gd name="connsiteY21" fmla="*/ 556360 h 669219"/>
                  <a:gd name="connsiteX22" fmla="*/ 529974 w 956820"/>
                  <a:gd name="connsiteY22" fmla="*/ 556246 h 669219"/>
                  <a:gd name="connsiteX23" fmla="*/ 566523 w 956820"/>
                  <a:gd name="connsiteY23" fmla="*/ 382700 h 669219"/>
                  <a:gd name="connsiteX24" fmla="*/ 564112 w 956820"/>
                  <a:gd name="connsiteY24" fmla="*/ 369712 h 669219"/>
                  <a:gd name="connsiteX25" fmla="*/ 546678 w 956820"/>
                  <a:gd name="connsiteY25" fmla="*/ 373278 h 669219"/>
                  <a:gd name="connsiteX26" fmla="*/ 331478 w 956820"/>
                  <a:gd name="connsiteY26" fmla="*/ 588798 h 669219"/>
                  <a:gd name="connsiteX27" fmla="*/ 326928 w 956820"/>
                  <a:gd name="connsiteY27" fmla="*/ 611557 h 669219"/>
                  <a:gd name="connsiteX28" fmla="*/ 326735 w 956820"/>
                  <a:gd name="connsiteY28" fmla="*/ 615454 h 669219"/>
                  <a:gd name="connsiteX29" fmla="*/ 323702 w 956820"/>
                  <a:gd name="connsiteY29" fmla="*/ 627621 h 669219"/>
                  <a:gd name="connsiteX30" fmla="*/ 246353 w 956820"/>
                  <a:gd name="connsiteY30" fmla="*/ 665826 h 669219"/>
                  <a:gd name="connsiteX31" fmla="*/ 207485 w 956820"/>
                  <a:gd name="connsiteY31" fmla="*/ 599517 h 669219"/>
                  <a:gd name="connsiteX32" fmla="*/ 208561 w 956820"/>
                  <a:gd name="connsiteY32" fmla="*/ 595200 h 669219"/>
                  <a:gd name="connsiteX33" fmla="*/ 208503 w 956820"/>
                  <a:gd name="connsiteY33" fmla="*/ 595191 h 669219"/>
                  <a:gd name="connsiteX34" fmla="*/ 215473 w 956820"/>
                  <a:gd name="connsiteY34" fmla="*/ 560330 h 669219"/>
                  <a:gd name="connsiteX35" fmla="*/ 225253 w 956820"/>
                  <a:gd name="connsiteY35" fmla="*/ 526640 h 669219"/>
                  <a:gd name="connsiteX36" fmla="*/ 317475 w 956820"/>
                  <a:gd name="connsiteY36" fmla="*/ 373851 h 669219"/>
                  <a:gd name="connsiteX37" fmla="*/ 335078 w 956820"/>
                  <a:gd name="connsiteY37" fmla="*/ 357234 h 669219"/>
                  <a:gd name="connsiteX38" fmla="*/ 313701 w 956820"/>
                  <a:gd name="connsiteY38" fmla="*/ 370462 h 669219"/>
                  <a:gd name="connsiteX39" fmla="*/ 183422 w 956820"/>
                  <a:gd name="connsiteY39" fmla="*/ 527315 h 669219"/>
                  <a:gd name="connsiteX40" fmla="*/ 182968 w 956820"/>
                  <a:gd name="connsiteY40" fmla="*/ 527119 h 669219"/>
                  <a:gd name="connsiteX41" fmla="*/ 179589 w 956820"/>
                  <a:gd name="connsiteY41" fmla="*/ 536125 h 669219"/>
                  <a:gd name="connsiteX42" fmla="*/ 104340 w 956820"/>
                  <a:gd name="connsiteY42" fmla="*/ 571401 h 669219"/>
                  <a:gd name="connsiteX43" fmla="*/ 59037 w 956820"/>
                  <a:gd name="connsiteY43" fmla="*/ 489830 h 669219"/>
                  <a:gd name="connsiteX44" fmla="*/ 63808 w 956820"/>
                  <a:gd name="connsiteY44" fmla="*/ 477115 h 669219"/>
                  <a:gd name="connsiteX45" fmla="*/ 65437 w 956820"/>
                  <a:gd name="connsiteY45" fmla="*/ 474478 h 669219"/>
                  <a:gd name="connsiteX46" fmla="*/ 82677 w 956820"/>
                  <a:gd name="connsiteY46" fmla="*/ 438864 h 669219"/>
                  <a:gd name="connsiteX47" fmla="*/ 275779 w 956820"/>
                  <a:gd name="connsiteY47" fmla="*/ 242019 h 669219"/>
                  <a:gd name="connsiteX48" fmla="*/ 291065 w 956820"/>
                  <a:gd name="connsiteY48" fmla="*/ 234342 h 669219"/>
                  <a:gd name="connsiteX49" fmla="*/ 279518 w 956820"/>
                  <a:gd name="connsiteY49" fmla="*/ 237911 h 669219"/>
                  <a:gd name="connsiteX50" fmla="*/ 131777 w 956820"/>
                  <a:gd name="connsiteY50" fmla="*/ 334418 h 669219"/>
                  <a:gd name="connsiteX51" fmla="*/ 113699 w 956820"/>
                  <a:gd name="connsiteY51" fmla="*/ 355516 h 669219"/>
                  <a:gd name="connsiteX52" fmla="*/ 110302 w 956820"/>
                  <a:gd name="connsiteY52" fmla="*/ 360780 h 669219"/>
                  <a:gd name="connsiteX53" fmla="*/ 46088 w 956820"/>
                  <a:gd name="connsiteY53" fmla="*/ 381147 h 669219"/>
                  <a:gd name="connsiteX54" fmla="*/ 1970 w 956820"/>
                  <a:gd name="connsiteY54" fmla="*/ 307808 h 669219"/>
                  <a:gd name="connsiteX55" fmla="*/ 12632 w 956820"/>
                  <a:gd name="connsiteY55" fmla="*/ 286719 h 669219"/>
                  <a:gd name="connsiteX56" fmla="*/ 14936 w 956820"/>
                  <a:gd name="connsiteY56" fmla="*/ 284363 h 669219"/>
                  <a:gd name="connsiteX57" fmla="*/ 43175 w 956820"/>
                  <a:gd name="connsiteY57" fmla="*/ 251408 h 669219"/>
                  <a:gd name="connsiteX58" fmla="*/ 266798 w 956820"/>
                  <a:gd name="connsiteY58" fmla="*/ 114563 h 669219"/>
                  <a:gd name="connsiteX59" fmla="*/ 279392 w 956820"/>
                  <a:gd name="connsiteY59" fmla="*/ 111530 h 669219"/>
                  <a:gd name="connsiteX60" fmla="*/ 281193 w 956820"/>
                  <a:gd name="connsiteY60" fmla="*/ 109395 h 669219"/>
                  <a:gd name="connsiteX61" fmla="*/ 218671 w 956820"/>
                  <a:gd name="connsiteY61" fmla="*/ 116674 h 669219"/>
                  <a:gd name="connsiteX62" fmla="*/ 196568 w 956820"/>
                  <a:gd name="connsiteY62" fmla="*/ 122009 h 669219"/>
                  <a:gd name="connsiteX63" fmla="*/ 194069 w 956820"/>
                  <a:gd name="connsiteY63" fmla="*/ 122954 h 669219"/>
                  <a:gd name="connsiteX64" fmla="*/ 171719 w 956820"/>
                  <a:gd name="connsiteY64" fmla="*/ 124562 h 669219"/>
                  <a:gd name="connsiteX65" fmla="*/ 122181 w 956820"/>
                  <a:gd name="connsiteY65" fmla="*/ 63650 h 669219"/>
                  <a:gd name="connsiteX66" fmla="*/ 126652 w 956820"/>
                  <a:gd name="connsiteY66" fmla="*/ 47863 h 669219"/>
                  <a:gd name="connsiteX67" fmla="*/ 162482 w 956820"/>
                  <a:gd name="connsiteY67" fmla="*/ 17938 h 669219"/>
                  <a:gd name="connsiteX68" fmla="*/ 167106 w 956820"/>
                  <a:gd name="connsiteY68" fmla="*/ 17143 h 669219"/>
                  <a:gd name="connsiteX69" fmla="*/ 196932 w 956820"/>
                  <a:gd name="connsiteY69" fmla="*/ 9945 h 669219"/>
                  <a:gd name="connsiteX70" fmla="*/ 310057 w 956820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95056 w 956820"/>
                  <a:gd name="connsiteY10" fmla="*/ 3536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6820" h="669219">
                    <a:moveTo>
                      <a:pt x="310057" y="217"/>
                    </a:moveTo>
                    <a:cubicBezTo>
                      <a:pt x="347619" y="1332"/>
                      <a:pt x="384797" y="6735"/>
                      <a:pt x="420875" y="16213"/>
                    </a:cubicBezTo>
                    <a:lnTo>
                      <a:pt x="446748" y="23913"/>
                    </a:lnTo>
                    <a:lnTo>
                      <a:pt x="465540" y="20060"/>
                    </a:lnTo>
                    <a:cubicBezTo>
                      <a:pt x="491057" y="15920"/>
                      <a:pt x="517990" y="13704"/>
                      <a:pt x="545828" y="13705"/>
                    </a:cubicBezTo>
                    <a:cubicBezTo>
                      <a:pt x="636936" y="13704"/>
                      <a:pt x="718340" y="37437"/>
                      <a:pt x="772130" y="74670"/>
                    </a:cubicBezTo>
                    <a:lnTo>
                      <a:pt x="785486" y="84873"/>
                    </a:lnTo>
                    <a:lnTo>
                      <a:pt x="857567" y="89228"/>
                    </a:lnTo>
                    <a:cubicBezTo>
                      <a:pt x="913794" y="115513"/>
                      <a:pt x="944620" y="173547"/>
                      <a:pt x="953222" y="237932"/>
                    </a:cubicBezTo>
                    <a:cubicBezTo>
                      <a:pt x="961824" y="302317"/>
                      <a:pt x="957378" y="332241"/>
                      <a:pt x="913418" y="390508"/>
                    </a:cubicBezTo>
                    <a:lnTo>
                      <a:pt x="795056" y="353614"/>
                    </a:lnTo>
                    <a:lnTo>
                      <a:pt x="713725" y="435633"/>
                    </a:lnTo>
                    <a:lnTo>
                      <a:pt x="712053" y="437079"/>
                    </a:lnTo>
                    <a:cubicBezTo>
                      <a:pt x="712050" y="437733"/>
                      <a:pt x="712046" y="438386"/>
                      <a:pt x="712043" y="439040"/>
                    </a:cubicBezTo>
                    <a:cubicBezTo>
                      <a:pt x="708470" y="505916"/>
                      <a:pt x="688673" y="571769"/>
                      <a:pt x="653228" y="630558"/>
                    </a:cubicBezTo>
                    <a:lnTo>
                      <a:pt x="652680" y="630228"/>
                    </a:lnTo>
                    <a:lnTo>
                      <a:pt x="648899" y="636603"/>
                    </a:lnTo>
                    <a:cubicBezTo>
                      <a:pt x="646070" y="640448"/>
                      <a:pt x="642813" y="644067"/>
                      <a:pt x="639132" y="647392"/>
                    </a:cubicBezTo>
                    <a:cubicBezTo>
                      <a:pt x="609682" y="673989"/>
                      <a:pt x="564244" y="671673"/>
                      <a:pt x="537643" y="642220"/>
                    </a:cubicBezTo>
                    <a:cubicBezTo>
                      <a:pt x="517692" y="620129"/>
                      <a:pt x="514003" y="589048"/>
                      <a:pt x="525829" y="563667"/>
                    </a:cubicBezTo>
                    <a:lnTo>
                      <a:pt x="530162" y="556360"/>
                    </a:lnTo>
                    <a:lnTo>
                      <a:pt x="529974" y="556246"/>
                    </a:lnTo>
                    <a:cubicBezTo>
                      <a:pt x="561671" y="503673"/>
                      <a:pt x="574176" y="442439"/>
                      <a:pt x="566523" y="382700"/>
                    </a:cubicBezTo>
                    <a:lnTo>
                      <a:pt x="564112" y="369712"/>
                    </a:lnTo>
                    <a:lnTo>
                      <a:pt x="546678" y="373278"/>
                    </a:lnTo>
                    <a:cubicBezTo>
                      <a:pt x="441122" y="399287"/>
                      <a:pt x="357607" y="482081"/>
                      <a:pt x="331478" y="588798"/>
                    </a:cubicBezTo>
                    <a:lnTo>
                      <a:pt x="326928" y="611557"/>
                    </a:lnTo>
                    <a:cubicBezTo>
                      <a:pt x="326864" y="612856"/>
                      <a:pt x="326799" y="614155"/>
                      <a:pt x="326735" y="615454"/>
                    </a:cubicBezTo>
                    <a:cubicBezTo>
                      <a:pt x="326138" y="619520"/>
                      <a:pt x="325135" y="623593"/>
                      <a:pt x="323702" y="627621"/>
                    </a:cubicBezTo>
                    <a:cubicBezTo>
                      <a:pt x="312238" y="659841"/>
                      <a:pt x="277607" y="676946"/>
                      <a:pt x="246353" y="665826"/>
                    </a:cubicBezTo>
                    <a:cubicBezTo>
                      <a:pt x="219005" y="656095"/>
                      <a:pt x="203303" y="627979"/>
                      <a:pt x="207485" y="599517"/>
                    </a:cubicBezTo>
                    <a:lnTo>
                      <a:pt x="208561" y="595200"/>
                    </a:lnTo>
                    <a:lnTo>
                      <a:pt x="208503" y="595191"/>
                    </a:lnTo>
                    <a:cubicBezTo>
                      <a:pt x="210343" y="583389"/>
                      <a:pt x="212674" y="571761"/>
                      <a:pt x="215473" y="560330"/>
                    </a:cubicBezTo>
                    <a:cubicBezTo>
                      <a:pt x="218271" y="548898"/>
                      <a:pt x="221539" y="537661"/>
                      <a:pt x="225253" y="526640"/>
                    </a:cubicBezTo>
                    <a:cubicBezTo>
                      <a:pt x="244750" y="468780"/>
                      <a:pt x="276551" y="416864"/>
                      <a:pt x="317475" y="373851"/>
                    </a:cubicBezTo>
                    <a:lnTo>
                      <a:pt x="335078" y="357234"/>
                    </a:lnTo>
                    <a:lnTo>
                      <a:pt x="313701" y="370462"/>
                    </a:lnTo>
                    <a:cubicBezTo>
                      <a:pt x="257608" y="408333"/>
                      <a:pt x="211784" y="461972"/>
                      <a:pt x="183422" y="527315"/>
                    </a:cubicBezTo>
                    <a:lnTo>
                      <a:pt x="182968" y="527119"/>
                    </a:lnTo>
                    <a:lnTo>
                      <a:pt x="179589" y="536125"/>
                    </a:lnTo>
                    <a:cubicBezTo>
                      <a:pt x="165836" y="564079"/>
                      <a:pt x="134622" y="579515"/>
                      <a:pt x="104340" y="571401"/>
                    </a:cubicBezTo>
                    <a:cubicBezTo>
                      <a:pt x="69733" y="562128"/>
                      <a:pt x="49450" y="525608"/>
                      <a:pt x="59037" y="489830"/>
                    </a:cubicBezTo>
                    <a:cubicBezTo>
                      <a:pt x="60235" y="485358"/>
                      <a:pt x="61843" y="481109"/>
                      <a:pt x="63808" y="477115"/>
                    </a:cubicBezTo>
                    <a:lnTo>
                      <a:pt x="65437" y="474478"/>
                    </a:lnTo>
                    <a:lnTo>
                      <a:pt x="82677" y="438864"/>
                    </a:lnTo>
                    <a:cubicBezTo>
                      <a:pt x="127869" y="354594"/>
                      <a:pt x="195529" y="287119"/>
                      <a:pt x="275779" y="242019"/>
                    </a:cubicBezTo>
                    <a:lnTo>
                      <a:pt x="291065" y="234342"/>
                    </a:lnTo>
                    <a:lnTo>
                      <a:pt x="279518" y="237911"/>
                    </a:lnTo>
                    <a:cubicBezTo>
                      <a:pt x="224333" y="257371"/>
                      <a:pt x="173418" y="289920"/>
                      <a:pt x="131777" y="334418"/>
                    </a:cubicBezTo>
                    <a:lnTo>
                      <a:pt x="113699" y="355516"/>
                    </a:lnTo>
                    <a:lnTo>
                      <a:pt x="110302" y="360780"/>
                    </a:lnTo>
                    <a:cubicBezTo>
                      <a:pt x="95750" y="378961"/>
                      <a:pt x="70732" y="387750"/>
                      <a:pt x="46088" y="381147"/>
                    </a:cubicBezTo>
                    <a:cubicBezTo>
                      <a:pt x="13228" y="372342"/>
                      <a:pt x="-6524" y="339507"/>
                      <a:pt x="1970" y="307808"/>
                    </a:cubicBezTo>
                    <a:cubicBezTo>
                      <a:pt x="4094" y="299882"/>
                      <a:pt x="7782" y="292779"/>
                      <a:pt x="12632" y="286719"/>
                    </a:cubicBezTo>
                    <a:lnTo>
                      <a:pt x="14936" y="284363"/>
                    </a:lnTo>
                    <a:lnTo>
                      <a:pt x="43175" y="251408"/>
                    </a:lnTo>
                    <a:cubicBezTo>
                      <a:pt x="105301" y="185018"/>
                      <a:pt x="182990" y="138685"/>
                      <a:pt x="266798" y="114563"/>
                    </a:cubicBezTo>
                    <a:lnTo>
                      <a:pt x="279392" y="111530"/>
                    </a:lnTo>
                    <a:lnTo>
                      <a:pt x="281193" y="109395"/>
                    </a:lnTo>
                    <a:lnTo>
                      <a:pt x="218671" y="116674"/>
                    </a:lnTo>
                    <a:lnTo>
                      <a:pt x="196568" y="122009"/>
                    </a:lnTo>
                    <a:lnTo>
                      <a:pt x="194069" y="122954"/>
                    </a:lnTo>
                    <a:cubicBezTo>
                      <a:pt x="187026" y="124880"/>
                      <a:pt x="179463" y="125500"/>
                      <a:pt x="171719" y="124562"/>
                    </a:cubicBezTo>
                    <a:cubicBezTo>
                      <a:pt x="140738" y="120808"/>
                      <a:pt x="118560" y="93537"/>
                      <a:pt x="122181" y="63650"/>
                    </a:cubicBezTo>
                    <a:cubicBezTo>
                      <a:pt x="122860" y="58046"/>
                      <a:pt x="124397" y="52748"/>
                      <a:pt x="126652" y="47863"/>
                    </a:cubicBezTo>
                    <a:cubicBezTo>
                      <a:pt x="133417" y="33208"/>
                      <a:pt x="146636" y="22270"/>
                      <a:pt x="162482" y="17938"/>
                    </a:cubicBezTo>
                    <a:lnTo>
                      <a:pt x="167106" y="17143"/>
                    </a:lnTo>
                    <a:lnTo>
                      <a:pt x="196932" y="9945"/>
                    </a:lnTo>
                    <a:cubicBezTo>
                      <a:pt x="234547" y="2274"/>
                      <a:pt x="272494" y="-898"/>
                      <a:pt x="310057" y="217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フレーム (半分) 117">
                <a:extLst>
                  <a:ext uri="{FF2B5EF4-FFF2-40B4-BE49-F238E27FC236}">
                    <a16:creationId xmlns:a16="http://schemas.microsoft.com/office/drawing/2014/main" id="{79535FED-3077-46CB-9757-B74F646D8CCA}"/>
                  </a:ext>
                </a:extLst>
              </p:cNvPr>
              <p:cNvSpPr/>
              <p:nvPr/>
            </p:nvSpPr>
            <p:spPr bwMode="auto">
              <a:xfrm rot="2700000">
                <a:off x="7035704" y="1577408"/>
                <a:ext cx="277532" cy="277532"/>
              </a:xfrm>
              <a:prstGeom prst="halfFrame">
                <a:avLst>
                  <a:gd name="adj1" fmla="val 19997"/>
                  <a:gd name="adj2" fmla="val 1999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" name="フレーム (半分) 118">
                <a:extLst>
                  <a:ext uri="{FF2B5EF4-FFF2-40B4-BE49-F238E27FC236}">
                    <a16:creationId xmlns:a16="http://schemas.microsoft.com/office/drawing/2014/main" id="{5B056AB9-90F2-472F-9159-0100BD1AC58E}"/>
                  </a:ext>
                </a:extLst>
              </p:cNvPr>
              <p:cNvSpPr/>
              <p:nvPr/>
            </p:nvSpPr>
            <p:spPr bwMode="auto">
              <a:xfrm rot="2700000">
                <a:off x="7664354" y="1577408"/>
                <a:ext cx="277532" cy="277532"/>
              </a:xfrm>
              <a:prstGeom prst="halfFrame">
                <a:avLst>
                  <a:gd name="adj1" fmla="val 19997"/>
                  <a:gd name="adj2" fmla="val 1999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D8E10C8D-E939-4B5D-A1D8-B8CB3FCB283D}"/>
                  </a:ext>
                </a:extLst>
              </p:cNvPr>
              <p:cNvSpPr/>
              <p:nvPr/>
            </p:nvSpPr>
            <p:spPr bwMode="auto">
              <a:xfrm>
                <a:off x="7021945" y="1729996"/>
                <a:ext cx="305050" cy="305052"/>
              </a:xfrm>
              <a:custGeom>
                <a:avLst/>
                <a:gdLst>
                  <a:gd name="connsiteX0" fmla="*/ 333646 w 810668"/>
                  <a:gd name="connsiteY0" fmla="*/ 159591 h 810670"/>
                  <a:gd name="connsiteX1" fmla="*/ 149350 w 810668"/>
                  <a:gd name="connsiteY1" fmla="*/ 405335 h 810670"/>
                  <a:gd name="connsiteX2" fmla="*/ 333649 w 810668"/>
                  <a:gd name="connsiteY2" fmla="*/ 651076 h 810670"/>
                  <a:gd name="connsiteX3" fmla="*/ 405333 w 810668"/>
                  <a:gd name="connsiteY3" fmla="*/ 0 h 810670"/>
                  <a:gd name="connsiteX4" fmla="*/ 691948 w 810668"/>
                  <a:gd name="connsiteY4" fmla="*/ 118721 h 810670"/>
                  <a:gd name="connsiteX5" fmla="*/ 691949 w 810668"/>
                  <a:gd name="connsiteY5" fmla="*/ 691950 h 810670"/>
                  <a:gd name="connsiteX6" fmla="*/ 589186 w 810668"/>
                  <a:gd name="connsiteY6" fmla="*/ 760190 h 810670"/>
                  <a:gd name="connsiteX7" fmla="*/ 589186 w 810668"/>
                  <a:gd name="connsiteY7" fmla="*/ 579175 h 810670"/>
                  <a:gd name="connsiteX8" fmla="*/ 610128 w 810668"/>
                  <a:gd name="connsiteY8" fmla="*/ 558923 h 810670"/>
                  <a:gd name="connsiteX9" fmla="*/ 661318 w 810668"/>
                  <a:gd name="connsiteY9" fmla="*/ 405335 h 810670"/>
                  <a:gd name="connsiteX10" fmla="*/ 477019 w 810668"/>
                  <a:gd name="connsiteY10" fmla="*/ 159594 h 810670"/>
                  <a:gd name="connsiteX11" fmla="*/ 477022 w 810668"/>
                  <a:gd name="connsiteY11" fmla="*/ 651079 h 810670"/>
                  <a:gd name="connsiteX12" fmla="*/ 478264 w 810668"/>
                  <a:gd name="connsiteY12" fmla="*/ 650486 h 810670"/>
                  <a:gd name="connsiteX13" fmla="*/ 478264 w 810668"/>
                  <a:gd name="connsiteY13" fmla="*/ 796479 h 810670"/>
                  <a:gd name="connsiteX14" fmla="*/ 405336 w 810668"/>
                  <a:gd name="connsiteY14" fmla="*/ 810670 h 810670"/>
                  <a:gd name="connsiteX15" fmla="*/ 118720 w 810668"/>
                  <a:gd name="connsiteY15" fmla="*/ 691949 h 810670"/>
                  <a:gd name="connsiteX16" fmla="*/ 118719 w 810668"/>
                  <a:gd name="connsiteY16" fmla="*/ 118720 h 810670"/>
                  <a:gd name="connsiteX17" fmla="*/ 405333 w 810668"/>
                  <a:gd name="connsiteY17" fmla="*/ 0 h 810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10668" h="810670">
                    <a:moveTo>
                      <a:pt x="333646" y="159591"/>
                    </a:moveTo>
                    <a:cubicBezTo>
                      <a:pt x="224431" y="191449"/>
                      <a:pt x="149346" y="291567"/>
                      <a:pt x="149350" y="405335"/>
                    </a:cubicBezTo>
                    <a:cubicBezTo>
                      <a:pt x="149351" y="519102"/>
                      <a:pt x="224436" y="619216"/>
                      <a:pt x="333649" y="651076"/>
                    </a:cubicBezTo>
                    <a:close/>
                    <a:moveTo>
                      <a:pt x="405333" y="0"/>
                    </a:moveTo>
                    <a:cubicBezTo>
                      <a:pt x="509067" y="2"/>
                      <a:pt x="612801" y="39574"/>
                      <a:pt x="691948" y="118721"/>
                    </a:cubicBezTo>
                    <a:cubicBezTo>
                      <a:pt x="850242" y="277015"/>
                      <a:pt x="850242" y="533658"/>
                      <a:pt x="691949" y="691950"/>
                    </a:cubicBezTo>
                    <a:lnTo>
                      <a:pt x="589186" y="760190"/>
                    </a:lnTo>
                    <a:lnTo>
                      <a:pt x="589186" y="579175"/>
                    </a:lnTo>
                    <a:lnTo>
                      <a:pt x="610128" y="558923"/>
                    </a:lnTo>
                    <a:cubicBezTo>
                      <a:pt x="642548" y="515691"/>
                      <a:pt x="661322" y="462219"/>
                      <a:pt x="661318" y="405335"/>
                    </a:cubicBezTo>
                    <a:cubicBezTo>
                      <a:pt x="661317" y="291568"/>
                      <a:pt x="586232" y="191454"/>
                      <a:pt x="477019" y="159594"/>
                    </a:cubicBezTo>
                    <a:lnTo>
                      <a:pt x="477022" y="651079"/>
                    </a:lnTo>
                    <a:lnTo>
                      <a:pt x="478264" y="650486"/>
                    </a:lnTo>
                    <a:lnTo>
                      <a:pt x="478264" y="796479"/>
                    </a:lnTo>
                    <a:lnTo>
                      <a:pt x="405336" y="810670"/>
                    </a:lnTo>
                    <a:cubicBezTo>
                      <a:pt x="301601" y="810668"/>
                      <a:pt x="197867" y="771096"/>
                      <a:pt x="118720" y="691949"/>
                    </a:cubicBezTo>
                    <a:cubicBezTo>
                      <a:pt x="-39574" y="533655"/>
                      <a:pt x="-39573" y="277012"/>
                      <a:pt x="118719" y="118720"/>
                    </a:cubicBezTo>
                    <a:cubicBezTo>
                      <a:pt x="197866" y="39573"/>
                      <a:pt x="301600" y="0"/>
                      <a:pt x="4053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525B3D2B-3625-4711-BF22-5E7B9A6F651B}"/>
                  </a:ext>
                </a:extLst>
              </p:cNvPr>
              <p:cNvSpPr/>
              <p:nvPr/>
            </p:nvSpPr>
            <p:spPr bwMode="auto">
              <a:xfrm>
                <a:off x="7650595" y="1729996"/>
                <a:ext cx="305050" cy="305052"/>
              </a:xfrm>
              <a:custGeom>
                <a:avLst/>
                <a:gdLst>
                  <a:gd name="connsiteX0" fmla="*/ 333646 w 810668"/>
                  <a:gd name="connsiteY0" fmla="*/ 159591 h 810670"/>
                  <a:gd name="connsiteX1" fmla="*/ 149350 w 810668"/>
                  <a:gd name="connsiteY1" fmla="*/ 405335 h 810670"/>
                  <a:gd name="connsiteX2" fmla="*/ 333649 w 810668"/>
                  <a:gd name="connsiteY2" fmla="*/ 651076 h 810670"/>
                  <a:gd name="connsiteX3" fmla="*/ 405333 w 810668"/>
                  <a:gd name="connsiteY3" fmla="*/ 0 h 810670"/>
                  <a:gd name="connsiteX4" fmla="*/ 691948 w 810668"/>
                  <a:gd name="connsiteY4" fmla="*/ 118721 h 810670"/>
                  <a:gd name="connsiteX5" fmla="*/ 691949 w 810668"/>
                  <a:gd name="connsiteY5" fmla="*/ 691950 h 810670"/>
                  <a:gd name="connsiteX6" fmla="*/ 589186 w 810668"/>
                  <a:gd name="connsiteY6" fmla="*/ 760190 h 810670"/>
                  <a:gd name="connsiteX7" fmla="*/ 589186 w 810668"/>
                  <a:gd name="connsiteY7" fmla="*/ 579175 h 810670"/>
                  <a:gd name="connsiteX8" fmla="*/ 610128 w 810668"/>
                  <a:gd name="connsiteY8" fmla="*/ 558923 h 810670"/>
                  <a:gd name="connsiteX9" fmla="*/ 661318 w 810668"/>
                  <a:gd name="connsiteY9" fmla="*/ 405335 h 810670"/>
                  <a:gd name="connsiteX10" fmla="*/ 477019 w 810668"/>
                  <a:gd name="connsiteY10" fmla="*/ 159594 h 810670"/>
                  <a:gd name="connsiteX11" fmla="*/ 477022 w 810668"/>
                  <a:gd name="connsiteY11" fmla="*/ 651079 h 810670"/>
                  <a:gd name="connsiteX12" fmla="*/ 478264 w 810668"/>
                  <a:gd name="connsiteY12" fmla="*/ 650486 h 810670"/>
                  <a:gd name="connsiteX13" fmla="*/ 478264 w 810668"/>
                  <a:gd name="connsiteY13" fmla="*/ 796479 h 810670"/>
                  <a:gd name="connsiteX14" fmla="*/ 405336 w 810668"/>
                  <a:gd name="connsiteY14" fmla="*/ 810670 h 810670"/>
                  <a:gd name="connsiteX15" fmla="*/ 118720 w 810668"/>
                  <a:gd name="connsiteY15" fmla="*/ 691949 h 810670"/>
                  <a:gd name="connsiteX16" fmla="*/ 118719 w 810668"/>
                  <a:gd name="connsiteY16" fmla="*/ 118720 h 810670"/>
                  <a:gd name="connsiteX17" fmla="*/ 405333 w 810668"/>
                  <a:gd name="connsiteY17" fmla="*/ 0 h 810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10668" h="810670">
                    <a:moveTo>
                      <a:pt x="333646" y="159591"/>
                    </a:moveTo>
                    <a:cubicBezTo>
                      <a:pt x="224431" y="191449"/>
                      <a:pt x="149346" y="291567"/>
                      <a:pt x="149350" y="405335"/>
                    </a:cubicBezTo>
                    <a:cubicBezTo>
                      <a:pt x="149351" y="519102"/>
                      <a:pt x="224436" y="619216"/>
                      <a:pt x="333649" y="651076"/>
                    </a:cubicBezTo>
                    <a:close/>
                    <a:moveTo>
                      <a:pt x="405333" y="0"/>
                    </a:moveTo>
                    <a:cubicBezTo>
                      <a:pt x="509067" y="2"/>
                      <a:pt x="612801" y="39574"/>
                      <a:pt x="691948" y="118721"/>
                    </a:cubicBezTo>
                    <a:cubicBezTo>
                      <a:pt x="850242" y="277015"/>
                      <a:pt x="850242" y="533658"/>
                      <a:pt x="691949" y="691950"/>
                    </a:cubicBezTo>
                    <a:lnTo>
                      <a:pt x="589186" y="760190"/>
                    </a:lnTo>
                    <a:lnTo>
                      <a:pt x="589186" y="579175"/>
                    </a:lnTo>
                    <a:lnTo>
                      <a:pt x="610128" y="558923"/>
                    </a:lnTo>
                    <a:cubicBezTo>
                      <a:pt x="642548" y="515691"/>
                      <a:pt x="661322" y="462219"/>
                      <a:pt x="661318" y="405335"/>
                    </a:cubicBezTo>
                    <a:cubicBezTo>
                      <a:pt x="661317" y="291568"/>
                      <a:pt x="586232" y="191454"/>
                      <a:pt x="477019" y="159594"/>
                    </a:cubicBezTo>
                    <a:lnTo>
                      <a:pt x="477022" y="651079"/>
                    </a:lnTo>
                    <a:lnTo>
                      <a:pt x="478264" y="650486"/>
                    </a:lnTo>
                    <a:lnTo>
                      <a:pt x="478264" y="796479"/>
                    </a:lnTo>
                    <a:lnTo>
                      <a:pt x="405336" y="810670"/>
                    </a:lnTo>
                    <a:cubicBezTo>
                      <a:pt x="301601" y="810668"/>
                      <a:pt x="197867" y="771096"/>
                      <a:pt x="118720" y="691949"/>
                    </a:cubicBezTo>
                    <a:cubicBezTo>
                      <a:pt x="-39574" y="533655"/>
                      <a:pt x="-39573" y="277012"/>
                      <a:pt x="118719" y="118720"/>
                    </a:cubicBezTo>
                    <a:cubicBezTo>
                      <a:pt x="197866" y="39573"/>
                      <a:pt x="301600" y="0"/>
                      <a:pt x="4053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" name="四角形: 角を丸くする 54">
                <a:extLst>
                  <a:ext uri="{FF2B5EF4-FFF2-40B4-BE49-F238E27FC236}">
                    <a16:creationId xmlns:a16="http://schemas.microsoft.com/office/drawing/2014/main" id="{62FA4842-8FED-4B2D-B478-6CB2CAE96DC9}"/>
                  </a:ext>
                </a:extLst>
              </p:cNvPr>
              <p:cNvSpPr/>
              <p:nvPr/>
            </p:nvSpPr>
            <p:spPr bwMode="auto">
              <a:xfrm rot="2700000">
                <a:off x="6925566" y="2563318"/>
                <a:ext cx="777573" cy="276716"/>
              </a:xfrm>
              <a:custGeom>
                <a:avLst/>
                <a:gdLst>
                  <a:gd name="connsiteX0" fmla="*/ 0 w 741609"/>
                  <a:gd name="connsiteY0" fmla="*/ 112182 h 276509"/>
                  <a:gd name="connsiteX1" fmla="*/ 112182 w 741609"/>
                  <a:gd name="connsiteY1" fmla="*/ 0 h 276509"/>
                  <a:gd name="connsiteX2" fmla="*/ 629427 w 741609"/>
                  <a:gd name="connsiteY2" fmla="*/ 0 h 276509"/>
                  <a:gd name="connsiteX3" fmla="*/ 741609 w 741609"/>
                  <a:gd name="connsiteY3" fmla="*/ 112182 h 276509"/>
                  <a:gd name="connsiteX4" fmla="*/ 741609 w 741609"/>
                  <a:gd name="connsiteY4" fmla="*/ 164327 h 276509"/>
                  <a:gd name="connsiteX5" fmla="*/ 629427 w 741609"/>
                  <a:gd name="connsiteY5" fmla="*/ 276509 h 276509"/>
                  <a:gd name="connsiteX6" fmla="*/ 112182 w 741609"/>
                  <a:gd name="connsiteY6" fmla="*/ 276509 h 276509"/>
                  <a:gd name="connsiteX7" fmla="*/ 0 w 741609"/>
                  <a:gd name="connsiteY7" fmla="*/ 164327 h 276509"/>
                  <a:gd name="connsiteX8" fmla="*/ 0 w 741609"/>
                  <a:gd name="connsiteY8" fmla="*/ 112182 h 276509"/>
                  <a:gd name="connsiteX0" fmla="*/ 35921 w 777530"/>
                  <a:gd name="connsiteY0" fmla="*/ 112182 h 276509"/>
                  <a:gd name="connsiteX1" fmla="*/ 148103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8170 w 779779"/>
                  <a:gd name="connsiteY0" fmla="*/ 112182 h 276509"/>
                  <a:gd name="connsiteX1" fmla="*/ 258115 w 779779"/>
                  <a:gd name="connsiteY1" fmla="*/ 0 h 276509"/>
                  <a:gd name="connsiteX2" fmla="*/ 667597 w 779779"/>
                  <a:gd name="connsiteY2" fmla="*/ 0 h 276509"/>
                  <a:gd name="connsiteX3" fmla="*/ 779779 w 779779"/>
                  <a:gd name="connsiteY3" fmla="*/ 112182 h 276509"/>
                  <a:gd name="connsiteX4" fmla="*/ 779779 w 779779"/>
                  <a:gd name="connsiteY4" fmla="*/ 164327 h 276509"/>
                  <a:gd name="connsiteX5" fmla="*/ 667597 w 779779"/>
                  <a:gd name="connsiteY5" fmla="*/ 276509 h 276509"/>
                  <a:gd name="connsiteX6" fmla="*/ 150352 w 779779"/>
                  <a:gd name="connsiteY6" fmla="*/ 276509 h 276509"/>
                  <a:gd name="connsiteX7" fmla="*/ 2249 w 779779"/>
                  <a:gd name="connsiteY7" fmla="*/ 209228 h 276509"/>
                  <a:gd name="connsiteX8" fmla="*/ 38170 w 779779"/>
                  <a:gd name="connsiteY8" fmla="*/ 112182 h 276509"/>
                  <a:gd name="connsiteX0" fmla="*/ 49246 w 790855"/>
                  <a:gd name="connsiteY0" fmla="*/ 112182 h 276509"/>
                  <a:gd name="connsiteX1" fmla="*/ 269191 w 790855"/>
                  <a:gd name="connsiteY1" fmla="*/ 0 h 276509"/>
                  <a:gd name="connsiteX2" fmla="*/ 678673 w 790855"/>
                  <a:gd name="connsiteY2" fmla="*/ 0 h 276509"/>
                  <a:gd name="connsiteX3" fmla="*/ 790855 w 790855"/>
                  <a:gd name="connsiteY3" fmla="*/ 112182 h 276509"/>
                  <a:gd name="connsiteX4" fmla="*/ 790855 w 790855"/>
                  <a:gd name="connsiteY4" fmla="*/ 164327 h 276509"/>
                  <a:gd name="connsiteX5" fmla="*/ 678673 w 790855"/>
                  <a:gd name="connsiteY5" fmla="*/ 276509 h 276509"/>
                  <a:gd name="connsiteX6" fmla="*/ 161428 w 790855"/>
                  <a:gd name="connsiteY6" fmla="*/ 276509 h 276509"/>
                  <a:gd name="connsiteX7" fmla="*/ 13325 w 790855"/>
                  <a:gd name="connsiteY7" fmla="*/ 209228 h 276509"/>
                  <a:gd name="connsiteX8" fmla="*/ 49246 w 790855"/>
                  <a:gd name="connsiteY8" fmla="*/ 112182 h 276509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65391 w 777573"/>
                  <a:gd name="connsiteY2" fmla="*/ 207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56411 w 777573"/>
                  <a:gd name="connsiteY2" fmla="*/ 98990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7573" h="276716">
                    <a:moveTo>
                      <a:pt x="78621" y="83203"/>
                    </a:moveTo>
                    <a:cubicBezTo>
                      <a:pt x="161688" y="-8266"/>
                      <a:pt x="193953" y="207"/>
                      <a:pt x="255909" y="207"/>
                    </a:cubicBezTo>
                    <a:lnTo>
                      <a:pt x="656411" y="98990"/>
                    </a:lnTo>
                    <a:cubicBezTo>
                      <a:pt x="718367" y="98990"/>
                      <a:pt x="777573" y="50433"/>
                      <a:pt x="777573" y="112389"/>
                    </a:cubicBezTo>
                    <a:lnTo>
                      <a:pt x="777573" y="164534"/>
                    </a:lnTo>
                    <a:cubicBezTo>
                      <a:pt x="777573" y="226490"/>
                      <a:pt x="727347" y="276716"/>
                      <a:pt x="665391" y="276716"/>
                    </a:cubicBezTo>
                    <a:lnTo>
                      <a:pt x="148146" y="276716"/>
                    </a:lnTo>
                    <a:cubicBezTo>
                      <a:pt x="86190" y="276716"/>
                      <a:pt x="43" y="271391"/>
                      <a:pt x="43" y="209435"/>
                    </a:cubicBezTo>
                    <a:cubicBezTo>
                      <a:pt x="43" y="192053"/>
                      <a:pt x="-4446" y="174672"/>
                      <a:pt x="78621" y="83203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" name="四角形: 角を丸くする 56">
                <a:extLst>
                  <a:ext uri="{FF2B5EF4-FFF2-40B4-BE49-F238E27FC236}">
                    <a16:creationId xmlns:a16="http://schemas.microsoft.com/office/drawing/2014/main" id="{00E21DC2-1F67-47D4-A159-B592979A8E06}"/>
                  </a:ext>
                </a:extLst>
              </p:cNvPr>
              <p:cNvSpPr/>
              <p:nvPr/>
            </p:nvSpPr>
            <p:spPr bwMode="auto">
              <a:xfrm rot="900000">
                <a:off x="7277111" y="2881521"/>
                <a:ext cx="282652" cy="701537"/>
              </a:xfrm>
              <a:custGeom>
                <a:avLst/>
                <a:gdLst>
                  <a:gd name="connsiteX0" fmla="*/ 0 w 414127"/>
                  <a:gd name="connsiteY0" fmla="*/ 128757 h 317362"/>
                  <a:gd name="connsiteX1" fmla="*/ 128757 w 414127"/>
                  <a:gd name="connsiteY1" fmla="*/ 0 h 317362"/>
                  <a:gd name="connsiteX2" fmla="*/ 285370 w 414127"/>
                  <a:gd name="connsiteY2" fmla="*/ 0 h 317362"/>
                  <a:gd name="connsiteX3" fmla="*/ 414127 w 414127"/>
                  <a:gd name="connsiteY3" fmla="*/ 128757 h 317362"/>
                  <a:gd name="connsiteX4" fmla="*/ 414127 w 414127"/>
                  <a:gd name="connsiteY4" fmla="*/ 188605 h 317362"/>
                  <a:gd name="connsiteX5" fmla="*/ 285370 w 414127"/>
                  <a:gd name="connsiteY5" fmla="*/ 317362 h 317362"/>
                  <a:gd name="connsiteX6" fmla="*/ 128757 w 414127"/>
                  <a:gd name="connsiteY6" fmla="*/ 317362 h 317362"/>
                  <a:gd name="connsiteX7" fmla="*/ 0 w 414127"/>
                  <a:gd name="connsiteY7" fmla="*/ 188605 h 317362"/>
                  <a:gd name="connsiteX8" fmla="*/ 0 w 414127"/>
                  <a:gd name="connsiteY8" fmla="*/ 128757 h 317362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85370 w 414127"/>
                  <a:gd name="connsiteY2" fmla="*/ 384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53620 w 414127"/>
                  <a:gd name="connsiteY2" fmla="*/ 3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127" h="701537">
                    <a:moveTo>
                      <a:pt x="0" y="512932"/>
                    </a:moveTo>
                    <a:cubicBezTo>
                      <a:pt x="0" y="441821"/>
                      <a:pt x="73521" y="0"/>
                      <a:pt x="144632" y="0"/>
                    </a:cubicBezTo>
                    <a:cubicBezTo>
                      <a:pt x="196836" y="0"/>
                      <a:pt x="201416" y="3175"/>
                      <a:pt x="253620" y="3175"/>
                    </a:cubicBezTo>
                    <a:cubicBezTo>
                      <a:pt x="324731" y="3175"/>
                      <a:pt x="414127" y="441821"/>
                      <a:pt x="414127" y="512932"/>
                    </a:cubicBezTo>
                    <a:lnTo>
                      <a:pt x="414127" y="572780"/>
                    </a:lnTo>
                    <a:cubicBezTo>
                      <a:pt x="414127" y="643891"/>
                      <a:pt x="356481" y="701537"/>
                      <a:pt x="285370" y="701537"/>
                    </a:cubicBezTo>
                    <a:lnTo>
                      <a:pt x="128757" y="701537"/>
                    </a:lnTo>
                    <a:cubicBezTo>
                      <a:pt x="57646" y="701537"/>
                      <a:pt x="0" y="643891"/>
                      <a:pt x="0" y="572780"/>
                    </a:cubicBezTo>
                    <a:lnTo>
                      <a:pt x="0" y="512932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" name="四角形: 角を丸くする 56">
                <a:extLst>
                  <a:ext uri="{FF2B5EF4-FFF2-40B4-BE49-F238E27FC236}">
                    <a16:creationId xmlns:a16="http://schemas.microsoft.com/office/drawing/2014/main" id="{2924C0A1-7373-4A5F-8D2F-B3761AA2BA4C}"/>
                  </a:ext>
                </a:extLst>
              </p:cNvPr>
              <p:cNvSpPr/>
              <p:nvPr/>
            </p:nvSpPr>
            <p:spPr bwMode="auto">
              <a:xfrm rot="20700000">
                <a:off x="7437404" y="2881521"/>
                <a:ext cx="282652" cy="701537"/>
              </a:xfrm>
              <a:custGeom>
                <a:avLst/>
                <a:gdLst>
                  <a:gd name="connsiteX0" fmla="*/ 0 w 414127"/>
                  <a:gd name="connsiteY0" fmla="*/ 128757 h 317362"/>
                  <a:gd name="connsiteX1" fmla="*/ 128757 w 414127"/>
                  <a:gd name="connsiteY1" fmla="*/ 0 h 317362"/>
                  <a:gd name="connsiteX2" fmla="*/ 285370 w 414127"/>
                  <a:gd name="connsiteY2" fmla="*/ 0 h 317362"/>
                  <a:gd name="connsiteX3" fmla="*/ 414127 w 414127"/>
                  <a:gd name="connsiteY3" fmla="*/ 128757 h 317362"/>
                  <a:gd name="connsiteX4" fmla="*/ 414127 w 414127"/>
                  <a:gd name="connsiteY4" fmla="*/ 188605 h 317362"/>
                  <a:gd name="connsiteX5" fmla="*/ 285370 w 414127"/>
                  <a:gd name="connsiteY5" fmla="*/ 317362 h 317362"/>
                  <a:gd name="connsiteX6" fmla="*/ 128757 w 414127"/>
                  <a:gd name="connsiteY6" fmla="*/ 317362 h 317362"/>
                  <a:gd name="connsiteX7" fmla="*/ 0 w 414127"/>
                  <a:gd name="connsiteY7" fmla="*/ 188605 h 317362"/>
                  <a:gd name="connsiteX8" fmla="*/ 0 w 414127"/>
                  <a:gd name="connsiteY8" fmla="*/ 128757 h 317362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85370 w 414127"/>
                  <a:gd name="connsiteY2" fmla="*/ 384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53620 w 414127"/>
                  <a:gd name="connsiteY2" fmla="*/ 3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127" h="701537">
                    <a:moveTo>
                      <a:pt x="0" y="512932"/>
                    </a:moveTo>
                    <a:cubicBezTo>
                      <a:pt x="0" y="441821"/>
                      <a:pt x="73521" y="0"/>
                      <a:pt x="144632" y="0"/>
                    </a:cubicBezTo>
                    <a:cubicBezTo>
                      <a:pt x="196836" y="0"/>
                      <a:pt x="201416" y="3175"/>
                      <a:pt x="253620" y="3175"/>
                    </a:cubicBezTo>
                    <a:cubicBezTo>
                      <a:pt x="324731" y="3175"/>
                      <a:pt x="414127" y="441821"/>
                      <a:pt x="414127" y="512932"/>
                    </a:cubicBezTo>
                    <a:lnTo>
                      <a:pt x="414127" y="572780"/>
                    </a:lnTo>
                    <a:cubicBezTo>
                      <a:pt x="414127" y="643891"/>
                      <a:pt x="356481" y="701537"/>
                      <a:pt x="285370" y="701537"/>
                    </a:cubicBezTo>
                    <a:lnTo>
                      <a:pt x="128757" y="701537"/>
                    </a:lnTo>
                    <a:cubicBezTo>
                      <a:pt x="57646" y="701537"/>
                      <a:pt x="0" y="643891"/>
                      <a:pt x="0" y="572780"/>
                    </a:cubicBezTo>
                    <a:lnTo>
                      <a:pt x="0" y="512932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" name="四角形: 角を丸くする 54">
                <a:extLst>
                  <a:ext uri="{FF2B5EF4-FFF2-40B4-BE49-F238E27FC236}">
                    <a16:creationId xmlns:a16="http://schemas.microsoft.com/office/drawing/2014/main" id="{178C2BD8-7AC6-4524-93D1-EEEA2EA731D6}"/>
                  </a:ext>
                </a:extLst>
              </p:cNvPr>
              <p:cNvSpPr/>
              <p:nvPr/>
            </p:nvSpPr>
            <p:spPr bwMode="auto">
              <a:xfrm rot="18900000" flipH="1">
                <a:off x="7266139" y="2563319"/>
                <a:ext cx="777573" cy="276716"/>
              </a:xfrm>
              <a:custGeom>
                <a:avLst/>
                <a:gdLst>
                  <a:gd name="connsiteX0" fmla="*/ 0 w 741609"/>
                  <a:gd name="connsiteY0" fmla="*/ 112182 h 276509"/>
                  <a:gd name="connsiteX1" fmla="*/ 112182 w 741609"/>
                  <a:gd name="connsiteY1" fmla="*/ 0 h 276509"/>
                  <a:gd name="connsiteX2" fmla="*/ 629427 w 741609"/>
                  <a:gd name="connsiteY2" fmla="*/ 0 h 276509"/>
                  <a:gd name="connsiteX3" fmla="*/ 741609 w 741609"/>
                  <a:gd name="connsiteY3" fmla="*/ 112182 h 276509"/>
                  <a:gd name="connsiteX4" fmla="*/ 741609 w 741609"/>
                  <a:gd name="connsiteY4" fmla="*/ 164327 h 276509"/>
                  <a:gd name="connsiteX5" fmla="*/ 629427 w 741609"/>
                  <a:gd name="connsiteY5" fmla="*/ 276509 h 276509"/>
                  <a:gd name="connsiteX6" fmla="*/ 112182 w 741609"/>
                  <a:gd name="connsiteY6" fmla="*/ 276509 h 276509"/>
                  <a:gd name="connsiteX7" fmla="*/ 0 w 741609"/>
                  <a:gd name="connsiteY7" fmla="*/ 164327 h 276509"/>
                  <a:gd name="connsiteX8" fmla="*/ 0 w 741609"/>
                  <a:gd name="connsiteY8" fmla="*/ 112182 h 276509"/>
                  <a:gd name="connsiteX0" fmla="*/ 35921 w 777530"/>
                  <a:gd name="connsiteY0" fmla="*/ 112182 h 276509"/>
                  <a:gd name="connsiteX1" fmla="*/ 148103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8170 w 779779"/>
                  <a:gd name="connsiteY0" fmla="*/ 112182 h 276509"/>
                  <a:gd name="connsiteX1" fmla="*/ 258115 w 779779"/>
                  <a:gd name="connsiteY1" fmla="*/ 0 h 276509"/>
                  <a:gd name="connsiteX2" fmla="*/ 667597 w 779779"/>
                  <a:gd name="connsiteY2" fmla="*/ 0 h 276509"/>
                  <a:gd name="connsiteX3" fmla="*/ 779779 w 779779"/>
                  <a:gd name="connsiteY3" fmla="*/ 112182 h 276509"/>
                  <a:gd name="connsiteX4" fmla="*/ 779779 w 779779"/>
                  <a:gd name="connsiteY4" fmla="*/ 164327 h 276509"/>
                  <a:gd name="connsiteX5" fmla="*/ 667597 w 779779"/>
                  <a:gd name="connsiteY5" fmla="*/ 276509 h 276509"/>
                  <a:gd name="connsiteX6" fmla="*/ 150352 w 779779"/>
                  <a:gd name="connsiteY6" fmla="*/ 276509 h 276509"/>
                  <a:gd name="connsiteX7" fmla="*/ 2249 w 779779"/>
                  <a:gd name="connsiteY7" fmla="*/ 209228 h 276509"/>
                  <a:gd name="connsiteX8" fmla="*/ 38170 w 779779"/>
                  <a:gd name="connsiteY8" fmla="*/ 112182 h 276509"/>
                  <a:gd name="connsiteX0" fmla="*/ 49246 w 790855"/>
                  <a:gd name="connsiteY0" fmla="*/ 112182 h 276509"/>
                  <a:gd name="connsiteX1" fmla="*/ 269191 w 790855"/>
                  <a:gd name="connsiteY1" fmla="*/ 0 h 276509"/>
                  <a:gd name="connsiteX2" fmla="*/ 678673 w 790855"/>
                  <a:gd name="connsiteY2" fmla="*/ 0 h 276509"/>
                  <a:gd name="connsiteX3" fmla="*/ 790855 w 790855"/>
                  <a:gd name="connsiteY3" fmla="*/ 112182 h 276509"/>
                  <a:gd name="connsiteX4" fmla="*/ 790855 w 790855"/>
                  <a:gd name="connsiteY4" fmla="*/ 164327 h 276509"/>
                  <a:gd name="connsiteX5" fmla="*/ 678673 w 790855"/>
                  <a:gd name="connsiteY5" fmla="*/ 276509 h 276509"/>
                  <a:gd name="connsiteX6" fmla="*/ 161428 w 790855"/>
                  <a:gd name="connsiteY6" fmla="*/ 276509 h 276509"/>
                  <a:gd name="connsiteX7" fmla="*/ 13325 w 790855"/>
                  <a:gd name="connsiteY7" fmla="*/ 209228 h 276509"/>
                  <a:gd name="connsiteX8" fmla="*/ 49246 w 790855"/>
                  <a:gd name="connsiteY8" fmla="*/ 112182 h 276509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65391 w 777573"/>
                  <a:gd name="connsiteY2" fmla="*/ 207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56411 w 777573"/>
                  <a:gd name="connsiteY2" fmla="*/ 98990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7573" h="276716">
                    <a:moveTo>
                      <a:pt x="78621" y="83203"/>
                    </a:moveTo>
                    <a:cubicBezTo>
                      <a:pt x="161688" y="-8266"/>
                      <a:pt x="193953" y="207"/>
                      <a:pt x="255909" y="207"/>
                    </a:cubicBezTo>
                    <a:lnTo>
                      <a:pt x="656411" y="98990"/>
                    </a:lnTo>
                    <a:cubicBezTo>
                      <a:pt x="718367" y="98990"/>
                      <a:pt x="777573" y="50433"/>
                      <a:pt x="777573" y="112389"/>
                    </a:cubicBezTo>
                    <a:lnTo>
                      <a:pt x="777573" y="164534"/>
                    </a:lnTo>
                    <a:cubicBezTo>
                      <a:pt x="777573" y="226490"/>
                      <a:pt x="727347" y="276716"/>
                      <a:pt x="665391" y="276716"/>
                    </a:cubicBezTo>
                    <a:lnTo>
                      <a:pt x="148146" y="276716"/>
                    </a:lnTo>
                    <a:cubicBezTo>
                      <a:pt x="86190" y="276716"/>
                      <a:pt x="43" y="271391"/>
                      <a:pt x="43" y="209435"/>
                    </a:cubicBezTo>
                    <a:cubicBezTo>
                      <a:pt x="43" y="192053"/>
                      <a:pt x="-4446" y="174672"/>
                      <a:pt x="78621" y="83203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2EB0DAD2-98DD-4C27-B74D-AFA2A961F484}"/>
                  </a:ext>
                </a:extLst>
              </p:cNvPr>
              <p:cNvSpPr/>
              <p:nvPr/>
            </p:nvSpPr>
            <p:spPr bwMode="auto">
              <a:xfrm>
                <a:off x="7335074" y="2789785"/>
                <a:ext cx="319852" cy="257304"/>
              </a:xfrm>
              <a:prstGeom prst="roundRect">
                <a:avLst>
                  <a:gd name="adj" fmla="val 4057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" name="フレーム (半分) 126">
                <a:extLst>
                  <a:ext uri="{FF2B5EF4-FFF2-40B4-BE49-F238E27FC236}">
                    <a16:creationId xmlns:a16="http://schemas.microsoft.com/office/drawing/2014/main" id="{30B48C5E-0753-49B3-9310-160199B85832}"/>
                  </a:ext>
                </a:extLst>
              </p:cNvPr>
              <p:cNvSpPr/>
              <p:nvPr/>
            </p:nvSpPr>
            <p:spPr bwMode="auto">
              <a:xfrm rot="2700000">
                <a:off x="7354116" y="2151346"/>
                <a:ext cx="277533" cy="277533"/>
              </a:xfrm>
              <a:prstGeom prst="halfFrame">
                <a:avLst>
                  <a:gd name="adj1" fmla="val 19997"/>
                  <a:gd name="adj2" fmla="val 1999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2" name="二等辺三角形 111">
              <a:extLst>
                <a:ext uri="{FF2B5EF4-FFF2-40B4-BE49-F238E27FC236}">
                  <a16:creationId xmlns:a16="http://schemas.microsoft.com/office/drawing/2014/main" id="{3399D027-745D-4438-933E-DCEEFC3059A4}"/>
                </a:ext>
              </a:extLst>
            </p:cNvPr>
            <p:cNvSpPr/>
            <p:nvPr/>
          </p:nvSpPr>
          <p:spPr bwMode="auto">
            <a:xfrm>
              <a:off x="6655787" y="1138370"/>
              <a:ext cx="1658111" cy="633515"/>
            </a:xfrm>
            <a:prstGeom prst="triangle">
              <a:avLst/>
            </a:prstGeom>
            <a:solidFill>
              <a:srgbClr val="C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54050287-D6FF-4A9D-99B5-2ABFA755BF8F}"/>
              </a:ext>
            </a:extLst>
          </p:cNvPr>
          <p:cNvGrpSpPr/>
          <p:nvPr/>
        </p:nvGrpSpPr>
        <p:grpSpPr>
          <a:xfrm>
            <a:off x="689613" y="3936582"/>
            <a:ext cx="2652533" cy="2392332"/>
            <a:chOff x="689613" y="3936582"/>
            <a:chExt cx="2652533" cy="2392332"/>
          </a:xfrm>
        </p:grpSpPr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5C760383-A1DC-43C2-83C0-6147A53405DA}"/>
                </a:ext>
              </a:extLst>
            </p:cNvPr>
            <p:cNvSpPr/>
            <p:nvPr/>
          </p:nvSpPr>
          <p:spPr bwMode="auto">
            <a:xfrm>
              <a:off x="1215156" y="4727466"/>
              <a:ext cx="1601448" cy="1601448"/>
            </a:xfrm>
            <a:custGeom>
              <a:avLst/>
              <a:gdLst>
                <a:gd name="connsiteX0" fmla="*/ 1281292 w 2712599"/>
                <a:gd name="connsiteY0" fmla="*/ 0 h 2712599"/>
                <a:gd name="connsiteX1" fmla="*/ 1431307 w 2712599"/>
                <a:gd name="connsiteY1" fmla="*/ 0 h 2712599"/>
                <a:gd name="connsiteX2" fmla="*/ 1468812 w 2712599"/>
                <a:gd name="connsiteY2" fmla="*/ 37505 h 2712599"/>
                <a:gd name="connsiteX3" fmla="*/ 1468812 w 2712599"/>
                <a:gd name="connsiteY3" fmla="*/ 610231 h 2712599"/>
                <a:gd name="connsiteX4" fmla="*/ 2675094 w 2712599"/>
                <a:gd name="connsiteY4" fmla="*/ 610231 h 2712599"/>
                <a:gd name="connsiteX5" fmla="*/ 2712599 w 2712599"/>
                <a:gd name="connsiteY5" fmla="*/ 647736 h 2712599"/>
                <a:gd name="connsiteX6" fmla="*/ 2712599 w 2712599"/>
                <a:gd name="connsiteY6" fmla="*/ 797751 h 2712599"/>
                <a:gd name="connsiteX7" fmla="*/ 2675094 w 2712599"/>
                <a:gd name="connsiteY7" fmla="*/ 835256 h 2712599"/>
                <a:gd name="connsiteX8" fmla="*/ 1468812 w 2712599"/>
                <a:gd name="connsiteY8" fmla="*/ 835256 h 2712599"/>
                <a:gd name="connsiteX9" fmla="*/ 1468812 w 2712599"/>
                <a:gd name="connsiteY9" fmla="*/ 2675094 h 2712599"/>
                <a:gd name="connsiteX10" fmla="*/ 1431307 w 2712599"/>
                <a:gd name="connsiteY10" fmla="*/ 2712599 h 2712599"/>
                <a:gd name="connsiteX11" fmla="*/ 1281292 w 2712599"/>
                <a:gd name="connsiteY11" fmla="*/ 2712599 h 2712599"/>
                <a:gd name="connsiteX12" fmla="*/ 1243787 w 2712599"/>
                <a:gd name="connsiteY12" fmla="*/ 2675094 h 2712599"/>
                <a:gd name="connsiteX13" fmla="*/ 1243787 w 2712599"/>
                <a:gd name="connsiteY13" fmla="*/ 835256 h 2712599"/>
                <a:gd name="connsiteX14" fmla="*/ 37505 w 2712599"/>
                <a:gd name="connsiteY14" fmla="*/ 835256 h 2712599"/>
                <a:gd name="connsiteX15" fmla="*/ 0 w 2712599"/>
                <a:gd name="connsiteY15" fmla="*/ 797751 h 2712599"/>
                <a:gd name="connsiteX16" fmla="*/ 0 w 2712599"/>
                <a:gd name="connsiteY16" fmla="*/ 647736 h 2712599"/>
                <a:gd name="connsiteX17" fmla="*/ 37505 w 2712599"/>
                <a:gd name="connsiteY17" fmla="*/ 610231 h 2712599"/>
                <a:gd name="connsiteX18" fmla="*/ 1243787 w 2712599"/>
                <a:gd name="connsiteY18" fmla="*/ 610231 h 2712599"/>
                <a:gd name="connsiteX19" fmla="*/ 1243787 w 2712599"/>
                <a:gd name="connsiteY19" fmla="*/ 37505 h 2712599"/>
                <a:gd name="connsiteX20" fmla="*/ 1281292 w 2712599"/>
                <a:gd name="connsiteY20" fmla="*/ 0 h 2712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12599" h="2712599">
                  <a:moveTo>
                    <a:pt x="1281292" y="0"/>
                  </a:moveTo>
                  <a:lnTo>
                    <a:pt x="1431307" y="0"/>
                  </a:lnTo>
                  <a:cubicBezTo>
                    <a:pt x="1452020" y="0"/>
                    <a:pt x="1468812" y="16792"/>
                    <a:pt x="1468812" y="37505"/>
                  </a:cubicBezTo>
                  <a:lnTo>
                    <a:pt x="1468812" y="610231"/>
                  </a:lnTo>
                  <a:lnTo>
                    <a:pt x="2675094" y="610231"/>
                  </a:lnTo>
                  <a:cubicBezTo>
                    <a:pt x="2695807" y="610231"/>
                    <a:pt x="2712599" y="627023"/>
                    <a:pt x="2712599" y="647736"/>
                  </a:cubicBezTo>
                  <a:lnTo>
                    <a:pt x="2712599" y="797751"/>
                  </a:lnTo>
                  <a:cubicBezTo>
                    <a:pt x="2712599" y="818464"/>
                    <a:pt x="2695807" y="835256"/>
                    <a:pt x="2675094" y="835256"/>
                  </a:cubicBezTo>
                  <a:lnTo>
                    <a:pt x="1468812" y="835256"/>
                  </a:lnTo>
                  <a:lnTo>
                    <a:pt x="1468812" y="2675094"/>
                  </a:lnTo>
                  <a:cubicBezTo>
                    <a:pt x="1468812" y="2695807"/>
                    <a:pt x="1452020" y="2712599"/>
                    <a:pt x="1431307" y="2712599"/>
                  </a:cubicBezTo>
                  <a:lnTo>
                    <a:pt x="1281292" y="2712599"/>
                  </a:lnTo>
                  <a:cubicBezTo>
                    <a:pt x="1260579" y="2712599"/>
                    <a:pt x="1243787" y="2695807"/>
                    <a:pt x="1243787" y="2675094"/>
                  </a:cubicBezTo>
                  <a:lnTo>
                    <a:pt x="1243787" y="835256"/>
                  </a:lnTo>
                  <a:lnTo>
                    <a:pt x="37505" y="835256"/>
                  </a:lnTo>
                  <a:cubicBezTo>
                    <a:pt x="16792" y="835256"/>
                    <a:pt x="0" y="818464"/>
                    <a:pt x="0" y="797751"/>
                  </a:cubicBezTo>
                  <a:lnTo>
                    <a:pt x="0" y="647736"/>
                  </a:lnTo>
                  <a:cubicBezTo>
                    <a:pt x="0" y="627023"/>
                    <a:pt x="16792" y="610231"/>
                    <a:pt x="37505" y="610231"/>
                  </a:cubicBezTo>
                  <a:lnTo>
                    <a:pt x="1243787" y="610231"/>
                  </a:lnTo>
                  <a:lnTo>
                    <a:pt x="1243787" y="37505"/>
                  </a:lnTo>
                  <a:cubicBezTo>
                    <a:pt x="1243787" y="16792"/>
                    <a:pt x="1260579" y="0"/>
                    <a:pt x="1281292" y="0"/>
                  </a:cubicBezTo>
                  <a:close/>
                </a:path>
              </a:pathLst>
            </a:custGeom>
            <a:solidFill>
              <a:srgbClr val="C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52C8D184-B487-40FB-9134-CD861D1EFEC9}"/>
                </a:ext>
              </a:extLst>
            </p:cNvPr>
            <p:cNvSpPr/>
            <p:nvPr/>
          </p:nvSpPr>
          <p:spPr bwMode="auto">
            <a:xfrm>
              <a:off x="689613" y="5011970"/>
              <a:ext cx="564882" cy="395090"/>
            </a:xfrm>
            <a:custGeom>
              <a:avLst/>
              <a:gdLst>
                <a:gd name="connsiteX0" fmla="*/ 310057 w 950985"/>
                <a:gd name="connsiteY0" fmla="*/ 217 h 669219"/>
                <a:gd name="connsiteX1" fmla="*/ 420875 w 950985"/>
                <a:gd name="connsiteY1" fmla="*/ 16213 h 669219"/>
                <a:gd name="connsiteX2" fmla="*/ 446748 w 950985"/>
                <a:gd name="connsiteY2" fmla="*/ 23913 h 669219"/>
                <a:gd name="connsiteX3" fmla="*/ 465540 w 950985"/>
                <a:gd name="connsiteY3" fmla="*/ 20060 h 669219"/>
                <a:gd name="connsiteX4" fmla="*/ 545828 w 950985"/>
                <a:gd name="connsiteY4" fmla="*/ 13705 h 669219"/>
                <a:gd name="connsiteX5" fmla="*/ 772130 w 950985"/>
                <a:gd name="connsiteY5" fmla="*/ 74670 h 669219"/>
                <a:gd name="connsiteX6" fmla="*/ 785486 w 950985"/>
                <a:gd name="connsiteY6" fmla="*/ 84873 h 669219"/>
                <a:gd name="connsiteX7" fmla="*/ 857567 w 950985"/>
                <a:gd name="connsiteY7" fmla="*/ 89228 h 669219"/>
                <a:gd name="connsiteX8" fmla="*/ 873107 w 950985"/>
                <a:gd name="connsiteY8" fmla="*/ 107817 h 669219"/>
                <a:gd name="connsiteX9" fmla="*/ 950047 w 950985"/>
                <a:gd name="connsiteY9" fmla="*/ 253807 h 669219"/>
                <a:gd name="connsiteX10" fmla="*/ 913418 w 950985"/>
                <a:gd name="connsiteY10" fmla="*/ 390508 h 669219"/>
                <a:gd name="connsiteX11" fmla="*/ 788706 w 950985"/>
                <a:gd name="connsiteY11" fmla="*/ 328214 h 669219"/>
                <a:gd name="connsiteX12" fmla="*/ 785059 w 950985"/>
                <a:gd name="connsiteY12" fmla="*/ 337665 h 669219"/>
                <a:gd name="connsiteX13" fmla="*/ 713725 w 950985"/>
                <a:gd name="connsiteY13" fmla="*/ 435633 h 669219"/>
                <a:gd name="connsiteX14" fmla="*/ 712053 w 950985"/>
                <a:gd name="connsiteY14" fmla="*/ 437079 h 669219"/>
                <a:gd name="connsiteX15" fmla="*/ 712043 w 950985"/>
                <a:gd name="connsiteY15" fmla="*/ 439040 h 669219"/>
                <a:gd name="connsiteX16" fmla="*/ 653228 w 950985"/>
                <a:gd name="connsiteY16" fmla="*/ 630558 h 669219"/>
                <a:gd name="connsiteX17" fmla="*/ 652680 w 950985"/>
                <a:gd name="connsiteY17" fmla="*/ 630228 h 669219"/>
                <a:gd name="connsiteX18" fmla="*/ 648899 w 950985"/>
                <a:gd name="connsiteY18" fmla="*/ 636603 h 669219"/>
                <a:gd name="connsiteX19" fmla="*/ 639132 w 950985"/>
                <a:gd name="connsiteY19" fmla="*/ 647392 h 669219"/>
                <a:gd name="connsiteX20" fmla="*/ 537643 w 950985"/>
                <a:gd name="connsiteY20" fmla="*/ 642220 h 669219"/>
                <a:gd name="connsiteX21" fmla="*/ 525829 w 950985"/>
                <a:gd name="connsiteY21" fmla="*/ 563667 h 669219"/>
                <a:gd name="connsiteX22" fmla="*/ 530162 w 950985"/>
                <a:gd name="connsiteY22" fmla="*/ 556360 h 669219"/>
                <a:gd name="connsiteX23" fmla="*/ 529974 w 950985"/>
                <a:gd name="connsiteY23" fmla="*/ 556246 h 669219"/>
                <a:gd name="connsiteX24" fmla="*/ 566523 w 950985"/>
                <a:gd name="connsiteY24" fmla="*/ 382700 h 669219"/>
                <a:gd name="connsiteX25" fmla="*/ 564112 w 950985"/>
                <a:gd name="connsiteY25" fmla="*/ 369712 h 669219"/>
                <a:gd name="connsiteX26" fmla="*/ 546678 w 950985"/>
                <a:gd name="connsiteY26" fmla="*/ 373278 h 669219"/>
                <a:gd name="connsiteX27" fmla="*/ 331478 w 950985"/>
                <a:gd name="connsiteY27" fmla="*/ 588798 h 669219"/>
                <a:gd name="connsiteX28" fmla="*/ 326928 w 950985"/>
                <a:gd name="connsiteY28" fmla="*/ 611557 h 669219"/>
                <a:gd name="connsiteX29" fmla="*/ 326735 w 950985"/>
                <a:gd name="connsiteY29" fmla="*/ 615454 h 669219"/>
                <a:gd name="connsiteX30" fmla="*/ 323702 w 950985"/>
                <a:gd name="connsiteY30" fmla="*/ 627621 h 669219"/>
                <a:gd name="connsiteX31" fmla="*/ 246353 w 950985"/>
                <a:gd name="connsiteY31" fmla="*/ 665826 h 669219"/>
                <a:gd name="connsiteX32" fmla="*/ 207485 w 950985"/>
                <a:gd name="connsiteY32" fmla="*/ 599517 h 669219"/>
                <a:gd name="connsiteX33" fmla="*/ 208561 w 950985"/>
                <a:gd name="connsiteY33" fmla="*/ 595200 h 669219"/>
                <a:gd name="connsiteX34" fmla="*/ 208503 w 950985"/>
                <a:gd name="connsiteY34" fmla="*/ 595191 h 669219"/>
                <a:gd name="connsiteX35" fmla="*/ 215473 w 950985"/>
                <a:gd name="connsiteY35" fmla="*/ 560330 h 669219"/>
                <a:gd name="connsiteX36" fmla="*/ 225253 w 950985"/>
                <a:gd name="connsiteY36" fmla="*/ 526640 h 669219"/>
                <a:gd name="connsiteX37" fmla="*/ 317475 w 950985"/>
                <a:gd name="connsiteY37" fmla="*/ 373851 h 669219"/>
                <a:gd name="connsiteX38" fmla="*/ 335078 w 950985"/>
                <a:gd name="connsiteY38" fmla="*/ 357234 h 669219"/>
                <a:gd name="connsiteX39" fmla="*/ 313701 w 950985"/>
                <a:gd name="connsiteY39" fmla="*/ 370462 h 669219"/>
                <a:gd name="connsiteX40" fmla="*/ 183422 w 950985"/>
                <a:gd name="connsiteY40" fmla="*/ 527315 h 669219"/>
                <a:gd name="connsiteX41" fmla="*/ 182968 w 950985"/>
                <a:gd name="connsiteY41" fmla="*/ 527119 h 669219"/>
                <a:gd name="connsiteX42" fmla="*/ 179589 w 950985"/>
                <a:gd name="connsiteY42" fmla="*/ 536125 h 669219"/>
                <a:gd name="connsiteX43" fmla="*/ 104340 w 950985"/>
                <a:gd name="connsiteY43" fmla="*/ 571401 h 669219"/>
                <a:gd name="connsiteX44" fmla="*/ 59037 w 950985"/>
                <a:gd name="connsiteY44" fmla="*/ 489830 h 669219"/>
                <a:gd name="connsiteX45" fmla="*/ 63808 w 950985"/>
                <a:gd name="connsiteY45" fmla="*/ 477115 h 669219"/>
                <a:gd name="connsiteX46" fmla="*/ 65437 w 950985"/>
                <a:gd name="connsiteY46" fmla="*/ 474478 h 669219"/>
                <a:gd name="connsiteX47" fmla="*/ 82677 w 950985"/>
                <a:gd name="connsiteY47" fmla="*/ 438864 h 669219"/>
                <a:gd name="connsiteX48" fmla="*/ 275779 w 950985"/>
                <a:gd name="connsiteY48" fmla="*/ 242019 h 669219"/>
                <a:gd name="connsiteX49" fmla="*/ 291065 w 950985"/>
                <a:gd name="connsiteY49" fmla="*/ 234342 h 669219"/>
                <a:gd name="connsiteX50" fmla="*/ 279518 w 950985"/>
                <a:gd name="connsiteY50" fmla="*/ 237911 h 669219"/>
                <a:gd name="connsiteX51" fmla="*/ 131777 w 950985"/>
                <a:gd name="connsiteY51" fmla="*/ 334418 h 669219"/>
                <a:gd name="connsiteX52" fmla="*/ 113699 w 950985"/>
                <a:gd name="connsiteY52" fmla="*/ 355516 h 669219"/>
                <a:gd name="connsiteX53" fmla="*/ 110302 w 950985"/>
                <a:gd name="connsiteY53" fmla="*/ 360780 h 669219"/>
                <a:gd name="connsiteX54" fmla="*/ 46088 w 950985"/>
                <a:gd name="connsiteY54" fmla="*/ 381147 h 669219"/>
                <a:gd name="connsiteX55" fmla="*/ 1970 w 950985"/>
                <a:gd name="connsiteY55" fmla="*/ 307808 h 669219"/>
                <a:gd name="connsiteX56" fmla="*/ 12632 w 950985"/>
                <a:gd name="connsiteY56" fmla="*/ 286719 h 669219"/>
                <a:gd name="connsiteX57" fmla="*/ 14936 w 950985"/>
                <a:gd name="connsiteY57" fmla="*/ 284363 h 669219"/>
                <a:gd name="connsiteX58" fmla="*/ 43175 w 950985"/>
                <a:gd name="connsiteY58" fmla="*/ 251408 h 669219"/>
                <a:gd name="connsiteX59" fmla="*/ 266798 w 950985"/>
                <a:gd name="connsiteY59" fmla="*/ 114563 h 669219"/>
                <a:gd name="connsiteX60" fmla="*/ 279392 w 950985"/>
                <a:gd name="connsiteY60" fmla="*/ 111530 h 669219"/>
                <a:gd name="connsiteX61" fmla="*/ 281193 w 950985"/>
                <a:gd name="connsiteY61" fmla="*/ 109395 h 669219"/>
                <a:gd name="connsiteX62" fmla="*/ 269076 w 950985"/>
                <a:gd name="connsiteY62" fmla="*/ 109830 h 669219"/>
                <a:gd name="connsiteX63" fmla="*/ 218671 w 950985"/>
                <a:gd name="connsiteY63" fmla="*/ 116674 h 669219"/>
                <a:gd name="connsiteX64" fmla="*/ 196568 w 950985"/>
                <a:gd name="connsiteY64" fmla="*/ 122009 h 669219"/>
                <a:gd name="connsiteX65" fmla="*/ 194069 w 950985"/>
                <a:gd name="connsiteY65" fmla="*/ 122954 h 669219"/>
                <a:gd name="connsiteX66" fmla="*/ 171719 w 950985"/>
                <a:gd name="connsiteY66" fmla="*/ 124562 h 669219"/>
                <a:gd name="connsiteX67" fmla="*/ 122181 w 950985"/>
                <a:gd name="connsiteY67" fmla="*/ 63650 h 669219"/>
                <a:gd name="connsiteX68" fmla="*/ 126652 w 950985"/>
                <a:gd name="connsiteY68" fmla="*/ 47863 h 669219"/>
                <a:gd name="connsiteX69" fmla="*/ 162482 w 950985"/>
                <a:gd name="connsiteY69" fmla="*/ 17938 h 669219"/>
                <a:gd name="connsiteX70" fmla="*/ 167106 w 950985"/>
                <a:gd name="connsiteY70" fmla="*/ 17143 h 669219"/>
                <a:gd name="connsiteX71" fmla="*/ 196932 w 950985"/>
                <a:gd name="connsiteY71" fmla="*/ 9945 h 669219"/>
                <a:gd name="connsiteX72" fmla="*/ 310057 w 950985"/>
                <a:gd name="connsiteY72" fmla="*/ 217 h 669219"/>
                <a:gd name="connsiteX0" fmla="*/ 310057 w 950985"/>
                <a:gd name="connsiteY0" fmla="*/ 217 h 669219"/>
                <a:gd name="connsiteX1" fmla="*/ 420875 w 950985"/>
                <a:gd name="connsiteY1" fmla="*/ 16213 h 669219"/>
                <a:gd name="connsiteX2" fmla="*/ 446748 w 950985"/>
                <a:gd name="connsiteY2" fmla="*/ 23913 h 669219"/>
                <a:gd name="connsiteX3" fmla="*/ 465540 w 950985"/>
                <a:gd name="connsiteY3" fmla="*/ 20060 h 669219"/>
                <a:gd name="connsiteX4" fmla="*/ 545828 w 950985"/>
                <a:gd name="connsiteY4" fmla="*/ 13705 h 669219"/>
                <a:gd name="connsiteX5" fmla="*/ 772130 w 950985"/>
                <a:gd name="connsiteY5" fmla="*/ 74670 h 669219"/>
                <a:gd name="connsiteX6" fmla="*/ 785486 w 950985"/>
                <a:gd name="connsiteY6" fmla="*/ 84873 h 669219"/>
                <a:gd name="connsiteX7" fmla="*/ 857567 w 950985"/>
                <a:gd name="connsiteY7" fmla="*/ 89228 h 669219"/>
                <a:gd name="connsiteX8" fmla="*/ 950047 w 950985"/>
                <a:gd name="connsiteY8" fmla="*/ 253807 h 669219"/>
                <a:gd name="connsiteX9" fmla="*/ 913418 w 950985"/>
                <a:gd name="connsiteY9" fmla="*/ 390508 h 669219"/>
                <a:gd name="connsiteX10" fmla="*/ 788706 w 950985"/>
                <a:gd name="connsiteY10" fmla="*/ 328214 h 669219"/>
                <a:gd name="connsiteX11" fmla="*/ 785059 w 950985"/>
                <a:gd name="connsiteY11" fmla="*/ 337665 h 669219"/>
                <a:gd name="connsiteX12" fmla="*/ 713725 w 950985"/>
                <a:gd name="connsiteY12" fmla="*/ 435633 h 669219"/>
                <a:gd name="connsiteX13" fmla="*/ 712053 w 950985"/>
                <a:gd name="connsiteY13" fmla="*/ 437079 h 669219"/>
                <a:gd name="connsiteX14" fmla="*/ 712043 w 950985"/>
                <a:gd name="connsiteY14" fmla="*/ 439040 h 669219"/>
                <a:gd name="connsiteX15" fmla="*/ 653228 w 950985"/>
                <a:gd name="connsiteY15" fmla="*/ 630558 h 669219"/>
                <a:gd name="connsiteX16" fmla="*/ 652680 w 950985"/>
                <a:gd name="connsiteY16" fmla="*/ 630228 h 669219"/>
                <a:gd name="connsiteX17" fmla="*/ 648899 w 950985"/>
                <a:gd name="connsiteY17" fmla="*/ 636603 h 669219"/>
                <a:gd name="connsiteX18" fmla="*/ 639132 w 950985"/>
                <a:gd name="connsiteY18" fmla="*/ 647392 h 669219"/>
                <a:gd name="connsiteX19" fmla="*/ 537643 w 950985"/>
                <a:gd name="connsiteY19" fmla="*/ 642220 h 669219"/>
                <a:gd name="connsiteX20" fmla="*/ 525829 w 950985"/>
                <a:gd name="connsiteY20" fmla="*/ 563667 h 669219"/>
                <a:gd name="connsiteX21" fmla="*/ 530162 w 950985"/>
                <a:gd name="connsiteY21" fmla="*/ 556360 h 669219"/>
                <a:gd name="connsiteX22" fmla="*/ 529974 w 950985"/>
                <a:gd name="connsiteY22" fmla="*/ 556246 h 669219"/>
                <a:gd name="connsiteX23" fmla="*/ 566523 w 950985"/>
                <a:gd name="connsiteY23" fmla="*/ 382700 h 669219"/>
                <a:gd name="connsiteX24" fmla="*/ 564112 w 950985"/>
                <a:gd name="connsiteY24" fmla="*/ 369712 h 669219"/>
                <a:gd name="connsiteX25" fmla="*/ 546678 w 950985"/>
                <a:gd name="connsiteY25" fmla="*/ 373278 h 669219"/>
                <a:gd name="connsiteX26" fmla="*/ 331478 w 950985"/>
                <a:gd name="connsiteY26" fmla="*/ 588798 h 669219"/>
                <a:gd name="connsiteX27" fmla="*/ 326928 w 950985"/>
                <a:gd name="connsiteY27" fmla="*/ 611557 h 669219"/>
                <a:gd name="connsiteX28" fmla="*/ 326735 w 950985"/>
                <a:gd name="connsiteY28" fmla="*/ 615454 h 669219"/>
                <a:gd name="connsiteX29" fmla="*/ 323702 w 950985"/>
                <a:gd name="connsiteY29" fmla="*/ 627621 h 669219"/>
                <a:gd name="connsiteX30" fmla="*/ 246353 w 950985"/>
                <a:gd name="connsiteY30" fmla="*/ 665826 h 669219"/>
                <a:gd name="connsiteX31" fmla="*/ 207485 w 950985"/>
                <a:gd name="connsiteY31" fmla="*/ 599517 h 669219"/>
                <a:gd name="connsiteX32" fmla="*/ 208561 w 950985"/>
                <a:gd name="connsiteY32" fmla="*/ 595200 h 669219"/>
                <a:gd name="connsiteX33" fmla="*/ 208503 w 950985"/>
                <a:gd name="connsiteY33" fmla="*/ 595191 h 669219"/>
                <a:gd name="connsiteX34" fmla="*/ 215473 w 950985"/>
                <a:gd name="connsiteY34" fmla="*/ 560330 h 669219"/>
                <a:gd name="connsiteX35" fmla="*/ 225253 w 950985"/>
                <a:gd name="connsiteY35" fmla="*/ 526640 h 669219"/>
                <a:gd name="connsiteX36" fmla="*/ 317475 w 950985"/>
                <a:gd name="connsiteY36" fmla="*/ 373851 h 669219"/>
                <a:gd name="connsiteX37" fmla="*/ 335078 w 950985"/>
                <a:gd name="connsiteY37" fmla="*/ 357234 h 669219"/>
                <a:gd name="connsiteX38" fmla="*/ 313701 w 950985"/>
                <a:gd name="connsiteY38" fmla="*/ 370462 h 669219"/>
                <a:gd name="connsiteX39" fmla="*/ 183422 w 950985"/>
                <a:gd name="connsiteY39" fmla="*/ 527315 h 669219"/>
                <a:gd name="connsiteX40" fmla="*/ 182968 w 950985"/>
                <a:gd name="connsiteY40" fmla="*/ 527119 h 669219"/>
                <a:gd name="connsiteX41" fmla="*/ 179589 w 950985"/>
                <a:gd name="connsiteY41" fmla="*/ 536125 h 669219"/>
                <a:gd name="connsiteX42" fmla="*/ 104340 w 950985"/>
                <a:gd name="connsiteY42" fmla="*/ 571401 h 669219"/>
                <a:gd name="connsiteX43" fmla="*/ 59037 w 950985"/>
                <a:gd name="connsiteY43" fmla="*/ 489830 h 669219"/>
                <a:gd name="connsiteX44" fmla="*/ 63808 w 950985"/>
                <a:gd name="connsiteY44" fmla="*/ 477115 h 669219"/>
                <a:gd name="connsiteX45" fmla="*/ 65437 w 950985"/>
                <a:gd name="connsiteY45" fmla="*/ 474478 h 669219"/>
                <a:gd name="connsiteX46" fmla="*/ 82677 w 950985"/>
                <a:gd name="connsiteY46" fmla="*/ 438864 h 669219"/>
                <a:gd name="connsiteX47" fmla="*/ 275779 w 950985"/>
                <a:gd name="connsiteY47" fmla="*/ 242019 h 669219"/>
                <a:gd name="connsiteX48" fmla="*/ 291065 w 950985"/>
                <a:gd name="connsiteY48" fmla="*/ 234342 h 669219"/>
                <a:gd name="connsiteX49" fmla="*/ 279518 w 950985"/>
                <a:gd name="connsiteY49" fmla="*/ 237911 h 669219"/>
                <a:gd name="connsiteX50" fmla="*/ 131777 w 950985"/>
                <a:gd name="connsiteY50" fmla="*/ 334418 h 669219"/>
                <a:gd name="connsiteX51" fmla="*/ 113699 w 950985"/>
                <a:gd name="connsiteY51" fmla="*/ 355516 h 669219"/>
                <a:gd name="connsiteX52" fmla="*/ 110302 w 950985"/>
                <a:gd name="connsiteY52" fmla="*/ 360780 h 669219"/>
                <a:gd name="connsiteX53" fmla="*/ 46088 w 950985"/>
                <a:gd name="connsiteY53" fmla="*/ 381147 h 669219"/>
                <a:gd name="connsiteX54" fmla="*/ 1970 w 950985"/>
                <a:gd name="connsiteY54" fmla="*/ 307808 h 669219"/>
                <a:gd name="connsiteX55" fmla="*/ 12632 w 950985"/>
                <a:gd name="connsiteY55" fmla="*/ 286719 h 669219"/>
                <a:gd name="connsiteX56" fmla="*/ 14936 w 950985"/>
                <a:gd name="connsiteY56" fmla="*/ 284363 h 669219"/>
                <a:gd name="connsiteX57" fmla="*/ 43175 w 950985"/>
                <a:gd name="connsiteY57" fmla="*/ 251408 h 669219"/>
                <a:gd name="connsiteX58" fmla="*/ 266798 w 950985"/>
                <a:gd name="connsiteY58" fmla="*/ 114563 h 669219"/>
                <a:gd name="connsiteX59" fmla="*/ 279392 w 950985"/>
                <a:gd name="connsiteY59" fmla="*/ 111530 h 669219"/>
                <a:gd name="connsiteX60" fmla="*/ 281193 w 950985"/>
                <a:gd name="connsiteY60" fmla="*/ 109395 h 669219"/>
                <a:gd name="connsiteX61" fmla="*/ 269076 w 950985"/>
                <a:gd name="connsiteY61" fmla="*/ 109830 h 669219"/>
                <a:gd name="connsiteX62" fmla="*/ 218671 w 950985"/>
                <a:gd name="connsiteY62" fmla="*/ 116674 h 669219"/>
                <a:gd name="connsiteX63" fmla="*/ 196568 w 950985"/>
                <a:gd name="connsiteY63" fmla="*/ 122009 h 669219"/>
                <a:gd name="connsiteX64" fmla="*/ 194069 w 950985"/>
                <a:gd name="connsiteY64" fmla="*/ 122954 h 669219"/>
                <a:gd name="connsiteX65" fmla="*/ 171719 w 950985"/>
                <a:gd name="connsiteY65" fmla="*/ 124562 h 669219"/>
                <a:gd name="connsiteX66" fmla="*/ 122181 w 950985"/>
                <a:gd name="connsiteY66" fmla="*/ 63650 h 669219"/>
                <a:gd name="connsiteX67" fmla="*/ 126652 w 950985"/>
                <a:gd name="connsiteY67" fmla="*/ 47863 h 669219"/>
                <a:gd name="connsiteX68" fmla="*/ 162482 w 950985"/>
                <a:gd name="connsiteY68" fmla="*/ 17938 h 669219"/>
                <a:gd name="connsiteX69" fmla="*/ 167106 w 950985"/>
                <a:gd name="connsiteY69" fmla="*/ 17143 h 669219"/>
                <a:gd name="connsiteX70" fmla="*/ 196932 w 950985"/>
                <a:gd name="connsiteY70" fmla="*/ 9945 h 669219"/>
                <a:gd name="connsiteX71" fmla="*/ 310057 w 950985"/>
                <a:gd name="connsiteY71" fmla="*/ 217 h 669219"/>
                <a:gd name="connsiteX0" fmla="*/ 310057 w 954478"/>
                <a:gd name="connsiteY0" fmla="*/ 217 h 669219"/>
                <a:gd name="connsiteX1" fmla="*/ 420875 w 954478"/>
                <a:gd name="connsiteY1" fmla="*/ 16213 h 669219"/>
                <a:gd name="connsiteX2" fmla="*/ 446748 w 954478"/>
                <a:gd name="connsiteY2" fmla="*/ 23913 h 669219"/>
                <a:gd name="connsiteX3" fmla="*/ 465540 w 954478"/>
                <a:gd name="connsiteY3" fmla="*/ 20060 h 669219"/>
                <a:gd name="connsiteX4" fmla="*/ 545828 w 954478"/>
                <a:gd name="connsiteY4" fmla="*/ 13705 h 669219"/>
                <a:gd name="connsiteX5" fmla="*/ 772130 w 954478"/>
                <a:gd name="connsiteY5" fmla="*/ 74670 h 669219"/>
                <a:gd name="connsiteX6" fmla="*/ 785486 w 954478"/>
                <a:gd name="connsiteY6" fmla="*/ 84873 h 669219"/>
                <a:gd name="connsiteX7" fmla="*/ 857567 w 954478"/>
                <a:gd name="connsiteY7" fmla="*/ 89228 h 669219"/>
                <a:gd name="connsiteX8" fmla="*/ 950047 w 954478"/>
                <a:gd name="connsiteY8" fmla="*/ 253807 h 669219"/>
                <a:gd name="connsiteX9" fmla="*/ 913418 w 954478"/>
                <a:gd name="connsiteY9" fmla="*/ 390508 h 669219"/>
                <a:gd name="connsiteX10" fmla="*/ 788706 w 954478"/>
                <a:gd name="connsiteY10" fmla="*/ 328214 h 669219"/>
                <a:gd name="connsiteX11" fmla="*/ 785059 w 954478"/>
                <a:gd name="connsiteY11" fmla="*/ 337665 h 669219"/>
                <a:gd name="connsiteX12" fmla="*/ 713725 w 954478"/>
                <a:gd name="connsiteY12" fmla="*/ 435633 h 669219"/>
                <a:gd name="connsiteX13" fmla="*/ 712053 w 954478"/>
                <a:gd name="connsiteY13" fmla="*/ 437079 h 669219"/>
                <a:gd name="connsiteX14" fmla="*/ 712043 w 954478"/>
                <a:gd name="connsiteY14" fmla="*/ 439040 h 669219"/>
                <a:gd name="connsiteX15" fmla="*/ 653228 w 954478"/>
                <a:gd name="connsiteY15" fmla="*/ 630558 h 669219"/>
                <a:gd name="connsiteX16" fmla="*/ 652680 w 954478"/>
                <a:gd name="connsiteY16" fmla="*/ 630228 h 669219"/>
                <a:gd name="connsiteX17" fmla="*/ 648899 w 954478"/>
                <a:gd name="connsiteY17" fmla="*/ 636603 h 669219"/>
                <a:gd name="connsiteX18" fmla="*/ 639132 w 954478"/>
                <a:gd name="connsiteY18" fmla="*/ 647392 h 669219"/>
                <a:gd name="connsiteX19" fmla="*/ 537643 w 954478"/>
                <a:gd name="connsiteY19" fmla="*/ 642220 h 669219"/>
                <a:gd name="connsiteX20" fmla="*/ 525829 w 954478"/>
                <a:gd name="connsiteY20" fmla="*/ 563667 h 669219"/>
                <a:gd name="connsiteX21" fmla="*/ 530162 w 954478"/>
                <a:gd name="connsiteY21" fmla="*/ 556360 h 669219"/>
                <a:gd name="connsiteX22" fmla="*/ 529974 w 954478"/>
                <a:gd name="connsiteY22" fmla="*/ 556246 h 669219"/>
                <a:gd name="connsiteX23" fmla="*/ 566523 w 954478"/>
                <a:gd name="connsiteY23" fmla="*/ 382700 h 669219"/>
                <a:gd name="connsiteX24" fmla="*/ 564112 w 954478"/>
                <a:gd name="connsiteY24" fmla="*/ 369712 h 669219"/>
                <a:gd name="connsiteX25" fmla="*/ 546678 w 954478"/>
                <a:gd name="connsiteY25" fmla="*/ 373278 h 669219"/>
                <a:gd name="connsiteX26" fmla="*/ 331478 w 954478"/>
                <a:gd name="connsiteY26" fmla="*/ 588798 h 669219"/>
                <a:gd name="connsiteX27" fmla="*/ 326928 w 954478"/>
                <a:gd name="connsiteY27" fmla="*/ 611557 h 669219"/>
                <a:gd name="connsiteX28" fmla="*/ 326735 w 954478"/>
                <a:gd name="connsiteY28" fmla="*/ 615454 h 669219"/>
                <a:gd name="connsiteX29" fmla="*/ 323702 w 954478"/>
                <a:gd name="connsiteY29" fmla="*/ 627621 h 669219"/>
                <a:gd name="connsiteX30" fmla="*/ 246353 w 954478"/>
                <a:gd name="connsiteY30" fmla="*/ 665826 h 669219"/>
                <a:gd name="connsiteX31" fmla="*/ 207485 w 954478"/>
                <a:gd name="connsiteY31" fmla="*/ 599517 h 669219"/>
                <a:gd name="connsiteX32" fmla="*/ 208561 w 954478"/>
                <a:gd name="connsiteY32" fmla="*/ 595200 h 669219"/>
                <a:gd name="connsiteX33" fmla="*/ 208503 w 954478"/>
                <a:gd name="connsiteY33" fmla="*/ 595191 h 669219"/>
                <a:gd name="connsiteX34" fmla="*/ 215473 w 954478"/>
                <a:gd name="connsiteY34" fmla="*/ 560330 h 669219"/>
                <a:gd name="connsiteX35" fmla="*/ 225253 w 954478"/>
                <a:gd name="connsiteY35" fmla="*/ 526640 h 669219"/>
                <a:gd name="connsiteX36" fmla="*/ 317475 w 954478"/>
                <a:gd name="connsiteY36" fmla="*/ 373851 h 669219"/>
                <a:gd name="connsiteX37" fmla="*/ 335078 w 954478"/>
                <a:gd name="connsiteY37" fmla="*/ 357234 h 669219"/>
                <a:gd name="connsiteX38" fmla="*/ 313701 w 954478"/>
                <a:gd name="connsiteY38" fmla="*/ 370462 h 669219"/>
                <a:gd name="connsiteX39" fmla="*/ 183422 w 954478"/>
                <a:gd name="connsiteY39" fmla="*/ 527315 h 669219"/>
                <a:gd name="connsiteX40" fmla="*/ 182968 w 954478"/>
                <a:gd name="connsiteY40" fmla="*/ 527119 h 669219"/>
                <a:gd name="connsiteX41" fmla="*/ 179589 w 954478"/>
                <a:gd name="connsiteY41" fmla="*/ 536125 h 669219"/>
                <a:gd name="connsiteX42" fmla="*/ 104340 w 954478"/>
                <a:gd name="connsiteY42" fmla="*/ 571401 h 669219"/>
                <a:gd name="connsiteX43" fmla="*/ 59037 w 954478"/>
                <a:gd name="connsiteY43" fmla="*/ 489830 h 669219"/>
                <a:gd name="connsiteX44" fmla="*/ 63808 w 954478"/>
                <a:gd name="connsiteY44" fmla="*/ 477115 h 669219"/>
                <a:gd name="connsiteX45" fmla="*/ 65437 w 954478"/>
                <a:gd name="connsiteY45" fmla="*/ 474478 h 669219"/>
                <a:gd name="connsiteX46" fmla="*/ 82677 w 954478"/>
                <a:gd name="connsiteY46" fmla="*/ 438864 h 669219"/>
                <a:gd name="connsiteX47" fmla="*/ 275779 w 954478"/>
                <a:gd name="connsiteY47" fmla="*/ 242019 h 669219"/>
                <a:gd name="connsiteX48" fmla="*/ 291065 w 954478"/>
                <a:gd name="connsiteY48" fmla="*/ 234342 h 669219"/>
                <a:gd name="connsiteX49" fmla="*/ 279518 w 954478"/>
                <a:gd name="connsiteY49" fmla="*/ 237911 h 669219"/>
                <a:gd name="connsiteX50" fmla="*/ 131777 w 954478"/>
                <a:gd name="connsiteY50" fmla="*/ 334418 h 669219"/>
                <a:gd name="connsiteX51" fmla="*/ 113699 w 954478"/>
                <a:gd name="connsiteY51" fmla="*/ 355516 h 669219"/>
                <a:gd name="connsiteX52" fmla="*/ 110302 w 954478"/>
                <a:gd name="connsiteY52" fmla="*/ 360780 h 669219"/>
                <a:gd name="connsiteX53" fmla="*/ 46088 w 954478"/>
                <a:gd name="connsiteY53" fmla="*/ 381147 h 669219"/>
                <a:gd name="connsiteX54" fmla="*/ 1970 w 954478"/>
                <a:gd name="connsiteY54" fmla="*/ 307808 h 669219"/>
                <a:gd name="connsiteX55" fmla="*/ 12632 w 954478"/>
                <a:gd name="connsiteY55" fmla="*/ 286719 h 669219"/>
                <a:gd name="connsiteX56" fmla="*/ 14936 w 954478"/>
                <a:gd name="connsiteY56" fmla="*/ 284363 h 669219"/>
                <a:gd name="connsiteX57" fmla="*/ 43175 w 954478"/>
                <a:gd name="connsiteY57" fmla="*/ 251408 h 669219"/>
                <a:gd name="connsiteX58" fmla="*/ 266798 w 954478"/>
                <a:gd name="connsiteY58" fmla="*/ 114563 h 669219"/>
                <a:gd name="connsiteX59" fmla="*/ 279392 w 954478"/>
                <a:gd name="connsiteY59" fmla="*/ 111530 h 669219"/>
                <a:gd name="connsiteX60" fmla="*/ 281193 w 954478"/>
                <a:gd name="connsiteY60" fmla="*/ 109395 h 669219"/>
                <a:gd name="connsiteX61" fmla="*/ 269076 w 954478"/>
                <a:gd name="connsiteY61" fmla="*/ 109830 h 669219"/>
                <a:gd name="connsiteX62" fmla="*/ 218671 w 954478"/>
                <a:gd name="connsiteY62" fmla="*/ 116674 h 669219"/>
                <a:gd name="connsiteX63" fmla="*/ 196568 w 954478"/>
                <a:gd name="connsiteY63" fmla="*/ 122009 h 669219"/>
                <a:gd name="connsiteX64" fmla="*/ 194069 w 954478"/>
                <a:gd name="connsiteY64" fmla="*/ 122954 h 669219"/>
                <a:gd name="connsiteX65" fmla="*/ 171719 w 954478"/>
                <a:gd name="connsiteY65" fmla="*/ 124562 h 669219"/>
                <a:gd name="connsiteX66" fmla="*/ 122181 w 954478"/>
                <a:gd name="connsiteY66" fmla="*/ 63650 h 669219"/>
                <a:gd name="connsiteX67" fmla="*/ 126652 w 954478"/>
                <a:gd name="connsiteY67" fmla="*/ 47863 h 669219"/>
                <a:gd name="connsiteX68" fmla="*/ 162482 w 954478"/>
                <a:gd name="connsiteY68" fmla="*/ 17938 h 669219"/>
                <a:gd name="connsiteX69" fmla="*/ 167106 w 954478"/>
                <a:gd name="connsiteY69" fmla="*/ 17143 h 669219"/>
                <a:gd name="connsiteX70" fmla="*/ 196932 w 954478"/>
                <a:gd name="connsiteY70" fmla="*/ 9945 h 669219"/>
                <a:gd name="connsiteX71" fmla="*/ 310057 w 954478"/>
                <a:gd name="connsiteY71" fmla="*/ 217 h 669219"/>
                <a:gd name="connsiteX0" fmla="*/ 310057 w 958441"/>
                <a:gd name="connsiteY0" fmla="*/ 217 h 669219"/>
                <a:gd name="connsiteX1" fmla="*/ 420875 w 958441"/>
                <a:gd name="connsiteY1" fmla="*/ 16213 h 669219"/>
                <a:gd name="connsiteX2" fmla="*/ 446748 w 958441"/>
                <a:gd name="connsiteY2" fmla="*/ 23913 h 669219"/>
                <a:gd name="connsiteX3" fmla="*/ 465540 w 958441"/>
                <a:gd name="connsiteY3" fmla="*/ 20060 h 669219"/>
                <a:gd name="connsiteX4" fmla="*/ 545828 w 958441"/>
                <a:gd name="connsiteY4" fmla="*/ 13705 h 669219"/>
                <a:gd name="connsiteX5" fmla="*/ 772130 w 958441"/>
                <a:gd name="connsiteY5" fmla="*/ 74670 h 669219"/>
                <a:gd name="connsiteX6" fmla="*/ 785486 w 958441"/>
                <a:gd name="connsiteY6" fmla="*/ 84873 h 669219"/>
                <a:gd name="connsiteX7" fmla="*/ 857567 w 958441"/>
                <a:gd name="connsiteY7" fmla="*/ 89228 h 669219"/>
                <a:gd name="connsiteX8" fmla="*/ 950047 w 958441"/>
                <a:gd name="connsiteY8" fmla="*/ 253807 h 669219"/>
                <a:gd name="connsiteX9" fmla="*/ 913418 w 958441"/>
                <a:gd name="connsiteY9" fmla="*/ 390508 h 669219"/>
                <a:gd name="connsiteX10" fmla="*/ 788706 w 958441"/>
                <a:gd name="connsiteY10" fmla="*/ 328214 h 669219"/>
                <a:gd name="connsiteX11" fmla="*/ 785059 w 958441"/>
                <a:gd name="connsiteY11" fmla="*/ 337665 h 669219"/>
                <a:gd name="connsiteX12" fmla="*/ 713725 w 958441"/>
                <a:gd name="connsiteY12" fmla="*/ 435633 h 669219"/>
                <a:gd name="connsiteX13" fmla="*/ 712053 w 958441"/>
                <a:gd name="connsiteY13" fmla="*/ 437079 h 669219"/>
                <a:gd name="connsiteX14" fmla="*/ 712043 w 958441"/>
                <a:gd name="connsiteY14" fmla="*/ 439040 h 669219"/>
                <a:gd name="connsiteX15" fmla="*/ 653228 w 958441"/>
                <a:gd name="connsiteY15" fmla="*/ 630558 h 669219"/>
                <a:gd name="connsiteX16" fmla="*/ 652680 w 958441"/>
                <a:gd name="connsiteY16" fmla="*/ 630228 h 669219"/>
                <a:gd name="connsiteX17" fmla="*/ 648899 w 958441"/>
                <a:gd name="connsiteY17" fmla="*/ 636603 h 669219"/>
                <a:gd name="connsiteX18" fmla="*/ 639132 w 958441"/>
                <a:gd name="connsiteY18" fmla="*/ 647392 h 669219"/>
                <a:gd name="connsiteX19" fmla="*/ 537643 w 958441"/>
                <a:gd name="connsiteY19" fmla="*/ 642220 h 669219"/>
                <a:gd name="connsiteX20" fmla="*/ 525829 w 958441"/>
                <a:gd name="connsiteY20" fmla="*/ 563667 h 669219"/>
                <a:gd name="connsiteX21" fmla="*/ 530162 w 958441"/>
                <a:gd name="connsiteY21" fmla="*/ 556360 h 669219"/>
                <a:gd name="connsiteX22" fmla="*/ 529974 w 958441"/>
                <a:gd name="connsiteY22" fmla="*/ 556246 h 669219"/>
                <a:gd name="connsiteX23" fmla="*/ 566523 w 958441"/>
                <a:gd name="connsiteY23" fmla="*/ 382700 h 669219"/>
                <a:gd name="connsiteX24" fmla="*/ 564112 w 958441"/>
                <a:gd name="connsiteY24" fmla="*/ 369712 h 669219"/>
                <a:gd name="connsiteX25" fmla="*/ 546678 w 958441"/>
                <a:gd name="connsiteY25" fmla="*/ 373278 h 669219"/>
                <a:gd name="connsiteX26" fmla="*/ 331478 w 958441"/>
                <a:gd name="connsiteY26" fmla="*/ 588798 h 669219"/>
                <a:gd name="connsiteX27" fmla="*/ 326928 w 958441"/>
                <a:gd name="connsiteY27" fmla="*/ 611557 h 669219"/>
                <a:gd name="connsiteX28" fmla="*/ 326735 w 958441"/>
                <a:gd name="connsiteY28" fmla="*/ 615454 h 669219"/>
                <a:gd name="connsiteX29" fmla="*/ 323702 w 958441"/>
                <a:gd name="connsiteY29" fmla="*/ 627621 h 669219"/>
                <a:gd name="connsiteX30" fmla="*/ 246353 w 958441"/>
                <a:gd name="connsiteY30" fmla="*/ 665826 h 669219"/>
                <a:gd name="connsiteX31" fmla="*/ 207485 w 958441"/>
                <a:gd name="connsiteY31" fmla="*/ 599517 h 669219"/>
                <a:gd name="connsiteX32" fmla="*/ 208561 w 958441"/>
                <a:gd name="connsiteY32" fmla="*/ 595200 h 669219"/>
                <a:gd name="connsiteX33" fmla="*/ 208503 w 958441"/>
                <a:gd name="connsiteY33" fmla="*/ 595191 h 669219"/>
                <a:gd name="connsiteX34" fmla="*/ 215473 w 958441"/>
                <a:gd name="connsiteY34" fmla="*/ 560330 h 669219"/>
                <a:gd name="connsiteX35" fmla="*/ 225253 w 958441"/>
                <a:gd name="connsiteY35" fmla="*/ 526640 h 669219"/>
                <a:gd name="connsiteX36" fmla="*/ 317475 w 958441"/>
                <a:gd name="connsiteY36" fmla="*/ 373851 h 669219"/>
                <a:gd name="connsiteX37" fmla="*/ 335078 w 958441"/>
                <a:gd name="connsiteY37" fmla="*/ 357234 h 669219"/>
                <a:gd name="connsiteX38" fmla="*/ 313701 w 958441"/>
                <a:gd name="connsiteY38" fmla="*/ 370462 h 669219"/>
                <a:gd name="connsiteX39" fmla="*/ 183422 w 958441"/>
                <a:gd name="connsiteY39" fmla="*/ 527315 h 669219"/>
                <a:gd name="connsiteX40" fmla="*/ 182968 w 958441"/>
                <a:gd name="connsiteY40" fmla="*/ 527119 h 669219"/>
                <a:gd name="connsiteX41" fmla="*/ 179589 w 958441"/>
                <a:gd name="connsiteY41" fmla="*/ 536125 h 669219"/>
                <a:gd name="connsiteX42" fmla="*/ 104340 w 958441"/>
                <a:gd name="connsiteY42" fmla="*/ 571401 h 669219"/>
                <a:gd name="connsiteX43" fmla="*/ 59037 w 958441"/>
                <a:gd name="connsiteY43" fmla="*/ 489830 h 669219"/>
                <a:gd name="connsiteX44" fmla="*/ 63808 w 958441"/>
                <a:gd name="connsiteY44" fmla="*/ 477115 h 669219"/>
                <a:gd name="connsiteX45" fmla="*/ 65437 w 958441"/>
                <a:gd name="connsiteY45" fmla="*/ 474478 h 669219"/>
                <a:gd name="connsiteX46" fmla="*/ 82677 w 958441"/>
                <a:gd name="connsiteY46" fmla="*/ 438864 h 669219"/>
                <a:gd name="connsiteX47" fmla="*/ 275779 w 958441"/>
                <a:gd name="connsiteY47" fmla="*/ 242019 h 669219"/>
                <a:gd name="connsiteX48" fmla="*/ 291065 w 958441"/>
                <a:gd name="connsiteY48" fmla="*/ 234342 h 669219"/>
                <a:gd name="connsiteX49" fmla="*/ 279518 w 958441"/>
                <a:gd name="connsiteY49" fmla="*/ 237911 h 669219"/>
                <a:gd name="connsiteX50" fmla="*/ 131777 w 958441"/>
                <a:gd name="connsiteY50" fmla="*/ 334418 h 669219"/>
                <a:gd name="connsiteX51" fmla="*/ 113699 w 958441"/>
                <a:gd name="connsiteY51" fmla="*/ 355516 h 669219"/>
                <a:gd name="connsiteX52" fmla="*/ 110302 w 958441"/>
                <a:gd name="connsiteY52" fmla="*/ 360780 h 669219"/>
                <a:gd name="connsiteX53" fmla="*/ 46088 w 958441"/>
                <a:gd name="connsiteY53" fmla="*/ 381147 h 669219"/>
                <a:gd name="connsiteX54" fmla="*/ 1970 w 958441"/>
                <a:gd name="connsiteY54" fmla="*/ 307808 h 669219"/>
                <a:gd name="connsiteX55" fmla="*/ 12632 w 958441"/>
                <a:gd name="connsiteY55" fmla="*/ 286719 h 669219"/>
                <a:gd name="connsiteX56" fmla="*/ 14936 w 958441"/>
                <a:gd name="connsiteY56" fmla="*/ 284363 h 669219"/>
                <a:gd name="connsiteX57" fmla="*/ 43175 w 958441"/>
                <a:gd name="connsiteY57" fmla="*/ 251408 h 669219"/>
                <a:gd name="connsiteX58" fmla="*/ 266798 w 958441"/>
                <a:gd name="connsiteY58" fmla="*/ 114563 h 669219"/>
                <a:gd name="connsiteX59" fmla="*/ 279392 w 958441"/>
                <a:gd name="connsiteY59" fmla="*/ 111530 h 669219"/>
                <a:gd name="connsiteX60" fmla="*/ 281193 w 958441"/>
                <a:gd name="connsiteY60" fmla="*/ 109395 h 669219"/>
                <a:gd name="connsiteX61" fmla="*/ 269076 w 958441"/>
                <a:gd name="connsiteY61" fmla="*/ 109830 h 669219"/>
                <a:gd name="connsiteX62" fmla="*/ 218671 w 958441"/>
                <a:gd name="connsiteY62" fmla="*/ 116674 h 669219"/>
                <a:gd name="connsiteX63" fmla="*/ 196568 w 958441"/>
                <a:gd name="connsiteY63" fmla="*/ 122009 h 669219"/>
                <a:gd name="connsiteX64" fmla="*/ 194069 w 958441"/>
                <a:gd name="connsiteY64" fmla="*/ 122954 h 669219"/>
                <a:gd name="connsiteX65" fmla="*/ 171719 w 958441"/>
                <a:gd name="connsiteY65" fmla="*/ 124562 h 669219"/>
                <a:gd name="connsiteX66" fmla="*/ 122181 w 958441"/>
                <a:gd name="connsiteY66" fmla="*/ 63650 h 669219"/>
                <a:gd name="connsiteX67" fmla="*/ 126652 w 958441"/>
                <a:gd name="connsiteY67" fmla="*/ 47863 h 669219"/>
                <a:gd name="connsiteX68" fmla="*/ 162482 w 958441"/>
                <a:gd name="connsiteY68" fmla="*/ 17938 h 669219"/>
                <a:gd name="connsiteX69" fmla="*/ 167106 w 958441"/>
                <a:gd name="connsiteY69" fmla="*/ 17143 h 669219"/>
                <a:gd name="connsiteX70" fmla="*/ 196932 w 958441"/>
                <a:gd name="connsiteY70" fmla="*/ 9945 h 669219"/>
                <a:gd name="connsiteX71" fmla="*/ 310057 w 958441"/>
                <a:gd name="connsiteY71" fmla="*/ 217 h 669219"/>
                <a:gd name="connsiteX0" fmla="*/ 310057 w 958441"/>
                <a:gd name="connsiteY0" fmla="*/ 217 h 669219"/>
                <a:gd name="connsiteX1" fmla="*/ 420875 w 958441"/>
                <a:gd name="connsiteY1" fmla="*/ 16213 h 669219"/>
                <a:gd name="connsiteX2" fmla="*/ 446748 w 958441"/>
                <a:gd name="connsiteY2" fmla="*/ 23913 h 669219"/>
                <a:gd name="connsiteX3" fmla="*/ 465540 w 958441"/>
                <a:gd name="connsiteY3" fmla="*/ 20060 h 669219"/>
                <a:gd name="connsiteX4" fmla="*/ 545828 w 958441"/>
                <a:gd name="connsiteY4" fmla="*/ 13705 h 669219"/>
                <a:gd name="connsiteX5" fmla="*/ 772130 w 958441"/>
                <a:gd name="connsiteY5" fmla="*/ 74670 h 669219"/>
                <a:gd name="connsiteX6" fmla="*/ 785486 w 958441"/>
                <a:gd name="connsiteY6" fmla="*/ 84873 h 669219"/>
                <a:gd name="connsiteX7" fmla="*/ 857567 w 958441"/>
                <a:gd name="connsiteY7" fmla="*/ 89228 h 669219"/>
                <a:gd name="connsiteX8" fmla="*/ 950047 w 958441"/>
                <a:gd name="connsiteY8" fmla="*/ 253807 h 669219"/>
                <a:gd name="connsiteX9" fmla="*/ 913418 w 958441"/>
                <a:gd name="connsiteY9" fmla="*/ 390508 h 669219"/>
                <a:gd name="connsiteX10" fmla="*/ 788706 w 958441"/>
                <a:gd name="connsiteY10" fmla="*/ 328214 h 669219"/>
                <a:gd name="connsiteX11" fmla="*/ 785059 w 958441"/>
                <a:gd name="connsiteY11" fmla="*/ 337665 h 669219"/>
                <a:gd name="connsiteX12" fmla="*/ 713725 w 958441"/>
                <a:gd name="connsiteY12" fmla="*/ 435633 h 669219"/>
                <a:gd name="connsiteX13" fmla="*/ 712053 w 958441"/>
                <a:gd name="connsiteY13" fmla="*/ 437079 h 669219"/>
                <a:gd name="connsiteX14" fmla="*/ 712043 w 958441"/>
                <a:gd name="connsiteY14" fmla="*/ 439040 h 669219"/>
                <a:gd name="connsiteX15" fmla="*/ 653228 w 958441"/>
                <a:gd name="connsiteY15" fmla="*/ 630558 h 669219"/>
                <a:gd name="connsiteX16" fmla="*/ 652680 w 958441"/>
                <a:gd name="connsiteY16" fmla="*/ 630228 h 669219"/>
                <a:gd name="connsiteX17" fmla="*/ 648899 w 958441"/>
                <a:gd name="connsiteY17" fmla="*/ 636603 h 669219"/>
                <a:gd name="connsiteX18" fmla="*/ 639132 w 958441"/>
                <a:gd name="connsiteY18" fmla="*/ 647392 h 669219"/>
                <a:gd name="connsiteX19" fmla="*/ 537643 w 958441"/>
                <a:gd name="connsiteY19" fmla="*/ 642220 h 669219"/>
                <a:gd name="connsiteX20" fmla="*/ 525829 w 958441"/>
                <a:gd name="connsiteY20" fmla="*/ 563667 h 669219"/>
                <a:gd name="connsiteX21" fmla="*/ 530162 w 958441"/>
                <a:gd name="connsiteY21" fmla="*/ 556360 h 669219"/>
                <a:gd name="connsiteX22" fmla="*/ 529974 w 958441"/>
                <a:gd name="connsiteY22" fmla="*/ 556246 h 669219"/>
                <a:gd name="connsiteX23" fmla="*/ 566523 w 958441"/>
                <a:gd name="connsiteY23" fmla="*/ 382700 h 669219"/>
                <a:gd name="connsiteX24" fmla="*/ 564112 w 958441"/>
                <a:gd name="connsiteY24" fmla="*/ 369712 h 669219"/>
                <a:gd name="connsiteX25" fmla="*/ 546678 w 958441"/>
                <a:gd name="connsiteY25" fmla="*/ 373278 h 669219"/>
                <a:gd name="connsiteX26" fmla="*/ 331478 w 958441"/>
                <a:gd name="connsiteY26" fmla="*/ 588798 h 669219"/>
                <a:gd name="connsiteX27" fmla="*/ 326928 w 958441"/>
                <a:gd name="connsiteY27" fmla="*/ 611557 h 669219"/>
                <a:gd name="connsiteX28" fmla="*/ 326735 w 958441"/>
                <a:gd name="connsiteY28" fmla="*/ 615454 h 669219"/>
                <a:gd name="connsiteX29" fmla="*/ 323702 w 958441"/>
                <a:gd name="connsiteY29" fmla="*/ 627621 h 669219"/>
                <a:gd name="connsiteX30" fmla="*/ 246353 w 958441"/>
                <a:gd name="connsiteY30" fmla="*/ 665826 h 669219"/>
                <a:gd name="connsiteX31" fmla="*/ 207485 w 958441"/>
                <a:gd name="connsiteY31" fmla="*/ 599517 h 669219"/>
                <a:gd name="connsiteX32" fmla="*/ 208561 w 958441"/>
                <a:gd name="connsiteY32" fmla="*/ 595200 h 669219"/>
                <a:gd name="connsiteX33" fmla="*/ 208503 w 958441"/>
                <a:gd name="connsiteY33" fmla="*/ 595191 h 669219"/>
                <a:gd name="connsiteX34" fmla="*/ 215473 w 958441"/>
                <a:gd name="connsiteY34" fmla="*/ 560330 h 669219"/>
                <a:gd name="connsiteX35" fmla="*/ 225253 w 958441"/>
                <a:gd name="connsiteY35" fmla="*/ 526640 h 669219"/>
                <a:gd name="connsiteX36" fmla="*/ 317475 w 958441"/>
                <a:gd name="connsiteY36" fmla="*/ 373851 h 669219"/>
                <a:gd name="connsiteX37" fmla="*/ 335078 w 958441"/>
                <a:gd name="connsiteY37" fmla="*/ 357234 h 669219"/>
                <a:gd name="connsiteX38" fmla="*/ 313701 w 958441"/>
                <a:gd name="connsiteY38" fmla="*/ 370462 h 669219"/>
                <a:gd name="connsiteX39" fmla="*/ 183422 w 958441"/>
                <a:gd name="connsiteY39" fmla="*/ 527315 h 669219"/>
                <a:gd name="connsiteX40" fmla="*/ 182968 w 958441"/>
                <a:gd name="connsiteY40" fmla="*/ 527119 h 669219"/>
                <a:gd name="connsiteX41" fmla="*/ 179589 w 958441"/>
                <a:gd name="connsiteY41" fmla="*/ 536125 h 669219"/>
                <a:gd name="connsiteX42" fmla="*/ 104340 w 958441"/>
                <a:gd name="connsiteY42" fmla="*/ 571401 h 669219"/>
                <a:gd name="connsiteX43" fmla="*/ 59037 w 958441"/>
                <a:gd name="connsiteY43" fmla="*/ 489830 h 669219"/>
                <a:gd name="connsiteX44" fmla="*/ 63808 w 958441"/>
                <a:gd name="connsiteY44" fmla="*/ 477115 h 669219"/>
                <a:gd name="connsiteX45" fmla="*/ 65437 w 958441"/>
                <a:gd name="connsiteY45" fmla="*/ 474478 h 669219"/>
                <a:gd name="connsiteX46" fmla="*/ 82677 w 958441"/>
                <a:gd name="connsiteY46" fmla="*/ 438864 h 669219"/>
                <a:gd name="connsiteX47" fmla="*/ 275779 w 958441"/>
                <a:gd name="connsiteY47" fmla="*/ 242019 h 669219"/>
                <a:gd name="connsiteX48" fmla="*/ 291065 w 958441"/>
                <a:gd name="connsiteY48" fmla="*/ 234342 h 669219"/>
                <a:gd name="connsiteX49" fmla="*/ 279518 w 958441"/>
                <a:gd name="connsiteY49" fmla="*/ 237911 h 669219"/>
                <a:gd name="connsiteX50" fmla="*/ 131777 w 958441"/>
                <a:gd name="connsiteY50" fmla="*/ 334418 h 669219"/>
                <a:gd name="connsiteX51" fmla="*/ 113699 w 958441"/>
                <a:gd name="connsiteY51" fmla="*/ 355516 h 669219"/>
                <a:gd name="connsiteX52" fmla="*/ 110302 w 958441"/>
                <a:gd name="connsiteY52" fmla="*/ 360780 h 669219"/>
                <a:gd name="connsiteX53" fmla="*/ 46088 w 958441"/>
                <a:gd name="connsiteY53" fmla="*/ 381147 h 669219"/>
                <a:gd name="connsiteX54" fmla="*/ 1970 w 958441"/>
                <a:gd name="connsiteY54" fmla="*/ 307808 h 669219"/>
                <a:gd name="connsiteX55" fmla="*/ 12632 w 958441"/>
                <a:gd name="connsiteY55" fmla="*/ 286719 h 669219"/>
                <a:gd name="connsiteX56" fmla="*/ 14936 w 958441"/>
                <a:gd name="connsiteY56" fmla="*/ 284363 h 669219"/>
                <a:gd name="connsiteX57" fmla="*/ 43175 w 958441"/>
                <a:gd name="connsiteY57" fmla="*/ 251408 h 669219"/>
                <a:gd name="connsiteX58" fmla="*/ 266798 w 958441"/>
                <a:gd name="connsiteY58" fmla="*/ 114563 h 669219"/>
                <a:gd name="connsiteX59" fmla="*/ 279392 w 958441"/>
                <a:gd name="connsiteY59" fmla="*/ 111530 h 669219"/>
                <a:gd name="connsiteX60" fmla="*/ 281193 w 958441"/>
                <a:gd name="connsiteY60" fmla="*/ 109395 h 669219"/>
                <a:gd name="connsiteX61" fmla="*/ 269076 w 958441"/>
                <a:gd name="connsiteY61" fmla="*/ 109830 h 669219"/>
                <a:gd name="connsiteX62" fmla="*/ 218671 w 958441"/>
                <a:gd name="connsiteY62" fmla="*/ 116674 h 669219"/>
                <a:gd name="connsiteX63" fmla="*/ 196568 w 958441"/>
                <a:gd name="connsiteY63" fmla="*/ 122009 h 669219"/>
                <a:gd name="connsiteX64" fmla="*/ 194069 w 958441"/>
                <a:gd name="connsiteY64" fmla="*/ 122954 h 669219"/>
                <a:gd name="connsiteX65" fmla="*/ 171719 w 958441"/>
                <a:gd name="connsiteY65" fmla="*/ 124562 h 669219"/>
                <a:gd name="connsiteX66" fmla="*/ 122181 w 958441"/>
                <a:gd name="connsiteY66" fmla="*/ 63650 h 669219"/>
                <a:gd name="connsiteX67" fmla="*/ 126652 w 958441"/>
                <a:gd name="connsiteY67" fmla="*/ 47863 h 669219"/>
                <a:gd name="connsiteX68" fmla="*/ 162482 w 958441"/>
                <a:gd name="connsiteY68" fmla="*/ 17938 h 669219"/>
                <a:gd name="connsiteX69" fmla="*/ 167106 w 958441"/>
                <a:gd name="connsiteY69" fmla="*/ 17143 h 669219"/>
                <a:gd name="connsiteX70" fmla="*/ 196932 w 958441"/>
                <a:gd name="connsiteY70" fmla="*/ 9945 h 669219"/>
                <a:gd name="connsiteX71" fmla="*/ 310057 w 958441"/>
                <a:gd name="connsiteY71" fmla="*/ 217 h 669219"/>
                <a:gd name="connsiteX0" fmla="*/ 310057 w 958441"/>
                <a:gd name="connsiteY0" fmla="*/ 217 h 669219"/>
                <a:gd name="connsiteX1" fmla="*/ 420875 w 958441"/>
                <a:gd name="connsiteY1" fmla="*/ 16213 h 669219"/>
                <a:gd name="connsiteX2" fmla="*/ 446748 w 958441"/>
                <a:gd name="connsiteY2" fmla="*/ 23913 h 669219"/>
                <a:gd name="connsiteX3" fmla="*/ 465540 w 958441"/>
                <a:gd name="connsiteY3" fmla="*/ 20060 h 669219"/>
                <a:gd name="connsiteX4" fmla="*/ 545828 w 958441"/>
                <a:gd name="connsiteY4" fmla="*/ 13705 h 669219"/>
                <a:gd name="connsiteX5" fmla="*/ 772130 w 958441"/>
                <a:gd name="connsiteY5" fmla="*/ 74670 h 669219"/>
                <a:gd name="connsiteX6" fmla="*/ 785486 w 958441"/>
                <a:gd name="connsiteY6" fmla="*/ 84873 h 669219"/>
                <a:gd name="connsiteX7" fmla="*/ 857567 w 958441"/>
                <a:gd name="connsiteY7" fmla="*/ 89228 h 669219"/>
                <a:gd name="connsiteX8" fmla="*/ 950047 w 958441"/>
                <a:gd name="connsiteY8" fmla="*/ 253807 h 669219"/>
                <a:gd name="connsiteX9" fmla="*/ 913418 w 958441"/>
                <a:gd name="connsiteY9" fmla="*/ 390508 h 669219"/>
                <a:gd name="connsiteX10" fmla="*/ 788706 w 958441"/>
                <a:gd name="connsiteY10" fmla="*/ 328214 h 669219"/>
                <a:gd name="connsiteX11" fmla="*/ 785059 w 958441"/>
                <a:gd name="connsiteY11" fmla="*/ 337665 h 669219"/>
                <a:gd name="connsiteX12" fmla="*/ 713725 w 958441"/>
                <a:gd name="connsiteY12" fmla="*/ 435633 h 669219"/>
                <a:gd name="connsiteX13" fmla="*/ 712053 w 958441"/>
                <a:gd name="connsiteY13" fmla="*/ 437079 h 669219"/>
                <a:gd name="connsiteX14" fmla="*/ 712043 w 958441"/>
                <a:gd name="connsiteY14" fmla="*/ 439040 h 669219"/>
                <a:gd name="connsiteX15" fmla="*/ 653228 w 958441"/>
                <a:gd name="connsiteY15" fmla="*/ 630558 h 669219"/>
                <a:gd name="connsiteX16" fmla="*/ 652680 w 958441"/>
                <a:gd name="connsiteY16" fmla="*/ 630228 h 669219"/>
                <a:gd name="connsiteX17" fmla="*/ 648899 w 958441"/>
                <a:gd name="connsiteY17" fmla="*/ 636603 h 669219"/>
                <a:gd name="connsiteX18" fmla="*/ 639132 w 958441"/>
                <a:gd name="connsiteY18" fmla="*/ 647392 h 669219"/>
                <a:gd name="connsiteX19" fmla="*/ 537643 w 958441"/>
                <a:gd name="connsiteY19" fmla="*/ 642220 h 669219"/>
                <a:gd name="connsiteX20" fmla="*/ 525829 w 958441"/>
                <a:gd name="connsiteY20" fmla="*/ 563667 h 669219"/>
                <a:gd name="connsiteX21" fmla="*/ 530162 w 958441"/>
                <a:gd name="connsiteY21" fmla="*/ 556360 h 669219"/>
                <a:gd name="connsiteX22" fmla="*/ 529974 w 958441"/>
                <a:gd name="connsiteY22" fmla="*/ 556246 h 669219"/>
                <a:gd name="connsiteX23" fmla="*/ 566523 w 958441"/>
                <a:gd name="connsiteY23" fmla="*/ 382700 h 669219"/>
                <a:gd name="connsiteX24" fmla="*/ 564112 w 958441"/>
                <a:gd name="connsiteY24" fmla="*/ 369712 h 669219"/>
                <a:gd name="connsiteX25" fmla="*/ 546678 w 958441"/>
                <a:gd name="connsiteY25" fmla="*/ 373278 h 669219"/>
                <a:gd name="connsiteX26" fmla="*/ 331478 w 958441"/>
                <a:gd name="connsiteY26" fmla="*/ 588798 h 669219"/>
                <a:gd name="connsiteX27" fmla="*/ 326928 w 958441"/>
                <a:gd name="connsiteY27" fmla="*/ 611557 h 669219"/>
                <a:gd name="connsiteX28" fmla="*/ 326735 w 958441"/>
                <a:gd name="connsiteY28" fmla="*/ 615454 h 669219"/>
                <a:gd name="connsiteX29" fmla="*/ 323702 w 958441"/>
                <a:gd name="connsiteY29" fmla="*/ 627621 h 669219"/>
                <a:gd name="connsiteX30" fmla="*/ 246353 w 958441"/>
                <a:gd name="connsiteY30" fmla="*/ 665826 h 669219"/>
                <a:gd name="connsiteX31" fmla="*/ 207485 w 958441"/>
                <a:gd name="connsiteY31" fmla="*/ 599517 h 669219"/>
                <a:gd name="connsiteX32" fmla="*/ 208561 w 958441"/>
                <a:gd name="connsiteY32" fmla="*/ 595200 h 669219"/>
                <a:gd name="connsiteX33" fmla="*/ 208503 w 958441"/>
                <a:gd name="connsiteY33" fmla="*/ 595191 h 669219"/>
                <a:gd name="connsiteX34" fmla="*/ 215473 w 958441"/>
                <a:gd name="connsiteY34" fmla="*/ 560330 h 669219"/>
                <a:gd name="connsiteX35" fmla="*/ 225253 w 958441"/>
                <a:gd name="connsiteY35" fmla="*/ 526640 h 669219"/>
                <a:gd name="connsiteX36" fmla="*/ 317475 w 958441"/>
                <a:gd name="connsiteY36" fmla="*/ 373851 h 669219"/>
                <a:gd name="connsiteX37" fmla="*/ 335078 w 958441"/>
                <a:gd name="connsiteY37" fmla="*/ 357234 h 669219"/>
                <a:gd name="connsiteX38" fmla="*/ 313701 w 958441"/>
                <a:gd name="connsiteY38" fmla="*/ 370462 h 669219"/>
                <a:gd name="connsiteX39" fmla="*/ 183422 w 958441"/>
                <a:gd name="connsiteY39" fmla="*/ 527315 h 669219"/>
                <a:gd name="connsiteX40" fmla="*/ 182968 w 958441"/>
                <a:gd name="connsiteY40" fmla="*/ 527119 h 669219"/>
                <a:gd name="connsiteX41" fmla="*/ 179589 w 958441"/>
                <a:gd name="connsiteY41" fmla="*/ 536125 h 669219"/>
                <a:gd name="connsiteX42" fmla="*/ 104340 w 958441"/>
                <a:gd name="connsiteY42" fmla="*/ 571401 h 669219"/>
                <a:gd name="connsiteX43" fmla="*/ 59037 w 958441"/>
                <a:gd name="connsiteY43" fmla="*/ 489830 h 669219"/>
                <a:gd name="connsiteX44" fmla="*/ 63808 w 958441"/>
                <a:gd name="connsiteY44" fmla="*/ 477115 h 669219"/>
                <a:gd name="connsiteX45" fmla="*/ 65437 w 958441"/>
                <a:gd name="connsiteY45" fmla="*/ 474478 h 669219"/>
                <a:gd name="connsiteX46" fmla="*/ 82677 w 958441"/>
                <a:gd name="connsiteY46" fmla="*/ 438864 h 669219"/>
                <a:gd name="connsiteX47" fmla="*/ 275779 w 958441"/>
                <a:gd name="connsiteY47" fmla="*/ 242019 h 669219"/>
                <a:gd name="connsiteX48" fmla="*/ 291065 w 958441"/>
                <a:gd name="connsiteY48" fmla="*/ 234342 h 669219"/>
                <a:gd name="connsiteX49" fmla="*/ 279518 w 958441"/>
                <a:gd name="connsiteY49" fmla="*/ 237911 h 669219"/>
                <a:gd name="connsiteX50" fmla="*/ 131777 w 958441"/>
                <a:gd name="connsiteY50" fmla="*/ 334418 h 669219"/>
                <a:gd name="connsiteX51" fmla="*/ 113699 w 958441"/>
                <a:gd name="connsiteY51" fmla="*/ 355516 h 669219"/>
                <a:gd name="connsiteX52" fmla="*/ 110302 w 958441"/>
                <a:gd name="connsiteY52" fmla="*/ 360780 h 669219"/>
                <a:gd name="connsiteX53" fmla="*/ 46088 w 958441"/>
                <a:gd name="connsiteY53" fmla="*/ 381147 h 669219"/>
                <a:gd name="connsiteX54" fmla="*/ 1970 w 958441"/>
                <a:gd name="connsiteY54" fmla="*/ 307808 h 669219"/>
                <a:gd name="connsiteX55" fmla="*/ 12632 w 958441"/>
                <a:gd name="connsiteY55" fmla="*/ 286719 h 669219"/>
                <a:gd name="connsiteX56" fmla="*/ 14936 w 958441"/>
                <a:gd name="connsiteY56" fmla="*/ 284363 h 669219"/>
                <a:gd name="connsiteX57" fmla="*/ 43175 w 958441"/>
                <a:gd name="connsiteY57" fmla="*/ 251408 h 669219"/>
                <a:gd name="connsiteX58" fmla="*/ 266798 w 958441"/>
                <a:gd name="connsiteY58" fmla="*/ 114563 h 669219"/>
                <a:gd name="connsiteX59" fmla="*/ 279392 w 958441"/>
                <a:gd name="connsiteY59" fmla="*/ 111530 h 669219"/>
                <a:gd name="connsiteX60" fmla="*/ 281193 w 958441"/>
                <a:gd name="connsiteY60" fmla="*/ 109395 h 669219"/>
                <a:gd name="connsiteX61" fmla="*/ 269076 w 958441"/>
                <a:gd name="connsiteY61" fmla="*/ 109830 h 669219"/>
                <a:gd name="connsiteX62" fmla="*/ 218671 w 958441"/>
                <a:gd name="connsiteY62" fmla="*/ 116674 h 669219"/>
                <a:gd name="connsiteX63" fmla="*/ 196568 w 958441"/>
                <a:gd name="connsiteY63" fmla="*/ 122009 h 669219"/>
                <a:gd name="connsiteX64" fmla="*/ 194069 w 958441"/>
                <a:gd name="connsiteY64" fmla="*/ 122954 h 669219"/>
                <a:gd name="connsiteX65" fmla="*/ 171719 w 958441"/>
                <a:gd name="connsiteY65" fmla="*/ 124562 h 669219"/>
                <a:gd name="connsiteX66" fmla="*/ 122181 w 958441"/>
                <a:gd name="connsiteY66" fmla="*/ 63650 h 669219"/>
                <a:gd name="connsiteX67" fmla="*/ 126652 w 958441"/>
                <a:gd name="connsiteY67" fmla="*/ 47863 h 669219"/>
                <a:gd name="connsiteX68" fmla="*/ 162482 w 958441"/>
                <a:gd name="connsiteY68" fmla="*/ 17938 h 669219"/>
                <a:gd name="connsiteX69" fmla="*/ 167106 w 958441"/>
                <a:gd name="connsiteY69" fmla="*/ 17143 h 669219"/>
                <a:gd name="connsiteX70" fmla="*/ 196932 w 958441"/>
                <a:gd name="connsiteY70" fmla="*/ 9945 h 669219"/>
                <a:gd name="connsiteX71" fmla="*/ 310057 w 958441"/>
                <a:gd name="connsiteY71" fmla="*/ 217 h 669219"/>
                <a:gd name="connsiteX0" fmla="*/ 310057 w 958441"/>
                <a:gd name="connsiteY0" fmla="*/ 217 h 669219"/>
                <a:gd name="connsiteX1" fmla="*/ 420875 w 958441"/>
                <a:gd name="connsiteY1" fmla="*/ 16213 h 669219"/>
                <a:gd name="connsiteX2" fmla="*/ 446748 w 958441"/>
                <a:gd name="connsiteY2" fmla="*/ 23913 h 669219"/>
                <a:gd name="connsiteX3" fmla="*/ 465540 w 958441"/>
                <a:gd name="connsiteY3" fmla="*/ 20060 h 669219"/>
                <a:gd name="connsiteX4" fmla="*/ 545828 w 958441"/>
                <a:gd name="connsiteY4" fmla="*/ 13705 h 669219"/>
                <a:gd name="connsiteX5" fmla="*/ 772130 w 958441"/>
                <a:gd name="connsiteY5" fmla="*/ 74670 h 669219"/>
                <a:gd name="connsiteX6" fmla="*/ 785486 w 958441"/>
                <a:gd name="connsiteY6" fmla="*/ 84873 h 669219"/>
                <a:gd name="connsiteX7" fmla="*/ 857567 w 958441"/>
                <a:gd name="connsiteY7" fmla="*/ 89228 h 669219"/>
                <a:gd name="connsiteX8" fmla="*/ 950047 w 958441"/>
                <a:gd name="connsiteY8" fmla="*/ 253807 h 669219"/>
                <a:gd name="connsiteX9" fmla="*/ 913418 w 958441"/>
                <a:gd name="connsiteY9" fmla="*/ 390508 h 669219"/>
                <a:gd name="connsiteX10" fmla="*/ 788706 w 958441"/>
                <a:gd name="connsiteY10" fmla="*/ 328214 h 669219"/>
                <a:gd name="connsiteX11" fmla="*/ 785059 w 958441"/>
                <a:gd name="connsiteY11" fmla="*/ 337665 h 669219"/>
                <a:gd name="connsiteX12" fmla="*/ 713725 w 958441"/>
                <a:gd name="connsiteY12" fmla="*/ 435633 h 669219"/>
                <a:gd name="connsiteX13" fmla="*/ 712053 w 958441"/>
                <a:gd name="connsiteY13" fmla="*/ 437079 h 669219"/>
                <a:gd name="connsiteX14" fmla="*/ 712043 w 958441"/>
                <a:gd name="connsiteY14" fmla="*/ 439040 h 669219"/>
                <a:gd name="connsiteX15" fmla="*/ 653228 w 958441"/>
                <a:gd name="connsiteY15" fmla="*/ 630558 h 669219"/>
                <a:gd name="connsiteX16" fmla="*/ 652680 w 958441"/>
                <a:gd name="connsiteY16" fmla="*/ 630228 h 669219"/>
                <a:gd name="connsiteX17" fmla="*/ 648899 w 958441"/>
                <a:gd name="connsiteY17" fmla="*/ 636603 h 669219"/>
                <a:gd name="connsiteX18" fmla="*/ 639132 w 958441"/>
                <a:gd name="connsiteY18" fmla="*/ 647392 h 669219"/>
                <a:gd name="connsiteX19" fmla="*/ 537643 w 958441"/>
                <a:gd name="connsiteY19" fmla="*/ 642220 h 669219"/>
                <a:gd name="connsiteX20" fmla="*/ 525829 w 958441"/>
                <a:gd name="connsiteY20" fmla="*/ 563667 h 669219"/>
                <a:gd name="connsiteX21" fmla="*/ 530162 w 958441"/>
                <a:gd name="connsiteY21" fmla="*/ 556360 h 669219"/>
                <a:gd name="connsiteX22" fmla="*/ 529974 w 958441"/>
                <a:gd name="connsiteY22" fmla="*/ 556246 h 669219"/>
                <a:gd name="connsiteX23" fmla="*/ 566523 w 958441"/>
                <a:gd name="connsiteY23" fmla="*/ 382700 h 669219"/>
                <a:gd name="connsiteX24" fmla="*/ 564112 w 958441"/>
                <a:gd name="connsiteY24" fmla="*/ 369712 h 669219"/>
                <a:gd name="connsiteX25" fmla="*/ 546678 w 958441"/>
                <a:gd name="connsiteY25" fmla="*/ 373278 h 669219"/>
                <a:gd name="connsiteX26" fmla="*/ 331478 w 958441"/>
                <a:gd name="connsiteY26" fmla="*/ 588798 h 669219"/>
                <a:gd name="connsiteX27" fmla="*/ 326928 w 958441"/>
                <a:gd name="connsiteY27" fmla="*/ 611557 h 669219"/>
                <a:gd name="connsiteX28" fmla="*/ 326735 w 958441"/>
                <a:gd name="connsiteY28" fmla="*/ 615454 h 669219"/>
                <a:gd name="connsiteX29" fmla="*/ 323702 w 958441"/>
                <a:gd name="connsiteY29" fmla="*/ 627621 h 669219"/>
                <a:gd name="connsiteX30" fmla="*/ 246353 w 958441"/>
                <a:gd name="connsiteY30" fmla="*/ 665826 h 669219"/>
                <a:gd name="connsiteX31" fmla="*/ 207485 w 958441"/>
                <a:gd name="connsiteY31" fmla="*/ 599517 h 669219"/>
                <a:gd name="connsiteX32" fmla="*/ 208561 w 958441"/>
                <a:gd name="connsiteY32" fmla="*/ 595200 h 669219"/>
                <a:gd name="connsiteX33" fmla="*/ 208503 w 958441"/>
                <a:gd name="connsiteY33" fmla="*/ 595191 h 669219"/>
                <a:gd name="connsiteX34" fmla="*/ 215473 w 958441"/>
                <a:gd name="connsiteY34" fmla="*/ 560330 h 669219"/>
                <a:gd name="connsiteX35" fmla="*/ 225253 w 958441"/>
                <a:gd name="connsiteY35" fmla="*/ 526640 h 669219"/>
                <a:gd name="connsiteX36" fmla="*/ 317475 w 958441"/>
                <a:gd name="connsiteY36" fmla="*/ 373851 h 669219"/>
                <a:gd name="connsiteX37" fmla="*/ 335078 w 958441"/>
                <a:gd name="connsiteY37" fmla="*/ 357234 h 669219"/>
                <a:gd name="connsiteX38" fmla="*/ 313701 w 958441"/>
                <a:gd name="connsiteY38" fmla="*/ 370462 h 669219"/>
                <a:gd name="connsiteX39" fmla="*/ 183422 w 958441"/>
                <a:gd name="connsiteY39" fmla="*/ 527315 h 669219"/>
                <a:gd name="connsiteX40" fmla="*/ 182968 w 958441"/>
                <a:gd name="connsiteY40" fmla="*/ 527119 h 669219"/>
                <a:gd name="connsiteX41" fmla="*/ 179589 w 958441"/>
                <a:gd name="connsiteY41" fmla="*/ 536125 h 669219"/>
                <a:gd name="connsiteX42" fmla="*/ 104340 w 958441"/>
                <a:gd name="connsiteY42" fmla="*/ 571401 h 669219"/>
                <a:gd name="connsiteX43" fmla="*/ 59037 w 958441"/>
                <a:gd name="connsiteY43" fmla="*/ 489830 h 669219"/>
                <a:gd name="connsiteX44" fmla="*/ 63808 w 958441"/>
                <a:gd name="connsiteY44" fmla="*/ 477115 h 669219"/>
                <a:gd name="connsiteX45" fmla="*/ 65437 w 958441"/>
                <a:gd name="connsiteY45" fmla="*/ 474478 h 669219"/>
                <a:gd name="connsiteX46" fmla="*/ 82677 w 958441"/>
                <a:gd name="connsiteY46" fmla="*/ 438864 h 669219"/>
                <a:gd name="connsiteX47" fmla="*/ 275779 w 958441"/>
                <a:gd name="connsiteY47" fmla="*/ 242019 h 669219"/>
                <a:gd name="connsiteX48" fmla="*/ 291065 w 958441"/>
                <a:gd name="connsiteY48" fmla="*/ 234342 h 669219"/>
                <a:gd name="connsiteX49" fmla="*/ 279518 w 958441"/>
                <a:gd name="connsiteY49" fmla="*/ 237911 h 669219"/>
                <a:gd name="connsiteX50" fmla="*/ 131777 w 958441"/>
                <a:gd name="connsiteY50" fmla="*/ 334418 h 669219"/>
                <a:gd name="connsiteX51" fmla="*/ 113699 w 958441"/>
                <a:gd name="connsiteY51" fmla="*/ 355516 h 669219"/>
                <a:gd name="connsiteX52" fmla="*/ 110302 w 958441"/>
                <a:gd name="connsiteY52" fmla="*/ 360780 h 669219"/>
                <a:gd name="connsiteX53" fmla="*/ 46088 w 958441"/>
                <a:gd name="connsiteY53" fmla="*/ 381147 h 669219"/>
                <a:gd name="connsiteX54" fmla="*/ 1970 w 958441"/>
                <a:gd name="connsiteY54" fmla="*/ 307808 h 669219"/>
                <a:gd name="connsiteX55" fmla="*/ 12632 w 958441"/>
                <a:gd name="connsiteY55" fmla="*/ 286719 h 669219"/>
                <a:gd name="connsiteX56" fmla="*/ 14936 w 958441"/>
                <a:gd name="connsiteY56" fmla="*/ 284363 h 669219"/>
                <a:gd name="connsiteX57" fmla="*/ 43175 w 958441"/>
                <a:gd name="connsiteY57" fmla="*/ 251408 h 669219"/>
                <a:gd name="connsiteX58" fmla="*/ 266798 w 958441"/>
                <a:gd name="connsiteY58" fmla="*/ 114563 h 669219"/>
                <a:gd name="connsiteX59" fmla="*/ 279392 w 958441"/>
                <a:gd name="connsiteY59" fmla="*/ 111530 h 669219"/>
                <a:gd name="connsiteX60" fmla="*/ 281193 w 958441"/>
                <a:gd name="connsiteY60" fmla="*/ 109395 h 669219"/>
                <a:gd name="connsiteX61" fmla="*/ 269076 w 958441"/>
                <a:gd name="connsiteY61" fmla="*/ 109830 h 669219"/>
                <a:gd name="connsiteX62" fmla="*/ 218671 w 958441"/>
                <a:gd name="connsiteY62" fmla="*/ 116674 h 669219"/>
                <a:gd name="connsiteX63" fmla="*/ 196568 w 958441"/>
                <a:gd name="connsiteY63" fmla="*/ 122009 h 669219"/>
                <a:gd name="connsiteX64" fmla="*/ 194069 w 958441"/>
                <a:gd name="connsiteY64" fmla="*/ 122954 h 669219"/>
                <a:gd name="connsiteX65" fmla="*/ 171719 w 958441"/>
                <a:gd name="connsiteY65" fmla="*/ 124562 h 669219"/>
                <a:gd name="connsiteX66" fmla="*/ 122181 w 958441"/>
                <a:gd name="connsiteY66" fmla="*/ 63650 h 669219"/>
                <a:gd name="connsiteX67" fmla="*/ 126652 w 958441"/>
                <a:gd name="connsiteY67" fmla="*/ 47863 h 669219"/>
                <a:gd name="connsiteX68" fmla="*/ 162482 w 958441"/>
                <a:gd name="connsiteY68" fmla="*/ 17938 h 669219"/>
                <a:gd name="connsiteX69" fmla="*/ 167106 w 958441"/>
                <a:gd name="connsiteY69" fmla="*/ 17143 h 669219"/>
                <a:gd name="connsiteX70" fmla="*/ 196932 w 958441"/>
                <a:gd name="connsiteY70" fmla="*/ 9945 h 669219"/>
                <a:gd name="connsiteX71" fmla="*/ 310057 w 958441"/>
                <a:gd name="connsiteY71" fmla="*/ 217 h 669219"/>
                <a:gd name="connsiteX0" fmla="*/ 310057 w 955637"/>
                <a:gd name="connsiteY0" fmla="*/ 217 h 669219"/>
                <a:gd name="connsiteX1" fmla="*/ 420875 w 955637"/>
                <a:gd name="connsiteY1" fmla="*/ 16213 h 669219"/>
                <a:gd name="connsiteX2" fmla="*/ 446748 w 955637"/>
                <a:gd name="connsiteY2" fmla="*/ 23913 h 669219"/>
                <a:gd name="connsiteX3" fmla="*/ 465540 w 955637"/>
                <a:gd name="connsiteY3" fmla="*/ 20060 h 669219"/>
                <a:gd name="connsiteX4" fmla="*/ 545828 w 955637"/>
                <a:gd name="connsiteY4" fmla="*/ 13705 h 669219"/>
                <a:gd name="connsiteX5" fmla="*/ 772130 w 955637"/>
                <a:gd name="connsiteY5" fmla="*/ 74670 h 669219"/>
                <a:gd name="connsiteX6" fmla="*/ 785486 w 955637"/>
                <a:gd name="connsiteY6" fmla="*/ 84873 h 669219"/>
                <a:gd name="connsiteX7" fmla="*/ 857567 w 955637"/>
                <a:gd name="connsiteY7" fmla="*/ 89228 h 669219"/>
                <a:gd name="connsiteX8" fmla="*/ 950047 w 955637"/>
                <a:gd name="connsiteY8" fmla="*/ 253807 h 669219"/>
                <a:gd name="connsiteX9" fmla="*/ 913418 w 955637"/>
                <a:gd name="connsiteY9" fmla="*/ 390508 h 669219"/>
                <a:gd name="connsiteX10" fmla="*/ 788706 w 955637"/>
                <a:gd name="connsiteY10" fmla="*/ 328214 h 669219"/>
                <a:gd name="connsiteX11" fmla="*/ 785059 w 955637"/>
                <a:gd name="connsiteY11" fmla="*/ 337665 h 669219"/>
                <a:gd name="connsiteX12" fmla="*/ 713725 w 955637"/>
                <a:gd name="connsiteY12" fmla="*/ 435633 h 669219"/>
                <a:gd name="connsiteX13" fmla="*/ 712053 w 955637"/>
                <a:gd name="connsiteY13" fmla="*/ 437079 h 669219"/>
                <a:gd name="connsiteX14" fmla="*/ 712043 w 955637"/>
                <a:gd name="connsiteY14" fmla="*/ 439040 h 669219"/>
                <a:gd name="connsiteX15" fmla="*/ 653228 w 955637"/>
                <a:gd name="connsiteY15" fmla="*/ 630558 h 669219"/>
                <a:gd name="connsiteX16" fmla="*/ 652680 w 955637"/>
                <a:gd name="connsiteY16" fmla="*/ 630228 h 669219"/>
                <a:gd name="connsiteX17" fmla="*/ 648899 w 955637"/>
                <a:gd name="connsiteY17" fmla="*/ 636603 h 669219"/>
                <a:gd name="connsiteX18" fmla="*/ 639132 w 955637"/>
                <a:gd name="connsiteY18" fmla="*/ 647392 h 669219"/>
                <a:gd name="connsiteX19" fmla="*/ 537643 w 955637"/>
                <a:gd name="connsiteY19" fmla="*/ 642220 h 669219"/>
                <a:gd name="connsiteX20" fmla="*/ 525829 w 955637"/>
                <a:gd name="connsiteY20" fmla="*/ 563667 h 669219"/>
                <a:gd name="connsiteX21" fmla="*/ 530162 w 955637"/>
                <a:gd name="connsiteY21" fmla="*/ 556360 h 669219"/>
                <a:gd name="connsiteX22" fmla="*/ 529974 w 955637"/>
                <a:gd name="connsiteY22" fmla="*/ 556246 h 669219"/>
                <a:gd name="connsiteX23" fmla="*/ 566523 w 955637"/>
                <a:gd name="connsiteY23" fmla="*/ 382700 h 669219"/>
                <a:gd name="connsiteX24" fmla="*/ 564112 w 955637"/>
                <a:gd name="connsiteY24" fmla="*/ 369712 h 669219"/>
                <a:gd name="connsiteX25" fmla="*/ 546678 w 955637"/>
                <a:gd name="connsiteY25" fmla="*/ 373278 h 669219"/>
                <a:gd name="connsiteX26" fmla="*/ 331478 w 955637"/>
                <a:gd name="connsiteY26" fmla="*/ 588798 h 669219"/>
                <a:gd name="connsiteX27" fmla="*/ 326928 w 955637"/>
                <a:gd name="connsiteY27" fmla="*/ 611557 h 669219"/>
                <a:gd name="connsiteX28" fmla="*/ 326735 w 955637"/>
                <a:gd name="connsiteY28" fmla="*/ 615454 h 669219"/>
                <a:gd name="connsiteX29" fmla="*/ 323702 w 955637"/>
                <a:gd name="connsiteY29" fmla="*/ 627621 h 669219"/>
                <a:gd name="connsiteX30" fmla="*/ 246353 w 955637"/>
                <a:gd name="connsiteY30" fmla="*/ 665826 h 669219"/>
                <a:gd name="connsiteX31" fmla="*/ 207485 w 955637"/>
                <a:gd name="connsiteY31" fmla="*/ 599517 h 669219"/>
                <a:gd name="connsiteX32" fmla="*/ 208561 w 955637"/>
                <a:gd name="connsiteY32" fmla="*/ 595200 h 669219"/>
                <a:gd name="connsiteX33" fmla="*/ 208503 w 955637"/>
                <a:gd name="connsiteY33" fmla="*/ 595191 h 669219"/>
                <a:gd name="connsiteX34" fmla="*/ 215473 w 955637"/>
                <a:gd name="connsiteY34" fmla="*/ 560330 h 669219"/>
                <a:gd name="connsiteX35" fmla="*/ 225253 w 955637"/>
                <a:gd name="connsiteY35" fmla="*/ 526640 h 669219"/>
                <a:gd name="connsiteX36" fmla="*/ 317475 w 955637"/>
                <a:gd name="connsiteY36" fmla="*/ 373851 h 669219"/>
                <a:gd name="connsiteX37" fmla="*/ 335078 w 955637"/>
                <a:gd name="connsiteY37" fmla="*/ 357234 h 669219"/>
                <a:gd name="connsiteX38" fmla="*/ 313701 w 955637"/>
                <a:gd name="connsiteY38" fmla="*/ 370462 h 669219"/>
                <a:gd name="connsiteX39" fmla="*/ 183422 w 955637"/>
                <a:gd name="connsiteY39" fmla="*/ 527315 h 669219"/>
                <a:gd name="connsiteX40" fmla="*/ 182968 w 955637"/>
                <a:gd name="connsiteY40" fmla="*/ 527119 h 669219"/>
                <a:gd name="connsiteX41" fmla="*/ 179589 w 955637"/>
                <a:gd name="connsiteY41" fmla="*/ 536125 h 669219"/>
                <a:gd name="connsiteX42" fmla="*/ 104340 w 955637"/>
                <a:gd name="connsiteY42" fmla="*/ 571401 h 669219"/>
                <a:gd name="connsiteX43" fmla="*/ 59037 w 955637"/>
                <a:gd name="connsiteY43" fmla="*/ 489830 h 669219"/>
                <a:gd name="connsiteX44" fmla="*/ 63808 w 955637"/>
                <a:gd name="connsiteY44" fmla="*/ 477115 h 669219"/>
                <a:gd name="connsiteX45" fmla="*/ 65437 w 955637"/>
                <a:gd name="connsiteY45" fmla="*/ 474478 h 669219"/>
                <a:gd name="connsiteX46" fmla="*/ 82677 w 955637"/>
                <a:gd name="connsiteY46" fmla="*/ 438864 h 669219"/>
                <a:gd name="connsiteX47" fmla="*/ 275779 w 955637"/>
                <a:gd name="connsiteY47" fmla="*/ 242019 h 669219"/>
                <a:gd name="connsiteX48" fmla="*/ 291065 w 955637"/>
                <a:gd name="connsiteY48" fmla="*/ 234342 h 669219"/>
                <a:gd name="connsiteX49" fmla="*/ 279518 w 955637"/>
                <a:gd name="connsiteY49" fmla="*/ 237911 h 669219"/>
                <a:gd name="connsiteX50" fmla="*/ 131777 w 955637"/>
                <a:gd name="connsiteY50" fmla="*/ 334418 h 669219"/>
                <a:gd name="connsiteX51" fmla="*/ 113699 w 955637"/>
                <a:gd name="connsiteY51" fmla="*/ 355516 h 669219"/>
                <a:gd name="connsiteX52" fmla="*/ 110302 w 955637"/>
                <a:gd name="connsiteY52" fmla="*/ 360780 h 669219"/>
                <a:gd name="connsiteX53" fmla="*/ 46088 w 955637"/>
                <a:gd name="connsiteY53" fmla="*/ 381147 h 669219"/>
                <a:gd name="connsiteX54" fmla="*/ 1970 w 955637"/>
                <a:gd name="connsiteY54" fmla="*/ 307808 h 669219"/>
                <a:gd name="connsiteX55" fmla="*/ 12632 w 955637"/>
                <a:gd name="connsiteY55" fmla="*/ 286719 h 669219"/>
                <a:gd name="connsiteX56" fmla="*/ 14936 w 955637"/>
                <a:gd name="connsiteY56" fmla="*/ 284363 h 669219"/>
                <a:gd name="connsiteX57" fmla="*/ 43175 w 955637"/>
                <a:gd name="connsiteY57" fmla="*/ 251408 h 669219"/>
                <a:gd name="connsiteX58" fmla="*/ 266798 w 955637"/>
                <a:gd name="connsiteY58" fmla="*/ 114563 h 669219"/>
                <a:gd name="connsiteX59" fmla="*/ 279392 w 955637"/>
                <a:gd name="connsiteY59" fmla="*/ 111530 h 669219"/>
                <a:gd name="connsiteX60" fmla="*/ 281193 w 955637"/>
                <a:gd name="connsiteY60" fmla="*/ 109395 h 669219"/>
                <a:gd name="connsiteX61" fmla="*/ 269076 w 955637"/>
                <a:gd name="connsiteY61" fmla="*/ 109830 h 669219"/>
                <a:gd name="connsiteX62" fmla="*/ 218671 w 955637"/>
                <a:gd name="connsiteY62" fmla="*/ 116674 h 669219"/>
                <a:gd name="connsiteX63" fmla="*/ 196568 w 955637"/>
                <a:gd name="connsiteY63" fmla="*/ 122009 h 669219"/>
                <a:gd name="connsiteX64" fmla="*/ 194069 w 955637"/>
                <a:gd name="connsiteY64" fmla="*/ 122954 h 669219"/>
                <a:gd name="connsiteX65" fmla="*/ 171719 w 955637"/>
                <a:gd name="connsiteY65" fmla="*/ 124562 h 669219"/>
                <a:gd name="connsiteX66" fmla="*/ 122181 w 955637"/>
                <a:gd name="connsiteY66" fmla="*/ 63650 h 669219"/>
                <a:gd name="connsiteX67" fmla="*/ 126652 w 955637"/>
                <a:gd name="connsiteY67" fmla="*/ 47863 h 669219"/>
                <a:gd name="connsiteX68" fmla="*/ 162482 w 955637"/>
                <a:gd name="connsiteY68" fmla="*/ 17938 h 669219"/>
                <a:gd name="connsiteX69" fmla="*/ 167106 w 955637"/>
                <a:gd name="connsiteY69" fmla="*/ 17143 h 669219"/>
                <a:gd name="connsiteX70" fmla="*/ 196932 w 955637"/>
                <a:gd name="connsiteY70" fmla="*/ 9945 h 669219"/>
                <a:gd name="connsiteX71" fmla="*/ 310057 w 955637"/>
                <a:gd name="connsiteY71" fmla="*/ 217 h 669219"/>
                <a:gd name="connsiteX0" fmla="*/ 310057 w 946715"/>
                <a:gd name="connsiteY0" fmla="*/ 217 h 669219"/>
                <a:gd name="connsiteX1" fmla="*/ 420875 w 946715"/>
                <a:gd name="connsiteY1" fmla="*/ 16213 h 669219"/>
                <a:gd name="connsiteX2" fmla="*/ 446748 w 946715"/>
                <a:gd name="connsiteY2" fmla="*/ 23913 h 669219"/>
                <a:gd name="connsiteX3" fmla="*/ 465540 w 946715"/>
                <a:gd name="connsiteY3" fmla="*/ 20060 h 669219"/>
                <a:gd name="connsiteX4" fmla="*/ 545828 w 946715"/>
                <a:gd name="connsiteY4" fmla="*/ 13705 h 669219"/>
                <a:gd name="connsiteX5" fmla="*/ 772130 w 946715"/>
                <a:gd name="connsiteY5" fmla="*/ 74670 h 669219"/>
                <a:gd name="connsiteX6" fmla="*/ 785486 w 946715"/>
                <a:gd name="connsiteY6" fmla="*/ 84873 h 669219"/>
                <a:gd name="connsiteX7" fmla="*/ 857567 w 946715"/>
                <a:gd name="connsiteY7" fmla="*/ 89228 h 669219"/>
                <a:gd name="connsiteX8" fmla="*/ 937347 w 946715"/>
                <a:gd name="connsiteY8" fmla="*/ 244282 h 669219"/>
                <a:gd name="connsiteX9" fmla="*/ 913418 w 946715"/>
                <a:gd name="connsiteY9" fmla="*/ 390508 h 669219"/>
                <a:gd name="connsiteX10" fmla="*/ 788706 w 946715"/>
                <a:gd name="connsiteY10" fmla="*/ 328214 h 669219"/>
                <a:gd name="connsiteX11" fmla="*/ 785059 w 946715"/>
                <a:gd name="connsiteY11" fmla="*/ 337665 h 669219"/>
                <a:gd name="connsiteX12" fmla="*/ 713725 w 946715"/>
                <a:gd name="connsiteY12" fmla="*/ 435633 h 669219"/>
                <a:gd name="connsiteX13" fmla="*/ 712053 w 946715"/>
                <a:gd name="connsiteY13" fmla="*/ 437079 h 669219"/>
                <a:gd name="connsiteX14" fmla="*/ 712043 w 946715"/>
                <a:gd name="connsiteY14" fmla="*/ 439040 h 669219"/>
                <a:gd name="connsiteX15" fmla="*/ 653228 w 946715"/>
                <a:gd name="connsiteY15" fmla="*/ 630558 h 669219"/>
                <a:gd name="connsiteX16" fmla="*/ 652680 w 946715"/>
                <a:gd name="connsiteY16" fmla="*/ 630228 h 669219"/>
                <a:gd name="connsiteX17" fmla="*/ 648899 w 946715"/>
                <a:gd name="connsiteY17" fmla="*/ 636603 h 669219"/>
                <a:gd name="connsiteX18" fmla="*/ 639132 w 946715"/>
                <a:gd name="connsiteY18" fmla="*/ 647392 h 669219"/>
                <a:gd name="connsiteX19" fmla="*/ 537643 w 946715"/>
                <a:gd name="connsiteY19" fmla="*/ 642220 h 669219"/>
                <a:gd name="connsiteX20" fmla="*/ 525829 w 946715"/>
                <a:gd name="connsiteY20" fmla="*/ 563667 h 669219"/>
                <a:gd name="connsiteX21" fmla="*/ 530162 w 946715"/>
                <a:gd name="connsiteY21" fmla="*/ 556360 h 669219"/>
                <a:gd name="connsiteX22" fmla="*/ 529974 w 946715"/>
                <a:gd name="connsiteY22" fmla="*/ 556246 h 669219"/>
                <a:gd name="connsiteX23" fmla="*/ 566523 w 946715"/>
                <a:gd name="connsiteY23" fmla="*/ 382700 h 669219"/>
                <a:gd name="connsiteX24" fmla="*/ 564112 w 946715"/>
                <a:gd name="connsiteY24" fmla="*/ 369712 h 669219"/>
                <a:gd name="connsiteX25" fmla="*/ 546678 w 946715"/>
                <a:gd name="connsiteY25" fmla="*/ 373278 h 669219"/>
                <a:gd name="connsiteX26" fmla="*/ 331478 w 946715"/>
                <a:gd name="connsiteY26" fmla="*/ 588798 h 669219"/>
                <a:gd name="connsiteX27" fmla="*/ 326928 w 946715"/>
                <a:gd name="connsiteY27" fmla="*/ 611557 h 669219"/>
                <a:gd name="connsiteX28" fmla="*/ 326735 w 946715"/>
                <a:gd name="connsiteY28" fmla="*/ 615454 h 669219"/>
                <a:gd name="connsiteX29" fmla="*/ 323702 w 946715"/>
                <a:gd name="connsiteY29" fmla="*/ 627621 h 669219"/>
                <a:gd name="connsiteX30" fmla="*/ 246353 w 946715"/>
                <a:gd name="connsiteY30" fmla="*/ 665826 h 669219"/>
                <a:gd name="connsiteX31" fmla="*/ 207485 w 946715"/>
                <a:gd name="connsiteY31" fmla="*/ 599517 h 669219"/>
                <a:gd name="connsiteX32" fmla="*/ 208561 w 946715"/>
                <a:gd name="connsiteY32" fmla="*/ 595200 h 669219"/>
                <a:gd name="connsiteX33" fmla="*/ 208503 w 946715"/>
                <a:gd name="connsiteY33" fmla="*/ 595191 h 669219"/>
                <a:gd name="connsiteX34" fmla="*/ 215473 w 946715"/>
                <a:gd name="connsiteY34" fmla="*/ 560330 h 669219"/>
                <a:gd name="connsiteX35" fmla="*/ 225253 w 946715"/>
                <a:gd name="connsiteY35" fmla="*/ 526640 h 669219"/>
                <a:gd name="connsiteX36" fmla="*/ 317475 w 946715"/>
                <a:gd name="connsiteY36" fmla="*/ 373851 h 669219"/>
                <a:gd name="connsiteX37" fmla="*/ 335078 w 946715"/>
                <a:gd name="connsiteY37" fmla="*/ 357234 h 669219"/>
                <a:gd name="connsiteX38" fmla="*/ 313701 w 946715"/>
                <a:gd name="connsiteY38" fmla="*/ 370462 h 669219"/>
                <a:gd name="connsiteX39" fmla="*/ 183422 w 946715"/>
                <a:gd name="connsiteY39" fmla="*/ 527315 h 669219"/>
                <a:gd name="connsiteX40" fmla="*/ 182968 w 946715"/>
                <a:gd name="connsiteY40" fmla="*/ 527119 h 669219"/>
                <a:gd name="connsiteX41" fmla="*/ 179589 w 946715"/>
                <a:gd name="connsiteY41" fmla="*/ 536125 h 669219"/>
                <a:gd name="connsiteX42" fmla="*/ 104340 w 946715"/>
                <a:gd name="connsiteY42" fmla="*/ 571401 h 669219"/>
                <a:gd name="connsiteX43" fmla="*/ 59037 w 946715"/>
                <a:gd name="connsiteY43" fmla="*/ 489830 h 669219"/>
                <a:gd name="connsiteX44" fmla="*/ 63808 w 946715"/>
                <a:gd name="connsiteY44" fmla="*/ 477115 h 669219"/>
                <a:gd name="connsiteX45" fmla="*/ 65437 w 946715"/>
                <a:gd name="connsiteY45" fmla="*/ 474478 h 669219"/>
                <a:gd name="connsiteX46" fmla="*/ 82677 w 946715"/>
                <a:gd name="connsiteY46" fmla="*/ 438864 h 669219"/>
                <a:gd name="connsiteX47" fmla="*/ 275779 w 946715"/>
                <a:gd name="connsiteY47" fmla="*/ 242019 h 669219"/>
                <a:gd name="connsiteX48" fmla="*/ 291065 w 946715"/>
                <a:gd name="connsiteY48" fmla="*/ 234342 h 669219"/>
                <a:gd name="connsiteX49" fmla="*/ 279518 w 946715"/>
                <a:gd name="connsiteY49" fmla="*/ 237911 h 669219"/>
                <a:gd name="connsiteX50" fmla="*/ 131777 w 946715"/>
                <a:gd name="connsiteY50" fmla="*/ 334418 h 669219"/>
                <a:gd name="connsiteX51" fmla="*/ 113699 w 946715"/>
                <a:gd name="connsiteY51" fmla="*/ 355516 h 669219"/>
                <a:gd name="connsiteX52" fmla="*/ 110302 w 946715"/>
                <a:gd name="connsiteY52" fmla="*/ 360780 h 669219"/>
                <a:gd name="connsiteX53" fmla="*/ 46088 w 946715"/>
                <a:gd name="connsiteY53" fmla="*/ 381147 h 669219"/>
                <a:gd name="connsiteX54" fmla="*/ 1970 w 946715"/>
                <a:gd name="connsiteY54" fmla="*/ 307808 h 669219"/>
                <a:gd name="connsiteX55" fmla="*/ 12632 w 946715"/>
                <a:gd name="connsiteY55" fmla="*/ 286719 h 669219"/>
                <a:gd name="connsiteX56" fmla="*/ 14936 w 946715"/>
                <a:gd name="connsiteY56" fmla="*/ 284363 h 669219"/>
                <a:gd name="connsiteX57" fmla="*/ 43175 w 946715"/>
                <a:gd name="connsiteY57" fmla="*/ 251408 h 669219"/>
                <a:gd name="connsiteX58" fmla="*/ 266798 w 946715"/>
                <a:gd name="connsiteY58" fmla="*/ 114563 h 669219"/>
                <a:gd name="connsiteX59" fmla="*/ 279392 w 946715"/>
                <a:gd name="connsiteY59" fmla="*/ 111530 h 669219"/>
                <a:gd name="connsiteX60" fmla="*/ 281193 w 946715"/>
                <a:gd name="connsiteY60" fmla="*/ 109395 h 669219"/>
                <a:gd name="connsiteX61" fmla="*/ 269076 w 946715"/>
                <a:gd name="connsiteY61" fmla="*/ 109830 h 669219"/>
                <a:gd name="connsiteX62" fmla="*/ 218671 w 946715"/>
                <a:gd name="connsiteY62" fmla="*/ 116674 h 669219"/>
                <a:gd name="connsiteX63" fmla="*/ 196568 w 946715"/>
                <a:gd name="connsiteY63" fmla="*/ 122009 h 669219"/>
                <a:gd name="connsiteX64" fmla="*/ 194069 w 946715"/>
                <a:gd name="connsiteY64" fmla="*/ 122954 h 669219"/>
                <a:gd name="connsiteX65" fmla="*/ 171719 w 946715"/>
                <a:gd name="connsiteY65" fmla="*/ 124562 h 669219"/>
                <a:gd name="connsiteX66" fmla="*/ 122181 w 946715"/>
                <a:gd name="connsiteY66" fmla="*/ 63650 h 669219"/>
                <a:gd name="connsiteX67" fmla="*/ 126652 w 946715"/>
                <a:gd name="connsiteY67" fmla="*/ 47863 h 669219"/>
                <a:gd name="connsiteX68" fmla="*/ 162482 w 946715"/>
                <a:gd name="connsiteY68" fmla="*/ 17938 h 669219"/>
                <a:gd name="connsiteX69" fmla="*/ 167106 w 946715"/>
                <a:gd name="connsiteY69" fmla="*/ 17143 h 669219"/>
                <a:gd name="connsiteX70" fmla="*/ 196932 w 946715"/>
                <a:gd name="connsiteY70" fmla="*/ 9945 h 669219"/>
                <a:gd name="connsiteX71" fmla="*/ 310057 w 946715"/>
                <a:gd name="connsiteY71" fmla="*/ 217 h 669219"/>
                <a:gd name="connsiteX0" fmla="*/ 310057 w 946715"/>
                <a:gd name="connsiteY0" fmla="*/ 217 h 669219"/>
                <a:gd name="connsiteX1" fmla="*/ 420875 w 946715"/>
                <a:gd name="connsiteY1" fmla="*/ 16213 h 669219"/>
                <a:gd name="connsiteX2" fmla="*/ 446748 w 946715"/>
                <a:gd name="connsiteY2" fmla="*/ 23913 h 669219"/>
                <a:gd name="connsiteX3" fmla="*/ 465540 w 946715"/>
                <a:gd name="connsiteY3" fmla="*/ 20060 h 669219"/>
                <a:gd name="connsiteX4" fmla="*/ 545828 w 946715"/>
                <a:gd name="connsiteY4" fmla="*/ 13705 h 669219"/>
                <a:gd name="connsiteX5" fmla="*/ 772130 w 946715"/>
                <a:gd name="connsiteY5" fmla="*/ 74670 h 669219"/>
                <a:gd name="connsiteX6" fmla="*/ 785486 w 946715"/>
                <a:gd name="connsiteY6" fmla="*/ 84873 h 669219"/>
                <a:gd name="connsiteX7" fmla="*/ 857567 w 946715"/>
                <a:gd name="connsiteY7" fmla="*/ 89228 h 669219"/>
                <a:gd name="connsiteX8" fmla="*/ 937347 w 946715"/>
                <a:gd name="connsiteY8" fmla="*/ 244282 h 669219"/>
                <a:gd name="connsiteX9" fmla="*/ 913418 w 946715"/>
                <a:gd name="connsiteY9" fmla="*/ 390508 h 669219"/>
                <a:gd name="connsiteX10" fmla="*/ 788706 w 946715"/>
                <a:gd name="connsiteY10" fmla="*/ 328214 h 669219"/>
                <a:gd name="connsiteX11" fmla="*/ 785059 w 946715"/>
                <a:gd name="connsiteY11" fmla="*/ 337665 h 669219"/>
                <a:gd name="connsiteX12" fmla="*/ 713725 w 946715"/>
                <a:gd name="connsiteY12" fmla="*/ 435633 h 669219"/>
                <a:gd name="connsiteX13" fmla="*/ 712053 w 946715"/>
                <a:gd name="connsiteY13" fmla="*/ 437079 h 669219"/>
                <a:gd name="connsiteX14" fmla="*/ 712043 w 946715"/>
                <a:gd name="connsiteY14" fmla="*/ 439040 h 669219"/>
                <a:gd name="connsiteX15" fmla="*/ 653228 w 946715"/>
                <a:gd name="connsiteY15" fmla="*/ 630558 h 669219"/>
                <a:gd name="connsiteX16" fmla="*/ 652680 w 946715"/>
                <a:gd name="connsiteY16" fmla="*/ 630228 h 669219"/>
                <a:gd name="connsiteX17" fmla="*/ 648899 w 946715"/>
                <a:gd name="connsiteY17" fmla="*/ 636603 h 669219"/>
                <a:gd name="connsiteX18" fmla="*/ 639132 w 946715"/>
                <a:gd name="connsiteY18" fmla="*/ 647392 h 669219"/>
                <a:gd name="connsiteX19" fmla="*/ 537643 w 946715"/>
                <a:gd name="connsiteY19" fmla="*/ 642220 h 669219"/>
                <a:gd name="connsiteX20" fmla="*/ 525829 w 946715"/>
                <a:gd name="connsiteY20" fmla="*/ 563667 h 669219"/>
                <a:gd name="connsiteX21" fmla="*/ 530162 w 946715"/>
                <a:gd name="connsiteY21" fmla="*/ 556360 h 669219"/>
                <a:gd name="connsiteX22" fmla="*/ 529974 w 946715"/>
                <a:gd name="connsiteY22" fmla="*/ 556246 h 669219"/>
                <a:gd name="connsiteX23" fmla="*/ 566523 w 946715"/>
                <a:gd name="connsiteY23" fmla="*/ 382700 h 669219"/>
                <a:gd name="connsiteX24" fmla="*/ 564112 w 946715"/>
                <a:gd name="connsiteY24" fmla="*/ 369712 h 669219"/>
                <a:gd name="connsiteX25" fmla="*/ 546678 w 946715"/>
                <a:gd name="connsiteY25" fmla="*/ 373278 h 669219"/>
                <a:gd name="connsiteX26" fmla="*/ 331478 w 946715"/>
                <a:gd name="connsiteY26" fmla="*/ 588798 h 669219"/>
                <a:gd name="connsiteX27" fmla="*/ 326928 w 946715"/>
                <a:gd name="connsiteY27" fmla="*/ 611557 h 669219"/>
                <a:gd name="connsiteX28" fmla="*/ 326735 w 946715"/>
                <a:gd name="connsiteY28" fmla="*/ 615454 h 669219"/>
                <a:gd name="connsiteX29" fmla="*/ 323702 w 946715"/>
                <a:gd name="connsiteY29" fmla="*/ 627621 h 669219"/>
                <a:gd name="connsiteX30" fmla="*/ 246353 w 946715"/>
                <a:gd name="connsiteY30" fmla="*/ 665826 h 669219"/>
                <a:gd name="connsiteX31" fmla="*/ 207485 w 946715"/>
                <a:gd name="connsiteY31" fmla="*/ 599517 h 669219"/>
                <a:gd name="connsiteX32" fmla="*/ 208561 w 946715"/>
                <a:gd name="connsiteY32" fmla="*/ 595200 h 669219"/>
                <a:gd name="connsiteX33" fmla="*/ 208503 w 946715"/>
                <a:gd name="connsiteY33" fmla="*/ 595191 h 669219"/>
                <a:gd name="connsiteX34" fmla="*/ 215473 w 946715"/>
                <a:gd name="connsiteY34" fmla="*/ 560330 h 669219"/>
                <a:gd name="connsiteX35" fmla="*/ 225253 w 946715"/>
                <a:gd name="connsiteY35" fmla="*/ 526640 h 669219"/>
                <a:gd name="connsiteX36" fmla="*/ 317475 w 946715"/>
                <a:gd name="connsiteY36" fmla="*/ 373851 h 669219"/>
                <a:gd name="connsiteX37" fmla="*/ 335078 w 946715"/>
                <a:gd name="connsiteY37" fmla="*/ 357234 h 669219"/>
                <a:gd name="connsiteX38" fmla="*/ 313701 w 946715"/>
                <a:gd name="connsiteY38" fmla="*/ 370462 h 669219"/>
                <a:gd name="connsiteX39" fmla="*/ 183422 w 946715"/>
                <a:gd name="connsiteY39" fmla="*/ 527315 h 669219"/>
                <a:gd name="connsiteX40" fmla="*/ 182968 w 946715"/>
                <a:gd name="connsiteY40" fmla="*/ 527119 h 669219"/>
                <a:gd name="connsiteX41" fmla="*/ 179589 w 946715"/>
                <a:gd name="connsiteY41" fmla="*/ 536125 h 669219"/>
                <a:gd name="connsiteX42" fmla="*/ 104340 w 946715"/>
                <a:gd name="connsiteY42" fmla="*/ 571401 h 669219"/>
                <a:gd name="connsiteX43" fmla="*/ 59037 w 946715"/>
                <a:gd name="connsiteY43" fmla="*/ 489830 h 669219"/>
                <a:gd name="connsiteX44" fmla="*/ 63808 w 946715"/>
                <a:gd name="connsiteY44" fmla="*/ 477115 h 669219"/>
                <a:gd name="connsiteX45" fmla="*/ 65437 w 946715"/>
                <a:gd name="connsiteY45" fmla="*/ 474478 h 669219"/>
                <a:gd name="connsiteX46" fmla="*/ 82677 w 946715"/>
                <a:gd name="connsiteY46" fmla="*/ 438864 h 669219"/>
                <a:gd name="connsiteX47" fmla="*/ 275779 w 946715"/>
                <a:gd name="connsiteY47" fmla="*/ 242019 h 669219"/>
                <a:gd name="connsiteX48" fmla="*/ 291065 w 946715"/>
                <a:gd name="connsiteY48" fmla="*/ 234342 h 669219"/>
                <a:gd name="connsiteX49" fmla="*/ 279518 w 946715"/>
                <a:gd name="connsiteY49" fmla="*/ 237911 h 669219"/>
                <a:gd name="connsiteX50" fmla="*/ 131777 w 946715"/>
                <a:gd name="connsiteY50" fmla="*/ 334418 h 669219"/>
                <a:gd name="connsiteX51" fmla="*/ 113699 w 946715"/>
                <a:gd name="connsiteY51" fmla="*/ 355516 h 669219"/>
                <a:gd name="connsiteX52" fmla="*/ 110302 w 946715"/>
                <a:gd name="connsiteY52" fmla="*/ 360780 h 669219"/>
                <a:gd name="connsiteX53" fmla="*/ 46088 w 946715"/>
                <a:gd name="connsiteY53" fmla="*/ 381147 h 669219"/>
                <a:gd name="connsiteX54" fmla="*/ 1970 w 946715"/>
                <a:gd name="connsiteY54" fmla="*/ 307808 h 669219"/>
                <a:gd name="connsiteX55" fmla="*/ 12632 w 946715"/>
                <a:gd name="connsiteY55" fmla="*/ 286719 h 669219"/>
                <a:gd name="connsiteX56" fmla="*/ 14936 w 946715"/>
                <a:gd name="connsiteY56" fmla="*/ 284363 h 669219"/>
                <a:gd name="connsiteX57" fmla="*/ 43175 w 946715"/>
                <a:gd name="connsiteY57" fmla="*/ 251408 h 669219"/>
                <a:gd name="connsiteX58" fmla="*/ 266798 w 946715"/>
                <a:gd name="connsiteY58" fmla="*/ 114563 h 669219"/>
                <a:gd name="connsiteX59" fmla="*/ 279392 w 946715"/>
                <a:gd name="connsiteY59" fmla="*/ 111530 h 669219"/>
                <a:gd name="connsiteX60" fmla="*/ 281193 w 946715"/>
                <a:gd name="connsiteY60" fmla="*/ 109395 h 669219"/>
                <a:gd name="connsiteX61" fmla="*/ 269076 w 946715"/>
                <a:gd name="connsiteY61" fmla="*/ 109830 h 669219"/>
                <a:gd name="connsiteX62" fmla="*/ 218671 w 946715"/>
                <a:gd name="connsiteY62" fmla="*/ 116674 h 669219"/>
                <a:gd name="connsiteX63" fmla="*/ 196568 w 946715"/>
                <a:gd name="connsiteY63" fmla="*/ 122009 h 669219"/>
                <a:gd name="connsiteX64" fmla="*/ 194069 w 946715"/>
                <a:gd name="connsiteY64" fmla="*/ 122954 h 669219"/>
                <a:gd name="connsiteX65" fmla="*/ 171719 w 946715"/>
                <a:gd name="connsiteY65" fmla="*/ 124562 h 669219"/>
                <a:gd name="connsiteX66" fmla="*/ 122181 w 946715"/>
                <a:gd name="connsiteY66" fmla="*/ 63650 h 669219"/>
                <a:gd name="connsiteX67" fmla="*/ 126652 w 946715"/>
                <a:gd name="connsiteY67" fmla="*/ 47863 h 669219"/>
                <a:gd name="connsiteX68" fmla="*/ 162482 w 946715"/>
                <a:gd name="connsiteY68" fmla="*/ 17938 h 669219"/>
                <a:gd name="connsiteX69" fmla="*/ 167106 w 946715"/>
                <a:gd name="connsiteY69" fmla="*/ 17143 h 669219"/>
                <a:gd name="connsiteX70" fmla="*/ 196932 w 946715"/>
                <a:gd name="connsiteY70" fmla="*/ 9945 h 669219"/>
                <a:gd name="connsiteX71" fmla="*/ 310057 w 946715"/>
                <a:gd name="connsiteY71" fmla="*/ 217 h 669219"/>
                <a:gd name="connsiteX0" fmla="*/ 310057 w 958185"/>
                <a:gd name="connsiteY0" fmla="*/ 217 h 669219"/>
                <a:gd name="connsiteX1" fmla="*/ 420875 w 958185"/>
                <a:gd name="connsiteY1" fmla="*/ 16213 h 669219"/>
                <a:gd name="connsiteX2" fmla="*/ 446748 w 958185"/>
                <a:gd name="connsiteY2" fmla="*/ 23913 h 669219"/>
                <a:gd name="connsiteX3" fmla="*/ 465540 w 958185"/>
                <a:gd name="connsiteY3" fmla="*/ 20060 h 669219"/>
                <a:gd name="connsiteX4" fmla="*/ 545828 w 958185"/>
                <a:gd name="connsiteY4" fmla="*/ 13705 h 669219"/>
                <a:gd name="connsiteX5" fmla="*/ 772130 w 958185"/>
                <a:gd name="connsiteY5" fmla="*/ 74670 h 669219"/>
                <a:gd name="connsiteX6" fmla="*/ 785486 w 958185"/>
                <a:gd name="connsiteY6" fmla="*/ 84873 h 669219"/>
                <a:gd name="connsiteX7" fmla="*/ 857567 w 958185"/>
                <a:gd name="connsiteY7" fmla="*/ 89228 h 669219"/>
                <a:gd name="connsiteX8" fmla="*/ 953222 w 958185"/>
                <a:gd name="connsiteY8" fmla="*/ 237932 h 669219"/>
                <a:gd name="connsiteX9" fmla="*/ 913418 w 958185"/>
                <a:gd name="connsiteY9" fmla="*/ 390508 h 669219"/>
                <a:gd name="connsiteX10" fmla="*/ 788706 w 958185"/>
                <a:gd name="connsiteY10" fmla="*/ 328214 h 669219"/>
                <a:gd name="connsiteX11" fmla="*/ 785059 w 958185"/>
                <a:gd name="connsiteY11" fmla="*/ 337665 h 669219"/>
                <a:gd name="connsiteX12" fmla="*/ 713725 w 958185"/>
                <a:gd name="connsiteY12" fmla="*/ 435633 h 669219"/>
                <a:gd name="connsiteX13" fmla="*/ 712053 w 958185"/>
                <a:gd name="connsiteY13" fmla="*/ 437079 h 669219"/>
                <a:gd name="connsiteX14" fmla="*/ 712043 w 958185"/>
                <a:gd name="connsiteY14" fmla="*/ 439040 h 669219"/>
                <a:gd name="connsiteX15" fmla="*/ 653228 w 958185"/>
                <a:gd name="connsiteY15" fmla="*/ 630558 h 669219"/>
                <a:gd name="connsiteX16" fmla="*/ 652680 w 958185"/>
                <a:gd name="connsiteY16" fmla="*/ 630228 h 669219"/>
                <a:gd name="connsiteX17" fmla="*/ 648899 w 958185"/>
                <a:gd name="connsiteY17" fmla="*/ 636603 h 669219"/>
                <a:gd name="connsiteX18" fmla="*/ 639132 w 958185"/>
                <a:gd name="connsiteY18" fmla="*/ 647392 h 669219"/>
                <a:gd name="connsiteX19" fmla="*/ 537643 w 958185"/>
                <a:gd name="connsiteY19" fmla="*/ 642220 h 669219"/>
                <a:gd name="connsiteX20" fmla="*/ 525829 w 958185"/>
                <a:gd name="connsiteY20" fmla="*/ 563667 h 669219"/>
                <a:gd name="connsiteX21" fmla="*/ 530162 w 958185"/>
                <a:gd name="connsiteY21" fmla="*/ 556360 h 669219"/>
                <a:gd name="connsiteX22" fmla="*/ 529974 w 958185"/>
                <a:gd name="connsiteY22" fmla="*/ 556246 h 669219"/>
                <a:gd name="connsiteX23" fmla="*/ 566523 w 958185"/>
                <a:gd name="connsiteY23" fmla="*/ 382700 h 669219"/>
                <a:gd name="connsiteX24" fmla="*/ 564112 w 958185"/>
                <a:gd name="connsiteY24" fmla="*/ 369712 h 669219"/>
                <a:gd name="connsiteX25" fmla="*/ 546678 w 958185"/>
                <a:gd name="connsiteY25" fmla="*/ 373278 h 669219"/>
                <a:gd name="connsiteX26" fmla="*/ 331478 w 958185"/>
                <a:gd name="connsiteY26" fmla="*/ 588798 h 669219"/>
                <a:gd name="connsiteX27" fmla="*/ 326928 w 958185"/>
                <a:gd name="connsiteY27" fmla="*/ 611557 h 669219"/>
                <a:gd name="connsiteX28" fmla="*/ 326735 w 958185"/>
                <a:gd name="connsiteY28" fmla="*/ 615454 h 669219"/>
                <a:gd name="connsiteX29" fmla="*/ 323702 w 958185"/>
                <a:gd name="connsiteY29" fmla="*/ 627621 h 669219"/>
                <a:gd name="connsiteX30" fmla="*/ 246353 w 958185"/>
                <a:gd name="connsiteY30" fmla="*/ 665826 h 669219"/>
                <a:gd name="connsiteX31" fmla="*/ 207485 w 958185"/>
                <a:gd name="connsiteY31" fmla="*/ 599517 h 669219"/>
                <a:gd name="connsiteX32" fmla="*/ 208561 w 958185"/>
                <a:gd name="connsiteY32" fmla="*/ 595200 h 669219"/>
                <a:gd name="connsiteX33" fmla="*/ 208503 w 958185"/>
                <a:gd name="connsiteY33" fmla="*/ 595191 h 669219"/>
                <a:gd name="connsiteX34" fmla="*/ 215473 w 958185"/>
                <a:gd name="connsiteY34" fmla="*/ 560330 h 669219"/>
                <a:gd name="connsiteX35" fmla="*/ 225253 w 958185"/>
                <a:gd name="connsiteY35" fmla="*/ 526640 h 669219"/>
                <a:gd name="connsiteX36" fmla="*/ 317475 w 958185"/>
                <a:gd name="connsiteY36" fmla="*/ 373851 h 669219"/>
                <a:gd name="connsiteX37" fmla="*/ 335078 w 958185"/>
                <a:gd name="connsiteY37" fmla="*/ 357234 h 669219"/>
                <a:gd name="connsiteX38" fmla="*/ 313701 w 958185"/>
                <a:gd name="connsiteY38" fmla="*/ 370462 h 669219"/>
                <a:gd name="connsiteX39" fmla="*/ 183422 w 958185"/>
                <a:gd name="connsiteY39" fmla="*/ 527315 h 669219"/>
                <a:gd name="connsiteX40" fmla="*/ 182968 w 958185"/>
                <a:gd name="connsiteY40" fmla="*/ 527119 h 669219"/>
                <a:gd name="connsiteX41" fmla="*/ 179589 w 958185"/>
                <a:gd name="connsiteY41" fmla="*/ 536125 h 669219"/>
                <a:gd name="connsiteX42" fmla="*/ 104340 w 958185"/>
                <a:gd name="connsiteY42" fmla="*/ 571401 h 669219"/>
                <a:gd name="connsiteX43" fmla="*/ 59037 w 958185"/>
                <a:gd name="connsiteY43" fmla="*/ 489830 h 669219"/>
                <a:gd name="connsiteX44" fmla="*/ 63808 w 958185"/>
                <a:gd name="connsiteY44" fmla="*/ 477115 h 669219"/>
                <a:gd name="connsiteX45" fmla="*/ 65437 w 958185"/>
                <a:gd name="connsiteY45" fmla="*/ 474478 h 669219"/>
                <a:gd name="connsiteX46" fmla="*/ 82677 w 958185"/>
                <a:gd name="connsiteY46" fmla="*/ 438864 h 669219"/>
                <a:gd name="connsiteX47" fmla="*/ 275779 w 958185"/>
                <a:gd name="connsiteY47" fmla="*/ 242019 h 669219"/>
                <a:gd name="connsiteX48" fmla="*/ 291065 w 958185"/>
                <a:gd name="connsiteY48" fmla="*/ 234342 h 669219"/>
                <a:gd name="connsiteX49" fmla="*/ 279518 w 958185"/>
                <a:gd name="connsiteY49" fmla="*/ 237911 h 669219"/>
                <a:gd name="connsiteX50" fmla="*/ 131777 w 958185"/>
                <a:gd name="connsiteY50" fmla="*/ 334418 h 669219"/>
                <a:gd name="connsiteX51" fmla="*/ 113699 w 958185"/>
                <a:gd name="connsiteY51" fmla="*/ 355516 h 669219"/>
                <a:gd name="connsiteX52" fmla="*/ 110302 w 958185"/>
                <a:gd name="connsiteY52" fmla="*/ 360780 h 669219"/>
                <a:gd name="connsiteX53" fmla="*/ 46088 w 958185"/>
                <a:gd name="connsiteY53" fmla="*/ 381147 h 669219"/>
                <a:gd name="connsiteX54" fmla="*/ 1970 w 958185"/>
                <a:gd name="connsiteY54" fmla="*/ 307808 h 669219"/>
                <a:gd name="connsiteX55" fmla="*/ 12632 w 958185"/>
                <a:gd name="connsiteY55" fmla="*/ 286719 h 669219"/>
                <a:gd name="connsiteX56" fmla="*/ 14936 w 958185"/>
                <a:gd name="connsiteY56" fmla="*/ 284363 h 669219"/>
                <a:gd name="connsiteX57" fmla="*/ 43175 w 958185"/>
                <a:gd name="connsiteY57" fmla="*/ 251408 h 669219"/>
                <a:gd name="connsiteX58" fmla="*/ 266798 w 958185"/>
                <a:gd name="connsiteY58" fmla="*/ 114563 h 669219"/>
                <a:gd name="connsiteX59" fmla="*/ 279392 w 958185"/>
                <a:gd name="connsiteY59" fmla="*/ 111530 h 669219"/>
                <a:gd name="connsiteX60" fmla="*/ 281193 w 958185"/>
                <a:gd name="connsiteY60" fmla="*/ 109395 h 669219"/>
                <a:gd name="connsiteX61" fmla="*/ 269076 w 958185"/>
                <a:gd name="connsiteY61" fmla="*/ 109830 h 669219"/>
                <a:gd name="connsiteX62" fmla="*/ 218671 w 958185"/>
                <a:gd name="connsiteY62" fmla="*/ 116674 h 669219"/>
                <a:gd name="connsiteX63" fmla="*/ 196568 w 958185"/>
                <a:gd name="connsiteY63" fmla="*/ 122009 h 669219"/>
                <a:gd name="connsiteX64" fmla="*/ 194069 w 958185"/>
                <a:gd name="connsiteY64" fmla="*/ 122954 h 669219"/>
                <a:gd name="connsiteX65" fmla="*/ 171719 w 958185"/>
                <a:gd name="connsiteY65" fmla="*/ 124562 h 669219"/>
                <a:gd name="connsiteX66" fmla="*/ 122181 w 958185"/>
                <a:gd name="connsiteY66" fmla="*/ 63650 h 669219"/>
                <a:gd name="connsiteX67" fmla="*/ 126652 w 958185"/>
                <a:gd name="connsiteY67" fmla="*/ 47863 h 669219"/>
                <a:gd name="connsiteX68" fmla="*/ 162482 w 958185"/>
                <a:gd name="connsiteY68" fmla="*/ 17938 h 669219"/>
                <a:gd name="connsiteX69" fmla="*/ 167106 w 958185"/>
                <a:gd name="connsiteY69" fmla="*/ 17143 h 669219"/>
                <a:gd name="connsiteX70" fmla="*/ 196932 w 958185"/>
                <a:gd name="connsiteY70" fmla="*/ 9945 h 669219"/>
                <a:gd name="connsiteX71" fmla="*/ 310057 w 958185"/>
                <a:gd name="connsiteY71" fmla="*/ 217 h 669219"/>
                <a:gd name="connsiteX0" fmla="*/ 310057 w 958185"/>
                <a:gd name="connsiteY0" fmla="*/ 217 h 669219"/>
                <a:gd name="connsiteX1" fmla="*/ 420875 w 958185"/>
                <a:gd name="connsiteY1" fmla="*/ 16213 h 669219"/>
                <a:gd name="connsiteX2" fmla="*/ 446748 w 958185"/>
                <a:gd name="connsiteY2" fmla="*/ 23913 h 669219"/>
                <a:gd name="connsiteX3" fmla="*/ 465540 w 958185"/>
                <a:gd name="connsiteY3" fmla="*/ 20060 h 669219"/>
                <a:gd name="connsiteX4" fmla="*/ 545828 w 958185"/>
                <a:gd name="connsiteY4" fmla="*/ 13705 h 669219"/>
                <a:gd name="connsiteX5" fmla="*/ 772130 w 958185"/>
                <a:gd name="connsiteY5" fmla="*/ 74670 h 669219"/>
                <a:gd name="connsiteX6" fmla="*/ 785486 w 958185"/>
                <a:gd name="connsiteY6" fmla="*/ 84873 h 669219"/>
                <a:gd name="connsiteX7" fmla="*/ 857567 w 958185"/>
                <a:gd name="connsiteY7" fmla="*/ 89228 h 669219"/>
                <a:gd name="connsiteX8" fmla="*/ 953222 w 958185"/>
                <a:gd name="connsiteY8" fmla="*/ 237932 h 669219"/>
                <a:gd name="connsiteX9" fmla="*/ 913418 w 958185"/>
                <a:gd name="connsiteY9" fmla="*/ 390508 h 669219"/>
                <a:gd name="connsiteX10" fmla="*/ 788706 w 958185"/>
                <a:gd name="connsiteY10" fmla="*/ 328214 h 669219"/>
                <a:gd name="connsiteX11" fmla="*/ 785059 w 958185"/>
                <a:gd name="connsiteY11" fmla="*/ 337665 h 669219"/>
                <a:gd name="connsiteX12" fmla="*/ 713725 w 958185"/>
                <a:gd name="connsiteY12" fmla="*/ 435633 h 669219"/>
                <a:gd name="connsiteX13" fmla="*/ 712053 w 958185"/>
                <a:gd name="connsiteY13" fmla="*/ 437079 h 669219"/>
                <a:gd name="connsiteX14" fmla="*/ 712043 w 958185"/>
                <a:gd name="connsiteY14" fmla="*/ 439040 h 669219"/>
                <a:gd name="connsiteX15" fmla="*/ 653228 w 958185"/>
                <a:gd name="connsiteY15" fmla="*/ 630558 h 669219"/>
                <a:gd name="connsiteX16" fmla="*/ 652680 w 958185"/>
                <a:gd name="connsiteY16" fmla="*/ 630228 h 669219"/>
                <a:gd name="connsiteX17" fmla="*/ 648899 w 958185"/>
                <a:gd name="connsiteY17" fmla="*/ 636603 h 669219"/>
                <a:gd name="connsiteX18" fmla="*/ 639132 w 958185"/>
                <a:gd name="connsiteY18" fmla="*/ 647392 h 669219"/>
                <a:gd name="connsiteX19" fmla="*/ 537643 w 958185"/>
                <a:gd name="connsiteY19" fmla="*/ 642220 h 669219"/>
                <a:gd name="connsiteX20" fmla="*/ 525829 w 958185"/>
                <a:gd name="connsiteY20" fmla="*/ 563667 h 669219"/>
                <a:gd name="connsiteX21" fmla="*/ 530162 w 958185"/>
                <a:gd name="connsiteY21" fmla="*/ 556360 h 669219"/>
                <a:gd name="connsiteX22" fmla="*/ 529974 w 958185"/>
                <a:gd name="connsiteY22" fmla="*/ 556246 h 669219"/>
                <a:gd name="connsiteX23" fmla="*/ 566523 w 958185"/>
                <a:gd name="connsiteY23" fmla="*/ 382700 h 669219"/>
                <a:gd name="connsiteX24" fmla="*/ 564112 w 958185"/>
                <a:gd name="connsiteY24" fmla="*/ 369712 h 669219"/>
                <a:gd name="connsiteX25" fmla="*/ 546678 w 958185"/>
                <a:gd name="connsiteY25" fmla="*/ 373278 h 669219"/>
                <a:gd name="connsiteX26" fmla="*/ 331478 w 958185"/>
                <a:gd name="connsiteY26" fmla="*/ 588798 h 669219"/>
                <a:gd name="connsiteX27" fmla="*/ 326928 w 958185"/>
                <a:gd name="connsiteY27" fmla="*/ 611557 h 669219"/>
                <a:gd name="connsiteX28" fmla="*/ 326735 w 958185"/>
                <a:gd name="connsiteY28" fmla="*/ 615454 h 669219"/>
                <a:gd name="connsiteX29" fmla="*/ 323702 w 958185"/>
                <a:gd name="connsiteY29" fmla="*/ 627621 h 669219"/>
                <a:gd name="connsiteX30" fmla="*/ 246353 w 958185"/>
                <a:gd name="connsiteY30" fmla="*/ 665826 h 669219"/>
                <a:gd name="connsiteX31" fmla="*/ 207485 w 958185"/>
                <a:gd name="connsiteY31" fmla="*/ 599517 h 669219"/>
                <a:gd name="connsiteX32" fmla="*/ 208561 w 958185"/>
                <a:gd name="connsiteY32" fmla="*/ 595200 h 669219"/>
                <a:gd name="connsiteX33" fmla="*/ 208503 w 958185"/>
                <a:gd name="connsiteY33" fmla="*/ 595191 h 669219"/>
                <a:gd name="connsiteX34" fmla="*/ 215473 w 958185"/>
                <a:gd name="connsiteY34" fmla="*/ 560330 h 669219"/>
                <a:gd name="connsiteX35" fmla="*/ 225253 w 958185"/>
                <a:gd name="connsiteY35" fmla="*/ 526640 h 669219"/>
                <a:gd name="connsiteX36" fmla="*/ 317475 w 958185"/>
                <a:gd name="connsiteY36" fmla="*/ 373851 h 669219"/>
                <a:gd name="connsiteX37" fmla="*/ 335078 w 958185"/>
                <a:gd name="connsiteY37" fmla="*/ 357234 h 669219"/>
                <a:gd name="connsiteX38" fmla="*/ 313701 w 958185"/>
                <a:gd name="connsiteY38" fmla="*/ 370462 h 669219"/>
                <a:gd name="connsiteX39" fmla="*/ 183422 w 958185"/>
                <a:gd name="connsiteY39" fmla="*/ 527315 h 669219"/>
                <a:gd name="connsiteX40" fmla="*/ 182968 w 958185"/>
                <a:gd name="connsiteY40" fmla="*/ 527119 h 669219"/>
                <a:gd name="connsiteX41" fmla="*/ 179589 w 958185"/>
                <a:gd name="connsiteY41" fmla="*/ 536125 h 669219"/>
                <a:gd name="connsiteX42" fmla="*/ 104340 w 958185"/>
                <a:gd name="connsiteY42" fmla="*/ 571401 h 669219"/>
                <a:gd name="connsiteX43" fmla="*/ 59037 w 958185"/>
                <a:gd name="connsiteY43" fmla="*/ 489830 h 669219"/>
                <a:gd name="connsiteX44" fmla="*/ 63808 w 958185"/>
                <a:gd name="connsiteY44" fmla="*/ 477115 h 669219"/>
                <a:gd name="connsiteX45" fmla="*/ 65437 w 958185"/>
                <a:gd name="connsiteY45" fmla="*/ 474478 h 669219"/>
                <a:gd name="connsiteX46" fmla="*/ 82677 w 958185"/>
                <a:gd name="connsiteY46" fmla="*/ 438864 h 669219"/>
                <a:gd name="connsiteX47" fmla="*/ 275779 w 958185"/>
                <a:gd name="connsiteY47" fmla="*/ 242019 h 669219"/>
                <a:gd name="connsiteX48" fmla="*/ 291065 w 958185"/>
                <a:gd name="connsiteY48" fmla="*/ 234342 h 669219"/>
                <a:gd name="connsiteX49" fmla="*/ 279518 w 958185"/>
                <a:gd name="connsiteY49" fmla="*/ 237911 h 669219"/>
                <a:gd name="connsiteX50" fmla="*/ 131777 w 958185"/>
                <a:gd name="connsiteY50" fmla="*/ 334418 h 669219"/>
                <a:gd name="connsiteX51" fmla="*/ 113699 w 958185"/>
                <a:gd name="connsiteY51" fmla="*/ 355516 h 669219"/>
                <a:gd name="connsiteX52" fmla="*/ 110302 w 958185"/>
                <a:gd name="connsiteY52" fmla="*/ 360780 h 669219"/>
                <a:gd name="connsiteX53" fmla="*/ 46088 w 958185"/>
                <a:gd name="connsiteY53" fmla="*/ 381147 h 669219"/>
                <a:gd name="connsiteX54" fmla="*/ 1970 w 958185"/>
                <a:gd name="connsiteY54" fmla="*/ 307808 h 669219"/>
                <a:gd name="connsiteX55" fmla="*/ 12632 w 958185"/>
                <a:gd name="connsiteY55" fmla="*/ 286719 h 669219"/>
                <a:gd name="connsiteX56" fmla="*/ 14936 w 958185"/>
                <a:gd name="connsiteY56" fmla="*/ 284363 h 669219"/>
                <a:gd name="connsiteX57" fmla="*/ 43175 w 958185"/>
                <a:gd name="connsiteY57" fmla="*/ 251408 h 669219"/>
                <a:gd name="connsiteX58" fmla="*/ 266798 w 958185"/>
                <a:gd name="connsiteY58" fmla="*/ 114563 h 669219"/>
                <a:gd name="connsiteX59" fmla="*/ 279392 w 958185"/>
                <a:gd name="connsiteY59" fmla="*/ 111530 h 669219"/>
                <a:gd name="connsiteX60" fmla="*/ 281193 w 958185"/>
                <a:gd name="connsiteY60" fmla="*/ 109395 h 669219"/>
                <a:gd name="connsiteX61" fmla="*/ 218671 w 958185"/>
                <a:gd name="connsiteY61" fmla="*/ 116674 h 669219"/>
                <a:gd name="connsiteX62" fmla="*/ 196568 w 958185"/>
                <a:gd name="connsiteY62" fmla="*/ 122009 h 669219"/>
                <a:gd name="connsiteX63" fmla="*/ 194069 w 958185"/>
                <a:gd name="connsiteY63" fmla="*/ 122954 h 669219"/>
                <a:gd name="connsiteX64" fmla="*/ 171719 w 958185"/>
                <a:gd name="connsiteY64" fmla="*/ 124562 h 669219"/>
                <a:gd name="connsiteX65" fmla="*/ 122181 w 958185"/>
                <a:gd name="connsiteY65" fmla="*/ 63650 h 669219"/>
                <a:gd name="connsiteX66" fmla="*/ 126652 w 958185"/>
                <a:gd name="connsiteY66" fmla="*/ 47863 h 669219"/>
                <a:gd name="connsiteX67" fmla="*/ 162482 w 958185"/>
                <a:gd name="connsiteY67" fmla="*/ 17938 h 669219"/>
                <a:gd name="connsiteX68" fmla="*/ 167106 w 958185"/>
                <a:gd name="connsiteY68" fmla="*/ 17143 h 669219"/>
                <a:gd name="connsiteX69" fmla="*/ 196932 w 958185"/>
                <a:gd name="connsiteY69" fmla="*/ 9945 h 669219"/>
                <a:gd name="connsiteX70" fmla="*/ 310057 w 958185"/>
                <a:gd name="connsiteY70" fmla="*/ 217 h 669219"/>
                <a:gd name="connsiteX0" fmla="*/ 310057 w 956820"/>
                <a:gd name="connsiteY0" fmla="*/ 217 h 669219"/>
                <a:gd name="connsiteX1" fmla="*/ 420875 w 956820"/>
                <a:gd name="connsiteY1" fmla="*/ 16213 h 669219"/>
                <a:gd name="connsiteX2" fmla="*/ 446748 w 956820"/>
                <a:gd name="connsiteY2" fmla="*/ 23913 h 669219"/>
                <a:gd name="connsiteX3" fmla="*/ 465540 w 956820"/>
                <a:gd name="connsiteY3" fmla="*/ 20060 h 669219"/>
                <a:gd name="connsiteX4" fmla="*/ 545828 w 956820"/>
                <a:gd name="connsiteY4" fmla="*/ 13705 h 669219"/>
                <a:gd name="connsiteX5" fmla="*/ 772130 w 956820"/>
                <a:gd name="connsiteY5" fmla="*/ 74670 h 669219"/>
                <a:gd name="connsiteX6" fmla="*/ 785486 w 956820"/>
                <a:gd name="connsiteY6" fmla="*/ 84873 h 669219"/>
                <a:gd name="connsiteX7" fmla="*/ 857567 w 956820"/>
                <a:gd name="connsiteY7" fmla="*/ 89228 h 669219"/>
                <a:gd name="connsiteX8" fmla="*/ 953222 w 956820"/>
                <a:gd name="connsiteY8" fmla="*/ 237932 h 669219"/>
                <a:gd name="connsiteX9" fmla="*/ 913418 w 956820"/>
                <a:gd name="connsiteY9" fmla="*/ 390508 h 669219"/>
                <a:gd name="connsiteX10" fmla="*/ 788706 w 956820"/>
                <a:gd name="connsiteY10" fmla="*/ 328214 h 669219"/>
                <a:gd name="connsiteX11" fmla="*/ 785059 w 956820"/>
                <a:gd name="connsiteY11" fmla="*/ 337665 h 669219"/>
                <a:gd name="connsiteX12" fmla="*/ 713725 w 956820"/>
                <a:gd name="connsiteY12" fmla="*/ 435633 h 669219"/>
                <a:gd name="connsiteX13" fmla="*/ 712053 w 956820"/>
                <a:gd name="connsiteY13" fmla="*/ 437079 h 669219"/>
                <a:gd name="connsiteX14" fmla="*/ 712043 w 956820"/>
                <a:gd name="connsiteY14" fmla="*/ 439040 h 669219"/>
                <a:gd name="connsiteX15" fmla="*/ 653228 w 956820"/>
                <a:gd name="connsiteY15" fmla="*/ 630558 h 669219"/>
                <a:gd name="connsiteX16" fmla="*/ 652680 w 956820"/>
                <a:gd name="connsiteY16" fmla="*/ 630228 h 669219"/>
                <a:gd name="connsiteX17" fmla="*/ 648899 w 956820"/>
                <a:gd name="connsiteY17" fmla="*/ 636603 h 669219"/>
                <a:gd name="connsiteX18" fmla="*/ 639132 w 956820"/>
                <a:gd name="connsiteY18" fmla="*/ 647392 h 669219"/>
                <a:gd name="connsiteX19" fmla="*/ 537643 w 956820"/>
                <a:gd name="connsiteY19" fmla="*/ 642220 h 669219"/>
                <a:gd name="connsiteX20" fmla="*/ 525829 w 956820"/>
                <a:gd name="connsiteY20" fmla="*/ 563667 h 669219"/>
                <a:gd name="connsiteX21" fmla="*/ 530162 w 956820"/>
                <a:gd name="connsiteY21" fmla="*/ 556360 h 669219"/>
                <a:gd name="connsiteX22" fmla="*/ 529974 w 956820"/>
                <a:gd name="connsiteY22" fmla="*/ 556246 h 669219"/>
                <a:gd name="connsiteX23" fmla="*/ 566523 w 956820"/>
                <a:gd name="connsiteY23" fmla="*/ 382700 h 669219"/>
                <a:gd name="connsiteX24" fmla="*/ 564112 w 956820"/>
                <a:gd name="connsiteY24" fmla="*/ 369712 h 669219"/>
                <a:gd name="connsiteX25" fmla="*/ 546678 w 956820"/>
                <a:gd name="connsiteY25" fmla="*/ 373278 h 669219"/>
                <a:gd name="connsiteX26" fmla="*/ 331478 w 956820"/>
                <a:gd name="connsiteY26" fmla="*/ 588798 h 669219"/>
                <a:gd name="connsiteX27" fmla="*/ 326928 w 956820"/>
                <a:gd name="connsiteY27" fmla="*/ 611557 h 669219"/>
                <a:gd name="connsiteX28" fmla="*/ 326735 w 956820"/>
                <a:gd name="connsiteY28" fmla="*/ 615454 h 669219"/>
                <a:gd name="connsiteX29" fmla="*/ 323702 w 956820"/>
                <a:gd name="connsiteY29" fmla="*/ 627621 h 669219"/>
                <a:gd name="connsiteX30" fmla="*/ 246353 w 956820"/>
                <a:gd name="connsiteY30" fmla="*/ 665826 h 669219"/>
                <a:gd name="connsiteX31" fmla="*/ 207485 w 956820"/>
                <a:gd name="connsiteY31" fmla="*/ 599517 h 669219"/>
                <a:gd name="connsiteX32" fmla="*/ 208561 w 956820"/>
                <a:gd name="connsiteY32" fmla="*/ 595200 h 669219"/>
                <a:gd name="connsiteX33" fmla="*/ 208503 w 956820"/>
                <a:gd name="connsiteY33" fmla="*/ 595191 h 669219"/>
                <a:gd name="connsiteX34" fmla="*/ 215473 w 956820"/>
                <a:gd name="connsiteY34" fmla="*/ 560330 h 669219"/>
                <a:gd name="connsiteX35" fmla="*/ 225253 w 956820"/>
                <a:gd name="connsiteY35" fmla="*/ 526640 h 669219"/>
                <a:gd name="connsiteX36" fmla="*/ 317475 w 956820"/>
                <a:gd name="connsiteY36" fmla="*/ 373851 h 669219"/>
                <a:gd name="connsiteX37" fmla="*/ 335078 w 956820"/>
                <a:gd name="connsiteY37" fmla="*/ 357234 h 669219"/>
                <a:gd name="connsiteX38" fmla="*/ 313701 w 956820"/>
                <a:gd name="connsiteY38" fmla="*/ 370462 h 669219"/>
                <a:gd name="connsiteX39" fmla="*/ 183422 w 956820"/>
                <a:gd name="connsiteY39" fmla="*/ 527315 h 669219"/>
                <a:gd name="connsiteX40" fmla="*/ 182968 w 956820"/>
                <a:gd name="connsiteY40" fmla="*/ 527119 h 669219"/>
                <a:gd name="connsiteX41" fmla="*/ 179589 w 956820"/>
                <a:gd name="connsiteY41" fmla="*/ 536125 h 669219"/>
                <a:gd name="connsiteX42" fmla="*/ 104340 w 956820"/>
                <a:gd name="connsiteY42" fmla="*/ 571401 h 669219"/>
                <a:gd name="connsiteX43" fmla="*/ 59037 w 956820"/>
                <a:gd name="connsiteY43" fmla="*/ 489830 h 669219"/>
                <a:gd name="connsiteX44" fmla="*/ 63808 w 956820"/>
                <a:gd name="connsiteY44" fmla="*/ 477115 h 669219"/>
                <a:gd name="connsiteX45" fmla="*/ 65437 w 956820"/>
                <a:gd name="connsiteY45" fmla="*/ 474478 h 669219"/>
                <a:gd name="connsiteX46" fmla="*/ 82677 w 956820"/>
                <a:gd name="connsiteY46" fmla="*/ 438864 h 669219"/>
                <a:gd name="connsiteX47" fmla="*/ 275779 w 956820"/>
                <a:gd name="connsiteY47" fmla="*/ 242019 h 669219"/>
                <a:gd name="connsiteX48" fmla="*/ 291065 w 956820"/>
                <a:gd name="connsiteY48" fmla="*/ 234342 h 669219"/>
                <a:gd name="connsiteX49" fmla="*/ 279518 w 956820"/>
                <a:gd name="connsiteY49" fmla="*/ 237911 h 669219"/>
                <a:gd name="connsiteX50" fmla="*/ 131777 w 956820"/>
                <a:gd name="connsiteY50" fmla="*/ 334418 h 669219"/>
                <a:gd name="connsiteX51" fmla="*/ 113699 w 956820"/>
                <a:gd name="connsiteY51" fmla="*/ 355516 h 669219"/>
                <a:gd name="connsiteX52" fmla="*/ 110302 w 956820"/>
                <a:gd name="connsiteY52" fmla="*/ 360780 h 669219"/>
                <a:gd name="connsiteX53" fmla="*/ 46088 w 956820"/>
                <a:gd name="connsiteY53" fmla="*/ 381147 h 669219"/>
                <a:gd name="connsiteX54" fmla="*/ 1970 w 956820"/>
                <a:gd name="connsiteY54" fmla="*/ 307808 h 669219"/>
                <a:gd name="connsiteX55" fmla="*/ 12632 w 956820"/>
                <a:gd name="connsiteY55" fmla="*/ 286719 h 669219"/>
                <a:gd name="connsiteX56" fmla="*/ 14936 w 956820"/>
                <a:gd name="connsiteY56" fmla="*/ 284363 h 669219"/>
                <a:gd name="connsiteX57" fmla="*/ 43175 w 956820"/>
                <a:gd name="connsiteY57" fmla="*/ 251408 h 669219"/>
                <a:gd name="connsiteX58" fmla="*/ 266798 w 956820"/>
                <a:gd name="connsiteY58" fmla="*/ 114563 h 669219"/>
                <a:gd name="connsiteX59" fmla="*/ 279392 w 956820"/>
                <a:gd name="connsiteY59" fmla="*/ 111530 h 669219"/>
                <a:gd name="connsiteX60" fmla="*/ 281193 w 956820"/>
                <a:gd name="connsiteY60" fmla="*/ 109395 h 669219"/>
                <a:gd name="connsiteX61" fmla="*/ 218671 w 956820"/>
                <a:gd name="connsiteY61" fmla="*/ 116674 h 669219"/>
                <a:gd name="connsiteX62" fmla="*/ 196568 w 956820"/>
                <a:gd name="connsiteY62" fmla="*/ 122009 h 669219"/>
                <a:gd name="connsiteX63" fmla="*/ 194069 w 956820"/>
                <a:gd name="connsiteY63" fmla="*/ 122954 h 669219"/>
                <a:gd name="connsiteX64" fmla="*/ 171719 w 956820"/>
                <a:gd name="connsiteY64" fmla="*/ 124562 h 669219"/>
                <a:gd name="connsiteX65" fmla="*/ 122181 w 956820"/>
                <a:gd name="connsiteY65" fmla="*/ 63650 h 669219"/>
                <a:gd name="connsiteX66" fmla="*/ 126652 w 956820"/>
                <a:gd name="connsiteY66" fmla="*/ 47863 h 669219"/>
                <a:gd name="connsiteX67" fmla="*/ 162482 w 956820"/>
                <a:gd name="connsiteY67" fmla="*/ 17938 h 669219"/>
                <a:gd name="connsiteX68" fmla="*/ 167106 w 956820"/>
                <a:gd name="connsiteY68" fmla="*/ 17143 h 669219"/>
                <a:gd name="connsiteX69" fmla="*/ 196932 w 956820"/>
                <a:gd name="connsiteY69" fmla="*/ 9945 h 669219"/>
                <a:gd name="connsiteX70" fmla="*/ 310057 w 956820"/>
                <a:gd name="connsiteY70" fmla="*/ 217 h 669219"/>
                <a:gd name="connsiteX0" fmla="*/ 310057 w 956820"/>
                <a:gd name="connsiteY0" fmla="*/ 217 h 669219"/>
                <a:gd name="connsiteX1" fmla="*/ 420875 w 956820"/>
                <a:gd name="connsiteY1" fmla="*/ 16213 h 669219"/>
                <a:gd name="connsiteX2" fmla="*/ 446748 w 956820"/>
                <a:gd name="connsiteY2" fmla="*/ 23913 h 669219"/>
                <a:gd name="connsiteX3" fmla="*/ 465540 w 956820"/>
                <a:gd name="connsiteY3" fmla="*/ 20060 h 669219"/>
                <a:gd name="connsiteX4" fmla="*/ 545828 w 956820"/>
                <a:gd name="connsiteY4" fmla="*/ 13705 h 669219"/>
                <a:gd name="connsiteX5" fmla="*/ 772130 w 956820"/>
                <a:gd name="connsiteY5" fmla="*/ 74670 h 669219"/>
                <a:gd name="connsiteX6" fmla="*/ 785486 w 956820"/>
                <a:gd name="connsiteY6" fmla="*/ 84873 h 669219"/>
                <a:gd name="connsiteX7" fmla="*/ 857567 w 956820"/>
                <a:gd name="connsiteY7" fmla="*/ 89228 h 669219"/>
                <a:gd name="connsiteX8" fmla="*/ 953222 w 956820"/>
                <a:gd name="connsiteY8" fmla="*/ 237932 h 669219"/>
                <a:gd name="connsiteX9" fmla="*/ 913418 w 956820"/>
                <a:gd name="connsiteY9" fmla="*/ 390508 h 669219"/>
                <a:gd name="connsiteX10" fmla="*/ 788706 w 956820"/>
                <a:gd name="connsiteY10" fmla="*/ 328214 h 669219"/>
                <a:gd name="connsiteX11" fmla="*/ 713725 w 956820"/>
                <a:gd name="connsiteY11" fmla="*/ 435633 h 669219"/>
                <a:gd name="connsiteX12" fmla="*/ 712053 w 956820"/>
                <a:gd name="connsiteY12" fmla="*/ 437079 h 669219"/>
                <a:gd name="connsiteX13" fmla="*/ 712043 w 956820"/>
                <a:gd name="connsiteY13" fmla="*/ 439040 h 669219"/>
                <a:gd name="connsiteX14" fmla="*/ 653228 w 956820"/>
                <a:gd name="connsiteY14" fmla="*/ 630558 h 669219"/>
                <a:gd name="connsiteX15" fmla="*/ 652680 w 956820"/>
                <a:gd name="connsiteY15" fmla="*/ 630228 h 669219"/>
                <a:gd name="connsiteX16" fmla="*/ 648899 w 956820"/>
                <a:gd name="connsiteY16" fmla="*/ 636603 h 669219"/>
                <a:gd name="connsiteX17" fmla="*/ 639132 w 956820"/>
                <a:gd name="connsiteY17" fmla="*/ 647392 h 669219"/>
                <a:gd name="connsiteX18" fmla="*/ 537643 w 956820"/>
                <a:gd name="connsiteY18" fmla="*/ 642220 h 669219"/>
                <a:gd name="connsiteX19" fmla="*/ 525829 w 956820"/>
                <a:gd name="connsiteY19" fmla="*/ 563667 h 669219"/>
                <a:gd name="connsiteX20" fmla="*/ 530162 w 956820"/>
                <a:gd name="connsiteY20" fmla="*/ 556360 h 669219"/>
                <a:gd name="connsiteX21" fmla="*/ 529974 w 956820"/>
                <a:gd name="connsiteY21" fmla="*/ 556246 h 669219"/>
                <a:gd name="connsiteX22" fmla="*/ 566523 w 956820"/>
                <a:gd name="connsiteY22" fmla="*/ 382700 h 669219"/>
                <a:gd name="connsiteX23" fmla="*/ 564112 w 956820"/>
                <a:gd name="connsiteY23" fmla="*/ 369712 h 669219"/>
                <a:gd name="connsiteX24" fmla="*/ 546678 w 956820"/>
                <a:gd name="connsiteY24" fmla="*/ 373278 h 669219"/>
                <a:gd name="connsiteX25" fmla="*/ 331478 w 956820"/>
                <a:gd name="connsiteY25" fmla="*/ 588798 h 669219"/>
                <a:gd name="connsiteX26" fmla="*/ 326928 w 956820"/>
                <a:gd name="connsiteY26" fmla="*/ 611557 h 669219"/>
                <a:gd name="connsiteX27" fmla="*/ 326735 w 956820"/>
                <a:gd name="connsiteY27" fmla="*/ 615454 h 669219"/>
                <a:gd name="connsiteX28" fmla="*/ 323702 w 956820"/>
                <a:gd name="connsiteY28" fmla="*/ 627621 h 669219"/>
                <a:gd name="connsiteX29" fmla="*/ 246353 w 956820"/>
                <a:gd name="connsiteY29" fmla="*/ 665826 h 669219"/>
                <a:gd name="connsiteX30" fmla="*/ 207485 w 956820"/>
                <a:gd name="connsiteY30" fmla="*/ 599517 h 669219"/>
                <a:gd name="connsiteX31" fmla="*/ 208561 w 956820"/>
                <a:gd name="connsiteY31" fmla="*/ 595200 h 669219"/>
                <a:gd name="connsiteX32" fmla="*/ 208503 w 956820"/>
                <a:gd name="connsiteY32" fmla="*/ 595191 h 669219"/>
                <a:gd name="connsiteX33" fmla="*/ 215473 w 956820"/>
                <a:gd name="connsiteY33" fmla="*/ 560330 h 669219"/>
                <a:gd name="connsiteX34" fmla="*/ 225253 w 956820"/>
                <a:gd name="connsiteY34" fmla="*/ 526640 h 669219"/>
                <a:gd name="connsiteX35" fmla="*/ 317475 w 956820"/>
                <a:gd name="connsiteY35" fmla="*/ 373851 h 669219"/>
                <a:gd name="connsiteX36" fmla="*/ 335078 w 956820"/>
                <a:gd name="connsiteY36" fmla="*/ 357234 h 669219"/>
                <a:gd name="connsiteX37" fmla="*/ 313701 w 956820"/>
                <a:gd name="connsiteY37" fmla="*/ 370462 h 669219"/>
                <a:gd name="connsiteX38" fmla="*/ 183422 w 956820"/>
                <a:gd name="connsiteY38" fmla="*/ 527315 h 669219"/>
                <a:gd name="connsiteX39" fmla="*/ 182968 w 956820"/>
                <a:gd name="connsiteY39" fmla="*/ 527119 h 669219"/>
                <a:gd name="connsiteX40" fmla="*/ 179589 w 956820"/>
                <a:gd name="connsiteY40" fmla="*/ 536125 h 669219"/>
                <a:gd name="connsiteX41" fmla="*/ 104340 w 956820"/>
                <a:gd name="connsiteY41" fmla="*/ 571401 h 669219"/>
                <a:gd name="connsiteX42" fmla="*/ 59037 w 956820"/>
                <a:gd name="connsiteY42" fmla="*/ 489830 h 669219"/>
                <a:gd name="connsiteX43" fmla="*/ 63808 w 956820"/>
                <a:gd name="connsiteY43" fmla="*/ 477115 h 669219"/>
                <a:gd name="connsiteX44" fmla="*/ 65437 w 956820"/>
                <a:gd name="connsiteY44" fmla="*/ 474478 h 669219"/>
                <a:gd name="connsiteX45" fmla="*/ 82677 w 956820"/>
                <a:gd name="connsiteY45" fmla="*/ 438864 h 669219"/>
                <a:gd name="connsiteX46" fmla="*/ 275779 w 956820"/>
                <a:gd name="connsiteY46" fmla="*/ 242019 h 669219"/>
                <a:gd name="connsiteX47" fmla="*/ 291065 w 956820"/>
                <a:gd name="connsiteY47" fmla="*/ 234342 h 669219"/>
                <a:gd name="connsiteX48" fmla="*/ 279518 w 956820"/>
                <a:gd name="connsiteY48" fmla="*/ 237911 h 669219"/>
                <a:gd name="connsiteX49" fmla="*/ 131777 w 956820"/>
                <a:gd name="connsiteY49" fmla="*/ 334418 h 669219"/>
                <a:gd name="connsiteX50" fmla="*/ 113699 w 956820"/>
                <a:gd name="connsiteY50" fmla="*/ 355516 h 669219"/>
                <a:gd name="connsiteX51" fmla="*/ 110302 w 956820"/>
                <a:gd name="connsiteY51" fmla="*/ 360780 h 669219"/>
                <a:gd name="connsiteX52" fmla="*/ 46088 w 956820"/>
                <a:gd name="connsiteY52" fmla="*/ 381147 h 669219"/>
                <a:gd name="connsiteX53" fmla="*/ 1970 w 956820"/>
                <a:gd name="connsiteY53" fmla="*/ 307808 h 669219"/>
                <a:gd name="connsiteX54" fmla="*/ 12632 w 956820"/>
                <a:gd name="connsiteY54" fmla="*/ 286719 h 669219"/>
                <a:gd name="connsiteX55" fmla="*/ 14936 w 956820"/>
                <a:gd name="connsiteY55" fmla="*/ 284363 h 669219"/>
                <a:gd name="connsiteX56" fmla="*/ 43175 w 956820"/>
                <a:gd name="connsiteY56" fmla="*/ 251408 h 669219"/>
                <a:gd name="connsiteX57" fmla="*/ 266798 w 956820"/>
                <a:gd name="connsiteY57" fmla="*/ 114563 h 669219"/>
                <a:gd name="connsiteX58" fmla="*/ 279392 w 956820"/>
                <a:gd name="connsiteY58" fmla="*/ 111530 h 669219"/>
                <a:gd name="connsiteX59" fmla="*/ 281193 w 956820"/>
                <a:gd name="connsiteY59" fmla="*/ 109395 h 669219"/>
                <a:gd name="connsiteX60" fmla="*/ 218671 w 956820"/>
                <a:gd name="connsiteY60" fmla="*/ 116674 h 669219"/>
                <a:gd name="connsiteX61" fmla="*/ 196568 w 956820"/>
                <a:gd name="connsiteY61" fmla="*/ 122009 h 669219"/>
                <a:gd name="connsiteX62" fmla="*/ 194069 w 956820"/>
                <a:gd name="connsiteY62" fmla="*/ 122954 h 669219"/>
                <a:gd name="connsiteX63" fmla="*/ 171719 w 956820"/>
                <a:gd name="connsiteY63" fmla="*/ 124562 h 669219"/>
                <a:gd name="connsiteX64" fmla="*/ 122181 w 956820"/>
                <a:gd name="connsiteY64" fmla="*/ 63650 h 669219"/>
                <a:gd name="connsiteX65" fmla="*/ 126652 w 956820"/>
                <a:gd name="connsiteY65" fmla="*/ 47863 h 669219"/>
                <a:gd name="connsiteX66" fmla="*/ 162482 w 956820"/>
                <a:gd name="connsiteY66" fmla="*/ 17938 h 669219"/>
                <a:gd name="connsiteX67" fmla="*/ 167106 w 956820"/>
                <a:gd name="connsiteY67" fmla="*/ 17143 h 669219"/>
                <a:gd name="connsiteX68" fmla="*/ 196932 w 956820"/>
                <a:gd name="connsiteY68" fmla="*/ 9945 h 669219"/>
                <a:gd name="connsiteX69" fmla="*/ 310057 w 956820"/>
                <a:gd name="connsiteY69" fmla="*/ 217 h 669219"/>
                <a:gd name="connsiteX0" fmla="*/ 310057 w 956820"/>
                <a:gd name="connsiteY0" fmla="*/ 217 h 669219"/>
                <a:gd name="connsiteX1" fmla="*/ 420875 w 956820"/>
                <a:gd name="connsiteY1" fmla="*/ 16213 h 669219"/>
                <a:gd name="connsiteX2" fmla="*/ 446748 w 956820"/>
                <a:gd name="connsiteY2" fmla="*/ 23913 h 669219"/>
                <a:gd name="connsiteX3" fmla="*/ 465540 w 956820"/>
                <a:gd name="connsiteY3" fmla="*/ 20060 h 669219"/>
                <a:gd name="connsiteX4" fmla="*/ 545828 w 956820"/>
                <a:gd name="connsiteY4" fmla="*/ 13705 h 669219"/>
                <a:gd name="connsiteX5" fmla="*/ 772130 w 956820"/>
                <a:gd name="connsiteY5" fmla="*/ 74670 h 669219"/>
                <a:gd name="connsiteX6" fmla="*/ 785486 w 956820"/>
                <a:gd name="connsiteY6" fmla="*/ 84873 h 669219"/>
                <a:gd name="connsiteX7" fmla="*/ 857567 w 956820"/>
                <a:gd name="connsiteY7" fmla="*/ 89228 h 669219"/>
                <a:gd name="connsiteX8" fmla="*/ 953222 w 956820"/>
                <a:gd name="connsiteY8" fmla="*/ 237932 h 669219"/>
                <a:gd name="connsiteX9" fmla="*/ 913418 w 956820"/>
                <a:gd name="connsiteY9" fmla="*/ 390508 h 669219"/>
                <a:gd name="connsiteX10" fmla="*/ 795056 w 956820"/>
                <a:gd name="connsiteY10" fmla="*/ 353614 h 669219"/>
                <a:gd name="connsiteX11" fmla="*/ 713725 w 956820"/>
                <a:gd name="connsiteY11" fmla="*/ 435633 h 669219"/>
                <a:gd name="connsiteX12" fmla="*/ 712053 w 956820"/>
                <a:gd name="connsiteY12" fmla="*/ 437079 h 669219"/>
                <a:gd name="connsiteX13" fmla="*/ 712043 w 956820"/>
                <a:gd name="connsiteY13" fmla="*/ 439040 h 669219"/>
                <a:gd name="connsiteX14" fmla="*/ 653228 w 956820"/>
                <a:gd name="connsiteY14" fmla="*/ 630558 h 669219"/>
                <a:gd name="connsiteX15" fmla="*/ 652680 w 956820"/>
                <a:gd name="connsiteY15" fmla="*/ 630228 h 669219"/>
                <a:gd name="connsiteX16" fmla="*/ 648899 w 956820"/>
                <a:gd name="connsiteY16" fmla="*/ 636603 h 669219"/>
                <a:gd name="connsiteX17" fmla="*/ 639132 w 956820"/>
                <a:gd name="connsiteY17" fmla="*/ 647392 h 669219"/>
                <a:gd name="connsiteX18" fmla="*/ 537643 w 956820"/>
                <a:gd name="connsiteY18" fmla="*/ 642220 h 669219"/>
                <a:gd name="connsiteX19" fmla="*/ 525829 w 956820"/>
                <a:gd name="connsiteY19" fmla="*/ 563667 h 669219"/>
                <a:gd name="connsiteX20" fmla="*/ 530162 w 956820"/>
                <a:gd name="connsiteY20" fmla="*/ 556360 h 669219"/>
                <a:gd name="connsiteX21" fmla="*/ 529974 w 956820"/>
                <a:gd name="connsiteY21" fmla="*/ 556246 h 669219"/>
                <a:gd name="connsiteX22" fmla="*/ 566523 w 956820"/>
                <a:gd name="connsiteY22" fmla="*/ 382700 h 669219"/>
                <a:gd name="connsiteX23" fmla="*/ 564112 w 956820"/>
                <a:gd name="connsiteY23" fmla="*/ 369712 h 669219"/>
                <a:gd name="connsiteX24" fmla="*/ 546678 w 956820"/>
                <a:gd name="connsiteY24" fmla="*/ 373278 h 669219"/>
                <a:gd name="connsiteX25" fmla="*/ 331478 w 956820"/>
                <a:gd name="connsiteY25" fmla="*/ 588798 h 669219"/>
                <a:gd name="connsiteX26" fmla="*/ 326928 w 956820"/>
                <a:gd name="connsiteY26" fmla="*/ 611557 h 669219"/>
                <a:gd name="connsiteX27" fmla="*/ 326735 w 956820"/>
                <a:gd name="connsiteY27" fmla="*/ 615454 h 669219"/>
                <a:gd name="connsiteX28" fmla="*/ 323702 w 956820"/>
                <a:gd name="connsiteY28" fmla="*/ 627621 h 669219"/>
                <a:gd name="connsiteX29" fmla="*/ 246353 w 956820"/>
                <a:gd name="connsiteY29" fmla="*/ 665826 h 669219"/>
                <a:gd name="connsiteX30" fmla="*/ 207485 w 956820"/>
                <a:gd name="connsiteY30" fmla="*/ 599517 h 669219"/>
                <a:gd name="connsiteX31" fmla="*/ 208561 w 956820"/>
                <a:gd name="connsiteY31" fmla="*/ 595200 h 669219"/>
                <a:gd name="connsiteX32" fmla="*/ 208503 w 956820"/>
                <a:gd name="connsiteY32" fmla="*/ 595191 h 669219"/>
                <a:gd name="connsiteX33" fmla="*/ 215473 w 956820"/>
                <a:gd name="connsiteY33" fmla="*/ 560330 h 669219"/>
                <a:gd name="connsiteX34" fmla="*/ 225253 w 956820"/>
                <a:gd name="connsiteY34" fmla="*/ 526640 h 669219"/>
                <a:gd name="connsiteX35" fmla="*/ 317475 w 956820"/>
                <a:gd name="connsiteY35" fmla="*/ 373851 h 669219"/>
                <a:gd name="connsiteX36" fmla="*/ 335078 w 956820"/>
                <a:gd name="connsiteY36" fmla="*/ 357234 h 669219"/>
                <a:gd name="connsiteX37" fmla="*/ 313701 w 956820"/>
                <a:gd name="connsiteY37" fmla="*/ 370462 h 669219"/>
                <a:gd name="connsiteX38" fmla="*/ 183422 w 956820"/>
                <a:gd name="connsiteY38" fmla="*/ 527315 h 669219"/>
                <a:gd name="connsiteX39" fmla="*/ 182968 w 956820"/>
                <a:gd name="connsiteY39" fmla="*/ 527119 h 669219"/>
                <a:gd name="connsiteX40" fmla="*/ 179589 w 956820"/>
                <a:gd name="connsiteY40" fmla="*/ 536125 h 669219"/>
                <a:gd name="connsiteX41" fmla="*/ 104340 w 956820"/>
                <a:gd name="connsiteY41" fmla="*/ 571401 h 669219"/>
                <a:gd name="connsiteX42" fmla="*/ 59037 w 956820"/>
                <a:gd name="connsiteY42" fmla="*/ 489830 h 669219"/>
                <a:gd name="connsiteX43" fmla="*/ 63808 w 956820"/>
                <a:gd name="connsiteY43" fmla="*/ 477115 h 669219"/>
                <a:gd name="connsiteX44" fmla="*/ 65437 w 956820"/>
                <a:gd name="connsiteY44" fmla="*/ 474478 h 669219"/>
                <a:gd name="connsiteX45" fmla="*/ 82677 w 956820"/>
                <a:gd name="connsiteY45" fmla="*/ 438864 h 669219"/>
                <a:gd name="connsiteX46" fmla="*/ 275779 w 956820"/>
                <a:gd name="connsiteY46" fmla="*/ 242019 h 669219"/>
                <a:gd name="connsiteX47" fmla="*/ 291065 w 956820"/>
                <a:gd name="connsiteY47" fmla="*/ 234342 h 669219"/>
                <a:gd name="connsiteX48" fmla="*/ 279518 w 956820"/>
                <a:gd name="connsiteY48" fmla="*/ 237911 h 669219"/>
                <a:gd name="connsiteX49" fmla="*/ 131777 w 956820"/>
                <a:gd name="connsiteY49" fmla="*/ 334418 h 669219"/>
                <a:gd name="connsiteX50" fmla="*/ 113699 w 956820"/>
                <a:gd name="connsiteY50" fmla="*/ 355516 h 669219"/>
                <a:gd name="connsiteX51" fmla="*/ 110302 w 956820"/>
                <a:gd name="connsiteY51" fmla="*/ 360780 h 669219"/>
                <a:gd name="connsiteX52" fmla="*/ 46088 w 956820"/>
                <a:gd name="connsiteY52" fmla="*/ 381147 h 669219"/>
                <a:gd name="connsiteX53" fmla="*/ 1970 w 956820"/>
                <a:gd name="connsiteY53" fmla="*/ 307808 h 669219"/>
                <a:gd name="connsiteX54" fmla="*/ 12632 w 956820"/>
                <a:gd name="connsiteY54" fmla="*/ 286719 h 669219"/>
                <a:gd name="connsiteX55" fmla="*/ 14936 w 956820"/>
                <a:gd name="connsiteY55" fmla="*/ 284363 h 669219"/>
                <a:gd name="connsiteX56" fmla="*/ 43175 w 956820"/>
                <a:gd name="connsiteY56" fmla="*/ 251408 h 669219"/>
                <a:gd name="connsiteX57" fmla="*/ 266798 w 956820"/>
                <a:gd name="connsiteY57" fmla="*/ 114563 h 669219"/>
                <a:gd name="connsiteX58" fmla="*/ 279392 w 956820"/>
                <a:gd name="connsiteY58" fmla="*/ 111530 h 669219"/>
                <a:gd name="connsiteX59" fmla="*/ 281193 w 956820"/>
                <a:gd name="connsiteY59" fmla="*/ 109395 h 669219"/>
                <a:gd name="connsiteX60" fmla="*/ 218671 w 956820"/>
                <a:gd name="connsiteY60" fmla="*/ 116674 h 669219"/>
                <a:gd name="connsiteX61" fmla="*/ 196568 w 956820"/>
                <a:gd name="connsiteY61" fmla="*/ 122009 h 669219"/>
                <a:gd name="connsiteX62" fmla="*/ 194069 w 956820"/>
                <a:gd name="connsiteY62" fmla="*/ 122954 h 669219"/>
                <a:gd name="connsiteX63" fmla="*/ 171719 w 956820"/>
                <a:gd name="connsiteY63" fmla="*/ 124562 h 669219"/>
                <a:gd name="connsiteX64" fmla="*/ 122181 w 956820"/>
                <a:gd name="connsiteY64" fmla="*/ 63650 h 669219"/>
                <a:gd name="connsiteX65" fmla="*/ 126652 w 956820"/>
                <a:gd name="connsiteY65" fmla="*/ 47863 h 669219"/>
                <a:gd name="connsiteX66" fmla="*/ 162482 w 956820"/>
                <a:gd name="connsiteY66" fmla="*/ 17938 h 669219"/>
                <a:gd name="connsiteX67" fmla="*/ 167106 w 956820"/>
                <a:gd name="connsiteY67" fmla="*/ 17143 h 669219"/>
                <a:gd name="connsiteX68" fmla="*/ 196932 w 956820"/>
                <a:gd name="connsiteY68" fmla="*/ 9945 h 669219"/>
                <a:gd name="connsiteX69" fmla="*/ 310057 w 956820"/>
                <a:gd name="connsiteY69" fmla="*/ 217 h 66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956820" h="669219">
                  <a:moveTo>
                    <a:pt x="310057" y="217"/>
                  </a:moveTo>
                  <a:cubicBezTo>
                    <a:pt x="347619" y="1332"/>
                    <a:pt x="384797" y="6735"/>
                    <a:pt x="420875" y="16213"/>
                  </a:cubicBezTo>
                  <a:lnTo>
                    <a:pt x="446748" y="23913"/>
                  </a:lnTo>
                  <a:lnTo>
                    <a:pt x="465540" y="20060"/>
                  </a:lnTo>
                  <a:cubicBezTo>
                    <a:pt x="491057" y="15920"/>
                    <a:pt x="517990" y="13704"/>
                    <a:pt x="545828" y="13705"/>
                  </a:cubicBezTo>
                  <a:cubicBezTo>
                    <a:pt x="636936" y="13704"/>
                    <a:pt x="718340" y="37437"/>
                    <a:pt x="772130" y="74670"/>
                  </a:cubicBezTo>
                  <a:lnTo>
                    <a:pt x="785486" y="84873"/>
                  </a:lnTo>
                  <a:lnTo>
                    <a:pt x="857567" y="89228"/>
                  </a:lnTo>
                  <a:cubicBezTo>
                    <a:pt x="913794" y="115513"/>
                    <a:pt x="944620" y="173547"/>
                    <a:pt x="953222" y="237932"/>
                  </a:cubicBezTo>
                  <a:cubicBezTo>
                    <a:pt x="961824" y="302317"/>
                    <a:pt x="957378" y="332241"/>
                    <a:pt x="913418" y="390508"/>
                  </a:cubicBezTo>
                  <a:lnTo>
                    <a:pt x="795056" y="353614"/>
                  </a:lnTo>
                  <a:lnTo>
                    <a:pt x="713725" y="435633"/>
                  </a:lnTo>
                  <a:lnTo>
                    <a:pt x="712053" y="437079"/>
                  </a:lnTo>
                  <a:cubicBezTo>
                    <a:pt x="712050" y="437733"/>
                    <a:pt x="712046" y="438386"/>
                    <a:pt x="712043" y="439040"/>
                  </a:cubicBezTo>
                  <a:cubicBezTo>
                    <a:pt x="708470" y="505916"/>
                    <a:pt x="688673" y="571769"/>
                    <a:pt x="653228" y="630558"/>
                  </a:cubicBezTo>
                  <a:lnTo>
                    <a:pt x="652680" y="630228"/>
                  </a:lnTo>
                  <a:lnTo>
                    <a:pt x="648899" y="636603"/>
                  </a:lnTo>
                  <a:cubicBezTo>
                    <a:pt x="646070" y="640448"/>
                    <a:pt x="642813" y="644067"/>
                    <a:pt x="639132" y="647392"/>
                  </a:cubicBezTo>
                  <a:cubicBezTo>
                    <a:pt x="609682" y="673989"/>
                    <a:pt x="564244" y="671673"/>
                    <a:pt x="537643" y="642220"/>
                  </a:cubicBezTo>
                  <a:cubicBezTo>
                    <a:pt x="517692" y="620129"/>
                    <a:pt x="514003" y="589048"/>
                    <a:pt x="525829" y="563667"/>
                  </a:cubicBezTo>
                  <a:lnTo>
                    <a:pt x="530162" y="556360"/>
                  </a:lnTo>
                  <a:lnTo>
                    <a:pt x="529974" y="556246"/>
                  </a:lnTo>
                  <a:cubicBezTo>
                    <a:pt x="561671" y="503673"/>
                    <a:pt x="574176" y="442439"/>
                    <a:pt x="566523" y="382700"/>
                  </a:cubicBezTo>
                  <a:lnTo>
                    <a:pt x="564112" y="369712"/>
                  </a:lnTo>
                  <a:lnTo>
                    <a:pt x="546678" y="373278"/>
                  </a:lnTo>
                  <a:cubicBezTo>
                    <a:pt x="441122" y="399287"/>
                    <a:pt x="357607" y="482081"/>
                    <a:pt x="331478" y="588798"/>
                  </a:cubicBezTo>
                  <a:lnTo>
                    <a:pt x="326928" y="611557"/>
                  </a:lnTo>
                  <a:cubicBezTo>
                    <a:pt x="326864" y="612856"/>
                    <a:pt x="326799" y="614155"/>
                    <a:pt x="326735" y="615454"/>
                  </a:cubicBezTo>
                  <a:cubicBezTo>
                    <a:pt x="326138" y="619520"/>
                    <a:pt x="325135" y="623593"/>
                    <a:pt x="323702" y="627621"/>
                  </a:cubicBezTo>
                  <a:cubicBezTo>
                    <a:pt x="312238" y="659841"/>
                    <a:pt x="277607" y="676946"/>
                    <a:pt x="246353" y="665826"/>
                  </a:cubicBezTo>
                  <a:cubicBezTo>
                    <a:pt x="219005" y="656095"/>
                    <a:pt x="203303" y="627979"/>
                    <a:pt x="207485" y="599517"/>
                  </a:cubicBezTo>
                  <a:lnTo>
                    <a:pt x="208561" y="595200"/>
                  </a:lnTo>
                  <a:lnTo>
                    <a:pt x="208503" y="595191"/>
                  </a:lnTo>
                  <a:cubicBezTo>
                    <a:pt x="210343" y="583389"/>
                    <a:pt x="212674" y="571761"/>
                    <a:pt x="215473" y="560330"/>
                  </a:cubicBezTo>
                  <a:cubicBezTo>
                    <a:pt x="218271" y="548898"/>
                    <a:pt x="221539" y="537661"/>
                    <a:pt x="225253" y="526640"/>
                  </a:cubicBezTo>
                  <a:cubicBezTo>
                    <a:pt x="244750" y="468780"/>
                    <a:pt x="276551" y="416864"/>
                    <a:pt x="317475" y="373851"/>
                  </a:cubicBezTo>
                  <a:lnTo>
                    <a:pt x="335078" y="357234"/>
                  </a:lnTo>
                  <a:lnTo>
                    <a:pt x="313701" y="370462"/>
                  </a:lnTo>
                  <a:cubicBezTo>
                    <a:pt x="257608" y="408333"/>
                    <a:pt x="211784" y="461972"/>
                    <a:pt x="183422" y="527315"/>
                  </a:cubicBezTo>
                  <a:lnTo>
                    <a:pt x="182968" y="527119"/>
                  </a:lnTo>
                  <a:lnTo>
                    <a:pt x="179589" y="536125"/>
                  </a:lnTo>
                  <a:cubicBezTo>
                    <a:pt x="165836" y="564079"/>
                    <a:pt x="134622" y="579515"/>
                    <a:pt x="104340" y="571401"/>
                  </a:cubicBezTo>
                  <a:cubicBezTo>
                    <a:pt x="69733" y="562128"/>
                    <a:pt x="49450" y="525608"/>
                    <a:pt x="59037" y="489830"/>
                  </a:cubicBezTo>
                  <a:cubicBezTo>
                    <a:pt x="60235" y="485358"/>
                    <a:pt x="61843" y="481109"/>
                    <a:pt x="63808" y="477115"/>
                  </a:cubicBezTo>
                  <a:lnTo>
                    <a:pt x="65437" y="474478"/>
                  </a:lnTo>
                  <a:lnTo>
                    <a:pt x="82677" y="438864"/>
                  </a:lnTo>
                  <a:cubicBezTo>
                    <a:pt x="127869" y="354594"/>
                    <a:pt x="195529" y="287119"/>
                    <a:pt x="275779" y="242019"/>
                  </a:cubicBezTo>
                  <a:lnTo>
                    <a:pt x="291065" y="234342"/>
                  </a:lnTo>
                  <a:lnTo>
                    <a:pt x="279518" y="237911"/>
                  </a:lnTo>
                  <a:cubicBezTo>
                    <a:pt x="224333" y="257371"/>
                    <a:pt x="173418" y="289920"/>
                    <a:pt x="131777" y="334418"/>
                  </a:cubicBezTo>
                  <a:lnTo>
                    <a:pt x="113699" y="355516"/>
                  </a:lnTo>
                  <a:lnTo>
                    <a:pt x="110302" y="360780"/>
                  </a:lnTo>
                  <a:cubicBezTo>
                    <a:pt x="95750" y="378961"/>
                    <a:pt x="70732" y="387750"/>
                    <a:pt x="46088" y="381147"/>
                  </a:cubicBezTo>
                  <a:cubicBezTo>
                    <a:pt x="13228" y="372342"/>
                    <a:pt x="-6524" y="339507"/>
                    <a:pt x="1970" y="307808"/>
                  </a:cubicBezTo>
                  <a:cubicBezTo>
                    <a:pt x="4094" y="299882"/>
                    <a:pt x="7782" y="292779"/>
                    <a:pt x="12632" y="286719"/>
                  </a:cubicBezTo>
                  <a:lnTo>
                    <a:pt x="14936" y="284363"/>
                  </a:lnTo>
                  <a:lnTo>
                    <a:pt x="43175" y="251408"/>
                  </a:lnTo>
                  <a:cubicBezTo>
                    <a:pt x="105301" y="185018"/>
                    <a:pt x="182990" y="138685"/>
                    <a:pt x="266798" y="114563"/>
                  </a:cubicBezTo>
                  <a:lnTo>
                    <a:pt x="279392" y="111530"/>
                  </a:lnTo>
                  <a:lnTo>
                    <a:pt x="281193" y="109395"/>
                  </a:lnTo>
                  <a:lnTo>
                    <a:pt x="218671" y="116674"/>
                  </a:lnTo>
                  <a:lnTo>
                    <a:pt x="196568" y="122009"/>
                  </a:lnTo>
                  <a:lnTo>
                    <a:pt x="194069" y="122954"/>
                  </a:lnTo>
                  <a:cubicBezTo>
                    <a:pt x="187026" y="124880"/>
                    <a:pt x="179463" y="125500"/>
                    <a:pt x="171719" y="124562"/>
                  </a:cubicBezTo>
                  <a:cubicBezTo>
                    <a:pt x="140738" y="120808"/>
                    <a:pt x="118560" y="93537"/>
                    <a:pt x="122181" y="63650"/>
                  </a:cubicBezTo>
                  <a:cubicBezTo>
                    <a:pt x="122860" y="58046"/>
                    <a:pt x="124397" y="52748"/>
                    <a:pt x="126652" y="47863"/>
                  </a:cubicBezTo>
                  <a:cubicBezTo>
                    <a:pt x="133417" y="33208"/>
                    <a:pt x="146636" y="22270"/>
                    <a:pt x="162482" y="17938"/>
                  </a:cubicBezTo>
                  <a:lnTo>
                    <a:pt x="167106" y="17143"/>
                  </a:lnTo>
                  <a:lnTo>
                    <a:pt x="196932" y="9945"/>
                  </a:lnTo>
                  <a:cubicBezTo>
                    <a:pt x="234547" y="2274"/>
                    <a:pt x="272494" y="-898"/>
                    <a:pt x="310057" y="21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90FC6D7E-3F14-467B-849F-5ED2C0575308}"/>
                </a:ext>
              </a:extLst>
            </p:cNvPr>
            <p:cNvSpPr/>
            <p:nvPr/>
          </p:nvSpPr>
          <p:spPr bwMode="auto">
            <a:xfrm flipH="1">
              <a:off x="2777264" y="5011970"/>
              <a:ext cx="564882" cy="395090"/>
            </a:xfrm>
            <a:custGeom>
              <a:avLst/>
              <a:gdLst>
                <a:gd name="connsiteX0" fmla="*/ 310057 w 950985"/>
                <a:gd name="connsiteY0" fmla="*/ 217 h 669219"/>
                <a:gd name="connsiteX1" fmla="*/ 420875 w 950985"/>
                <a:gd name="connsiteY1" fmla="*/ 16213 h 669219"/>
                <a:gd name="connsiteX2" fmla="*/ 446748 w 950985"/>
                <a:gd name="connsiteY2" fmla="*/ 23913 h 669219"/>
                <a:gd name="connsiteX3" fmla="*/ 465540 w 950985"/>
                <a:gd name="connsiteY3" fmla="*/ 20060 h 669219"/>
                <a:gd name="connsiteX4" fmla="*/ 545828 w 950985"/>
                <a:gd name="connsiteY4" fmla="*/ 13705 h 669219"/>
                <a:gd name="connsiteX5" fmla="*/ 772130 w 950985"/>
                <a:gd name="connsiteY5" fmla="*/ 74670 h 669219"/>
                <a:gd name="connsiteX6" fmla="*/ 785486 w 950985"/>
                <a:gd name="connsiteY6" fmla="*/ 84873 h 669219"/>
                <a:gd name="connsiteX7" fmla="*/ 857567 w 950985"/>
                <a:gd name="connsiteY7" fmla="*/ 89228 h 669219"/>
                <a:gd name="connsiteX8" fmla="*/ 873107 w 950985"/>
                <a:gd name="connsiteY8" fmla="*/ 107817 h 669219"/>
                <a:gd name="connsiteX9" fmla="*/ 950047 w 950985"/>
                <a:gd name="connsiteY9" fmla="*/ 253807 h 669219"/>
                <a:gd name="connsiteX10" fmla="*/ 913418 w 950985"/>
                <a:gd name="connsiteY10" fmla="*/ 390508 h 669219"/>
                <a:gd name="connsiteX11" fmla="*/ 788706 w 950985"/>
                <a:gd name="connsiteY11" fmla="*/ 328214 h 669219"/>
                <a:gd name="connsiteX12" fmla="*/ 785059 w 950985"/>
                <a:gd name="connsiteY12" fmla="*/ 337665 h 669219"/>
                <a:gd name="connsiteX13" fmla="*/ 713725 w 950985"/>
                <a:gd name="connsiteY13" fmla="*/ 435633 h 669219"/>
                <a:gd name="connsiteX14" fmla="*/ 712053 w 950985"/>
                <a:gd name="connsiteY14" fmla="*/ 437079 h 669219"/>
                <a:gd name="connsiteX15" fmla="*/ 712043 w 950985"/>
                <a:gd name="connsiteY15" fmla="*/ 439040 h 669219"/>
                <a:gd name="connsiteX16" fmla="*/ 653228 w 950985"/>
                <a:gd name="connsiteY16" fmla="*/ 630558 h 669219"/>
                <a:gd name="connsiteX17" fmla="*/ 652680 w 950985"/>
                <a:gd name="connsiteY17" fmla="*/ 630228 h 669219"/>
                <a:gd name="connsiteX18" fmla="*/ 648899 w 950985"/>
                <a:gd name="connsiteY18" fmla="*/ 636603 h 669219"/>
                <a:gd name="connsiteX19" fmla="*/ 639132 w 950985"/>
                <a:gd name="connsiteY19" fmla="*/ 647392 h 669219"/>
                <a:gd name="connsiteX20" fmla="*/ 537643 w 950985"/>
                <a:gd name="connsiteY20" fmla="*/ 642220 h 669219"/>
                <a:gd name="connsiteX21" fmla="*/ 525829 w 950985"/>
                <a:gd name="connsiteY21" fmla="*/ 563667 h 669219"/>
                <a:gd name="connsiteX22" fmla="*/ 530162 w 950985"/>
                <a:gd name="connsiteY22" fmla="*/ 556360 h 669219"/>
                <a:gd name="connsiteX23" fmla="*/ 529974 w 950985"/>
                <a:gd name="connsiteY23" fmla="*/ 556246 h 669219"/>
                <a:gd name="connsiteX24" fmla="*/ 566523 w 950985"/>
                <a:gd name="connsiteY24" fmla="*/ 382700 h 669219"/>
                <a:gd name="connsiteX25" fmla="*/ 564112 w 950985"/>
                <a:gd name="connsiteY25" fmla="*/ 369712 h 669219"/>
                <a:gd name="connsiteX26" fmla="*/ 546678 w 950985"/>
                <a:gd name="connsiteY26" fmla="*/ 373278 h 669219"/>
                <a:gd name="connsiteX27" fmla="*/ 331478 w 950985"/>
                <a:gd name="connsiteY27" fmla="*/ 588798 h 669219"/>
                <a:gd name="connsiteX28" fmla="*/ 326928 w 950985"/>
                <a:gd name="connsiteY28" fmla="*/ 611557 h 669219"/>
                <a:gd name="connsiteX29" fmla="*/ 326735 w 950985"/>
                <a:gd name="connsiteY29" fmla="*/ 615454 h 669219"/>
                <a:gd name="connsiteX30" fmla="*/ 323702 w 950985"/>
                <a:gd name="connsiteY30" fmla="*/ 627621 h 669219"/>
                <a:gd name="connsiteX31" fmla="*/ 246353 w 950985"/>
                <a:gd name="connsiteY31" fmla="*/ 665826 h 669219"/>
                <a:gd name="connsiteX32" fmla="*/ 207485 w 950985"/>
                <a:gd name="connsiteY32" fmla="*/ 599517 h 669219"/>
                <a:gd name="connsiteX33" fmla="*/ 208561 w 950985"/>
                <a:gd name="connsiteY33" fmla="*/ 595200 h 669219"/>
                <a:gd name="connsiteX34" fmla="*/ 208503 w 950985"/>
                <a:gd name="connsiteY34" fmla="*/ 595191 h 669219"/>
                <a:gd name="connsiteX35" fmla="*/ 215473 w 950985"/>
                <a:gd name="connsiteY35" fmla="*/ 560330 h 669219"/>
                <a:gd name="connsiteX36" fmla="*/ 225253 w 950985"/>
                <a:gd name="connsiteY36" fmla="*/ 526640 h 669219"/>
                <a:gd name="connsiteX37" fmla="*/ 317475 w 950985"/>
                <a:gd name="connsiteY37" fmla="*/ 373851 h 669219"/>
                <a:gd name="connsiteX38" fmla="*/ 335078 w 950985"/>
                <a:gd name="connsiteY38" fmla="*/ 357234 h 669219"/>
                <a:gd name="connsiteX39" fmla="*/ 313701 w 950985"/>
                <a:gd name="connsiteY39" fmla="*/ 370462 h 669219"/>
                <a:gd name="connsiteX40" fmla="*/ 183422 w 950985"/>
                <a:gd name="connsiteY40" fmla="*/ 527315 h 669219"/>
                <a:gd name="connsiteX41" fmla="*/ 182968 w 950985"/>
                <a:gd name="connsiteY41" fmla="*/ 527119 h 669219"/>
                <a:gd name="connsiteX42" fmla="*/ 179589 w 950985"/>
                <a:gd name="connsiteY42" fmla="*/ 536125 h 669219"/>
                <a:gd name="connsiteX43" fmla="*/ 104340 w 950985"/>
                <a:gd name="connsiteY43" fmla="*/ 571401 h 669219"/>
                <a:gd name="connsiteX44" fmla="*/ 59037 w 950985"/>
                <a:gd name="connsiteY44" fmla="*/ 489830 h 669219"/>
                <a:gd name="connsiteX45" fmla="*/ 63808 w 950985"/>
                <a:gd name="connsiteY45" fmla="*/ 477115 h 669219"/>
                <a:gd name="connsiteX46" fmla="*/ 65437 w 950985"/>
                <a:gd name="connsiteY46" fmla="*/ 474478 h 669219"/>
                <a:gd name="connsiteX47" fmla="*/ 82677 w 950985"/>
                <a:gd name="connsiteY47" fmla="*/ 438864 h 669219"/>
                <a:gd name="connsiteX48" fmla="*/ 275779 w 950985"/>
                <a:gd name="connsiteY48" fmla="*/ 242019 h 669219"/>
                <a:gd name="connsiteX49" fmla="*/ 291065 w 950985"/>
                <a:gd name="connsiteY49" fmla="*/ 234342 h 669219"/>
                <a:gd name="connsiteX50" fmla="*/ 279518 w 950985"/>
                <a:gd name="connsiteY50" fmla="*/ 237911 h 669219"/>
                <a:gd name="connsiteX51" fmla="*/ 131777 w 950985"/>
                <a:gd name="connsiteY51" fmla="*/ 334418 h 669219"/>
                <a:gd name="connsiteX52" fmla="*/ 113699 w 950985"/>
                <a:gd name="connsiteY52" fmla="*/ 355516 h 669219"/>
                <a:gd name="connsiteX53" fmla="*/ 110302 w 950985"/>
                <a:gd name="connsiteY53" fmla="*/ 360780 h 669219"/>
                <a:gd name="connsiteX54" fmla="*/ 46088 w 950985"/>
                <a:gd name="connsiteY54" fmla="*/ 381147 h 669219"/>
                <a:gd name="connsiteX55" fmla="*/ 1970 w 950985"/>
                <a:gd name="connsiteY55" fmla="*/ 307808 h 669219"/>
                <a:gd name="connsiteX56" fmla="*/ 12632 w 950985"/>
                <a:gd name="connsiteY56" fmla="*/ 286719 h 669219"/>
                <a:gd name="connsiteX57" fmla="*/ 14936 w 950985"/>
                <a:gd name="connsiteY57" fmla="*/ 284363 h 669219"/>
                <a:gd name="connsiteX58" fmla="*/ 43175 w 950985"/>
                <a:gd name="connsiteY58" fmla="*/ 251408 h 669219"/>
                <a:gd name="connsiteX59" fmla="*/ 266798 w 950985"/>
                <a:gd name="connsiteY59" fmla="*/ 114563 h 669219"/>
                <a:gd name="connsiteX60" fmla="*/ 279392 w 950985"/>
                <a:gd name="connsiteY60" fmla="*/ 111530 h 669219"/>
                <a:gd name="connsiteX61" fmla="*/ 281193 w 950985"/>
                <a:gd name="connsiteY61" fmla="*/ 109395 h 669219"/>
                <a:gd name="connsiteX62" fmla="*/ 269076 w 950985"/>
                <a:gd name="connsiteY62" fmla="*/ 109830 h 669219"/>
                <a:gd name="connsiteX63" fmla="*/ 218671 w 950985"/>
                <a:gd name="connsiteY63" fmla="*/ 116674 h 669219"/>
                <a:gd name="connsiteX64" fmla="*/ 196568 w 950985"/>
                <a:gd name="connsiteY64" fmla="*/ 122009 h 669219"/>
                <a:gd name="connsiteX65" fmla="*/ 194069 w 950985"/>
                <a:gd name="connsiteY65" fmla="*/ 122954 h 669219"/>
                <a:gd name="connsiteX66" fmla="*/ 171719 w 950985"/>
                <a:gd name="connsiteY66" fmla="*/ 124562 h 669219"/>
                <a:gd name="connsiteX67" fmla="*/ 122181 w 950985"/>
                <a:gd name="connsiteY67" fmla="*/ 63650 h 669219"/>
                <a:gd name="connsiteX68" fmla="*/ 126652 w 950985"/>
                <a:gd name="connsiteY68" fmla="*/ 47863 h 669219"/>
                <a:gd name="connsiteX69" fmla="*/ 162482 w 950985"/>
                <a:gd name="connsiteY69" fmla="*/ 17938 h 669219"/>
                <a:gd name="connsiteX70" fmla="*/ 167106 w 950985"/>
                <a:gd name="connsiteY70" fmla="*/ 17143 h 669219"/>
                <a:gd name="connsiteX71" fmla="*/ 196932 w 950985"/>
                <a:gd name="connsiteY71" fmla="*/ 9945 h 669219"/>
                <a:gd name="connsiteX72" fmla="*/ 310057 w 950985"/>
                <a:gd name="connsiteY72" fmla="*/ 217 h 669219"/>
                <a:gd name="connsiteX0" fmla="*/ 310057 w 950985"/>
                <a:gd name="connsiteY0" fmla="*/ 217 h 669219"/>
                <a:gd name="connsiteX1" fmla="*/ 420875 w 950985"/>
                <a:gd name="connsiteY1" fmla="*/ 16213 h 669219"/>
                <a:gd name="connsiteX2" fmla="*/ 446748 w 950985"/>
                <a:gd name="connsiteY2" fmla="*/ 23913 h 669219"/>
                <a:gd name="connsiteX3" fmla="*/ 465540 w 950985"/>
                <a:gd name="connsiteY3" fmla="*/ 20060 h 669219"/>
                <a:gd name="connsiteX4" fmla="*/ 545828 w 950985"/>
                <a:gd name="connsiteY4" fmla="*/ 13705 h 669219"/>
                <a:gd name="connsiteX5" fmla="*/ 772130 w 950985"/>
                <a:gd name="connsiteY5" fmla="*/ 74670 h 669219"/>
                <a:gd name="connsiteX6" fmla="*/ 785486 w 950985"/>
                <a:gd name="connsiteY6" fmla="*/ 84873 h 669219"/>
                <a:gd name="connsiteX7" fmla="*/ 857567 w 950985"/>
                <a:gd name="connsiteY7" fmla="*/ 89228 h 669219"/>
                <a:gd name="connsiteX8" fmla="*/ 950047 w 950985"/>
                <a:gd name="connsiteY8" fmla="*/ 253807 h 669219"/>
                <a:gd name="connsiteX9" fmla="*/ 913418 w 950985"/>
                <a:gd name="connsiteY9" fmla="*/ 390508 h 669219"/>
                <a:gd name="connsiteX10" fmla="*/ 788706 w 950985"/>
                <a:gd name="connsiteY10" fmla="*/ 328214 h 669219"/>
                <a:gd name="connsiteX11" fmla="*/ 785059 w 950985"/>
                <a:gd name="connsiteY11" fmla="*/ 337665 h 669219"/>
                <a:gd name="connsiteX12" fmla="*/ 713725 w 950985"/>
                <a:gd name="connsiteY12" fmla="*/ 435633 h 669219"/>
                <a:gd name="connsiteX13" fmla="*/ 712053 w 950985"/>
                <a:gd name="connsiteY13" fmla="*/ 437079 h 669219"/>
                <a:gd name="connsiteX14" fmla="*/ 712043 w 950985"/>
                <a:gd name="connsiteY14" fmla="*/ 439040 h 669219"/>
                <a:gd name="connsiteX15" fmla="*/ 653228 w 950985"/>
                <a:gd name="connsiteY15" fmla="*/ 630558 h 669219"/>
                <a:gd name="connsiteX16" fmla="*/ 652680 w 950985"/>
                <a:gd name="connsiteY16" fmla="*/ 630228 h 669219"/>
                <a:gd name="connsiteX17" fmla="*/ 648899 w 950985"/>
                <a:gd name="connsiteY17" fmla="*/ 636603 h 669219"/>
                <a:gd name="connsiteX18" fmla="*/ 639132 w 950985"/>
                <a:gd name="connsiteY18" fmla="*/ 647392 h 669219"/>
                <a:gd name="connsiteX19" fmla="*/ 537643 w 950985"/>
                <a:gd name="connsiteY19" fmla="*/ 642220 h 669219"/>
                <a:gd name="connsiteX20" fmla="*/ 525829 w 950985"/>
                <a:gd name="connsiteY20" fmla="*/ 563667 h 669219"/>
                <a:gd name="connsiteX21" fmla="*/ 530162 w 950985"/>
                <a:gd name="connsiteY21" fmla="*/ 556360 h 669219"/>
                <a:gd name="connsiteX22" fmla="*/ 529974 w 950985"/>
                <a:gd name="connsiteY22" fmla="*/ 556246 h 669219"/>
                <a:gd name="connsiteX23" fmla="*/ 566523 w 950985"/>
                <a:gd name="connsiteY23" fmla="*/ 382700 h 669219"/>
                <a:gd name="connsiteX24" fmla="*/ 564112 w 950985"/>
                <a:gd name="connsiteY24" fmla="*/ 369712 h 669219"/>
                <a:gd name="connsiteX25" fmla="*/ 546678 w 950985"/>
                <a:gd name="connsiteY25" fmla="*/ 373278 h 669219"/>
                <a:gd name="connsiteX26" fmla="*/ 331478 w 950985"/>
                <a:gd name="connsiteY26" fmla="*/ 588798 h 669219"/>
                <a:gd name="connsiteX27" fmla="*/ 326928 w 950985"/>
                <a:gd name="connsiteY27" fmla="*/ 611557 h 669219"/>
                <a:gd name="connsiteX28" fmla="*/ 326735 w 950985"/>
                <a:gd name="connsiteY28" fmla="*/ 615454 h 669219"/>
                <a:gd name="connsiteX29" fmla="*/ 323702 w 950985"/>
                <a:gd name="connsiteY29" fmla="*/ 627621 h 669219"/>
                <a:gd name="connsiteX30" fmla="*/ 246353 w 950985"/>
                <a:gd name="connsiteY30" fmla="*/ 665826 h 669219"/>
                <a:gd name="connsiteX31" fmla="*/ 207485 w 950985"/>
                <a:gd name="connsiteY31" fmla="*/ 599517 h 669219"/>
                <a:gd name="connsiteX32" fmla="*/ 208561 w 950985"/>
                <a:gd name="connsiteY32" fmla="*/ 595200 h 669219"/>
                <a:gd name="connsiteX33" fmla="*/ 208503 w 950985"/>
                <a:gd name="connsiteY33" fmla="*/ 595191 h 669219"/>
                <a:gd name="connsiteX34" fmla="*/ 215473 w 950985"/>
                <a:gd name="connsiteY34" fmla="*/ 560330 h 669219"/>
                <a:gd name="connsiteX35" fmla="*/ 225253 w 950985"/>
                <a:gd name="connsiteY35" fmla="*/ 526640 h 669219"/>
                <a:gd name="connsiteX36" fmla="*/ 317475 w 950985"/>
                <a:gd name="connsiteY36" fmla="*/ 373851 h 669219"/>
                <a:gd name="connsiteX37" fmla="*/ 335078 w 950985"/>
                <a:gd name="connsiteY37" fmla="*/ 357234 h 669219"/>
                <a:gd name="connsiteX38" fmla="*/ 313701 w 950985"/>
                <a:gd name="connsiteY38" fmla="*/ 370462 h 669219"/>
                <a:gd name="connsiteX39" fmla="*/ 183422 w 950985"/>
                <a:gd name="connsiteY39" fmla="*/ 527315 h 669219"/>
                <a:gd name="connsiteX40" fmla="*/ 182968 w 950985"/>
                <a:gd name="connsiteY40" fmla="*/ 527119 h 669219"/>
                <a:gd name="connsiteX41" fmla="*/ 179589 w 950985"/>
                <a:gd name="connsiteY41" fmla="*/ 536125 h 669219"/>
                <a:gd name="connsiteX42" fmla="*/ 104340 w 950985"/>
                <a:gd name="connsiteY42" fmla="*/ 571401 h 669219"/>
                <a:gd name="connsiteX43" fmla="*/ 59037 w 950985"/>
                <a:gd name="connsiteY43" fmla="*/ 489830 h 669219"/>
                <a:gd name="connsiteX44" fmla="*/ 63808 w 950985"/>
                <a:gd name="connsiteY44" fmla="*/ 477115 h 669219"/>
                <a:gd name="connsiteX45" fmla="*/ 65437 w 950985"/>
                <a:gd name="connsiteY45" fmla="*/ 474478 h 669219"/>
                <a:gd name="connsiteX46" fmla="*/ 82677 w 950985"/>
                <a:gd name="connsiteY46" fmla="*/ 438864 h 669219"/>
                <a:gd name="connsiteX47" fmla="*/ 275779 w 950985"/>
                <a:gd name="connsiteY47" fmla="*/ 242019 h 669219"/>
                <a:gd name="connsiteX48" fmla="*/ 291065 w 950985"/>
                <a:gd name="connsiteY48" fmla="*/ 234342 h 669219"/>
                <a:gd name="connsiteX49" fmla="*/ 279518 w 950985"/>
                <a:gd name="connsiteY49" fmla="*/ 237911 h 669219"/>
                <a:gd name="connsiteX50" fmla="*/ 131777 w 950985"/>
                <a:gd name="connsiteY50" fmla="*/ 334418 h 669219"/>
                <a:gd name="connsiteX51" fmla="*/ 113699 w 950985"/>
                <a:gd name="connsiteY51" fmla="*/ 355516 h 669219"/>
                <a:gd name="connsiteX52" fmla="*/ 110302 w 950985"/>
                <a:gd name="connsiteY52" fmla="*/ 360780 h 669219"/>
                <a:gd name="connsiteX53" fmla="*/ 46088 w 950985"/>
                <a:gd name="connsiteY53" fmla="*/ 381147 h 669219"/>
                <a:gd name="connsiteX54" fmla="*/ 1970 w 950985"/>
                <a:gd name="connsiteY54" fmla="*/ 307808 h 669219"/>
                <a:gd name="connsiteX55" fmla="*/ 12632 w 950985"/>
                <a:gd name="connsiteY55" fmla="*/ 286719 h 669219"/>
                <a:gd name="connsiteX56" fmla="*/ 14936 w 950985"/>
                <a:gd name="connsiteY56" fmla="*/ 284363 h 669219"/>
                <a:gd name="connsiteX57" fmla="*/ 43175 w 950985"/>
                <a:gd name="connsiteY57" fmla="*/ 251408 h 669219"/>
                <a:gd name="connsiteX58" fmla="*/ 266798 w 950985"/>
                <a:gd name="connsiteY58" fmla="*/ 114563 h 669219"/>
                <a:gd name="connsiteX59" fmla="*/ 279392 w 950985"/>
                <a:gd name="connsiteY59" fmla="*/ 111530 h 669219"/>
                <a:gd name="connsiteX60" fmla="*/ 281193 w 950985"/>
                <a:gd name="connsiteY60" fmla="*/ 109395 h 669219"/>
                <a:gd name="connsiteX61" fmla="*/ 269076 w 950985"/>
                <a:gd name="connsiteY61" fmla="*/ 109830 h 669219"/>
                <a:gd name="connsiteX62" fmla="*/ 218671 w 950985"/>
                <a:gd name="connsiteY62" fmla="*/ 116674 h 669219"/>
                <a:gd name="connsiteX63" fmla="*/ 196568 w 950985"/>
                <a:gd name="connsiteY63" fmla="*/ 122009 h 669219"/>
                <a:gd name="connsiteX64" fmla="*/ 194069 w 950985"/>
                <a:gd name="connsiteY64" fmla="*/ 122954 h 669219"/>
                <a:gd name="connsiteX65" fmla="*/ 171719 w 950985"/>
                <a:gd name="connsiteY65" fmla="*/ 124562 h 669219"/>
                <a:gd name="connsiteX66" fmla="*/ 122181 w 950985"/>
                <a:gd name="connsiteY66" fmla="*/ 63650 h 669219"/>
                <a:gd name="connsiteX67" fmla="*/ 126652 w 950985"/>
                <a:gd name="connsiteY67" fmla="*/ 47863 h 669219"/>
                <a:gd name="connsiteX68" fmla="*/ 162482 w 950985"/>
                <a:gd name="connsiteY68" fmla="*/ 17938 h 669219"/>
                <a:gd name="connsiteX69" fmla="*/ 167106 w 950985"/>
                <a:gd name="connsiteY69" fmla="*/ 17143 h 669219"/>
                <a:gd name="connsiteX70" fmla="*/ 196932 w 950985"/>
                <a:gd name="connsiteY70" fmla="*/ 9945 h 669219"/>
                <a:gd name="connsiteX71" fmla="*/ 310057 w 950985"/>
                <a:gd name="connsiteY71" fmla="*/ 217 h 669219"/>
                <a:gd name="connsiteX0" fmla="*/ 310057 w 954478"/>
                <a:gd name="connsiteY0" fmla="*/ 217 h 669219"/>
                <a:gd name="connsiteX1" fmla="*/ 420875 w 954478"/>
                <a:gd name="connsiteY1" fmla="*/ 16213 h 669219"/>
                <a:gd name="connsiteX2" fmla="*/ 446748 w 954478"/>
                <a:gd name="connsiteY2" fmla="*/ 23913 h 669219"/>
                <a:gd name="connsiteX3" fmla="*/ 465540 w 954478"/>
                <a:gd name="connsiteY3" fmla="*/ 20060 h 669219"/>
                <a:gd name="connsiteX4" fmla="*/ 545828 w 954478"/>
                <a:gd name="connsiteY4" fmla="*/ 13705 h 669219"/>
                <a:gd name="connsiteX5" fmla="*/ 772130 w 954478"/>
                <a:gd name="connsiteY5" fmla="*/ 74670 h 669219"/>
                <a:gd name="connsiteX6" fmla="*/ 785486 w 954478"/>
                <a:gd name="connsiteY6" fmla="*/ 84873 h 669219"/>
                <a:gd name="connsiteX7" fmla="*/ 857567 w 954478"/>
                <a:gd name="connsiteY7" fmla="*/ 89228 h 669219"/>
                <a:gd name="connsiteX8" fmla="*/ 950047 w 954478"/>
                <a:gd name="connsiteY8" fmla="*/ 253807 h 669219"/>
                <a:gd name="connsiteX9" fmla="*/ 913418 w 954478"/>
                <a:gd name="connsiteY9" fmla="*/ 390508 h 669219"/>
                <a:gd name="connsiteX10" fmla="*/ 788706 w 954478"/>
                <a:gd name="connsiteY10" fmla="*/ 328214 h 669219"/>
                <a:gd name="connsiteX11" fmla="*/ 785059 w 954478"/>
                <a:gd name="connsiteY11" fmla="*/ 337665 h 669219"/>
                <a:gd name="connsiteX12" fmla="*/ 713725 w 954478"/>
                <a:gd name="connsiteY12" fmla="*/ 435633 h 669219"/>
                <a:gd name="connsiteX13" fmla="*/ 712053 w 954478"/>
                <a:gd name="connsiteY13" fmla="*/ 437079 h 669219"/>
                <a:gd name="connsiteX14" fmla="*/ 712043 w 954478"/>
                <a:gd name="connsiteY14" fmla="*/ 439040 h 669219"/>
                <a:gd name="connsiteX15" fmla="*/ 653228 w 954478"/>
                <a:gd name="connsiteY15" fmla="*/ 630558 h 669219"/>
                <a:gd name="connsiteX16" fmla="*/ 652680 w 954478"/>
                <a:gd name="connsiteY16" fmla="*/ 630228 h 669219"/>
                <a:gd name="connsiteX17" fmla="*/ 648899 w 954478"/>
                <a:gd name="connsiteY17" fmla="*/ 636603 h 669219"/>
                <a:gd name="connsiteX18" fmla="*/ 639132 w 954478"/>
                <a:gd name="connsiteY18" fmla="*/ 647392 h 669219"/>
                <a:gd name="connsiteX19" fmla="*/ 537643 w 954478"/>
                <a:gd name="connsiteY19" fmla="*/ 642220 h 669219"/>
                <a:gd name="connsiteX20" fmla="*/ 525829 w 954478"/>
                <a:gd name="connsiteY20" fmla="*/ 563667 h 669219"/>
                <a:gd name="connsiteX21" fmla="*/ 530162 w 954478"/>
                <a:gd name="connsiteY21" fmla="*/ 556360 h 669219"/>
                <a:gd name="connsiteX22" fmla="*/ 529974 w 954478"/>
                <a:gd name="connsiteY22" fmla="*/ 556246 h 669219"/>
                <a:gd name="connsiteX23" fmla="*/ 566523 w 954478"/>
                <a:gd name="connsiteY23" fmla="*/ 382700 h 669219"/>
                <a:gd name="connsiteX24" fmla="*/ 564112 w 954478"/>
                <a:gd name="connsiteY24" fmla="*/ 369712 h 669219"/>
                <a:gd name="connsiteX25" fmla="*/ 546678 w 954478"/>
                <a:gd name="connsiteY25" fmla="*/ 373278 h 669219"/>
                <a:gd name="connsiteX26" fmla="*/ 331478 w 954478"/>
                <a:gd name="connsiteY26" fmla="*/ 588798 h 669219"/>
                <a:gd name="connsiteX27" fmla="*/ 326928 w 954478"/>
                <a:gd name="connsiteY27" fmla="*/ 611557 h 669219"/>
                <a:gd name="connsiteX28" fmla="*/ 326735 w 954478"/>
                <a:gd name="connsiteY28" fmla="*/ 615454 h 669219"/>
                <a:gd name="connsiteX29" fmla="*/ 323702 w 954478"/>
                <a:gd name="connsiteY29" fmla="*/ 627621 h 669219"/>
                <a:gd name="connsiteX30" fmla="*/ 246353 w 954478"/>
                <a:gd name="connsiteY30" fmla="*/ 665826 h 669219"/>
                <a:gd name="connsiteX31" fmla="*/ 207485 w 954478"/>
                <a:gd name="connsiteY31" fmla="*/ 599517 h 669219"/>
                <a:gd name="connsiteX32" fmla="*/ 208561 w 954478"/>
                <a:gd name="connsiteY32" fmla="*/ 595200 h 669219"/>
                <a:gd name="connsiteX33" fmla="*/ 208503 w 954478"/>
                <a:gd name="connsiteY33" fmla="*/ 595191 h 669219"/>
                <a:gd name="connsiteX34" fmla="*/ 215473 w 954478"/>
                <a:gd name="connsiteY34" fmla="*/ 560330 h 669219"/>
                <a:gd name="connsiteX35" fmla="*/ 225253 w 954478"/>
                <a:gd name="connsiteY35" fmla="*/ 526640 h 669219"/>
                <a:gd name="connsiteX36" fmla="*/ 317475 w 954478"/>
                <a:gd name="connsiteY36" fmla="*/ 373851 h 669219"/>
                <a:gd name="connsiteX37" fmla="*/ 335078 w 954478"/>
                <a:gd name="connsiteY37" fmla="*/ 357234 h 669219"/>
                <a:gd name="connsiteX38" fmla="*/ 313701 w 954478"/>
                <a:gd name="connsiteY38" fmla="*/ 370462 h 669219"/>
                <a:gd name="connsiteX39" fmla="*/ 183422 w 954478"/>
                <a:gd name="connsiteY39" fmla="*/ 527315 h 669219"/>
                <a:gd name="connsiteX40" fmla="*/ 182968 w 954478"/>
                <a:gd name="connsiteY40" fmla="*/ 527119 h 669219"/>
                <a:gd name="connsiteX41" fmla="*/ 179589 w 954478"/>
                <a:gd name="connsiteY41" fmla="*/ 536125 h 669219"/>
                <a:gd name="connsiteX42" fmla="*/ 104340 w 954478"/>
                <a:gd name="connsiteY42" fmla="*/ 571401 h 669219"/>
                <a:gd name="connsiteX43" fmla="*/ 59037 w 954478"/>
                <a:gd name="connsiteY43" fmla="*/ 489830 h 669219"/>
                <a:gd name="connsiteX44" fmla="*/ 63808 w 954478"/>
                <a:gd name="connsiteY44" fmla="*/ 477115 h 669219"/>
                <a:gd name="connsiteX45" fmla="*/ 65437 w 954478"/>
                <a:gd name="connsiteY45" fmla="*/ 474478 h 669219"/>
                <a:gd name="connsiteX46" fmla="*/ 82677 w 954478"/>
                <a:gd name="connsiteY46" fmla="*/ 438864 h 669219"/>
                <a:gd name="connsiteX47" fmla="*/ 275779 w 954478"/>
                <a:gd name="connsiteY47" fmla="*/ 242019 h 669219"/>
                <a:gd name="connsiteX48" fmla="*/ 291065 w 954478"/>
                <a:gd name="connsiteY48" fmla="*/ 234342 h 669219"/>
                <a:gd name="connsiteX49" fmla="*/ 279518 w 954478"/>
                <a:gd name="connsiteY49" fmla="*/ 237911 h 669219"/>
                <a:gd name="connsiteX50" fmla="*/ 131777 w 954478"/>
                <a:gd name="connsiteY50" fmla="*/ 334418 h 669219"/>
                <a:gd name="connsiteX51" fmla="*/ 113699 w 954478"/>
                <a:gd name="connsiteY51" fmla="*/ 355516 h 669219"/>
                <a:gd name="connsiteX52" fmla="*/ 110302 w 954478"/>
                <a:gd name="connsiteY52" fmla="*/ 360780 h 669219"/>
                <a:gd name="connsiteX53" fmla="*/ 46088 w 954478"/>
                <a:gd name="connsiteY53" fmla="*/ 381147 h 669219"/>
                <a:gd name="connsiteX54" fmla="*/ 1970 w 954478"/>
                <a:gd name="connsiteY54" fmla="*/ 307808 h 669219"/>
                <a:gd name="connsiteX55" fmla="*/ 12632 w 954478"/>
                <a:gd name="connsiteY55" fmla="*/ 286719 h 669219"/>
                <a:gd name="connsiteX56" fmla="*/ 14936 w 954478"/>
                <a:gd name="connsiteY56" fmla="*/ 284363 h 669219"/>
                <a:gd name="connsiteX57" fmla="*/ 43175 w 954478"/>
                <a:gd name="connsiteY57" fmla="*/ 251408 h 669219"/>
                <a:gd name="connsiteX58" fmla="*/ 266798 w 954478"/>
                <a:gd name="connsiteY58" fmla="*/ 114563 h 669219"/>
                <a:gd name="connsiteX59" fmla="*/ 279392 w 954478"/>
                <a:gd name="connsiteY59" fmla="*/ 111530 h 669219"/>
                <a:gd name="connsiteX60" fmla="*/ 281193 w 954478"/>
                <a:gd name="connsiteY60" fmla="*/ 109395 h 669219"/>
                <a:gd name="connsiteX61" fmla="*/ 269076 w 954478"/>
                <a:gd name="connsiteY61" fmla="*/ 109830 h 669219"/>
                <a:gd name="connsiteX62" fmla="*/ 218671 w 954478"/>
                <a:gd name="connsiteY62" fmla="*/ 116674 h 669219"/>
                <a:gd name="connsiteX63" fmla="*/ 196568 w 954478"/>
                <a:gd name="connsiteY63" fmla="*/ 122009 h 669219"/>
                <a:gd name="connsiteX64" fmla="*/ 194069 w 954478"/>
                <a:gd name="connsiteY64" fmla="*/ 122954 h 669219"/>
                <a:gd name="connsiteX65" fmla="*/ 171719 w 954478"/>
                <a:gd name="connsiteY65" fmla="*/ 124562 h 669219"/>
                <a:gd name="connsiteX66" fmla="*/ 122181 w 954478"/>
                <a:gd name="connsiteY66" fmla="*/ 63650 h 669219"/>
                <a:gd name="connsiteX67" fmla="*/ 126652 w 954478"/>
                <a:gd name="connsiteY67" fmla="*/ 47863 h 669219"/>
                <a:gd name="connsiteX68" fmla="*/ 162482 w 954478"/>
                <a:gd name="connsiteY68" fmla="*/ 17938 h 669219"/>
                <a:gd name="connsiteX69" fmla="*/ 167106 w 954478"/>
                <a:gd name="connsiteY69" fmla="*/ 17143 h 669219"/>
                <a:gd name="connsiteX70" fmla="*/ 196932 w 954478"/>
                <a:gd name="connsiteY70" fmla="*/ 9945 h 669219"/>
                <a:gd name="connsiteX71" fmla="*/ 310057 w 954478"/>
                <a:gd name="connsiteY71" fmla="*/ 217 h 669219"/>
                <a:gd name="connsiteX0" fmla="*/ 310057 w 958441"/>
                <a:gd name="connsiteY0" fmla="*/ 217 h 669219"/>
                <a:gd name="connsiteX1" fmla="*/ 420875 w 958441"/>
                <a:gd name="connsiteY1" fmla="*/ 16213 h 669219"/>
                <a:gd name="connsiteX2" fmla="*/ 446748 w 958441"/>
                <a:gd name="connsiteY2" fmla="*/ 23913 h 669219"/>
                <a:gd name="connsiteX3" fmla="*/ 465540 w 958441"/>
                <a:gd name="connsiteY3" fmla="*/ 20060 h 669219"/>
                <a:gd name="connsiteX4" fmla="*/ 545828 w 958441"/>
                <a:gd name="connsiteY4" fmla="*/ 13705 h 669219"/>
                <a:gd name="connsiteX5" fmla="*/ 772130 w 958441"/>
                <a:gd name="connsiteY5" fmla="*/ 74670 h 669219"/>
                <a:gd name="connsiteX6" fmla="*/ 785486 w 958441"/>
                <a:gd name="connsiteY6" fmla="*/ 84873 h 669219"/>
                <a:gd name="connsiteX7" fmla="*/ 857567 w 958441"/>
                <a:gd name="connsiteY7" fmla="*/ 89228 h 669219"/>
                <a:gd name="connsiteX8" fmla="*/ 950047 w 958441"/>
                <a:gd name="connsiteY8" fmla="*/ 253807 h 669219"/>
                <a:gd name="connsiteX9" fmla="*/ 913418 w 958441"/>
                <a:gd name="connsiteY9" fmla="*/ 390508 h 669219"/>
                <a:gd name="connsiteX10" fmla="*/ 788706 w 958441"/>
                <a:gd name="connsiteY10" fmla="*/ 328214 h 669219"/>
                <a:gd name="connsiteX11" fmla="*/ 785059 w 958441"/>
                <a:gd name="connsiteY11" fmla="*/ 337665 h 669219"/>
                <a:gd name="connsiteX12" fmla="*/ 713725 w 958441"/>
                <a:gd name="connsiteY12" fmla="*/ 435633 h 669219"/>
                <a:gd name="connsiteX13" fmla="*/ 712053 w 958441"/>
                <a:gd name="connsiteY13" fmla="*/ 437079 h 669219"/>
                <a:gd name="connsiteX14" fmla="*/ 712043 w 958441"/>
                <a:gd name="connsiteY14" fmla="*/ 439040 h 669219"/>
                <a:gd name="connsiteX15" fmla="*/ 653228 w 958441"/>
                <a:gd name="connsiteY15" fmla="*/ 630558 h 669219"/>
                <a:gd name="connsiteX16" fmla="*/ 652680 w 958441"/>
                <a:gd name="connsiteY16" fmla="*/ 630228 h 669219"/>
                <a:gd name="connsiteX17" fmla="*/ 648899 w 958441"/>
                <a:gd name="connsiteY17" fmla="*/ 636603 h 669219"/>
                <a:gd name="connsiteX18" fmla="*/ 639132 w 958441"/>
                <a:gd name="connsiteY18" fmla="*/ 647392 h 669219"/>
                <a:gd name="connsiteX19" fmla="*/ 537643 w 958441"/>
                <a:gd name="connsiteY19" fmla="*/ 642220 h 669219"/>
                <a:gd name="connsiteX20" fmla="*/ 525829 w 958441"/>
                <a:gd name="connsiteY20" fmla="*/ 563667 h 669219"/>
                <a:gd name="connsiteX21" fmla="*/ 530162 w 958441"/>
                <a:gd name="connsiteY21" fmla="*/ 556360 h 669219"/>
                <a:gd name="connsiteX22" fmla="*/ 529974 w 958441"/>
                <a:gd name="connsiteY22" fmla="*/ 556246 h 669219"/>
                <a:gd name="connsiteX23" fmla="*/ 566523 w 958441"/>
                <a:gd name="connsiteY23" fmla="*/ 382700 h 669219"/>
                <a:gd name="connsiteX24" fmla="*/ 564112 w 958441"/>
                <a:gd name="connsiteY24" fmla="*/ 369712 h 669219"/>
                <a:gd name="connsiteX25" fmla="*/ 546678 w 958441"/>
                <a:gd name="connsiteY25" fmla="*/ 373278 h 669219"/>
                <a:gd name="connsiteX26" fmla="*/ 331478 w 958441"/>
                <a:gd name="connsiteY26" fmla="*/ 588798 h 669219"/>
                <a:gd name="connsiteX27" fmla="*/ 326928 w 958441"/>
                <a:gd name="connsiteY27" fmla="*/ 611557 h 669219"/>
                <a:gd name="connsiteX28" fmla="*/ 326735 w 958441"/>
                <a:gd name="connsiteY28" fmla="*/ 615454 h 669219"/>
                <a:gd name="connsiteX29" fmla="*/ 323702 w 958441"/>
                <a:gd name="connsiteY29" fmla="*/ 627621 h 669219"/>
                <a:gd name="connsiteX30" fmla="*/ 246353 w 958441"/>
                <a:gd name="connsiteY30" fmla="*/ 665826 h 669219"/>
                <a:gd name="connsiteX31" fmla="*/ 207485 w 958441"/>
                <a:gd name="connsiteY31" fmla="*/ 599517 h 669219"/>
                <a:gd name="connsiteX32" fmla="*/ 208561 w 958441"/>
                <a:gd name="connsiteY32" fmla="*/ 595200 h 669219"/>
                <a:gd name="connsiteX33" fmla="*/ 208503 w 958441"/>
                <a:gd name="connsiteY33" fmla="*/ 595191 h 669219"/>
                <a:gd name="connsiteX34" fmla="*/ 215473 w 958441"/>
                <a:gd name="connsiteY34" fmla="*/ 560330 h 669219"/>
                <a:gd name="connsiteX35" fmla="*/ 225253 w 958441"/>
                <a:gd name="connsiteY35" fmla="*/ 526640 h 669219"/>
                <a:gd name="connsiteX36" fmla="*/ 317475 w 958441"/>
                <a:gd name="connsiteY36" fmla="*/ 373851 h 669219"/>
                <a:gd name="connsiteX37" fmla="*/ 335078 w 958441"/>
                <a:gd name="connsiteY37" fmla="*/ 357234 h 669219"/>
                <a:gd name="connsiteX38" fmla="*/ 313701 w 958441"/>
                <a:gd name="connsiteY38" fmla="*/ 370462 h 669219"/>
                <a:gd name="connsiteX39" fmla="*/ 183422 w 958441"/>
                <a:gd name="connsiteY39" fmla="*/ 527315 h 669219"/>
                <a:gd name="connsiteX40" fmla="*/ 182968 w 958441"/>
                <a:gd name="connsiteY40" fmla="*/ 527119 h 669219"/>
                <a:gd name="connsiteX41" fmla="*/ 179589 w 958441"/>
                <a:gd name="connsiteY41" fmla="*/ 536125 h 669219"/>
                <a:gd name="connsiteX42" fmla="*/ 104340 w 958441"/>
                <a:gd name="connsiteY42" fmla="*/ 571401 h 669219"/>
                <a:gd name="connsiteX43" fmla="*/ 59037 w 958441"/>
                <a:gd name="connsiteY43" fmla="*/ 489830 h 669219"/>
                <a:gd name="connsiteX44" fmla="*/ 63808 w 958441"/>
                <a:gd name="connsiteY44" fmla="*/ 477115 h 669219"/>
                <a:gd name="connsiteX45" fmla="*/ 65437 w 958441"/>
                <a:gd name="connsiteY45" fmla="*/ 474478 h 669219"/>
                <a:gd name="connsiteX46" fmla="*/ 82677 w 958441"/>
                <a:gd name="connsiteY46" fmla="*/ 438864 h 669219"/>
                <a:gd name="connsiteX47" fmla="*/ 275779 w 958441"/>
                <a:gd name="connsiteY47" fmla="*/ 242019 h 669219"/>
                <a:gd name="connsiteX48" fmla="*/ 291065 w 958441"/>
                <a:gd name="connsiteY48" fmla="*/ 234342 h 669219"/>
                <a:gd name="connsiteX49" fmla="*/ 279518 w 958441"/>
                <a:gd name="connsiteY49" fmla="*/ 237911 h 669219"/>
                <a:gd name="connsiteX50" fmla="*/ 131777 w 958441"/>
                <a:gd name="connsiteY50" fmla="*/ 334418 h 669219"/>
                <a:gd name="connsiteX51" fmla="*/ 113699 w 958441"/>
                <a:gd name="connsiteY51" fmla="*/ 355516 h 669219"/>
                <a:gd name="connsiteX52" fmla="*/ 110302 w 958441"/>
                <a:gd name="connsiteY52" fmla="*/ 360780 h 669219"/>
                <a:gd name="connsiteX53" fmla="*/ 46088 w 958441"/>
                <a:gd name="connsiteY53" fmla="*/ 381147 h 669219"/>
                <a:gd name="connsiteX54" fmla="*/ 1970 w 958441"/>
                <a:gd name="connsiteY54" fmla="*/ 307808 h 669219"/>
                <a:gd name="connsiteX55" fmla="*/ 12632 w 958441"/>
                <a:gd name="connsiteY55" fmla="*/ 286719 h 669219"/>
                <a:gd name="connsiteX56" fmla="*/ 14936 w 958441"/>
                <a:gd name="connsiteY56" fmla="*/ 284363 h 669219"/>
                <a:gd name="connsiteX57" fmla="*/ 43175 w 958441"/>
                <a:gd name="connsiteY57" fmla="*/ 251408 h 669219"/>
                <a:gd name="connsiteX58" fmla="*/ 266798 w 958441"/>
                <a:gd name="connsiteY58" fmla="*/ 114563 h 669219"/>
                <a:gd name="connsiteX59" fmla="*/ 279392 w 958441"/>
                <a:gd name="connsiteY59" fmla="*/ 111530 h 669219"/>
                <a:gd name="connsiteX60" fmla="*/ 281193 w 958441"/>
                <a:gd name="connsiteY60" fmla="*/ 109395 h 669219"/>
                <a:gd name="connsiteX61" fmla="*/ 269076 w 958441"/>
                <a:gd name="connsiteY61" fmla="*/ 109830 h 669219"/>
                <a:gd name="connsiteX62" fmla="*/ 218671 w 958441"/>
                <a:gd name="connsiteY62" fmla="*/ 116674 h 669219"/>
                <a:gd name="connsiteX63" fmla="*/ 196568 w 958441"/>
                <a:gd name="connsiteY63" fmla="*/ 122009 h 669219"/>
                <a:gd name="connsiteX64" fmla="*/ 194069 w 958441"/>
                <a:gd name="connsiteY64" fmla="*/ 122954 h 669219"/>
                <a:gd name="connsiteX65" fmla="*/ 171719 w 958441"/>
                <a:gd name="connsiteY65" fmla="*/ 124562 h 669219"/>
                <a:gd name="connsiteX66" fmla="*/ 122181 w 958441"/>
                <a:gd name="connsiteY66" fmla="*/ 63650 h 669219"/>
                <a:gd name="connsiteX67" fmla="*/ 126652 w 958441"/>
                <a:gd name="connsiteY67" fmla="*/ 47863 h 669219"/>
                <a:gd name="connsiteX68" fmla="*/ 162482 w 958441"/>
                <a:gd name="connsiteY68" fmla="*/ 17938 h 669219"/>
                <a:gd name="connsiteX69" fmla="*/ 167106 w 958441"/>
                <a:gd name="connsiteY69" fmla="*/ 17143 h 669219"/>
                <a:gd name="connsiteX70" fmla="*/ 196932 w 958441"/>
                <a:gd name="connsiteY70" fmla="*/ 9945 h 669219"/>
                <a:gd name="connsiteX71" fmla="*/ 310057 w 958441"/>
                <a:gd name="connsiteY71" fmla="*/ 217 h 669219"/>
                <a:gd name="connsiteX0" fmla="*/ 310057 w 958441"/>
                <a:gd name="connsiteY0" fmla="*/ 217 h 669219"/>
                <a:gd name="connsiteX1" fmla="*/ 420875 w 958441"/>
                <a:gd name="connsiteY1" fmla="*/ 16213 h 669219"/>
                <a:gd name="connsiteX2" fmla="*/ 446748 w 958441"/>
                <a:gd name="connsiteY2" fmla="*/ 23913 h 669219"/>
                <a:gd name="connsiteX3" fmla="*/ 465540 w 958441"/>
                <a:gd name="connsiteY3" fmla="*/ 20060 h 669219"/>
                <a:gd name="connsiteX4" fmla="*/ 545828 w 958441"/>
                <a:gd name="connsiteY4" fmla="*/ 13705 h 669219"/>
                <a:gd name="connsiteX5" fmla="*/ 772130 w 958441"/>
                <a:gd name="connsiteY5" fmla="*/ 74670 h 669219"/>
                <a:gd name="connsiteX6" fmla="*/ 785486 w 958441"/>
                <a:gd name="connsiteY6" fmla="*/ 84873 h 669219"/>
                <a:gd name="connsiteX7" fmla="*/ 857567 w 958441"/>
                <a:gd name="connsiteY7" fmla="*/ 89228 h 669219"/>
                <a:gd name="connsiteX8" fmla="*/ 950047 w 958441"/>
                <a:gd name="connsiteY8" fmla="*/ 253807 h 669219"/>
                <a:gd name="connsiteX9" fmla="*/ 913418 w 958441"/>
                <a:gd name="connsiteY9" fmla="*/ 390508 h 669219"/>
                <a:gd name="connsiteX10" fmla="*/ 788706 w 958441"/>
                <a:gd name="connsiteY10" fmla="*/ 328214 h 669219"/>
                <a:gd name="connsiteX11" fmla="*/ 785059 w 958441"/>
                <a:gd name="connsiteY11" fmla="*/ 337665 h 669219"/>
                <a:gd name="connsiteX12" fmla="*/ 713725 w 958441"/>
                <a:gd name="connsiteY12" fmla="*/ 435633 h 669219"/>
                <a:gd name="connsiteX13" fmla="*/ 712053 w 958441"/>
                <a:gd name="connsiteY13" fmla="*/ 437079 h 669219"/>
                <a:gd name="connsiteX14" fmla="*/ 712043 w 958441"/>
                <a:gd name="connsiteY14" fmla="*/ 439040 h 669219"/>
                <a:gd name="connsiteX15" fmla="*/ 653228 w 958441"/>
                <a:gd name="connsiteY15" fmla="*/ 630558 h 669219"/>
                <a:gd name="connsiteX16" fmla="*/ 652680 w 958441"/>
                <a:gd name="connsiteY16" fmla="*/ 630228 h 669219"/>
                <a:gd name="connsiteX17" fmla="*/ 648899 w 958441"/>
                <a:gd name="connsiteY17" fmla="*/ 636603 h 669219"/>
                <a:gd name="connsiteX18" fmla="*/ 639132 w 958441"/>
                <a:gd name="connsiteY18" fmla="*/ 647392 h 669219"/>
                <a:gd name="connsiteX19" fmla="*/ 537643 w 958441"/>
                <a:gd name="connsiteY19" fmla="*/ 642220 h 669219"/>
                <a:gd name="connsiteX20" fmla="*/ 525829 w 958441"/>
                <a:gd name="connsiteY20" fmla="*/ 563667 h 669219"/>
                <a:gd name="connsiteX21" fmla="*/ 530162 w 958441"/>
                <a:gd name="connsiteY21" fmla="*/ 556360 h 669219"/>
                <a:gd name="connsiteX22" fmla="*/ 529974 w 958441"/>
                <a:gd name="connsiteY22" fmla="*/ 556246 h 669219"/>
                <a:gd name="connsiteX23" fmla="*/ 566523 w 958441"/>
                <a:gd name="connsiteY23" fmla="*/ 382700 h 669219"/>
                <a:gd name="connsiteX24" fmla="*/ 564112 w 958441"/>
                <a:gd name="connsiteY24" fmla="*/ 369712 h 669219"/>
                <a:gd name="connsiteX25" fmla="*/ 546678 w 958441"/>
                <a:gd name="connsiteY25" fmla="*/ 373278 h 669219"/>
                <a:gd name="connsiteX26" fmla="*/ 331478 w 958441"/>
                <a:gd name="connsiteY26" fmla="*/ 588798 h 669219"/>
                <a:gd name="connsiteX27" fmla="*/ 326928 w 958441"/>
                <a:gd name="connsiteY27" fmla="*/ 611557 h 669219"/>
                <a:gd name="connsiteX28" fmla="*/ 326735 w 958441"/>
                <a:gd name="connsiteY28" fmla="*/ 615454 h 669219"/>
                <a:gd name="connsiteX29" fmla="*/ 323702 w 958441"/>
                <a:gd name="connsiteY29" fmla="*/ 627621 h 669219"/>
                <a:gd name="connsiteX30" fmla="*/ 246353 w 958441"/>
                <a:gd name="connsiteY30" fmla="*/ 665826 h 669219"/>
                <a:gd name="connsiteX31" fmla="*/ 207485 w 958441"/>
                <a:gd name="connsiteY31" fmla="*/ 599517 h 669219"/>
                <a:gd name="connsiteX32" fmla="*/ 208561 w 958441"/>
                <a:gd name="connsiteY32" fmla="*/ 595200 h 669219"/>
                <a:gd name="connsiteX33" fmla="*/ 208503 w 958441"/>
                <a:gd name="connsiteY33" fmla="*/ 595191 h 669219"/>
                <a:gd name="connsiteX34" fmla="*/ 215473 w 958441"/>
                <a:gd name="connsiteY34" fmla="*/ 560330 h 669219"/>
                <a:gd name="connsiteX35" fmla="*/ 225253 w 958441"/>
                <a:gd name="connsiteY35" fmla="*/ 526640 h 669219"/>
                <a:gd name="connsiteX36" fmla="*/ 317475 w 958441"/>
                <a:gd name="connsiteY36" fmla="*/ 373851 h 669219"/>
                <a:gd name="connsiteX37" fmla="*/ 335078 w 958441"/>
                <a:gd name="connsiteY37" fmla="*/ 357234 h 669219"/>
                <a:gd name="connsiteX38" fmla="*/ 313701 w 958441"/>
                <a:gd name="connsiteY38" fmla="*/ 370462 h 669219"/>
                <a:gd name="connsiteX39" fmla="*/ 183422 w 958441"/>
                <a:gd name="connsiteY39" fmla="*/ 527315 h 669219"/>
                <a:gd name="connsiteX40" fmla="*/ 182968 w 958441"/>
                <a:gd name="connsiteY40" fmla="*/ 527119 h 669219"/>
                <a:gd name="connsiteX41" fmla="*/ 179589 w 958441"/>
                <a:gd name="connsiteY41" fmla="*/ 536125 h 669219"/>
                <a:gd name="connsiteX42" fmla="*/ 104340 w 958441"/>
                <a:gd name="connsiteY42" fmla="*/ 571401 h 669219"/>
                <a:gd name="connsiteX43" fmla="*/ 59037 w 958441"/>
                <a:gd name="connsiteY43" fmla="*/ 489830 h 669219"/>
                <a:gd name="connsiteX44" fmla="*/ 63808 w 958441"/>
                <a:gd name="connsiteY44" fmla="*/ 477115 h 669219"/>
                <a:gd name="connsiteX45" fmla="*/ 65437 w 958441"/>
                <a:gd name="connsiteY45" fmla="*/ 474478 h 669219"/>
                <a:gd name="connsiteX46" fmla="*/ 82677 w 958441"/>
                <a:gd name="connsiteY46" fmla="*/ 438864 h 669219"/>
                <a:gd name="connsiteX47" fmla="*/ 275779 w 958441"/>
                <a:gd name="connsiteY47" fmla="*/ 242019 h 669219"/>
                <a:gd name="connsiteX48" fmla="*/ 291065 w 958441"/>
                <a:gd name="connsiteY48" fmla="*/ 234342 h 669219"/>
                <a:gd name="connsiteX49" fmla="*/ 279518 w 958441"/>
                <a:gd name="connsiteY49" fmla="*/ 237911 h 669219"/>
                <a:gd name="connsiteX50" fmla="*/ 131777 w 958441"/>
                <a:gd name="connsiteY50" fmla="*/ 334418 h 669219"/>
                <a:gd name="connsiteX51" fmla="*/ 113699 w 958441"/>
                <a:gd name="connsiteY51" fmla="*/ 355516 h 669219"/>
                <a:gd name="connsiteX52" fmla="*/ 110302 w 958441"/>
                <a:gd name="connsiteY52" fmla="*/ 360780 h 669219"/>
                <a:gd name="connsiteX53" fmla="*/ 46088 w 958441"/>
                <a:gd name="connsiteY53" fmla="*/ 381147 h 669219"/>
                <a:gd name="connsiteX54" fmla="*/ 1970 w 958441"/>
                <a:gd name="connsiteY54" fmla="*/ 307808 h 669219"/>
                <a:gd name="connsiteX55" fmla="*/ 12632 w 958441"/>
                <a:gd name="connsiteY55" fmla="*/ 286719 h 669219"/>
                <a:gd name="connsiteX56" fmla="*/ 14936 w 958441"/>
                <a:gd name="connsiteY56" fmla="*/ 284363 h 669219"/>
                <a:gd name="connsiteX57" fmla="*/ 43175 w 958441"/>
                <a:gd name="connsiteY57" fmla="*/ 251408 h 669219"/>
                <a:gd name="connsiteX58" fmla="*/ 266798 w 958441"/>
                <a:gd name="connsiteY58" fmla="*/ 114563 h 669219"/>
                <a:gd name="connsiteX59" fmla="*/ 279392 w 958441"/>
                <a:gd name="connsiteY59" fmla="*/ 111530 h 669219"/>
                <a:gd name="connsiteX60" fmla="*/ 281193 w 958441"/>
                <a:gd name="connsiteY60" fmla="*/ 109395 h 669219"/>
                <a:gd name="connsiteX61" fmla="*/ 269076 w 958441"/>
                <a:gd name="connsiteY61" fmla="*/ 109830 h 669219"/>
                <a:gd name="connsiteX62" fmla="*/ 218671 w 958441"/>
                <a:gd name="connsiteY62" fmla="*/ 116674 h 669219"/>
                <a:gd name="connsiteX63" fmla="*/ 196568 w 958441"/>
                <a:gd name="connsiteY63" fmla="*/ 122009 h 669219"/>
                <a:gd name="connsiteX64" fmla="*/ 194069 w 958441"/>
                <a:gd name="connsiteY64" fmla="*/ 122954 h 669219"/>
                <a:gd name="connsiteX65" fmla="*/ 171719 w 958441"/>
                <a:gd name="connsiteY65" fmla="*/ 124562 h 669219"/>
                <a:gd name="connsiteX66" fmla="*/ 122181 w 958441"/>
                <a:gd name="connsiteY66" fmla="*/ 63650 h 669219"/>
                <a:gd name="connsiteX67" fmla="*/ 126652 w 958441"/>
                <a:gd name="connsiteY67" fmla="*/ 47863 h 669219"/>
                <a:gd name="connsiteX68" fmla="*/ 162482 w 958441"/>
                <a:gd name="connsiteY68" fmla="*/ 17938 h 669219"/>
                <a:gd name="connsiteX69" fmla="*/ 167106 w 958441"/>
                <a:gd name="connsiteY69" fmla="*/ 17143 h 669219"/>
                <a:gd name="connsiteX70" fmla="*/ 196932 w 958441"/>
                <a:gd name="connsiteY70" fmla="*/ 9945 h 669219"/>
                <a:gd name="connsiteX71" fmla="*/ 310057 w 958441"/>
                <a:gd name="connsiteY71" fmla="*/ 217 h 669219"/>
                <a:gd name="connsiteX0" fmla="*/ 310057 w 958441"/>
                <a:gd name="connsiteY0" fmla="*/ 217 h 669219"/>
                <a:gd name="connsiteX1" fmla="*/ 420875 w 958441"/>
                <a:gd name="connsiteY1" fmla="*/ 16213 h 669219"/>
                <a:gd name="connsiteX2" fmla="*/ 446748 w 958441"/>
                <a:gd name="connsiteY2" fmla="*/ 23913 h 669219"/>
                <a:gd name="connsiteX3" fmla="*/ 465540 w 958441"/>
                <a:gd name="connsiteY3" fmla="*/ 20060 h 669219"/>
                <a:gd name="connsiteX4" fmla="*/ 545828 w 958441"/>
                <a:gd name="connsiteY4" fmla="*/ 13705 h 669219"/>
                <a:gd name="connsiteX5" fmla="*/ 772130 w 958441"/>
                <a:gd name="connsiteY5" fmla="*/ 74670 h 669219"/>
                <a:gd name="connsiteX6" fmla="*/ 785486 w 958441"/>
                <a:gd name="connsiteY6" fmla="*/ 84873 h 669219"/>
                <a:gd name="connsiteX7" fmla="*/ 857567 w 958441"/>
                <a:gd name="connsiteY7" fmla="*/ 89228 h 669219"/>
                <a:gd name="connsiteX8" fmla="*/ 950047 w 958441"/>
                <a:gd name="connsiteY8" fmla="*/ 253807 h 669219"/>
                <a:gd name="connsiteX9" fmla="*/ 913418 w 958441"/>
                <a:gd name="connsiteY9" fmla="*/ 390508 h 669219"/>
                <a:gd name="connsiteX10" fmla="*/ 788706 w 958441"/>
                <a:gd name="connsiteY10" fmla="*/ 328214 h 669219"/>
                <a:gd name="connsiteX11" fmla="*/ 785059 w 958441"/>
                <a:gd name="connsiteY11" fmla="*/ 337665 h 669219"/>
                <a:gd name="connsiteX12" fmla="*/ 713725 w 958441"/>
                <a:gd name="connsiteY12" fmla="*/ 435633 h 669219"/>
                <a:gd name="connsiteX13" fmla="*/ 712053 w 958441"/>
                <a:gd name="connsiteY13" fmla="*/ 437079 h 669219"/>
                <a:gd name="connsiteX14" fmla="*/ 712043 w 958441"/>
                <a:gd name="connsiteY14" fmla="*/ 439040 h 669219"/>
                <a:gd name="connsiteX15" fmla="*/ 653228 w 958441"/>
                <a:gd name="connsiteY15" fmla="*/ 630558 h 669219"/>
                <a:gd name="connsiteX16" fmla="*/ 652680 w 958441"/>
                <a:gd name="connsiteY16" fmla="*/ 630228 h 669219"/>
                <a:gd name="connsiteX17" fmla="*/ 648899 w 958441"/>
                <a:gd name="connsiteY17" fmla="*/ 636603 h 669219"/>
                <a:gd name="connsiteX18" fmla="*/ 639132 w 958441"/>
                <a:gd name="connsiteY18" fmla="*/ 647392 h 669219"/>
                <a:gd name="connsiteX19" fmla="*/ 537643 w 958441"/>
                <a:gd name="connsiteY19" fmla="*/ 642220 h 669219"/>
                <a:gd name="connsiteX20" fmla="*/ 525829 w 958441"/>
                <a:gd name="connsiteY20" fmla="*/ 563667 h 669219"/>
                <a:gd name="connsiteX21" fmla="*/ 530162 w 958441"/>
                <a:gd name="connsiteY21" fmla="*/ 556360 h 669219"/>
                <a:gd name="connsiteX22" fmla="*/ 529974 w 958441"/>
                <a:gd name="connsiteY22" fmla="*/ 556246 h 669219"/>
                <a:gd name="connsiteX23" fmla="*/ 566523 w 958441"/>
                <a:gd name="connsiteY23" fmla="*/ 382700 h 669219"/>
                <a:gd name="connsiteX24" fmla="*/ 564112 w 958441"/>
                <a:gd name="connsiteY24" fmla="*/ 369712 h 669219"/>
                <a:gd name="connsiteX25" fmla="*/ 546678 w 958441"/>
                <a:gd name="connsiteY25" fmla="*/ 373278 h 669219"/>
                <a:gd name="connsiteX26" fmla="*/ 331478 w 958441"/>
                <a:gd name="connsiteY26" fmla="*/ 588798 h 669219"/>
                <a:gd name="connsiteX27" fmla="*/ 326928 w 958441"/>
                <a:gd name="connsiteY27" fmla="*/ 611557 h 669219"/>
                <a:gd name="connsiteX28" fmla="*/ 326735 w 958441"/>
                <a:gd name="connsiteY28" fmla="*/ 615454 h 669219"/>
                <a:gd name="connsiteX29" fmla="*/ 323702 w 958441"/>
                <a:gd name="connsiteY29" fmla="*/ 627621 h 669219"/>
                <a:gd name="connsiteX30" fmla="*/ 246353 w 958441"/>
                <a:gd name="connsiteY30" fmla="*/ 665826 h 669219"/>
                <a:gd name="connsiteX31" fmla="*/ 207485 w 958441"/>
                <a:gd name="connsiteY31" fmla="*/ 599517 h 669219"/>
                <a:gd name="connsiteX32" fmla="*/ 208561 w 958441"/>
                <a:gd name="connsiteY32" fmla="*/ 595200 h 669219"/>
                <a:gd name="connsiteX33" fmla="*/ 208503 w 958441"/>
                <a:gd name="connsiteY33" fmla="*/ 595191 h 669219"/>
                <a:gd name="connsiteX34" fmla="*/ 215473 w 958441"/>
                <a:gd name="connsiteY34" fmla="*/ 560330 h 669219"/>
                <a:gd name="connsiteX35" fmla="*/ 225253 w 958441"/>
                <a:gd name="connsiteY35" fmla="*/ 526640 h 669219"/>
                <a:gd name="connsiteX36" fmla="*/ 317475 w 958441"/>
                <a:gd name="connsiteY36" fmla="*/ 373851 h 669219"/>
                <a:gd name="connsiteX37" fmla="*/ 335078 w 958441"/>
                <a:gd name="connsiteY37" fmla="*/ 357234 h 669219"/>
                <a:gd name="connsiteX38" fmla="*/ 313701 w 958441"/>
                <a:gd name="connsiteY38" fmla="*/ 370462 h 669219"/>
                <a:gd name="connsiteX39" fmla="*/ 183422 w 958441"/>
                <a:gd name="connsiteY39" fmla="*/ 527315 h 669219"/>
                <a:gd name="connsiteX40" fmla="*/ 182968 w 958441"/>
                <a:gd name="connsiteY40" fmla="*/ 527119 h 669219"/>
                <a:gd name="connsiteX41" fmla="*/ 179589 w 958441"/>
                <a:gd name="connsiteY41" fmla="*/ 536125 h 669219"/>
                <a:gd name="connsiteX42" fmla="*/ 104340 w 958441"/>
                <a:gd name="connsiteY42" fmla="*/ 571401 h 669219"/>
                <a:gd name="connsiteX43" fmla="*/ 59037 w 958441"/>
                <a:gd name="connsiteY43" fmla="*/ 489830 h 669219"/>
                <a:gd name="connsiteX44" fmla="*/ 63808 w 958441"/>
                <a:gd name="connsiteY44" fmla="*/ 477115 h 669219"/>
                <a:gd name="connsiteX45" fmla="*/ 65437 w 958441"/>
                <a:gd name="connsiteY45" fmla="*/ 474478 h 669219"/>
                <a:gd name="connsiteX46" fmla="*/ 82677 w 958441"/>
                <a:gd name="connsiteY46" fmla="*/ 438864 h 669219"/>
                <a:gd name="connsiteX47" fmla="*/ 275779 w 958441"/>
                <a:gd name="connsiteY47" fmla="*/ 242019 h 669219"/>
                <a:gd name="connsiteX48" fmla="*/ 291065 w 958441"/>
                <a:gd name="connsiteY48" fmla="*/ 234342 h 669219"/>
                <a:gd name="connsiteX49" fmla="*/ 279518 w 958441"/>
                <a:gd name="connsiteY49" fmla="*/ 237911 h 669219"/>
                <a:gd name="connsiteX50" fmla="*/ 131777 w 958441"/>
                <a:gd name="connsiteY50" fmla="*/ 334418 h 669219"/>
                <a:gd name="connsiteX51" fmla="*/ 113699 w 958441"/>
                <a:gd name="connsiteY51" fmla="*/ 355516 h 669219"/>
                <a:gd name="connsiteX52" fmla="*/ 110302 w 958441"/>
                <a:gd name="connsiteY52" fmla="*/ 360780 h 669219"/>
                <a:gd name="connsiteX53" fmla="*/ 46088 w 958441"/>
                <a:gd name="connsiteY53" fmla="*/ 381147 h 669219"/>
                <a:gd name="connsiteX54" fmla="*/ 1970 w 958441"/>
                <a:gd name="connsiteY54" fmla="*/ 307808 h 669219"/>
                <a:gd name="connsiteX55" fmla="*/ 12632 w 958441"/>
                <a:gd name="connsiteY55" fmla="*/ 286719 h 669219"/>
                <a:gd name="connsiteX56" fmla="*/ 14936 w 958441"/>
                <a:gd name="connsiteY56" fmla="*/ 284363 h 669219"/>
                <a:gd name="connsiteX57" fmla="*/ 43175 w 958441"/>
                <a:gd name="connsiteY57" fmla="*/ 251408 h 669219"/>
                <a:gd name="connsiteX58" fmla="*/ 266798 w 958441"/>
                <a:gd name="connsiteY58" fmla="*/ 114563 h 669219"/>
                <a:gd name="connsiteX59" fmla="*/ 279392 w 958441"/>
                <a:gd name="connsiteY59" fmla="*/ 111530 h 669219"/>
                <a:gd name="connsiteX60" fmla="*/ 281193 w 958441"/>
                <a:gd name="connsiteY60" fmla="*/ 109395 h 669219"/>
                <a:gd name="connsiteX61" fmla="*/ 269076 w 958441"/>
                <a:gd name="connsiteY61" fmla="*/ 109830 h 669219"/>
                <a:gd name="connsiteX62" fmla="*/ 218671 w 958441"/>
                <a:gd name="connsiteY62" fmla="*/ 116674 h 669219"/>
                <a:gd name="connsiteX63" fmla="*/ 196568 w 958441"/>
                <a:gd name="connsiteY63" fmla="*/ 122009 h 669219"/>
                <a:gd name="connsiteX64" fmla="*/ 194069 w 958441"/>
                <a:gd name="connsiteY64" fmla="*/ 122954 h 669219"/>
                <a:gd name="connsiteX65" fmla="*/ 171719 w 958441"/>
                <a:gd name="connsiteY65" fmla="*/ 124562 h 669219"/>
                <a:gd name="connsiteX66" fmla="*/ 122181 w 958441"/>
                <a:gd name="connsiteY66" fmla="*/ 63650 h 669219"/>
                <a:gd name="connsiteX67" fmla="*/ 126652 w 958441"/>
                <a:gd name="connsiteY67" fmla="*/ 47863 h 669219"/>
                <a:gd name="connsiteX68" fmla="*/ 162482 w 958441"/>
                <a:gd name="connsiteY68" fmla="*/ 17938 h 669219"/>
                <a:gd name="connsiteX69" fmla="*/ 167106 w 958441"/>
                <a:gd name="connsiteY69" fmla="*/ 17143 h 669219"/>
                <a:gd name="connsiteX70" fmla="*/ 196932 w 958441"/>
                <a:gd name="connsiteY70" fmla="*/ 9945 h 669219"/>
                <a:gd name="connsiteX71" fmla="*/ 310057 w 958441"/>
                <a:gd name="connsiteY71" fmla="*/ 217 h 669219"/>
                <a:gd name="connsiteX0" fmla="*/ 310057 w 958441"/>
                <a:gd name="connsiteY0" fmla="*/ 217 h 669219"/>
                <a:gd name="connsiteX1" fmla="*/ 420875 w 958441"/>
                <a:gd name="connsiteY1" fmla="*/ 16213 h 669219"/>
                <a:gd name="connsiteX2" fmla="*/ 446748 w 958441"/>
                <a:gd name="connsiteY2" fmla="*/ 23913 h 669219"/>
                <a:gd name="connsiteX3" fmla="*/ 465540 w 958441"/>
                <a:gd name="connsiteY3" fmla="*/ 20060 h 669219"/>
                <a:gd name="connsiteX4" fmla="*/ 545828 w 958441"/>
                <a:gd name="connsiteY4" fmla="*/ 13705 h 669219"/>
                <a:gd name="connsiteX5" fmla="*/ 772130 w 958441"/>
                <a:gd name="connsiteY5" fmla="*/ 74670 h 669219"/>
                <a:gd name="connsiteX6" fmla="*/ 785486 w 958441"/>
                <a:gd name="connsiteY6" fmla="*/ 84873 h 669219"/>
                <a:gd name="connsiteX7" fmla="*/ 857567 w 958441"/>
                <a:gd name="connsiteY7" fmla="*/ 89228 h 669219"/>
                <a:gd name="connsiteX8" fmla="*/ 950047 w 958441"/>
                <a:gd name="connsiteY8" fmla="*/ 253807 h 669219"/>
                <a:gd name="connsiteX9" fmla="*/ 913418 w 958441"/>
                <a:gd name="connsiteY9" fmla="*/ 390508 h 669219"/>
                <a:gd name="connsiteX10" fmla="*/ 788706 w 958441"/>
                <a:gd name="connsiteY10" fmla="*/ 328214 h 669219"/>
                <a:gd name="connsiteX11" fmla="*/ 785059 w 958441"/>
                <a:gd name="connsiteY11" fmla="*/ 337665 h 669219"/>
                <a:gd name="connsiteX12" fmla="*/ 713725 w 958441"/>
                <a:gd name="connsiteY12" fmla="*/ 435633 h 669219"/>
                <a:gd name="connsiteX13" fmla="*/ 712053 w 958441"/>
                <a:gd name="connsiteY13" fmla="*/ 437079 h 669219"/>
                <a:gd name="connsiteX14" fmla="*/ 712043 w 958441"/>
                <a:gd name="connsiteY14" fmla="*/ 439040 h 669219"/>
                <a:gd name="connsiteX15" fmla="*/ 653228 w 958441"/>
                <a:gd name="connsiteY15" fmla="*/ 630558 h 669219"/>
                <a:gd name="connsiteX16" fmla="*/ 652680 w 958441"/>
                <a:gd name="connsiteY16" fmla="*/ 630228 h 669219"/>
                <a:gd name="connsiteX17" fmla="*/ 648899 w 958441"/>
                <a:gd name="connsiteY17" fmla="*/ 636603 h 669219"/>
                <a:gd name="connsiteX18" fmla="*/ 639132 w 958441"/>
                <a:gd name="connsiteY18" fmla="*/ 647392 h 669219"/>
                <a:gd name="connsiteX19" fmla="*/ 537643 w 958441"/>
                <a:gd name="connsiteY19" fmla="*/ 642220 h 669219"/>
                <a:gd name="connsiteX20" fmla="*/ 525829 w 958441"/>
                <a:gd name="connsiteY20" fmla="*/ 563667 h 669219"/>
                <a:gd name="connsiteX21" fmla="*/ 530162 w 958441"/>
                <a:gd name="connsiteY21" fmla="*/ 556360 h 669219"/>
                <a:gd name="connsiteX22" fmla="*/ 529974 w 958441"/>
                <a:gd name="connsiteY22" fmla="*/ 556246 h 669219"/>
                <a:gd name="connsiteX23" fmla="*/ 566523 w 958441"/>
                <a:gd name="connsiteY23" fmla="*/ 382700 h 669219"/>
                <a:gd name="connsiteX24" fmla="*/ 564112 w 958441"/>
                <a:gd name="connsiteY24" fmla="*/ 369712 h 669219"/>
                <a:gd name="connsiteX25" fmla="*/ 546678 w 958441"/>
                <a:gd name="connsiteY25" fmla="*/ 373278 h 669219"/>
                <a:gd name="connsiteX26" fmla="*/ 331478 w 958441"/>
                <a:gd name="connsiteY26" fmla="*/ 588798 h 669219"/>
                <a:gd name="connsiteX27" fmla="*/ 326928 w 958441"/>
                <a:gd name="connsiteY27" fmla="*/ 611557 h 669219"/>
                <a:gd name="connsiteX28" fmla="*/ 326735 w 958441"/>
                <a:gd name="connsiteY28" fmla="*/ 615454 h 669219"/>
                <a:gd name="connsiteX29" fmla="*/ 323702 w 958441"/>
                <a:gd name="connsiteY29" fmla="*/ 627621 h 669219"/>
                <a:gd name="connsiteX30" fmla="*/ 246353 w 958441"/>
                <a:gd name="connsiteY30" fmla="*/ 665826 h 669219"/>
                <a:gd name="connsiteX31" fmla="*/ 207485 w 958441"/>
                <a:gd name="connsiteY31" fmla="*/ 599517 h 669219"/>
                <a:gd name="connsiteX32" fmla="*/ 208561 w 958441"/>
                <a:gd name="connsiteY32" fmla="*/ 595200 h 669219"/>
                <a:gd name="connsiteX33" fmla="*/ 208503 w 958441"/>
                <a:gd name="connsiteY33" fmla="*/ 595191 h 669219"/>
                <a:gd name="connsiteX34" fmla="*/ 215473 w 958441"/>
                <a:gd name="connsiteY34" fmla="*/ 560330 h 669219"/>
                <a:gd name="connsiteX35" fmla="*/ 225253 w 958441"/>
                <a:gd name="connsiteY35" fmla="*/ 526640 h 669219"/>
                <a:gd name="connsiteX36" fmla="*/ 317475 w 958441"/>
                <a:gd name="connsiteY36" fmla="*/ 373851 h 669219"/>
                <a:gd name="connsiteX37" fmla="*/ 335078 w 958441"/>
                <a:gd name="connsiteY37" fmla="*/ 357234 h 669219"/>
                <a:gd name="connsiteX38" fmla="*/ 313701 w 958441"/>
                <a:gd name="connsiteY38" fmla="*/ 370462 h 669219"/>
                <a:gd name="connsiteX39" fmla="*/ 183422 w 958441"/>
                <a:gd name="connsiteY39" fmla="*/ 527315 h 669219"/>
                <a:gd name="connsiteX40" fmla="*/ 182968 w 958441"/>
                <a:gd name="connsiteY40" fmla="*/ 527119 h 669219"/>
                <a:gd name="connsiteX41" fmla="*/ 179589 w 958441"/>
                <a:gd name="connsiteY41" fmla="*/ 536125 h 669219"/>
                <a:gd name="connsiteX42" fmla="*/ 104340 w 958441"/>
                <a:gd name="connsiteY42" fmla="*/ 571401 h 669219"/>
                <a:gd name="connsiteX43" fmla="*/ 59037 w 958441"/>
                <a:gd name="connsiteY43" fmla="*/ 489830 h 669219"/>
                <a:gd name="connsiteX44" fmla="*/ 63808 w 958441"/>
                <a:gd name="connsiteY44" fmla="*/ 477115 h 669219"/>
                <a:gd name="connsiteX45" fmla="*/ 65437 w 958441"/>
                <a:gd name="connsiteY45" fmla="*/ 474478 h 669219"/>
                <a:gd name="connsiteX46" fmla="*/ 82677 w 958441"/>
                <a:gd name="connsiteY46" fmla="*/ 438864 h 669219"/>
                <a:gd name="connsiteX47" fmla="*/ 275779 w 958441"/>
                <a:gd name="connsiteY47" fmla="*/ 242019 h 669219"/>
                <a:gd name="connsiteX48" fmla="*/ 291065 w 958441"/>
                <a:gd name="connsiteY48" fmla="*/ 234342 h 669219"/>
                <a:gd name="connsiteX49" fmla="*/ 279518 w 958441"/>
                <a:gd name="connsiteY49" fmla="*/ 237911 h 669219"/>
                <a:gd name="connsiteX50" fmla="*/ 131777 w 958441"/>
                <a:gd name="connsiteY50" fmla="*/ 334418 h 669219"/>
                <a:gd name="connsiteX51" fmla="*/ 113699 w 958441"/>
                <a:gd name="connsiteY51" fmla="*/ 355516 h 669219"/>
                <a:gd name="connsiteX52" fmla="*/ 110302 w 958441"/>
                <a:gd name="connsiteY52" fmla="*/ 360780 h 669219"/>
                <a:gd name="connsiteX53" fmla="*/ 46088 w 958441"/>
                <a:gd name="connsiteY53" fmla="*/ 381147 h 669219"/>
                <a:gd name="connsiteX54" fmla="*/ 1970 w 958441"/>
                <a:gd name="connsiteY54" fmla="*/ 307808 h 669219"/>
                <a:gd name="connsiteX55" fmla="*/ 12632 w 958441"/>
                <a:gd name="connsiteY55" fmla="*/ 286719 h 669219"/>
                <a:gd name="connsiteX56" fmla="*/ 14936 w 958441"/>
                <a:gd name="connsiteY56" fmla="*/ 284363 h 669219"/>
                <a:gd name="connsiteX57" fmla="*/ 43175 w 958441"/>
                <a:gd name="connsiteY57" fmla="*/ 251408 h 669219"/>
                <a:gd name="connsiteX58" fmla="*/ 266798 w 958441"/>
                <a:gd name="connsiteY58" fmla="*/ 114563 h 669219"/>
                <a:gd name="connsiteX59" fmla="*/ 279392 w 958441"/>
                <a:gd name="connsiteY59" fmla="*/ 111530 h 669219"/>
                <a:gd name="connsiteX60" fmla="*/ 281193 w 958441"/>
                <a:gd name="connsiteY60" fmla="*/ 109395 h 669219"/>
                <a:gd name="connsiteX61" fmla="*/ 269076 w 958441"/>
                <a:gd name="connsiteY61" fmla="*/ 109830 h 669219"/>
                <a:gd name="connsiteX62" fmla="*/ 218671 w 958441"/>
                <a:gd name="connsiteY62" fmla="*/ 116674 h 669219"/>
                <a:gd name="connsiteX63" fmla="*/ 196568 w 958441"/>
                <a:gd name="connsiteY63" fmla="*/ 122009 h 669219"/>
                <a:gd name="connsiteX64" fmla="*/ 194069 w 958441"/>
                <a:gd name="connsiteY64" fmla="*/ 122954 h 669219"/>
                <a:gd name="connsiteX65" fmla="*/ 171719 w 958441"/>
                <a:gd name="connsiteY65" fmla="*/ 124562 h 669219"/>
                <a:gd name="connsiteX66" fmla="*/ 122181 w 958441"/>
                <a:gd name="connsiteY66" fmla="*/ 63650 h 669219"/>
                <a:gd name="connsiteX67" fmla="*/ 126652 w 958441"/>
                <a:gd name="connsiteY67" fmla="*/ 47863 h 669219"/>
                <a:gd name="connsiteX68" fmla="*/ 162482 w 958441"/>
                <a:gd name="connsiteY68" fmla="*/ 17938 h 669219"/>
                <a:gd name="connsiteX69" fmla="*/ 167106 w 958441"/>
                <a:gd name="connsiteY69" fmla="*/ 17143 h 669219"/>
                <a:gd name="connsiteX70" fmla="*/ 196932 w 958441"/>
                <a:gd name="connsiteY70" fmla="*/ 9945 h 669219"/>
                <a:gd name="connsiteX71" fmla="*/ 310057 w 958441"/>
                <a:gd name="connsiteY71" fmla="*/ 217 h 669219"/>
                <a:gd name="connsiteX0" fmla="*/ 310057 w 955637"/>
                <a:gd name="connsiteY0" fmla="*/ 217 h 669219"/>
                <a:gd name="connsiteX1" fmla="*/ 420875 w 955637"/>
                <a:gd name="connsiteY1" fmla="*/ 16213 h 669219"/>
                <a:gd name="connsiteX2" fmla="*/ 446748 w 955637"/>
                <a:gd name="connsiteY2" fmla="*/ 23913 h 669219"/>
                <a:gd name="connsiteX3" fmla="*/ 465540 w 955637"/>
                <a:gd name="connsiteY3" fmla="*/ 20060 h 669219"/>
                <a:gd name="connsiteX4" fmla="*/ 545828 w 955637"/>
                <a:gd name="connsiteY4" fmla="*/ 13705 h 669219"/>
                <a:gd name="connsiteX5" fmla="*/ 772130 w 955637"/>
                <a:gd name="connsiteY5" fmla="*/ 74670 h 669219"/>
                <a:gd name="connsiteX6" fmla="*/ 785486 w 955637"/>
                <a:gd name="connsiteY6" fmla="*/ 84873 h 669219"/>
                <a:gd name="connsiteX7" fmla="*/ 857567 w 955637"/>
                <a:gd name="connsiteY7" fmla="*/ 89228 h 669219"/>
                <a:gd name="connsiteX8" fmla="*/ 950047 w 955637"/>
                <a:gd name="connsiteY8" fmla="*/ 253807 h 669219"/>
                <a:gd name="connsiteX9" fmla="*/ 913418 w 955637"/>
                <a:gd name="connsiteY9" fmla="*/ 390508 h 669219"/>
                <a:gd name="connsiteX10" fmla="*/ 788706 w 955637"/>
                <a:gd name="connsiteY10" fmla="*/ 328214 h 669219"/>
                <a:gd name="connsiteX11" fmla="*/ 785059 w 955637"/>
                <a:gd name="connsiteY11" fmla="*/ 337665 h 669219"/>
                <a:gd name="connsiteX12" fmla="*/ 713725 w 955637"/>
                <a:gd name="connsiteY12" fmla="*/ 435633 h 669219"/>
                <a:gd name="connsiteX13" fmla="*/ 712053 w 955637"/>
                <a:gd name="connsiteY13" fmla="*/ 437079 h 669219"/>
                <a:gd name="connsiteX14" fmla="*/ 712043 w 955637"/>
                <a:gd name="connsiteY14" fmla="*/ 439040 h 669219"/>
                <a:gd name="connsiteX15" fmla="*/ 653228 w 955637"/>
                <a:gd name="connsiteY15" fmla="*/ 630558 h 669219"/>
                <a:gd name="connsiteX16" fmla="*/ 652680 w 955637"/>
                <a:gd name="connsiteY16" fmla="*/ 630228 h 669219"/>
                <a:gd name="connsiteX17" fmla="*/ 648899 w 955637"/>
                <a:gd name="connsiteY17" fmla="*/ 636603 h 669219"/>
                <a:gd name="connsiteX18" fmla="*/ 639132 w 955637"/>
                <a:gd name="connsiteY18" fmla="*/ 647392 h 669219"/>
                <a:gd name="connsiteX19" fmla="*/ 537643 w 955637"/>
                <a:gd name="connsiteY19" fmla="*/ 642220 h 669219"/>
                <a:gd name="connsiteX20" fmla="*/ 525829 w 955637"/>
                <a:gd name="connsiteY20" fmla="*/ 563667 h 669219"/>
                <a:gd name="connsiteX21" fmla="*/ 530162 w 955637"/>
                <a:gd name="connsiteY21" fmla="*/ 556360 h 669219"/>
                <a:gd name="connsiteX22" fmla="*/ 529974 w 955637"/>
                <a:gd name="connsiteY22" fmla="*/ 556246 h 669219"/>
                <a:gd name="connsiteX23" fmla="*/ 566523 w 955637"/>
                <a:gd name="connsiteY23" fmla="*/ 382700 h 669219"/>
                <a:gd name="connsiteX24" fmla="*/ 564112 w 955637"/>
                <a:gd name="connsiteY24" fmla="*/ 369712 h 669219"/>
                <a:gd name="connsiteX25" fmla="*/ 546678 w 955637"/>
                <a:gd name="connsiteY25" fmla="*/ 373278 h 669219"/>
                <a:gd name="connsiteX26" fmla="*/ 331478 w 955637"/>
                <a:gd name="connsiteY26" fmla="*/ 588798 h 669219"/>
                <a:gd name="connsiteX27" fmla="*/ 326928 w 955637"/>
                <a:gd name="connsiteY27" fmla="*/ 611557 h 669219"/>
                <a:gd name="connsiteX28" fmla="*/ 326735 w 955637"/>
                <a:gd name="connsiteY28" fmla="*/ 615454 h 669219"/>
                <a:gd name="connsiteX29" fmla="*/ 323702 w 955637"/>
                <a:gd name="connsiteY29" fmla="*/ 627621 h 669219"/>
                <a:gd name="connsiteX30" fmla="*/ 246353 w 955637"/>
                <a:gd name="connsiteY30" fmla="*/ 665826 h 669219"/>
                <a:gd name="connsiteX31" fmla="*/ 207485 w 955637"/>
                <a:gd name="connsiteY31" fmla="*/ 599517 h 669219"/>
                <a:gd name="connsiteX32" fmla="*/ 208561 w 955637"/>
                <a:gd name="connsiteY32" fmla="*/ 595200 h 669219"/>
                <a:gd name="connsiteX33" fmla="*/ 208503 w 955637"/>
                <a:gd name="connsiteY33" fmla="*/ 595191 h 669219"/>
                <a:gd name="connsiteX34" fmla="*/ 215473 w 955637"/>
                <a:gd name="connsiteY34" fmla="*/ 560330 h 669219"/>
                <a:gd name="connsiteX35" fmla="*/ 225253 w 955637"/>
                <a:gd name="connsiteY35" fmla="*/ 526640 h 669219"/>
                <a:gd name="connsiteX36" fmla="*/ 317475 w 955637"/>
                <a:gd name="connsiteY36" fmla="*/ 373851 h 669219"/>
                <a:gd name="connsiteX37" fmla="*/ 335078 w 955637"/>
                <a:gd name="connsiteY37" fmla="*/ 357234 h 669219"/>
                <a:gd name="connsiteX38" fmla="*/ 313701 w 955637"/>
                <a:gd name="connsiteY38" fmla="*/ 370462 h 669219"/>
                <a:gd name="connsiteX39" fmla="*/ 183422 w 955637"/>
                <a:gd name="connsiteY39" fmla="*/ 527315 h 669219"/>
                <a:gd name="connsiteX40" fmla="*/ 182968 w 955637"/>
                <a:gd name="connsiteY40" fmla="*/ 527119 h 669219"/>
                <a:gd name="connsiteX41" fmla="*/ 179589 w 955637"/>
                <a:gd name="connsiteY41" fmla="*/ 536125 h 669219"/>
                <a:gd name="connsiteX42" fmla="*/ 104340 w 955637"/>
                <a:gd name="connsiteY42" fmla="*/ 571401 h 669219"/>
                <a:gd name="connsiteX43" fmla="*/ 59037 w 955637"/>
                <a:gd name="connsiteY43" fmla="*/ 489830 h 669219"/>
                <a:gd name="connsiteX44" fmla="*/ 63808 w 955637"/>
                <a:gd name="connsiteY44" fmla="*/ 477115 h 669219"/>
                <a:gd name="connsiteX45" fmla="*/ 65437 w 955637"/>
                <a:gd name="connsiteY45" fmla="*/ 474478 h 669219"/>
                <a:gd name="connsiteX46" fmla="*/ 82677 w 955637"/>
                <a:gd name="connsiteY46" fmla="*/ 438864 h 669219"/>
                <a:gd name="connsiteX47" fmla="*/ 275779 w 955637"/>
                <a:gd name="connsiteY47" fmla="*/ 242019 h 669219"/>
                <a:gd name="connsiteX48" fmla="*/ 291065 w 955637"/>
                <a:gd name="connsiteY48" fmla="*/ 234342 h 669219"/>
                <a:gd name="connsiteX49" fmla="*/ 279518 w 955637"/>
                <a:gd name="connsiteY49" fmla="*/ 237911 h 669219"/>
                <a:gd name="connsiteX50" fmla="*/ 131777 w 955637"/>
                <a:gd name="connsiteY50" fmla="*/ 334418 h 669219"/>
                <a:gd name="connsiteX51" fmla="*/ 113699 w 955637"/>
                <a:gd name="connsiteY51" fmla="*/ 355516 h 669219"/>
                <a:gd name="connsiteX52" fmla="*/ 110302 w 955637"/>
                <a:gd name="connsiteY52" fmla="*/ 360780 h 669219"/>
                <a:gd name="connsiteX53" fmla="*/ 46088 w 955637"/>
                <a:gd name="connsiteY53" fmla="*/ 381147 h 669219"/>
                <a:gd name="connsiteX54" fmla="*/ 1970 w 955637"/>
                <a:gd name="connsiteY54" fmla="*/ 307808 h 669219"/>
                <a:gd name="connsiteX55" fmla="*/ 12632 w 955637"/>
                <a:gd name="connsiteY55" fmla="*/ 286719 h 669219"/>
                <a:gd name="connsiteX56" fmla="*/ 14936 w 955637"/>
                <a:gd name="connsiteY56" fmla="*/ 284363 h 669219"/>
                <a:gd name="connsiteX57" fmla="*/ 43175 w 955637"/>
                <a:gd name="connsiteY57" fmla="*/ 251408 h 669219"/>
                <a:gd name="connsiteX58" fmla="*/ 266798 w 955637"/>
                <a:gd name="connsiteY58" fmla="*/ 114563 h 669219"/>
                <a:gd name="connsiteX59" fmla="*/ 279392 w 955637"/>
                <a:gd name="connsiteY59" fmla="*/ 111530 h 669219"/>
                <a:gd name="connsiteX60" fmla="*/ 281193 w 955637"/>
                <a:gd name="connsiteY60" fmla="*/ 109395 h 669219"/>
                <a:gd name="connsiteX61" fmla="*/ 269076 w 955637"/>
                <a:gd name="connsiteY61" fmla="*/ 109830 h 669219"/>
                <a:gd name="connsiteX62" fmla="*/ 218671 w 955637"/>
                <a:gd name="connsiteY62" fmla="*/ 116674 h 669219"/>
                <a:gd name="connsiteX63" fmla="*/ 196568 w 955637"/>
                <a:gd name="connsiteY63" fmla="*/ 122009 h 669219"/>
                <a:gd name="connsiteX64" fmla="*/ 194069 w 955637"/>
                <a:gd name="connsiteY64" fmla="*/ 122954 h 669219"/>
                <a:gd name="connsiteX65" fmla="*/ 171719 w 955637"/>
                <a:gd name="connsiteY65" fmla="*/ 124562 h 669219"/>
                <a:gd name="connsiteX66" fmla="*/ 122181 w 955637"/>
                <a:gd name="connsiteY66" fmla="*/ 63650 h 669219"/>
                <a:gd name="connsiteX67" fmla="*/ 126652 w 955637"/>
                <a:gd name="connsiteY67" fmla="*/ 47863 h 669219"/>
                <a:gd name="connsiteX68" fmla="*/ 162482 w 955637"/>
                <a:gd name="connsiteY68" fmla="*/ 17938 h 669219"/>
                <a:gd name="connsiteX69" fmla="*/ 167106 w 955637"/>
                <a:gd name="connsiteY69" fmla="*/ 17143 h 669219"/>
                <a:gd name="connsiteX70" fmla="*/ 196932 w 955637"/>
                <a:gd name="connsiteY70" fmla="*/ 9945 h 669219"/>
                <a:gd name="connsiteX71" fmla="*/ 310057 w 955637"/>
                <a:gd name="connsiteY71" fmla="*/ 217 h 669219"/>
                <a:gd name="connsiteX0" fmla="*/ 310057 w 946715"/>
                <a:gd name="connsiteY0" fmla="*/ 217 h 669219"/>
                <a:gd name="connsiteX1" fmla="*/ 420875 w 946715"/>
                <a:gd name="connsiteY1" fmla="*/ 16213 h 669219"/>
                <a:gd name="connsiteX2" fmla="*/ 446748 w 946715"/>
                <a:gd name="connsiteY2" fmla="*/ 23913 h 669219"/>
                <a:gd name="connsiteX3" fmla="*/ 465540 w 946715"/>
                <a:gd name="connsiteY3" fmla="*/ 20060 h 669219"/>
                <a:gd name="connsiteX4" fmla="*/ 545828 w 946715"/>
                <a:gd name="connsiteY4" fmla="*/ 13705 h 669219"/>
                <a:gd name="connsiteX5" fmla="*/ 772130 w 946715"/>
                <a:gd name="connsiteY5" fmla="*/ 74670 h 669219"/>
                <a:gd name="connsiteX6" fmla="*/ 785486 w 946715"/>
                <a:gd name="connsiteY6" fmla="*/ 84873 h 669219"/>
                <a:gd name="connsiteX7" fmla="*/ 857567 w 946715"/>
                <a:gd name="connsiteY7" fmla="*/ 89228 h 669219"/>
                <a:gd name="connsiteX8" fmla="*/ 937347 w 946715"/>
                <a:gd name="connsiteY8" fmla="*/ 244282 h 669219"/>
                <a:gd name="connsiteX9" fmla="*/ 913418 w 946715"/>
                <a:gd name="connsiteY9" fmla="*/ 390508 h 669219"/>
                <a:gd name="connsiteX10" fmla="*/ 788706 w 946715"/>
                <a:gd name="connsiteY10" fmla="*/ 328214 h 669219"/>
                <a:gd name="connsiteX11" fmla="*/ 785059 w 946715"/>
                <a:gd name="connsiteY11" fmla="*/ 337665 h 669219"/>
                <a:gd name="connsiteX12" fmla="*/ 713725 w 946715"/>
                <a:gd name="connsiteY12" fmla="*/ 435633 h 669219"/>
                <a:gd name="connsiteX13" fmla="*/ 712053 w 946715"/>
                <a:gd name="connsiteY13" fmla="*/ 437079 h 669219"/>
                <a:gd name="connsiteX14" fmla="*/ 712043 w 946715"/>
                <a:gd name="connsiteY14" fmla="*/ 439040 h 669219"/>
                <a:gd name="connsiteX15" fmla="*/ 653228 w 946715"/>
                <a:gd name="connsiteY15" fmla="*/ 630558 h 669219"/>
                <a:gd name="connsiteX16" fmla="*/ 652680 w 946715"/>
                <a:gd name="connsiteY16" fmla="*/ 630228 h 669219"/>
                <a:gd name="connsiteX17" fmla="*/ 648899 w 946715"/>
                <a:gd name="connsiteY17" fmla="*/ 636603 h 669219"/>
                <a:gd name="connsiteX18" fmla="*/ 639132 w 946715"/>
                <a:gd name="connsiteY18" fmla="*/ 647392 h 669219"/>
                <a:gd name="connsiteX19" fmla="*/ 537643 w 946715"/>
                <a:gd name="connsiteY19" fmla="*/ 642220 h 669219"/>
                <a:gd name="connsiteX20" fmla="*/ 525829 w 946715"/>
                <a:gd name="connsiteY20" fmla="*/ 563667 h 669219"/>
                <a:gd name="connsiteX21" fmla="*/ 530162 w 946715"/>
                <a:gd name="connsiteY21" fmla="*/ 556360 h 669219"/>
                <a:gd name="connsiteX22" fmla="*/ 529974 w 946715"/>
                <a:gd name="connsiteY22" fmla="*/ 556246 h 669219"/>
                <a:gd name="connsiteX23" fmla="*/ 566523 w 946715"/>
                <a:gd name="connsiteY23" fmla="*/ 382700 h 669219"/>
                <a:gd name="connsiteX24" fmla="*/ 564112 w 946715"/>
                <a:gd name="connsiteY24" fmla="*/ 369712 h 669219"/>
                <a:gd name="connsiteX25" fmla="*/ 546678 w 946715"/>
                <a:gd name="connsiteY25" fmla="*/ 373278 h 669219"/>
                <a:gd name="connsiteX26" fmla="*/ 331478 w 946715"/>
                <a:gd name="connsiteY26" fmla="*/ 588798 h 669219"/>
                <a:gd name="connsiteX27" fmla="*/ 326928 w 946715"/>
                <a:gd name="connsiteY27" fmla="*/ 611557 h 669219"/>
                <a:gd name="connsiteX28" fmla="*/ 326735 w 946715"/>
                <a:gd name="connsiteY28" fmla="*/ 615454 h 669219"/>
                <a:gd name="connsiteX29" fmla="*/ 323702 w 946715"/>
                <a:gd name="connsiteY29" fmla="*/ 627621 h 669219"/>
                <a:gd name="connsiteX30" fmla="*/ 246353 w 946715"/>
                <a:gd name="connsiteY30" fmla="*/ 665826 h 669219"/>
                <a:gd name="connsiteX31" fmla="*/ 207485 w 946715"/>
                <a:gd name="connsiteY31" fmla="*/ 599517 h 669219"/>
                <a:gd name="connsiteX32" fmla="*/ 208561 w 946715"/>
                <a:gd name="connsiteY32" fmla="*/ 595200 h 669219"/>
                <a:gd name="connsiteX33" fmla="*/ 208503 w 946715"/>
                <a:gd name="connsiteY33" fmla="*/ 595191 h 669219"/>
                <a:gd name="connsiteX34" fmla="*/ 215473 w 946715"/>
                <a:gd name="connsiteY34" fmla="*/ 560330 h 669219"/>
                <a:gd name="connsiteX35" fmla="*/ 225253 w 946715"/>
                <a:gd name="connsiteY35" fmla="*/ 526640 h 669219"/>
                <a:gd name="connsiteX36" fmla="*/ 317475 w 946715"/>
                <a:gd name="connsiteY36" fmla="*/ 373851 h 669219"/>
                <a:gd name="connsiteX37" fmla="*/ 335078 w 946715"/>
                <a:gd name="connsiteY37" fmla="*/ 357234 h 669219"/>
                <a:gd name="connsiteX38" fmla="*/ 313701 w 946715"/>
                <a:gd name="connsiteY38" fmla="*/ 370462 h 669219"/>
                <a:gd name="connsiteX39" fmla="*/ 183422 w 946715"/>
                <a:gd name="connsiteY39" fmla="*/ 527315 h 669219"/>
                <a:gd name="connsiteX40" fmla="*/ 182968 w 946715"/>
                <a:gd name="connsiteY40" fmla="*/ 527119 h 669219"/>
                <a:gd name="connsiteX41" fmla="*/ 179589 w 946715"/>
                <a:gd name="connsiteY41" fmla="*/ 536125 h 669219"/>
                <a:gd name="connsiteX42" fmla="*/ 104340 w 946715"/>
                <a:gd name="connsiteY42" fmla="*/ 571401 h 669219"/>
                <a:gd name="connsiteX43" fmla="*/ 59037 w 946715"/>
                <a:gd name="connsiteY43" fmla="*/ 489830 h 669219"/>
                <a:gd name="connsiteX44" fmla="*/ 63808 w 946715"/>
                <a:gd name="connsiteY44" fmla="*/ 477115 h 669219"/>
                <a:gd name="connsiteX45" fmla="*/ 65437 w 946715"/>
                <a:gd name="connsiteY45" fmla="*/ 474478 h 669219"/>
                <a:gd name="connsiteX46" fmla="*/ 82677 w 946715"/>
                <a:gd name="connsiteY46" fmla="*/ 438864 h 669219"/>
                <a:gd name="connsiteX47" fmla="*/ 275779 w 946715"/>
                <a:gd name="connsiteY47" fmla="*/ 242019 h 669219"/>
                <a:gd name="connsiteX48" fmla="*/ 291065 w 946715"/>
                <a:gd name="connsiteY48" fmla="*/ 234342 h 669219"/>
                <a:gd name="connsiteX49" fmla="*/ 279518 w 946715"/>
                <a:gd name="connsiteY49" fmla="*/ 237911 h 669219"/>
                <a:gd name="connsiteX50" fmla="*/ 131777 w 946715"/>
                <a:gd name="connsiteY50" fmla="*/ 334418 h 669219"/>
                <a:gd name="connsiteX51" fmla="*/ 113699 w 946715"/>
                <a:gd name="connsiteY51" fmla="*/ 355516 h 669219"/>
                <a:gd name="connsiteX52" fmla="*/ 110302 w 946715"/>
                <a:gd name="connsiteY52" fmla="*/ 360780 h 669219"/>
                <a:gd name="connsiteX53" fmla="*/ 46088 w 946715"/>
                <a:gd name="connsiteY53" fmla="*/ 381147 h 669219"/>
                <a:gd name="connsiteX54" fmla="*/ 1970 w 946715"/>
                <a:gd name="connsiteY54" fmla="*/ 307808 h 669219"/>
                <a:gd name="connsiteX55" fmla="*/ 12632 w 946715"/>
                <a:gd name="connsiteY55" fmla="*/ 286719 h 669219"/>
                <a:gd name="connsiteX56" fmla="*/ 14936 w 946715"/>
                <a:gd name="connsiteY56" fmla="*/ 284363 h 669219"/>
                <a:gd name="connsiteX57" fmla="*/ 43175 w 946715"/>
                <a:gd name="connsiteY57" fmla="*/ 251408 h 669219"/>
                <a:gd name="connsiteX58" fmla="*/ 266798 w 946715"/>
                <a:gd name="connsiteY58" fmla="*/ 114563 h 669219"/>
                <a:gd name="connsiteX59" fmla="*/ 279392 w 946715"/>
                <a:gd name="connsiteY59" fmla="*/ 111530 h 669219"/>
                <a:gd name="connsiteX60" fmla="*/ 281193 w 946715"/>
                <a:gd name="connsiteY60" fmla="*/ 109395 h 669219"/>
                <a:gd name="connsiteX61" fmla="*/ 269076 w 946715"/>
                <a:gd name="connsiteY61" fmla="*/ 109830 h 669219"/>
                <a:gd name="connsiteX62" fmla="*/ 218671 w 946715"/>
                <a:gd name="connsiteY62" fmla="*/ 116674 h 669219"/>
                <a:gd name="connsiteX63" fmla="*/ 196568 w 946715"/>
                <a:gd name="connsiteY63" fmla="*/ 122009 h 669219"/>
                <a:gd name="connsiteX64" fmla="*/ 194069 w 946715"/>
                <a:gd name="connsiteY64" fmla="*/ 122954 h 669219"/>
                <a:gd name="connsiteX65" fmla="*/ 171719 w 946715"/>
                <a:gd name="connsiteY65" fmla="*/ 124562 h 669219"/>
                <a:gd name="connsiteX66" fmla="*/ 122181 w 946715"/>
                <a:gd name="connsiteY66" fmla="*/ 63650 h 669219"/>
                <a:gd name="connsiteX67" fmla="*/ 126652 w 946715"/>
                <a:gd name="connsiteY67" fmla="*/ 47863 h 669219"/>
                <a:gd name="connsiteX68" fmla="*/ 162482 w 946715"/>
                <a:gd name="connsiteY68" fmla="*/ 17938 h 669219"/>
                <a:gd name="connsiteX69" fmla="*/ 167106 w 946715"/>
                <a:gd name="connsiteY69" fmla="*/ 17143 h 669219"/>
                <a:gd name="connsiteX70" fmla="*/ 196932 w 946715"/>
                <a:gd name="connsiteY70" fmla="*/ 9945 h 669219"/>
                <a:gd name="connsiteX71" fmla="*/ 310057 w 946715"/>
                <a:gd name="connsiteY71" fmla="*/ 217 h 669219"/>
                <a:gd name="connsiteX0" fmla="*/ 310057 w 946715"/>
                <a:gd name="connsiteY0" fmla="*/ 217 h 669219"/>
                <a:gd name="connsiteX1" fmla="*/ 420875 w 946715"/>
                <a:gd name="connsiteY1" fmla="*/ 16213 h 669219"/>
                <a:gd name="connsiteX2" fmla="*/ 446748 w 946715"/>
                <a:gd name="connsiteY2" fmla="*/ 23913 h 669219"/>
                <a:gd name="connsiteX3" fmla="*/ 465540 w 946715"/>
                <a:gd name="connsiteY3" fmla="*/ 20060 h 669219"/>
                <a:gd name="connsiteX4" fmla="*/ 545828 w 946715"/>
                <a:gd name="connsiteY4" fmla="*/ 13705 h 669219"/>
                <a:gd name="connsiteX5" fmla="*/ 772130 w 946715"/>
                <a:gd name="connsiteY5" fmla="*/ 74670 h 669219"/>
                <a:gd name="connsiteX6" fmla="*/ 785486 w 946715"/>
                <a:gd name="connsiteY6" fmla="*/ 84873 h 669219"/>
                <a:gd name="connsiteX7" fmla="*/ 857567 w 946715"/>
                <a:gd name="connsiteY7" fmla="*/ 89228 h 669219"/>
                <a:gd name="connsiteX8" fmla="*/ 937347 w 946715"/>
                <a:gd name="connsiteY8" fmla="*/ 244282 h 669219"/>
                <a:gd name="connsiteX9" fmla="*/ 913418 w 946715"/>
                <a:gd name="connsiteY9" fmla="*/ 390508 h 669219"/>
                <a:gd name="connsiteX10" fmla="*/ 788706 w 946715"/>
                <a:gd name="connsiteY10" fmla="*/ 328214 h 669219"/>
                <a:gd name="connsiteX11" fmla="*/ 785059 w 946715"/>
                <a:gd name="connsiteY11" fmla="*/ 337665 h 669219"/>
                <a:gd name="connsiteX12" fmla="*/ 713725 w 946715"/>
                <a:gd name="connsiteY12" fmla="*/ 435633 h 669219"/>
                <a:gd name="connsiteX13" fmla="*/ 712053 w 946715"/>
                <a:gd name="connsiteY13" fmla="*/ 437079 h 669219"/>
                <a:gd name="connsiteX14" fmla="*/ 712043 w 946715"/>
                <a:gd name="connsiteY14" fmla="*/ 439040 h 669219"/>
                <a:gd name="connsiteX15" fmla="*/ 653228 w 946715"/>
                <a:gd name="connsiteY15" fmla="*/ 630558 h 669219"/>
                <a:gd name="connsiteX16" fmla="*/ 652680 w 946715"/>
                <a:gd name="connsiteY16" fmla="*/ 630228 h 669219"/>
                <a:gd name="connsiteX17" fmla="*/ 648899 w 946715"/>
                <a:gd name="connsiteY17" fmla="*/ 636603 h 669219"/>
                <a:gd name="connsiteX18" fmla="*/ 639132 w 946715"/>
                <a:gd name="connsiteY18" fmla="*/ 647392 h 669219"/>
                <a:gd name="connsiteX19" fmla="*/ 537643 w 946715"/>
                <a:gd name="connsiteY19" fmla="*/ 642220 h 669219"/>
                <a:gd name="connsiteX20" fmla="*/ 525829 w 946715"/>
                <a:gd name="connsiteY20" fmla="*/ 563667 h 669219"/>
                <a:gd name="connsiteX21" fmla="*/ 530162 w 946715"/>
                <a:gd name="connsiteY21" fmla="*/ 556360 h 669219"/>
                <a:gd name="connsiteX22" fmla="*/ 529974 w 946715"/>
                <a:gd name="connsiteY22" fmla="*/ 556246 h 669219"/>
                <a:gd name="connsiteX23" fmla="*/ 566523 w 946715"/>
                <a:gd name="connsiteY23" fmla="*/ 382700 h 669219"/>
                <a:gd name="connsiteX24" fmla="*/ 564112 w 946715"/>
                <a:gd name="connsiteY24" fmla="*/ 369712 h 669219"/>
                <a:gd name="connsiteX25" fmla="*/ 546678 w 946715"/>
                <a:gd name="connsiteY25" fmla="*/ 373278 h 669219"/>
                <a:gd name="connsiteX26" fmla="*/ 331478 w 946715"/>
                <a:gd name="connsiteY26" fmla="*/ 588798 h 669219"/>
                <a:gd name="connsiteX27" fmla="*/ 326928 w 946715"/>
                <a:gd name="connsiteY27" fmla="*/ 611557 h 669219"/>
                <a:gd name="connsiteX28" fmla="*/ 326735 w 946715"/>
                <a:gd name="connsiteY28" fmla="*/ 615454 h 669219"/>
                <a:gd name="connsiteX29" fmla="*/ 323702 w 946715"/>
                <a:gd name="connsiteY29" fmla="*/ 627621 h 669219"/>
                <a:gd name="connsiteX30" fmla="*/ 246353 w 946715"/>
                <a:gd name="connsiteY30" fmla="*/ 665826 h 669219"/>
                <a:gd name="connsiteX31" fmla="*/ 207485 w 946715"/>
                <a:gd name="connsiteY31" fmla="*/ 599517 h 669219"/>
                <a:gd name="connsiteX32" fmla="*/ 208561 w 946715"/>
                <a:gd name="connsiteY32" fmla="*/ 595200 h 669219"/>
                <a:gd name="connsiteX33" fmla="*/ 208503 w 946715"/>
                <a:gd name="connsiteY33" fmla="*/ 595191 h 669219"/>
                <a:gd name="connsiteX34" fmla="*/ 215473 w 946715"/>
                <a:gd name="connsiteY34" fmla="*/ 560330 h 669219"/>
                <a:gd name="connsiteX35" fmla="*/ 225253 w 946715"/>
                <a:gd name="connsiteY35" fmla="*/ 526640 h 669219"/>
                <a:gd name="connsiteX36" fmla="*/ 317475 w 946715"/>
                <a:gd name="connsiteY36" fmla="*/ 373851 h 669219"/>
                <a:gd name="connsiteX37" fmla="*/ 335078 w 946715"/>
                <a:gd name="connsiteY37" fmla="*/ 357234 h 669219"/>
                <a:gd name="connsiteX38" fmla="*/ 313701 w 946715"/>
                <a:gd name="connsiteY38" fmla="*/ 370462 h 669219"/>
                <a:gd name="connsiteX39" fmla="*/ 183422 w 946715"/>
                <a:gd name="connsiteY39" fmla="*/ 527315 h 669219"/>
                <a:gd name="connsiteX40" fmla="*/ 182968 w 946715"/>
                <a:gd name="connsiteY40" fmla="*/ 527119 h 669219"/>
                <a:gd name="connsiteX41" fmla="*/ 179589 w 946715"/>
                <a:gd name="connsiteY41" fmla="*/ 536125 h 669219"/>
                <a:gd name="connsiteX42" fmla="*/ 104340 w 946715"/>
                <a:gd name="connsiteY42" fmla="*/ 571401 h 669219"/>
                <a:gd name="connsiteX43" fmla="*/ 59037 w 946715"/>
                <a:gd name="connsiteY43" fmla="*/ 489830 h 669219"/>
                <a:gd name="connsiteX44" fmla="*/ 63808 w 946715"/>
                <a:gd name="connsiteY44" fmla="*/ 477115 h 669219"/>
                <a:gd name="connsiteX45" fmla="*/ 65437 w 946715"/>
                <a:gd name="connsiteY45" fmla="*/ 474478 h 669219"/>
                <a:gd name="connsiteX46" fmla="*/ 82677 w 946715"/>
                <a:gd name="connsiteY46" fmla="*/ 438864 h 669219"/>
                <a:gd name="connsiteX47" fmla="*/ 275779 w 946715"/>
                <a:gd name="connsiteY47" fmla="*/ 242019 h 669219"/>
                <a:gd name="connsiteX48" fmla="*/ 291065 w 946715"/>
                <a:gd name="connsiteY48" fmla="*/ 234342 h 669219"/>
                <a:gd name="connsiteX49" fmla="*/ 279518 w 946715"/>
                <a:gd name="connsiteY49" fmla="*/ 237911 h 669219"/>
                <a:gd name="connsiteX50" fmla="*/ 131777 w 946715"/>
                <a:gd name="connsiteY50" fmla="*/ 334418 h 669219"/>
                <a:gd name="connsiteX51" fmla="*/ 113699 w 946715"/>
                <a:gd name="connsiteY51" fmla="*/ 355516 h 669219"/>
                <a:gd name="connsiteX52" fmla="*/ 110302 w 946715"/>
                <a:gd name="connsiteY52" fmla="*/ 360780 h 669219"/>
                <a:gd name="connsiteX53" fmla="*/ 46088 w 946715"/>
                <a:gd name="connsiteY53" fmla="*/ 381147 h 669219"/>
                <a:gd name="connsiteX54" fmla="*/ 1970 w 946715"/>
                <a:gd name="connsiteY54" fmla="*/ 307808 h 669219"/>
                <a:gd name="connsiteX55" fmla="*/ 12632 w 946715"/>
                <a:gd name="connsiteY55" fmla="*/ 286719 h 669219"/>
                <a:gd name="connsiteX56" fmla="*/ 14936 w 946715"/>
                <a:gd name="connsiteY56" fmla="*/ 284363 h 669219"/>
                <a:gd name="connsiteX57" fmla="*/ 43175 w 946715"/>
                <a:gd name="connsiteY57" fmla="*/ 251408 h 669219"/>
                <a:gd name="connsiteX58" fmla="*/ 266798 w 946715"/>
                <a:gd name="connsiteY58" fmla="*/ 114563 h 669219"/>
                <a:gd name="connsiteX59" fmla="*/ 279392 w 946715"/>
                <a:gd name="connsiteY59" fmla="*/ 111530 h 669219"/>
                <a:gd name="connsiteX60" fmla="*/ 281193 w 946715"/>
                <a:gd name="connsiteY60" fmla="*/ 109395 h 669219"/>
                <a:gd name="connsiteX61" fmla="*/ 269076 w 946715"/>
                <a:gd name="connsiteY61" fmla="*/ 109830 h 669219"/>
                <a:gd name="connsiteX62" fmla="*/ 218671 w 946715"/>
                <a:gd name="connsiteY62" fmla="*/ 116674 h 669219"/>
                <a:gd name="connsiteX63" fmla="*/ 196568 w 946715"/>
                <a:gd name="connsiteY63" fmla="*/ 122009 h 669219"/>
                <a:gd name="connsiteX64" fmla="*/ 194069 w 946715"/>
                <a:gd name="connsiteY64" fmla="*/ 122954 h 669219"/>
                <a:gd name="connsiteX65" fmla="*/ 171719 w 946715"/>
                <a:gd name="connsiteY65" fmla="*/ 124562 h 669219"/>
                <a:gd name="connsiteX66" fmla="*/ 122181 w 946715"/>
                <a:gd name="connsiteY66" fmla="*/ 63650 h 669219"/>
                <a:gd name="connsiteX67" fmla="*/ 126652 w 946715"/>
                <a:gd name="connsiteY67" fmla="*/ 47863 h 669219"/>
                <a:gd name="connsiteX68" fmla="*/ 162482 w 946715"/>
                <a:gd name="connsiteY68" fmla="*/ 17938 h 669219"/>
                <a:gd name="connsiteX69" fmla="*/ 167106 w 946715"/>
                <a:gd name="connsiteY69" fmla="*/ 17143 h 669219"/>
                <a:gd name="connsiteX70" fmla="*/ 196932 w 946715"/>
                <a:gd name="connsiteY70" fmla="*/ 9945 h 669219"/>
                <a:gd name="connsiteX71" fmla="*/ 310057 w 946715"/>
                <a:gd name="connsiteY71" fmla="*/ 217 h 669219"/>
                <a:gd name="connsiteX0" fmla="*/ 310057 w 958185"/>
                <a:gd name="connsiteY0" fmla="*/ 217 h 669219"/>
                <a:gd name="connsiteX1" fmla="*/ 420875 w 958185"/>
                <a:gd name="connsiteY1" fmla="*/ 16213 h 669219"/>
                <a:gd name="connsiteX2" fmla="*/ 446748 w 958185"/>
                <a:gd name="connsiteY2" fmla="*/ 23913 h 669219"/>
                <a:gd name="connsiteX3" fmla="*/ 465540 w 958185"/>
                <a:gd name="connsiteY3" fmla="*/ 20060 h 669219"/>
                <a:gd name="connsiteX4" fmla="*/ 545828 w 958185"/>
                <a:gd name="connsiteY4" fmla="*/ 13705 h 669219"/>
                <a:gd name="connsiteX5" fmla="*/ 772130 w 958185"/>
                <a:gd name="connsiteY5" fmla="*/ 74670 h 669219"/>
                <a:gd name="connsiteX6" fmla="*/ 785486 w 958185"/>
                <a:gd name="connsiteY6" fmla="*/ 84873 h 669219"/>
                <a:gd name="connsiteX7" fmla="*/ 857567 w 958185"/>
                <a:gd name="connsiteY7" fmla="*/ 89228 h 669219"/>
                <a:gd name="connsiteX8" fmla="*/ 953222 w 958185"/>
                <a:gd name="connsiteY8" fmla="*/ 237932 h 669219"/>
                <a:gd name="connsiteX9" fmla="*/ 913418 w 958185"/>
                <a:gd name="connsiteY9" fmla="*/ 390508 h 669219"/>
                <a:gd name="connsiteX10" fmla="*/ 788706 w 958185"/>
                <a:gd name="connsiteY10" fmla="*/ 328214 h 669219"/>
                <a:gd name="connsiteX11" fmla="*/ 785059 w 958185"/>
                <a:gd name="connsiteY11" fmla="*/ 337665 h 669219"/>
                <a:gd name="connsiteX12" fmla="*/ 713725 w 958185"/>
                <a:gd name="connsiteY12" fmla="*/ 435633 h 669219"/>
                <a:gd name="connsiteX13" fmla="*/ 712053 w 958185"/>
                <a:gd name="connsiteY13" fmla="*/ 437079 h 669219"/>
                <a:gd name="connsiteX14" fmla="*/ 712043 w 958185"/>
                <a:gd name="connsiteY14" fmla="*/ 439040 h 669219"/>
                <a:gd name="connsiteX15" fmla="*/ 653228 w 958185"/>
                <a:gd name="connsiteY15" fmla="*/ 630558 h 669219"/>
                <a:gd name="connsiteX16" fmla="*/ 652680 w 958185"/>
                <a:gd name="connsiteY16" fmla="*/ 630228 h 669219"/>
                <a:gd name="connsiteX17" fmla="*/ 648899 w 958185"/>
                <a:gd name="connsiteY17" fmla="*/ 636603 h 669219"/>
                <a:gd name="connsiteX18" fmla="*/ 639132 w 958185"/>
                <a:gd name="connsiteY18" fmla="*/ 647392 h 669219"/>
                <a:gd name="connsiteX19" fmla="*/ 537643 w 958185"/>
                <a:gd name="connsiteY19" fmla="*/ 642220 h 669219"/>
                <a:gd name="connsiteX20" fmla="*/ 525829 w 958185"/>
                <a:gd name="connsiteY20" fmla="*/ 563667 h 669219"/>
                <a:gd name="connsiteX21" fmla="*/ 530162 w 958185"/>
                <a:gd name="connsiteY21" fmla="*/ 556360 h 669219"/>
                <a:gd name="connsiteX22" fmla="*/ 529974 w 958185"/>
                <a:gd name="connsiteY22" fmla="*/ 556246 h 669219"/>
                <a:gd name="connsiteX23" fmla="*/ 566523 w 958185"/>
                <a:gd name="connsiteY23" fmla="*/ 382700 h 669219"/>
                <a:gd name="connsiteX24" fmla="*/ 564112 w 958185"/>
                <a:gd name="connsiteY24" fmla="*/ 369712 h 669219"/>
                <a:gd name="connsiteX25" fmla="*/ 546678 w 958185"/>
                <a:gd name="connsiteY25" fmla="*/ 373278 h 669219"/>
                <a:gd name="connsiteX26" fmla="*/ 331478 w 958185"/>
                <a:gd name="connsiteY26" fmla="*/ 588798 h 669219"/>
                <a:gd name="connsiteX27" fmla="*/ 326928 w 958185"/>
                <a:gd name="connsiteY27" fmla="*/ 611557 h 669219"/>
                <a:gd name="connsiteX28" fmla="*/ 326735 w 958185"/>
                <a:gd name="connsiteY28" fmla="*/ 615454 h 669219"/>
                <a:gd name="connsiteX29" fmla="*/ 323702 w 958185"/>
                <a:gd name="connsiteY29" fmla="*/ 627621 h 669219"/>
                <a:gd name="connsiteX30" fmla="*/ 246353 w 958185"/>
                <a:gd name="connsiteY30" fmla="*/ 665826 h 669219"/>
                <a:gd name="connsiteX31" fmla="*/ 207485 w 958185"/>
                <a:gd name="connsiteY31" fmla="*/ 599517 h 669219"/>
                <a:gd name="connsiteX32" fmla="*/ 208561 w 958185"/>
                <a:gd name="connsiteY32" fmla="*/ 595200 h 669219"/>
                <a:gd name="connsiteX33" fmla="*/ 208503 w 958185"/>
                <a:gd name="connsiteY33" fmla="*/ 595191 h 669219"/>
                <a:gd name="connsiteX34" fmla="*/ 215473 w 958185"/>
                <a:gd name="connsiteY34" fmla="*/ 560330 h 669219"/>
                <a:gd name="connsiteX35" fmla="*/ 225253 w 958185"/>
                <a:gd name="connsiteY35" fmla="*/ 526640 h 669219"/>
                <a:gd name="connsiteX36" fmla="*/ 317475 w 958185"/>
                <a:gd name="connsiteY36" fmla="*/ 373851 h 669219"/>
                <a:gd name="connsiteX37" fmla="*/ 335078 w 958185"/>
                <a:gd name="connsiteY37" fmla="*/ 357234 h 669219"/>
                <a:gd name="connsiteX38" fmla="*/ 313701 w 958185"/>
                <a:gd name="connsiteY38" fmla="*/ 370462 h 669219"/>
                <a:gd name="connsiteX39" fmla="*/ 183422 w 958185"/>
                <a:gd name="connsiteY39" fmla="*/ 527315 h 669219"/>
                <a:gd name="connsiteX40" fmla="*/ 182968 w 958185"/>
                <a:gd name="connsiteY40" fmla="*/ 527119 h 669219"/>
                <a:gd name="connsiteX41" fmla="*/ 179589 w 958185"/>
                <a:gd name="connsiteY41" fmla="*/ 536125 h 669219"/>
                <a:gd name="connsiteX42" fmla="*/ 104340 w 958185"/>
                <a:gd name="connsiteY42" fmla="*/ 571401 h 669219"/>
                <a:gd name="connsiteX43" fmla="*/ 59037 w 958185"/>
                <a:gd name="connsiteY43" fmla="*/ 489830 h 669219"/>
                <a:gd name="connsiteX44" fmla="*/ 63808 w 958185"/>
                <a:gd name="connsiteY44" fmla="*/ 477115 h 669219"/>
                <a:gd name="connsiteX45" fmla="*/ 65437 w 958185"/>
                <a:gd name="connsiteY45" fmla="*/ 474478 h 669219"/>
                <a:gd name="connsiteX46" fmla="*/ 82677 w 958185"/>
                <a:gd name="connsiteY46" fmla="*/ 438864 h 669219"/>
                <a:gd name="connsiteX47" fmla="*/ 275779 w 958185"/>
                <a:gd name="connsiteY47" fmla="*/ 242019 h 669219"/>
                <a:gd name="connsiteX48" fmla="*/ 291065 w 958185"/>
                <a:gd name="connsiteY48" fmla="*/ 234342 h 669219"/>
                <a:gd name="connsiteX49" fmla="*/ 279518 w 958185"/>
                <a:gd name="connsiteY49" fmla="*/ 237911 h 669219"/>
                <a:gd name="connsiteX50" fmla="*/ 131777 w 958185"/>
                <a:gd name="connsiteY50" fmla="*/ 334418 h 669219"/>
                <a:gd name="connsiteX51" fmla="*/ 113699 w 958185"/>
                <a:gd name="connsiteY51" fmla="*/ 355516 h 669219"/>
                <a:gd name="connsiteX52" fmla="*/ 110302 w 958185"/>
                <a:gd name="connsiteY52" fmla="*/ 360780 h 669219"/>
                <a:gd name="connsiteX53" fmla="*/ 46088 w 958185"/>
                <a:gd name="connsiteY53" fmla="*/ 381147 h 669219"/>
                <a:gd name="connsiteX54" fmla="*/ 1970 w 958185"/>
                <a:gd name="connsiteY54" fmla="*/ 307808 h 669219"/>
                <a:gd name="connsiteX55" fmla="*/ 12632 w 958185"/>
                <a:gd name="connsiteY55" fmla="*/ 286719 h 669219"/>
                <a:gd name="connsiteX56" fmla="*/ 14936 w 958185"/>
                <a:gd name="connsiteY56" fmla="*/ 284363 h 669219"/>
                <a:gd name="connsiteX57" fmla="*/ 43175 w 958185"/>
                <a:gd name="connsiteY57" fmla="*/ 251408 h 669219"/>
                <a:gd name="connsiteX58" fmla="*/ 266798 w 958185"/>
                <a:gd name="connsiteY58" fmla="*/ 114563 h 669219"/>
                <a:gd name="connsiteX59" fmla="*/ 279392 w 958185"/>
                <a:gd name="connsiteY59" fmla="*/ 111530 h 669219"/>
                <a:gd name="connsiteX60" fmla="*/ 281193 w 958185"/>
                <a:gd name="connsiteY60" fmla="*/ 109395 h 669219"/>
                <a:gd name="connsiteX61" fmla="*/ 269076 w 958185"/>
                <a:gd name="connsiteY61" fmla="*/ 109830 h 669219"/>
                <a:gd name="connsiteX62" fmla="*/ 218671 w 958185"/>
                <a:gd name="connsiteY62" fmla="*/ 116674 h 669219"/>
                <a:gd name="connsiteX63" fmla="*/ 196568 w 958185"/>
                <a:gd name="connsiteY63" fmla="*/ 122009 h 669219"/>
                <a:gd name="connsiteX64" fmla="*/ 194069 w 958185"/>
                <a:gd name="connsiteY64" fmla="*/ 122954 h 669219"/>
                <a:gd name="connsiteX65" fmla="*/ 171719 w 958185"/>
                <a:gd name="connsiteY65" fmla="*/ 124562 h 669219"/>
                <a:gd name="connsiteX66" fmla="*/ 122181 w 958185"/>
                <a:gd name="connsiteY66" fmla="*/ 63650 h 669219"/>
                <a:gd name="connsiteX67" fmla="*/ 126652 w 958185"/>
                <a:gd name="connsiteY67" fmla="*/ 47863 h 669219"/>
                <a:gd name="connsiteX68" fmla="*/ 162482 w 958185"/>
                <a:gd name="connsiteY68" fmla="*/ 17938 h 669219"/>
                <a:gd name="connsiteX69" fmla="*/ 167106 w 958185"/>
                <a:gd name="connsiteY69" fmla="*/ 17143 h 669219"/>
                <a:gd name="connsiteX70" fmla="*/ 196932 w 958185"/>
                <a:gd name="connsiteY70" fmla="*/ 9945 h 669219"/>
                <a:gd name="connsiteX71" fmla="*/ 310057 w 958185"/>
                <a:gd name="connsiteY71" fmla="*/ 217 h 669219"/>
                <a:gd name="connsiteX0" fmla="*/ 310057 w 958185"/>
                <a:gd name="connsiteY0" fmla="*/ 217 h 669219"/>
                <a:gd name="connsiteX1" fmla="*/ 420875 w 958185"/>
                <a:gd name="connsiteY1" fmla="*/ 16213 h 669219"/>
                <a:gd name="connsiteX2" fmla="*/ 446748 w 958185"/>
                <a:gd name="connsiteY2" fmla="*/ 23913 h 669219"/>
                <a:gd name="connsiteX3" fmla="*/ 465540 w 958185"/>
                <a:gd name="connsiteY3" fmla="*/ 20060 h 669219"/>
                <a:gd name="connsiteX4" fmla="*/ 545828 w 958185"/>
                <a:gd name="connsiteY4" fmla="*/ 13705 h 669219"/>
                <a:gd name="connsiteX5" fmla="*/ 772130 w 958185"/>
                <a:gd name="connsiteY5" fmla="*/ 74670 h 669219"/>
                <a:gd name="connsiteX6" fmla="*/ 785486 w 958185"/>
                <a:gd name="connsiteY6" fmla="*/ 84873 h 669219"/>
                <a:gd name="connsiteX7" fmla="*/ 857567 w 958185"/>
                <a:gd name="connsiteY7" fmla="*/ 89228 h 669219"/>
                <a:gd name="connsiteX8" fmla="*/ 953222 w 958185"/>
                <a:gd name="connsiteY8" fmla="*/ 237932 h 669219"/>
                <a:gd name="connsiteX9" fmla="*/ 913418 w 958185"/>
                <a:gd name="connsiteY9" fmla="*/ 390508 h 669219"/>
                <a:gd name="connsiteX10" fmla="*/ 788706 w 958185"/>
                <a:gd name="connsiteY10" fmla="*/ 328214 h 669219"/>
                <a:gd name="connsiteX11" fmla="*/ 785059 w 958185"/>
                <a:gd name="connsiteY11" fmla="*/ 337665 h 669219"/>
                <a:gd name="connsiteX12" fmla="*/ 713725 w 958185"/>
                <a:gd name="connsiteY12" fmla="*/ 435633 h 669219"/>
                <a:gd name="connsiteX13" fmla="*/ 712053 w 958185"/>
                <a:gd name="connsiteY13" fmla="*/ 437079 h 669219"/>
                <a:gd name="connsiteX14" fmla="*/ 712043 w 958185"/>
                <a:gd name="connsiteY14" fmla="*/ 439040 h 669219"/>
                <a:gd name="connsiteX15" fmla="*/ 653228 w 958185"/>
                <a:gd name="connsiteY15" fmla="*/ 630558 h 669219"/>
                <a:gd name="connsiteX16" fmla="*/ 652680 w 958185"/>
                <a:gd name="connsiteY16" fmla="*/ 630228 h 669219"/>
                <a:gd name="connsiteX17" fmla="*/ 648899 w 958185"/>
                <a:gd name="connsiteY17" fmla="*/ 636603 h 669219"/>
                <a:gd name="connsiteX18" fmla="*/ 639132 w 958185"/>
                <a:gd name="connsiteY18" fmla="*/ 647392 h 669219"/>
                <a:gd name="connsiteX19" fmla="*/ 537643 w 958185"/>
                <a:gd name="connsiteY19" fmla="*/ 642220 h 669219"/>
                <a:gd name="connsiteX20" fmla="*/ 525829 w 958185"/>
                <a:gd name="connsiteY20" fmla="*/ 563667 h 669219"/>
                <a:gd name="connsiteX21" fmla="*/ 530162 w 958185"/>
                <a:gd name="connsiteY21" fmla="*/ 556360 h 669219"/>
                <a:gd name="connsiteX22" fmla="*/ 529974 w 958185"/>
                <a:gd name="connsiteY22" fmla="*/ 556246 h 669219"/>
                <a:gd name="connsiteX23" fmla="*/ 566523 w 958185"/>
                <a:gd name="connsiteY23" fmla="*/ 382700 h 669219"/>
                <a:gd name="connsiteX24" fmla="*/ 564112 w 958185"/>
                <a:gd name="connsiteY24" fmla="*/ 369712 h 669219"/>
                <a:gd name="connsiteX25" fmla="*/ 546678 w 958185"/>
                <a:gd name="connsiteY25" fmla="*/ 373278 h 669219"/>
                <a:gd name="connsiteX26" fmla="*/ 331478 w 958185"/>
                <a:gd name="connsiteY26" fmla="*/ 588798 h 669219"/>
                <a:gd name="connsiteX27" fmla="*/ 326928 w 958185"/>
                <a:gd name="connsiteY27" fmla="*/ 611557 h 669219"/>
                <a:gd name="connsiteX28" fmla="*/ 326735 w 958185"/>
                <a:gd name="connsiteY28" fmla="*/ 615454 h 669219"/>
                <a:gd name="connsiteX29" fmla="*/ 323702 w 958185"/>
                <a:gd name="connsiteY29" fmla="*/ 627621 h 669219"/>
                <a:gd name="connsiteX30" fmla="*/ 246353 w 958185"/>
                <a:gd name="connsiteY30" fmla="*/ 665826 h 669219"/>
                <a:gd name="connsiteX31" fmla="*/ 207485 w 958185"/>
                <a:gd name="connsiteY31" fmla="*/ 599517 h 669219"/>
                <a:gd name="connsiteX32" fmla="*/ 208561 w 958185"/>
                <a:gd name="connsiteY32" fmla="*/ 595200 h 669219"/>
                <a:gd name="connsiteX33" fmla="*/ 208503 w 958185"/>
                <a:gd name="connsiteY33" fmla="*/ 595191 h 669219"/>
                <a:gd name="connsiteX34" fmla="*/ 215473 w 958185"/>
                <a:gd name="connsiteY34" fmla="*/ 560330 h 669219"/>
                <a:gd name="connsiteX35" fmla="*/ 225253 w 958185"/>
                <a:gd name="connsiteY35" fmla="*/ 526640 h 669219"/>
                <a:gd name="connsiteX36" fmla="*/ 317475 w 958185"/>
                <a:gd name="connsiteY36" fmla="*/ 373851 h 669219"/>
                <a:gd name="connsiteX37" fmla="*/ 335078 w 958185"/>
                <a:gd name="connsiteY37" fmla="*/ 357234 h 669219"/>
                <a:gd name="connsiteX38" fmla="*/ 313701 w 958185"/>
                <a:gd name="connsiteY38" fmla="*/ 370462 h 669219"/>
                <a:gd name="connsiteX39" fmla="*/ 183422 w 958185"/>
                <a:gd name="connsiteY39" fmla="*/ 527315 h 669219"/>
                <a:gd name="connsiteX40" fmla="*/ 182968 w 958185"/>
                <a:gd name="connsiteY40" fmla="*/ 527119 h 669219"/>
                <a:gd name="connsiteX41" fmla="*/ 179589 w 958185"/>
                <a:gd name="connsiteY41" fmla="*/ 536125 h 669219"/>
                <a:gd name="connsiteX42" fmla="*/ 104340 w 958185"/>
                <a:gd name="connsiteY42" fmla="*/ 571401 h 669219"/>
                <a:gd name="connsiteX43" fmla="*/ 59037 w 958185"/>
                <a:gd name="connsiteY43" fmla="*/ 489830 h 669219"/>
                <a:gd name="connsiteX44" fmla="*/ 63808 w 958185"/>
                <a:gd name="connsiteY44" fmla="*/ 477115 h 669219"/>
                <a:gd name="connsiteX45" fmla="*/ 65437 w 958185"/>
                <a:gd name="connsiteY45" fmla="*/ 474478 h 669219"/>
                <a:gd name="connsiteX46" fmla="*/ 82677 w 958185"/>
                <a:gd name="connsiteY46" fmla="*/ 438864 h 669219"/>
                <a:gd name="connsiteX47" fmla="*/ 275779 w 958185"/>
                <a:gd name="connsiteY47" fmla="*/ 242019 h 669219"/>
                <a:gd name="connsiteX48" fmla="*/ 291065 w 958185"/>
                <a:gd name="connsiteY48" fmla="*/ 234342 h 669219"/>
                <a:gd name="connsiteX49" fmla="*/ 279518 w 958185"/>
                <a:gd name="connsiteY49" fmla="*/ 237911 h 669219"/>
                <a:gd name="connsiteX50" fmla="*/ 131777 w 958185"/>
                <a:gd name="connsiteY50" fmla="*/ 334418 h 669219"/>
                <a:gd name="connsiteX51" fmla="*/ 113699 w 958185"/>
                <a:gd name="connsiteY51" fmla="*/ 355516 h 669219"/>
                <a:gd name="connsiteX52" fmla="*/ 110302 w 958185"/>
                <a:gd name="connsiteY52" fmla="*/ 360780 h 669219"/>
                <a:gd name="connsiteX53" fmla="*/ 46088 w 958185"/>
                <a:gd name="connsiteY53" fmla="*/ 381147 h 669219"/>
                <a:gd name="connsiteX54" fmla="*/ 1970 w 958185"/>
                <a:gd name="connsiteY54" fmla="*/ 307808 h 669219"/>
                <a:gd name="connsiteX55" fmla="*/ 12632 w 958185"/>
                <a:gd name="connsiteY55" fmla="*/ 286719 h 669219"/>
                <a:gd name="connsiteX56" fmla="*/ 14936 w 958185"/>
                <a:gd name="connsiteY56" fmla="*/ 284363 h 669219"/>
                <a:gd name="connsiteX57" fmla="*/ 43175 w 958185"/>
                <a:gd name="connsiteY57" fmla="*/ 251408 h 669219"/>
                <a:gd name="connsiteX58" fmla="*/ 266798 w 958185"/>
                <a:gd name="connsiteY58" fmla="*/ 114563 h 669219"/>
                <a:gd name="connsiteX59" fmla="*/ 279392 w 958185"/>
                <a:gd name="connsiteY59" fmla="*/ 111530 h 669219"/>
                <a:gd name="connsiteX60" fmla="*/ 281193 w 958185"/>
                <a:gd name="connsiteY60" fmla="*/ 109395 h 669219"/>
                <a:gd name="connsiteX61" fmla="*/ 218671 w 958185"/>
                <a:gd name="connsiteY61" fmla="*/ 116674 h 669219"/>
                <a:gd name="connsiteX62" fmla="*/ 196568 w 958185"/>
                <a:gd name="connsiteY62" fmla="*/ 122009 h 669219"/>
                <a:gd name="connsiteX63" fmla="*/ 194069 w 958185"/>
                <a:gd name="connsiteY63" fmla="*/ 122954 h 669219"/>
                <a:gd name="connsiteX64" fmla="*/ 171719 w 958185"/>
                <a:gd name="connsiteY64" fmla="*/ 124562 h 669219"/>
                <a:gd name="connsiteX65" fmla="*/ 122181 w 958185"/>
                <a:gd name="connsiteY65" fmla="*/ 63650 h 669219"/>
                <a:gd name="connsiteX66" fmla="*/ 126652 w 958185"/>
                <a:gd name="connsiteY66" fmla="*/ 47863 h 669219"/>
                <a:gd name="connsiteX67" fmla="*/ 162482 w 958185"/>
                <a:gd name="connsiteY67" fmla="*/ 17938 h 669219"/>
                <a:gd name="connsiteX68" fmla="*/ 167106 w 958185"/>
                <a:gd name="connsiteY68" fmla="*/ 17143 h 669219"/>
                <a:gd name="connsiteX69" fmla="*/ 196932 w 958185"/>
                <a:gd name="connsiteY69" fmla="*/ 9945 h 669219"/>
                <a:gd name="connsiteX70" fmla="*/ 310057 w 958185"/>
                <a:gd name="connsiteY70" fmla="*/ 217 h 669219"/>
                <a:gd name="connsiteX0" fmla="*/ 310057 w 956820"/>
                <a:gd name="connsiteY0" fmla="*/ 217 h 669219"/>
                <a:gd name="connsiteX1" fmla="*/ 420875 w 956820"/>
                <a:gd name="connsiteY1" fmla="*/ 16213 h 669219"/>
                <a:gd name="connsiteX2" fmla="*/ 446748 w 956820"/>
                <a:gd name="connsiteY2" fmla="*/ 23913 h 669219"/>
                <a:gd name="connsiteX3" fmla="*/ 465540 w 956820"/>
                <a:gd name="connsiteY3" fmla="*/ 20060 h 669219"/>
                <a:gd name="connsiteX4" fmla="*/ 545828 w 956820"/>
                <a:gd name="connsiteY4" fmla="*/ 13705 h 669219"/>
                <a:gd name="connsiteX5" fmla="*/ 772130 w 956820"/>
                <a:gd name="connsiteY5" fmla="*/ 74670 h 669219"/>
                <a:gd name="connsiteX6" fmla="*/ 785486 w 956820"/>
                <a:gd name="connsiteY6" fmla="*/ 84873 h 669219"/>
                <a:gd name="connsiteX7" fmla="*/ 857567 w 956820"/>
                <a:gd name="connsiteY7" fmla="*/ 89228 h 669219"/>
                <a:gd name="connsiteX8" fmla="*/ 953222 w 956820"/>
                <a:gd name="connsiteY8" fmla="*/ 237932 h 669219"/>
                <a:gd name="connsiteX9" fmla="*/ 913418 w 956820"/>
                <a:gd name="connsiteY9" fmla="*/ 390508 h 669219"/>
                <a:gd name="connsiteX10" fmla="*/ 788706 w 956820"/>
                <a:gd name="connsiteY10" fmla="*/ 328214 h 669219"/>
                <a:gd name="connsiteX11" fmla="*/ 785059 w 956820"/>
                <a:gd name="connsiteY11" fmla="*/ 337665 h 669219"/>
                <a:gd name="connsiteX12" fmla="*/ 713725 w 956820"/>
                <a:gd name="connsiteY12" fmla="*/ 435633 h 669219"/>
                <a:gd name="connsiteX13" fmla="*/ 712053 w 956820"/>
                <a:gd name="connsiteY13" fmla="*/ 437079 h 669219"/>
                <a:gd name="connsiteX14" fmla="*/ 712043 w 956820"/>
                <a:gd name="connsiteY14" fmla="*/ 439040 h 669219"/>
                <a:gd name="connsiteX15" fmla="*/ 653228 w 956820"/>
                <a:gd name="connsiteY15" fmla="*/ 630558 h 669219"/>
                <a:gd name="connsiteX16" fmla="*/ 652680 w 956820"/>
                <a:gd name="connsiteY16" fmla="*/ 630228 h 669219"/>
                <a:gd name="connsiteX17" fmla="*/ 648899 w 956820"/>
                <a:gd name="connsiteY17" fmla="*/ 636603 h 669219"/>
                <a:gd name="connsiteX18" fmla="*/ 639132 w 956820"/>
                <a:gd name="connsiteY18" fmla="*/ 647392 h 669219"/>
                <a:gd name="connsiteX19" fmla="*/ 537643 w 956820"/>
                <a:gd name="connsiteY19" fmla="*/ 642220 h 669219"/>
                <a:gd name="connsiteX20" fmla="*/ 525829 w 956820"/>
                <a:gd name="connsiteY20" fmla="*/ 563667 h 669219"/>
                <a:gd name="connsiteX21" fmla="*/ 530162 w 956820"/>
                <a:gd name="connsiteY21" fmla="*/ 556360 h 669219"/>
                <a:gd name="connsiteX22" fmla="*/ 529974 w 956820"/>
                <a:gd name="connsiteY22" fmla="*/ 556246 h 669219"/>
                <a:gd name="connsiteX23" fmla="*/ 566523 w 956820"/>
                <a:gd name="connsiteY23" fmla="*/ 382700 h 669219"/>
                <a:gd name="connsiteX24" fmla="*/ 564112 w 956820"/>
                <a:gd name="connsiteY24" fmla="*/ 369712 h 669219"/>
                <a:gd name="connsiteX25" fmla="*/ 546678 w 956820"/>
                <a:gd name="connsiteY25" fmla="*/ 373278 h 669219"/>
                <a:gd name="connsiteX26" fmla="*/ 331478 w 956820"/>
                <a:gd name="connsiteY26" fmla="*/ 588798 h 669219"/>
                <a:gd name="connsiteX27" fmla="*/ 326928 w 956820"/>
                <a:gd name="connsiteY27" fmla="*/ 611557 h 669219"/>
                <a:gd name="connsiteX28" fmla="*/ 326735 w 956820"/>
                <a:gd name="connsiteY28" fmla="*/ 615454 h 669219"/>
                <a:gd name="connsiteX29" fmla="*/ 323702 w 956820"/>
                <a:gd name="connsiteY29" fmla="*/ 627621 h 669219"/>
                <a:gd name="connsiteX30" fmla="*/ 246353 w 956820"/>
                <a:gd name="connsiteY30" fmla="*/ 665826 h 669219"/>
                <a:gd name="connsiteX31" fmla="*/ 207485 w 956820"/>
                <a:gd name="connsiteY31" fmla="*/ 599517 h 669219"/>
                <a:gd name="connsiteX32" fmla="*/ 208561 w 956820"/>
                <a:gd name="connsiteY32" fmla="*/ 595200 h 669219"/>
                <a:gd name="connsiteX33" fmla="*/ 208503 w 956820"/>
                <a:gd name="connsiteY33" fmla="*/ 595191 h 669219"/>
                <a:gd name="connsiteX34" fmla="*/ 215473 w 956820"/>
                <a:gd name="connsiteY34" fmla="*/ 560330 h 669219"/>
                <a:gd name="connsiteX35" fmla="*/ 225253 w 956820"/>
                <a:gd name="connsiteY35" fmla="*/ 526640 h 669219"/>
                <a:gd name="connsiteX36" fmla="*/ 317475 w 956820"/>
                <a:gd name="connsiteY36" fmla="*/ 373851 h 669219"/>
                <a:gd name="connsiteX37" fmla="*/ 335078 w 956820"/>
                <a:gd name="connsiteY37" fmla="*/ 357234 h 669219"/>
                <a:gd name="connsiteX38" fmla="*/ 313701 w 956820"/>
                <a:gd name="connsiteY38" fmla="*/ 370462 h 669219"/>
                <a:gd name="connsiteX39" fmla="*/ 183422 w 956820"/>
                <a:gd name="connsiteY39" fmla="*/ 527315 h 669219"/>
                <a:gd name="connsiteX40" fmla="*/ 182968 w 956820"/>
                <a:gd name="connsiteY40" fmla="*/ 527119 h 669219"/>
                <a:gd name="connsiteX41" fmla="*/ 179589 w 956820"/>
                <a:gd name="connsiteY41" fmla="*/ 536125 h 669219"/>
                <a:gd name="connsiteX42" fmla="*/ 104340 w 956820"/>
                <a:gd name="connsiteY42" fmla="*/ 571401 h 669219"/>
                <a:gd name="connsiteX43" fmla="*/ 59037 w 956820"/>
                <a:gd name="connsiteY43" fmla="*/ 489830 h 669219"/>
                <a:gd name="connsiteX44" fmla="*/ 63808 w 956820"/>
                <a:gd name="connsiteY44" fmla="*/ 477115 h 669219"/>
                <a:gd name="connsiteX45" fmla="*/ 65437 w 956820"/>
                <a:gd name="connsiteY45" fmla="*/ 474478 h 669219"/>
                <a:gd name="connsiteX46" fmla="*/ 82677 w 956820"/>
                <a:gd name="connsiteY46" fmla="*/ 438864 h 669219"/>
                <a:gd name="connsiteX47" fmla="*/ 275779 w 956820"/>
                <a:gd name="connsiteY47" fmla="*/ 242019 h 669219"/>
                <a:gd name="connsiteX48" fmla="*/ 291065 w 956820"/>
                <a:gd name="connsiteY48" fmla="*/ 234342 h 669219"/>
                <a:gd name="connsiteX49" fmla="*/ 279518 w 956820"/>
                <a:gd name="connsiteY49" fmla="*/ 237911 h 669219"/>
                <a:gd name="connsiteX50" fmla="*/ 131777 w 956820"/>
                <a:gd name="connsiteY50" fmla="*/ 334418 h 669219"/>
                <a:gd name="connsiteX51" fmla="*/ 113699 w 956820"/>
                <a:gd name="connsiteY51" fmla="*/ 355516 h 669219"/>
                <a:gd name="connsiteX52" fmla="*/ 110302 w 956820"/>
                <a:gd name="connsiteY52" fmla="*/ 360780 h 669219"/>
                <a:gd name="connsiteX53" fmla="*/ 46088 w 956820"/>
                <a:gd name="connsiteY53" fmla="*/ 381147 h 669219"/>
                <a:gd name="connsiteX54" fmla="*/ 1970 w 956820"/>
                <a:gd name="connsiteY54" fmla="*/ 307808 h 669219"/>
                <a:gd name="connsiteX55" fmla="*/ 12632 w 956820"/>
                <a:gd name="connsiteY55" fmla="*/ 286719 h 669219"/>
                <a:gd name="connsiteX56" fmla="*/ 14936 w 956820"/>
                <a:gd name="connsiteY56" fmla="*/ 284363 h 669219"/>
                <a:gd name="connsiteX57" fmla="*/ 43175 w 956820"/>
                <a:gd name="connsiteY57" fmla="*/ 251408 h 669219"/>
                <a:gd name="connsiteX58" fmla="*/ 266798 w 956820"/>
                <a:gd name="connsiteY58" fmla="*/ 114563 h 669219"/>
                <a:gd name="connsiteX59" fmla="*/ 279392 w 956820"/>
                <a:gd name="connsiteY59" fmla="*/ 111530 h 669219"/>
                <a:gd name="connsiteX60" fmla="*/ 281193 w 956820"/>
                <a:gd name="connsiteY60" fmla="*/ 109395 h 669219"/>
                <a:gd name="connsiteX61" fmla="*/ 218671 w 956820"/>
                <a:gd name="connsiteY61" fmla="*/ 116674 h 669219"/>
                <a:gd name="connsiteX62" fmla="*/ 196568 w 956820"/>
                <a:gd name="connsiteY62" fmla="*/ 122009 h 669219"/>
                <a:gd name="connsiteX63" fmla="*/ 194069 w 956820"/>
                <a:gd name="connsiteY63" fmla="*/ 122954 h 669219"/>
                <a:gd name="connsiteX64" fmla="*/ 171719 w 956820"/>
                <a:gd name="connsiteY64" fmla="*/ 124562 h 669219"/>
                <a:gd name="connsiteX65" fmla="*/ 122181 w 956820"/>
                <a:gd name="connsiteY65" fmla="*/ 63650 h 669219"/>
                <a:gd name="connsiteX66" fmla="*/ 126652 w 956820"/>
                <a:gd name="connsiteY66" fmla="*/ 47863 h 669219"/>
                <a:gd name="connsiteX67" fmla="*/ 162482 w 956820"/>
                <a:gd name="connsiteY67" fmla="*/ 17938 h 669219"/>
                <a:gd name="connsiteX68" fmla="*/ 167106 w 956820"/>
                <a:gd name="connsiteY68" fmla="*/ 17143 h 669219"/>
                <a:gd name="connsiteX69" fmla="*/ 196932 w 956820"/>
                <a:gd name="connsiteY69" fmla="*/ 9945 h 669219"/>
                <a:gd name="connsiteX70" fmla="*/ 310057 w 956820"/>
                <a:gd name="connsiteY70" fmla="*/ 217 h 669219"/>
                <a:gd name="connsiteX0" fmla="*/ 310057 w 956820"/>
                <a:gd name="connsiteY0" fmla="*/ 217 h 669219"/>
                <a:gd name="connsiteX1" fmla="*/ 420875 w 956820"/>
                <a:gd name="connsiteY1" fmla="*/ 16213 h 669219"/>
                <a:gd name="connsiteX2" fmla="*/ 446748 w 956820"/>
                <a:gd name="connsiteY2" fmla="*/ 23913 h 669219"/>
                <a:gd name="connsiteX3" fmla="*/ 465540 w 956820"/>
                <a:gd name="connsiteY3" fmla="*/ 20060 h 669219"/>
                <a:gd name="connsiteX4" fmla="*/ 545828 w 956820"/>
                <a:gd name="connsiteY4" fmla="*/ 13705 h 669219"/>
                <a:gd name="connsiteX5" fmla="*/ 772130 w 956820"/>
                <a:gd name="connsiteY5" fmla="*/ 74670 h 669219"/>
                <a:gd name="connsiteX6" fmla="*/ 785486 w 956820"/>
                <a:gd name="connsiteY6" fmla="*/ 84873 h 669219"/>
                <a:gd name="connsiteX7" fmla="*/ 857567 w 956820"/>
                <a:gd name="connsiteY7" fmla="*/ 89228 h 669219"/>
                <a:gd name="connsiteX8" fmla="*/ 953222 w 956820"/>
                <a:gd name="connsiteY8" fmla="*/ 237932 h 669219"/>
                <a:gd name="connsiteX9" fmla="*/ 913418 w 956820"/>
                <a:gd name="connsiteY9" fmla="*/ 390508 h 669219"/>
                <a:gd name="connsiteX10" fmla="*/ 788706 w 956820"/>
                <a:gd name="connsiteY10" fmla="*/ 328214 h 669219"/>
                <a:gd name="connsiteX11" fmla="*/ 713725 w 956820"/>
                <a:gd name="connsiteY11" fmla="*/ 435633 h 669219"/>
                <a:gd name="connsiteX12" fmla="*/ 712053 w 956820"/>
                <a:gd name="connsiteY12" fmla="*/ 437079 h 669219"/>
                <a:gd name="connsiteX13" fmla="*/ 712043 w 956820"/>
                <a:gd name="connsiteY13" fmla="*/ 439040 h 669219"/>
                <a:gd name="connsiteX14" fmla="*/ 653228 w 956820"/>
                <a:gd name="connsiteY14" fmla="*/ 630558 h 669219"/>
                <a:gd name="connsiteX15" fmla="*/ 652680 w 956820"/>
                <a:gd name="connsiteY15" fmla="*/ 630228 h 669219"/>
                <a:gd name="connsiteX16" fmla="*/ 648899 w 956820"/>
                <a:gd name="connsiteY16" fmla="*/ 636603 h 669219"/>
                <a:gd name="connsiteX17" fmla="*/ 639132 w 956820"/>
                <a:gd name="connsiteY17" fmla="*/ 647392 h 669219"/>
                <a:gd name="connsiteX18" fmla="*/ 537643 w 956820"/>
                <a:gd name="connsiteY18" fmla="*/ 642220 h 669219"/>
                <a:gd name="connsiteX19" fmla="*/ 525829 w 956820"/>
                <a:gd name="connsiteY19" fmla="*/ 563667 h 669219"/>
                <a:gd name="connsiteX20" fmla="*/ 530162 w 956820"/>
                <a:gd name="connsiteY20" fmla="*/ 556360 h 669219"/>
                <a:gd name="connsiteX21" fmla="*/ 529974 w 956820"/>
                <a:gd name="connsiteY21" fmla="*/ 556246 h 669219"/>
                <a:gd name="connsiteX22" fmla="*/ 566523 w 956820"/>
                <a:gd name="connsiteY22" fmla="*/ 382700 h 669219"/>
                <a:gd name="connsiteX23" fmla="*/ 564112 w 956820"/>
                <a:gd name="connsiteY23" fmla="*/ 369712 h 669219"/>
                <a:gd name="connsiteX24" fmla="*/ 546678 w 956820"/>
                <a:gd name="connsiteY24" fmla="*/ 373278 h 669219"/>
                <a:gd name="connsiteX25" fmla="*/ 331478 w 956820"/>
                <a:gd name="connsiteY25" fmla="*/ 588798 h 669219"/>
                <a:gd name="connsiteX26" fmla="*/ 326928 w 956820"/>
                <a:gd name="connsiteY26" fmla="*/ 611557 h 669219"/>
                <a:gd name="connsiteX27" fmla="*/ 326735 w 956820"/>
                <a:gd name="connsiteY27" fmla="*/ 615454 h 669219"/>
                <a:gd name="connsiteX28" fmla="*/ 323702 w 956820"/>
                <a:gd name="connsiteY28" fmla="*/ 627621 h 669219"/>
                <a:gd name="connsiteX29" fmla="*/ 246353 w 956820"/>
                <a:gd name="connsiteY29" fmla="*/ 665826 h 669219"/>
                <a:gd name="connsiteX30" fmla="*/ 207485 w 956820"/>
                <a:gd name="connsiteY30" fmla="*/ 599517 h 669219"/>
                <a:gd name="connsiteX31" fmla="*/ 208561 w 956820"/>
                <a:gd name="connsiteY31" fmla="*/ 595200 h 669219"/>
                <a:gd name="connsiteX32" fmla="*/ 208503 w 956820"/>
                <a:gd name="connsiteY32" fmla="*/ 595191 h 669219"/>
                <a:gd name="connsiteX33" fmla="*/ 215473 w 956820"/>
                <a:gd name="connsiteY33" fmla="*/ 560330 h 669219"/>
                <a:gd name="connsiteX34" fmla="*/ 225253 w 956820"/>
                <a:gd name="connsiteY34" fmla="*/ 526640 h 669219"/>
                <a:gd name="connsiteX35" fmla="*/ 317475 w 956820"/>
                <a:gd name="connsiteY35" fmla="*/ 373851 h 669219"/>
                <a:gd name="connsiteX36" fmla="*/ 335078 w 956820"/>
                <a:gd name="connsiteY36" fmla="*/ 357234 h 669219"/>
                <a:gd name="connsiteX37" fmla="*/ 313701 w 956820"/>
                <a:gd name="connsiteY37" fmla="*/ 370462 h 669219"/>
                <a:gd name="connsiteX38" fmla="*/ 183422 w 956820"/>
                <a:gd name="connsiteY38" fmla="*/ 527315 h 669219"/>
                <a:gd name="connsiteX39" fmla="*/ 182968 w 956820"/>
                <a:gd name="connsiteY39" fmla="*/ 527119 h 669219"/>
                <a:gd name="connsiteX40" fmla="*/ 179589 w 956820"/>
                <a:gd name="connsiteY40" fmla="*/ 536125 h 669219"/>
                <a:gd name="connsiteX41" fmla="*/ 104340 w 956820"/>
                <a:gd name="connsiteY41" fmla="*/ 571401 h 669219"/>
                <a:gd name="connsiteX42" fmla="*/ 59037 w 956820"/>
                <a:gd name="connsiteY42" fmla="*/ 489830 h 669219"/>
                <a:gd name="connsiteX43" fmla="*/ 63808 w 956820"/>
                <a:gd name="connsiteY43" fmla="*/ 477115 h 669219"/>
                <a:gd name="connsiteX44" fmla="*/ 65437 w 956820"/>
                <a:gd name="connsiteY44" fmla="*/ 474478 h 669219"/>
                <a:gd name="connsiteX45" fmla="*/ 82677 w 956820"/>
                <a:gd name="connsiteY45" fmla="*/ 438864 h 669219"/>
                <a:gd name="connsiteX46" fmla="*/ 275779 w 956820"/>
                <a:gd name="connsiteY46" fmla="*/ 242019 h 669219"/>
                <a:gd name="connsiteX47" fmla="*/ 291065 w 956820"/>
                <a:gd name="connsiteY47" fmla="*/ 234342 h 669219"/>
                <a:gd name="connsiteX48" fmla="*/ 279518 w 956820"/>
                <a:gd name="connsiteY48" fmla="*/ 237911 h 669219"/>
                <a:gd name="connsiteX49" fmla="*/ 131777 w 956820"/>
                <a:gd name="connsiteY49" fmla="*/ 334418 h 669219"/>
                <a:gd name="connsiteX50" fmla="*/ 113699 w 956820"/>
                <a:gd name="connsiteY50" fmla="*/ 355516 h 669219"/>
                <a:gd name="connsiteX51" fmla="*/ 110302 w 956820"/>
                <a:gd name="connsiteY51" fmla="*/ 360780 h 669219"/>
                <a:gd name="connsiteX52" fmla="*/ 46088 w 956820"/>
                <a:gd name="connsiteY52" fmla="*/ 381147 h 669219"/>
                <a:gd name="connsiteX53" fmla="*/ 1970 w 956820"/>
                <a:gd name="connsiteY53" fmla="*/ 307808 h 669219"/>
                <a:gd name="connsiteX54" fmla="*/ 12632 w 956820"/>
                <a:gd name="connsiteY54" fmla="*/ 286719 h 669219"/>
                <a:gd name="connsiteX55" fmla="*/ 14936 w 956820"/>
                <a:gd name="connsiteY55" fmla="*/ 284363 h 669219"/>
                <a:gd name="connsiteX56" fmla="*/ 43175 w 956820"/>
                <a:gd name="connsiteY56" fmla="*/ 251408 h 669219"/>
                <a:gd name="connsiteX57" fmla="*/ 266798 w 956820"/>
                <a:gd name="connsiteY57" fmla="*/ 114563 h 669219"/>
                <a:gd name="connsiteX58" fmla="*/ 279392 w 956820"/>
                <a:gd name="connsiteY58" fmla="*/ 111530 h 669219"/>
                <a:gd name="connsiteX59" fmla="*/ 281193 w 956820"/>
                <a:gd name="connsiteY59" fmla="*/ 109395 h 669219"/>
                <a:gd name="connsiteX60" fmla="*/ 218671 w 956820"/>
                <a:gd name="connsiteY60" fmla="*/ 116674 h 669219"/>
                <a:gd name="connsiteX61" fmla="*/ 196568 w 956820"/>
                <a:gd name="connsiteY61" fmla="*/ 122009 h 669219"/>
                <a:gd name="connsiteX62" fmla="*/ 194069 w 956820"/>
                <a:gd name="connsiteY62" fmla="*/ 122954 h 669219"/>
                <a:gd name="connsiteX63" fmla="*/ 171719 w 956820"/>
                <a:gd name="connsiteY63" fmla="*/ 124562 h 669219"/>
                <a:gd name="connsiteX64" fmla="*/ 122181 w 956820"/>
                <a:gd name="connsiteY64" fmla="*/ 63650 h 669219"/>
                <a:gd name="connsiteX65" fmla="*/ 126652 w 956820"/>
                <a:gd name="connsiteY65" fmla="*/ 47863 h 669219"/>
                <a:gd name="connsiteX66" fmla="*/ 162482 w 956820"/>
                <a:gd name="connsiteY66" fmla="*/ 17938 h 669219"/>
                <a:gd name="connsiteX67" fmla="*/ 167106 w 956820"/>
                <a:gd name="connsiteY67" fmla="*/ 17143 h 669219"/>
                <a:gd name="connsiteX68" fmla="*/ 196932 w 956820"/>
                <a:gd name="connsiteY68" fmla="*/ 9945 h 669219"/>
                <a:gd name="connsiteX69" fmla="*/ 310057 w 956820"/>
                <a:gd name="connsiteY69" fmla="*/ 217 h 669219"/>
                <a:gd name="connsiteX0" fmla="*/ 310057 w 956820"/>
                <a:gd name="connsiteY0" fmla="*/ 217 h 669219"/>
                <a:gd name="connsiteX1" fmla="*/ 420875 w 956820"/>
                <a:gd name="connsiteY1" fmla="*/ 16213 h 669219"/>
                <a:gd name="connsiteX2" fmla="*/ 446748 w 956820"/>
                <a:gd name="connsiteY2" fmla="*/ 23913 h 669219"/>
                <a:gd name="connsiteX3" fmla="*/ 465540 w 956820"/>
                <a:gd name="connsiteY3" fmla="*/ 20060 h 669219"/>
                <a:gd name="connsiteX4" fmla="*/ 545828 w 956820"/>
                <a:gd name="connsiteY4" fmla="*/ 13705 h 669219"/>
                <a:gd name="connsiteX5" fmla="*/ 772130 w 956820"/>
                <a:gd name="connsiteY5" fmla="*/ 74670 h 669219"/>
                <a:gd name="connsiteX6" fmla="*/ 785486 w 956820"/>
                <a:gd name="connsiteY6" fmla="*/ 84873 h 669219"/>
                <a:gd name="connsiteX7" fmla="*/ 857567 w 956820"/>
                <a:gd name="connsiteY7" fmla="*/ 89228 h 669219"/>
                <a:gd name="connsiteX8" fmla="*/ 953222 w 956820"/>
                <a:gd name="connsiteY8" fmla="*/ 237932 h 669219"/>
                <a:gd name="connsiteX9" fmla="*/ 913418 w 956820"/>
                <a:gd name="connsiteY9" fmla="*/ 390508 h 669219"/>
                <a:gd name="connsiteX10" fmla="*/ 795056 w 956820"/>
                <a:gd name="connsiteY10" fmla="*/ 353614 h 669219"/>
                <a:gd name="connsiteX11" fmla="*/ 713725 w 956820"/>
                <a:gd name="connsiteY11" fmla="*/ 435633 h 669219"/>
                <a:gd name="connsiteX12" fmla="*/ 712053 w 956820"/>
                <a:gd name="connsiteY12" fmla="*/ 437079 h 669219"/>
                <a:gd name="connsiteX13" fmla="*/ 712043 w 956820"/>
                <a:gd name="connsiteY13" fmla="*/ 439040 h 669219"/>
                <a:gd name="connsiteX14" fmla="*/ 653228 w 956820"/>
                <a:gd name="connsiteY14" fmla="*/ 630558 h 669219"/>
                <a:gd name="connsiteX15" fmla="*/ 652680 w 956820"/>
                <a:gd name="connsiteY15" fmla="*/ 630228 h 669219"/>
                <a:gd name="connsiteX16" fmla="*/ 648899 w 956820"/>
                <a:gd name="connsiteY16" fmla="*/ 636603 h 669219"/>
                <a:gd name="connsiteX17" fmla="*/ 639132 w 956820"/>
                <a:gd name="connsiteY17" fmla="*/ 647392 h 669219"/>
                <a:gd name="connsiteX18" fmla="*/ 537643 w 956820"/>
                <a:gd name="connsiteY18" fmla="*/ 642220 h 669219"/>
                <a:gd name="connsiteX19" fmla="*/ 525829 w 956820"/>
                <a:gd name="connsiteY19" fmla="*/ 563667 h 669219"/>
                <a:gd name="connsiteX20" fmla="*/ 530162 w 956820"/>
                <a:gd name="connsiteY20" fmla="*/ 556360 h 669219"/>
                <a:gd name="connsiteX21" fmla="*/ 529974 w 956820"/>
                <a:gd name="connsiteY21" fmla="*/ 556246 h 669219"/>
                <a:gd name="connsiteX22" fmla="*/ 566523 w 956820"/>
                <a:gd name="connsiteY22" fmla="*/ 382700 h 669219"/>
                <a:gd name="connsiteX23" fmla="*/ 564112 w 956820"/>
                <a:gd name="connsiteY23" fmla="*/ 369712 h 669219"/>
                <a:gd name="connsiteX24" fmla="*/ 546678 w 956820"/>
                <a:gd name="connsiteY24" fmla="*/ 373278 h 669219"/>
                <a:gd name="connsiteX25" fmla="*/ 331478 w 956820"/>
                <a:gd name="connsiteY25" fmla="*/ 588798 h 669219"/>
                <a:gd name="connsiteX26" fmla="*/ 326928 w 956820"/>
                <a:gd name="connsiteY26" fmla="*/ 611557 h 669219"/>
                <a:gd name="connsiteX27" fmla="*/ 326735 w 956820"/>
                <a:gd name="connsiteY27" fmla="*/ 615454 h 669219"/>
                <a:gd name="connsiteX28" fmla="*/ 323702 w 956820"/>
                <a:gd name="connsiteY28" fmla="*/ 627621 h 669219"/>
                <a:gd name="connsiteX29" fmla="*/ 246353 w 956820"/>
                <a:gd name="connsiteY29" fmla="*/ 665826 h 669219"/>
                <a:gd name="connsiteX30" fmla="*/ 207485 w 956820"/>
                <a:gd name="connsiteY30" fmla="*/ 599517 h 669219"/>
                <a:gd name="connsiteX31" fmla="*/ 208561 w 956820"/>
                <a:gd name="connsiteY31" fmla="*/ 595200 h 669219"/>
                <a:gd name="connsiteX32" fmla="*/ 208503 w 956820"/>
                <a:gd name="connsiteY32" fmla="*/ 595191 h 669219"/>
                <a:gd name="connsiteX33" fmla="*/ 215473 w 956820"/>
                <a:gd name="connsiteY33" fmla="*/ 560330 h 669219"/>
                <a:gd name="connsiteX34" fmla="*/ 225253 w 956820"/>
                <a:gd name="connsiteY34" fmla="*/ 526640 h 669219"/>
                <a:gd name="connsiteX35" fmla="*/ 317475 w 956820"/>
                <a:gd name="connsiteY35" fmla="*/ 373851 h 669219"/>
                <a:gd name="connsiteX36" fmla="*/ 335078 w 956820"/>
                <a:gd name="connsiteY36" fmla="*/ 357234 h 669219"/>
                <a:gd name="connsiteX37" fmla="*/ 313701 w 956820"/>
                <a:gd name="connsiteY37" fmla="*/ 370462 h 669219"/>
                <a:gd name="connsiteX38" fmla="*/ 183422 w 956820"/>
                <a:gd name="connsiteY38" fmla="*/ 527315 h 669219"/>
                <a:gd name="connsiteX39" fmla="*/ 182968 w 956820"/>
                <a:gd name="connsiteY39" fmla="*/ 527119 h 669219"/>
                <a:gd name="connsiteX40" fmla="*/ 179589 w 956820"/>
                <a:gd name="connsiteY40" fmla="*/ 536125 h 669219"/>
                <a:gd name="connsiteX41" fmla="*/ 104340 w 956820"/>
                <a:gd name="connsiteY41" fmla="*/ 571401 h 669219"/>
                <a:gd name="connsiteX42" fmla="*/ 59037 w 956820"/>
                <a:gd name="connsiteY42" fmla="*/ 489830 h 669219"/>
                <a:gd name="connsiteX43" fmla="*/ 63808 w 956820"/>
                <a:gd name="connsiteY43" fmla="*/ 477115 h 669219"/>
                <a:gd name="connsiteX44" fmla="*/ 65437 w 956820"/>
                <a:gd name="connsiteY44" fmla="*/ 474478 h 669219"/>
                <a:gd name="connsiteX45" fmla="*/ 82677 w 956820"/>
                <a:gd name="connsiteY45" fmla="*/ 438864 h 669219"/>
                <a:gd name="connsiteX46" fmla="*/ 275779 w 956820"/>
                <a:gd name="connsiteY46" fmla="*/ 242019 h 669219"/>
                <a:gd name="connsiteX47" fmla="*/ 291065 w 956820"/>
                <a:gd name="connsiteY47" fmla="*/ 234342 h 669219"/>
                <a:gd name="connsiteX48" fmla="*/ 279518 w 956820"/>
                <a:gd name="connsiteY48" fmla="*/ 237911 h 669219"/>
                <a:gd name="connsiteX49" fmla="*/ 131777 w 956820"/>
                <a:gd name="connsiteY49" fmla="*/ 334418 h 669219"/>
                <a:gd name="connsiteX50" fmla="*/ 113699 w 956820"/>
                <a:gd name="connsiteY50" fmla="*/ 355516 h 669219"/>
                <a:gd name="connsiteX51" fmla="*/ 110302 w 956820"/>
                <a:gd name="connsiteY51" fmla="*/ 360780 h 669219"/>
                <a:gd name="connsiteX52" fmla="*/ 46088 w 956820"/>
                <a:gd name="connsiteY52" fmla="*/ 381147 h 669219"/>
                <a:gd name="connsiteX53" fmla="*/ 1970 w 956820"/>
                <a:gd name="connsiteY53" fmla="*/ 307808 h 669219"/>
                <a:gd name="connsiteX54" fmla="*/ 12632 w 956820"/>
                <a:gd name="connsiteY54" fmla="*/ 286719 h 669219"/>
                <a:gd name="connsiteX55" fmla="*/ 14936 w 956820"/>
                <a:gd name="connsiteY55" fmla="*/ 284363 h 669219"/>
                <a:gd name="connsiteX56" fmla="*/ 43175 w 956820"/>
                <a:gd name="connsiteY56" fmla="*/ 251408 h 669219"/>
                <a:gd name="connsiteX57" fmla="*/ 266798 w 956820"/>
                <a:gd name="connsiteY57" fmla="*/ 114563 h 669219"/>
                <a:gd name="connsiteX58" fmla="*/ 279392 w 956820"/>
                <a:gd name="connsiteY58" fmla="*/ 111530 h 669219"/>
                <a:gd name="connsiteX59" fmla="*/ 281193 w 956820"/>
                <a:gd name="connsiteY59" fmla="*/ 109395 h 669219"/>
                <a:gd name="connsiteX60" fmla="*/ 218671 w 956820"/>
                <a:gd name="connsiteY60" fmla="*/ 116674 h 669219"/>
                <a:gd name="connsiteX61" fmla="*/ 196568 w 956820"/>
                <a:gd name="connsiteY61" fmla="*/ 122009 h 669219"/>
                <a:gd name="connsiteX62" fmla="*/ 194069 w 956820"/>
                <a:gd name="connsiteY62" fmla="*/ 122954 h 669219"/>
                <a:gd name="connsiteX63" fmla="*/ 171719 w 956820"/>
                <a:gd name="connsiteY63" fmla="*/ 124562 h 669219"/>
                <a:gd name="connsiteX64" fmla="*/ 122181 w 956820"/>
                <a:gd name="connsiteY64" fmla="*/ 63650 h 669219"/>
                <a:gd name="connsiteX65" fmla="*/ 126652 w 956820"/>
                <a:gd name="connsiteY65" fmla="*/ 47863 h 669219"/>
                <a:gd name="connsiteX66" fmla="*/ 162482 w 956820"/>
                <a:gd name="connsiteY66" fmla="*/ 17938 h 669219"/>
                <a:gd name="connsiteX67" fmla="*/ 167106 w 956820"/>
                <a:gd name="connsiteY67" fmla="*/ 17143 h 669219"/>
                <a:gd name="connsiteX68" fmla="*/ 196932 w 956820"/>
                <a:gd name="connsiteY68" fmla="*/ 9945 h 669219"/>
                <a:gd name="connsiteX69" fmla="*/ 310057 w 956820"/>
                <a:gd name="connsiteY69" fmla="*/ 217 h 66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956820" h="669219">
                  <a:moveTo>
                    <a:pt x="310057" y="217"/>
                  </a:moveTo>
                  <a:cubicBezTo>
                    <a:pt x="347619" y="1332"/>
                    <a:pt x="384797" y="6735"/>
                    <a:pt x="420875" y="16213"/>
                  </a:cubicBezTo>
                  <a:lnTo>
                    <a:pt x="446748" y="23913"/>
                  </a:lnTo>
                  <a:lnTo>
                    <a:pt x="465540" y="20060"/>
                  </a:lnTo>
                  <a:cubicBezTo>
                    <a:pt x="491057" y="15920"/>
                    <a:pt x="517990" y="13704"/>
                    <a:pt x="545828" y="13705"/>
                  </a:cubicBezTo>
                  <a:cubicBezTo>
                    <a:pt x="636936" y="13704"/>
                    <a:pt x="718340" y="37437"/>
                    <a:pt x="772130" y="74670"/>
                  </a:cubicBezTo>
                  <a:lnTo>
                    <a:pt x="785486" y="84873"/>
                  </a:lnTo>
                  <a:lnTo>
                    <a:pt x="857567" y="89228"/>
                  </a:lnTo>
                  <a:cubicBezTo>
                    <a:pt x="913794" y="115513"/>
                    <a:pt x="944620" y="173547"/>
                    <a:pt x="953222" y="237932"/>
                  </a:cubicBezTo>
                  <a:cubicBezTo>
                    <a:pt x="961824" y="302317"/>
                    <a:pt x="957378" y="332241"/>
                    <a:pt x="913418" y="390508"/>
                  </a:cubicBezTo>
                  <a:lnTo>
                    <a:pt x="795056" y="353614"/>
                  </a:lnTo>
                  <a:lnTo>
                    <a:pt x="713725" y="435633"/>
                  </a:lnTo>
                  <a:lnTo>
                    <a:pt x="712053" y="437079"/>
                  </a:lnTo>
                  <a:cubicBezTo>
                    <a:pt x="712050" y="437733"/>
                    <a:pt x="712046" y="438386"/>
                    <a:pt x="712043" y="439040"/>
                  </a:cubicBezTo>
                  <a:cubicBezTo>
                    <a:pt x="708470" y="505916"/>
                    <a:pt x="688673" y="571769"/>
                    <a:pt x="653228" y="630558"/>
                  </a:cubicBezTo>
                  <a:lnTo>
                    <a:pt x="652680" y="630228"/>
                  </a:lnTo>
                  <a:lnTo>
                    <a:pt x="648899" y="636603"/>
                  </a:lnTo>
                  <a:cubicBezTo>
                    <a:pt x="646070" y="640448"/>
                    <a:pt x="642813" y="644067"/>
                    <a:pt x="639132" y="647392"/>
                  </a:cubicBezTo>
                  <a:cubicBezTo>
                    <a:pt x="609682" y="673989"/>
                    <a:pt x="564244" y="671673"/>
                    <a:pt x="537643" y="642220"/>
                  </a:cubicBezTo>
                  <a:cubicBezTo>
                    <a:pt x="517692" y="620129"/>
                    <a:pt x="514003" y="589048"/>
                    <a:pt x="525829" y="563667"/>
                  </a:cubicBezTo>
                  <a:lnTo>
                    <a:pt x="530162" y="556360"/>
                  </a:lnTo>
                  <a:lnTo>
                    <a:pt x="529974" y="556246"/>
                  </a:lnTo>
                  <a:cubicBezTo>
                    <a:pt x="561671" y="503673"/>
                    <a:pt x="574176" y="442439"/>
                    <a:pt x="566523" y="382700"/>
                  </a:cubicBezTo>
                  <a:lnTo>
                    <a:pt x="564112" y="369712"/>
                  </a:lnTo>
                  <a:lnTo>
                    <a:pt x="546678" y="373278"/>
                  </a:lnTo>
                  <a:cubicBezTo>
                    <a:pt x="441122" y="399287"/>
                    <a:pt x="357607" y="482081"/>
                    <a:pt x="331478" y="588798"/>
                  </a:cubicBezTo>
                  <a:lnTo>
                    <a:pt x="326928" y="611557"/>
                  </a:lnTo>
                  <a:cubicBezTo>
                    <a:pt x="326864" y="612856"/>
                    <a:pt x="326799" y="614155"/>
                    <a:pt x="326735" y="615454"/>
                  </a:cubicBezTo>
                  <a:cubicBezTo>
                    <a:pt x="326138" y="619520"/>
                    <a:pt x="325135" y="623593"/>
                    <a:pt x="323702" y="627621"/>
                  </a:cubicBezTo>
                  <a:cubicBezTo>
                    <a:pt x="312238" y="659841"/>
                    <a:pt x="277607" y="676946"/>
                    <a:pt x="246353" y="665826"/>
                  </a:cubicBezTo>
                  <a:cubicBezTo>
                    <a:pt x="219005" y="656095"/>
                    <a:pt x="203303" y="627979"/>
                    <a:pt x="207485" y="599517"/>
                  </a:cubicBezTo>
                  <a:lnTo>
                    <a:pt x="208561" y="595200"/>
                  </a:lnTo>
                  <a:lnTo>
                    <a:pt x="208503" y="595191"/>
                  </a:lnTo>
                  <a:cubicBezTo>
                    <a:pt x="210343" y="583389"/>
                    <a:pt x="212674" y="571761"/>
                    <a:pt x="215473" y="560330"/>
                  </a:cubicBezTo>
                  <a:cubicBezTo>
                    <a:pt x="218271" y="548898"/>
                    <a:pt x="221539" y="537661"/>
                    <a:pt x="225253" y="526640"/>
                  </a:cubicBezTo>
                  <a:cubicBezTo>
                    <a:pt x="244750" y="468780"/>
                    <a:pt x="276551" y="416864"/>
                    <a:pt x="317475" y="373851"/>
                  </a:cubicBezTo>
                  <a:lnTo>
                    <a:pt x="335078" y="357234"/>
                  </a:lnTo>
                  <a:lnTo>
                    <a:pt x="313701" y="370462"/>
                  </a:lnTo>
                  <a:cubicBezTo>
                    <a:pt x="257608" y="408333"/>
                    <a:pt x="211784" y="461972"/>
                    <a:pt x="183422" y="527315"/>
                  </a:cubicBezTo>
                  <a:lnTo>
                    <a:pt x="182968" y="527119"/>
                  </a:lnTo>
                  <a:lnTo>
                    <a:pt x="179589" y="536125"/>
                  </a:lnTo>
                  <a:cubicBezTo>
                    <a:pt x="165836" y="564079"/>
                    <a:pt x="134622" y="579515"/>
                    <a:pt x="104340" y="571401"/>
                  </a:cubicBezTo>
                  <a:cubicBezTo>
                    <a:pt x="69733" y="562128"/>
                    <a:pt x="49450" y="525608"/>
                    <a:pt x="59037" y="489830"/>
                  </a:cubicBezTo>
                  <a:cubicBezTo>
                    <a:pt x="60235" y="485358"/>
                    <a:pt x="61843" y="481109"/>
                    <a:pt x="63808" y="477115"/>
                  </a:cubicBezTo>
                  <a:lnTo>
                    <a:pt x="65437" y="474478"/>
                  </a:lnTo>
                  <a:lnTo>
                    <a:pt x="82677" y="438864"/>
                  </a:lnTo>
                  <a:cubicBezTo>
                    <a:pt x="127869" y="354594"/>
                    <a:pt x="195529" y="287119"/>
                    <a:pt x="275779" y="242019"/>
                  </a:cubicBezTo>
                  <a:lnTo>
                    <a:pt x="291065" y="234342"/>
                  </a:lnTo>
                  <a:lnTo>
                    <a:pt x="279518" y="237911"/>
                  </a:lnTo>
                  <a:cubicBezTo>
                    <a:pt x="224333" y="257371"/>
                    <a:pt x="173418" y="289920"/>
                    <a:pt x="131777" y="334418"/>
                  </a:cubicBezTo>
                  <a:lnTo>
                    <a:pt x="113699" y="355516"/>
                  </a:lnTo>
                  <a:lnTo>
                    <a:pt x="110302" y="360780"/>
                  </a:lnTo>
                  <a:cubicBezTo>
                    <a:pt x="95750" y="378961"/>
                    <a:pt x="70732" y="387750"/>
                    <a:pt x="46088" y="381147"/>
                  </a:cubicBezTo>
                  <a:cubicBezTo>
                    <a:pt x="13228" y="372342"/>
                    <a:pt x="-6524" y="339507"/>
                    <a:pt x="1970" y="307808"/>
                  </a:cubicBezTo>
                  <a:cubicBezTo>
                    <a:pt x="4094" y="299882"/>
                    <a:pt x="7782" y="292779"/>
                    <a:pt x="12632" y="286719"/>
                  </a:cubicBezTo>
                  <a:lnTo>
                    <a:pt x="14936" y="284363"/>
                  </a:lnTo>
                  <a:lnTo>
                    <a:pt x="43175" y="251408"/>
                  </a:lnTo>
                  <a:cubicBezTo>
                    <a:pt x="105301" y="185018"/>
                    <a:pt x="182990" y="138685"/>
                    <a:pt x="266798" y="114563"/>
                  </a:cubicBezTo>
                  <a:lnTo>
                    <a:pt x="279392" y="111530"/>
                  </a:lnTo>
                  <a:lnTo>
                    <a:pt x="281193" y="109395"/>
                  </a:lnTo>
                  <a:lnTo>
                    <a:pt x="218671" y="116674"/>
                  </a:lnTo>
                  <a:lnTo>
                    <a:pt x="196568" y="122009"/>
                  </a:lnTo>
                  <a:lnTo>
                    <a:pt x="194069" y="122954"/>
                  </a:lnTo>
                  <a:cubicBezTo>
                    <a:pt x="187026" y="124880"/>
                    <a:pt x="179463" y="125500"/>
                    <a:pt x="171719" y="124562"/>
                  </a:cubicBezTo>
                  <a:cubicBezTo>
                    <a:pt x="140738" y="120808"/>
                    <a:pt x="118560" y="93537"/>
                    <a:pt x="122181" y="63650"/>
                  </a:cubicBezTo>
                  <a:cubicBezTo>
                    <a:pt x="122860" y="58046"/>
                    <a:pt x="124397" y="52748"/>
                    <a:pt x="126652" y="47863"/>
                  </a:cubicBezTo>
                  <a:cubicBezTo>
                    <a:pt x="133417" y="33208"/>
                    <a:pt x="146636" y="22270"/>
                    <a:pt x="162482" y="17938"/>
                  </a:cubicBezTo>
                  <a:lnTo>
                    <a:pt x="167106" y="17143"/>
                  </a:lnTo>
                  <a:lnTo>
                    <a:pt x="196932" y="9945"/>
                  </a:lnTo>
                  <a:cubicBezTo>
                    <a:pt x="234547" y="2274"/>
                    <a:pt x="272494" y="-898"/>
                    <a:pt x="310057" y="21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E9123F16-737E-4E68-85AB-EDF59DF6308B}"/>
                </a:ext>
              </a:extLst>
            </p:cNvPr>
            <p:cNvSpPr/>
            <p:nvPr/>
          </p:nvSpPr>
          <p:spPr bwMode="auto">
            <a:xfrm>
              <a:off x="1384621" y="5046165"/>
              <a:ext cx="1262517" cy="899809"/>
            </a:xfrm>
            <a:custGeom>
              <a:avLst/>
              <a:gdLst>
                <a:gd name="connsiteX0" fmla="*/ 55980 w 1262517"/>
                <a:gd name="connsiteY0" fmla="*/ 0 h 899809"/>
                <a:gd name="connsiteX1" fmla="*/ 479933 w 1262517"/>
                <a:gd name="connsiteY1" fmla="*/ 0 h 899809"/>
                <a:gd name="connsiteX2" fmla="*/ 631677 w 1262517"/>
                <a:gd name="connsiteY2" fmla="*/ 197005 h 899809"/>
                <a:gd name="connsiteX3" fmla="*/ 783421 w 1262517"/>
                <a:gd name="connsiteY3" fmla="*/ 0 h 899809"/>
                <a:gd name="connsiteX4" fmla="*/ 1206537 w 1262517"/>
                <a:gd name="connsiteY4" fmla="*/ 0 h 899809"/>
                <a:gd name="connsiteX5" fmla="*/ 1262517 w 1262517"/>
                <a:gd name="connsiteY5" fmla="*/ 61998 h 899809"/>
                <a:gd name="connsiteX6" fmla="*/ 1262517 w 1262517"/>
                <a:gd name="connsiteY6" fmla="*/ 309980 h 899809"/>
                <a:gd name="connsiteX7" fmla="*/ 1206537 w 1262517"/>
                <a:gd name="connsiteY7" fmla="*/ 371977 h 899809"/>
                <a:gd name="connsiteX8" fmla="*/ 1035382 w 1262517"/>
                <a:gd name="connsiteY8" fmla="*/ 371977 h 899809"/>
                <a:gd name="connsiteX9" fmla="*/ 1035382 w 1262517"/>
                <a:gd name="connsiteY9" fmla="*/ 899809 h 899809"/>
                <a:gd name="connsiteX10" fmla="*/ 1008383 w 1262517"/>
                <a:gd name="connsiteY10" fmla="*/ 899809 h 899809"/>
                <a:gd name="connsiteX11" fmla="*/ 908218 w 1262517"/>
                <a:gd name="connsiteY11" fmla="*/ 777397 h 899809"/>
                <a:gd name="connsiteX12" fmla="*/ 865592 w 1262517"/>
                <a:gd name="connsiteY12" fmla="*/ 777397 h 899809"/>
                <a:gd name="connsiteX13" fmla="*/ 765428 w 1262517"/>
                <a:gd name="connsiteY13" fmla="*/ 899809 h 899809"/>
                <a:gd name="connsiteX14" fmla="*/ 756242 w 1262517"/>
                <a:gd name="connsiteY14" fmla="*/ 899809 h 899809"/>
                <a:gd name="connsiteX15" fmla="*/ 656077 w 1262517"/>
                <a:gd name="connsiteY15" fmla="*/ 777397 h 899809"/>
                <a:gd name="connsiteX16" fmla="*/ 613451 w 1262517"/>
                <a:gd name="connsiteY16" fmla="*/ 777397 h 899809"/>
                <a:gd name="connsiteX17" fmla="*/ 516360 w 1262517"/>
                <a:gd name="connsiteY17" fmla="*/ 896053 h 899809"/>
                <a:gd name="connsiteX18" fmla="*/ 419268 w 1262517"/>
                <a:gd name="connsiteY18" fmla="*/ 777397 h 899809"/>
                <a:gd name="connsiteX19" fmla="*/ 376642 w 1262517"/>
                <a:gd name="connsiteY19" fmla="*/ 777397 h 899809"/>
                <a:gd name="connsiteX20" fmla="*/ 276477 w 1262517"/>
                <a:gd name="connsiteY20" fmla="*/ 899809 h 899809"/>
                <a:gd name="connsiteX21" fmla="*/ 227135 w 1262517"/>
                <a:gd name="connsiteY21" fmla="*/ 899809 h 899809"/>
                <a:gd name="connsiteX22" fmla="*/ 227135 w 1262517"/>
                <a:gd name="connsiteY22" fmla="*/ 371977 h 899809"/>
                <a:gd name="connsiteX23" fmla="*/ 55980 w 1262517"/>
                <a:gd name="connsiteY23" fmla="*/ 371977 h 899809"/>
                <a:gd name="connsiteX24" fmla="*/ 0 w 1262517"/>
                <a:gd name="connsiteY24" fmla="*/ 309980 h 899809"/>
                <a:gd name="connsiteX25" fmla="*/ 0 w 1262517"/>
                <a:gd name="connsiteY25" fmla="*/ 61998 h 899809"/>
                <a:gd name="connsiteX26" fmla="*/ 55980 w 1262517"/>
                <a:gd name="connsiteY26" fmla="*/ 0 h 899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62517" h="899809">
                  <a:moveTo>
                    <a:pt x="55980" y="0"/>
                  </a:moveTo>
                  <a:lnTo>
                    <a:pt x="479933" y="0"/>
                  </a:lnTo>
                  <a:lnTo>
                    <a:pt x="631677" y="197005"/>
                  </a:lnTo>
                  <a:lnTo>
                    <a:pt x="783421" y="0"/>
                  </a:lnTo>
                  <a:lnTo>
                    <a:pt x="1206537" y="0"/>
                  </a:lnTo>
                  <a:cubicBezTo>
                    <a:pt x="1237454" y="0"/>
                    <a:pt x="1262517" y="27757"/>
                    <a:pt x="1262517" y="61998"/>
                  </a:cubicBezTo>
                  <a:lnTo>
                    <a:pt x="1262517" y="309980"/>
                  </a:lnTo>
                  <a:cubicBezTo>
                    <a:pt x="1262517" y="344220"/>
                    <a:pt x="1237454" y="371977"/>
                    <a:pt x="1206537" y="371977"/>
                  </a:cubicBezTo>
                  <a:lnTo>
                    <a:pt x="1035382" y="371977"/>
                  </a:lnTo>
                  <a:lnTo>
                    <a:pt x="1035382" y="899809"/>
                  </a:lnTo>
                  <a:lnTo>
                    <a:pt x="1008383" y="899809"/>
                  </a:lnTo>
                  <a:lnTo>
                    <a:pt x="908218" y="777397"/>
                  </a:lnTo>
                  <a:lnTo>
                    <a:pt x="865592" y="777397"/>
                  </a:lnTo>
                  <a:lnTo>
                    <a:pt x="765428" y="899809"/>
                  </a:lnTo>
                  <a:lnTo>
                    <a:pt x="756242" y="899809"/>
                  </a:lnTo>
                  <a:lnTo>
                    <a:pt x="656077" y="777397"/>
                  </a:lnTo>
                  <a:lnTo>
                    <a:pt x="613451" y="777397"/>
                  </a:lnTo>
                  <a:lnTo>
                    <a:pt x="516360" y="896053"/>
                  </a:lnTo>
                  <a:lnTo>
                    <a:pt x="419268" y="777397"/>
                  </a:lnTo>
                  <a:lnTo>
                    <a:pt x="376642" y="777397"/>
                  </a:lnTo>
                  <a:lnTo>
                    <a:pt x="276477" y="899809"/>
                  </a:lnTo>
                  <a:lnTo>
                    <a:pt x="227135" y="899809"/>
                  </a:lnTo>
                  <a:lnTo>
                    <a:pt x="227135" y="371977"/>
                  </a:lnTo>
                  <a:lnTo>
                    <a:pt x="55980" y="371977"/>
                  </a:lnTo>
                  <a:cubicBezTo>
                    <a:pt x="25063" y="371977"/>
                    <a:pt x="0" y="344220"/>
                    <a:pt x="0" y="309980"/>
                  </a:cubicBezTo>
                  <a:lnTo>
                    <a:pt x="0" y="61998"/>
                  </a:lnTo>
                  <a:cubicBezTo>
                    <a:pt x="0" y="27757"/>
                    <a:pt x="25063" y="0"/>
                    <a:pt x="55980" y="0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A02A274F-2607-4561-ACE5-3B901D72EDBD}"/>
                </a:ext>
              </a:extLst>
            </p:cNvPr>
            <p:cNvGrpSpPr/>
            <p:nvPr/>
          </p:nvGrpSpPr>
          <p:grpSpPr>
            <a:xfrm>
              <a:off x="1833920" y="4945346"/>
              <a:ext cx="512277" cy="749875"/>
              <a:chOff x="7175995" y="2312889"/>
              <a:chExt cx="867717" cy="1270169"/>
            </a:xfrm>
          </p:grpSpPr>
          <p:sp>
            <p:nvSpPr>
              <p:cNvPr id="140" name="四角形: 角を丸くする 54">
                <a:extLst>
                  <a:ext uri="{FF2B5EF4-FFF2-40B4-BE49-F238E27FC236}">
                    <a16:creationId xmlns:a16="http://schemas.microsoft.com/office/drawing/2014/main" id="{DE74F3EB-E9D2-4591-8EEF-DF90631F2421}"/>
                  </a:ext>
                </a:extLst>
              </p:cNvPr>
              <p:cNvSpPr/>
              <p:nvPr/>
            </p:nvSpPr>
            <p:spPr bwMode="auto">
              <a:xfrm rot="2700000">
                <a:off x="6925566" y="2563318"/>
                <a:ext cx="777573" cy="276716"/>
              </a:xfrm>
              <a:custGeom>
                <a:avLst/>
                <a:gdLst>
                  <a:gd name="connsiteX0" fmla="*/ 0 w 741609"/>
                  <a:gd name="connsiteY0" fmla="*/ 112182 h 276509"/>
                  <a:gd name="connsiteX1" fmla="*/ 112182 w 741609"/>
                  <a:gd name="connsiteY1" fmla="*/ 0 h 276509"/>
                  <a:gd name="connsiteX2" fmla="*/ 629427 w 741609"/>
                  <a:gd name="connsiteY2" fmla="*/ 0 h 276509"/>
                  <a:gd name="connsiteX3" fmla="*/ 741609 w 741609"/>
                  <a:gd name="connsiteY3" fmla="*/ 112182 h 276509"/>
                  <a:gd name="connsiteX4" fmla="*/ 741609 w 741609"/>
                  <a:gd name="connsiteY4" fmla="*/ 164327 h 276509"/>
                  <a:gd name="connsiteX5" fmla="*/ 629427 w 741609"/>
                  <a:gd name="connsiteY5" fmla="*/ 276509 h 276509"/>
                  <a:gd name="connsiteX6" fmla="*/ 112182 w 741609"/>
                  <a:gd name="connsiteY6" fmla="*/ 276509 h 276509"/>
                  <a:gd name="connsiteX7" fmla="*/ 0 w 741609"/>
                  <a:gd name="connsiteY7" fmla="*/ 164327 h 276509"/>
                  <a:gd name="connsiteX8" fmla="*/ 0 w 741609"/>
                  <a:gd name="connsiteY8" fmla="*/ 112182 h 276509"/>
                  <a:gd name="connsiteX0" fmla="*/ 35921 w 777530"/>
                  <a:gd name="connsiteY0" fmla="*/ 112182 h 276509"/>
                  <a:gd name="connsiteX1" fmla="*/ 148103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8170 w 779779"/>
                  <a:gd name="connsiteY0" fmla="*/ 112182 h 276509"/>
                  <a:gd name="connsiteX1" fmla="*/ 258115 w 779779"/>
                  <a:gd name="connsiteY1" fmla="*/ 0 h 276509"/>
                  <a:gd name="connsiteX2" fmla="*/ 667597 w 779779"/>
                  <a:gd name="connsiteY2" fmla="*/ 0 h 276509"/>
                  <a:gd name="connsiteX3" fmla="*/ 779779 w 779779"/>
                  <a:gd name="connsiteY3" fmla="*/ 112182 h 276509"/>
                  <a:gd name="connsiteX4" fmla="*/ 779779 w 779779"/>
                  <a:gd name="connsiteY4" fmla="*/ 164327 h 276509"/>
                  <a:gd name="connsiteX5" fmla="*/ 667597 w 779779"/>
                  <a:gd name="connsiteY5" fmla="*/ 276509 h 276509"/>
                  <a:gd name="connsiteX6" fmla="*/ 150352 w 779779"/>
                  <a:gd name="connsiteY6" fmla="*/ 276509 h 276509"/>
                  <a:gd name="connsiteX7" fmla="*/ 2249 w 779779"/>
                  <a:gd name="connsiteY7" fmla="*/ 209228 h 276509"/>
                  <a:gd name="connsiteX8" fmla="*/ 38170 w 779779"/>
                  <a:gd name="connsiteY8" fmla="*/ 112182 h 276509"/>
                  <a:gd name="connsiteX0" fmla="*/ 49246 w 790855"/>
                  <a:gd name="connsiteY0" fmla="*/ 112182 h 276509"/>
                  <a:gd name="connsiteX1" fmla="*/ 269191 w 790855"/>
                  <a:gd name="connsiteY1" fmla="*/ 0 h 276509"/>
                  <a:gd name="connsiteX2" fmla="*/ 678673 w 790855"/>
                  <a:gd name="connsiteY2" fmla="*/ 0 h 276509"/>
                  <a:gd name="connsiteX3" fmla="*/ 790855 w 790855"/>
                  <a:gd name="connsiteY3" fmla="*/ 112182 h 276509"/>
                  <a:gd name="connsiteX4" fmla="*/ 790855 w 790855"/>
                  <a:gd name="connsiteY4" fmla="*/ 164327 h 276509"/>
                  <a:gd name="connsiteX5" fmla="*/ 678673 w 790855"/>
                  <a:gd name="connsiteY5" fmla="*/ 276509 h 276509"/>
                  <a:gd name="connsiteX6" fmla="*/ 161428 w 790855"/>
                  <a:gd name="connsiteY6" fmla="*/ 276509 h 276509"/>
                  <a:gd name="connsiteX7" fmla="*/ 13325 w 790855"/>
                  <a:gd name="connsiteY7" fmla="*/ 209228 h 276509"/>
                  <a:gd name="connsiteX8" fmla="*/ 49246 w 790855"/>
                  <a:gd name="connsiteY8" fmla="*/ 112182 h 276509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65391 w 777573"/>
                  <a:gd name="connsiteY2" fmla="*/ 207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56411 w 777573"/>
                  <a:gd name="connsiteY2" fmla="*/ 98990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7573" h="276716">
                    <a:moveTo>
                      <a:pt x="78621" y="83203"/>
                    </a:moveTo>
                    <a:cubicBezTo>
                      <a:pt x="161688" y="-8266"/>
                      <a:pt x="193953" y="207"/>
                      <a:pt x="255909" y="207"/>
                    </a:cubicBezTo>
                    <a:lnTo>
                      <a:pt x="656411" y="98990"/>
                    </a:lnTo>
                    <a:cubicBezTo>
                      <a:pt x="718367" y="98990"/>
                      <a:pt x="777573" y="50433"/>
                      <a:pt x="777573" y="112389"/>
                    </a:cubicBezTo>
                    <a:lnTo>
                      <a:pt x="777573" y="164534"/>
                    </a:lnTo>
                    <a:cubicBezTo>
                      <a:pt x="777573" y="226490"/>
                      <a:pt x="727347" y="276716"/>
                      <a:pt x="665391" y="276716"/>
                    </a:cubicBezTo>
                    <a:lnTo>
                      <a:pt x="148146" y="276716"/>
                    </a:lnTo>
                    <a:cubicBezTo>
                      <a:pt x="86190" y="276716"/>
                      <a:pt x="43" y="271391"/>
                      <a:pt x="43" y="209435"/>
                    </a:cubicBezTo>
                    <a:cubicBezTo>
                      <a:pt x="43" y="192053"/>
                      <a:pt x="-4446" y="174672"/>
                      <a:pt x="78621" y="83203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1" name="四角形: 角を丸くする 56">
                <a:extLst>
                  <a:ext uri="{FF2B5EF4-FFF2-40B4-BE49-F238E27FC236}">
                    <a16:creationId xmlns:a16="http://schemas.microsoft.com/office/drawing/2014/main" id="{00E43911-CFE7-491D-8B7B-7EC3824CD497}"/>
                  </a:ext>
                </a:extLst>
              </p:cNvPr>
              <p:cNvSpPr/>
              <p:nvPr/>
            </p:nvSpPr>
            <p:spPr bwMode="auto">
              <a:xfrm rot="900000">
                <a:off x="7277111" y="2881521"/>
                <a:ext cx="282652" cy="701537"/>
              </a:xfrm>
              <a:custGeom>
                <a:avLst/>
                <a:gdLst>
                  <a:gd name="connsiteX0" fmla="*/ 0 w 414127"/>
                  <a:gd name="connsiteY0" fmla="*/ 128757 h 317362"/>
                  <a:gd name="connsiteX1" fmla="*/ 128757 w 414127"/>
                  <a:gd name="connsiteY1" fmla="*/ 0 h 317362"/>
                  <a:gd name="connsiteX2" fmla="*/ 285370 w 414127"/>
                  <a:gd name="connsiteY2" fmla="*/ 0 h 317362"/>
                  <a:gd name="connsiteX3" fmla="*/ 414127 w 414127"/>
                  <a:gd name="connsiteY3" fmla="*/ 128757 h 317362"/>
                  <a:gd name="connsiteX4" fmla="*/ 414127 w 414127"/>
                  <a:gd name="connsiteY4" fmla="*/ 188605 h 317362"/>
                  <a:gd name="connsiteX5" fmla="*/ 285370 w 414127"/>
                  <a:gd name="connsiteY5" fmla="*/ 317362 h 317362"/>
                  <a:gd name="connsiteX6" fmla="*/ 128757 w 414127"/>
                  <a:gd name="connsiteY6" fmla="*/ 317362 h 317362"/>
                  <a:gd name="connsiteX7" fmla="*/ 0 w 414127"/>
                  <a:gd name="connsiteY7" fmla="*/ 188605 h 317362"/>
                  <a:gd name="connsiteX8" fmla="*/ 0 w 414127"/>
                  <a:gd name="connsiteY8" fmla="*/ 128757 h 317362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85370 w 414127"/>
                  <a:gd name="connsiteY2" fmla="*/ 384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53620 w 414127"/>
                  <a:gd name="connsiteY2" fmla="*/ 3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127" h="701537">
                    <a:moveTo>
                      <a:pt x="0" y="512932"/>
                    </a:moveTo>
                    <a:cubicBezTo>
                      <a:pt x="0" y="441821"/>
                      <a:pt x="73521" y="0"/>
                      <a:pt x="144632" y="0"/>
                    </a:cubicBezTo>
                    <a:cubicBezTo>
                      <a:pt x="196836" y="0"/>
                      <a:pt x="201416" y="3175"/>
                      <a:pt x="253620" y="3175"/>
                    </a:cubicBezTo>
                    <a:cubicBezTo>
                      <a:pt x="324731" y="3175"/>
                      <a:pt x="414127" y="441821"/>
                      <a:pt x="414127" y="512932"/>
                    </a:cubicBezTo>
                    <a:lnTo>
                      <a:pt x="414127" y="572780"/>
                    </a:lnTo>
                    <a:cubicBezTo>
                      <a:pt x="414127" y="643891"/>
                      <a:pt x="356481" y="701537"/>
                      <a:pt x="285370" y="701537"/>
                    </a:cubicBezTo>
                    <a:lnTo>
                      <a:pt x="128757" y="701537"/>
                    </a:lnTo>
                    <a:cubicBezTo>
                      <a:pt x="57646" y="701537"/>
                      <a:pt x="0" y="643891"/>
                      <a:pt x="0" y="572780"/>
                    </a:cubicBezTo>
                    <a:lnTo>
                      <a:pt x="0" y="512932"/>
                    </a:ln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" name="四角形: 角を丸くする 56">
                <a:extLst>
                  <a:ext uri="{FF2B5EF4-FFF2-40B4-BE49-F238E27FC236}">
                    <a16:creationId xmlns:a16="http://schemas.microsoft.com/office/drawing/2014/main" id="{D47B22B2-F586-42EE-9138-E58ED4FA905E}"/>
                  </a:ext>
                </a:extLst>
              </p:cNvPr>
              <p:cNvSpPr/>
              <p:nvPr/>
            </p:nvSpPr>
            <p:spPr bwMode="auto">
              <a:xfrm rot="20700000">
                <a:off x="7437404" y="2881521"/>
                <a:ext cx="282652" cy="701537"/>
              </a:xfrm>
              <a:custGeom>
                <a:avLst/>
                <a:gdLst>
                  <a:gd name="connsiteX0" fmla="*/ 0 w 414127"/>
                  <a:gd name="connsiteY0" fmla="*/ 128757 h 317362"/>
                  <a:gd name="connsiteX1" fmla="*/ 128757 w 414127"/>
                  <a:gd name="connsiteY1" fmla="*/ 0 h 317362"/>
                  <a:gd name="connsiteX2" fmla="*/ 285370 w 414127"/>
                  <a:gd name="connsiteY2" fmla="*/ 0 h 317362"/>
                  <a:gd name="connsiteX3" fmla="*/ 414127 w 414127"/>
                  <a:gd name="connsiteY3" fmla="*/ 128757 h 317362"/>
                  <a:gd name="connsiteX4" fmla="*/ 414127 w 414127"/>
                  <a:gd name="connsiteY4" fmla="*/ 188605 h 317362"/>
                  <a:gd name="connsiteX5" fmla="*/ 285370 w 414127"/>
                  <a:gd name="connsiteY5" fmla="*/ 317362 h 317362"/>
                  <a:gd name="connsiteX6" fmla="*/ 128757 w 414127"/>
                  <a:gd name="connsiteY6" fmla="*/ 317362 h 317362"/>
                  <a:gd name="connsiteX7" fmla="*/ 0 w 414127"/>
                  <a:gd name="connsiteY7" fmla="*/ 188605 h 317362"/>
                  <a:gd name="connsiteX8" fmla="*/ 0 w 414127"/>
                  <a:gd name="connsiteY8" fmla="*/ 128757 h 317362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85370 w 414127"/>
                  <a:gd name="connsiteY2" fmla="*/ 384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53620 w 414127"/>
                  <a:gd name="connsiteY2" fmla="*/ 3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127" h="701537">
                    <a:moveTo>
                      <a:pt x="0" y="512932"/>
                    </a:moveTo>
                    <a:cubicBezTo>
                      <a:pt x="0" y="441821"/>
                      <a:pt x="73521" y="0"/>
                      <a:pt x="144632" y="0"/>
                    </a:cubicBezTo>
                    <a:cubicBezTo>
                      <a:pt x="196836" y="0"/>
                      <a:pt x="201416" y="3175"/>
                      <a:pt x="253620" y="3175"/>
                    </a:cubicBezTo>
                    <a:cubicBezTo>
                      <a:pt x="324731" y="3175"/>
                      <a:pt x="414127" y="441821"/>
                      <a:pt x="414127" y="512932"/>
                    </a:cubicBezTo>
                    <a:lnTo>
                      <a:pt x="414127" y="572780"/>
                    </a:lnTo>
                    <a:cubicBezTo>
                      <a:pt x="414127" y="643891"/>
                      <a:pt x="356481" y="701537"/>
                      <a:pt x="285370" y="701537"/>
                    </a:cubicBezTo>
                    <a:lnTo>
                      <a:pt x="128757" y="701537"/>
                    </a:lnTo>
                    <a:cubicBezTo>
                      <a:pt x="57646" y="701537"/>
                      <a:pt x="0" y="643891"/>
                      <a:pt x="0" y="572780"/>
                    </a:cubicBezTo>
                    <a:lnTo>
                      <a:pt x="0" y="512932"/>
                    </a:ln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" name="四角形: 角を丸くする 54">
                <a:extLst>
                  <a:ext uri="{FF2B5EF4-FFF2-40B4-BE49-F238E27FC236}">
                    <a16:creationId xmlns:a16="http://schemas.microsoft.com/office/drawing/2014/main" id="{B89FA9A9-5E3B-491E-BE73-6C0DCBC02194}"/>
                  </a:ext>
                </a:extLst>
              </p:cNvPr>
              <p:cNvSpPr/>
              <p:nvPr/>
            </p:nvSpPr>
            <p:spPr bwMode="auto">
              <a:xfrm rot="18900000" flipH="1">
                <a:off x="7266139" y="2563319"/>
                <a:ext cx="777573" cy="276716"/>
              </a:xfrm>
              <a:custGeom>
                <a:avLst/>
                <a:gdLst>
                  <a:gd name="connsiteX0" fmla="*/ 0 w 741609"/>
                  <a:gd name="connsiteY0" fmla="*/ 112182 h 276509"/>
                  <a:gd name="connsiteX1" fmla="*/ 112182 w 741609"/>
                  <a:gd name="connsiteY1" fmla="*/ 0 h 276509"/>
                  <a:gd name="connsiteX2" fmla="*/ 629427 w 741609"/>
                  <a:gd name="connsiteY2" fmla="*/ 0 h 276509"/>
                  <a:gd name="connsiteX3" fmla="*/ 741609 w 741609"/>
                  <a:gd name="connsiteY3" fmla="*/ 112182 h 276509"/>
                  <a:gd name="connsiteX4" fmla="*/ 741609 w 741609"/>
                  <a:gd name="connsiteY4" fmla="*/ 164327 h 276509"/>
                  <a:gd name="connsiteX5" fmla="*/ 629427 w 741609"/>
                  <a:gd name="connsiteY5" fmla="*/ 276509 h 276509"/>
                  <a:gd name="connsiteX6" fmla="*/ 112182 w 741609"/>
                  <a:gd name="connsiteY6" fmla="*/ 276509 h 276509"/>
                  <a:gd name="connsiteX7" fmla="*/ 0 w 741609"/>
                  <a:gd name="connsiteY7" fmla="*/ 164327 h 276509"/>
                  <a:gd name="connsiteX8" fmla="*/ 0 w 741609"/>
                  <a:gd name="connsiteY8" fmla="*/ 112182 h 276509"/>
                  <a:gd name="connsiteX0" fmla="*/ 35921 w 777530"/>
                  <a:gd name="connsiteY0" fmla="*/ 112182 h 276509"/>
                  <a:gd name="connsiteX1" fmla="*/ 148103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8170 w 779779"/>
                  <a:gd name="connsiteY0" fmla="*/ 112182 h 276509"/>
                  <a:gd name="connsiteX1" fmla="*/ 258115 w 779779"/>
                  <a:gd name="connsiteY1" fmla="*/ 0 h 276509"/>
                  <a:gd name="connsiteX2" fmla="*/ 667597 w 779779"/>
                  <a:gd name="connsiteY2" fmla="*/ 0 h 276509"/>
                  <a:gd name="connsiteX3" fmla="*/ 779779 w 779779"/>
                  <a:gd name="connsiteY3" fmla="*/ 112182 h 276509"/>
                  <a:gd name="connsiteX4" fmla="*/ 779779 w 779779"/>
                  <a:gd name="connsiteY4" fmla="*/ 164327 h 276509"/>
                  <a:gd name="connsiteX5" fmla="*/ 667597 w 779779"/>
                  <a:gd name="connsiteY5" fmla="*/ 276509 h 276509"/>
                  <a:gd name="connsiteX6" fmla="*/ 150352 w 779779"/>
                  <a:gd name="connsiteY6" fmla="*/ 276509 h 276509"/>
                  <a:gd name="connsiteX7" fmla="*/ 2249 w 779779"/>
                  <a:gd name="connsiteY7" fmla="*/ 209228 h 276509"/>
                  <a:gd name="connsiteX8" fmla="*/ 38170 w 779779"/>
                  <a:gd name="connsiteY8" fmla="*/ 112182 h 276509"/>
                  <a:gd name="connsiteX0" fmla="*/ 49246 w 790855"/>
                  <a:gd name="connsiteY0" fmla="*/ 112182 h 276509"/>
                  <a:gd name="connsiteX1" fmla="*/ 269191 w 790855"/>
                  <a:gd name="connsiteY1" fmla="*/ 0 h 276509"/>
                  <a:gd name="connsiteX2" fmla="*/ 678673 w 790855"/>
                  <a:gd name="connsiteY2" fmla="*/ 0 h 276509"/>
                  <a:gd name="connsiteX3" fmla="*/ 790855 w 790855"/>
                  <a:gd name="connsiteY3" fmla="*/ 112182 h 276509"/>
                  <a:gd name="connsiteX4" fmla="*/ 790855 w 790855"/>
                  <a:gd name="connsiteY4" fmla="*/ 164327 h 276509"/>
                  <a:gd name="connsiteX5" fmla="*/ 678673 w 790855"/>
                  <a:gd name="connsiteY5" fmla="*/ 276509 h 276509"/>
                  <a:gd name="connsiteX6" fmla="*/ 161428 w 790855"/>
                  <a:gd name="connsiteY6" fmla="*/ 276509 h 276509"/>
                  <a:gd name="connsiteX7" fmla="*/ 13325 w 790855"/>
                  <a:gd name="connsiteY7" fmla="*/ 209228 h 276509"/>
                  <a:gd name="connsiteX8" fmla="*/ 49246 w 790855"/>
                  <a:gd name="connsiteY8" fmla="*/ 112182 h 276509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65391 w 777573"/>
                  <a:gd name="connsiteY2" fmla="*/ 207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56411 w 777573"/>
                  <a:gd name="connsiteY2" fmla="*/ 98990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7573" h="276716">
                    <a:moveTo>
                      <a:pt x="78621" y="83203"/>
                    </a:moveTo>
                    <a:cubicBezTo>
                      <a:pt x="161688" y="-8266"/>
                      <a:pt x="193953" y="207"/>
                      <a:pt x="255909" y="207"/>
                    </a:cubicBezTo>
                    <a:lnTo>
                      <a:pt x="656411" y="98990"/>
                    </a:lnTo>
                    <a:cubicBezTo>
                      <a:pt x="718367" y="98990"/>
                      <a:pt x="777573" y="50433"/>
                      <a:pt x="777573" y="112389"/>
                    </a:cubicBezTo>
                    <a:lnTo>
                      <a:pt x="777573" y="164534"/>
                    </a:lnTo>
                    <a:cubicBezTo>
                      <a:pt x="777573" y="226490"/>
                      <a:pt x="727347" y="276716"/>
                      <a:pt x="665391" y="276716"/>
                    </a:cubicBezTo>
                    <a:lnTo>
                      <a:pt x="148146" y="276716"/>
                    </a:lnTo>
                    <a:cubicBezTo>
                      <a:pt x="86190" y="276716"/>
                      <a:pt x="43" y="271391"/>
                      <a:pt x="43" y="209435"/>
                    </a:cubicBezTo>
                    <a:cubicBezTo>
                      <a:pt x="43" y="192053"/>
                      <a:pt x="-4446" y="174672"/>
                      <a:pt x="78621" y="83203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" name="四角形: 角を丸くする 143">
                <a:extLst>
                  <a:ext uri="{FF2B5EF4-FFF2-40B4-BE49-F238E27FC236}">
                    <a16:creationId xmlns:a16="http://schemas.microsoft.com/office/drawing/2014/main" id="{3AF25002-C605-4733-8C75-4C182080B11B}"/>
                  </a:ext>
                </a:extLst>
              </p:cNvPr>
              <p:cNvSpPr/>
              <p:nvPr/>
            </p:nvSpPr>
            <p:spPr bwMode="auto">
              <a:xfrm>
                <a:off x="7335074" y="2789785"/>
                <a:ext cx="319852" cy="257304"/>
              </a:xfrm>
              <a:prstGeom prst="roundRect">
                <a:avLst>
                  <a:gd name="adj" fmla="val 40571"/>
                </a:avLst>
              </a:prstGeom>
              <a:solidFill>
                <a:srgbClr val="FF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624B1A0E-7285-4D0B-9DD1-F97990EEFF46}"/>
                </a:ext>
              </a:extLst>
            </p:cNvPr>
            <p:cNvGrpSpPr/>
            <p:nvPr/>
          </p:nvGrpSpPr>
          <p:grpSpPr>
            <a:xfrm>
              <a:off x="1446648" y="3936582"/>
              <a:ext cx="1139390" cy="1130962"/>
              <a:chOff x="1446648" y="3720993"/>
              <a:chExt cx="1139390" cy="1130962"/>
            </a:xfrm>
          </p:grpSpPr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5D198635-C3C0-4DBF-9A1F-B318C4421204}"/>
                  </a:ext>
                </a:extLst>
              </p:cNvPr>
              <p:cNvSpPr/>
              <p:nvPr/>
            </p:nvSpPr>
            <p:spPr>
              <a:xfrm rot="900000">
                <a:off x="1982349" y="3720993"/>
                <a:ext cx="79814" cy="398986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F7C99D48-88BF-4646-85DE-CA0984479CF3}"/>
                  </a:ext>
                </a:extLst>
              </p:cNvPr>
              <p:cNvSpPr/>
              <p:nvPr/>
            </p:nvSpPr>
            <p:spPr>
              <a:xfrm>
                <a:off x="1802185" y="3888596"/>
                <a:ext cx="440142" cy="25132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0365EC1F-E74B-4530-886B-A0449361A717}"/>
                  </a:ext>
                </a:extLst>
              </p:cNvPr>
              <p:cNvSpPr/>
              <p:nvPr/>
            </p:nvSpPr>
            <p:spPr bwMode="auto">
              <a:xfrm>
                <a:off x="1446648" y="3968907"/>
                <a:ext cx="1139390" cy="883048"/>
              </a:xfrm>
              <a:prstGeom prst="ellipse">
                <a:avLst/>
              </a:prstGeom>
              <a:solidFill>
                <a:srgbClr val="FF66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ACA91C02-BC16-477C-9226-0959A383E1D4}"/>
                  </a:ext>
                </a:extLst>
              </p:cNvPr>
              <p:cNvSpPr/>
              <p:nvPr/>
            </p:nvSpPr>
            <p:spPr bwMode="auto">
              <a:xfrm>
                <a:off x="1570473" y="3968907"/>
                <a:ext cx="891740" cy="88304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5299E2BB-20D6-4D21-BC55-ACDAD5A5D5A9}"/>
                  </a:ext>
                </a:extLst>
              </p:cNvPr>
              <p:cNvSpPr/>
              <p:nvPr/>
            </p:nvSpPr>
            <p:spPr bwMode="auto">
              <a:xfrm>
                <a:off x="1765736" y="3968907"/>
                <a:ext cx="501214" cy="883048"/>
              </a:xfrm>
              <a:prstGeom prst="ellipse">
                <a:avLst/>
              </a:prstGeom>
              <a:solidFill>
                <a:srgbClr val="FF66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91989729-7155-435E-A9FB-FB2D6433FDA5}"/>
                  </a:ext>
                </a:extLst>
              </p:cNvPr>
              <p:cNvSpPr/>
              <p:nvPr/>
            </p:nvSpPr>
            <p:spPr>
              <a:xfrm>
                <a:off x="1688945" y="4204730"/>
                <a:ext cx="184434" cy="184434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05BECBBD-CB1F-49AF-8023-2099CEA9D4F1}"/>
                  </a:ext>
                </a:extLst>
              </p:cNvPr>
              <p:cNvSpPr/>
              <p:nvPr/>
            </p:nvSpPr>
            <p:spPr>
              <a:xfrm>
                <a:off x="2146145" y="4204730"/>
                <a:ext cx="184434" cy="184434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71519446-8CD3-4B16-AD83-82B76F1A3616}"/>
                  </a:ext>
                </a:extLst>
              </p:cNvPr>
              <p:cNvSpPr/>
              <p:nvPr/>
            </p:nvSpPr>
            <p:spPr>
              <a:xfrm>
                <a:off x="1639868" y="4484328"/>
                <a:ext cx="746558" cy="209752"/>
              </a:xfrm>
              <a:custGeom>
                <a:avLst/>
                <a:gdLst>
                  <a:gd name="connsiteX0" fmla="*/ 0 w 1117831"/>
                  <a:gd name="connsiteY0" fmla="*/ 0 h 343888"/>
                  <a:gd name="connsiteX1" fmla="*/ 168919 w 1117831"/>
                  <a:gd name="connsiteY1" fmla="*/ 39360 h 343888"/>
                  <a:gd name="connsiteX2" fmla="*/ 176345 w 1117831"/>
                  <a:gd name="connsiteY2" fmla="*/ 40350 h 343888"/>
                  <a:gd name="connsiteX3" fmla="*/ 176345 w 1117831"/>
                  <a:gd name="connsiteY3" fmla="*/ 151318 h 343888"/>
                  <a:gd name="connsiteX4" fmla="*/ 203857 w 1117831"/>
                  <a:gd name="connsiteY4" fmla="*/ 178830 h 343888"/>
                  <a:gd name="connsiteX5" fmla="*/ 313899 w 1117831"/>
                  <a:gd name="connsiteY5" fmla="*/ 178830 h 343888"/>
                  <a:gd name="connsiteX6" fmla="*/ 341411 w 1117831"/>
                  <a:gd name="connsiteY6" fmla="*/ 151318 h 343888"/>
                  <a:gd name="connsiteX7" fmla="*/ 341411 w 1117831"/>
                  <a:gd name="connsiteY7" fmla="*/ 62347 h 343888"/>
                  <a:gd name="connsiteX8" fmla="*/ 356992 w 1117831"/>
                  <a:gd name="connsiteY8" fmla="*/ 64423 h 343888"/>
                  <a:gd name="connsiteX9" fmla="*/ 558915 w 1117831"/>
                  <a:gd name="connsiteY9" fmla="*/ 73161 h 343888"/>
                  <a:gd name="connsiteX10" fmla="*/ 760839 w 1117831"/>
                  <a:gd name="connsiteY10" fmla="*/ 64423 h 343888"/>
                  <a:gd name="connsiteX11" fmla="*/ 776420 w 1117831"/>
                  <a:gd name="connsiteY11" fmla="*/ 62347 h 343888"/>
                  <a:gd name="connsiteX12" fmla="*/ 776420 w 1117831"/>
                  <a:gd name="connsiteY12" fmla="*/ 151318 h 343888"/>
                  <a:gd name="connsiteX13" fmla="*/ 803932 w 1117831"/>
                  <a:gd name="connsiteY13" fmla="*/ 178830 h 343888"/>
                  <a:gd name="connsiteX14" fmla="*/ 913974 w 1117831"/>
                  <a:gd name="connsiteY14" fmla="*/ 178830 h 343888"/>
                  <a:gd name="connsiteX15" fmla="*/ 941486 w 1117831"/>
                  <a:gd name="connsiteY15" fmla="*/ 151318 h 343888"/>
                  <a:gd name="connsiteX16" fmla="*/ 941486 w 1117831"/>
                  <a:gd name="connsiteY16" fmla="*/ 40350 h 343888"/>
                  <a:gd name="connsiteX17" fmla="*/ 948912 w 1117831"/>
                  <a:gd name="connsiteY17" fmla="*/ 39360 h 343888"/>
                  <a:gd name="connsiteX18" fmla="*/ 1117831 w 1117831"/>
                  <a:gd name="connsiteY18" fmla="*/ 0 h 343888"/>
                  <a:gd name="connsiteX19" fmla="*/ 1117036 w 1117831"/>
                  <a:gd name="connsiteY19" fmla="*/ 5951 h 343888"/>
                  <a:gd name="connsiteX20" fmla="*/ 659761 w 1117831"/>
                  <a:gd name="connsiteY20" fmla="*/ 342668 h 343888"/>
                  <a:gd name="connsiteX21" fmla="*/ 641448 w 1117831"/>
                  <a:gd name="connsiteY21" fmla="*/ 343888 h 343888"/>
                  <a:gd name="connsiteX22" fmla="*/ 641448 w 1117831"/>
                  <a:gd name="connsiteY22" fmla="*/ 224991 h 343888"/>
                  <a:gd name="connsiteX23" fmla="*/ 613936 w 1117831"/>
                  <a:gd name="connsiteY23" fmla="*/ 197479 h 343888"/>
                  <a:gd name="connsiteX24" fmla="*/ 503894 w 1117831"/>
                  <a:gd name="connsiteY24" fmla="*/ 197479 h 343888"/>
                  <a:gd name="connsiteX25" fmla="*/ 476382 w 1117831"/>
                  <a:gd name="connsiteY25" fmla="*/ 224991 h 343888"/>
                  <a:gd name="connsiteX26" fmla="*/ 476382 w 1117831"/>
                  <a:gd name="connsiteY26" fmla="*/ 343888 h 343888"/>
                  <a:gd name="connsiteX27" fmla="*/ 458070 w 1117831"/>
                  <a:gd name="connsiteY27" fmla="*/ 342668 h 343888"/>
                  <a:gd name="connsiteX28" fmla="*/ 794 w 1117831"/>
                  <a:gd name="connsiteY28" fmla="*/ 5951 h 343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17831" h="343888">
                    <a:moveTo>
                      <a:pt x="0" y="0"/>
                    </a:moveTo>
                    <a:lnTo>
                      <a:pt x="168919" y="39360"/>
                    </a:lnTo>
                    <a:lnTo>
                      <a:pt x="176345" y="40350"/>
                    </a:lnTo>
                    <a:lnTo>
                      <a:pt x="176345" y="151318"/>
                    </a:lnTo>
                    <a:cubicBezTo>
                      <a:pt x="176345" y="166512"/>
                      <a:pt x="188663" y="178830"/>
                      <a:pt x="203857" y="178830"/>
                    </a:cubicBezTo>
                    <a:lnTo>
                      <a:pt x="313899" y="178830"/>
                    </a:lnTo>
                    <a:cubicBezTo>
                      <a:pt x="329093" y="178830"/>
                      <a:pt x="341411" y="166512"/>
                      <a:pt x="341411" y="151318"/>
                    </a:cubicBezTo>
                    <a:lnTo>
                      <a:pt x="341411" y="62347"/>
                    </a:lnTo>
                    <a:lnTo>
                      <a:pt x="356992" y="64423"/>
                    </a:lnTo>
                    <a:cubicBezTo>
                      <a:pt x="422215" y="70153"/>
                      <a:pt x="489747" y="73161"/>
                      <a:pt x="558915" y="73161"/>
                    </a:cubicBezTo>
                    <a:cubicBezTo>
                      <a:pt x="628084" y="73161"/>
                      <a:pt x="695616" y="70153"/>
                      <a:pt x="760839" y="64423"/>
                    </a:cubicBezTo>
                    <a:lnTo>
                      <a:pt x="776420" y="62347"/>
                    </a:lnTo>
                    <a:lnTo>
                      <a:pt x="776420" y="151318"/>
                    </a:lnTo>
                    <a:cubicBezTo>
                      <a:pt x="776420" y="166512"/>
                      <a:pt x="788738" y="178830"/>
                      <a:pt x="803932" y="178830"/>
                    </a:cubicBezTo>
                    <a:lnTo>
                      <a:pt x="913974" y="178830"/>
                    </a:lnTo>
                    <a:cubicBezTo>
                      <a:pt x="929168" y="178830"/>
                      <a:pt x="941486" y="166512"/>
                      <a:pt x="941486" y="151318"/>
                    </a:cubicBezTo>
                    <a:lnTo>
                      <a:pt x="941486" y="40350"/>
                    </a:lnTo>
                    <a:lnTo>
                      <a:pt x="948912" y="39360"/>
                    </a:lnTo>
                    <a:lnTo>
                      <a:pt x="1117831" y="0"/>
                    </a:lnTo>
                    <a:lnTo>
                      <a:pt x="1117036" y="5951"/>
                    </a:lnTo>
                    <a:cubicBezTo>
                      <a:pt x="1070554" y="177450"/>
                      <a:pt x="888885" y="311768"/>
                      <a:pt x="659761" y="342668"/>
                    </a:cubicBezTo>
                    <a:lnTo>
                      <a:pt x="641448" y="343888"/>
                    </a:lnTo>
                    <a:lnTo>
                      <a:pt x="641448" y="224991"/>
                    </a:lnTo>
                    <a:cubicBezTo>
                      <a:pt x="641448" y="209797"/>
                      <a:pt x="629130" y="197479"/>
                      <a:pt x="613936" y="197479"/>
                    </a:cubicBezTo>
                    <a:lnTo>
                      <a:pt x="503894" y="197479"/>
                    </a:lnTo>
                    <a:cubicBezTo>
                      <a:pt x="488700" y="197479"/>
                      <a:pt x="476382" y="209797"/>
                      <a:pt x="476382" y="224991"/>
                    </a:cubicBezTo>
                    <a:lnTo>
                      <a:pt x="476382" y="343888"/>
                    </a:lnTo>
                    <a:lnTo>
                      <a:pt x="458070" y="342668"/>
                    </a:lnTo>
                    <a:cubicBezTo>
                      <a:pt x="228946" y="311768"/>
                      <a:pt x="47276" y="177450"/>
                      <a:pt x="794" y="5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B3AA5670-2DCE-4971-A6F0-F42753D16C13}"/>
              </a:ext>
            </a:extLst>
          </p:cNvPr>
          <p:cNvGrpSpPr/>
          <p:nvPr/>
        </p:nvGrpSpPr>
        <p:grpSpPr>
          <a:xfrm>
            <a:off x="3621439" y="3876428"/>
            <a:ext cx="2652533" cy="2475346"/>
            <a:chOff x="3621439" y="3876428"/>
            <a:chExt cx="2652533" cy="2475346"/>
          </a:xfrm>
        </p:grpSpPr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E5B6BECD-40A1-4F36-B5B6-0D3B34A0F85F}"/>
                </a:ext>
              </a:extLst>
            </p:cNvPr>
            <p:cNvGrpSpPr/>
            <p:nvPr/>
          </p:nvGrpSpPr>
          <p:grpSpPr>
            <a:xfrm>
              <a:off x="3621439" y="4750326"/>
              <a:ext cx="2652533" cy="1601448"/>
              <a:chOff x="5237714" y="1943835"/>
              <a:chExt cx="4492971" cy="2712599"/>
            </a:xfrm>
          </p:grpSpPr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2AF5A8D9-EDB7-4A3D-9808-7918504D3D83}"/>
                  </a:ext>
                </a:extLst>
              </p:cNvPr>
              <p:cNvSpPr/>
              <p:nvPr/>
            </p:nvSpPr>
            <p:spPr bwMode="auto">
              <a:xfrm>
                <a:off x="6127900" y="1943835"/>
                <a:ext cx="2712599" cy="2712599"/>
              </a:xfrm>
              <a:custGeom>
                <a:avLst/>
                <a:gdLst>
                  <a:gd name="connsiteX0" fmla="*/ 1281292 w 2712599"/>
                  <a:gd name="connsiteY0" fmla="*/ 0 h 2712599"/>
                  <a:gd name="connsiteX1" fmla="*/ 1431307 w 2712599"/>
                  <a:gd name="connsiteY1" fmla="*/ 0 h 2712599"/>
                  <a:gd name="connsiteX2" fmla="*/ 1468812 w 2712599"/>
                  <a:gd name="connsiteY2" fmla="*/ 37505 h 2712599"/>
                  <a:gd name="connsiteX3" fmla="*/ 1468812 w 2712599"/>
                  <a:gd name="connsiteY3" fmla="*/ 610231 h 2712599"/>
                  <a:gd name="connsiteX4" fmla="*/ 2675094 w 2712599"/>
                  <a:gd name="connsiteY4" fmla="*/ 610231 h 2712599"/>
                  <a:gd name="connsiteX5" fmla="*/ 2712599 w 2712599"/>
                  <a:gd name="connsiteY5" fmla="*/ 647736 h 2712599"/>
                  <a:gd name="connsiteX6" fmla="*/ 2712599 w 2712599"/>
                  <a:gd name="connsiteY6" fmla="*/ 797751 h 2712599"/>
                  <a:gd name="connsiteX7" fmla="*/ 2675094 w 2712599"/>
                  <a:gd name="connsiteY7" fmla="*/ 835256 h 2712599"/>
                  <a:gd name="connsiteX8" fmla="*/ 1468812 w 2712599"/>
                  <a:gd name="connsiteY8" fmla="*/ 835256 h 2712599"/>
                  <a:gd name="connsiteX9" fmla="*/ 1468812 w 2712599"/>
                  <a:gd name="connsiteY9" fmla="*/ 2675094 h 2712599"/>
                  <a:gd name="connsiteX10" fmla="*/ 1431307 w 2712599"/>
                  <a:gd name="connsiteY10" fmla="*/ 2712599 h 2712599"/>
                  <a:gd name="connsiteX11" fmla="*/ 1281292 w 2712599"/>
                  <a:gd name="connsiteY11" fmla="*/ 2712599 h 2712599"/>
                  <a:gd name="connsiteX12" fmla="*/ 1243787 w 2712599"/>
                  <a:gd name="connsiteY12" fmla="*/ 2675094 h 2712599"/>
                  <a:gd name="connsiteX13" fmla="*/ 1243787 w 2712599"/>
                  <a:gd name="connsiteY13" fmla="*/ 835256 h 2712599"/>
                  <a:gd name="connsiteX14" fmla="*/ 37505 w 2712599"/>
                  <a:gd name="connsiteY14" fmla="*/ 835256 h 2712599"/>
                  <a:gd name="connsiteX15" fmla="*/ 0 w 2712599"/>
                  <a:gd name="connsiteY15" fmla="*/ 797751 h 2712599"/>
                  <a:gd name="connsiteX16" fmla="*/ 0 w 2712599"/>
                  <a:gd name="connsiteY16" fmla="*/ 647736 h 2712599"/>
                  <a:gd name="connsiteX17" fmla="*/ 37505 w 2712599"/>
                  <a:gd name="connsiteY17" fmla="*/ 610231 h 2712599"/>
                  <a:gd name="connsiteX18" fmla="*/ 1243787 w 2712599"/>
                  <a:gd name="connsiteY18" fmla="*/ 610231 h 2712599"/>
                  <a:gd name="connsiteX19" fmla="*/ 1243787 w 2712599"/>
                  <a:gd name="connsiteY19" fmla="*/ 37505 h 2712599"/>
                  <a:gd name="connsiteX20" fmla="*/ 1281292 w 2712599"/>
                  <a:gd name="connsiteY20" fmla="*/ 0 h 2712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712599" h="2712599">
                    <a:moveTo>
                      <a:pt x="1281292" y="0"/>
                    </a:moveTo>
                    <a:lnTo>
                      <a:pt x="1431307" y="0"/>
                    </a:lnTo>
                    <a:cubicBezTo>
                      <a:pt x="1452020" y="0"/>
                      <a:pt x="1468812" y="16792"/>
                      <a:pt x="1468812" y="37505"/>
                    </a:cubicBezTo>
                    <a:lnTo>
                      <a:pt x="1468812" y="610231"/>
                    </a:lnTo>
                    <a:lnTo>
                      <a:pt x="2675094" y="610231"/>
                    </a:lnTo>
                    <a:cubicBezTo>
                      <a:pt x="2695807" y="610231"/>
                      <a:pt x="2712599" y="627023"/>
                      <a:pt x="2712599" y="647736"/>
                    </a:cubicBezTo>
                    <a:lnTo>
                      <a:pt x="2712599" y="797751"/>
                    </a:lnTo>
                    <a:cubicBezTo>
                      <a:pt x="2712599" y="818464"/>
                      <a:pt x="2695807" y="835256"/>
                      <a:pt x="2675094" y="835256"/>
                    </a:cubicBezTo>
                    <a:lnTo>
                      <a:pt x="1468812" y="835256"/>
                    </a:lnTo>
                    <a:lnTo>
                      <a:pt x="1468812" y="2675094"/>
                    </a:lnTo>
                    <a:cubicBezTo>
                      <a:pt x="1468812" y="2695807"/>
                      <a:pt x="1452020" y="2712599"/>
                      <a:pt x="1431307" y="2712599"/>
                    </a:cubicBezTo>
                    <a:lnTo>
                      <a:pt x="1281292" y="2712599"/>
                    </a:lnTo>
                    <a:cubicBezTo>
                      <a:pt x="1260579" y="2712599"/>
                      <a:pt x="1243787" y="2695807"/>
                      <a:pt x="1243787" y="2675094"/>
                    </a:cubicBezTo>
                    <a:lnTo>
                      <a:pt x="1243787" y="835256"/>
                    </a:lnTo>
                    <a:lnTo>
                      <a:pt x="37505" y="835256"/>
                    </a:lnTo>
                    <a:cubicBezTo>
                      <a:pt x="16792" y="835256"/>
                      <a:pt x="0" y="818464"/>
                      <a:pt x="0" y="797751"/>
                    </a:cubicBezTo>
                    <a:lnTo>
                      <a:pt x="0" y="647736"/>
                    </a:lnTo>
                    <a:cubicBezTo>
                      <a:pt x="0" y="627023"/>
                      <a:pt x="16792" y="610231"/>
                      <a:pt x="37505" y="610231"/>
                    </a:cubicBezTo>
                    <a:lnTo>
                      <a:pt x="1243787" y="610231"/>
                    </a:lnTo>
                    <a:lnTo>
                      <a:pt x="1243787" y="37505"/>
                    </a:lnTo>
                    <a:cubicBezTo>
                      <a:pt x="1243787" y="16792"/>
                      <a:pt x="1260579" y="0"/>
                      <a:pt x="128129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D035EF53-84A7-4B4E-98FB-477A14F58D82}"/>
                  </a:ext>
                </a:extLst>
              </p:cNvPr>
              <p:cNvSpPr/>
              <p:nvPr/>
            </p:nvSpPr>
            <p:spPr bwMode="auto">
              <a:xfrm>
                <a:off x="6414947" y="2483660"/>
                <a:ext cx="2138504" cy="1524134"/>
              </a:xfrm>
              <a:custGeom>
                <a:avLst/>
                <a:gdLst>
                  <a:gd name="connsiteX0" fmla="*/ 105014 w 2368377"/>
                  <a:gd name="connsiteY0" fmla="*/ 0 h 1524134"/>
                  <a:gd name="connsiteX1" fmla="*/ 900315 w 2368377"/>
                  <a:gd name="connsiteY1" fmla="*/ 0 h 1524134"/>
                  <a:gd name="connsiteX2" fmla="*/ 1184974 w 2368377"/>
                  <a:gd name="connsiteY2" fmla="*/ 333695 h 1524134"/>
                  <a:gd name="connsiteX3" fmla="*/ 1469633 w 2368377"/>
                  <a:gd name="connsiteY3" fmla="*/ 0 h 1524134"/>
                  <a:gd name="connsiteX4" fmla="*/ 2263363 w 2368377"/>
                  <a:gd name="connsiteY4" fmla="*/ 0 h 1524134"/>
                  <a:gd name="connsiteX5" fmla="*/ 2368377 w 2368377"/>
                  <a:gd name="connsiteY5" fmla="*/ 105014 h 1524134"/>
                  <a:gd name="connsiteX6" fmla="*/ 2368377 w 2368377"/>
                  <a:gd name="connsiteY6" fmla="*/ 525056 h 1524134"/>
                  <a:gd name="connsiteX7" fmla="*/ 2263363 w 2368377"/>
                  <a:gd name="connsiteY7" fmla="*/ 630070 h 1524134"/>
                  <a:gd name="connsiteX8" fmla="*/ 1942291 w 2368377"/>
                  <a:gd name="connsiteY8" fmla="*/ 630070 h 1524134"/>
                  <a:gd name="connsiteX9" fmla="*/ 1942291 w 2368377"/>
                  <a:gd name="connsiteY9" fmla="*/ 1524134 h 1524134"/>
                  <a:gd name="connsiteX10" fmla="*/ 426087 w 2368377"/>
                  <a:gd name="connsiteY10" fmla="*/ 1524134 h 1524134"/>
                  <a:gd name="connsiteX11" fmla="*/ 426087 w 2368377"/>
                  <a:gd name="connsiteY11" fmla="*/ 630070 h 1524134"/>
                  <a:gd name="connsiteX12" fmla="*/ 105014 w 2368377"/>
                  <a:gd name="connsiteY12" fmla="*/ 630070 h 1524134"/>
                  <a:gd name="connsiteX13" fmla="*/ 0 w 2368377"/>
                  <a:gd name="connsiteY13" fmla="*/ 525056 h 1524134"/>
                  <a:gd name="connsiteX14" fmla="*/ 0 w 2368377"/>
                  <a:gd name="connsiteY14" fmla="*/ 105014 h 1524134"/>
                  <a:gd name="connsiteX15" fmla="*/ 105014 w 2368377"/>
                  <a:gd name="connsiteY15" fmla="*/ 0 h 1524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68377" h="1524134">
                    <a:moveTo>
                      <a:pt x="105014" y="0"/>
                    </a:moveTo>
                    <a:lnTo>
                      <a:pt x="900315" y="0"/>
                    </a:lnTo>
                    <a:lnTo>
                      <a:pt x="1184974" y="333695"/>
                    </a:lnTo>
                    <a:lnTo>
                      <a:pt x="1469633" y="0"/>
                    </a:lnTo>
                    <a:lnTo>
                      <a:pt x="2263363" y="0"/>
                    </a:lnTo>
                    <a:cubicBezTo>
                      <a:pt x="2321361" y="0"/>
                      <a:pt x="2368377" y="47016"/>
                      <a:pt x="2368377" y="105014"/>
                    </a:cubicBezTo>
                    <a:lnTo>
                      <a:pt x="2368377" y="525056"/>
                    </a:lnTo>
                    <a:cubicBezTo>
                      <a:pt x="2368377" y="583054"/>
                      <a:pt x="2321361" y="630070"/>
                      <a:pt x="2263363" y="630070"/>
                    </a:cubicBezTo>
                    <a:lnTo>
                      <a:pt x="1942291" y="630070"/>
                    </a:lnTo>
                    <a:lnTo>
                      <a:pt x="1942291" y="1524134"/>
                    </a:lnTo>
                    <a:lnTo>
                      <a:pt x="426087" y="1524134"/>
                    </a:lnTo>
                    <a:lnTo>
                      <a:pt x="426087" y="630070"/>
                    </a:lnTo>
                    <a:lnTo>
                      <a:pt x="105014" y="630070"/>
                    </a:lnTo>
                    <a:cubicBezTo>
                      <a:pt x="47016" y="630070"/>
                      <a:pt x="0" y="583054"/>
                      <a:pt x="0" y="525056"/>
                    </a:cubicBezTo>
                    <a:lnTo>
                      <a:pt x="0" y="105014"/>
                    </a:lnTo>
                    <a:cubicBezTo>
                      <a:pt x="0" y="47016"/>
                      <a:pt x="47016" y="0"/>
                      <a:pt x="105014" y="0"/>
                    </a:cubicBezTo>
                    <a:close/>
                  </a:path>
                </a:pathLst>
              </a:custGeom>
              <a:pattFill prst="solidDmnd">
                <a:fgClr>
                  <a:schemeClr val="accent6">
                    <a:lumMod val="75000"/>
                  </a:schemeClr>
                </a:fgClr>
                <a:bgClr>
                  <a:schemeClr val="accent6">
                    <a:lumMod val="50000"/>
                  </a:schemeClr>
                </a:bgClr>
              </a:patt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FBADF10B-F490-4D1A-9364-06C4B916CE48}"/>
                  </a:ext>
                </a:extLst>
              </p:cNvPr>
              <p:cNvSpPr/>
              <p:nvPr/>
            </p:nvSpPr>
            <p:spPr bwMode="auto">
              <a:xfrm>
                <a:off x="5237714" y="2425740"/>
                <a:ext cx="956820" cy="669219"/>
              </a:xfrm>
              <a:custGeom>
                <a:avLst/>
                <a:gdLst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873107 w 950985"/>
                  <a:gd name="connsiteY8" fmla="*/ 107817 h 669219"/>
                  <a:gd name="connsiteX9" fmla="*/ 950047 w 950985"/>
                  <a:gd name="connsiteY9" fmla="*/ 253807 h 669219"/>
                  <a:gd name="connsiteX10" fmla="*/ 913418 w 950985"/>
                  <a:gd name="connsiteY10" fmla="*/ 390508 h 669219"/>
                  <a:gd name="connsiteX11" fmla="*/ 788706 w 950985"/>
                  <a:gd name="connsiteY11" fmla="*/ 328214 h 669219"/>
                  <a:gd name="connsiteX12" fmla="*/ 785059 w 950985"/>
                  <a:gd name="connsiteY12" fmla="*/ 337665 h 669219"/>
                  <a:gd name="connsiteX13" fmla="*/ 713725 w 950985"/>
                  <a:gd name="connsiteY13" fmla="*/ 435633 h 669219"/>
                  <a:gd name="connsiteX14" fmla="*/ 712053 w 950985"/>
                  <a:gd name="connsiteY14" fmla="*/ 437079 h 669219"/>
                  <a:gd name="connsiteX15" fmla="*/ 712043 w 950985"/>
                  <a:gd name="connsiteY15" fmla="*/ 439040 h 669219"/>
                  <a:gd name="connsiteX16" fmla="*/ 653228 w 950985"/>
                  <a:gd name="connsiteY16" fmla="*/ 630558 h 669219"/>
                  <a:gd name="connsiteX17" fmla="*/ 652680 w 950985"/>
                  <a:gd name="connsiteY17" fmla="*/ 630228 h 669219"/>
                  <a:gd name="connsiteX18" fmla="*/ 648899 w 950985"/>
                  <a:gd name="connsiteY18" fmla="*/ 636603 h 669219"/>
                  <a:gd name="connsiteX19" fmla="*/ 639132 w 950985"/>
                  <a:gd name="connsiteY19" fmla="*/ 647392 h 669219"/>
                  <a:gd name="connsiteX20" fmla="*/ 537643 w 950985"/>
                  <a:gd name="connsiteY20" fmla="*/ 642220 h 669219"/>
                  <a:gd name="connsiteX21" fmla="*/ 525829 w 950985"/>
                  <a:gd name="connsiteY21" fmla="*/ 563667 h 669219"/>
                  <a:gd name="connsiteX22" fmla="*/ 530162 w 950985"/>
                  <a:gd name="connsiteY22" fmla="*/ 556360 h 669219"/>
                  <a:gd name="connsiteX23" fmla="*/ 529974 w 950985"/>
                  <a:gd name="connsiteY23" fmla="*/ 556246 h 669219"/>
                  <a:gd name="connsiteX24" fmla="*/ 566523 w 950985"/>
                  <a:gd name="connsiteY24" fmla="*/ 382700 h 669219"/>
                  <a:gd name="connsiteX25" fmla="*/ 564112 w 950985"/>
                  <a:gd name="connsiteY25" fmla="*/ 369712 h 669219"/>
                  <a:gd name="connsiteX26" fmla="*/ 546678 w 950985"/>
                  <a:gd name="connsiteY26" fmla="*/ 373278 h 669219"/>
                  <a:gd name="connsiteX27" fmla="*/ 331478 w 950985"/>
                  <a:gd name="connsiteY27" fmla="*/ 588798 h 669219"/>
                  <a:gd name="connsiteX28" fmla="*/ 326928 w 950985"/>
                  <a:gd name="connsiteY28" fmla="*/ 611557 h 669219"/>
                  <a:gd name="connsiteX29" fmla="*/ 326735 w 950985"/>
                  <a:gd name="connsiteY29" fmla="*/ 615454 h 669219"/>
                  <a:gd name="connsiteX30" fmla="*/ 323702 w 950985"/>
                  <a:gd name="connsiteY30" fmla="*/ 627621 h 669219"/>
                  <a:gd name="connsiteX31" fmla="*/ 246353 w 950985"/>
                  <a:gd name="connsiteY31" fmla="*/ 665826 h 669219"/>
                  <a:gd name="connsiteX32" fmla="*/ 207485 w 950985"/>
                  <a:gd name="connsiteY32" fmla="*/ 599517 h 669219"/>
                  <a:gd name="connsiteX33" fmla="*/ 208561 w 950985"/>
                  <a:gd name="connsiteY33" fmla="*/ 595200 h 669219"/>
                  <a:gd name="connsiteX34" fmla="*/ 208503 w 950985"/>
                  <a:gd name="connsiteY34" fmla="*/ 595191 h 669219"/>
                  <a:gd name="connsiteX35" fmla="*/ 215473 w 950985"/>
                  <a:gd name="connsiteY35" fmla="*/ 560330 h 669219"/>
                  <a:gd name="connsiteX36" fmla="*/ 225253 w 950985"/>
                  <a:gd name="connsiteY36" fmla="*/ 526640 h 669219"/>
                  <a:gd name="connsiteX37" fmla="*/ 317475 w 950985"/>
                  <a:gd name="connsiteY37" fmla="*/ 373851 h 669219"/>
                  <a:gd name="connsiteX38" fmla="*/ 335078 w 950985"/>
                  <a:gd name="connsiteY38" fmla="*/ 357234 h 669219"/>
                  <a:gd name="connsiteX39" fmla="*/ 313701 w 950985"/>
                  <a:gd name="connsiteY39" fmla="*/ 370462 h 669219"/>
                  <a:gd name="connsiteX40" fmla="*/ 183422 w 950985"/>
                  <a:gd name="connsiteY40" fmla="*/ 527315 h 669219"/>
                  <a:gd name="connsiteX41" fmla="*/ 182968 w 950985"/>
                  <a:gd name="connsiteY41" fmla="*/ 527119 h 669219"/>
                  <a:gd name="connsiteX42" fmla="*/ 179589 w 950985"/>
                  <a:gd name="connsiteY42" fmla="*/ 536125 h 669219"/>
                  <a:gd name="connsiteX43" fmla="*/ 104340 w 950985"/>
                  <a:gd name="connsiteY43" fmla="*/ 571401 h 669219"/>
                  <a:gd name="connsiteX44" fmla="*/ 59037 w 950985"/>
                  <a:gd name="connsiteY44" fmla="*/ 489830 h 669219"/>
                  <a:gd name="connsiteX45" fmla="*/ 63808 w 950985"/>
                  <a:gd name="connsiteY45" fmla="*/ 477115 h 669219"/>
                  <a:gd name="connsiteX46" fmla="*/ 65437 w 950985"/>
                  <a:gd name="connsiteY46" fmla="*/ 474478 h 669219"/>
                  <a:gd name="connsiteX47" fmla="*/ 82677 w 950985"/>
                  <a:gd name="connsiteY47" fmla="*/ 438864 h 669219"/>
                  <a:gd name="connsiteX48" fmla="*/ 275779 w 950985"/>
                  <a:gd name="connsiteY48" fmla="*/ 242019 h 669219"/>
                  <a:gd name="connsiteX49" fmla="*/ 291065 w 950985"/>
                  <a:gd name="connsiteY49" fmla="*/ 234342 h 669219"/>
                  <a:gd name="connsiteX50" fmla="*/ 279518 w 950985"/>
                  <a:gd name="connsiteY50" fmla="*/ 237911 h 669219"/>
                  <a:gd name="connsiteX51" fmla="*/ 131777 w 950985"/>
                  <a:gd name="connsiteY51" fmla="*/ 334418 h 669219"/>
                  <a:gd name="connsiteX52" fmla="*/ 113699 w 950985"/>
                  <a:gd name="connsiteY52" fmla="*/ 355516 h 669219"/>
                  <a:gd name="connsiteX53" fmla="*/ 110302 w 950985"/>
                  <a:gd name="connsiteY53" fmla="*/ 360780 h 669219"/>
                  <a:gd name="connsiteX54" fmla="*/ 46088 w 950985"/>
                  <a:gd name="connsiteY54" fmla="*/ 381147 h 669219"/>
                  <a:gd name="connsiteX55" fmla="*/ 1970 w 950985"/>
                  <a:gd name="connsiteY55" fmla="*/ 307808 h 669219"/>
                  <a:gd name="connsiteX56" fmla="*/ 12632 w 950985"/>
                  <a:gd name="connsiteY56" fmla="*/ 286719 h 669219"/>
                  <a:gd name="connsiteX57" fmla="*/ 14936 w 950985"/>
                  <a:gd name="connsiteY57" fmla="*/ 284363 h 669219"/>
                  <a:gd name="connsiteX58" fmla="*/ 43175 w 950985"/>
                  <a:gd name="connsiteY58" fmla="*/ 251408 h 669219"/>
                  <a:gd name="connsiteX59" fmla="*/ 266798 w 950985"/>
                  <a:gd name="connsiteY59" fmla="*/ 114563 h 669219"/>
                  <a:gd name="connsiteX60" fmla="*/ 279392 w 950985"/>
                  <a:gd name="connsiteY60" fmla="*/ 111530 h 669219"/>
                  <a:gd name="connsiteX61" fmla="*/ 281193 w 950985"/>
                  <a:gd name="connsiteY61" fmla="*/ 109395 h 669219"/>
                  <a:gd name="connsiteX62" fmla="*/ 269076 w 950985"/>
                  <a:gd name="connsiteY62" fmla="*/ 109830 h 669219"/>
                  <a:gd name="connsiteX63" fmla="*/ 218671 w 950985"/>
                  <a:gd name="connsiteY63" fmla="*/ 116674 h 669219"/>
                  <a:gd name="connsiteX64" fmla="*/ 196568 w 950985"/>
                  <a:gd name="connsiteY64" fmla="*/ 122009 h 669219"/>
                  <a:gd name="connsiteX65" fmla="*/ 194069 w 950985"/>
                  <a:gd name="connsiteY65" fmla="*/ 122954 h 669219"/>
                  <a:gd name="connsiteX66" fmla="*/ 171719 w 950985"/>
                  <a:gd name="connsiteY66" fmla="*/ 124562 h 669219"/>
                  <a:gd name="connsiteX67" fmla="*/ 122181 w 950985"/>
                  <a:gd name="connsiteY67" fmla="*/ 63650 h 669219"/>
                  <a:gd name="connsiteX68" fmla="*/ 126652 w 950985"/>
                  <a:gd name="connsiteY68" fmla="*/ 47863 h 669219"/>
                  <a:gd name="connsiteX69" fmla="*/ 162482 w 950985"/>
                  <a:gd name="connsiteY69" fmla="*/ 17938 h 669219"/>
                  <a:gd name="connsiteX70" fmla="*/ 167106 w 950985"/>
                  <a:gd name="connsiteY70" fmla="*/ 17143 h 669219"/>
                  <a:gd name="connsiteX71" fmla="*/ 196932 w 950985"/>
                  <a:gd name="connsiteY71" fmla="*/ 9945 h 669219"/>
                  <a:gd name="connsiteX72" fmla="*/ 310057 w 950985"/>
                  <a:gd name="connsiteY72" fmla="*/ 217 h 669219"/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950047 w 950985"/>
                  <a:gd name="connsiteY8" fmla="*/ 253807 h 669219"/>
                  <a:gd name="connsiteX9" fmla="*/ 913418 w 950985"/>
                  <a:gd name="connsiteY9" fmla="*/ 390508 h 669219"/>
                  <a:gd name="connsiteX10" fmla="*/ 788706 w 950985"/>
                  <a:gd name="connsiteY10" fmla="*/ 328214 h 669219"/>
                  <a:gd name="connsiteX11" fmla="*/ 785059 w 950985"/>
                  <a:gd name="connsiteY11" fmla="*/ 337665 h 669219"/>
                  <a:gd name="connsiteX12" fmla="*/ 713725 w 950985"/>
                  <a:gd name="connsiteY12" fmla="*/ 435633 h 669219"/>
                  <a:gd name="connsiteX13" fmla="*/ 712053 w 950985"/>
                  <a:gd name="connsiteY13" fmla="*/ 437079 h 669219"/>
                  <a:gd name="connsiteX14" fmla="*/ 712043 w 950985"/>
                  <a:gd name="connsiteY14" fmla="*/ 439040 h 669219"/>
                  <a:gd name="connsiteX15" fmla="*/ 653228 w 950985"/>
                  <a:gd name="connsiteY15" fmla="*/ 630558 h 669219"/>
                  <a:gd name="connsiteX16" fmla="*/ 652680 w 950985"/>
                  <a:gd name="connsiteY16" fmla="*/ 630228 h 669219"/>
                  <a:gd name="connsiteX17" fmla="*/ 648899 w 950985"/>
                  <a:gd name="connsiteY17" fmla="*/ 636603 h 669219"/>
                  <a:gd name="connsiteX18" fmla="*/ 639132 w 950985"/>
                  <a:gd name="connsiteY18" fmla="*/ 647392 h 669219"/>
                  <a:gd name="connsiteX19" fmla="*/ 537643 w 950985"/>
                  <a:gd name="connsiteY19" fmla="*/ 642220 h 669219"/>
                  <a:gd name="connsiteX20" fmla="*/ 525829 w 950985"/>
                  <a:gd name="connsiteY20" fmla="*/ 563667 h 669219"/>
                  <a:gd name="connsiteX21" fmla="*/ 530162 w 950985"/>
                  <a:gd name="connsiteY21" fmla="*/ 556360 h 669219"/>
                  <a:gd name="connsiteX22" fmla="*/ 529974 w 950985"/>
                  <a:gd name="connsiteY22" fmla="*/ 556246 h 669219"/>
                  <a:gd name="connsiteX23" fmla="*/ 566523 w 950985"/>
                  <a:gd name="connsiteY23" fmla="*/ 382700 h 669219"/>
                  <a:gd name="connsiteX24" fmla="*/ 564112 w 950985"/>
                  <a:gd name="connsiteY24" fmla="*/ 369712 h 669219"/>
                  <a:gd name="connsiteX25" fmla="*/ 546678 w 950985"/>
                  <a:gd name="connsiteY25" fmla="*/ 373278 h 669219"/>
                  <a:gd name="connsiteX26" fmla="*/ 331478 w 950985"/>
                  <a:gd name="connsiteY26" fmla="*/ 588798 h 669219"/>
                  <a:gd name="connsiteX27" fmla="*/ 326928 w 950985"/>
                  <a:gd name="connsiteY27" fmla="*/ 611557 h 669219"/>
                  <a:gd name="connsiteX28" fmla="*/ 326735 w 950985"/>
                  <a:gd name="connsiteY28" fmla="*/ 615454 h 669219"/>
                  <a:gd name="connsiteX29" fmla="*/ 323702 w 950985"/>
                  <a:gd name="connsiteY29" fmla="*/ 627621 h 669219"/>
                  <a:gd name="connsiteX30" fmla="*/ 246353 w 950985"/>
                  <a:gd name="connsiteY30" fmla="*/ 665826 h 669219"/>
                  <a:gd name="connsiteX31" fmla="*/ 207485 w 950985"/>
                  <a:gd name="connsiteY31" fmla="*/ 599517 h 669219"/>
                  <a:gd name="connsiteX32" fmla="*/ 208561 w 950985"/>
                  <a:gd name="connsiteY32" fmla="*/ 595200 h 669219"/>
                  <a:gd name="connsiteX33" fmla="*/ 208503 w 950985"/>
                  <a:gd name="connsiteY33" fmla="*/ 595191 h 669219"/>
                  <a:gd name="connsiteX34" fmla="*/ 215473 w 950985"/>
                  <a:gd name="connsiteY34" fmla="*/ 560330 h 669219"/>
                  <a:gd name="connsiteX35" fmla="*/ 225253 w 950985"/>
                  <a:gd name="connsiteY35" fmla="*/ 526640 h 669219"/>
                  <a:gd name="connsiteX36" fmla="*/ 317475 w 950985"/>
                  <a:gd name="connsiteY36" fmla="*/ 373851 h 669219"/>
                  <a:gd name="connsiteX37" fmla="*/ 335078 w 950985"/>
                  <a:gd name="connsiteY37" fmla="*/ 357234 h 669219"/>
                  <a:gd name="connsiteX38" fmla="*/ 313701 w 950985"/>
                  <a:gd name="connsiteY38" fmla="*/ 370462 h 669219"/>
                  <a:gd name="connsiteX39" fmla="*/ 183422 w 950985"/>
                  <a:gd name="connsiteY39" fmla="*/ 527315 h 669219"/>
                  <a:gd name="connsiteX40" fmla="*/ 182968 w 950985"/>
                  <a:gd name="connsiteY40" fmla="*/ 527119 h 669219"/>
                  <a:gd name="connsiteX41" fmla="*/ 179589 w 950985"/>
                  <a:gd name="connsiteY41" fmla="*/ 536125 h 669219"/>
                  <a:gd name="connsiteX42" fmla="*/ 104340 w 950985"/>
                  <a:gd name="connsiteY42" fmla="*/ 571401 h 669219"/>
                  <a:gd name="connsiteX43" fmla="*/ 59037 w 950985"/>
                  <a:gd name="connsiteY43" fmla="*/ 489830 h 669219"/>
                  <a:gd name="connsiteX44" fmla="*/ 63808 w 950985"/>
                  <a:gd name="connsiteY44" fmla="*/ 477115 h 669219"/>
                  <a:gd name="connsiteX45" fmla="*/ 65437 w 950985"/>
                  <a:gd name="connsiteY45" fmla="*/ 474478 h 669219"/>
                  <a:gd name="connsiteX46" fmla="*/ 82677 w 950985"/>
                  <a:gd name="connsiteY46" fmla="*/ 438864 h 669219"/>
                  <a:gd name="connsiteX47" fmla="*/ 275779 w 950985"/>
                  <a:gd name="connsiteY47" fmla="*/ 242019 h 669219"/>
                  <a:gd name="connsiteX48" fmla="*/ 291065 w 950985"/>
                  <a:gd name="connsiteY48" fmla="*/ 234342 h 669219"/>
                  <a:gd name="connsiteX49" fmla="*/ 279518 w 950985"/>
                  <a:gd name="connsiteY49" fmla="*/ 237911 h 669219"/>
                  <a:gd name="connsiteX50" fmla="*/ 131777 w 950985"/>
                  <a:gd name="connsiteY50" fmla="*/ 334418 h 669219"/>
                  <a:gd name="connsiteX51" fmla="*/ 113699 w 950985"/>
                  <a:gd name="connsiteY51" fmla="*/ 355516 h 669219"/>
                  <a:gd name="connsiteX52" fmla="*/ 110302 w 950985"/>
                  <a:gd name="connsiteY52" fmla="*/ 360780 h 669219"/>
                  <a:gd name="connsiteX53" fmla="*/ 46088 w 950985"/>
                  <a:gd name="connsiteY53" fmla="*/ 381147 h 669219"/>
                  <a:gd name="connsiteX54" fmla="*/ 1970 w 950985"/>
                  <a:gd name="connsiteY54" fmla="*/ 307808 h 669219"/>
                  <a:gd name="connsiteX55" fmla="*/ 12632 w 950985"/>
                  <a:gd name="connsiteY55" fmla="*/ 286719 h 669219"/>
                  <a:gd name="connsiteX56" fmla="*/ 14936 w 950985"/>
                  <a:gd name="connsiteY56" fmla="*/ 284363 h 669219"/>
                  <a:gd name="connsiteX57" fmla="*/ 43175 w 950985"/>
                  <a:gd name="connsiteY57" fmla="*/ 251408 h 669219"/>
                  <a:gd name="connsiteX58" fmla="*/ 266798 w 950985"/>
                  <a:gd name="connsiteY58" fmla="*/ 114563 h 669219"/>
                  <a:gd name="connsiteX59" fmla="*/ 279392 w 950985"/>
                  <a:gd name="connsiteY59" fmla="*/ 111530 h 669219"/>
                  <a:gd name="connsiteX60" fmla="*/ 281193 w 950985"/>
                  <a:gd name="connsiteY60" fmla="*/ 109395 h 669219"/>
                  <a:gd name="connsiteX61" fmla="*/ 269076 w 950985"/>
                  <a:gd name="connsiteY61" fmla="*/ 109830 h 669219"/>
                  <a:gd name="connsiteX62" fmla="*/ 218671 w 950985"/>
                  <a:gd name="connsiteY62" fmla="*/ 116674 h 669219"/>
                  <a:gd name="connsiteX63" fmla="*/ 196568 w 950985"/>
                  <a:gd name="connsiteY63" fmla="*/ 122009 h 669219"/>
                  <a:gd name="connsiteX64" fmla="*/ 194069 w 950985"/>
                  <a:gd name="connsiteY64" fmla="*/ 122954 h 669219"/>
                  <a:gd name="connsiteX65" fmla="*/ 171719 w 950985"/>
                  <a:gd name="connsiteY65" fmla="*/ 124562 h 669219"/>
                  <a:gd name="connsiteX66" fmla="*/ 122181 w 950985"/>
                  <a:gd name="connsiteY66" fmla="*/ 63650 h 669219"/>
                  <a:gd name="connsiteX67" fmla="*/ 126652 w 950985"/>
                  <a:gd name="connsiteY67" fmla="*/ 47863 h 669219"/>
                  <a:gd name="connsiteX68" fmla="*/ 162482 w 950985"/>
                  <a:gd name="connsiteY68" fmla="*/ 17938 h 669219"/>
                  <a:gd name="connsiteX69" fmla="*/ 167106 w 950985"/>
                  <a:gd name="connsiteY69" fmla="*/ 17143 h 669219"/>
                  <a:gd name="connsiteX70" fmla="*/ 196932 w 950985"/>
                  <a:gd name="connsiteY70" fmla="*/ 9945 h 669219"/>
                  <a:gd name="connsiteX71" fmla="*/ 310057 w 950985"/>
                  <a:gd name="connsiteY71" fmla="*/ 217 h 669219"/>
                  <a:gd name="connsiteX0" fmla="*/ 310057 w 954478"/>
                  <a:gd name="connsiteY0" fmla="*/ 217 h 669219"/>
                  <a:gd name="connsiteX1" fmla="*/ 420875 w 954478"/>
                  <a:gd name="connsiteY1" fmla="*/ 16213 h 669219"/>
                  <a:gd name="connsiteX2" fmla="*/ 446748 w 954478"/>
                  <a:gd name="connsiteY2" fmla="*/ 23913 h 669219"/>
                  <a:gd name="connsiteX3" fmla="*/ 465540 w 954478"/>
                  <a:gd name="connsiteY3" fmla="*/ 20060 h 669219"/>
                  <a:gd name="connsiteX4" fmla="*/ 545828 w 954478"/>
                  <a:gd name="connsiteY4" fmla="*/ 13705 h 669219"/>
                  <a:gd name="connsiteX5" fmla="*/ 772130 w 954478"/>
                  <a:gd name="connsiteY5" fmla="*/ 74670 h 669219"/>
                  <a:gd name="connsiteX6" fmla="*/ 785486 w 954478"/>
                  <a:gd name="connsiteY6" fmla="*/ 84873 h 669219"/>
                  <a:gd name="connsiteX7" fmla="*/ 857567 w 954478"/>
                  <a:gd name="connsiteY7" fmla="*/ 89228 h 669219"/>
                  <a:gd name="connsiteX8" fmla="*/ 950047 w 954478"/>
                  <a:gd name="connsiteY8" fmla="*/ 253807 h 669219"/>
                  <a:gd name="connsiteX9" fmla="*/ 913418 w 954478"/>
                  <a:gd name="connsiteY9" fmla="*/ 390508 h 669219"/>
                  <a:gd name="connsiteX10" fmla="*/ 788706 w 954478"/>
                  <a:gd name="connsiteY10" fmla="*/ 328214 h 669219"/>
                  <a:gd name="connsiteX11" fmla="*/ 785059 w 954478"/>
                  <a:gd name="connsiteY11" fmla="*/ 337665 h 669219"/>
                  <a:gd name="connsiteX12" fmla="*/ 713725 w 954478"/>
                  <a:gd name="connsiteY12" fmla="*/ 435633 h 669219"/>
                  <a:gd name="connsiteX13" fmla="*/ 712053 w 954478"/>
                  <a:gd name="connsiteY13" fmla="*/ 437079 h 669219"/>
                  <a:gd name="connsiteX14" fmla="*/ 712043 w 954478"/>
                  <a:gd name="connsiteY14" fmla="*/ 439040 h 669219"/>
                  <a:gd name="connsiteX15" fmla="*/ 653228 w 954478"/>
                  <a:gd name="connsiteY15" fmla="*/ 630558 h 669219"/>
                  <a:gd name="connsiteX16" fmla="*/ 652680 w 954478"/>
                  <a:gd name="connsiteY16" fmla="*/ 630228 h 669219"/>
                  <a:gd name="connsiteX17" fmla="*/ 648899 w 954478"/>
                  <a:gd name="connsiteY17" fmla="*/ 636603 h 669219"/>
                  <a:gd name="connsiteX18" fmla="*/ 639132 w 954478"/>
                  <a:gd name="connsiteY18" fmla="*/ 647392 h 669219"/>
                  <a:gd name="connsiteX19" fmla="*/ 537643 w 954478"/>
                  <a:gd name="connsiteY19" fmla="*/ 642220 h 669219"/>
                  <a:gd name="connsiteX20" fmla="*/ 525829 w 954478"/>
                  <a:gd name="connsiteY20" fmla="*/ 563667 h 669219"/>
                  <a:gd name="connsiteX21" fmla="*/ 530162 w 954478"/>
                  <a:gd name="connsiteY21" fmla="*/ 556360 h 669219"/>
                  <a:gd name="connsiteX22" fmla="*/ 529974 w 954478"/>
                  <a:gd name="connsiteY22" fmla="*/ 556246 h 669219"/>
                  <a:gd name="connsiteX23" fmla="*/ 566523 w 954478"/>
                  <a:gd name="connsiteY23" fmla="*/ 382700 h 669219"/>
                  <a:gd name="connsiteX24" fmla="*/ 564112 w 954478"/>
                  <a:gd name="connsiteY24" fmla="*/ 369712 h 669219"/>
                  <a:gd name="connsiteX25" fmla="*/ 546678 w 954478"/>
                  <a:gd name="connsiteY25" fmla="*/ 373278 h 669219"/>
                  <a:gd name="connsiteX26" fmla="*/ 331478 w 954478"/>
                  <a:gd name="connsiteY26" fmla="*/ 588798 h 669219"/>
                  <a:gd name="connsiteX27" fmla="*/ 326928 w 954478"/>
                  <a:gd name="connsiteY27" fmla="*/ 611557 h 669219"/>
                  <a:gd name="connsiteX28" fmla="*/ 326735 w 954478"/>
                  <a:gd name="connsiteY28" fmla="*/ 615454 h 669219"/>
                  <a:gd name="connsiteX29" fmla="*/ 323702 w 954478"/>
                  <a:gd name="connsiteY29" fmla="*/ 627621 h 669219"/>
                  <a:gd name="connsiteX30" fmla="*/ 246353 w 954478"/>
                  <a:gd name="connsiteY30" fmla="*/ 665826 h 669219"/>
                  <a:gd name="connsiteX31" fmla="*/ 207485 w 954478"/>
                  <a:gd name="connsiteY31" fmla="*/ 599517 h 669219"/>
                  <a:gd name="connsiteX32" fmla="*/ 208561 w 954478"/>
                  <a:gd name="connsiteY32" fmla="*/ 595200 h 669219"/>
                  <a:gd name="connsiteX33" fmla="*/ 208503 w 954478"/>
                  <a:gd name="connsiteY33" fmla="*/ 595191 h 669219"/>
                  <a:gd name="connsiteX34" fmla="*/ 215473 w 954478"/>
                  <a:gd name="connsiteY34" fmla="*/ 560330 h 669219"/>
                  <a:gd name="connsiteX35" fmla="*/ 225253 w 954478"/>
                  <a:gd name="connsiteY35" fmla="*/ 526640 h 669219"/>
                  <a:gd name="connsiteX36" fmla="*/ 317475 w 954478"/>
                  <a:gd name="connsiteY36" fmla="*/ 373851 h 669219"/>
                  <a:gd name="connsiteX37" fmla="*/ 335078 w 954478"/>
                  <a:gd name="connsiteY37" fmla="*/ 357234 h 669219"/>
                  <a:gd name="connsiteX38" fmla="*/ 313701 w 954478"/>
                  <a:gd name="connsiteY38" fmla="*/ 370462 h 669219"/>
                  <a:gd name="connsiteX39" fmla="*/ 183422 w 954478"/>
                  <a:gd name="connsiteY39" fmla="*/ 527315 h 669219"/>
                  <a:gd name="connsiteX40" fmla="*/ 182968 w 954478"/>
                  <a:gd name="connsiteY40" fmla="*/ 527119 h 669219"/>
                  <a:gd name="connsiteX41" fmla="*/ 179589 w 954478"/>
                  <a:gd name="connsiteY41" fmla="*/ 536125 h 669219"/>
                  <a:gd name="connsiteX42" fmla="*/ 104340 w 954478"/>
                  <a:gd name="connsiteY42" fmla="*/ 571401 h 669219"/>
                  <a:gd name="connsiteX43" fmla="*/ 59037 w 954478"/>
                  <a:gd name="connsiteY43" fmla="*/ 489830 h 669219"/>
                  <a:gd name="connsiteX44" fmla="*/ 63808 w 954478"/>
                  <a:gd name="connsiteY44" fmla="*/ 477115 h 669219"/>
                  <a:gd name="connsiteX45" fmla="*/ 65437 w 954478"/>
                  <a:gd name="connsiteY45" fmla="*/ 474478 h 669219"/>
                  <a:gd name="connsiteX46" fmla="*/ 82677 w 954478"/>
                  <a:gd name="connsiteY46" fmla="*/ 438864 h 669219"/>
                  <a:gd name="connsiteX47" fmla="*/ 275779 w 954478"/>
                  <a:gd name="connsiteY47" fmla="*/ 242019 h 669219"/>
                  <a:gd name="connsiteX48" fmla="*/ 291065 w 954478"/>
                  <a:gd name="connsiteY48" fmla="*/ 234342 h 669219"/>
                  <a:gd name="connsiteX49" fmla="*/ 279518 w 954478"/>
                  <a:gd name="connsiteY49" fmla="*/ 237911 h 669219"/>
                  <a:gd name="connsiteX50" fmla="*/ 131777 w 954478"/>
                  <a:gd name="connsiteY50" fmla="*/ 334418 h 669219"/>
                  <a:gd name="connsiteX51" fmla="*/ 113699 w 954478"/>
                  <a:gd name="connsiteY51" fmla="*/ 355516 h 669219"/>
                  <a:gd name="connsiteX52" fmla="*/ 110302 w 954478"/>
                  <a:gd name="connsiteY52" fmla="*/ 360780 h 669219"/>
                  <a:gd name="connsiteX53" fmla="*/ 46088 w 954478"/>
                  <a:gd name="connsiteY53" fmla="*/ 381147 h 669219"/>
                  <a:gd name="connsiteX54" fmla="*/ 1970 w 954478"/>
                  <a:gd name="connsiteY54" fmla="*/ 307808 h 669219"/>
                  <a:gd name="connsiteX55" fmla="*/ 12632 w 954478"/>
                  <a:gd name="connsiteY55" fmla="*/ 286719 h 669219"/>
                  <a:gd name="connsiteX56" fmla="*/ 14936 w 954478"/>
                  <a:gd name="connsiteY56" fmla="*/ 284363 h 669219"/>
                  <a:gd name="connsiteX57" fmla="*/ 43175 w 954478"/>
                  <a:gd name="connsiteY57" fmla="*/ 251408 h 669219"/>
                  <a:gd name="connsiteX58" fmla="*/ 266798 w 954478"/>
                  <a:gd name="connsiteY58" fmla="*/ 114563 h 669219"/>
                  <a:gd name="connsiteX59" fmla="*/ 279392 w 954478"/>
                  <a:gd name="connsiteY59" fmla="*/ 111530 h 669219"/>
                  <a:gd name="connsiteX60" fmla="*/ 281193 w 954478"/>
                  <a:gd name="connsiteY60" fmla="*/ 109395 h 669219"/>
                  <a:gd name="connsiteX61" fmla="*/ 269076 w 954478"/>
                  <a:gd name="connsiteY61" fmla="*/ 109830 h 669219"/>
                  <a:gd name="connsiteX62" fmla="*/ 218671 w 954478"/>
                  <a:gd name="connsiteY62" fmla="*/ 116674 h 669219"/>
                  <a:gd name="connsiteX63" fmla="*/ 196568 w 954478"/>
                  <a:gd name="connsiteY63" fmla="*/ 122009 h 669219"/>
                  <a:gd name="connsiteX64" fmla="*/ 194069 w 954478"/>
                  <a:gd name="connsiteY64" fmla="*/ 122954 h 669219"/>
                  <a:gd name="connsiteX65" fmla="*/ 171719 w 954478"/>
                  <a:gd name="connsiteY65" fmla="*/ 124562 h 669219"/>
                  <a:gd name="connsiteX66" fmla="*/ 122181 w 954478"/>
                  <a:gd name="connsiteY66" fmla="*/ 63650 h 669219"/>
                  <a:gd name="connsiteX67" fmla="*/ 126652 w 954478"/>
                  <a:gd name="connsiteY67" fmla="*/ 47863 h 669219"/>
                  <a:gd name="connsiteX68" fmla="*/ 162482 w 954478"/>
                  <a:gd name="connsiteY68" fmla="*/ 17938 h 669219"/>
                  <a:gd name="connsiteX69" fmla="*/ 167106 w 954478"/>
                  <a:gd name="connsiteY69" fmla="*/ 17143 h 669219"/>
                  <a:gd name="connsiteX70" fmla="*/ 196932 w 954478"/>
                  <a:gd name="connsiteY70" fmla="*/ 9945 h 669219"/>
                  <a:gd name="connsiteX71" fmla="*/ 310057 w 954478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5637"/>
                  <a:gd name="connsiteY0" fmla="*/ 217 h 669219"/>
                  <a:gd name="connsiteX1" fmla="*/ 420875 w 955637"/>
                  <a:gd name="connsiteY1" fmla="*/ 16213 h 669219"/>
                  <a:gd name="connsiteX2" fmla="*/ 446748 w 955637"/>
                  <a:gd name="connsiteY2" fmla="*/ 23913 h 669219"/>
                  <a:gd name="connsiteX3" fmla="*/ 465540 w 955637"/>
                  <a:gd name="connsiteY3" fmla="*/ 20060 h 669219"/>
                  <a:gd name="connsiteX4" fmla="*/ 545828 w 955637"/>
                  <a:gd name="connsiteY4" fmla="*/ 13705 h 669219"/>
                  <a:gd name="connsiteX5" fmla="*/ 772130 w 955637"/>
                  <a:gd name="connsiteY5" fmla="*/ 74670 h 669219"/>
                  <a:gd name="connsiteX6" fmla="*/ 785486 w 955637"/>
                  <a:gd name="connsiteY6" fmla="*/ 84873 h 669219"/>
                  <a:gd name="connsiteX7" fmla="*/ 857567 w 955637"/>
                  <a:gd name="connsiteY7" fmla="*/ 89228 h 669219"/>
                  <a:gd name="connsiteX8" fmla="*/ 950047 w 955637"/>
                  <a:gd name="connsiteY8" fmla="*/ 253807 h 669219"/>
                  <a:gd name="connsiteX9" fmla="*/ 913418 w 955637"/>
                  <a:gd name="connsiteY9" fmla="*/ 390508 h 669219"/>
                  <a:gd name="connsiteX10" fmla="*/ 788706 w 955637"/>
                  <a:gd name="connsiteY10" fmla="*/ 328214 h 669219"/>
                  <a:gd name="connsiteX11" fmla="*/ 785059 w 955637"/>
                  <a:gd name="connsiteY11" fmla="*/ 337665 h 669219"/>
                  <a:gd name="connsiteX12" fmla="*/ 713725 w 955637"/>
                  <a:gd name="connsiteY12" fmla="*/ 435633 h 669219"/>
                  <a:gd name="connsiteX13" fmla="*/ 712053 w 955637"/>
                  <a:gd name="connsiteY13" fmla="*/ 437079 h 669219"/>
                  <a:gd name="connsiteX14" fmla="*/ 712043 w 955637"/>
                  <a:gd name="connsiteY14" fmla="*/ 439040 h 669219"/>
                  <a:gd name="connsiteX15" fmla="*/ 653228 w 955637"/>
                  <a:gd name="connsiteY15" fmla="*/ 630558 h 669219"/>
                  <a:gd name="connsiteX16" fmla="*/ 652680 w 955637"/>
                  <a:gd name="connsiteY16" fmla="*/ 630228 h 669219"/>
                  <a:gd name="connsiteX17" fmla="*/ 648899 w 955637"/>
                  <a:gd name="connsiteY17" fmla="*/ 636603 h 669219"/>
                  <a:gd name="connsiteX18" fmla="*/ 639132 w 955637"/>
                  <a:gd name="connsiteY18" fmla="*/ 647392 h 669219"/>
                  <a:gd name="connsiteX19" fmla="*/ 537643 w 955637"/>
                  <a:gd name="connsiteY19" fmla="*/ 642220 h 669219"/>
                  <a:gd name="connsiteX20" fmla="*/ 525829 w 955637"/>
                  <a:gd name="connsiteY20" fmla="*/ 563667 h 669219"/>
                  <a:gd name="connsiteX21" fmla="*/ 530162 w 955637"/>
                  <a:gd name="connsiteY21" fmla="*/ 556360 h 669219"/>
                  <a:gd name="connsiteX22" fmla="*/ 529974 w 955637"/>
                  <a:gd name="connsiteY22" fmla="*/ 556246 h 669219"/>
                  <a:gd name="connsiteX23" fmla="*/ 566523 w 955637"/>
                  <a:gd name="connsiteY23" fmla="*/ 382700 h 669219"/>
                  <a:gd name="connsiteX24" fmla="*/ 564112 w 955637"/>
                  <a:gd name="connsiteY24" fmla="*/ 369712 h 669219"/>
                  <a:gd name="connsiteX25" fmla="*/ 546678 w 955637"/>
                  <a:gd name="connsiteY25" fmla="*/ 373278 h 669219"/>
                  <a:gd name="connsiteX26" fmla="*/ 331478 w 955637"/>
                  <a:gd name="connsiteY26" fmla="*/ 588798 h 669219"/>
                  <a:gd name="connsiteX27" fmla="*/ 326928 w 955637"/>
                  <a:gd name="connsiteY27" fmla="*/ 611557 h 669219"/>
                  <a:gd name="connsiteX28" fmla="*/ 326735 w 955637"/>
                  <a:gd name="connsiteY28" fmla="*/ 615454 h 669219"/>
                  <a:gd name="connsiteX29" fmla="*/ 323702 w 955637"/>
                  <a:gd name="connsiteY29" fmla="*/ 627621 h 669219"/>
                  <a:gd name="connsiteX30" fmla="*/ 246353 w 955637"/>
                  <a:gd name="connsiteY30" fmla="*/ 665826 h 669219"/>
                  <a:gd name="connsiteX31" fmla="*/ 207485 w 955637"/>
                  <a:gd name="connsiteY31" fmla="*/ 599517 h 669219"/>
                  <a:gd name="connsiteX32" fmla="*/ 208561 w 955637"/>
                  <a:gd name="connsiteY32" fmla="*/ 595200 h 669219"/>
                  <a:gd name="connsiteX33" fmla="*/ 208503 w 955637"/>
                  <a:gd name="connsiteY33" fmla="*/ 595191 h 669219"/>
                  <a:gd name="connsiteX34" fmla="*/ 215473 w 955637"/>
                  <a:gd name="connsiteY34" fmla="*/ 560330 h 669219"/>
                  <a:gd name="connsiteX35" fmla="*/ 225253 w 955637"/>
                  <a:gd name="connsiteY35" fmla="*/ 526640 h 669219"/>
                  <a:gd name="connsiteX36" fmla="*/ 317475 w 955637"/>
                  <a:gd name="connsiteY36" fmla="*/ 373851 h 669219"/>
                  <a:gd name="connsiteX37" fmla="*/ 335078 w 955637"/>
                  <a:gd name="connsiteY37" fmla="*/ 357234 h 669219"/>
                  <a:gd name="connsiteX38" fmla="*/ 313701 w 955637"/>
                  <a:gd name="connsiteY38" fmla="*/ 370462 h 669219"/>
                  <a:gd name="connsiteX39" fmla="*/ 183422 w 955637"/>
                  <a:gd name="connsiteY39" fmla="*/ 527315 h 669219"/>
                  <a:gd name="connsiteX40" fmla="*/ 182968 w 955637"/>
                  <a:gd name="connsiteY40" fmla="*/ 527119 h 669219"/>
                  <a:gd name="connsiteX41" fmla="*/ 179589 w 955637"/>
                  <a:gd name="connsiteY41" fmla="*/ 536125 h 669219"/>
                  <a:gd name="connsiteX42" fmla="*/ 104340 w 955637"/>
                  <a:gd name="connsiteY42" fmla="*/ 571401 h 669219"/>
                  <a:gd name="connsiteX43" fmla="*/ 59037 w 955637"/>
                  <a:gd name="connsiteY43" fmla="*/ 489830 h 669219"/>
                  <a:gd name="connsiteX44" fmla="*/ 63808 w 955637"/>
                  <a:gd name="connsiteY44" fmla="*/ 477115 h 669219"/>
                  <a:gd name="connsiteX45" fmla="*/ 65437 w 955637"/>
                  <a:gd name="connsiteY45" fmla="*/ 474478 h 669219"/>
                  <a:gd name="connsiteX46" fmla="*/ 82677 w 955637"/>
                  <a:gd name="connsiteY46" fmla="*/ 438864 h 669219"/>
                  <a:gd name="connsiteX47" fmla="*/ 275779 w 955637"/>
                  <a:gd name="connsiteY47" fmla="*/ 242019 h 669219"/>
                  <a:gd name="connsiteX48" fmla="*/ 291065 w 955637"/>
                  <a:gd name="connsiteY48" fmla="*/ 234342 h 669219"/>
                  <a:gd name="connsiteX49" fmla="*/ 279518 w 955637"/>
                  <a:gd name="connsiteY49" fmla="*/ 237911 h 669219"/>
                  <a:gd name="connsiteX50" fmla="*/ 131777 w 955637"/>
                  <a:gd name="connsiteY50" fmla="*/ 334418 h 669219"/>
                  <a:gd name="connsiteX51" fmla="*/ 113699 w 955637"/>
                  <a:gd name="connsiteY51" fmla="*/ 355516 h 669219"/>
                  <a:gd name="connsiteX52" fmla="*/ 110302 w 955637"/>
                  <a:gd name="connsiteY52" fmla="*/ 360780 h 669219"/>
                  <a:gd name="connsiteX53" fmla="*/ 46088 w 955637"/>
                  <a:gd name="connsiteY53" fmla="*/ 381147 h 669219"/>
                  <a:gd name="connsiteX54" fmla="*/ 1970 w 955637"/>
                  <a:gd name="connsiteY54" fmla="*/ 307808 h 669219"/>
                  <a:gd name="connsiteX55" fmla="*/ 12632 w 955637"/>
                  <a:gd name="connsiteY55" fmla="*/ 286719 h 669219"/>
                  <a:gd name="connsiteX56" fmla="*/ 14936 w 955637"/>
                  <a:gd name="connsiteY56" fmla="*/ 284363 h 669219"/>
                  <a:gd name="connsiteX57" fmla="*/ 43175 w 955637"/>
                  <a:gd name="connsiteY57" fmla="*/ 251408 h 669219"/>
                  <a:gd name="connsiteX58" fmla="*/ 266798 w 955637"/>
                  <a:gd name="connsiteY58" fmla="*/ 114563 h 669219"/>
                  <a:gd name="connsiteX59" fmla="*/ 279392 w 955637"/>
                  <a:gd name="connsiteY59" fmla="*/ 111530 h 669219"/>
                  <a:gd name="connsiteX60" fmla="*/ 281193 w 955637"/>
                  <a:gd name="connsiteY60" fmla="*/ 109395 h 669219"/>
                  <a:gd name="connsiteX61" fmla="*/ 269076 w 955637"/>
                  <a:gd name="connsiteY61" fmla="*/ 109830 h 669219"/>
                  <a:gd name="connsiteX62" fmla="*/ 218671 w 955637"/>
                  <a:gd name="connsiteY62" fmla="*/ 116674 h 669219"/>
                  <a:gd name="connsiteX63" fmla="*/ 196568 w 955637"/>
                  <a:gd name="connsiteY63" fmla="*/ 122009 h 669219"/>
                  <a:gd name="connsiteX64" fmla="*/ 194069 w 955637"/>
                  <a:gd name="connsiteY64" fmla="*/ 122954 h 669219"/>
                  <a:gd name="connsiteX65" fmla="*/ 171719 w 955637"/>
                  <a:gd name="connsiteY65" fmla="*/ 124562 h 669219"/>
                  <a:gd name="connsiteX66" fmla="*/ 122181 w 955637"/>
                  <a:gd name="connsiteY66" fmla="*/ 63650 h 669219"/>
                  <a:gd name="connsiteX67" fmla="*/ 126652 w 955637"/>
                  <a:gd name="connsiteY67" fmla="*/ 47863 h 669219"/>
                  <a:gd name="connsiteX68" fmla="*/ 162482 w 955637"/>
                  <a:gd name="connsiteY68" fmla="*/ 17938 h 669219"/>
                  <a:gd name="connsiteX69" fmla="*/ 167106 w 955637"/>
                  <a:gd name="connsiteY69" fmla="*/ 17143 h 669219"/>
                  <a:gd name="connsiteX70" fmla="*/ 196932 w 955637"/>
                  <a:gd name="connsiteY70" fmla="*/ 9945 h 669219"/>
                  <a:gd name="connsiteX71" fmla="*/ 310057 w 955637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69076 w 958185"/>
                  <a:gd name="connsiteY61" fmla="*/ 109830 h 669219"/>
                  <a:gd name="connsiteX62" fmla="*/ 218671 w 958185"/>
                  <a:gd name="connsiteY62" fmla="*/ 116674 h 669219"/>
                  <a:gd name="connsiteX63" fmla="*/ 196568 w 958185"/>
                  <a:gd name="connsiteY63" fmla="*/ 122009 h 669219"/>
                  <a:gd name="connsiteX64" fmla="*/ 194069 w 958185"/>
                  <a:gd name="connsiteY64" fmla="*/ 122954 h 669219"/>
                  <a:gd name="connsiteX65" fmla="*/ 171719 w 958185"/>
                  <a:gd name="connsiteY65" fmla="*/ 124562 h 669219"/>
                  <a:gd name="connsiteX66" fmla="*/ 122181 w 958185"/>
                  <a:gd name="connsiteY66" fmla="*/ 63650 h 669219"/>
                  <a:gd name="connsiteX67" fmla="*/ 126652 w 958185"/>
                  <a:gd name="connsiteY67" fmla="*/ 47863 h 669219"/>
                  <a:gd name="connsiteX68" fmla="*/ 162482 w 958185"/>
                  <a:gd name="connsiteY68" fmla="*/ 17938 h 669219"/>
                  <a:gd name="connsiteX69" fmla="*/ 167106 w 958185"/>
                  <a:gd name="connsiteY69" fmla="*/ 17143 h 669219"/>
                  <a:gd name="connsiteX70" fmla="*/ 196932 w 958185"/>
                  <a:gd name="connsiteY70" fmla="*/ 9945 h 669219"/>
                  <a:gd name="connsiteX71" fmla="*/ 310057 w 95818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18671 w 958185"/>
                  <a:gd name="connsiteY61" fmla="*/ 116674 h 669219"/>
                  <a:gd name="connsiteX62" fmla="*/ 196568 w 958185"/>
                  <a:gd name="connsiteY62" fmla="*/ 122009 h 669219"/>
                  <a:gd name="connsiteX63" fmla="*/ 194069 w 958185"/>
                  <a:gd name="connsiteY63" fmla="*/ 122954 h 669219"/>
                  <a:gd name="connsiteX64" fmla="*/ 171719 w 958185"/>
                  <a:gd name="connsiteY64" fmla="*/ 124562 h 669219"/>
                  <a:gd name="connsiteX65" fmla="*/ 122181 w 958185"/>
                  <a:gd name="connsiteY65" fmla="*/ 63650 h 669219"/>
                  <a:gd name="connsiteX66" fmla="*/ 126652 w 958185"/>
                  <a:gd name="connsiteY66" fmla="*/ 47863 h 669219"/>
                  <a:gd name="connsiteX67" fmla="*/ 162482 w 958185"/>
                  <a:gd name="connsiteY67" fmla="*/ 17938 h 669219"/>
                  <a:gd name="connsiteX68" fmla="*/ 167106 w 958185"/>
                  <a:gd name="connsiteY68" fmla="*/ 17143 h 669219"/>
                  <a:gd name="connsiteX69" fmla="*/ 196932 w 958185"/>
                  <a:gd name="connsiteY69" fmla="*/ 9945 h 669219"/>
                  <a:gd name="connsiteX70" fmla="*/ 310057 w 958185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85059 w 956820"/>
                  <a:gd name="connsiteY11" fmla="*/ 337665 h 669219"/>
                  <a:gd name="connsiteX12" fmla="*/ 713725 w 956820"/>
                  <a:gd name="connsiteY12" fmla="*/ 435633 h 669219"/>
                  <a:gd name="connsiteX13" fmla="*/ 712053 w 956820"/>
                  <a:gd name="connsiteY13" fmla="*/ 437079 h 669219"/>
                  <a:gd name="connsiteX14" fmla="*/ 712043 w 956820"/>
                  <a:gd name="connsiteY14" fmla="*/ 439040 h 669219"/>
                  <a:gd name="connsiteX15" fmla="*/ 653228 w 956820"/>
                  <a:gd name="connsiteY15" fmla="*/ 630558 h 669219"/>
                  <a:gd name="connsiteX16" fmla="*/ 652680 w 956820"/>
                  <a:gd name="connsiteY16" fmla="*/ 630228 h 669219"/>
                  <a:gd name="connsiteX17" fmla="*/ 648899 w 956820"/>
                  <a:gd name="connsiteY17" fmla="*/ 636603 h 669219"/>
                  <a:gd name="connsiteX18" fmla="*/ 639132 w 956820"/>
                  <a:gd name="connsiteY18" fmla="*/ 647392 h 669219"/>
                  <a:gd name="connsiteX19" fmla="*/ 537643 w 956820"/>
                  <a:gd name="connsiteY19" fmla="*/ 642220 h 669219"/>
                  <a:gd name="connsiteX20" fmla="*/ 525829 w 956820"/>
                  <a:gd name="connsiteY20" fmla="*/ 563667 h 669219"/>
                  <a:gd name="connsiteX21" fmla="*/ 530162 w 956820"/>
                  <a:gd name="connsiteY21" fmla="*/ 556360 h 669219"/>
                  <a:gd name="connsiteX22" fmla="*/ 529974 w 956820"/>
                  <a:gd name="connsiteY22" fmla="*/ 556246 h 669219"/>
                  <a:gd name="connsiteX23" fmla="*/ 566523 w 956820"/>
                  <a:gd name="connsiteY23" fmla="*/ 382700 h 669219"/>
                  <a:gd name="connsiteX24" fmla="*/ 564112 w 956820"/>
                  <a:gd name="connsiteY24" fmla="*/ 369712 h 669219"/>
                  <a:gd name="connsiteX25" fmla="*/ 546678 w 956820"/>
                  <a:gd name="connsiteY25" fmla="*/ 373278 h 669219"/>
                  <a:gd name="connsiteX26" fmla="*/ 331478 w 956820"/>
                  <a:gd name="connsiteY26" fmla="*/ 588798 h 669219"/>
                  <a:gd name="connsiteX27" fmla="*/ 326928 w 956820"/>
                  <a:gd name="connsiteY27" fmla="*/ 611557 h 669219"/>
                  <a:gd name="connsiteX28" fmla="*/ 326735 w 956820"/>
                  <a:gd name="connsiteY28" fmla="*/ 615454 h 669219"/>
                  <a:gd name="connsiteX29" fmla="*/ 323702 w 956820"/>
                  <a:gd name="connsiteY29" fmla="*/ 627621 h 669219"/>
                  <a:gd name="connsiteX30" fmla="*/ 246353 w 956820"/>
                  <a:gd name="connsiteY30" fmla="*/ 665826 h 669219"/>
                  <a:gd name="connsiteX31" fmla="*/ 207485 w 956820"/>
                  <a:gd name="connsiteY31" fmla="*/ 599517 h 669219"/>
                  <a:gd name="connsiteX32" fmla="*/ 208561 w 956820"/>
                  <a:gd name="connsiteY32" fmla="*/ 595200 h 669219"/>
                  <a:gd name="connsiteX33" fmla="*/ 208503 w 956820"/>
                  <a:gd name="connsiteY33" fmla="*/ 595191 h 669219"/>
                  <a:gd name="connsiteX34" fmla="*/ 215473 w 956820"/>
                  <a:gd name="connsiteY34" fmla="*/ 560330 h 669219"/>
                  <a:gd name="connsiteX35" fmla="*/ 225253 w 956820"/>
                  <a:gd name="connsiteY35" fmla="*/ 526640 h 669219"/>
                  <a:gd name="connsiteX36" fmla="*/ 317475 w 956820"/>
                  <a:gd name="connsiteY36" fmla="*/ 373851 h 669219"/>
                  <a:gd name="connsiteX37" fmla="*/ 335078 w 956820"/>
                  <a:gd name="connsiteY37" fmla="*/ 357234 h 669219"/>
                  <a:gd name="connsiteX38" fmla="*/ 313701 w 956820"/>
                  <a:gd name="connsiteY38" fmla="*/ 370462 h 669219"/>
                  <a:gd name="connsiteX39" fmla="*/ 183422 w 956820"/>
                  <a:gd name="connsiteY39" fmla="*/ 527315 h 669219"/>
                  <a:gd name="connsiteX40" fmla="*/ 182968 w 956820"/>
                  <a:gd name="connsiteY40" fmla="*/ 527119 h 669219"/>
                  <a:gd name="connsiteX41" fmla="*/ 179589 w 956820"/>
                  <a:gd name="connsiteY41" fmla="*/ 536125 h 669219"/>
                  <a:gd name="connsiteX42" fmla="*/ 104340 w 956820"/>
                  <a:gd name="connsiteY42" fmla="*/ 571401 h 669219"/>
                  <a:gd name="connsiteX43" fmla="*/ 59037 w 956820"/>
                  <a:gd name="connsiteY43" fmla="*/ 489830 h 669219"/>
                  <a:gd name="connsiteX44" fmla="*/ 63808 w 956820"/>
                  <a:gd name="connsiteY44" fmla="*/ 477115 h 669219"/>
                  <a:gd name="connsiteX45" fmla="*/ 65437 w 956820"/>
                  <a:gd name="connsiteY45" fmla="*/ 474478 h 669219"/>
                  <a:gd name="connsiteX46" fmla="*/ 82677 w 956820"/>
                  <a:gd name="connsiteY46" fmla="*/ 438864 h 669219"/>
                  <a:gd name="connsiteX47" fmla="*/ 275779 w 956820"/>
                  <a:gd name="connsiteY47" fmla="*/ 242019 h 669219"/>
                  <a:gd name="connsiteX48" fmla="*/ 291065 w 956820"/>
                  <a:gd name="connsiteY48" fmla="*/ 234342 h 669219"/>
                  <a:gd name="connsiteX49" fmla="*/ 279518 w 956820"/>
                  <a:gd name="connsiteY49" fmla="*/ 237911 h 669219"/>
                  <a:gd name="connsiteX50" fmla="*/ 131777 w 956820"/>
                  <a:gd name="connsiteY50" fmla="*/ 334418 h 669219"/>
                  <a:gd name="connsiteX51" fmla="*/ 113699 w 956820"/>
                  <a:gd name="connsiteY51" fmla="*/ 355516 h 669219"/>
                  <a:gd name="connsiteX52" fmla="*/ 110302 w 956820"/>
                  <a:gd name="connsiteY52" fmla="*/ 360780 h 669219"/>
                  <a:gd name="connsiteX53" fmla="*/ 46088 w 956820"/>
                  <a:gd name="connsiteY53" fmla="*/ 381147 h 669219"/>
                  <a:gd name="connsiteX54" fmla="*/ 1970 w 956820"/>
                  <a:gd name="connsiteY54" fmla="*/ 307808 h 669219"/>
                  <a:gd name="connsiteX55" fmla="*/ 12632 w 956820"/>
                  <a:gd name="connsiteY55" fmla="*/ 286719 h 669219"/>
                  <a:gd name="connsiteX56" fmla="*/ 14936 w 956820"/>
                  <a:gd name="connsiteY56" fmla="*/ 284363 h 669219"/>
                  <a:gd name="connsiteX57" fmla="*/ 43175 w 956820"/>
                  <a:gd name="connsiteY57" fmla="*/ 251408 h 669219"/>
                  <a:gd name="connsiteX58" fmla="*/ 266798 w 956820"/>
                  <a:gd name="connsiteY58" fmla="*/ 114563 h 669219"/>
                  <a:gd name="connsiteX59" fmla="*/ 279392 w 956820"/>
                  <a:gd name="connsiteY59" fmla="*/ 111530 h 669219"/>
                  <a:gd name="connsiteX60" fmla="*/ 281193 w 956820"/>
                  <a:gd name="connsiteY60" fmla="*/ 109395 h 669219"/>
                  <a:gd name="connsiteX61" fmla="*/ 218671 w 956820"/>
                  <a:gd name="connsiteY61" fmla="*/ 116674 h 669219"/>
                  <a:gd name="connsiteX62" fmla="*/ 196568 w 956820"/>
                  <a:gd name="connsiteY62" fmla="*/ 122009 h 669219"/>
                  <a:gd name="connsiteX63" fmla="*/ 194069 w 956820"/>
                  <a:gd name="connsiteY63" fmla="*/ 122954 h 669219"/>
                  <a:gd name="connsiteX64" fmla="*/ 171719 w 956820"/>
                  <a:gd name="connsiteY64" fmla="*/ 124562 h 669219"/>
                  <a:gd name="connsiteX65" fmla="*/ 122181 w 956820"/>
                  <a:gd name="connsiteY65" fmla="*/ 63650 h 669219"/>
                  <a:gd name="connsiteX66" fmla="*/ 126652 w 956820"/>
                  <a:gd name="connsiteY66" fmla="*/ 47863 h 669219"/>
                  <a:gd name="connsiteX67" fmla="*/ 162482 w 956820"/>
                  <a:gd name="connsiteY67" fmla="*/ 17938 h 669219"/>
                  <a:gd name="connsiteX68" fmla="*/ 167106 w 956820"/>
                  <a:gd name="connsiteY68" fmla="*/ 17143 h 669219"/>
                  <a:gd name="connsiteX69" fmla="*/ 196932 w 956820"/>
                  <a:gd name="connsiteY69" fmla="*/ 9945 h 669219"/>
                  <a:gd name="connsiteX70" fmla="*/ 310057 w 956820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95056 w 956820"/>
                  <a:gd name="connsiteY10" fmla="*/ 3536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6820" h="669219">
                    <a:moveTo>
                      <a:pt x="310057" y="217"/>
                    </a:moveTo>
                    <a:cubicBezTo>
                      <a:pt x="347619" y="1332"/>
                      <a:pt x="384797" y="6735"/>
                      <a:pt x="420875" y="16213"/>
                    </a:cubicBezTo>
                    <a:lnTo>
                      <a:pt x="446748" y="23913"/>
                    </a:lnTo>
                    <a:lnTo>
                      <a:pt x="465540" y="20060"/>
                    </a:lnTo>
                    <a:cubicBezTo>
                      <a:pt x="491057" y="15920"/>
                      <a:pt x="517990" y="13704"/>
                      <a:pt x="545828" y="13705"/>
                    </a:cubicBezTo>
                    <a:cubicBezTo>
                      <a:pt x="636936" y="13704"/>
                      <a:pt x="718340" y="37437"/>
                      <a:pt x="772130" y="74670"/>
                    </a:cubicBezTo>
                    <a:lnTo>
                      <a:pt x="785486" y="84873"/>
                    </a:lnTo>
                    <a:lnTo>
                      <a:pt x="857567" y="89228"/>
                    </a:lnTo>
                    <a:cubicBezTo>
                      <a:pt x="913794" y="115513"/>
                      <a:pt x="944620" y="173547"/>
                      <a:pt x="953222" y="237932"/>
                    </a:cubicBezTo>
                    <a:cubicBezTo>
                      <a:pt x="961824" y="302317"/>
                      <a:pt x="957378" y="332241"/>
                      <a:pt x="913418" y="390508"/>
                    </a:cubicBezTo>
                    <a:lnTo>
                      <a:pt x="795056" y="353614"/>
                    </a:lnTo>
                    <a:lnTo>
                      <a:pt x="713725" y="435633"/>
                    </a:lnTo>
                    <a:lnTo>
                      <a:pt x="712053" y="437079"/>
                    </a:lnTo>
                    <a:cubicBezTo>
                      <a:pt x="712050" y="437733"/>
                      <a:pt x="712046" y="438386"/>
                      <a:pt x="712043" y="439040"/>
                    </a:cubicBezTo>
                    <a:cubicBezTo>
                      <a:pt x="708470" y="505916"/>
                      <a:pt x="688673" y="571769"/>
                      <a:pt x="653228" y="630558"/>
                    </a:cubicBezTo>
                    <a:lnTo>
                      <a:pt x="652680" y="630228"/>
                    </a:lnTo>
                    <a:lnTo>
                      <a:pt x="648899" y="636603"/>
                    </a:lnTo>
                    <a:cubicBezTo>
                      <a:pt x="646070" y="640448"/>
                      <a:pt x="642813" y="644067"/>
                      <a:pt x="639132" y="647392"/>
                    </a:cubicBezTo>
                    <a:cubicBezTo>
                      <a:pt x="609682" y="673989"/>
                      <a:pt x="564244" y="671673"/>
                      <a:pt x="537643" y="642220"/>
                    </a:cubicBezTo>
                    <a:cubicBezTo>
                      <a:pt x="517692" y="620129"/>
                      <a:pt x="514003" y="589048"/>
                      <a:pt x="525829" y="563667"/>
                    </a:cubicBezTo>
                    <a:lnTo>
                      <a:pt x="530162" y="556360"/>
                    </a:lnTo>
                    <a:lnTo>
                      <a:pt x="529974" y="556246"/>
                    </a:lnTo>
                    <a:cubicBezTo>
                      <a:pt x="561671" y="503673"/>
                      <a:pt x="574176" y="442439"/>
                      <a:pt x="566523" y="382700"/>
                    </a:cubicBezTo>
                    <a:lnTo>
                      <a:pt x="564112" y="369712"/>
                    </a:lnTo>
                    <a:lnTo>
                      <a:pt x="546678" y="373278"/>
                    </a:lnTo>
                    <a:cubicBezTo>
                      <a:pt x="441122" y="399287"/>
                      <a:pt x="357607" y="482081"/>
                      <a:pt x="331478" y="588798"/>
                    </a:cubicBezTo>
                    <a:lnTo>
                      <a:pt x="326928" y="611557"/>
                    </a:lnTo>
                    <a:cubicBezTo>
                      <a:pt x="326864" y="612856"/>
                      <a:pt x="326799" y="614155"/>
                      <a:pt x="326735" y="615454"/>
                    </a:cubicBezTo>
                    <a:cubicBezTo>
                      <a:pt x="326138" y="619520"/>
                      <a:pt x="325135" y="623593"/>
                      <a:pt x="323702" y="627621"/>
                    </a:cubicBezTo>
                    <a:cubicBezTo>
                      <a:pt x="312238" y="659841"/>
                      <a:pt x="277607" y="676946"/>
                      <a:pt x="246353" y="665826"/>
                    </a:cubicBezTo>
                    <a:cubicBezTo>
                      <a:pt x="219005" y="656095"/>
                      <a:pt x="203303" y="627979"/>
                      <a:pt x="207485" y="599517"/>
                    </a:cubicBezTo>
                    <a:lnTo>
                      <a:pt x="208561" y="595200"/>
                    </a:lnTo>
                    <a:lnTo>
                      <a:pt x="208503" y="595191"/>
                    </a:lnTo>
                    <a:cubicBezTo>
                      <a:pt x="210343" y="583389"/>
                      <a:pt x="212674" y="571761"/>
                      <a:pt x="215473" y="560330"/>
                    </a:cubicBezTo>
                    <a:cubicBezTo>
                      <a:pt x="218271" y="548898"/>
                      <a:pt x="221539" y="537661"/>
                      <a:pt x="225253" y="526640"/>
                    </a:cubicBezTo>
                    <a:cubicBezTo>
                      <a:pt x="244750" y="468780"/>
                      <a:pt x="276551" y="416864"/>
                      <a:pt x="317475" y="373851"/>
                    </a:cubicBezTo>
                    <a:lnTo>
                      <a:pt x="335078" y="357234"/>
                    </a:lnTo>
                    <a:lnTo>
                      <a:pt x="313701" y="370462"/>
                    </a:lnTo>
                    <a:cubicBezTo>
                      <a:pt x="257608" y="408333"/>
                      <a:pt x="211784" y="461972"/>
                      <a:pt x="183422" y="527315"/>
                    </a:cubicBezTo>
                    <a:lnTo>
                      <a:pt x="182968" y="527119"/>
                    </a:lnTo>
                    <a:lnTo>
                      <a:pt x="179589" y="536125"/>
                    </a:lnTo>
                    <a:cubicBezTo>
                      <a:pt x="165836" y="564079"/>
                      <a:pt x="134622" y="579515"/>
                      <a:pt x="104340" y="571401"/>
                    </a:cubicBezTo>
                    <a:cubicBezTo>
                      <a:pt x="69733" y="562128"/>
                      <a:pt x="49450" y="525608"/>
                      <a:pt x="59037" y="489830"/>
                    </a:cubicBezTo>
                    <a:cubicBezTo>
                      <a:pt x="60235" y="485358"/>
                      <a:pt x="61843" y="481109"/>
                      <a:pt x="63808" y="477115"/>
                    </a:cubicBezTo>
                    <a:lnTo>
                      <a:pt x="65437" y="474478"/>
                    </a:lnTo>
                    <a:lnTo>
                      <a:pt x="82677" y="438864"/>
                    </a:lnTo>
                    <a:cubicBezTo>
                      <a:pt x="127869" y="354594"/>
                      <a:pt x="195529" y="287119"/>
                      <a:pt x="275779" y="242019"/>
                    </a:cubicBezTo>
                    <a:lnTo>
                      <a:pt x="291065" y="234342"/>
                    </a:lnTo>
                    <a:lnTo>
                      <a:pt x="279518" y="237911"/>
                    </a:lnTo>
                    <a:cubicBezTo>
                      <a:pt x="224333" y="257371"/>
                      <a:pt x="173418" y="289920"/>
                      <a:pt x="131777" y="334418"/>
                    </a:cubicBezTo>
                    <a:lnTo>
                      <a:pt x="113699" y="355516"/>
                    </a:lnTo>
                    <a:lnTo>
                      <a:pt x="110302" y="360780"/>
                    </a:lnTo>
                    <a:cubicBezTo>
                      <a:pt x="95750" y="378961"/>
                      <a:pt x="70732" y="387750"/>
                      <a:pt x="46088" y="381147"/>
                    </a:cubicBezTo>
                    <a:cubicBezTo>
                      <a:pt x="13228" y="372342"/>
                      <a:pt x="-6524" y="339507"/>
                      <a:pt x="1970" y="307808"/>
                    </a:cubicBezTo>
                    <a:cubicBezTo>
                      <a:pt x="4094" y="299882"/>
                      <a:pt x="7782" y="292779"/>
                      <a:pt x="12632" y="286719"/>
                    </a:cubicBezTo>
                    <a:lnTo>
                      <a:pt x="14936" y="284363"/>
                    </a:lnTo>
                    <a:lnTo>
                      <a:pt x="43175" y="251408"/>
                    </a:lnTo>
                    <a:cubicBezTo>
                      <a:pt x="105301" y="185018"/>
                      <a:pt x="182990" y="138685"/>
                      <a:pt x="266798" y="114563"/>
                    </a:cubicBezTo>
                    <a:lnTo>
                      <a:pt x="279392" y="111530"/>
                    </a:lnTo>
                    <a:lnTo>
                      <a:pt x="281193" y="109395"/>
                    </a:lnTo>
                    <a:lnTo>
                      <a:pt x="218671" y="116674"/>
                    </a:lnTo>
                    <a:lnTo>
                      <a:pt x="196568" y="122009"/>
                    </a:lnTo>
                    <a:lnTo>
                      <a:pt x="194069" y="122954"/>
                    </a:lnTo>
                    <a:cubicBezTo>
                      <a:pt x="187026" y="124880"/>
                      <a:pt x="179463" y="125500"/>
                      <a:pt x="171719" y="124562"/>
                    </a:cubicBezTo>
                    <a:cubicBezTo>
                      <a:pt x="140738" y="120808"/>
                      <a:pt x="118560" y="93537"/>
                      <a:pt x="122181" y="63650"/>
                    </a:cubicBezTo>
                    <a:cubicBezTo>
                      <a:pt x="122860" y="58046"/>
                      <a:pt x="124397" y="52748"/>
                      <a:pt x="126652" y="47863"/>
                    </a:cubicBezTo>
                    <a:cubicBezTo>
                      <a:pt x="133417" y="33208"/>
                      <a:pt x="146636" y="22270"/>
                      <a:pt x="162482" y="17938"/>
                    </a:cubicBezTo>
                    <a:lnTo>
                      <a:pt x="167106" y="17143"/>
                    </a:lnTo>
                    <a:lnTo>
                      <a:pt x="196932" y="9945"/>
                    </a:lnTo>
                    <a:cubicBezTo>
                      <a:pt x="234547" y="2274"/>
                      <a:pt x="272494" y="-898"/>
                      <a:pt x="310057" y="21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769E0538-7884-4D49-BDAF-FCE99736A49B}"/>
                  </a:ext>
                </a:extLst>
              </p:cNvPr>
              <p:cNvSpPr/>
              <p:nvPr/>
            </p:nvSpPr>
            <p:spPr bwMode="auto">
              <a:xfrm flipH="1">
                <a:off x="8773865" y="2425740"/>
                <a:ext cx="956820" cy="669219"/>
              </a:xfrm>
              <a:custGeom>
                <a:avLst/>
                <a:gdLst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873107 w 950985"/>
                  <a:gd name="connsiteY8" fmla="*/ 107817 h 669219"/>
                  <a:gd name="connsiteX9" fmla="*/ 950047 w 950985"/>
                  <a:gd name="connsiteY9" fmla="*/ 253807 h 669219"/>
                  <a:gd name="connsiteX10" fmla="*/ 913418 w 950985"/>
                  <a:gd name="connsiteY10" fmla="*/ 390508 h 669219"/>
                  <a:gd name="connsiteX11" fmla="*/ 788706 w 950985"/>
                  <a:gd name="connsiteY11" fmla="*/ 328214 h 669219"/>
                  <a:gd name="connsiteX12" fmla="*/ 785059 w 950985"/>
                  <a:gd name="connsiteY12" fmla="*/ 337665 h 669219"/>
                  <a:gd name="connsiteX13" fmla="*/ 713725 w 950985"/>
                  <a:gd name="connsiteY13" fmla="*/ 435633 h 669219"/>
                  <a:gd name="connsiteX14" fmla="*/ 712053 w 950985"/>
                  <a:gd name="connsiteY14" fmla="*/ 437079 h 669219"/>
                  <a:gd name="connsiteX15" fmla="*/ 712043 w 950985"/>
                  <a:gd name="connsiteY15" fmla="*/ 439040 h 669219"/>
                  <a:gd name="connsiteX16" fmla="*/ 653228 w 950985"/>
                  <a:gd name="connsiteY16" fmla="*/ 630558 h 669219"/>
                  <a:gd name="connsiteX17" fmla="*/ 652680 w 950985"/>
                  <a:gd name="connsiteY17" fmla="*/ 630228 h 669219"/>
                  <a:gd name="connsiteX18" fmla="*/ 648899 w 950985"/>
                  <a:gd name="connsiteY18" fmla="*/ 636603 h 669219"/>
                  <a:gd name="connsiteX19" fmla="*/ 639132 w 950985"/>
                  <a:gd name="connsiteY19" fmla="*/ 647392 h 669219"/>
                  <a:gd name="connsiteX20" fmla="*/ 537643 w 950985"/>
                  <a:gd name="connsiteY20" fmla="*/ 642220 h 669219"/>
                  <a:gd name="connsiteX21" fmla="*/ 525829 w 950985"/>
                  <a:gd name="connsiteY21" fmla="*/ 563667 h 669219"/>
                  <a:gd name="connsiteX22" fmla="*/ 530162 w 950985"/>
                  <a:gd name="connsiteY22" fmla="*/ 556360 h 669219"/>
                  <a:gd name="connsiteX23" fmla="*/ 529974 w 950985"/>
                  <a:gd name="connsiteY23" fmla="*/ 556246 h 669219"/>
                  <a:gd name="connsiteX24" fmla="*/ 566523 w 950985"/>
                  <a:gd name="connsiteY24" fmla="*/ 382700 h 669219"/>
                  <a:gd name="connsiteX25" fmla="*/ 564112 w 950985"/>
                  <a:gd name="connsiteY25" fmla="*/ 369712 h 669219"/>
                  <a:gd name="connsiteX26" fmla="*/ 546678 w 950985"/>
                  <a:gd name="connsiteY26" fmla="*/ 373278 h 669219"/>
                  <a:gd name="connsiteX27" fmla="*/ 331478 w 950985"/>
                  <a:gd name="connsiteY27" fmla="*/ 588798 h 669219"/>
                  <a:gd name="connsiteX28" fmla="*/ 326928 w 950985"/>
                  <a:gd name="connsiteY28" fmla="*/ 611557 h 669219"/>
                  <a:gd name="connsiteX29" fmla="*/ 326735 w 950985"/>
                  <a:gd name="connsiteY29" fmla="*/ 615454 h 669219"/>
                  <a:gd name="connsiteX30" fmla="*/ 323702 w 950985"/>
                  <a:gd name="connsiteY30" fmla="*/ 627621 h 669219"/>
                  <a:gd name="connsiteX31" fmla="*/ 246353 w 950985"/>
                  <a:gd name="connsiteY31" fmla="*/ 665826 h 669219"/>
                  <a:gd name="connsiteX32" fmla="*/ 207485 w 950985"/>
                  <a:gd name="connsiteY32" fmla="*/ 599517 h 669219"/>
                  <a:gd name="connsiteX33" fmla="*/ 208561 w 950985"/>
                  <a:gd name="connsiteY33" fmla="*/ 595200 h 669219"/>
                  <a:gd name="connsiteX34" fmla="*/ 208503 w 950985"/>
                  <a:gd name="connsiteY34" fmla="*/ 595191 h 669219"/>
                  <a:gd name="connsiteX35" fmla="*/ 215473 w 950985"/>
                  <a:gd name="connsiteY35" fmla="*/ 560330 h 669219"/>
                  <a:gd name="connsiteX36" fmla="*/ 225253 w 950985"/>
                  <a:gd name="connsiteY36" fmla="*/ 526640 h 669219"/>
                  <a:gd name="connsiteX37" fmla="*/ 317475 w 950985"/>
                  <a:gd name="connsiteY37" fmla="*/ 373851 h 669219"/>
                  <a:gd name="connsiteX38" fmla="*/ 335078 w 950985"/>
                  <a:gd name="connsiteY38" fmla="*/ 357234 h 669219"/>
                  <a:gd name="connsiteX39" fmla="*/ 313701 w 950985"/>
                  <a:gd name="connsiteY39" fmla="*/ 370462 h 669219"/>
                  <a:gd name="connsiteX40" fmla="*/ 183422 w 950985"/>
                  <a:gd name="connsiteY40" fmla="*/ 527315 h 669219"/>
                  <a:gd name="connsiteX41" fmla="*/ 182968 w 950985"/>
                  <a:gd name="connsiteY41" fmla="*/ 527119 h 669219"/>
                  <a:gd name="connsiteX42" fmla="*/ 179589 w 950985"/>
                  <a:gd name="connsiteY42" fmla="*/ 536125 h 669219"/>
                  <a:gd name="connsiteX43" fmla="*/ 104340 w 950985"/>
                  <a:gd name="connsiteY43" fmla="*/ 571401 h 669219"/>
                  <a:gd name="connsiteX44" fmla="*/ 59037 w 950985"/>
                  <a:gd name="connsiteY44" fmla="*/ 489830 h 669219"/>
                  <a:gd name="connsiteX45" fmla="*/ 63808 w 950985"/>
                  <a:gd name="connsiteY45" fmla="*/ 477115 h 669219"/>
                  <a:gd name="connsiteX46" fmla="*/ 65437 w 950985"/>
                  <a:gd name="connsiteY46" fmla="*/ 474478 h 669219"/>
                  <a:gd name="connsiteX47" fmla="*/ 82677 w 950985"/>
                  <a:gd name="connsiteY47" fmla="*/ 438864 h 669219"/>
                  <a:gd name="connsiteX48" fmla="*/ 275779 w 950985"/>
                  <a:gd name="connsiteY48" fmla="*/ 242019 h 669219"/>
                  <a:gd name="connsiteX49" fmla="*/ 291065 w 950985"/>
                  <a:gd name="connsiteY49" fmla="*/ 234342 h 669219"/>
                  <a:gd name="connsiteX50" fmla="*/ 279518 w 950985"/>
                  <a:gd name="connsiteY50" fmla="*/ 237911 h 669219"/>
                  <a:gd name="connsiteX51" fmla="*/ 131777 w 950985"/>
                  <a:gd name="connsiteY51" fmla="*/ 334418 h 669219"/>
                  <a:gd name="connsiteX52" fmla="*/ 113699 w 950985"/>
                  <a:gd name="connsiteY52" fmla="*/ 355516 h 669219"/>
                  <a:gd name="connsiteX53" fmla="*/ 110302 w 950985"/>
                  <a:gd name="connsiteY53" fmla="*/ 360780 h 669219"/>
                  <a:gd name="connsiteX54" fmla="*/ 46088 w 950985"/>
                  <a:gd name="connsiteY54" fmla="*/ 381147 h 669219"/>
                  <a:gd name="connsiteX55" fmla="*/ 1970 w 950985"/>
                  <a:gd name="connsiteY55" fmla="*/ 307808 h 669219"/>
                  <a:gd name="connsiteX56" fmla="*/ 12632 w 950985"/>
                  <a:gd name="connsiteY56" fmla="*/ 286719 h 669219"/>
                  <a:gd name="connsiteX57" fmla="*/ 14936 w 950985"/>
                  <a:gd name="connsiteY57" fmla="*/ 284363 h 669219"/>
                  <a:gd name="connsiteX58" fmla="*/ 43175 w 950985"/>
                  <a:gd name="connsiteY58" fmla="*/ 251408 h 669219"/>
                  <a:gd name="connsiteX59" fmla="*/ 266798 w 950985"/>
                  <a:gd name="connsiteY59" fmla="*/ 114563 h 669219"/>
                  <a:gd name="connsiteX60" fmla="*/ 279392 w 950985"/>
                  <a:gd name="connsiteY60" fmla="*/ 111530 h 669219"/>
                  <a:gd name="connsiteX61" fmla="*/ 281193 w 950985"/>
                  <a:gd name="connsiteY61" fmla="*/ 109395 h 669219"/>
                  <a:gd name="connsiteX62" fmla="*/ 269076 w 950985"/>
                  <a:gd name="connsiteY62" fmla="*/ 109830 h 669219"/>
                  <a:gd name="connsiteX63" fmla="*/ 218671 w 950985"/>
                  <a:gd name="connsiteY63" fmla="*/ 116674 h 669219"/>
                  <a:gd name="connsiteX64" fmla="*/ 196568 w 950985"/>
                  <a:gd name="connsiteY64" fmla="*/ 122009 h 669219"/>
                  <a:gd name="connsiteX65" fmla="*/ 194069 w 950985"/>
                  <a:gd name="connsiteY65" fmla="*/ 122954 h 669219"/>
                  <a:gd name="connsiteX66" fmla="*/ 171719 w 950985"/>
                  <a:gd name="connsiteY66" fmla="*/ 124562 h 669219"/>
                  <a:gd name="connsiteX67" fmla="*/ 122181 w 950985"/>
                  <a:gd name="connsiteY67" fmla="*/ 63650 h 669219"/>
                  <a:gd name="connsiteX68" fmla="*/ 126652 w 950985"/>
                  <a:gd name="connsiteY68" fmla="*/ 47863 h 669219"/>
                  <a:gd name="connsiteX69" fmla="*/ 162482 w 950985"/>
                  <a:gd name="connsiteY69" fmla="*/ 17938 h 669219"/>
                  <a:gd name="connsiteX70" fmla="*/ 167106 w 950985"/>
                  <a:gd name="connsiteY70" fmla="*/ 17143 h 669219"/>
                  <a:gd name="connsiteX71" fmla="*/ 196932 w 950985"/>
                  <a:gd name="connsiteY71" fmla="*/ 9945 h 669219"/>
                  <a:gd name="connsiteX72" fmla="*/ 310057 w 950985"/>
                  <a:gd name="connsiteY72" fmla="*/ 217 h 669219"/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950047 w 950985"/>
                  <a:gd name="connsiteY8" fmla="*/ 253807 h 669219"/>
                  <a:gd name="connsiteX9" fmla="*/ 913418 w 950985"/>
                  <a:gd name="connsiteY9" fmla="*/ 390508 h 669219"/>
                  <a:gd name="connsiteX10" fmla="*/ 788706 w 950985"/>
                  <a:gd name="connsiteY10" fmla="*/ 328214 h 669219"/>
                  <a:gd name="connsiteX11" fmla="*/ 785059 w 950985"/>
                  <a:gd name="connsiteY11" fmla="*/ 337665 h 669219"/>
                  <a:gd name="connsiteX12" fmla="*/ 713725 w 950985"/>
                  <a:gd name="connsiteY12" fmla="*/ 435633 h 669219"/>
                  <a:gd name="connsiteX13" fmla="*/ 712053 w 950985"/>
                  <a:gd name="connsiteY13" fmla="*/ 437079 h 669219"/>
                  <a:gd name="connsiteX14" fmla="*/ 712043 w 950985"/>
                  <a:gd name="connsiteY14" fmla="*/ 439040 h 669219"/>
                  <a:gd name="connsiteX15" fmla="*/ 653228 w 950985"/>
                  <a:gd name="connsiteY15" fmla="*/ 630558 h 669219"/>
                  <a:gd name="connsiteX16" fmla="*/ 652680 w 950985"/>
                  <a:gd name="connsiteY16" fmla="*/ 630228 h 669219"/>
                  <a:gd name="connsiteX17" fmla="*/ 648899 w 950985"/>
                  <a:gd name="connsiteY17" fmla="*/ 636603 h 669219"/>
                  <a:gd name="connsiteX18" fmla="*/ 639132 w 950985"/>
                  <a:gd name="connsiteY18" fmla="*/ 647392 h 669219"/>
                  <a:gd name="connsiteX19" fmla="*/ 537643 w 950985"/>
                  <a:gd name="connsiteY19" fmla="*/ 642220 h 669219"/>
                  <a:gd name="connsiteX20" fmla="*/ 525829 w 950985"/>
                  <a:gd name="connsiteY20" fmla="*/ 563667 h 669219"/>
                  <a:gd name="connsiteX21" fmla="*/ 530162 w 950985"/>
                  <a:gd name="connsiteY21" fmla="*/ 556360 h 669219"/>
                  <a:gd name="connsiteX22" fmla="*/ 529974 w 950985"/>
                  <a:gd name="connsiteY22" fmla="*/ 556246 h 669219"/>
                  <a:gd name="connsiteX23" fmla="*/ 566523 w 950985"/>
                  <a:gd name="connsiteY23" fmla="*/ 382700 h 669219"/>
                  <a:gd name="connsiteX24" fmla="*/ 564112 w 950985"/>
                  <a:gd name="connsiteY24" fmla="*/ 369712 h 669219"/>
                  <a:gd name="connsiteX25" fmla="*/ 546678 w 950985"/>
                  <a:gd name="connsiteY25" fmla="*/ 373278 h 669219"/>
                  <a:gd name="connsiteX26" fmla="*/ 331478 w 950985"/>
                  <a:gd name="connsiteY26" fmla="*/ 588798 h 669219"/>
                  <a:gd name="connsiteX27" fmla="*/ 326928 w 950985"/>
                  <a:gd name="connsiteY27" fmla="*/ 611557 h 669219"/>
                  <a:gd name="connsiteX28" fmla="*/ 326735 w 950985"/>
                  <a:gd name="connsiteY28" fmla="*/ 615454 h 669219"/>
                  <a:gd name="connsiteX29" fmla="*/ 323702 w 950985"/>
                  <a:gd name="connsiteY29" fmla="*/ 627621 h 669219"/>
                  <a:gd name="connsiteX30" fmla="*/ 246353 w 950985"/>
                  <a:gd name="connsiteY30" fmla="*/ 665826 h 669219"/>
                  <a:gd name="connsiteX31" fmla="*/ 207485 w 950985"/>
                  <a:gd name="connsiteY31" fmla="*/ 599517 h 669219"/>
                  <a:gd name="connsiteX32" fmla="*/ 208561 w 950985"/>
                  <a:gd name="connsiteY32" fmla="*/ 595200 h 669219"/>
                  <a:gd name="connsiteX33" fmla="*/ 208503 w 950985"/>
                  <a:gd name="connsiteY33" fmla="*/ 595191 h 669219"/>
                  <a:gd name="connsiteX34" fmla="*/ 215473 w 950985"/>
                  <a:gd name="connsiteY34" fmla="*/ 560330 h 669219"/>
                  <a:gd name="connsiteX35" fmla="*/ 225253 w 950985"/>
                  <a:gd name="connsiteY35" fmla="*/ 526640 h 669219"/>
                  <a:gd name="connsiteX36" fmla="*/ 317475 w 950985"/>
                  <a:gd name="connsiteY36" fmla="*/ 373851 h 669219"/>
                  <a:gd name="connsiteX37" fmla="*/ 335078 w 950985"/>
                  <a:gd name="connsiteY37" fmla="*/ 357234 h 669219"/>
                  <a:gd name="connsiteX38" fmla="*/ 313701 w 950985"/>
                  <a:gd name="connsiteY38" fmla="*/ 370462 h 669219"/>
                  <a:gd name="connsiteX39" fmla="*/ 183422 w 950985"/>
                  <a:gd name="connsiteY39" fmla="*/ 527315 h 669219"/>
                  <a:gd name="connsiteX40" fmla="*/ 182968 w 950985"/>
                  <a:gd name="connsiteY40" fmla="*/ 527119 h 669219"/>
                  <a:gd name="connsiteX41" fmla="*/ 179589 w 950985"/>
                  <a:gd name="connsiteY41" fmla="*/ 536125 h 669219"/>
                  <a:gd name="connsiteX42" fmla="*/ 104340 w 950985"/>
                  <a:gd name="connsiteY42" fmla="*/ 571401 h 669219"/>
                  <a:gd name="connsiteX43" fmla="*/ 59037 w 950985"/>
                  <a:gd name="connsiteY43" fmla="*/ 489830 h 669219"/>
                  <a:gd name="connsiteX44" fmla="*/ 63808 w 950985"/>
                  <a:gd name="connsiteY44" fmla="*/ 477115 h 669219"/>
                  <a:gd name="connsiteX45" fmla="*/ 65437 w 950985"/>
                  <a:gd name="connsiteY45" fmla="*/ 474478 h 669219"/>
                  <a:gd name="connsiteX46" fmla="*/ 82677 w 950985"/>
                  <a:gd name="connsiteY46" fmla="*/ 438864 h 669219"/>
                  <a:gd name="connsiteX47" fmla="*/ 275779 w 950985"/>
                  <a:gd name="connsiteY47" fmla="*/ 242019 h 669219"/>
                  <a:gd name="connsiteX48" fmla="*/ 291065 w 950985"/>
                  <a:gd name="connsiteY48" fmla="*/ 234342 h 669219"/>
                  <a:gd name="connsiteX49" fmla="*/ 279518 w 950985"/>
                  <a:gd name="connsiteY49" fmla="*/ 237911 h 669219"/>
                  <a:gd name="connsiteX50" fmla="*/ 131777 w 950985"/>
                  <a:gd name="connsiteY50" fmla="*/ 334418 h 669219"/>
                  <a:gd name="connsiteX51" fmla="*/ 113699 w 950985"/>
                  <a:gd name="connsiteY51" fmla="*/ 355516 h 669219"/>
                  <a:gd name="connsiteX52" fmla="*/ 110302 w 950985"/>
                  <a:gd name="connsiteY52" fmla="*/ 360780 h 669219"/>
                  <a:gd name="connsiteX53" fmla="*/ 46088 w 950985"/>
                  <a:gd name="connsiteY53" fmla="*/ 381147 h 669219"/>
                  <a:gd name="connsiteX54" fmla="*/ 1970 w 950985"/>
                  <a:gd name="connsiteY54" fmla="*/ 307808 h 669219"/>
                  <a:gd name="connsiteX55" fmla="*/ 12632 w 950985"/>
                  <a:gd name="connsiteY55" fmla="*/ 286719 h 669219"/>
                  <a:gd name="connsiteX56" fmla="*/ 14936 w 950985"/>
                  <a:gd name="connsiteY56" fmla="*/ 284363 h 669219"/>
                  <a:gd name="connsiteX57" fmla="*/ 43175 w 950985"/>
                  <a:gd name="connsiteY57" fmla="*/ 251408 h 669219"/>
                  <a:gd name="connsiteX58" fmla="*/ 266798 w 950985"/>
                  <a:gd name="connsiteY58" fmla="*/ 114563 h 669219"/>
                  <a:gd name="connsiteX59" fmla="*/ 279392 w 950985"/>
                  <a:gd name="connsiteY59" fmla="*/ 111530 h 669219"/>
                  <a:gd name="connsiteX60" fmla="*/ 281193 w 950985"/>
                  <a:gd name="connsiteY60" fmla="*/ 109395 h 669219"/>
                  <a:gd name="connsiteX61" fmla="*/ 269076 w 950985"/>
                  <a:gd name="connsiteY61" fmla="*/ 109830 h 669219"/>
                  <a:gd name="connsiteX62" fmla="*/ 218671 w 950985"/>
                  <a:gd name="connsiteY62" fmla="*/ 116674 h 669219"/>
                  <a:gd name="connsiteX63" fmla="*/ 196568 w 950985"/>
                  <a:gd name="connsiteY63" fmla="*/ 122009 h 669219"/>
                  <a:gd name="connsiteX64" fmla="*/ 194069 w 950985"/>
                  <a:gd name="connsiteY64" fmla="*/ 122954 h 669219"/>
                  <a:gd name="connsiteX65" fmla="*/ 171719 w 950985"/>
                  <a:gd name="connsiteY65" fmla="*/ 124562 h 669219"/>
                  <a:gd name="connsiteX66" fmla="*/ 122181 w 950985"/>
                  <a:gd name="connsiteY66" fmla="*/ 63650 h 669219"/>
                  <a:gd name="connsiteX67" fmla="*/ 126652 w 950985"/>
                  <a:gd name="connsiteY67" fmla="*/ 47863 h 669219"/>
                  <a:gd name="connsiteX68" fmla="*/ 162482 w 950985"/>
                  <a:gd name="connsiteY68" fmla="*/ 17938 h 669219"/>
                  <a:gd name="connsiteX69" fmla="*/ 167106 w 950985"/>
                  <a:gd name="connsiteY69" fmla="*/ 17143 h 669219"/>
                  <a:gd name="connsiteX70" fmla="*/ 196932 w 950985"/>
                  <a:gd name="connsiteY70" fmla="*/ 9945 h 669219"/>
                  <a:gd name="connsiteX71" fmla="*/ 310057 w 950985"/>
                  <a:gd name="connsiteY71" fmla="*/ 217 h 669219"/>
                  <a:gd name="connsiteX0" fmla="*/ 310057 w 954478"/>
                  <a:gd name="connsiteY0" fmla="*/ 217 h 669219"/>
                  <a:gd name="connsiteX1" fmla="*/ 420875 w 954478"/>
                  <a:gd name="connsiteY1" fmla="*/ 16213 h 669219"/>
                  <a:gd name="connsiteX2" fmla="*/ 446748 w 954478"/>
                  <a:gd name="connsiteY2" fmla="*/ 23913 h 669219"/>
                  <a:gd name="connsiteX3" fmla="*/ 465540 w 954478"/>
                  <a:gd name="connsiteY3" fmla="*/ 20060 h 669219"/>
                  <a:gd name="connsiteX4" fmla="*/ 545828 w 954478"/>
                  <a:gd name="connsiteY4" fmla="*/ 13705 h 669219"/>
                  <a:gd name="connsiteX5" fmla="*/ 772130 w 954478"/>
                  <a:gd name="connsiteY5" fmla="*/ 74670 h 669219"/>
                  <a:gd name="connsiteX6" fmla="*/ 785486 w 954478"/>
                  <a:gd name="connsiteY6" fmla="*/ 84873 h 669219"/>
                  <a:gd name="connsiteX7" fmla="*/ 857567 w 954478"/>
                  <a:gd name="connsiteY7" fmla="*/ 89228 h 669219"/>
                  <a:gd name="connsiteX8" fmla="*/ 950047 w 954478"/>
                  <a:gd name="connsiteY8" fmla="*/ 253807 h 669219"/>
                  <a:gd name="connsiteX9" fmla="*/ 913418 w 954478"/>
                  <a:gd name="connsiteY9" fmla="*/ 390508 h 669219"/>
                  <a:gd name="connsiteX10" fmla="*/ 788706 w 954478"/>
                  <a:gd name="connsiteY10" fmla="*/ 328214 h 669219"/>
                  <a:gd name="connsiteX11" fmla="*/ 785059 w 954478"/>
                  <a:gd name="connsiteY11" fmla="*/ 337665 h 669219"/>
                  <a:gd name="connsiteX12" fmla="*/ 713725 w 954478"/>
                  <a:gd name="connsiteY12" fmla="*/ 435633 h 669219"/>
                  <a:gd name="connsiteX13" fmla="*/ 712053 w 954478"/>
                  <a:gd name="connsiteY13" fmla="*/ 437079 h 669219"/>
                  <a:gd name="connsiteX14" fmla="*/ 712043 w 954478"/>
                  <a:gd name="connsiteY14" fmla="*/ 439040 h 669219"/>
                  <a:gd name="connsiteX15" fmla="*/ 653228 w 954478"/>
                  <a:gd name="connsiteY15" fmla="*/ 630558 h 669219"/>
                  <a:gd name="connsiteX16" fmla="*/ 652680 w 954478"/>
                  <a:gd name="connsiteY16" fmla="*/ 630228 h 669219"/>
                  <a:gd name="connsiteX17" fmla="*/ 648899 w 954478"/>
                  <a:gd name="connsiteY17" fmla="*/ 636603 h 669219"/>
                  <a:gd name="connsiteX18" fmla="*/ 639132 w 954478"/>
                  <a:gd name="connsiteY18" fmla="*/ 647392 h 669219"/>
                  <a:gd name="connsiteX19" fmla="*/ 537643 w 954478"/>
                  <a:gd name="connsiteY19" fmla="*/ 642220 h 669219"/>
                  <a:gd name="connsiteX20" fmla="*/ 525829 w 954478"/>
                  <a:gd name="connsiteY20" fmla="*/ 563667 h 669219"/>
                  <a:gd name="connsiteX21" fmla="*/ 530162 w 954478"/>
                  <a:gd name="connsiteY21" fmla="*/ 556360 h 669219"/>
                  <a:gd name="connsiteX22" fmla="*/ 529974 w 954478"/>
                  <a:gd name="connsiteY22" fmla="*/ 556246 h 669219"/>
                  <a:gd name="connsiteX23" fmla="*/ 566523 w 954478"/>
                  <a:gd name="connsiteY23" fmla="*/ 382700 h 669219"/>
                  <a:gd name="connsiteX24" fmla="*/ 564112 w 954478"/>
                  <a:gd name="connsiteY24" fmla="*/ 369712 h 669219"/>
                  <a:gd name="connsiteX25" fmla="*/ 546678 w 954478"/>
                  <a:gd name="connsiteY25" fmla="*/ 373278 h 669219"/>
                  <a:gd name="connsiteX26" fmla="*/ 331478 w 954478"/>
                  <a:gd name="connsiteY26" fmla="*/ 588798 h 669219"/>
                  <a:gd name="connsiteX27" fmla="*/ 326928 w 954478"/>
                  <a:gd name="connsiteY27" fmla="*/ 611557 h 669219"/>
                  <a:gd name="connsiteX28" fmla="*/ 326735 w 954478"/>
                  <a:gd name="connsiteY28" fmla="*/ 615454 h 669219"/>
                  <a:gd name="connsiteX29" fmla="*/ 323702 w 954478"/>
                  <a:gd name="connsiteY29" fmla="*/ 627621 h 669219"/>
                  <a:gd name="connsiteX30" fmla="*/ 246353 w 954478"/>
                  <a:gd name="connsiteY30" fmla="*/ 665826 h 669219"/>
                  <a:gd name="connsiteX31" fmla="*/ 207485 w 954478"/>
                  <a:gd name="connsiteY31" fmla="*/ 599517 h 669219"/>
                  <a:gd name="connsiteX32" fmla="*/ 208561 w 954478"/>
                  <a:gd name="connsiteY32" fmla="*/ 595200 h 669219"/>
                  <a:gd name="connsiteX33" fmla="*/ 208503 w 954478"/>
                  <a:gd name="connsiteY33" fmla="*/ 595191 h 669219"/>
                  <a:gd name="connsiteX34" fmla="*/ 215473 w 954478"/>
                  <a:gd name="connsiteY34" fmla="*/ 560330 h 669219"/>
                  <a:gd name="connsiteX35" fmla="*/ 225253 w 954478"/>
                  <a:gd name="connsiteY35" fmla="*/ 526640 h 669219"/>
                  <a:gd name="connsiteX36" fmla="*/ 317475 w 954478"/>
                  <a:gd name="connsiteY36" fmla="*/ 373851 h 669219"/>
                  <a:gd name="connsiteX37" fmla="*/ 335078 w 954478"/>
                  <a:gd name="connsiteY37" fmla="*/ 357234 h 669219"/>
                  <a:gd name="connsiteX38" fmla="*/ 313701 w 954478"/>
                  <a:gd name="connsiteY38" fmla="*/ 370462 h 669219"/>
                  <a:gd name="connsiteX39" fmla="*/ 183422 w 954478"/>
                  <a:gd name="connsiteY39" fmla="*/ 527315 h 669219"/>
                  <a:gd name="connsiteX40" fmla="*/ 182968 w 954478"/>
                  <a:gd name="connsiteY40" fmla="*/ 527119 h 669219"/>
                  <a:gd name="connsiteX41" fmla="*/ 179589 w 954478"/>
                  <a:gd name="connsiteY41" fmla="*/ 536125 h 669219"/>
                  <a:gd name="connsiteX42" fmla="*/ 104340 w 954478"/>
                  <a:gd name="connsiteY42" fmla="*/ 571401 h 669219"/>
                  <a:gd name="connsiteX43" fmla="*/ 59037 w 954478"/>
                  <a:gd name="connsiteY43" fmla="*/ 489830 h 669219"/>
                  <a:gd name="connsiteX44" fmla="*/ 63808 w 954478"/>
                  <a:gd name="connsiteY44" fmla="*/ 477115 h 669219"/>
                  <a:gd name="connsiteX45" fmla="*/ 65437 w 954478"/>
                  <a:gd name="connsiteY45" fmla="*/ 474478 h 669219"/>
                  <a:gd name="connsiteX46" fmla="*/ 82677 w 954478"/>
                  <a:gd name="connsiteY46" fmla="*/ 438864 h 669219"/>
                  <a:gd name="connsiteX47" fmla="*/ 275779 w 954478"/>
                  <a:gd name="connsiteY47" fmla="*/ 242019 h 669219"/>
                  <a:gd name="connsiteX48" fmla="*/ 291065 w 954478"/>
                  <a:gd name="connsiteY48" fmla="*/ 234342 h 669219"/>
                  <a:gd name="connsiteX49" fmla="*/ 279518 w 954478"/>
                  <a:gd name="connsiteY49" fmla="*/ 237911 h 669219"/>
                  <a:gd name="connsiteX50" fmla="*/ 131777 w 954478"/>
                  <a:gd name="connsiteY50" fmla="*/ 334418 h 669219"/>
                  <a:gd name="connsiteX51" fmla="*/ 113699 w 954478"/>
                  <a:gd name="connsiteY51" fmla="*/ 355516 h 669219"/>
                  <a:gd name="connsiteX52" fmla="*/ 110302 w 954478"/>
                  <a:gd name="connsiteY52" fmla="*/ 360780 h 669219"/>
                  <a:gd name="connsiteX53" fmla="*/ 46088 w 954478"/>
                  <a:gd name="connsiteY53" fmla="*/ 381147 h 669219"/>
                  <a:gd name="connsiteX54" fmla="*/ 1970 w 954478"/>
                  <a:gd name="connsiteY54" fmla="*/ 307808 h 669219"/>
                  <a:gd name="connsiteX55" fmla="*/ 12632 w 954478"/>
                  <a:gd name="connsiteY55" fmla="*/ 286719 h 669219"/>
                  <a:gd name="connsiteX56" fmla="*/ 14936 w 954478"/>
                  <a:gd name="connsiteY56" fmla="*/ 284363 h 669219"/>
                  <a:gd name="connsiteX57" fmla="*/ 43175 w 954478"/>
                  <a:gd name="connsiteY57" fmla="*/ 251408 h 669219"/>
                  <a:gd name="connsiteX58" fmla="*/ 266798 w 954478"/>
                  <a:gd name="connsiteY58" fmla="*/ 114563 h 669219"/>
                  <a:gd name="connsiteX59" fmla="*/ 279392 w 954478"/>
                  <a:gd name="connsiteY59" fmla="*/ 111530 h 669219"/>
                  <a:gd name="connsiteX60" fmla="*/ 281193 w 954478"/>
                  <a:gd name="connsiteY60" fmla="*/ 109395 h 669219"/>
                  <a:gd name="connsiteX61" fmla="*/ 269076 w 954478"/>
                  <a:gd name="connsiteY61" fmla="*/ 109830 h 669219"/>
                  <a:gd name="connsiteX62" fmla="*/ 218671 w 954478"/>
                  <a:gd name="connsiteY62" fmla="*/ 116674 h 669219"/>
                  <a:gd name="connsiteX63" fmla="*/ 196568 w 954478"/>
                  <a:gd name="connsiteY63" fmla="*/ 122009 h 669219"/>
                  <a:gd name="connsiteX64" fmla="*/ 194069 w 954478"/>
                  <a:gd name="connsiteY64" fmla="*/ 122954 h 669219"/>
                  <a:gd name="connsiteX65" fmla="*/ 171719 w 954478"/>
                  <a:gd name="connsiteY65" fmla="*/ 124562 h 669219"/>
                  <a:gd name="connsiteX66" fmla="*/ 122181 w 954478"/>
                  <a:gd name="connsiteY66" fmla="*/ 63650 h 669219"/>
                  <a:gd name="connsiteX67" fmla="*/ 126652 w 954478"/>
                  <a:gd name="connsiteY67" fmla="*/ 47863 h 669219"/>
                  <a:gd name="connsiteX68" fmla="*/ 162482 w 954478"/>
                  <a:gd name="connsiteY68" fmla="*/ 17938 h 669219"/>
                  <a:gd name="connsiteX69" fmla="*/ 167106 w 954478"/>
                  <a:gd name="connsiteY69" fmla="*/ 17143 h 669219"/>
                  <a:gd name="connsiteX70" fmla="*/ 196932 w 954478"/>
                  <a:gd name="connsiteY70" fmla="*/ 9945 h 669219"/>
                  <a:gd name="connsiteX71" fmla="*/ 310057 w 954478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5637"/>
                  <a:gd name="connsiteY0" fmla="*/ 217 h 669219"/>
                  <a:gd name="connsiteX1" fmla="*/ 420875 w 955637"/>
                  <a:gd name="connsiteY1" fmla="*/ 16213 h 669219"/>
                  <a:gd name="connsiteX2" fmla="*/ 446748 w 955637"/>
                  <a:gd name="connsiteY2" fmla="*/ 23913 h 669219"/>
                  <a:gd name="connsiteX3" fmla="*/ 465540 w 955637"/>
                  <a:gd name="connsiteY3" fmla="*/ 20060 h 669219"/>
                  <a:gd name="connsiteX4" fmla="*/ 545828 w 955637"/>
                  <a:gd name="connsiteY4" fmla="*/ 13705 h 669219"/>
                  <a:gd name="connsiteX5" fmla="*/ 772130 w 955637"/>
                  <a:gd name="connsiteY5" fmla="*/ 74670 h 669219"/>
                  <a:gd name="connsiteX6" fmla="*/ 785486 w 955637"/>
                  <a:gd name="connsiteY6" fmla="*/ 84873 h 669219"/>
                  <a:gd name="connsiteX7" fmla="*/ 857567 w 955637"/>
                  <a:gd name="connsiteY7" fmla="*/ 89228 h 669219"/>
                  <a:gd name="connsiteX8" fmla="*/ 950047 w 955637"/>
                  <a:gd name="connsiteY8" fmla="*/ 253807 h 669219"/>
                  <a:gd name="connsiteX9" fmla="*/ 913418 w 955637"/>
                  <a:gd name="connsiteY9" fmla="*/ 390508 h 669219"/>
                  <a:gd name="connsiteX10" fmla="*/ 788706 w 955637"/>
                  <a:gd name="connsiteY10" fmla="*/ 328214 h 669219"/>
                  <a:gd name="connsiteX11" fmla="*/ 785059 w 955637"/>
                  <a:gd name="connsiteY11" fmla="*/ 337665 h 669219"/>
                  <a:gd name="connsiteX12" fmla="*/ 713725 w 955637"/>
                  <a:gd name="connsiteY12" fmla="*/ 435633 h 669219"/>
                  <a:gd name="connsiteX13" fmla="*/ 712053 w 955637"/>
                  <a:gd name="connsiteY13" fmla="*/ 437079 h 669219"/>
                  <a:gd name="connsiteX14" fmla="*/ 712043 w 955637"/>
                  <a:gd name="connsiteY14" fmla="*/ 439040 h 669219"/>
                  <a:gd name="connsiteX15" fmla="*/ 653228 w 955637"/>
                  <a:gd name="connsiteY15" fmla="*/ 630558 h 669219"/>
                  <a:gd name="connsiteX16" fmla="*/ 652680 w 955637"/>
                  <a:gd name="connsiteY16" fmla="*/ 630228 h 669219"/>
                  <a:gd name="connsiteX17" fmla="*/ 648899 w 955637"/>
                  <a:gd name="connsiteY17" fmla="*/ 636603 h 669219"/>
                  <a:gd name="connsiteX18" fmla="*/ 639132 w 955637"/>
                  <a:gd name="connsiteY18" fmla="*/ 647392 h 669219"/>
                  <a:gd name="connsiteX19" fmla="*/ 537643 w 955637"/>
                  <a:gd name="connsiteY19" fmla="*/ 642220 h 669219"/>
                  <a:gd name="connsiteX20" fmla="*/ 525829 w 955637"/>
                  <a:gd name="connsiteY20" fmla="*/ 563667 h 669219"/>
                  <a:gd name="connsiteX21" fmla="*/ 530162 w 955637"/>
                  <a:gd name="connsiteY21" fmla="*/ 556360 h 669219"/>
                  <a:gd name="connsiteX22" fmla="*/ 529974 w 955637"/>
                  <a:gd name="connsiteY22" fmla="*/ 556246 h 669219"/>
                  <a:gd name="connsiteX23" fmla="*/ 566523 w 955637"/>
                  <a:gd name="connsiteY23" fmla="*/ 382700 h 669219"/>
                  <a:gd name="connsiteX24" fmla="*/ 564112 w 955637"/>
                  <a:gd name="connsiteY24" fmla="*/ 369712 h 669219"/>
                  <a:gd name="connsiteX25" fmla="*/ 546678 w 955637"/>
                  <a:gd name="connsiteY25" fmla="*/ 373278 h 669219"/>
                  <a:gd name="connsiteX26" fmla="*/ 331478 w 955637"/>
                  <a:gd name="connsiteY26" fmla="*/ 588798 h 669219"/>
                  <a:gd name="connsiteX27" fmla="*/ 326928 w 955637"/>
                  <a:gd name="connsiteY27" fmla="*/ 611557 h 669219"/>
                  <a:gd name="connsiteX28" fmla="*/ 326735 w 955637"/>
                  <a:gd name="connsiteY28" fmla="*/ 615454 h 669219"/>
                  <a:gd name="connsiteX29" fmla="*/ 323702 w 955637"/>
                  <a:gd name="connsiteY29" fmla="*/ 627621 h 669219"/>
                  <a:gd name="connsiteX30" fmla="*/ 246353 w 955637"/>
                  <a:gd name="connsiteY30" fmla="*/ 665826 h 669219"/>
                  <a:gd name="connsiteX31" fmla="*/ 207485 w 955637"/>
                  <a:gd name="connsiteY31" fmla="*/ 599517 h 669219"/>
                  <a:gd name="connsiteX32" fmla="*/ 208561 w 955637"/>
                  <a:gd name="connsiteY32" fmla="*/ 595200 h 669219"/>
                  <a:gd name="connsiteX33" fmla="*/ 208503 w 955637"/>
                  <a:gd name="connsiteY33" fmla="*/ 595191 h 669219"/>
                  <a:gd name="connsiteX34" fmla="*/ 215473 w 955637"/>
                  <a:gd name="connsiteY34" fmla="*/ 560330 h 669219"/>
                  <a:gd name="connsiteX35" fmla="*/ 225253 w 955637"/>
                  <a:gd name="connsiteY35" fmla="*/ 526640 h 669219"/>
                  <a:gd name="connsiteX36" fmla="*/ 317475 w 955637"/>
                  <a:gd name="connsiteY36" fmla="*/ 373851 h 669219"/>
                  <a:gd name="connsiteX37" fmla="*/ 335078 w 955637"/>
                  <a:gd name="connsiteY37" fmla="*/ 357234 h 669219"/>
                  <a:gd name="connsiteX38" fmla="*/ 313701 w 955637"/>
                  <a:gd name="connsiteY38" fmla="*/ 370462 h 669219"/>
                  <a:gd name="connsiteX39" fmla="*/ 183422 w 955637"/>
                  <a:gd name="connsiteY39" fmla="*/ 527315 h 669219"/>
                  <a:gd name="connsiteX40" fmla="*/ 182968 w 955637"/>
                  <a:gd name="connsiteY40" fmla="*/ 527119 h 669219"/>
                  <a:gd name="connsiteX41" fmla="*/ 179589 w 955637"/>
                  <a:gd name="connsiteY41" fmla="*/ 536125 h 669219"/>
                  <a:gd name="connsiteX42" fmla="*/ 104340 w 955637"/>
                  <a:gd name="connsiteY42" fmla="*/ 571401 h 669219"/>
                  <a:gd name="connsiteX43" fmla="*/ 59037 w 955637"/>
                  <a:gd name="connsiteY43" fmla="*/ 489830 h 669219"/>
                  <a:gd name="connsiteX44" fmla="*/ 63808 w 955637"/>
                  <a:gd name="connsiteY44" fmla="*/ 477115 h 669219"/>
                  <a:gd name="connsiteX45" fmla="*/ 65437 w 955637"/>
                  <a:gd name="connsiteY45" fmla="*/ 474478 h 669219"/>
                  <a:gd name="connsiteX46" fmla="*/ 82677 w 955637"/>
                  <a:gd name="connsiteY46" fmla="*/ 438864 h 669219"/>
                  <a:gd name="connsiteX47" fmla="*/ 275779 w 955637"/>
                  <a:gd name="connsiteY47" fmla="*/ 242019 h 669219"/>
                  <a:gd name="connsiteX48" fmla="*/ 291065 w 955637"/>
                  <a:gd name="connsiteY48" fmla="*/ 234342 h 669219"/>
                  <a:gd name="connsiteX49" fmla="*/ 279518 w 955637"/>
                  <a:gd name="connsiteY49" fmla="*/ 237911 h 669219"/>
                  <a:gd name="connsiteX50" fmla="*/ 131777 w 955637"/>
                  <a:gd name="connsiteY50" fmla="*/ 334418 h 669219"/>
                  <a:gd name="connsiteX51" fmla="*/ 113699 w 955637"/>
                  <a:gd name="connsiteY51" fmla="*/ 355516 h 669219"/>
                  <a:gd name="connsiteX52" fmla="*/ 110302 w 955637"/>
                  <a:gd name="connsiteY52" fmla="*/ 360780 h 669219"/>
                  <a:gd name="connsiteX53" fmla="*/ 46088 w 955637"/>
                  <a:gd name="connsiteY53" fmla="*/ 381147 h 669219"/>
                  <a:gd name="connsiteX54" fmla="*/ 1970 w 955637"/>
                  <a:gd name="connsiteY54" fmla="*/ 307808 h 669219"/>
                  <a:gd name="connsiteX55" fmla="*/ 12632 w 955637"/>
                  <a:gd name="connsiteY55" fmla="*/ 286719 h 669219"/>
                  <a:gd name="connsiteX56" fmla="*/ 14936 w 955637"/>
                  <a:gd name="connsiteY56" fmla="*/ 284363 h 669219"/>
                  <a:gd name="connsiteX57" fmla="*/ 43175 w 955637"/>
                  <a:gd name="connsiteY57" fmla="*/ 251408 h 669219"/>
                  <a:gd name="connsiteX58" fmla="*/ 266798 w 955637"/>
                  <a:gd name="connsiteY58" fmla="*/ 114563 h 669219"/>
                  <a:gd name="connsiteX59" fmla="*/ 279392 w 955637"/>
                  <a:gd name="connsiteY59" fmla="*/ 111530 h 669219"/>
                  <a:gd name="connsiteX60" fmla="*/ 281193 w 955637"/>
                  <a:gd name="connsiteY60" fmla="*/ 109395 h 669219"/>
                  <a:gd name="connsiteX61" fmla="*/ 269076 w 955637"/>
                  <a:gd name="connsiteY61" fmla="*/ 109830 h 669219"/>
                  <a:gd name="connsiteX62" fmla="*/ 218671 w 955637"/>
                  <a:gd name="connsiteY62" fmla="*/ 116674 h 669219"/>
                  <a:gd name="connsiteX63" fmla="*/ 196568 w 955637"/>
                  <a:gd name="connsiteY63" fmla="*/ 122009 h 669219"/>
                  <a:gd name="connsiteX64" fmla="*/ 194069 w 955637"/>
                  <a:gd name="connsiteY64" fmla="*/ 122954 h 669219"/>
                  <a:gd name="connsiteX65" fmla="*/ 171719 w 955637"/>
                  <a:gd name="connsiteY65" fmla="*/ 124562 h 669219"/>
                  <a:gd name="connsiteX66" fmla="*/ 122181 w 955637"/>
                  <a:gd name="connsiteY66" fmla="*/ 63650 h 669219"/>
                  <a:gd name="connsiteX67" fmla="*/ 126652 w 955637"/>
                  <a:gd name="connsiteY67" fmla="*/ 47863 h 669219"/>
                  <a:gd name="connsiteX68" fmla="*/ 162482 w 955637"/>
                  <a:gd name="connsiteY68" fmla="*/ 17938 h 669219"/>
                  <a:gd name="connsiteX69" fmla="*/ 167106 w 955637"/>
                  <a:gd name="connsiteY69" fmla="*/ 17143 h 669219"/>
                  <a:gd name="connsiteX70" fmla="*/ 196932 w 955637"/>
                  <a:gd name="connsiteY70" fmla="*/ 9945 h 669219"/>
                  <a:gd name="connsiteX71" fmla="*/ 310057 w 955637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69076 w 958185"/>
                  <a:gd name="connsiteY61" fmla="*/ 109830 h 669219"/>
                  <a:gd name="connsiteX62" fmla="*/ 218671 w 958185"/>
                  <a:gd name="connsiteY62" fmla="*/ 116674 h 669219"/>
                  <a:gd name="connsiteX63" fmla="*/ 196568 w 958185"/>
                  <a:gd name="connsiteY63" fmla="*/ 122009 h 669219"/>
                  <a:gd name="connsiteX64" fmla="*/ 194069 w 958185"/>
                  <a:gd name="connsiteY64" fmla="*/ 122954 h 669219"/>
                  <a:gd name="connsiteX65" fmla="*/ 171719 w 958185"/>
                  <a:gd name="connsiteY65" fmla="*/ 124562 h 669219"/>
                  <a:gd name="connsiteX66" fmla="*/ 122181 w 958185"/>
                  <a:gd name="connsiteY66" fmla="*/ 63650 h 669219"/>
                  <a:gd name="connsiteX67" fmla="*/ 126652 w 958185"/>
                  <a:gd name="connsiteY67" fmla="*/ 47863 h 669219"/>
                  <a:gd name="connsiteX68" fmla="*/ 162482 w 958185"/>
                  <a:gd name="connsiteY68" fmla="*/ 17938 h 669219"/>
                  <a:gd name="connsiteX69" fmla="*/ 167106 w 958185"/>
                  <a:gd name="connsiteY69" fmla="*/ 17143 h 669219"/>
                  <a:gd name="connsiteX70" fmla="*/ 196932 w 958185"/>
                  <a:gd name="connsiteY70" fmla="*/ 9945 h 669219"/>
                  <a:gd name="connsiteX71" fmla="*/ 310057 w 95818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18671 w 958185"/>
                  <a:gd name="connsiteY61" fmla="*/ 116674 h 669219"/>
                  <a:gd name="connsiteX62" fmla="*/ 196568 w 958185"/>
                  <a:gd name="connsiteY62" fmla="*/ 122009 h 669219"/>
                  <a:gd name="connsiteX63" fmla="*/ 194069 w 958185"/>
                  <a:gd name="connsiteY63" fmla="*/ 122954 h 669219"/>
                  <a:gd name="connsiteX64" fmla="*/ 171719 w 958185"/>
                  <a:gd name="connsiteY64" fmla="*/ 124562 h 669219"/>
                  <a:gd name="connsiteX65" fmla="*/ 122181 w 958185"/>
                  <a:gd name="connsiteY65" fmla="*/ 63650 h 669219"/>
                  <a:gd name="connsiteX66" fmla="*/ 126652 w 958185"/>
                  <a:gd name="connsiteY66" fmla="*/ 47863 h 669219"/>
                  <a:gd name="connsiteX67" fmla="*/ 162482 w 958185"/>
                  <a:gd name="connsiteY67" fmla="*/ 17938 h 669219"/>
                  <a:gd name="connsiteX68" fmla="*/ 167106 w 958185"/>
                  <a:gd name="connsiteY68" fmla="*/ 17143 h 669219"/>
                  <a:gd name="connsiteX69" fmla="*/ 196932 w 958185"/>
                  <a:gd name="connsiteY69" fmla="*/ 9945 h 669219"/>
                  <a:gd name="connsiteX70" fmla="*/ 310057 w 958185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85059 w 956820"/>
                  <a:gd name="connsiteY11" fmla="*/ 337665 h 669219"/>
                  <a:gd name="connsiteX12" fmla="*/ 713725 w 956820"/>
                  <a:gd name="connsiteY12" fmla="*/ 435633 h 669219"/>
                  <a:gd name="connsiteX13" fmla="*/ 712053 w 956820"/>
                  <a:gd name="connsiteY13" fmla="*/ 437079 h 669219"/>
                  <a:gd name="connsiteX14" fmla="*/ 712043 w 956820"/>
                  <a:gd name="connsiteY14" fmla="*/ 439040 h 669219"/>
                  <a:gd name="connsiteX15" fmla="*/ 653228 w 956820"/>
                  <a:gd name="connsiteY15" fmla="*/ 630558 h 669219"/>
                  <a:gd name="connsiteX16" fmla="*/ 652680 w 956820"/>
                  <a:gd name="connsiteY16" fmla="*/ 630228 h 669219"/>
                  <a:gd name="connsiteX17" fmla="*/ 648899 w 956820"/>
                  <a:gd name="connsiteY17" fmla="*/ 636603 h 669219"/>
                  <a:gd name="connsiteX18" fmla="*/ 639132 w 956820"/>
                  <a:gd name="connsiteY18" fmla="*/ 647392 h 669219"/>
                  <a:gd name="connsiteX19" fmla="*/ 537643 w 956820"/>
                  <a:gd name="connsiteY19" fmla="*/ 642220 h 669219"/>
                  <a:gd name="connsiteX20" fmla="*/ 525829 w 956820"/>
                  <a:gd name="connsiteY20" fmla="*/ 563667 h 669219"/>
                  <a:gd name="connsiteX21" fmla="*/ 530162 w 956820"/>
                  <a:gd name="connsiteY21" fmla="*/ 556360 h 669219"/>
                  <a:gd name="connsiteX22" fmla="*/ 529974 w 956820"/>
                  <a:gd name="connsiteY22" fmla="*/ 556246 h 669219"/>
                  <a:gd name="connsiteX23" fmla="*/ 566523 w 956820"/>
                  <a:gd name="connsiteY23" fmla="*/ 382700 h 669219"/>
                  <a:gd name="connsiteX24" fmla="*/ 564112 w 956820"/>
                  <a:gd name="connsiteY24" fmla="*/ 369712 h 669219"/>
                  <a:gd name="connsiteX25" fmla="*/ 546678 w 956820"/>
                  <a:gd name="connsiteY25" fmla="*/ 373278 h 669219"/>
                  <a:gd name="connsiteX26" fmla="*/ 331478 w 956820"/>
                  <a:gd name="connsiteY26" fmla="*/ 588798 h 669219"/>
                  <a:gd name="connsiteX27" fmla="*/ 326928 w 956820"/>
                  <a:gd name="connsiteY27" fmla="*/ 611557 h 669219"/>
                  <a:gd name="connsiteX28" fmla="*/ 326735 w 956820"/>
                  <a:gd name="connsiteY28" fmla="*/ 615454 h 669219"/>
                  <a:gd name="connsiteX29" fmla="*/ 323702 w 956820"/>
                  <a:gd name="connsiteY29" fmla="*/ 627621 h 669219"/>
                  <a:gd name="connsiteX30" fmla="*/ 246353 w 956820"/>
                  <a:gd name="connsiteY30" fmla="*/ 665826 h 669219"/>
                  <a:gd name="connsiteX31" fmla="*/ 207485 w 956820"/>
                  <a:gd name="connsiteY31" fmla="*/ 599517 h 669219"/>
                  <a:gd name="connsiteX32" fmla="*/ 208561 w 956820"/>
                  <a:gd name="connsiteY32" fmla="*/ 595200 h 669219"/>
                  <a:gd name="connsiteX33" fmla="*/ 208503 w 956820"/>
                  <a:gd name="connsiteY33" fmla="*/ 595191 h 669219"/>
                  <a:gd name="connsiteX34" fmla="*/ 215473 w 956820"/>
                  <a:gd name="connsiteY34" fmla="*/ 560330 h 669219"/>
                  <a:gd name="connsiteX35" fmla="*/ 225253 w 956820"/>
                  <a:gd name="connsiteY35" fmla="*/ 526640 h 669219"/>
                  <a:gd name="connsiteX36" fmla="*/ 317475 w 956820"/>
                  <a:gd name="connsiteY36" fmla="*/ 373851 h 669219"/>
                  <a:gd name="connsiteX37" fmla="*/ 335078 w 956820"/>
                  <a:gd name="connsiteY37" fmla="*/ 357234 h 669219"/>
                  <a:gd name="connsiteX38" fmla="*/ 313701 w 956820"/>
                  <a:gd name="connsiteY38" fmla="*/ 370462 h 669219"/>
                  <a:gd name="connsiteX39" fmla="*/ 183422 w 956820"/>
                  <a:gd name="connsiteY39" fmla="*/ 527315 h 669219"/>
                  <a:gd name="connsiteX40" fmla="*/ 182968 w 956820"/>
                  <a:gd name="connsiteY40" fmla="*/ 527119 h 669219"/>
                  <a:gd name="connsiteX41" fmla="*/ 179589 w 956820"/>
                  <a:gd name="connsiteY41" fmla="*/ 536125 h 669219"/>
                  <a:gd name="connsiteX42" fmla="*/ 104340 w 956820"/>
                  <a:gd name="connsiteY42" fmla="*/ 571401 h 669219"/>
                  <a:gd name="connsiteX43" fmla="*/ 59037 w 956820"/>
                  <a:gd name="connsiteY43" fmla="*/ 489830 h 669219"/>
                  <a:gd name="connsiteX44" fmla="*/ 63808 w 956820"/>
                  <a:gd name="connsiteY44" fmla="*/ 477115 h 669219"/>
                  <a:gd name="connsiteX45" fmla="*/ 65437 w 956820"/>
                  <a:gd name="connsiteY45" fmla="*/ 474478 h 669219"/>
                  <a:gd name="connsiteX46" fmla="*/ 82677 w 956820"/>
                  <a:gd name="connsiteY46" fmla="*/ 438864 h 669219"/>
                  <a:gd name="connsiteX47" fmla="*/ 275779 w 956820"/>
                  <a:gd name="connsiteY47" fmla="*/ 242019 h 669219"/>
                  <a:gd name="connsiteX48" fmla="*/ 291065 w 956820"/>
                  <a:gd name="connsiteY48" fmla="*/ 234342 h 669219"/>
                  <a:gd name="connsiteX49" fmla="*/ 279518 w 956820"/>
                  <a:gd name="connsiteY49" fmla="*/ 237911 h 669219"/>
                  <a:gd name="connsiteX50" fmla="*/ 131777 w 956820"/>
                  <a:gd name="connsiteY50" fmla="*/ 334418 h 669219"/>
                  <a:gd name="connsiteX51" fmla="*/ 113699 w 956820"/>
                  <a:gd name="connsiteY51" fmla="*/ 355516 h 669219"/>
                  <a:gd name="connsiteX52" fmla="*/ 110302 w 956820"/>
                  <a:gd name="connsiteY52" fmla="*/ 360780 h 669219"/>
                  <a:gd name="connsiteX53" fmla="*/ 46088 w 956820"/>
                  <a:gd name="connsiteY53" fmla="*/ 381147 h 669219"/>
                  <a:gd name="connsiteX54" fmla="*/ 1970 w 956820"/>
                  <a:gd name="connsiteY54" fmla="*/ 307808 h 669219"/>
                  <a:gd name="connsiteX55" fmla="*/ 12632 w 956820"/>
                  <a:gd name="connsiteY55" fmla="*/ 286719 h 669219"/>
                  <a:gd name="connsiteX56" fmla="*/ 14936 w 956820"/>
                  <a:gd name="connsiteY56" fmla="*/ 284363 h 669219"/>
                  <a:gd name="connsiteX57" fmla="*/ 43175 w 956820"/>
                  <a:gd name="connsiteY57" fmla="*/ 251408 h 669219"/>
                  <a:gd name="connsiteX58" fmla="*/ 266798 w 956820"/>
                  <a:gd name="connsiteY58" fmla="*/ 114563 h 669219"/>
                  <a:gd name="connsiteX59" fmla="*/ 279392 w 956820"/>
                  <a:gd name="connsiteY59" fmla="*/ 111530 h 669219"/>
                  <a:gd name="connsiteX60" fmla="*/ 281193 w 956820"/>
                  <a:gd name="connsiteY60" fmla="*/ 109395 h 669219"/>
                  <a:gd name="connsiteX61" fmla="*/ 218671 w 956820"/>
                  <a:gd name="connsiteY61" fmla="*/ 116674 h 669219"/>
                  <a:gd name="connsiteX62" fmla="*/ 196568 w 956820"/>
                  <a:gd name="connsiteY62" fmla="*/ 122009 h 669219"/>
                  <a:gd name="connsiteX63" fmla="*/ 194069 w 956820"/>
                  <a:gd name="connsiteY63" fmla="*/ 122954 h 669219"/>
                  <a:gd name="connsiteX64" fmla="*/ 171719 w 956820"/>
                  <a:gd name="connsiteY64" fmla="*/ 124562 h 669219"/>
                  <a:gd name="connsiteX65" fmla="*/ 122181 w 956820"/>
                  <a:gd name="connsiteY65" fmla="*/ 63650 h 669219"/>
                  <a:gd name="connsiteX66" fmla="*/ 126652 w 956820"/>
                  <a:gd name="connsiteY66" fmla="*/ 47863 h 669219"/>
                  <a:gd name="connsiteX67" fmla="*/ 162482 w 956820"/>
                  <a:gd name="connsiteY67" fmla="*/ 17938 h 669219"/>
                  <a:gd name="connsiteX68" fmla="*/ 167106 w 956820"/>
                  <a:gd name="connsiteY68" fmla="*/ 17143 h 669219"/>
                  <a:gd name="connsiteX69" fmla="*/ 196932 w 956820"/>
                  <a:gd name="connsiteY69" fmla="*/ 9945 h 669219"/>
                  <a:gd name="connsiteX70" fmla="*/ 310057 w 956820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95056 w 956820"/>
                  <a:gd name="connsiteY10" fmla="*/ 3536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6820" h="669219">
                    <a:moveTo>
                      <a:pt x="310057" y="217"/>
                    </a:moveTo>
                    <a:cubicBezTo>
                      <a:pt x="347619" y="1332"/>
                      <a:pt x="384797" y="6735"/>
                      <a:pt x="420875" y="16213"/>
                    </a:cubicBezTo>
                    <a:lnTo>
                      <a:pt x="446748" y="23913"/>
                    </a:lnTo>
                    <a:lnTo>
                      <a:pt x="465540" y="20060"/>
                    </a:lnTo>
                    <a:cubicBezTo>
                      <a:pt x="491057" y="15920"/>
                      <a:pt x="517990" y="13704"/>
                      <a:pt x="545828" y="13705"/>
                    </a:cubicBezTo>
                    <a:cubicBezTo>
                      <a:pt x="636936" y="13704"/>
                      <a:pt x="718340" y="37437"/>
                      <a:pt x="772130" y="74670"/>
                    </a:cubicBezTo>
                    <a:lnTo>
                      <a:pt x="785486" y="84873"/>
                    </a:lnTo>
                    <a:lnTo>
                      <a:pt x="857567" y="89228"/>
                    </a:lnTo>
                    <a:cubicBezTo>
                      <a:pt x="913794" y="115513"/>
                      <a:pt x="944620" y="173547"/>
                      <a:pt x="953222" y="237932"/>
                    </a:cubicBezTo>
                    <a:cubicBezTo>
                      <a:pt x="961824" y="302317"/>
                      <a:pt x="957378" y="332241"/>
                      <a:pt x="913418" y="390508"/>
                    </a:cubicBezTo>
                    <a:lnTo>
                      <a:pt x="795056" y="353614"/>
                    </a:lnTo>
                    <a:lnTo>
                      <a:pt x="713725" y="435633"/>
                    </a:lnTo>
                    <a:lnTo>
                      <a:pt x="712053" y="437079"/>
                    </a:lnTo>
                    <a:cubicBezTo>
                      <a:pt x="712050" y="437733"/>
                      <a:pt x="712046" y="438386"/>
                      <a:pt x="712043" y="439040"/>
                    </a:cubicBezTo>
                    <a:cubicBezTo>
                      <a:pt x="708470" y="505916"/>
                      <a:pt x="688673" y="571769"/>
                      <a:pt x="653228" y="630558"/>
                    </a:cubicBezTo>
                    <a:lnTo>
                      <a:pt x="652680" y="630228"/>
                    </a:lnTo>
                    <a:lnTo>
                      <a:pt x="648899" y="636603"/>
                    </a:lnTo>
                    <a:cubicBezTo>
                      <a:pt x="646070" y="640448"/>
                      <a:pt x="642813" y="644067"/>
                      <a:pt x="639132" y="647392"/>
                    </a:cubicBezTo>
                    <a:cubicBezTo>
                      <a:pt x="609682" y="673989"/>
                      <a:pt x="564244" y="671673"/>
                      <a:pt x="537643" y="642220"/>
                    </a:cubicBezTo>
                    <a:cubicBezTo>
                      <a:pt x="517692" y="620129"/>
                      <a:pt x="514003" y="589048"/>
                      <a:pt x="525829" y="563667"/>
                    </a:cubicBezTo>
                    <a:lnTo>
                      <a:pt x="530162" y="556360"/>
                    </a:lnTo>
                    <a:lnTo>
                      <a:pt x="529974" y="556246"/>
                    </a:lnTo>
                    <a:cubicBezTo>
                      <a:pt x="561671" y="503673"/>
                      <a:pt x="574176" y="442439"/>
                      <a:pt x="566523" y="382700"/>
                    </a:cubicBezTo>
                    <a:lnTo>
                      <a:pt x="564112" y="369712"/>
                    </a:lnTo>
                    <a:lnTo>
                      <a:pt x="546678" y="373278"/>
                    </a:lnTo>
                    <a:cubicBezTo>
                      <a:pt x="441122" y="399287"/>
                      <a:pt x="357607" y="482081"/>
                      <a:pt x="331478" y="588798"/>
                    </a:cubicBezTo>
                    <a:lnTo>
                      <a:pt x="326928" y="611557"/>
                    </a:lnTo>
                    <a:cubicBezTo>
                      <a:pt x="326864" y="612856"/>
                      <a:pt x="326799" y="614155"/>
                      <a:pt x="326735" y="615454"/>
                    </a:cubicBezTo>
                    <a:cubicBezTo>
                      <a:pt x="326138" y="619520"/>
                      <a:pt x="325135" y="623593"/>
                      <a:pt x="323702" y="627621"/>
                    </a:cubicBezTo>
                    <a:cubicBezTo>
                      <a:pt x="312238" y="659841"/>
                      <a:pt x="277607" y="676946"/>
                      <a:pt x="246353" y="665826"/>
                    </a:cubicBezTo>
                    <a:cubicBezTo>
                      <a:pt x="219005" y="656095"/>
                      <a:pt x="203303" y="627979"/>
                      <a:pt x="207485" y="599517"/>
                    </a:cubicBezTo>
                    <a:lnTo>
                      <a:pt x="208561" y="595200"/>
                    </a:lnTo>
                    <a:lnTo>
                      <a:pt x="208503" y="595191"/>
                    </a:lnTo>
                    <a:cubicBezTo>
                      <a:pt x="210343" y="583389"/>
                      <a:pt x="212674" y="571761"/>
                      <a:pt x="215473" y="560330"/>
                    </a:cubicBezTo>
                    <a:cubicBezTo>
                      <a:pt x="218271" y="548898"/>
                      <a:pt x="221539" y="537661"/>
                      <a:pt x="225253" y="526640"/>
                    </a:cubicBezTo>
                    <a:cubicBezTo>
                      <a:pt x="244750" y="468780"/>
                      <a:pt x="276551" y="416864"/>
                      <a:pt x="317475" y="373851"/>
                    </a:cubicBezTo>
                    <a:lnTo>
                      <a:pt x="335078" y="357234"/>
                    </a:lnTo>
                    <a:lnTo>
                      <a:pt x="313701" y="370462"/>
                    </a:lnTo>
                    <a:cubicBezTo>
                      <a:pt x="257608" y="408333"/>
                      <a:pt x="211784" y="461972"/>
                      <a:pt x="183422" y="527315"/>
                    </a:cubicBezTo>
                    <a:lnTo>
                      <a:pt x="182968" y="527119"/>
                    </a:lnTo>
                    <a:lnTo>
                      <a:pt x="179589" y="536125"/>
                    </a:lnTo>
                    <a:cubicBezTo>
                      <a:pt x="165836" y="564079"/>
                      <a:pt x="134622" y="579515"/>
                      <a:pt x="104340" y="571401"/>
                    </a:cubicBezTo>
                    <a:cubicBezTo>
                      <a:pt x="69733" y="562128"/>
                      <a:pt x="49450" y="525608"/>
                      <a:pt x="59037" y="489830"/>
                    </a:cubicBezTo>
                    <a:cubicBezTo>
                      <a:pt x="60235" y="485358"/>
                      <a:pt x="61843" y="481109"/>
                      <a:pt x="63808" y="477115"/>
                    </a:cubicBezTo>
                    <a:lnTo>
                      <a:pt x="65437" y="474478"/>
                    </a:lnTo>
                    <a:lnTo>
                      <a:pt x="82677" y="438864"/>
                    </a:lnTo>
                    <a:cubicBezTo>
                      <a:pt x="127869" y="354594"/>
                      <a:pt x="195529" y="287119"/>
                      <a:pt x="275779" y="242019"/>
                    </a:cubicBezTo>
                    <a:lnTo>
                      <a:pt x="291065" y="234342"/>
                    </a:lnTo>
                    <a:lnTo>
                      <a:pt x="279518" y="237911"/>
                    </a:lnTo>
                    <a:cubicBezTo>
                      <a:pt x="224333" y="257371"/>
                      <a:pt x="173418" y="289920"/>
                      <a:pt x="131777" y="334418"/>
                    </a:cubicBezTo>
                    <a:lnTo>
                      <a:pt x="113699" y="355516"/>
                    </a:lnTo>
                    <a:lnTo>
                      <a:pt x="110302" y="360780"/>
                    </a:lnTo>
                    <a:cubicBezTo>
                      <a:pt x="95750" y="378961"/>
                      <a:pt x="70732" y="387750"/>
                      <a:pt x="46088" y="381147"/>
                    </a:cubicBezTo>
                    <a:cubicBezTo>
                      <a:pt x="13228" y="372342"/>
                      <a:pt x="-6524" y="339507"/>
                      <a:pt x="1970" y="307808"/>
                    </a:cubicBezTo>
                    <a:cubicBezTo>
                      <a:pt x="4094" y="299882"/>
                      <a:pt x="7782" y="292779"/>
                      <a:pt x="12632" y="286719"/>
                    </a:cubicBezTo>
                    <a:lnTo>
                      <a:pt x="14936" y="284363"/>
                    </a:lnTo>
                    <a:lnTo>
                      <a:pt x="43175" y="251408"/>
                    </a:lnTo>
                    <a:cubicBezTo>
                      <a:pt x="105301" y="185018"/>
                      <a:pt x="182990" y="138685"/>
                      <a:pt x="266798" y="114563"/>
                    </a:cubicBezTo>
                    <a:lnTo>
                      <a:pt x="279392" y="111530"/>
                    </a:lnTo>
                    <a:lnTo>
                      <a:pt x="281193" y="109395"/>
                    </a:lnTo>
                    <a:lnTo>
                      <a:pt x="218671" y="116674"/>
                    </a:lnTo>
                    <a:lnTo>
                      <a:pt x="196568" y="122009"/>
                    </a:lnTo>
                    <a:lnTo>
                      <a:pt x="194069" y="122954"/>
                    </a:lnTo>
                    <a:cubicBezTo>
                      <a:pt x="187026" y="124880"/>
                      <a:pt x="179463" y="125500"/>
                      <a:pt x="171719" y="124562"/>
                    </a:cubicBezTo>
                    <a:cubicBezTo>
                      <a:pt x="140738" y="120808"/>
                      <a:pt x="118560" y="93537"/>
                      <a:pt x="122181" y="63650"/>
                    </a:cubicBezTo>
                    <a:cubicBezTo>
                      <a:pt x="122860" y="58046"/>
                      <a:pt x="124397" y="52748"/>
                      <a:pt x="126652" y="47863"/>
                    </a:cubicBezTo>
                    <a:cubicBezTo>
                      <a:pt x="133417" y="33208"/>
                      <a:pt x="146636" y="22270"/>
                      <a:pt x="162482" y="17938"/>
                    </a:cubicBezTo>
                    <a:lnTo>
                      <a:pt x="167106" y="17143"/>
                    </a:lnTo>
                    <a:lnTo>
                      <a:pt x="196932" y="9945"/>
                    </a:lnTo>
                    <a:cubicBezTo>
                      <a:pt x="234547" y="2274"/>
                      <a:pt x="272494" y="-898"/>
                      <a:pt x="310057" y="21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" name="四角形: 角を丸くする 54">
                <a:extLst>
                  <a:ext uri="{FF2B5EF4-FFF2-40B4-BE49-F238E27FC236}">
                    <a16:creationId xmlns:a16="http://schemas.microsoft.com/office/drawing/2014/main" id="{B029D7DE-6647-4704-92EB-CDF8A1EC556E}"/>
                  </a:ext>
                </a:extLst>
              </p:cNvPr>
              <p:cNvSpPr/>
              <p:nvPr/>
            </p:nvSpPr>
            <p:spPr bwMode="auto">
              <a:xfrm rot="2700000">
                <a:off x="6925566" y="2563318"/>
                <a:ext cx="777573" cy="276716"/>
              </a:xfrm>
              <a:custGeom>
                <a:avLst/>
                <a:gdLst>
                  <a:gd name="connsiteX0" fmla="*/ 0 w 741609"/>
                  <a:gd name="connsiteY0" fmla="*/ 112182 h 276509"/>
                  <a:gd name="connsiteX1" fmla="*/ 112182 w 741609"/>
                  <a:gd name="connsiteY1" fmla="*/ 0 h 276509"/>
                  <a:gd name="connsiteX2" fmla="*/ 629427 w 741609"/>
                  <a:gd name="connsiteY2" fmla="*/ 0 h 276509"/>
                  <a:gd name="connsiteX3" fmla="*/ 741609 w 741609"/>
                  <a:gd name="connsiteY3" fmla="*/ 112182 h 276509"/>
                  <a:gd name="connsiteX4" fmla="*/ 741609 w 741609"/>
                  <a:gd name="connsiteY4" fmla="*/ 164327 h 276509"/>
                  <a:gd name="connsiteX5" fmla="*/ 629427 w 741609"/>
                  <a:gd name="connsiteY5" fmla="*/ 276509 h 276509"/>
                  <a:gd name="connsiteX6" fmla="*/ 112182 w 741609"/>
                  <a:gd name="connsiteY6" fmla="*/ 276509 h 276509"/>
                  <a:gd name="connsiteX7" fmla="*/ 0 w 741609"/>
                  <a:gd name="connsiteY7" fmla="*/ 164327 h 276509"/>
                  <a:gd name="connsiteX8" fmla="*/ 0 w 741609"/>
                  <a:gd name="connsiteY8" fmla="*/ 112182 h 276509"/>
                  <a:gd name="connsiteX0" fmla="*/ 35921 w 777530"/>
                  <a:gd name="connsiteY0" fmla="*/ 112182 h 276509"/>
                  <a:gd name="connsiteX1" fmla="*/ 148103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8170 w 779779"/>
                  <a:gd name="connsiteY0" fmla="*/ 112182 h 276509"/>
                  <a:gd name="connsiteX1" fmla="*/ 258115 w 779779"/>
                  <a:gd name="connsiteY1" fmla="*/ 0 h 276509"/>
                  <a:gd name="connsiteX2" fmla="*/ 667597 w 779779"/>
                  <a:gd name="connsiteY2" fmla="*/ 0 h 276509"/>
                  <a:gd name="connsiteX3" fmla="*/ 779779 w 779779"/>
                  <a:gd name="connsiteY3" fmla="*/ 112182 h 276509"/>
                  <a:gd name="connsiteX4" fmla="*/ 779779 w 779779"/>
                  <a:gd name="connsiteY4" fmla="*/ 164327 h 276509"/>
                  <a:gd name="connsiteX5" fmla="*/ 667597 w 779779"/>
                  <a:gd name="connsiteY5" fmla="*/ 276509 h 276509"/>
                  <a:gd name="connsiteX6" fmla="*/ 150352 w 779779"/>
                  <a:gd name="connsiteY6" fmla="*/ 276509 h 276509"/>
                  <a:gd name="connsiteX7" fmla="*/ 2249 w 779779"/>
                  <a:gd name="connsiteY7" fmla="*/ 209228 h 276509"/>
                  <a:gd name="connsiteX8" fmla="*/ 38170 w 779779"/>
                  <a:gd name="connsiteY8" fmla="*/ 112182 h 276509"/>
                  <a:gd name="connsiteX0" fmla="*/ 49246 w 790855"/>
                  <a:gd name="connsiteY0" fmla="*/ 112182 h 276509"/>
                  <a:gd name="connsiteX1" fmla="*/ 269191 w 790855"/>
                  <a:gd name="connsiteY1" fmla="*/ 0 h 276509"/>
                  <a:gd name="connsiteX2" fmla="*/ 678673 w 790855"/>
                  <a:gd name="connsiteY2" fmla="*/ 0 h 276509"/>
                  <a:gd name="connsiteX3" fmla="*/ 790855 w 790855"/>
                  <a:gd name="connsiteY3" fmla="*/ 112182 h 276509"/>
                  <a:gd name="connsiteX4" fmla="*/ 790855 w 790855"/>
                  <a:gd name="connsiteY4" fmla="*/ 164327 h 276509"/>
                  <a:gd name="connsiteX5" fmla="*/ 678673 w 790855"/>
                  <a:gd name="connsiteY5" fmla="*/ 276509 h 276509"/>
                  <a:gd name="connsiteX6" fmla="*/ 161428 w 790855"/>
                  <a:gd name="connsiteY6" fmla="*/ 276509 h 276509"/>
                  <a:gd name="connsiteX7" fmla="*/ 13325 w 790855"/>
                  <a:gd name="connsiteY7" fmla="*/ 209228 h 276509"/>
                  <a:gd name="connsiteX8" fmla="*/ 49246 w 790855"/>
                  <a:gd name="connsiteY8" fmla="*/ 112182 h 276509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65391 w 777573"/>
                  <a:gd name="connsiteY2" fmla="*/ 207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56411 w 777573"/>
                  <a:gd name="connsiteY2" fmla="*/ 98990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7573" h="276716">
                    <a:moveTo>
                      <a:pt x="78621" y="83203"/>
                    </a:moveTo>
                    <a:cubicBezTo>
                      <a:pt x="161688" y="-8266"/>
                      <a:pt x="193953" y="207"/>
                      <a:pt x="255909" y="207"/>
                    </a:cubicBezTo>
                    <a:lnTo>
                      <a:pt x="656411" y="98990"/>
                    </a:lnTo>
                    <a:cubicBezTo>
                      <a:pt x="718367" y="98990"/>
                      <a:pt x="777573" y="50433"/>
                      <a:pt x="777573" y="112389"/>
                    </a:cubicBezTo>
                    <a:lnTo>
                      <a:pt x="777573" y="164534"/>
                    </a:lnTo>
                    <a:cubicBezTo>
                      <a:pt x="777573" y="226490"/>
                      <a:pt x="727347" y="276716"/>
                      <a:pt x="665391" y="276716"/>
                    </a:cubicBezTo>
                    <a:lnTo>
                      <a:pt x="148146" y="276716"/>
                    </a:lnTo>
                    <a:cubicBezTo>
                      <a:pt x="86190" y="276716"/>
                      <a:pt x="43" y="271391"/>
                      <a:pt x="43" y="209435"/>
                    </a:cubicBezTo>
                    <a:cubicBezTo>
                      <a:pt x="43" y="192053"/>
                      <a:pt x="-4446" y="174672"/>
                      <a:pt x="78621" y="83203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" name="四角形: 角を丸くする 56">
                <a:extLst>
                  <a:ext uri="{FF2B5EF4-FFF2-40B4-BE49-F238E27FC236}">
                    <a16:creationId xmlns:a16="http://schemas.microsoft.com/office/drawing/2014/main" id="{D3E44325-5A88-4BF5-8A8D-AD155E82D78F}"/>
                  </a:ext>
                </a:extLst>
              </p:cNvPr>
              <p:cNvSpPr/>
              <p:nvPr/>
            </p:nvSpPr>
            <p:spPr bwMode="auto">
              <a:xfrm rot="900000">
                <a:off x="7277111" y="2881521"/>
                <a:ext cx="282652" cy="701537"/>
              </a:xfrm>
              <a:custGeom>
                <a:avLst/>
                <a:gdLst>
                  <a:gd name="connsiteX0" fmla="*/ 0 w 414127"/>
                  <a:gd name="connsiteY0" fmla="*/ 128757 h 317362"/>
                  <a:gd name="connsiteX1" fmla="*/ 128757 w 414127"/>
                  <a:gd name="connsiteY1" fmla="*/ 0 h 317362"/>
                  <a:gd name="connsiteX2" fmla="*/ 285370 w 414127"/>
                  <a:gd name="connsiteY2" fmla="*/ 0 h 317362"/>
                  <a:gd name="connsiteX3" fmla="*/ 414127 w 414127"/>
                  <a:gd name="connsiteY3" fmla="*/ 128757 h 317362"/>
                  <a:gd name="connsiteX4" fmla="*/ 414127 w 414127"/>
                  <a:gd name="connsiteY4" fmla="*/ 188605 h 317362"/>
                  <a:gd name="connsiteX5" fmla="*/ 285370 w 414127"/>
                  <a:gd name="connsiteY5" fmla="*/ 317362 h 317362"/>
                  <a:gd name="connsiteX6" fmla="*/ 128757 w 414127"/>
                  <a:gd name="connsiteY6" fmla="*/ 317362 h 317362"/>
                  <a:gd name="connsiteX7" fmla="*/ 0 w 414127"/>
                  <a:gd name="connsiteY7" fmla="*/ 188605 h 317362"/>
                  <a:gd name="connsiteX8" fmla="*/ 0 w 414127"/>
                  <a:gd name="connsiteY8" fmla="*/ 128757 h 317362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85370 w 414127"/>
                  <a:gd name="connsiteY2" fmla="*/ 384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53620 w 414127"/>
                  <a:gd name="connsiteY2" fmla="*/ 3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127" h="701537">
                    <a:moveTo>
                      <a:pt x="0" y="512932"/>
                    </a:moveTo>
                    <a:cubicBezTo>
                      <a:pt x="0" y="441821"/>
                      <a:pt x="73521" y="0"/>
                      <a:pt x="144632" y="0"/>
                    </a:cubicBezTo>
                    <a:cubicBezTo>
                      <a:pt x="196836" y="0"/>
                      <a:pt x="201416" y="3175"/>
                      <a:pt x="253620" y="3175"/>
                    </a:cubicBezTo>
                    <a:cubicBezTo>
                      <a:pt x="324731" y="3175"/>
                      <a:pt x="414127" y="441821"/>
                      <a:pt x="414127" y="512932"/>
                    </a:cubicBezTo>
                    <a:lnTo>
                      <a:pt x="414127" y="572780"/>
                    </a:lnTo>
                    <a:cubicBezTo>
                      <a:pt x="414127" y="643891"/>
                      <a:pt x="356481" y="701537"/>
                      <a:pt x="285370" y="701537"/>
                    </a:cubicBezTo>
                    <a:lnTo>
                      <a:pt x="128757" y="701537"/>
                    </a:lnTo>
                    <a:cubicBezTo>
                      <a:pt x="57646" y="701537"/>
                      <a:pt x="0" y="643891"/>
                      <a:pt x="0" y="572780"/>
                    </a:cubicBezTo>
                    <a:lnTo>
                      <a:pt x="0" y="512932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" name="四角形: 角を丸くする 56">
                <a:extLst>
                  <a:ext uri="{FF2B5EF4-FFF2-40B4-BE49-F238E27FC236}">
                    <a16:creationId xmlns:a16="http://schemas.microsoft.com/office/drawing/2014/main" id="{AD813E85-14D3-460C-8AEE-5F0AB83F04B3}"/>
                  </a:ext>
                </a:extLst>
              </p:cNvPr>
              <p:cNvSpPr/>
              <p:nvPr/>
            </p:nvSpPr>
            <p:spPr bwMode="auto">
              <a:xfrm rot="20700000">
                <a:off x="7437404" y="2881521"/>
                <a:ext cx="282652" cy="701537"/>
              </a:xfrm>
              <a:custGeom>
                <a:avLst/>
                <a:gdLst>
                  <a:gd name="connsiteX0" fmla="*/ 0 w 414127"/>
                  <a:gd name="connsiteY0" fmla="*/ 128757 h 317362"/>
                  <a:gd name="connsiteX1" fmla="*/ 128757 w 414127"/>
                  <a:gd name="connsiteY1" fmla="*/ 0 h 317362"/>
                  <a:gd name="connsiteX2" fmla="*/ 285370 w 414127"/>
                  <a:gd name="connsiteY2" fmla="*/ 0 h 317362"/>
                  <a:gd name="connsiteX3" fmla="*/ 414127 w 414127"/>
                  <a:gd name="connsiteY3" fmla="*/ 128757 h 317362"/>
                  <a:gd name="connsiteX4" fmla="*/ 414127 w 414127"/>
                  <a:gd name="connsiteY4" fmla="*/ 188605 h 317362"/>
                  <a:gd name="connsiteX5" fmla="*/ 285370 w 414127"/>
                  <a:gd name="connsiteY5" fmla="*/ 317362 h 317362"/>
                  <a:gd name="connsiteX6" fmla="*/ 128757 w 414127"/>
                  <a:gd name="connsiteY6" fmla="*/ 317362 h 317362"/>
                  <a:gd name="connsiteX7" fmla="*/ 0 w 414127"/>
                  <a:gd name="connsiteY7" fmla="*/ 188605 h 317362"/>
                  <a:gd name="connsiteX8" fmla="*/ 0 w 414127"/>
                  <a:gd name="connsiteY8" fmla="*/ 128757 h 317362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85370 w 414127"/>
                  <a:gd name="connsiteY2" fmla="*/ 384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53620 w 414127"/>
                  <a:gd name="connsiteY2" fmla="*/ 3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127" h="701537">
                    <a:moveTo>
                      <a:pt x="0" y="512932"/>
                    </a:moveTo>
                    <a:cubicBezTo>
                      <a:pt x="0" y="441821"/>
                      <a:pt x="73521" y="0"/>
                      <a:pt x="144632" y="0"/>
                    </a:cubicBezTo>
                    <a:cubicBezTo>
                      <a:pt x="196836" y="0"/>
                      <a:pt x="201416" y="3175"/>
                      <a:pt x="253620" y="3175"/>
                    </a:cubicBezTo>
                    <a:cubicBezTo>
                      <a:pt x="324731" y="3175"/>
                      <a:pt x="414127" y="441821"/>
                      <a:pt x="414127" y="512932"/>
                    </a:cubicBezTo>
                    <a:lnTo>
                      <a:pt x="414127" y="572780"/>
                    </a:lnTo>
                    <a:cubicBezTo>
                      <a:pt x="414127" y="643891"/>
                      <a:pt x="356481" y="701537"/>
                      <a:pt x="285370" y="701537"/>
                    </a:cubicBezTo>
                    <a:lnTo>
                      <a:pt x="128757" y="701537"/>
                    </a:lnTo>
                    <a:cubicBezTo>
                      <a:pt x="57646" y="701537"/>
                      <a:pt x="0" y="643891"/>
                      <a:pt x="0" y="572780"/>
                    </a:cubicBezTo>
                    <a:lnTo>
                      <a:pt x="0" y="512932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8" name="四角形: 角を丸くする 54">
                <a:extLst>
                  <a:ext uri="{FF2B5EF4-FFF2-40B4-BE49-F238E27FC236}">
                    <a16:creationId xmlns:a16="http://schemas.microsoft.com/office/drawing/2014/main" id="{510DB878-538D-4701-91B0-7F74773D411C}"/>
                  </a:ext>
                </a:extLst>
              </p:cNvPr>
              <p:cNvSpPr/>
              <p:nvPr/>
            </p:nvSpPr>
            <p:spPr bwMode="auto">
              <a:xfrm rot="18900000" flipH="1">
                <a:off x="7266139" y="2563319"/>
                <a:ext cx="777573" cy="276716"/>
              </a:xfrm>
              <a:custGeom>
                <a:avLst/>
                <a:gdLst>
                  <a:gd name="connsiteX0" fmla="*/ 0 w 741609"/>
                  <a:gd name="connsiteY0" fmla="*/ 112182 h 276509"/>
                  <a:gd name="connsiteX1" fmla="*/ 112182 w 741609"/>
                  <a:gd name="connsiteY1" fmla="*/ 0 h 276509"/>
                  <a:gd name="connsiteX2" fmla="*/ 629427 w 741609"/>
                  <a:gd name="connsiteY2" fmla="*/ 0 h 276509"/>
                  <a:gd name="connsiteX3" fmla="*/ 741609 w 741609"/>
                  <a:gd name="connsiteY3" fmla="*/ 112182 h 276509"/>
                  <a:gd name="connsiteX4" fmla="*/ 741609 w 741609"/>
                  <a:gd name="connsiteY4" fmla="*/ 164327 h 276509"/>
                  <a:gd name="connsiteX5" fmla="*/ 629427 w 741609"/>
                  <a:gd name="connsiteY5" fmla="*/ 276509 h 276509"/>
                  <a:gd name="connsiteX6" fmla="*/ 112182 w 741609"/>
                  <a:gd name="connsiteY6" fmla="*/ 276509 h 276509"/>
                  <a:gd name="connsiteX7" fmla="*/ 0 w 741609"/>
                  <a:gd name="connsiteY7" fmla="*/ 164327 h 276509"/>
                  <a:gd name="connsiteX8" fmla="*/ 0 w 741609"/>
                  <a:gd name="connsiteY8" fmla="*/ 112182 h 276509"/>
                  <a:gd name="connsiteX0" fmla="*/ 35921 w 777530"/>
                  <a:gd name="connsiteY0" fmla="*/ 112182 h 276509"/>
                  <a:gd name="connsiteX1" fmla="*/ 148103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8170 w 779779"/>
                  <a:gd name="connsiteY0" fmla="*/ 112182 h 276509"/>
                  <a:gd name="connsiteX1" fmla="*/ 258115 w 779779"/>
                  <a:gd name="connsiteY1" fmla="*/ 0 h 276509"/>
                  <a:gd name="connsiteX2" fmla="*/ 667597 w 779779"/>
                  <a:gd name="connsiteY2" fmla="*/ 0 h 276509"/>
                  <a:gd name="connsiteX3" fmla="*/ 779779 w 779779"/>
                  <a:gd name="connsiteY3" fmla="*/ 112182 h 276509"/>
                  <a:gd name="connsiteX4" fmla="*/ 779779 w 779779"/>
                  <a:gd name="connsiteY4" fmla="*/ 164327 h 276509"/>
                  <a:gd name="connsiteX5" fmla="*/ 667597 w 779779"/>
                  <a:gd name="connsiteY5" fmla="*/ 276509 h 276509"/>
                  <a:gd name="connsiteX6" fmla="*/ 150352 w 779779"/>
                  <a:gd name="connsiteY6" fmla="*/ 276509 h 276509"/>
                  <a:gd name="connsiteX7" fmla="*/ 2249 w 779779"/>
                  <a:gd name="connsiteY7" fmla="*/ 209228 h 276509"/>
                  <a:gd name="connsiteX8" fmla="*/ 38170 w 779779"/>
                  <a:gd name="connsiteY8" fmla="*/ 112182 h 276509"/>
                  <a:gd name="connsiteX0" fmla="*/ 49246 w 790855"/>
                  <a:gd name="connsiteY0" fmla="*/ 112182 h 276509"/>
                  <a:gd name="connsiteX1" fmla="*/ 269191 w 790855"/>
                  <a:gd name="connsiteY1" fmla="*/ 0 h 276509"/>
                  <a:gd name="connsiteX2" fmla="*/ 678673 w 790855"/>
                  <a:gd name="connsiteY2" fmla="*/ 0 h 276509"/>
                  <a:gd name="connsiteX3" fmla="*/ 790855 w 790855"/>
                  <a:gd name="connsiteY3" fmla="*/ 112182 h 276509"/>
                  <a:gd name="connsiteX4" fmla="*/ 790855 w 790855"/>
                  <a:gd name="connsiteY4" fmla="*/ 164327 h 276509"/>
                  <a:gd name="connsiteX5" fmla="*/ 678673 w 790855"/>
                  <a:gd name="connsiteY5" fmla="*/ 276509 h 276509"/>
                  <a:gd name="connsiteX6" fmla="*/ 161428 w 790855"/>
                  <a:gd name="connsiteY6" fmla="*/ 276509 h 276509"/>
                  <a:gd name="connsiteX7" fmla="*/ 13325 w 790855"/>
                  <a:gd name="connsiteY7" fmla="*/ 209228 h 276509"/>
                  <a:gd name="connsiteX8" fmla="*/ 49246 w 790855"/>
                  <a:gd name="connsiteY8" fmla="*/ 112182 h 276509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65391 w 777573"/>
                  <a:gd name="connsiteY2" fmla="*/ 207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56411 w 777573"/>
                  <a:gd name="connsiteY2" fmla="*/ 98990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7573" h="276716">
                    <a:moveTo>
                      <a:pt x="78621" y="83203"/>
                    </a:moveTo>
                    <a:cubicBezTo>
                      <a:pt x="161688" y="-8266"/>
                      <a:pt x="193953" y="207"/>
                      <a:pt x="255909" y="207"/>
                    </a:cubicBezTo>
                    <a:lnTo>
                      <a:pt x="656411" y="98990"/>
                    </a:lnTo>
                    <a:cubicBezTo>
                      <a:pt x="718367" y="98990"/>
                      <a:pt x="777573" y="50433"/>
                      <a:pt x="777573" y="112389"/>
                    </a:cubicBezTo>
                    <a:lnTo>
                      <a:pt x="777573" y="164534"/>
                    </a:lnTo>
                    <a:cubicBezTo>
                      <a:pt x="777573" y="226490"/>
                      <a:pt x="727347" y="276716"/>
                      <a:pt x="665391" y="276716"/>
                    </a:cubicBezTo>
                    <a:lnTo>
                      <a:pt x="148146" y="276716"/>
                    </a:lnTo>
                    <a:cubicBezTo>
                      <a:pt x="86190" y="276716"/>
                      <a:pt x="43" y="271391"/>
                      <a:pt x="43" y="209435"/>
                    </a:cubicBezTo>
                    <a:cubicBezTo>
                      <a:pt x="43" y="192053"/>
                      <a:pt x="-4446" y="174672"/>
                      <a:pt x="78621" y="83203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" name="四角形: 角を丸くする 178">
                <a:extLst>
                  <a:ext uri="{FF2B5EF4-FFF2-40B4-BE49-F238E27FC236}">
                    <a16:creationId xmlns:a16="http://schemas.microsoft.com/office/drawing/2014/main" id="{DBE2A5E6-ED7F-40D8-89C6-00F5919D8A08}"/>
                  </a:ext>
                </a:extLst>
              </p:cNvPr>
              <p:cNvSpPr/>
              <p:nvPr/>
            </p:nvSpPr>
            <p:spPr bwMode="auto">
              <a:xfrm>
                <a:off x="7335074" y="2789785"/>
                <a:ext cx="319852" cy="257304"/>
              </a:xfrm>
              <a:prstGeom prst="roundRect">
                <a:avLst>
                  <a:gd name="adj" fmla="val 40571"/>
                </a:avLst>
              </a:prstGeom>
              <a:solidFill>
                <a:schemeClr val="tx2">
                  <a:lumMod val="50000"/>
                </a:scheme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18" name="楕円 217">
              <a:extLst>
                <a:ext uri="{FF2B5EF4-FFF2-40B4-BE49-F238E27FC236}">
                  <a16:creationId xmlns:a16="http://schemas.microsoft.com/office/drawing/2014/main" id="{F51EC5A8-DA2C-4C01-96D6-22EA2D31EE91}"/>
                </a:ext>
              </a:extLst>
            </p:cNvPr>
            <p:cNvSpPr/>
            <p:nvPr/>
          </p:nvSpPr>
          <p:spPr bwMode="auto">
            <a:xfrm>
              <a:off x="4368661" y="4526771"/>
              <a:ext cx="263662" cy="23979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9" name="楕円 218">
              <a:extLst>
                <a:ext uri="{FF2B5EF4-FFF2-40B4-BE49-F238E27FC236}">
                  <a16:creationId xmlns:a16="http://schemas.microsoft.com/office/drawing/2014/main" id="{D8E2C65A-C251-4414-AE38-353E7559A622}"/>
                </a:ext>
              </a:extLst>
            </p:cNvPr>
            <p:cNvSpPr/>
            <p:nvPr/>
          </p:nvSpPr>
          <p:spPr bwMode="auto">
            <a:xfrm>
              <a:off x="5270361" y="4526771"/>
              <a:ext cx="263662" cy="23979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60D9AAD1-4B1D-4C2F-8D17-486EBC5EE62B}"/>
                </a:ext>
              </a:extLst>
            </p:cNvPr>
            <p:cNvSpPr/>
            <p:nvPr/>
          </p:nvSpPr>
          <p:spPr bwMode="auto">
            <a:xfrm>
              <a:off x="4517888" y="4206096"/>
              <a:ext cx="860562" cy="88114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3" name="台形 222">
              <a:extLst>
                <a:ext uri="{FF2B5EF4-FFF2-40B4-BE49-F238E27FC236}">
                  <a16:creationId xmlns:a16="http://schemas.microsoft.com/office/drawing/2014/main" id="{F8926A11-4C4D-4848-B3F8-C215AF12C9D2}"/>
                </a:ext>
              </a:extLst>
            </p:cNvPr>
            <p:cNvSpPr/>
            <p:nvPr/>
          </p:nvSpPr>
          <p:spPr>
            <a:xfrm rot="10800000" flipV="1">
              <a:off x="4589124" y="3989002"/>
              <a:ext cx="685344" cy="323942"/>
            </a:xfrm>
            <a:prstGeom prst="trapezoid">
              <a:avLst>
                <a:gd name="adj" fmla="val 85441"/>
              </a:avLst>
            </a:prstGeom>
            <a:pattFill prst="dkVert">
              <a:fgClr>
                <a:srgbClr val="FFC000"/>
              </a:fgClr>
              <a:bgClr>
                <a:schemeClr val="accent2">
                  <a:lumMod val="75000"/>
                </a:schemeClr>
              </a:bgClr>
            </a:patt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4" name="台形 223">
              <a:extLst>
                <a:ext uri="{FF2B5EF4-FFF2-40B4-BE49-F238E27FC236}">
                  <a16:creationId xmlns:a16="http://schemas.microsoft.com/office/drawing/2014/main" id="{437BBC30-49A5-42D7-82B0-6C17989923FF}"/>
                </a:ext>
              </a:extLst>
            </p:cNvPr>
            <p:cNvSpPr/>
            <p:nvPr/>
          </p:nvSpPr>
          <p:spPr>
            <a:xfrm rot="10800000" flipV="1">
              <a:off x="4684371" y="3972597"/>
              <a:ext cx="494848" cy="366503"/>
            </a:xfrm>
            <a:prstGeom prst="trapezoid">
              <a:avLst>
                <a:gd name="adj" fmla="val 85441"/>
              </a:avLst>
            </a:prstGeom>
            <a:pattFill prst="dkVert">
              <a:fgClr>
                <a:srgbClr val="FFC000"/>
              </a:fgClr>
              <a:bgClr>
                <a:schemeClr val="accent2">
                  <a:lumMod val="75000"/>
                </a:schemeClr>
              </a:bgClr>
            </a:patt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5" name="台形 224">
              <a:extLst>
                <a:ext uri="{FF2B5EF4-FFF2-40B4-BE49-F238E27FC236}">
                  <a16:creationId xmlns:a16="http://schemas.microsoft.com/office/drawing/2014/main" id="{D7F698F5-5553-4494-B7BE-AA94826B998A}"/>
                </a:ext>
              </a:extLst>
            </p:cNvPr>
            <p:cNvSpPr/>
            <p:nvPr/>
          </p:nvSpPr>
          <p:spPr>
            <a:xfrm rot="10800000" flipV="1">
              <a:off x="4841534" y="3948784"/>
              <a:ext cx="180522" cy="418602"/>
            </a:xfrm>
            <a:prstGeom prst="trapezoid">
              <a:avLst>
                <a:gd name="adj" fmla="val 85441"/>
              </a:avLst>
            </a:prstGeom>
            <a:pattFill prst="dkVert">
              <a:fgClr>
                <a:srgbClr val="FFC000"/>
              </a:fgClr>
              <a:bgClr>
                <a:schemeClr val="accent2">
                  <a:lumMod val="75000"/>
                </a:schemeClr>
              </a:bgClr>
            </a:patt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6" name="台形 225">
              <a:extLst>
                <a:ext uri="{FF2B5EF4-FFF2-40B4-BE49-F238E27FC236}">
                  <a16:creationId xmlns:a16="http://schemas.microsoft.com/office/drawing/2014/main" id="{BD6A5E82-5B96-46B2-8D82-FAA7C5B40E20}"/>
                </a:ext>
              </a:extLst>
            </p:cNvPr>
            <p:cNvSpPr/>
            <p:nvPr/>
          </p:nvSpPr>
          <p:spPr>
            <a:xfrm rot="10800000">
              <a:off x="4761935" y="3876428"/>
              <a:ext cx="339725" cy="149409"/>
            </a:xfrm>
            <a:prstGeom prst="trapezoid">
              <a:avLst>
                <a:gd name="adj" fmla="val 85441"/>
              </a:avLst>
            </a:prstGeom>
            <a:pattFill prst="dkVert">
              <a:fgClr>
                <a:srgbClr val="FFC000"/>
              </a:fgClr>
              <a:bgClr>
                <a:schemeClr val="accent2">
                  <a:lumMod val="75000"/>
                </a:schemeClr>
              </a:bgClr>
            </a:patt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AE371E1C-AF90-41AC-9527-F70DABE8D68C}"/>
                </a:ext>
              </a:extLst>
            </p:cNvPr>
            <p:cNvSpPr/>
            <p:nvPr/>
          </p:nvSpPr>
          <p:spPr bwMode="auto">
            <a:xfrm>
              <a:off x="4610824" y="4445286"/>
              <a:ext cx="249462" cy="255426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E5B72756-C70D-4448-B6B0-D3FB9FC63F20}"/>
                </a:ext>
              </a:extLst>
            </p:cNvPr>
            <p:cNvSpPr/>
            <p:nvPr/>
          </p:nvSpPr>
          <p:spPr bwMode="auto">
            <a:xfrm>
              <a:off x="5017224" y="4445286"/>
              <a:ext cx="249462" cy="255426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9" name="楕円 228">
              <a:extLst>
                <a:ext uri="{FF2B5EF4-FFF2-40B4-BE49-F238E27FC236}">
                  <a16:creationId xmlns:a16="http://schemas.microsoft.com/office/drawing/2014/main" id="{89499DE2-5FB8-45A5-B835-20CB5FA472CD}"/>
                </a:ext>
              </a:extLst>
            </p:cNvPr>
            <p:cNvSpPr/>
            <p:nvPr/>
          </p:nvSpPr>
          <p:spPr bwMode="auto">
            <a:xfrm>
              <a:off x="4673685" y="4506169"/>
              <a:ext cx="123740" cy="126698"/>
            </a:xfrm>
            <a:prstGeom prst="ellips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180E6276-CFCA-4B1D-A85E-B153D41EDC8A}"/>
                </a:ext>
              </a:extLst>
            </p:cNvPr>
            <p:cNvSpPr/>
            <p:nvPr/>
          </p:nvSpPr>
          <p:spPr bwMode="auto">
            <a:xfrm>
              <a:off x="5080085" y="4506169"/>
              <a:ext cx="123740" cy="126698"/>
            </a:xfrm>
            <a:prstGeom prst="ellips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1E0DEAD4-2003-4277-99F5-20CD753F3A26}"/>
                </a:ext>
              </a:extLst>
            </p:cNvPr>
            <p:cNvSpPr/>
            <p:nvPr/>
          </p:nvSpPr>
          <p:spPr bwMode="auto">
            <a:xfrm>
              <a:off x="4825513" y="4755326"/>
              <a:ext cx="232262" cy="237814"/>
            </a:xfrm>
            <a:prstGeom prst="ellipse">
              <a:avLst/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2" name="円: 塗りつぶしなし 231">
              <a:extLst>
                <a:ext uri="{FF2B5EF4-FFF2-40B4-BE49-F238E27FC236}">
                  <a16:creationId xmlns:a16="http://schemas.microsoft.com/office/drawing/2014/main" id="{3345EAA2-776E-43D1-A075-841BA9982860}"/>
                </a:ext>
              </a:extLst>
            </p:cNvPr>
            <p:cNvSpPr/>
            <p:nvPr/>
          </p:nvSpPr>
          <p:spPr>
            <a:xfrm>
              <a:off x="4783567" y="4725397"/>
              <a:ext cx="312308" cy="312308"/>
            </a:xfrm>
            <a:prstGeom prst="donut">
              <a:avLst>
                <a:gd name="adj" fmla="val 33967"/>
              </a:avLst>
            </a:prstGeom>
            <a:solidFill>
              <a:srgbClr val="FF66FF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2834B128-489E-43ED-A8CC-AD820C4374E4}"/>
              </a:ext>
            </a:extLst>
          </p:cNvPr>
          <p:cNvGrpSpPr/>
          <p:nvPr/>
        </p:nvGrpSpPr>
        <p:grpSpPr>
          <a:xfrm>
            <a:off x="6585593" y="3801768"/>
            <a:ext cx="2652533" cy="2550006"/>
            <a:chOff x="6585593" y="3801768"/>
            <a:chExt cx="2652533" cy="2550006"/>
          </a:xfrm>
        </p:grpSpPr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BCA6376D-74F9-4A74-B7F7-3AADB58D24BD}"/>
                </a:ext>
              </a:extLst>
            </p:cNvPr>
            <p:cNvGrpSpPr/>
            <p:nvPr/>
          </p:nvGrpSpPr>
          <p:grpSpPr>
            <a:xfrm>
              <a:off x="6585593" y="4750326"/>
              <a:ext cx="2652533" cy="1601448"/>
              <a:chOff x="5237714" y="1943835"/>
              <a:chExt cx="4492971" cy="2712599"/>
            </a:xfrm>
          </p:grpSpPr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F6785A2C-854C-4C15-8776-506D192D32C2}"/>
                  </a:ext>
                </a:extLst>
              </p:cNvPr>
              <p:cNvSpPr/>
              <p:nvPr/>
            </p:nvSpPr>
            <p:spPr bwMode="auto">
              <a:xfrm>
                <a:off x="6127900" y="1943835"/>
                <a:ext cx="2712599" cy="2712599"/>
              </a:xfrm>
              <a:custGeom>
                <a:avLst/>
                <a:gdLst>
                  <a:gd name="connsiteX0" fmla="*/ 1281292 w 2712599"/>
                  <a:gd name="connsiteY0" fmla="*/ 0 h 2712599"/>
                  <a:gd name="connsiteX1" fmla="*/ 1431307 w 2712599"/>
                  <a:gd name="connsiteY1" fmla="*/ 0 h 2712599"/>
                  <a:gd name="connsiteX2" fmla="*/ 1468812 w 2712599"/>
                  <a:gd name="connsiteY2" fmla="*/ 37505 h 2712599"/>
                  <a:gd name="connsiteX3" fmla="*/ 1468812 w 2712599"/>
                  <a:gd name="connsiteY3" fmla="*/ 610231 h 2712599"/>
                  <a:gd name="connsiteX4" fmla="*/ 2675094 w 2712599"/>
                  <a:gd name="connsiteY4" fmla="*/ 610231 h 2712599"/>
                  <a:gd name="connsiteX5" fmla="*/ 2712599 w 2712599"/>
                  <a:gd name="connsiteY5" fmla="*/ 647736 h 2712599"/>
                  <a:gd name="connsiteX6" fmla="*/ 2712599 w 2712599"/>
                  <a:gd name="connsiteY6" fmla="*/ 797751 h 2712599"/>
                  <a:gd name="connsiteX7" fmla="*/ 2675094 w 2712599"/>
                  <a:gd name="connsiteY7" fmla="*/ 835256 h 2712599"/>
                  <a:gd name="connsiteX8" fmla="*/ 1468812 w 2712599"/>
                  <a:gd name="connsiteY8" fmla="*/ 835256 h 2712599"/>
                  <a:gd name="connsiteX9" fmla="*/ 1468812 w 2712599"/>
                  <a:gd name="connsiteY9" fmla="*/ 2675094 h 2712599"/>
                  <a:gd name="connsiteX10" fmla="*/ 1431307 w 2712599"/>
                  <a:gd name="connsiteY10" fmla="*/ 2712599 h 2712599"/>
                  <a:gd name="connsiteX11" fmla="*/ 1281292 w 2712599"/>
                  <a:gd name="connsiteY11" fmla="*/ 2712599 h 2712599"/>
                  <a:gd name="connsiteX12" fmla="*/ 1243787 w 2712599"/>
                  <a:gd name="connsiteY12" fmla="*/ 2675094 h 2712599"/>
                  <a:gd name="connsiteX13" fmla="*/ 1243787 w 2712599"/>
                  <a:gd name="connsiteY13" fmla="*/ 835256 h 2712599"/>
                  <a:gd name="connsiteX14" fmla="*/ 37505 w 2712599"/>
                  <a:gd name="connsiteY14" fmla="*/ 835256 h 2712599"/>
                  <a:gd name="connsiteX15" fmla="*/ 0 w 2712599"/>
                  <a:gd name="connsiteY15" fmla="*/ 797751 h 2712599"/>
                  <a:gd name="connsiteX16" fmla="*/ 0 w 2712599"/>
                  <a:gd name="connsiteY16" fmla="*/ 647736 h 2712599"/>
                  <a:gd name="connsiteX17" fmla="*/ 37505 w 2712599"/>
                  <a:gd name="connsiteY17" fmla="*/ 610231 h 2712599"/>
                  <a:gd name="connsiteX18" fmla="*/ 1243787 w 2712599"/>
                  <a:gd name="connsiteY18" fmla="*/ 610231 h 2712599"/>
                  <a:gd name="connsiteX19" fmla="*/ 1243787 w 2712599"/>
                  <a:gd name="connsiteY19" fmla="*/ 37505 h 2712599"/>
                  <a:gd name="connsiteX20" fmla="*/ 1281292 w 2712599"/>
                  <a:gd name="connsiteY20" fmla="*/ 0 h 2712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712599" h="2712599">
                    <a:moveTo>
                      <a:pt x="1281292" y="0"/>
                    </a:moveTo>
                    <a:lnTo>
                      <a:pt x="1431307" y="0"/>
                    </a:lnTo>
                    <a:cubicBezTo>
                      <a:pt x="1452020" y="0"/>
                      <a:pt x="1468812" y="16792"/>
                      <a:pt x="1468812" y="37505"/>
                    </a:cubicBezTo>
                    <a:lnTo>
                      <a:pt x="1468812" y="610231"/>
                    </a:lnTo>
                    <a:lnTo>
                      <a:pt x="2675094" y="610231"/>
                    </a:lnTo>
                    <a:cubicBezTo>
                      <a:pt x="2695807" y="610231"/>
                      <a:pt x="2712599" y="627023"/>
                      <a:pt x="2712599" y="647736"/>
                    </a:cubicBezTo>
                    <a:lnTo>
                      <a:pt x="2712599" y="797751"/>
                    </a:lnTo>
                    <a:cubicBezTo>
                      <a:pt x="2712599" y="818464"/>
                      <a:pt x="2695807" y="835256"/>
                      <a:pt x="2675094" y="835256"/>
                    </a:cubicBezTo>
                    <a:lnTo>
                      <a:pt x="1468812" y="835256"/>
                    </a:lnTo>
                    <a:lnTo>
                      <a:pt x="1468812" y="2675094"/>
                    </a:lnTo>
                    <a:cubicBezTo>
                      <a:pt x="1468812" y="2695807"/>
                      <a:pt x="1452020" y="2712599"/>
                      <a:pt x="1431307" y="2712599"/>
                    </a:cubicBezTo>
                    <a:lnTo>
                      <a:pt x="1281292" y="2712599"/>
                    </a:lnTo>
                    <a:cubicBezTo>
                      <a:pt x="1260579" y="2712599"/>
                      <a:pt x="1243787" y="2695807"/>
                      <a:pt x="1243787" y="2675094"/>
                    </a:cubicBezTo>
                    <a:lnTo>
                      <a:pt x="1243787" y="835256"/>
                    </a:lnTo>
                    <a:lnTo>
                      <a:pt x="37505" y="835256"/>
                    </a:lnTo>
                    <a:cubicBezTo>
                      <a:pt x="16792" y="835256"/>
                      <a:pt x="0" y="818464"/>
                      <a:pt x="0" y="797751"/>
                    </a:cubicBezTo>
                    <a:lnTo>
                      <a:pt x="0" y="647736"/>
                    </a:lnTo>
                    <a:cubicBezTo>
                      <a:pt x="0" y="627023"/>
                      <a:pt x="16792" y="610231"/>
                      <a:pt x="37505" y="610231"/>
                    </a:cubicBezTo>
                    <a:lnTo>
                      <a:pt x="1243787" y="610231"/>
                    </a:lnTo>
                    <a:lnTo>
                      <a:pt x="1243787" y="37505"/>
                    </a:lnTo>
                    <a:cubicBezTo>
                      <a:pt x="1243787" y="16792"/>
                      <a:pt x="1260579" y="0"/>
                      <a:pt x="128129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7959EC4E-5439-4F31-954C-3595D4E69FB1}"/>
                  </a:ext>
                </a:extLst>
              </p:cNvPr>
              <p:cNvSpPr/>
              <p:nvPr/>
            </p:nvSpPr>
            <p:spPr bwMode="auto">
              <a:xfrm>
                <a:off x="6414947" y="2483660"/>
                <a:ext cx="2138504" cy="1524134"/>
              </a:xfrm>
              <a:custGeom>
                <a:avLst/>
                <a:gdLst>
                  <a:gd name="connsiteX0" fmla="*/ 105014 w 2368377"/>
                  <a:gd name="connsiteY0" fmla="*/ 0 h 1524134"/>
                  <a:gd name="connsiteX1" fmla="*/ 900315 w 2368377"/>
                  <a:gd name="connsiteY1" fmla="*/ 0 h 1524134"/>
                  <a:gd name="connsiteX2" fmla="*/ 1184974 w 2368377"/>
                  <a:gd name="connsiteY2" fmla="*/ 333695 h 1524134"/>
                  <a:gd name="connsiteX3" fmla="*/ 1469633 w 2368377"/>
                  <a:gd name="connsiteY3" fmla="*/ 0 h 1524134"/>
                  <a:gd name="connsiteX4" fmla="*/ 2263363 w 2368377"/>
                  <a:gd name="connsiteY4" fmla="*/ 0 h 1524134"/>
                  <a:gd name="connsiteX5" fmla="*/ 2368377 w 2368377"/>
                  <a:gd name="connsiteY5" fmla="*/ 105014 h 1524134"/>
                  <a:gd name="connsiteX6" fmla="*/ 2368377 w 2368377"/>
                  <a:gd name="connsiteY6" fmla="*/ 525056 h 1524134"/>
                  <a:gd name="connsiteX7" fmla="*/ 2263363 w 2368377"/>
                  <a:gd name="connsiteY7" fmla="*/ 630070 h 1524134"/>
                  <a:gd name="connsiteX8" fmla="*/ 1942291 w 2368377"/>
                  <a:gd name="connsiteY8" fmla="*/ 630070 h 1524134"/>
                  <a:gd name="connsiteX9" fmla="*/ 1942291 w 2368377"/>
                  <a:gd name="connsiteY9" fmla="*/ 1524134 h 1524134"/>
                  <a:gd name="connsiteX10" fmla="*/ 426087 w 2368377"/>
                  <a:gd name="connsiteY10" fmla="*/ 1524134 h 1524134"/>
                  <a:gd name="connsiteX11" fmla="*/ 426087 w 2368377"/>
                  <a:gd name="connsiteY11" fmla="*/ 630070 h 1524134"/>
                  <a:gd name="connsiteX12" fmla="*/ 105014 w 2368377"/>
                  <a:gd name="connsiteY12" fmla="*/ 630070 h 1524134"/>
                  <a:gd name="connsiteX13" fmla="*/ 0 w 2368377"/>
                  <a:gd name="connsiteY13" fmla="*/ 525056 h 1524134"/>
                  <a:gd name="connsiteX14" fmla="*/ 0 w 2368377"/>
                  <a:gd name="connsiteY14" fmla="*/ 105014 h 1524134"/>
                  <a:gd name="connsiteX15" fmla="*/ 105014 w 2368377"/>
                  <a:gd name="connsiteY15" fmla="*/ 0 h 1524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68377" h="1524134">
                    <a:moveTo>
                      <a:pt x="105014" y="0"/>
                    </a:moveTo>
                    <a:lnTo>
                      <a:pt x="900315" y="0"/>
                    </a:lnTo>
                    <a:lnTo>
                      <a:pt x="1184974" y="333695"/>
                    </a:lnTo>
                    <a:lnTo>
                      <a:pt x="1469633" y="0"/>
                    </a:lnTo>
                    <a:lnTo>
                      <a:pt x="2263363" y="0"/>
                    </a:lnTo>
                    <a:cubicBezTo>
                      <a:pt x="2321361" y="0"/>
                      <a:pt x="2368377" y="47016"/>
                      <a:pt x="2368377" y="105014"/>
                    </a:cubicBezTo>
                    <a:lnTo>
                      <a:pt x="2368377" y="525056"/>
                    </a:lnTo>
                    <a:cubicBezTo>
                      <a:pt x="2368377" y="583054"/>
                      <a:pt x="2321361" y="630070"/>
                      <a:pt x="2263363" y="630070"/>
                    </a:cubicBezTo>
                    <a:lnTo>
                      <a:pt x="1942291" y="630070"/>
                    </a:lnTo>
                    <a:lnTo>
                      <a:pt x="1942291" y="1524134"/>
                    </a:lnTo>
                    <a:lnTo>
                      <a:pt x="426087" y="1524134"/>
                    </a:lnTo>
                    <a:lnTo>
                      <a:pt x="426087" y="630070"/>
                    </a:lnTo>
                    <a:lnTo>
                      <a:pt x="105014" y="630070"/>
                    </a:lnTo>
                    <a:cubicBezTo>
                      <a:pt x="47016" y="630070"/>
                      <a:pt x="0" y="583054"/>
                      <a:pt x="0" y="525056"/>
                    </a:cubicBezTo>
                    <a:lnTo>
                      <a:pt x="0" y="105014"/>
                    </a:lnTo>
                    <a:cubicBezTo>
                      <a:pt x="0" y="47016"/>
                      <a:pt x="47016" y="0"/>
                      <a:pt x="10501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3160CCEA-2052-409D-94E2-EE8D322D245D}"/>
                  </a:ext>
                </a:extLst>
              </p:cNvPr>
              <p:cNvSpPr/>
              <p:nvPr/>
            </p:nvSpPr>
            <p:spPr bwMode="auto">
              <a:xfrm>
                <a:off x="5237714" y="2425740"/>
                <a:ext cx="956820" cy="669219"/>
              </a:xfrm>
              <a:custGeom>
                <a:avLst/>
                <a:gdLst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873107 w 950985"/>
                  <a:gd name="connsiteY8" fmla="*/ 107817 h 669219"/>
                  <a:gd name="connsiteX9" fmla="*/ 950047 w 950985"/>
                  <a:gd name="connsiteY9" fmla="*/ 253807 h 669219"/>
                  <a:gd name="connsiteX10" fmla="*/ 913418 w 950985"/>
                  <a:gd name="connsiteY10" fmla="*/ 390508 h 669219"/>
                  <a:gd name="connsiteX11" fmla="*/ 788706 w 950985"/>
                  <a:gd name="connsiteY11" fmla="*/ 328214 h 669219"/>
                  <a:gd name="connsiteX12" fmla="*/ 785059 w 950985"/>
                  <a:gd name="connsiteY12" fmla="*/ 337665 h 669219"/>
                  <a:gd name="connsiteX13" fmla="*/ 713725 w 950985"/>
                  <a:gd name="connsiteY13" fmla="*/ 435633 h 669219"/>
                  <a:gd name="connsiteX14" fmla="*/ 712053 w 950985"/>
                  <a:gd name="connsiteY14" fmla="*/ 437079 h 669219"/>
                  <a:gd name="connsiteX15" fmla="*/ 712043 w 950985"/>
                  <a:gd name="connsiteY15" fmla="*/ 439040 h 669219"/>
                  <a:gd name="connsiteX16" fmla="*/ 653228 w 950985"/>
                  <a:gd name="connsiteY16" fmla="*/ 630558 h 669219"/>
                  <a:gd name="connsiteX17" fmla="*/ 652680 w 950985"/>
                  <a:gd name="connsiteY17" fmla="*/ 630228 h 669219"/>
                  <a:gd name="connsiteX18" fmla="*/ 648899 w 950985"/>
                  <a:gd name="connsiteY18" fmla="*/ 636603 h 669219"/>
                  <a:gd name="connsiteX19" fmla="*/ 639132 w 950985"/>
                  <a:gd name="connsiteY19" fmla="*/ 647392 h 669219"/>
                  <a:gd name="connsiteX20" fmla="*/ 537643 w 950985"/>
                  <a:gd name="connsiteY20" fmla="*/ 642220 h 669219"/>
                  <a:gd name="connsiteX21" fmla="*/ 525829 w 950985"/>
                  <a:gd name="connsiteY21" fmla="*/ 563667 h 669219"/>
                  <a:gd name="connsiteX22" fmla="*/ 530162 w 950985"/>
                  <a:gd name="connsiteY22" fmla="*/ 556360 h 669219"/>
                  <a:gd name="connsiteX23" fmla="*/ 529974 w 950985"/>
                  <a:gd name="connsiteY23" fmla="*/ 556246 h 669219"/>
                  <a:gd name="connsiteX24" fmla="*/ 566523 w 950985"/>
                  <a:gd name="connsiteY24" fmla="*/ 382700 h 669219"/>
                  <a:gd name="connsiteX25" fmla="*/ 564112 w 950985"/>
                  <a:gd name="connsiteY25" fmla="*/ 369712 h 669219"/>
                  <a:gd name="connsiteX26" fmla="*/ 546678 w 950985"/>
                  <a:gd name="connsiteY26" fmla="*/ 373278 h 669219"/>
                  <a:gd name="connsiteX27" fmla="*/ 331478 w 950985"/>
                  <a:gd name="connsiteY27" fmla="*/ 588798 h 669219"/>
                  <a:gd name="connsiteX28" fmla="*/ 326928 w 950985"/>
                  <a:gd name="connsiteY28" fmla="*/ 611557 h 669219"/>
                  <a:gd name="connsiteX29" fmla="*/ 326735 w 950985"/>
                  <a:gd name="connsiteY29" fmla="*/ 615454 h 669219"/>
                  <a:gd name="connsiteX30" fmla="*/ 323702 w 950985"/>
                  <a:gd name="connsiteY30" fmla="*/ 627621 h 669219"/>
                  <a:gd name="connsiteX31" fmla="*/ 246353 w 950985"/>
                  <a:gd name="connsiteY31" fmla="*/ 665826 h 669219"/>
                  <a:gd name="connsiteX32" fmla="*/ 207485 w 950985"/>
                  <a:gd name="connsiteY32" fmla="*/ 599517 h 669219"/>
                  <a:gd name="connsiteX33" fmla="*/ 208561 w 950985"/>
                  <a:gd name="connsiteY33" fmla="*/ 595200 h 669219"/>
                  <a:gd name="connsiteX34" fmla="*/ 208503 w 950985"/>
                  <a:gd name="connsiteY34" fmla="*/ 595191 h 669219"/>
                  <a:gd name="connsiteX35" fmla="*/ 215473 w 950985"/>
                  <a:gd name="connsiteY35" fmla="*/ 560330 h 669219"/>
                  <a:gd name="connsiteX36" fmla="*/ 225253 w 950985"/>
                  <a:gd name="connsiteY36" fmla="*/ 526640 h 669219"/>
                  <a:gd name="connsiteX37" fmla="*/ 317475 w 950985"/>
                  <a:gd name="connsiteY37" fmla="*/ 373851 h 669219"/>
                  <a:gd name="connsiteX38" fmla="*/ 335078 w 950985"/>
                  <a:gd name="connsiteY38" fmla="*/ 357234 h 669219"/>
                  <a:gd name="connsiteX39" fmla="*/ 313701 w 950985"/>
                  <a:gd name="connsiteY39" fmla="*/ 370462 h 669219"/>
                  <a:gd name="connsiteX40" fmla="*/ 183422 w 950985"/>
                  <a:gd name="connsiteY40" fmla="*/ 527315 h 669219"/>
                  <a:gd name="connsiteX41" fmla="*/ 182968 w 950985"/>
                  <a:gd name="connsiteY41" fmla="*/ 527119 h 669219"/>
                  <a:gd name="connsiteX42" fmla="*/ 179589 w 950985"/>
                  <a:gd name="connsiteY42" fmla="*/ 536125 h 669219"/>
                  <a:gd name="connsiteX43" fmla="*/ 104340 w 950985"/>
                  <a:gd name="connsiteY43" fmla="*/ 571401 h 669219"/>
                  <a:gd name="connsiteX44" fmla="*/ 59037 w 950985"/>
                  <a:gd name="connsiteY44" fmla="*/ 489830 h 669219"/>
                  <a:gd name="connsiteX45" fmla="*/ 63808 w 950985"/>
                  <a:gd name="connsiteY45" fmla="*/ 477115 h 669219"/>
                  <a:gd name="connsiteX46" fmla="*/ 65437 w 950985"/>
                  <a:gd name="connsiteY46" fmla="*/ 474478 h 669219"/>
                  <a:gd name="connsiteX47" fmla="*/ 82677 w 950985"/>
                  <a:gd name="connsiteY47" fmla="*/ 438864 h 669219"/>
                  <a:gd name="connsiteX48" fmla="*/ 275779 w 950985"/>
                  <a:gd name="connsiteY48" fmla="*/ 242019 h 669219"/>
                  <a:gd name="connsiteX49" fmla="*/ 291065 w 950985"/>
                  <a:gd name="connsiteY49" fmla="*/ 234342 h 669219"/>
                  <a:gd name="connsiteX50" fmla="*/ 279518 w 950985"/>
                  <a:gd name="connsiteY50" fmla="*/ 237911 h 669219"/>
                  <a:gd name="connsiteX51" fmla="*/ 131777 w 950985"/>
                  <a:gd name="connsiteY51" fmla="*/ 334418 h 669219"/>
                  <a:gd name="connsiteX52" fmla="*/ 113699 w 950985"/>
                  <a:gd name="connsiteY52" fmla="*/ 355516 h 669219"/>
                  <a:gd name="connsiteX53" fmla="*/ 110302 w 950985"/>
                  <a:gd name="connsiteY53" fmla="*/ 360780 h 669219"/>
                  <a:gd name="connsiteX54" fmla="*/ 46088 w 950985"/>
                  <a:gd name="connsiteY54" fmla="*/ 381147 h 669219"/>
                  <a:gd name="connsiteX55" fmla="*/ 1970 w 950985"/>
                  <a:gd name="connsiteY55" fmla="*/ 307808 h 669219"/>
                  <a:gd name="connsiteX56" fmla="*/ 12632 w 950985"/>
                  <a:gd name="connsiteY56" fmla="*/ 286719 h 669219"/>
                  <a:gd name="connsiteX57" fmla="*/ 14936 w 950985"/>
                  <a:gd name="connsiteY57" fmla="*/ 284363 h 669219"/>
                  <a:gd name="connsiteX58" fmla="*/ 43175 w 950985"/>
                  <a:gd name="connsiteY58" fmla="*/ 251408 h 669219"/>
                  <a:gd name="connsiteX59" fmla="*/ 266798 w 950985"/>
                  <a:gd name="connsiteY59" fmla="*/ 114563 h 669219"/>
                  <a:gd name="connsiteX60" fmla="*/ 279392 w 950985"/>
                  <a:gd name="connsiteY60" fmla="*/ 111530 h 669219"/>
                  <a:gd name="connsiteX61" fmla="*/ 281193 w 950985"/>
                  <a:gd name="connsiteY61" fmla="*/ 109395 h 669219"/>
                  <a:gd name="connsiteX62" fmla="*/ 269076 w 950985"/>
                  <a:gd name="connsiteY62" fmla="*/ 109830 h 669219"/>
                  <a:gd name="connsiteX63" fmla="*/ 218671 w 950985"/>
                  <a:gd name="connsiteY63" fmla="*/ 116674 h 669219"/>
                  <a:gd name="connsiteX64" fmla="*/ 196568 w 950985"/>
                  <a:gd name="connsiteY64" fmla="*/ 122009 h 669219"/>
                  <a:gd name="connsiteX65" fmla="*/ 194069 w 950985"/>
                  <a:gd name="connsiteY65" fmla="*/ 122954 h 669219"/>
                  <a:gd name="connsiteX66" fmla="*/ 171719 w 950985"/>
                  <a:gd name="connsiteY66" fmla="*/ 124562 h 669219"/>
                  <a:gd name="connsiteX67" fmla="*/ 122181 w 950985"/>
                  <a:gd name="connsiteY67" fmla="*/ 63650 h 669219"/>
                  <a:gd name="connsiteX68" fmla="*/ 126652 w 950985"/>
                  <a:gd name="connsiteY68" fmla="*/ 47863 h 669219"/>
                  <a:gd name="connsiteX69" fmla="*/ 162482 w 950985"/>
                  <a:gd name="connsiteY69" fmla="*/ 17938 h 669219"/>
                  <a:gd name="connsiteX70" fmla="*/ 167106 w 950985"/>
                  <a:gd name="connsiteY70" fmla="*/ 17143 h 669219"/>
                  <a:gd name="connsiteX71" fmla="*/ 196932 w 950985"/>
                  <a:gd name="connsiteY71" fmla="*/ 9945 h 669219"/>
                  <a:gd name="connsiteX72" fmla="*/ 310057 w 950985"/>
                  <a:gd name="connsiteY72" fmla="*/ 217 h 669219"/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950047 w 950985"/>
                  <a:gd name="connsiteY8" fmla="*/ 253807 h 669219"/>
                  <a:gd name="connsiteX9" fmla="*/ 913418 w 950985"/>
                  <a:gd name="connsiteY9" fmla="*/ 390508 h 669219"/>
                  <a:gd name="connsiteX10" fmla="*/ 788706 w 950985"/>
                  <a:gd name="connsiteY10" fmla="*/ 328214 h 669219"/>
                  <a:gd name="connsiteX11" fmla="*/ 785059 w 950985"/>
                  <a:gd name="connsiteY11" fmla="*/ 337665 h 669219"/>
                  <a:gd name="connsiteX12" fmla="*/ 713725 w 950985"/>
                  <a:gd name="connsiteY12" fmla="*/ 435633 h 669219"/>
                  <a:gd name="connsiteX13" fmla="*/ 712053 w 950985"/>
                  <a:gd name="connsiteY13" fmla="*/ 437079 h 669219"/>
                  <a:gd name="connsiteX14" fmla="*/ 712043 w 950985"/>
                  <a:gd name="connsiteY14" fmla="*/ 439040 h 669219"/>
                  <a:gd name="connsiteX15" fmla="*/ 653228 w 950985"/>
                  <a:gd name="connsiteY15" fmla="*/ 630558 h 669219"/>
                  <a:gd name="connsiteX16" fmla="*/ 652680 w 950985"/>
                  <a:gd name="connsiteY16" fmla="*/ 630228 h 669219"/>
                  <a:gd name="connsiteX17" fmla="*/ 648899 w 950985"/>
                  <a:gd name="connsiteY17" fmla="*/ 636603 h 669219"/>
                  <a:gd name="connsiteX18" fmla="*/ 639132 w 950985"/>
                  <a:gd name="connsiteY18" fmla="*/ 647392 h 669219"/>
                  <a:gd name="connsiteX19" fmla="*/ 537643 w 950985"/>
                  <a:gd name="connsiteY19" fmla="*/ 642220 h 669219"/>
                  <a:gd name="connsiteX20" fmla="*/ 525829 w 950985"/>
                  <a:gd name="connsiteY20" fmla="*/ 563667 h 669219"/>
                  <a:gd name="connsiteX21" fmla="*/ 530162 w 950985"/>
                  <a:gd name="connsiteY21" fmla="*/ 556360 h 669219"/>
                  <a:gd name="connsiteX22" fmla="*/ 529974 w 950985"/>
                  <a:gd name="connsiteY22" fmla="*/ 556246 h 669219"/>
                  <a:gd name="connsiteX23" fmla="*/ 566523 w 950985"/>
                  <a:gd name="connsiteY23" fmla="*/ 382700 h 669219"/>
                  <a:gd name="connsiteX24" fmla="*/ 564112 w 950985"/>
                  <a:gd name="connsiteY24" fmla="*/ 369712 h 669219"/>
                  <a:gd name="connsiteX25" fmla="*/ 546678 w 950985"/>
                  <a:gd name="connsiteY25" fmla="*/ 373278 h 669219"/>
                  <a:gd name="connsiteX26" fmla="*/ 331478 w 950985"/>
                  <a:gd name="connsiteY26" fmla="*/ 588798 h 669219"/>
                  <a:gd name="connsiteX27" fmla="*/ 326928 w 950985"/>
                  <a:gd name="connsiteY27" fmla="*/ 611557 h 669219"/>
                  <a:gd name="connsiteX28" fmla="*/ 326735 w 950985"/>
                  <a:gd name="connsiteY28" fmla="*/ 615454 h 669219"/>
                  <a:gd name="connsiteX29" fmla="*/ 323702 w 950985"/>
                  <a:gd name="connsiteY29" fmla="*/ 627621 h 669219"/>
                  <a:gd name="connsiteX30" fmla="*/ 246353 w 950985"/>
                  <a:gd name="connsiteY30" fmla="*/ 665826 h 669219"/>
                  <a:gd name="connsiteX31" fmla="*/ 207485 w 950985"/>
                  <a:gd name="connsiteY31" fmla="*/ 599517 h 669219"/>
                  <a:gd name="connsiteX32" fmla="*/ 208561 w 950985"/>
                  <a:gd name="connsiteY32" fmla="*/ 595200 h 669219"/>
                  <a:gd name="connsiteX33" fmla="*/ 208503 w 950985"/>
                  <a:gd name="connsiteY33" fmla="*/ 595191 h 669219"/>
                  <a:gd name="connsiteX34" fmla="*/ 215473 w 950985"/>
                  <a:gd name="connsiteY34" fmla="*/ 560330 h 669219"/>
                  <a:gd name="connsiteX35" fmla="*/ 225253 w 950985"/>
                  <a:gd name="connsiteY35" fmla="*/ 526640 h 669219"/>
                  <a:gd name="connsiteX36" fmla="*/ 317475 w 950985"/>
                  <a:gd name="connsiteY36" fmla="*/ 373851 h 669219"/>
                  <a:gd name="connsiteX37" fmla="*/ 335078 w 950985"/>
                  <a:gd name="connsiteY37" fmla="*/ 357234 h 669219"/>
                  <a:gd name="connsiteX38" fmla="*/ 313701 w 950985"/>
                  <a:gd name="connsiteY38" fmla="*/ 370462 h 669219"/>
                  <a:gd name="connsiteX39" fmla="*/ 183422 w 950985"/>
                  <a:gd name="connsiteY39" fmla="*/ 527315 h 669219"/>
                  <a:gd name="connsiteX40" fmla="*/ 182968 w 950985"/>
                  <a:gd name="connsiteY40" fmla="*/ 527119 h 669219"/>
                  <a:gd name="connsiteX41" fmla="*/ 179589 w 950985"/>
                  <a:gd name="connsiteY41" fmla="*/ 536125 h 669219"/>
                  <a:gd name="connsiteX42" fmla="*/ 104340 w 950985"/>
                  <a:gd name="connsiteY42" fmla="*/ 571401 h 669219"/>
                  <a:gd name="connsiteX43" fmla="*/ 59037 w 950985"/>
                  <a:gd name="connsiteY43" fmla="*/ 489830 h 669219"/>
                  <a:gd name="connsiteX44" fmla="*/ 63808 w 950985"/>
                  <a:gd name="connsiteY44" fmla="*/ 477115 h 669219"/>
                  <a:gd name="connsiteX45" fmla="*/ 65437 w 950985"/>
                  <a:gd name="connsiteY45" fmla="*/ 474478 h 669219"/>
                  <a:gd name="connsiteX46" fmla="*/ 82677 w 950985"/>
                  <a:gd name="connsiteY46" fmla="*/ 438864 h 669219"/>
                  <a:gd name="connsiteX47" fmla="*/ 275779 w 950985"/>
                  <a:gd name="connsiteY47" fmla="*/ 242019 h 669219"/>
                  <a:gd name="connsiteX48" fmla="*/ 291065 w 950985"/>
                  <a:gd name="connsiteY48" fmla="*/ 234342 h 669219"/>
                  <a:gd name="connsiteX49" fmla="*/ 279518 w 950985"/>
                  <a:gd name="connsiteY49" fmla="*/ 237911 h 669219"/>
                  <a:gd name="connsiteX50" fmla="*/ 131777 w 950985"/>
                  <a:gd name="connsiteY50" fmla="*/ 334418 h 669219"/>
                  <a:gd name="connsiteX51" fmla="*/ 113699 w 950985"/>
                  <a:gd name="connsiteY51" fmla="*/ 355516 h 669219"/>
                  <a:gd name="connsiteX52" fmla="*/ 110302 w 950985"/>
                  <a:gd name="connsiteY52" fmla="*/ 360780 h 669219"/>
                  <a:gd name="connsiteX53" fmla="*/ 46088 w 950985"/>
                  <a:gd name="connsiteY53" fmla="*/ 381147 h 669219"/>
                  <a:gd name="connsiteX54" fmla="*/ 1970 w 950985"/>
                  <a:gd name="connsiteY54" fmla="*/ 307808 h 669219"/>
                  <a:gd name="connsiteX55" fmla="*/ 12632 w 950985"/>
                  <a:gd name="connsiteY55" fmla="*/ 286719 h 669219"/>
                  <a:gd name="connsiteX56" fmla="*/ 14936 w 950985"/>
                  <a:gd name="connsiteY56" fmla="*/ 284363 h 669219"/>
                  <a:gd name="connsiteX57" fmla="*/ 43175 w 950985"/>
                  <a:gd name="connsiteY57" fmla="*/ 251408 h 669219"/>
                  <a:gd name="connsiteX58" fmla="*/ 266798 w 950985"/>
                  <a:gd name="connsiteY58" fmla="*/ 114563 h 669219"/>
                  <a:gd name="connsiteX59" fmla="*/ 279392 w 950985"/>
                  <a:gd name="connsiteY59" fmla="*/ 111530 h 669219"/>
                  <a:gd name="connsiteX60" fmla="*/ 281193 w 950985"/>
                  <a:gd name="connsiteY60" fmla="*/ 109395 h 669219"/>
                  <a:gd name="connsiteX61" fmla="*/ 269076 w 950985"/>
                  <a:gd name="connsiteY61" fmla="*/ 109830 h 669219"/>
                  <a:gd name="connsiteX62" fmla="*/ 218671 w 950985"/>
                  <a:gd name="connsiteY62" fmla="*/ 116674 h 669219"/>
                  <a:gd name="connsiteX63" fmla="*/ 196568 w 950985"/>
                  <a:gd name="connsiteY63" fmla="*/ 122009 h 669219"/>
                  <a:gd name="connsiteX64" fmla="*/ 194069 w 950985"/>
                  <a:gd name="connsiteY64" fmla="*/ 122954 h 669219"/>
                  <a:gd name="connsiteX65" fmla="*/ 171719 w 950985"/>
                  <a:gd name="connsiteY65" fmla="*/ 124562 h 669219"/>
                  <a:gd name="connsiteX66" fmla="*/ 122181 w 950985"/>
                  <a:gd name="connsiteY66" fmla="*/ 63650 h 669219"/>
                  <a:gd name="connsiteX67" fmla="*/ 126652 w 950985"/>
                  <a:gd name="connsiteY67" fmla="*/ 47863 h 669219"/>
                  <a:gd name="connsiteX68" fmla="*/ 162482 w 950985"/>
                  <a:gd name="connsiteY68" fmla="*/ 17938 h 669219"/>
                  <a:gd name="connsiteX69" fmla="*/ 167106 w 950985"/>
                  <a:gd name="connsiteY69" fmla="*/ 17143 h 669219"/>
                  <a:gd name="connsiteX70" fmla="*/ 196932 w 950985"/>
                  <a:gd name="connsiteY70" fmla="*/ 9945 h 669219"/>
                  <a:gd name="connsiteX71" fmla="*/ 310057 w 950985"/>
                  <a:gd name="connsiteY71" fmla="*/ 217 h 669219"/>
                  <a:gd name="connsiteX0" fmla="*/ 310057 w 954478"/>
                  <a:gd name="connsiteY0" fmla="*/ 217 h 669219"/>
                  <a:gd name="connsiteX1" fmla="*/ 420875 w 954478"/>
                  <a:gd name="connsiteY1" fmla="*/ 16213 h 669219"/>
                  <a:gd name="connsiteX2" fmla="*/ 446748 w 954478"/>
                  <a:gd name="connsiteY2" fmla="*/ 23913 h 669219"/>
                  <a:gd name="connsiteX3" fmla="*/ 465540 w 954478"/>
                  <a:gd name="connsiteY3" fmla="*/ 20060 h 669219"/>
                  <a:gd name="connsiteX4" fmla="*/ 545828 w 954478"/>
                  <a:gd name="connsiteY4" fmla="*/ 13705 h 669219"/>
                  <a:gd name="connsiteX5" fmla="*/ 772130 w 954478"/>
                  <a:gd name="connsiteY5" fmla="*/ 74670 h 669219"/>
                  <a:gd name="connsiteX6" fmla="*/ 785486 w 954478"/>
                  <a:gd name="connsiteY6" fmla="*/ 84873 h 669219"/>
                  <a:gd name="connsiteX7" fmla="*/ 857567 w 954478"/>
                  <a:gd name="connsiteY7" fmla="*/ 89228 h 669219"/>
                  <a:gd name="connsiteX8" fmla="*/ 950047 w 954478"/>
                  <a:gd name="connsiteY8" fmla="*/ 253807 h 669219"/>
                  <a:gd name="connsiteX9" fmla="*/ 913418 w 954478"/>
                  <a:gd name="connsiteY9" fmla="*/ 390508 h 669219"/>
                  <a:gd name="connsiteX10" fmla="*/ 788706 w 954478"/>
                  <a:gd name="connsiteY10" fmla="*/ 328214 h 669219"/>
                  <a:gd name="connsiteX11" fmla="*/ 785059 w 954478"/>
                  <a:gd name="connsiteY11" fmla="*/ 337665 h 669219"/>
                  <a:gd name="connsiteX12" fmla="*/ 713725 w 954478"/>
                  <a:gd name="connsiteY12" fmla="*/ 435633 h 669219"/>
                  <a:gd name="connsiteX13" fmla="*/ 712053 w 954478"/>
                  <a:gd name="connsiteY13" fmla="*/ 437079 h 669219"/>
                  <a:gd name="connsiteX14" fmla="*/ 712043 w 954478"/>
                  <a:gd name="connsiteY14" fmla="*/ 439040 h 669219"/>
                  <a:gd name="connsiteX15" fmla="*/ 653228 w 954478"/>
                  <a:gd name="connsiteY15" fmla="*/ 630558 h 669219"/>
                  <a:gd name="connsiteX16" fmla="*/ 652680 w 954478"/>
                  <a:gd name="connsiteY16" fmla="*/ 630228 h 669219"/>
                  <a:gd name="connsiteX17" fmla="*/ 648899 w 954478"/>
                  <a:gd name="connsiteY17" fmla="*/ 636603 h 669219"/>
                  <a:gd name="connsiteX18" fmla="*/ 639132 w 954478"/>
                  <a:gd name="connsiteY18" fmla="*/ 647392 h 669219"/>
                  <a:gd name="connsiteX19" fmla="*/ 537643 w 954478"/>
                  <a:gd name="connsiteY19" fmla="*/ 642220 h 669219"/>
                  <a:gd name="connsiteX20" fmla="*/ 525829 w 954478"/>
                  <a:gd name="connsiteY20" fmla="*/ 563667 h 669219"/>
                  <a:gd name="connsiteX21" fmla="*/ 530162 w 954478"/>
                  <a:gd name="connsiteY21" fmla="*/ 556360 h 669219"/>
                  <a:gd name="connsiteX22" fmla="*/ 529974 w 954478"/>
                  <a:gd name="connsiteY22" fmla="*/ 556246 h 669219"/>
                  <a:gd name="connsiteX23" fmla="*/ 566523 w 954478"/>
                  <a:gd name="connsiteY23" fmla="*/ 382700 h 669219"/>
                  <a:gd name="connsiteX24" fmla="*/ 564112 w 954478"/>
                  <a:gd name="connsiteY24" fmla="*/ 369712 h 669219"/>
                  <a:gd name="connsiteX25" fmla="*/ 546678 w 954478"/>
                  <a:gd name="connsiteY25" fmla="*/ 373278 h 669219"/>
                  <a:gd name="connsiteX26" fmla="*/ 331478 w 954478"/>
                  <a:gd name="connsiteY26" fmla="*/ 588798 h 669219"/>
                  <a:gd name="connsiteX27" fmla="*/ 326928 w 954478"/>
                  <a:gd name="connsiteY27" fmla="*/ 611557 h 669219"/>
                  <a:gd name="connsiteX28" fmla="*/ 326735 w 954478"/>
                  <a:gd name="connsiteY28" fmla="*/ 615454 h 669219"/>
                  <a:gd name="connsiteX29" fmla="*/ 323702 w 954478"/>
                  <a:gd name="connsiteY29" fmla="*/ 627621 h 669219"/>
                  <a:gd name="connsiteX30" fmla="*/ 246353 w 954478"/>
                  <a:gd name="connsiteY30" fmla="*/ 665826 h 669219"/>
                  <a:gd name="connsiteX31" fmla="*/ 207485 w 954478"/>
                  <a:gd name="connsiteY31" fmla="*/ 599517 h 669219"/>
                  <a:gd name="connsiteX32" fmla="*/ 208561 w 954478"/>
                  <a:gd name="connsiteY32" fmla="*/ 595200 h 669219"/>
                  <a:gd name="connsiteX33" fmla="*/ 208503 w 954478"/>
                  <a:gd name="connsiteY33" fmla="*/ 595191 h 669219"/>
                  <a:gd name="connsiteX34" fmla="*/ 215473 w 954478"/>
                  <a:gd name="connsiteY34" fmla="*/ 560330 h 669219"/>
                  <a:gd name="connsiteX35" fmla="*/ 225253 w 954478"/>
                  <a:gd name="connsiteY35" fmla="*/ 526640 h 669219"/>
                  <a:gd name="connsiteX36" fmla="*/ 317475 w 954478"/>
                  <a:gd name="connsiteY36" fmla="*/ 373851 h 669219"/>
                  <a:gd name="connsiteX37" fmla="*/ 335078 w 954478"/>
                  <a:gd name="connsiteY37" fmla="*/ 357234 h 669219"/>
                  <a:gd name="connsiteX38" fmla="*/ 313701 w 954478"/>
                  <a:gd name="connsiteY38" fmla="*/ 370462 h 669219"/>
                  <a:gd name="connsiteX39" fmla="*/ 183422 w 954478"/>
                  <a:gd name="connsiteY39" fmla="*/ 527315 h 669219"/>
                  <a:gd name="connsiteX40" fmla="*/ 182968 w 954478"/>
                  <a:gd name="connsiteY40" fmla="*/ 527119 h 669219"/>
                  <a:gd name="connsiteX41" fmla="*/ 179589 w 954478"/>
                  <a:gd name="connsiteY41" fmla="*/ 536125 h 669219"/>
                  <a:gd name="connsiteX42" fmla="*/ 104340 w 954478"/>
                  <a:gd name="connsiteY42" fmla="*/ 571401 h 669219"/>
                  <a:gd name="connsiteX43" fmla="*/ 59037 w 954478"/>
                  <a:gd name="connsiteY43" fmla="*/ 489830 h 669219"/>
                  <a:gd name="connsiteX44" fmla="*/ 63808 w 954478"/>
                  <a:gd name="connsiteY44" fmla="*/ 477115 h 669219"/>
                  <a:gd name="connsiteX45" fmla="*/ 65437 w 954478"/>
                  <a:gd name="connsiteY45" fmla="*/ 474478 h 669219"/>
                  <a:gd name="connsiteX46" fmla="*/ 82677 w 954478"/>
                  <a:gd name="connsiteY46" fmla="*/ 438864 h 669219"/>
                  <a:gd name="connsiteX47" fmla="*/ 275779 w 954478"/>
                  <a:gd name="connsiteY47" fmla="*/ 242019 h 669219"/>
                  <a:gd name="connsiteX48" fmla="*/ 291065 w 954478"/>
                  <a:gd name="connsiteY48" fmla="*/ 234342 h 669219"/>
                  <a:gd name="connsiteX49" fmla="*/ 279518 w 954478"/>
                  <a:gd name="connsiteY49" fmla="*/ 237911 h 669219"/>
                  <a:gd name="connsiteX50" fmla="*/ 131777 w 954478"/>
                  <a:gd name="connsiteY50" fmla="*/ 334418 h 669219"/>
                  <a:gd name="connsiteX51" fmla="*/ 113699 w 954478"/>
                  <a:gd name="connsiteY51" fmla="*/ 355516 h 669219"/>
                  <a:gd name="connsiteX52" fmla="*/ 110302 w 954478"/>
                  <a:gd name="connsiteY52" fmla="*/ 360780 h 669219"/>
                  <a:gd name="connsiteX53" fmla="*/ 46088 w 954478"/>
                  <a:gd name="connsiteY53" fmla="*/ 381147 h 669219"/>
                  <a:gd name="connsiteX54" fmla="*/ 1970 w 954478"/>
                  <a:gd name="connsiteY54" fmla="*/ 307808 h 669219"/>
                  <a:gd name="connsiteX55" fmla="*/ 12632 w 954478"/>
                  <a:gd name="connsiteY55" fmla="*/ 286719 h 669219"/>
                  <a:gd name="connsiteX56" fmla="*/ 14936 w 954478"/>
                  <a:gd name="connsiteY56" fmla="*/ 284363 h 669219"/>
                  <a:gd name="connsiteX57" fmla="*/ 43175 w 954478"/>
                  <a:gd name="connsiteY57" fmla="*/ 251408 h 669219"/>
                  <a:gd name="connsiteX58" fmla="*/ 266798 w 954478"/>
                  <a:gd name="connsiteY58" fmla="*/ 114563 h 669219"/>
                  <a:gd name="connsiteX59" fmla="*/ 279392 w 954478"/>
                  <a:gd name="connsiteY59" fmla="*/ 111530 h 669219"/>
                  <a:gd name="connsiteX60" fmla="*/ 281193 w 954478"/>
                  <a:gd name="connsiteY60" fmla="*/ 109395 h 669219"/>
                  <a:gd name="connsiteX61" fmla="*/ 269076 w 954478"/>
                  <a:gd name="connsiteY61" fmla="*/ 109830 h 669219"/>
                  <a:gd name="connsiteX62" fmla="*/ 218671 w 954478"/>
                  <a:gd name="connsiteY62" fmla="*/ 116674 h 669219"/>
                  <a:gd name="connsiteX63" fmla="*/ 196568 w 954478"/>
                  <a:gd name="connsiteY63" fmla="*/ 122009 h 669219"/>
                  <a:gd name="connsiteX64" fmla="*/ 194069 w 954478"/>
                  <a:gd name="connsiteY64" fmla="*/ 122954 h 669219"/>
                  <a:gd name="connsiteX65" fmla="*/ 171719 w 954478"/>
                  <a:gd name="connsiteY65" fmla="*/ 124562 h 669219"/>
                  <a:gd name="connsiteX66" fmla="*/ 122181 w 954478"/>
                  <a:gd name="connsiteY66" fmla="*/ 63650 h 669219"/>
                  <a:gd name="connsiteX67" fmla="*/ 126652 w 954478"/>
                  <a:gd name="connsiteY67" fmla="*/ 47863 h 669219"/>
                  <a:gd name="connsiteX68" fmla="*/ 162482 w 954478"/>
                  <a:gd name="connsiteY68" fmla="*/ 17938 h 669219"/>
                  <a:gd name="connsiteX69" fmla="*/ 167106 w 954478"/>
                  <a:gd name="connsiteY69" fmla="*/ 17143 h 669219"/>
                  <a:gd name="connsiteX70" fmla="*/ 196932 w 954478"/>
                  <a:gd name="connsiteY70" fmla="*/ 9945 h 669219"/>
                  <a:gd name="connsiteX71" fmla="*/ 310057 w 954478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5637"/>
                  <a:gd name="connsiteY0" fmla="*/ 217 h 669219"/>
                  <a:gd name="connsiteX1" fmla="*/ 420875 w 955637"/>
                  <a:gd name="connsiteY1" fmla="*/ 16213 h 669219"/>
                  <a:gd name="connsiteX2" fmla="*/ 446748 w 955637"/>
                  <a:gd name="connsiteY2" fmla="*/ 23913 h 669219"/>
                  <a:gd name="connsiteX3" fmla="*/ 465540 w 955637"/>
                  <a:gd name="connsiteY3" fmla="*/ 20060 h 669219"/>
                  <a:gd name="connsiteX4" fmla="*/ 545828 w 955637"/>
                  <a:gd name="connsiteY4" fmla="*/ 13705 h 669219"/>
                  <a:gd name="connsiteX5" fmla="*/ 772130 w 955637"/>
                  <a:gd name="connsiteY5" fmla="*/ 74670 h 669219"/>
                  <a:gd name="connsiteX6" fmla="*/ 785486 w 955637"/>
                  <a:gd name="connsiteY6" fmla="*/ 84873 h 669219"/>
                  <a:gd name="connsiteX7" fmla="*/ 857567 w 955637"/>
                  <a:gd name="connsiteY7" fmla="*/ 89228 h 669219"/>
                  <a:gd name="connsiteX8" fmla="*/ 950047 w 955637"/>
                  <a:gd name="connsiteY8" fmla="*/ 253807 h 669219"/>
                  <a:gd name="connsiteX9" fmla="*/ 913418 w 955637"/>
                  <a:gd name="connsiteY9" fmla="*/ 390508 h 669219"/>
                  <a:gd name="connsiteX10" fmla="*/ 788706 w 955637"/>
                  <a:gd name="connsiteY10" fmla="*/ 328214 h 669219"/>
                  <a:gd name="connsiteX11" fmla="*/ 785059 w 955637"/>
                  <a:gd name="connsiteY11" fmla="*/ 337665 h 669219"/>
                  <a:gd name="connsiteX12" fmla="*/ 713725 w 955637"/>
                  <a:gd name="connsiteY12" fmla="*/ 435633 h 669219"/>
                  <a:gd name="connsiteX13" fmla="*/ 712053 w 955637"/>
                  <a:gd name="connsiteY13" fmla="*/ 437079 h 669219"/>
                  <a:gd name="connsiteX14" fmla="*/ 712043 w 955637"/>
                  <a:gd name="connsiteY14" fmla="*/ 439040 h 669219"/>
                  <a:gd name="connsiteX15" fmla="*/ 653228 w 955637"/>
                  <a:gd name="connsiteY15" fmla="*/ 630558 h 669219"/>
                  <a:gd name="connsiteX16" fmla="*/ 652680 w 955637"/>
                  <a:gd name="connsiteY16" fmla="*/ 630228 h 669219"/>
                  <a:gd name="connsiteX17" fmla="*/ 648899 w 955637"/>
                  <a:gd name="connsiteY17" fmla="*/ 636603 h 669219"/>
                  <a:gd name="connsiteX18" fmla="*/ 639132 w 955637"/>
                  <a:gd name="connsiteY18" fmla="*/ 647392 h 669219"/>
                  <a:gd name="connsiteX19" fmla="*/ 537643 w 955637"/>
                  <a:gd name="connsiteY19" fmla="*/ 642220 h 669219"/>
                  <a:gd name="connsiteX20" fmla="*/ 525829 w 955637"/>
                  <a:gd name="connsiteY20" fmla="*/ 563667 h 669219"/>
                  <a:gd name="connsiteX21" fmla="*/ 530162 w 955637"/>
                  <a:gd name="connsiteY21" fmla="*/ 556360 h 669219"/>
                  <a:gd name="connsiteX22" fmla="*/ 529974 w 955637"/>
                  <a:gd name="connsiteY22" fmla="*/ 556246 h 669219"/>
                  <a:gd name="connsiteX23" fmla="*/ 566523 w 955637"/>
                  <a:gd name="connsiteY23" fmla="*/ 382700 h 669219"/>
                  <a:gd name="connsiteX24" fmla="*/ 564112 w 955637"/>
                  <a:gd name="connsiteY24" fmla="*/ 369712 h 669219"/>
                  <a:gd name="connsiteX25" fmla="*/ 546678 w 955637"/>
                  <a:gd name="connsiteY25" fmla="*/ 373278 h 669219"/>
                  <a:gd name="connsiteX26" fmla="*/ 331478 w 955637"/>
                  <a:gd name="connsiteY26" fmla="*/ 588798 h 669219"/>
                  <a:gd name="connsiteX27" fmla="*/ 326928 w 955637"/>
                  <a:gd name="connsiteY27" fmla="*/ 611557 h 669219"/>
                  <a:gd name="connsiteX28" fmla="*/ 326735 w 955637"/>
                  <a:gd name="connsiteY28" fmla="*/ 615454 h 669219"/>
                  <a:gd name="connsiteX29" fmla="*/ 323702 w 955637"/>
                  <a:gd name="connsiteY29" fmla="*/ 627621 h 669219"/>
                  <a:gd name="connsiteX30" fmla="*/ 246353 w 955637"/>
                  <a:gd name="connsiteY30" fmla="*/ 665826 h 669219"/>
                  <a:gd name="connsiteX31" fmla="*/ 207485 w 955637"/>
                  <a:gd name="connsiteY31" fmla="*/ 599517 h 669219"/>
                  <a:gd name="connsiteX32" fmla="*/ 208561 w 955637"/>
                  <a:gd name="connsiteY32" fmla="*/ 595200 h 669219"/>
                  <a:gd name="connsiteX33" fmla="*/ 208503 w 955637"/>
                  <a:gd name="connsiteY33" fmla="*/ 595191 h 669219"/>
                  <a:gd name="connsiteX34" fmla="*/ 215473 w 955637"/>
                  <a:gd name="connsiteY34" fmla="*/ 560330 h 669219"/>
                  <a:gd name="connsiteX35" fmla="*/ 225253 w 955637"/>
                  <a:gd name="connsiteY35" fmla="*/ 526640 h 669219"/>
                  <a:gd name="connsiteX36" fmla="*/ 317475 w 955637"/>
                  <a:gd name="connsiteY36" fmla="*/ 373851 h 669219"/>
                  <a:gd name="connsiteX37" fmla="*/ 335078 w 955637"/>
                  <a:gd name="connsiteY37" fmla="*/ 357234 h 669219"/>
                  <a:gd name="connsiteX38" fmla="*/ 313701 w 955637"/>
                  <a:gd name="connsiteY38" fmla="*/ 370462 h 669219"/>
                  <a:gd name="connsiteX39" fmla="*/ 183422 w 955637"/>
                  <a:gd name="connsiteY39" fmla="*/ 527315 h 669219"/>
                  <a:gd name="connsiteX40" fmla="*/ 182968 w 955637"/>
                  <a:gd name="connsiteY40" fmla="*/ 527119 h 669219"/>
                  <a:gd name="connsiteX41" fmla="*/ 179589 w 955637"/>
                  <a:gd name="connsiteY41" fmla="*/ 536125 h 669219"/>
                  <a:gd name="connsiteX42" fmla="*/ 104340 w 955637"/>
                  <a:gd name="connsiteY42" fmla="*/ 571401 h 669219"/>
                  <a:gd name="connsiteX43" fmla="*/ 59037 w 955637"/>
                  <a:gd name="connsiteY43" fmla="*/ 489830 h 669219"/>
                  <a:gd name="connsiteX44" fmla="*/ 63808 w 955637"/>
                  <a:gd name="connsiteY44" fmla="*/ 477115 h 669219"/>
                  <a:gd name="connsiteX45" fmla="*/ 65437 w 955637"/>
                  <a:gd name="connsiteY45" fmla="*/ 474478 h 669219"/>
                  <a:gd name="connsiteX46" fmla="*/ 82677 w 955637"/>
                  <a:gd name="connsiteY46" fmla="*/ 438864 h 669219"/>
                  <a:gd name="connsiteX47" fmla="*/ 275779 w 955637"/>
                  <a:gd name="connsiteY47" fmla="*/ 242019 h 669219"/>
                  <a:gd name="connsiteX48" fmla="*/ 291065 w 955637"/>
                  <a:gd name="connsiteY48" fmla="*/ 234342 h 669219"/>
                  <a:gd name="connsiteX49" fmla="*/ 279518 w 955637"/>
                  <a:gd name="connsiteY49" fmla="*/ 237911 h 669219"/>
                  <a:gd name="connsiteX50" fmla="*/ 131777 w 955637"/>
                  <a:gd name="connsiteY50" fmla="*/ 334418 h 669219"/>
                  <a:gd name="connsiteX51" fmla="*/ 113699 w 955637"/>
                  <a:gd name="connsiteY51" fmla="*/ 355516 h 669219"/>
                  <a:gd name="connsiteX52" fmla="*/ 110302 w 955637"/>
                  <a:gd name="connsiteY52" fmla="*/ 360780 h 669219"/>
                  <a:gd name="connsiteX53" fmla="*/ 46088 w 955637"/>
                  <a:gd name="connsiteY53" fmla="*/ 381147 h 669219"/>
                  <a:gd name="connsiteX54" fmla="*/ 1970 w 955637"/>
                  <a:gd name="connsiteY54" fmla="*/ 307808 h 669219"/>
                  <a:gd name="connsiteX55" fmla="*/ 12632 w 955637"/>
                  <a:gd name="connsiteY55" fmla="*/ 286719 h 669219"/>
                  <a:gd name="connsiteX56" fmla="*/ 14936 w 955637"/>
                  <a:gd name="connsiteY56" fmla="*/ 284363 h 669219"/>
                  <a:gd name="connsiteX57" fmla="*/ 43175 w 955637"/>
                  <a:gd name="connsiteY57" fmla="*/ 251408 h 669219"/>
                  <a:gd name="connsiteX58" fmla="*/ 266798 w 955637"/>
                  <a:gd name="connsiteY58" fmla="*/ 114563 h 669219"/>
                  <a:gd name="connsiteX59" fmla="*/ 279392 w 955637"/>
                  <a:gd name="connsiteY59" fmla="*/ 111530 h 669219"/>
                  <a:gd name="connsiteX60" fmla="*/ 281193 w 955637"/>
                  <a:gd name="connsiteY60" fmla="*/ 109395 h 669219"/>
                  <a:gd name="connsiteX61" fmla="*/ 269076 w 955637"/>
                  <a:gd name="connsiteY61" fmla="*/ 109830 h 669219"/>
                  <a:gd name="connsiteX62" fmla="*/ 218671 w 955637"/>
                  <a:gd name="connsiteY62" fmla="*/ 116674 h 669219"/>
                  <a:gd name="connsiteX63" fmla="*/ 196568 w 955637"/>
                  <a:gd name="connsiteY63" fmla="*/ 122009 h 669219"/>
                  <a:gd name="connsiteX64" fmla="*/ 194069 w 955637"/>
                  <a:gd name="connsiteY64" fmla="*/ 122954 h 669219"/>
                  <a:gd name="connsiteX65" fmla="*/ 171719 w 955637"/>
                  <a:gd name="connsiteY65" fmla="*/ 124562 h 669219"/>
                  <a:gd name="connsiteX66" fmla="*/ 122181 w 955637"/>
                  <a:gd name="connsiteY66" fmla="*/ 63650 h 669219"/>
                  <a:gd name="connsiteX67" fmla="*/ 126652 w 955637"/>
                  <a:gd name="connsiteY67" fmla="*/ 47863 h 669219"/>
                  <a:gd name="connsiteX68" fmla="*/ 162482 w 955637"/>
                  <a:gd name="connsiteY68" fmla="*/ 17938 h 669219"/>
                  <a:gd name="connsiteX69" fmla="*/ 167106 w 955637"/>
                  <a:gd name="connsiteY69" fmla="*/ 17143 h 669219"/>
                  <a:gd name="connsiteX70" fmla="*/ 196932 w 955637"/>
                  <a:gd name="connsiteY70" fmla="*/ 9945 h 669219"/>
                  <a:gd name="connsiteX71" fmla="*/ 310057 w 955637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69076 w 958185"/>
                  <a:gd name="connsiteY61" fmla="*/ 109830 h 669219"/>
                  <a:gd name="connsiteX62" fmla="*/ 218671 w 958185"/>
                  <a:gd name="connsiteY62" fmla="*/ 116674 h 669219"/>
                  <a:gd name="connsiteX63" fmla="*/ 196568 w 958185"/>
                  <a:gd name="connsiteY63" fmla="*/ 122009 h 669219"/>
                  <a:gd name="connsiteX64" fmla="*/ 194069 w 958185"/>
                  <a:gd name="connsiteY64" fmla="*/ 122954 h 669219"/>
                  <a:gd name="connsiteX65" fmla="*/ 171719 w 958185"/>
                  <a:gd name="connsiteY65" fmla="*/ 124562 h 669219"/>
                  <a:gd name="connsiteX66" fmla="*/ 122181 w 958185"/>
                  <a:gd name="connsiteY66" fmla="*/ 63650 h 669219"/>
                  <a:gd name="connsiteX67" fmla="*/ 126652 w 958185"/>
                  <a:gd name="connsiteY67" fmla="*/ 47863 h 669219"/>
                  <a:gd name="connsiteX68" fmla="*/ 162482 w 958185"/>
                  <a:gd name="connsiteY68" fmla="*/ 17938 h 669219"/>
                  <a:gd name="connsiteX69" fmla="*/ 167106 w 958185"/>
                  <a:gd name="connsiteY69" fmla="*/ 17143 h 669219"/>
                  <a:gd name="connsiteX70" fmla="*/ 196932 w 958185"/>
                  <a:gd name="connsiteY70" fmla="*/ 9945 h 669219"/>
                  <a:gd name="connsiteX71" fmla="*/ 310057 w 95818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18671 w 958185"/>
                  <a:gd name="connsiteY61" fmla="*/ 116674 h 669219"/>
                  <a:gd name="connsiteX62" fmla="*/ 196568 w 958185"/>
                  <a:gd name="connsiteY62" fmla="*/ 122009 h 669219"/>
                  <a:gd name="connsiteX63" fmla="*/ 194069 w 958185"/>
                  <a:gd name="connsiteY63" fmla="*/ 122954 h 669219"/>
                  <a:gd name="connsiteX64" fmla="*/ 171719 w 958185"/>
                  <a:gd name="connsiteY64" fmla="*/ 124562 h 669219"/>
                  <a:gd name="connsiteX65" fmla="*/ 122181 w 958185"/>
                  <a:gd name="connsiteY65" fmla="*/ 63650 h 669219"/>
                  <a:gd name="connsiteX66" fmla="*/ 126652 w 958185"/>
                  <a:gd name="connsiteY66" fmla="*/ 47863 h 669219"/>
                  <a:gd name="connsiteX67" fmla="*/ 162482 w 958185"/>
                  <a:gd name="connsiteY67" fmla="*/ 17938 h 669219"/>
                  <a:gd name="connsiteX68" fmla="*/ 167106 w 958185"/>
                  <a:gd name="connsiteY68" fmla="*/ 17143 h 669219"/>
                  <a:gd name="connsiteX69" fmla="*/ 196932 w 958185"/>
                  <a:gd name="connsiteY69" fmla="*/ 9945 h 669219"/>
                  <a:gd name="connsiteX70" fmla="*/ 310057 w 958185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85059 w 956820"/>
                  <a:gd name="connsiteY11" fmla="*/ 337665 h 669219"/>
                  <a:gd name="connsiteX12" fmla="*/ 713725 w 956820"/>
                  <a:gd name="connsiteY12" fmla="*/ 435633 h 669219"/>
                  <a:gd name="connsiteX13" fmla="*/ 712053 w 956820"/>
                  <a:gd name="connsiteY13" fmla="*/ 437079 h 669219"/>
                  <a:gd name="connsiteX14" fmla="*/ 712043 w 956820"/>
                  <a:gd name="connsiteY14" fmla="*/ 439040 h 669219"/>
                  <a:gd name="connsiteX15" fmla="*/ 653228 w 956820"/>
                  <a:gd name="connsiteY15" fmla="*/ 630558 h 669219"/>
                  <a:gd name="connsiteX16" fmla="*/ 652680 w 956820"/>
                  <a:gd name="connsiteY16" fmla="*/ 630228 h 669219"/>
                  <a:gd name="connsiteX17" fmla="*/ 648899 w 956820"/>
                  <a:gd name="connsiteY17" fmla="*/ 636603 h 669219"/>
                  <a:gd name="connsiteX18" fmla="*/ 639132 w 956820"/>
                  <a:gd name="connsiteY18" fmla="*/ 647392 h 669219"/>
                  <a:gd name="connsiteX19" fmla="*/ 537643 w 956820"/>
                  <a:gd name="connsiteY19" fmla="*/ 642220 h 669219"/>
                  <a:gd name="connsiteX20" fmla="*/ 525829 w 956820"/>
                  <a:gd name="connsiteY20" fmla="*/ 563667 h 669219"/>
                  <a:gd name="connsiteX21" fmla="*/ 530162 w 956820"/>
                  <a:gd name="connsiteY21" fmla="*/ 556360 h 669219"/>
                  <a:gd name="connsiteX22" fmla="*/ 529974 w 956820"/>
                  <a:gd name="connsiteY22" fmla="*/ 556246 h 669219"/>
                  <a:gd name="connsiteX23" fmla="*/ 566523 w 956820"/>
                  <a:gd name="connsiteY23" fmla="*/ 382700 h 669219"/>
                  <a:gd name="connsiteX24" fmla="*/ 564112 w 956820"/>
                  <a:gd name="connsiteY24" fmla="*/ 369712 h 669219"/>
                  <a:gd name="connsiteX25" fmla="*/ 546678 w 956820"/>
                  <a:gd name="connsiteY25" fmla="*/ 373278 h 669219"/>
                  <a:gd name="connsiteX26" fmla="*/ 331478 w 956820"/>
                  <a:gd name="connsiteY26" fmla="*/ 588798 h 669219"/>
                  <a:gd name="connsiteX27" fmla="*/ 326928 w 956820"/>
                  <a:gd name="connsiteY27" fmla="*/ 611557 h 669219"/>
                  <a:gd name="connsiteX28" fmla="*/ 326735 w 956820"/>
                  <a:gd name="connsiteY28" fmla="*/ 615454 h 669219"/>
                  <a:gd name="connsiteX29" fmla="*/ 323702 w 956820"/>
                  <a:gd name="connsiteY29" fmla="*/ 627621 h 669219"/>
                  <a:gd name="connsiteX30" fmla="*/ 246353 w 956820"/>
                  <a:gd name="connsiteY30" fmla="*/ 665826 h 669219"/>
                  <a:gd name="connsiteX31" fmla="*/ 207485 w 956820"/>
                  <a:gd name="connsiteY31" fmla="*/ 599517 h 669219"/>
                  <a:gd name="connsiteX32" fmla="*/ 208561 w 956820"/>
                  <a:gd name="connsiteY32" fmla="*/ 595200 h 669219"/>
                  <a:gd name="connsiteX33" fmla="*/ 208503 w 956820"/>
                  <a:gd name="connsiteY33" fmla="*/ 595191 h 669219"/>
                  <a:gd name="connsiteX34" fmla="*/ 215473 w 956820"/>
                  <a:gd name="connsiteY34" fmla="*/ 560330 h 669219"/>
                  <a:gd name="connsiteX35" fmla="*/ 225253 w 956820"/>
                  <a:gd name="connsiteY35" fmla="*/ 526640 h 669219"/>
                  <a:gd name="connsiteX36" fmla="*/ 317475 w 956820"/>
                  <a:gd name="connsiteY36" fmla="*/ 373851 h 669219"/>
                  <a:gd name="connsiteX37" fmla="*/ 335078 w 956820"/>
                  <a:gd name="connsiteY37" fmla="*/ 357234 h 669219"/>
                  <a:gd name="connsiteX38" fmla="*/ 313701 w 956820"/>
                  <a:gd name="connsiteY38" fmla="*/ 370462 h 669219"/>
                  <a:gd name="connsiteX39" fmla="*/ 183422 w 956820"/>
                  <a:gd name="connsiteY39" fmla="*/ 527315 h 669219"/>
                  <a:gd name="connsiteX40" fmla="*/ 182968 w 956820"/>
                  <a:gd name="connsiteY40" fmla="*/ 527119 h 669219"/>
                  <a:gd name="connsiteX41" fmla="*/ 179589 w 956820"/>
                  <a:gd name="connsiteY41" fmla="*/ 536125 h 669219"/>
                  <a:gd name="connsiteX42" fmla="*/ 104340 w 956820"/>
                  <a:gd name="connsiteY42" fmla="*/ 571401 h 669219"/>
                  <a:gd name="connsiteX43" fmla="*/ 59037 w 956820"/>
                  <a:gd name="connsiteY43" fmla="*/ 489830 h 669219"/>
                  <a:gd name="connsiteX44" fmla="*/ 63808 w 956820"/>
                  <a:gd name="connsiteY44" fmla="*/ 477115 h 669219"/>
                  <a:gd name="connsiteX45" fmla="*/ 65437 w 956820"/>
                  <a:gd name="connsiteY45" fmla="*/ 474478 h 669219"/>
                  <a:gd name="connsiteX46" fmla="*/ 82677 w 956820"/>
                  <a:gd name="connsiteY46" fmla="*/ 438864 h 669219"/>
                  <a:gd name="connsiteX47" fmla="*/ 275779 w 956820"/>
                  <a:gd name="connsiteY47" fmla="*/ 242019 h 669219"/>
                  <a:gd name="connsiteX48" fmla="*/ 291065 w 956820"/>
                  <a:gd name="connsiteY48" fmla="*/ 234342 h 669219"/>
                  <a:gd name="connsiteX49" fmla="*/ 279518 w 956820"/>
                  <a:gd name="connsiteY49" fmla="*/ 237911 h 669219"/>
                  <a:gd name="connsiteX50" fmla="*/ 131777 w 956820"/>
                  <a:gd name="connsiteY50" fmla="*/ 334418 h 669219"/>
                  <a:gd name="connsiteX51" fmla="*/ 113699 w 956820"/>
                  <a:gd name="connsiteY51" fmla="*/ 355516 h 669219"/>
                  <a:gd name="connsiteX52" fmla="*/ 110302 w 956820"/>
                  <a:gd name="connsiteY52" fmla="*/ 360780 h 669219"/>
                  <a:gd name="connsiteX53" fmla="*/ 46088 w 956820"/>
                  <a:gd name="connsiteY53" fmla="*/ 381147 h 669219"/>
                  <a:gd name="connsiteX54" fmla="*/ 1970 w 956820"/>
                  <a:gd name="connsiteY54" fmla="*/ 307808 h 669219"/>
                  <a:gd name="connsiteX55" fmla="*/ 12632 w 956820"/>
                  <a:gd name="connsiteY55" fmla="*/ 286719 h 669219"/>
                  <a:gd name="connsiteX56" fmla="*/ 14936 w 956820"/>
                  <a:gd name="connsiteY56" fmla="*/ 284363 h 669219"/>
                  <a:gd name="connsiteX57" fmla="*/ 43175 w 956820"/>
                  <a:gd name="connsiteY57" fmla="*/ 251408 h 669219"/>
                  <a:gd name="connsiteX58" fmla="*/ 266798 w 956820"/>
                  <a:gd name="connsiteY58" fmla="*/ 114563 h 669219"/>
                  <a:gd name="connsiteX59" fmla="*/ 279392 w 956820"/>
                  <a:gd name="connsiteY59" fmla="*/ 111530 h 669219"/>
                  <a:gd name="connsiteX60" fmla="*/ 281193 w 956820"/>
                  <a:gd name="connsiteY60" fmla="*/ 109395 h 669219"/>
                  <a:gd name="connsiteX61" fmla="*/ 218671 w 956820"/>
                  <a:gd name="connsiteY61" fmla="*/ 116674 h 669219"/>
                  <a:gd name="connsiteX62" fmla="*/ 196568 w 956820"/>
                  <a:gd name="connsiteY62" fmla="*/ 122009 h 669219"/>
                  <a:gd name="connsiteX63" fmla="*/ 194069 w 956820"/>
                  <a:gd name="connsiteY63" fmla="*/ 122954 h 669219"/>
                  <a:gd name="connsiteX64" fmla="*/ 171719 w 956820"/>
                  <a:gd name="connsiteY64" fmla="*/ 124562 h 669219"/>
                  <a:gd name="connsiteX65" fmla="*/ 122181 w 956820"/>
                  <a:gd name="connsiteY65" fmla="*/ 63650 h 669219"/>
                  <a:gd name="connsiteX66" fmla="*/ 126652 w 956820"/>
                  <a:gd name="connsiteY66" fmla="*/ 47863 h 669219"/>
                  <a:gd name="connsiteX67" fmla="*/ 162482 w 956820"/>
                  <a:gd name="connsiteY67" fmla="*/ 17938 h 669219"/>
                  <a:gd name="connsiteX68" fmla="*/ 167106 w 956820"/>
                  <a:gd name="connsiteY68" fmla="*/ 17143 h 669219"/>
                  <a:gd name="connsiteX69" fmla="*/ 196932 w 956820"/>
                  <a:gd name="connsiteY69" fmla="*/ 9945 h 669219"/>
                  <a:gd name="connsiteX70" fmla="*/ 310057 w 956820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95056 w 956820"/>
                  <a:gd name="connsiteY10" fmla="*/ 3536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6820" h="669219">
                    <a:moveTo>
                      <a:pt x="310057" y="217"/>
                    </a:moveTo>
                    <a:cubicBezTo>
                      <a:pt x="347619" y="1332"/>
                      <a:pt x="384797" y="6735"/>
                      <a:pt x="420875" y="16213"/>
                    </a:cubicBezTo>
                    <a:lnTo>
                      <a:pt x="446748" y="23913"/>
                    </a:lnTo>
                    <a:lnTo>
                      <a:pt x="465540" y="20060"/>
                    </a:lnTo>
                    <a:cubicBezTo>
                      <a:pt x="491057" y="15920"/>
                      <a:pt x="517990" y="13704"/>
                      <a:pt x="545828" y="13705"/>
                    </a:cubicBezTo>
                    <a:cubicBezTo>
                      <a:pt x="636936" y="13704"/>
                      <a:pt x="718340" y="37437"/>
                      <a:pt x="772130" y="74670"/>
                    </a:cubicBezTo>
                    <a:lnTo>
                      <a:pt x="785486" y="84873"/>
                    </a:lnTo>
                    <a:lnTo>
                      <a:pt x="857567" y="89228"/>
                    </a:lnTo>
                    <a:cubicBezTo>
                      <a:pt x="913794" y="115513"/>
                      <a:pt x="944620" y="173547"/>
                      <a:pt x="953222" y="237932"/>
                    </a:cubicBezTo>
                    <a:cubicBezTo>
                      <a:pt x="961824" y="302317"/>
                      <a:pt x="957378" y="332241"/>
                      <a:pt x="913418" y="390508"/>
                    </a:cubicBezTo>
                    <a:lnTo>
                      <a:pt x="795056" y="353614"/>
                    </a:lnTo>
                    <a:lnTo>
                      <a:pt x="713725" y="435633"/>
                    </a:lnTo>
                    <a:lnTo>
                      <a:pt x="712053" y="437079"/>
                    </a:lnTo>
                    <a:cubicBezTo>
                      <a:pt x="712050" y="437733"/>
                      <a:pt x="712046" y="438386"/>
                      <a:pt x="712043" y="439040"/>
                    </a:cubicBezTo>
                    <a:cubicBezTo>
                      <a:pt x="708470" y="505916"/>
                      <a:pt x="688673" y="571769"/>
                      <a:pt x="653228" y="630558"/>
                    </a:cubicBezTo>
                    <a:lnTo>
                      <a:pt x="652680" y="630228"/>
                    </a:lnTo>
                    <a:lnTo>
                      <a:pt x="648899" y="636603"/>
                    </a:lnTo>
                    <a:cubicBezTo>
                      <a:pt x="646070" y="640448"/>
                      <a:pt x="642813" y="644067"/>
                      <a:pt x="639132" y="647392"/>
                    </a:cubicBezTo>
                    <a:cubicBezTo>
                      <a:pt x="609682" y="673989"/>
                      <a:pt x="564244" y="671673"/>
                      <a:pt x="537643" y="642220"/>
                    </a:cubicBezTo>
                    <a:cubicBezTo>
                      <a:pt x="517692" y="620129"/>
                      <a:pt x="514003" y="589048"/>
                      <a:pt x="525829" y="563667"/>
                    </a:cubicBezTo>
                    <a:lnTo>
                      <a:pt x="530162" y="556360"/>
                    </a:lnTo>
                    <a:lnTo>
                      <a:pt x="529974" y="556246"/>
                    </a:lnTo>
                    <a:cubicBezTo>
                      <a:pt x="561671" y="503673"/>
                      <a:pt x="574176" y="442439"/>
                      <a:pt x="566523" y="382700"/>
                    </a:cubicBezTo>
                    <a:lnTo>
                      <a:pt x="564112" y="369712"/>
                    </a:lnTo>
                    <a:lnTo>
                      <a:pt x="546678" y="373278"/>
                    </a:lnTo>
                    <a:cubicBezTo>
                      <a:pt x="441122" y="399287"/>
                      <a:pt x="357607" y="482081"/>
                      <a:pt x="331478" y="588798"/>
                    </a:cubicBezTo>
                    <a:lnTo>
                      <a:pt x="326928" y="611557"/>
                    </a:lnTo>
                    <a:cubicBezTo>
                      <a:pt x="326864" y="612856"/>
                      <a:pt x="326799" y="614155"/>
                      <a:pt x="326735" y="615454"/>
                    </a:cubicBezTo>
                    <a:cubicBezTo>
                      <a:pt x="326138" y="619520"/>
                      <a:pt x="325135" y="623593"/>
                      <a:pt x="323702" y="627621"/>
                    </a:cubicBezTo>
                    <a:cubicBezTo>
                      <a:pt x="312238" y="659841"/>
                      <a:pt x="277607" y="676946"/>
                      <a:pt x="246353" y="665826"/>
                    </a:cubicBezTo>
                    <a:cubicBezTo>
                      <a:pt x="219005" y="656095"/>
                      <a:pt x="203303" y="627979"/>
                      <a:pt x="207485" y="599517"/>
                    </a:cubicBezTo>
                    <a:lnTo>
                      <a:pt x="208561" y="595200"/>
                    </a:lnTo>
                    <a:lnTo>
                      <a:pt x="208503" y="595191"/>
                    </a:lnTo>
                    <a:cubicBezTo>
                      <a:pt x="210343" y="583389"/>
                      <a:pt x="212674" y="571761"/>
                      <a:pt x="215473" y="560330"/>
                    </a:cubicBezTo>
                    <a:cubicBezTo>
                      <a:pt x="218271" y="548898"/>
                      <a:pt x="221539" y="537661"/>
                      <a:pt x="225253" y="526640"/>
                    </a:cubicBezTo>
                    <a:cubicBezTo>
                      <a:pt x="244750" y="468780"/>
                      <a:pt x="276551" y="416864"/>
                      <a:pt x="317475" y="373851"/>
                    </a:cubicBezTo>
                    <a:lnTo>
                      <a:pt x="335078" y="357234"/>
                    </a:lnTo>
                    <a:lnTo>
                      <a:pt x="313701" y="370462"/>
                    </a:lnTo>
                    <a:cubicBezTo>
                      <a:pt x="257608" y="408333"/>
                      <a:pt x="211784" y="461972"/>
                      <a:pt x="183422" y="527315"/>
                    </a:cubicBezTo>
                    <a:lnTo>
                      <a:pt x="182968" y="527119"/>
                    </a:lnTo>
                    <a:lnTo>
                      <a:pt x="179589" y="536125"/>
                    </a:lnTo>
                    <a:cubicBezTo>
                      <a:pt x="165836" y="564079"/>
                      <a:pt x="134622" y="579515"/>
                      <a:pt x="104340" y="571401"/>
                    </a:cubicBezTo>
                    <a:cubicBezTo>
                      <a:pt x="69733" y="562128"/>
                      <a:pt x="49450" y="525608"/>
                      <a:pt x="59037" y="489830"/>
                    </a:cubicBezTo>
                    <a:cubicBezTo>
                      <a:pt x="60235" y="485358"/>
                      <a:pt x="61843" y="481109"/>
                      <a:pt x="63808" y="477115"/>
                    </a:cubicBezTo>
                    <a:lnTo>
                      <a:pt x="65437" y="474478"/>
                    </a:lnTo>
                    <a:lnTo>
                      <a:pt x="82677" y="438864"/>
                    </a:lnTo>
                    <a:cubicBezTo>
                      <a:pt x="127869" y="354594"/>
                      <a:pt x="195529" y="287119"/>
                      <a:pt x="275779" y="242019"/>
                    </a:cubicBezTo>
                    <a:lnTo>
                      <a:pt x="291065" y="234342"/>
                    </a:lnTo>
                    <a:lnTo>
                      <a:pt x="279518" y="237911"/>
                    </a:lnTo>
                    <a:cubicBezTo>
                      <a:pt x="224333" y="257371"/>
                      <a:pt x="173418" y="289920"/>
                      <a:pt x="131777" y="334418"/>
                    </a:cubicBezTo>
                    <a:lnTo>
                      <a:pt x="113699" y="355516"/>
                    </a:lnTo>
                    <a:lnTo>
                      <a:pt x="110302" y="360780"/>
                    </a:lnTo>
                    <a:cubicBezTo>
                      <a:pt x="95750" y="378961"/>
                      <a:pt x="70732" y="387750"/>
                      <a:pt x="46088" y="381147"/>
                    </a:cubicBezTo>
                    <a:cubicBezTo>
                      <a:pt x="13228" y="372342"/>
                      <a:pt x="-6524" y="339507"/>
                      <a:pt x="1970" y="307808"/>
                    </a:cubicBezTo>
                    <a:cubicBezTo>
                      <a:pt x="4094" y="299882"/>
                      <a:pt x="7782" y="292779"/>
                      <a:pt x="12632" y="286719"/>
                    </a:cubicBezTo>
                    <a:lnTo>
                      <a:pt x="14936" y="284363"/>
                    </a:lnTo>
                    <a:lnTo>
                      <a:pt x="43175" y="251408"/>
                    </a:lnTo>
                    <a:cubicBezTo>
                      <a:pt x="105301" y="185018"/>
                      <a:pt x="182990" y="138685"/>
                      <a:pt x="266798" y="114563"/>
                    </a:cubicBezTo>
                    <a:lnTo>
                      <a:pt x="279392" y="111530"/>
                    </a:lnTo>
                    <a:lnTo>
                      <a:pt x="281193" y="109395"/>
                    </a:lnTo>
                    <a:lnTo>
                      <a:pt x="218671" y="116674"/>
                    </a:lnTo>
                    <a:lnTo>
                      <a:pt x="196568" y="122009"/>
                    </a:lnTo>
                    <a:lnTo>
                      <a:pt x="194069" y="122954"/>
                    </a:lnTo>
                    <a:cubicBezTo>
                      <a:pt x="187026" y="124880"/>
                      <a:pt x="179463" y="125500"/>
                      <a:pt x="171719" y="124562"/>
                    </a:cubicBezTo>
                    <a:cubicBezTo>
                      <a:pt x="140738" y="120808"/>
                      <a:pt x="118560" y="93537"/>
                      <a:pt x="122181" y="63650"/>
                    </a:cubicBezTo>
                    <a:cubicBezTo>
                      <a:pt x="122860" y="58046"/>
                      <a:pt x="124397" y="52748"/>
                      <a:pt x="126652" y="47863"/>
                    </a:cubicBezTo>
                    <a:cubicBezTo>
                      <a:pt x="133417" y="33208"/>
                      <a:pt x="146636" y="22270"/>
                      <a:pt x="162482" y="17938"/>
                    </a:cubicBezTo>
                    <a:lnTo>
                      <a:pt x="167106" y="17143"/>
                    </a:lnTo>
                    <a:lnTo>
                      <a:pt x="196932" y="9945"/>
                    </a:lnTo>
                    <a:cubicBezTo>
                      <a:pt x="234547" y="2274"/>
                      <a:pt x="272494" y="-898"/>
                      <a:pt x="310057" y="217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88C44B4E-925E-45EA-A81B-B82F54364824}"/>
                  </a:ext>
                </a:extLst>
              </p:cNvPr>
              <p:cNvSpPr/>
              <p:nvPr/>
            </p:nvSpPr>
            <p:spPr bwMode="auto">
              <a:xfrm flipH="1">
                <a:off x="8773865" y="2425740"/>
                <a:ext cx="956820" cy="669219"/>
              </a:xfrm>
              <a:custGeom>
                <a:avLst/>
                <a:gdLst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873107 w 950985"/>
                  <a:gd name="connsiteY8" fmla="*/ 107817 h 669219"/>
                  <a:gd name="connsiteX9" fmla="*/ 950047 w 950985"/>
                  <a:gd name="connsiteY9" fmla="*/ 253807 h 669219"/>
                  <a:gd name="connsiteX10" fmla="*/ 913418 w 950985"/>
                  <a:gd name="connsiteY10" fmla="*/ 390508 h 669219"/>
                  <a:gd name="connsiteX11" fmla="*/ 788706 w 950985"/>
                  <a:gd name="connsiteY11" fmla="*/ 328214 h 669219"/>
                  <a:gd name="connsiteX12" fmla="*/ 785059 w 950985"/>
                  <a:gd name="connsiteY12" fmla="*/ 337665 h 669219"/>
                  <a:gd name="connsiteX13" fmla="*/ 713725 w 950985"/>
                  <a:gd name="connsiteY13" fmla="*/ 435633 h 669219"/>
                  <a:gd name="connsiteX14" fmla="*/ 712053 w 950985"/>
                  <a:gd name="connsiteY14" fmla="*/ 437079 h 669219"/>
                  <a:gd name="connsiteX15" fmla="*/ 712043 w 950985"/>
                  <a:gd name="connsiteY15" fmla="*/ 439040 h 669219"/>
                  <a:gd name="connsiteX16" fmla="*/ 653228 w 950985"/>
                  <a:gd name="connsiteY16" fmla="*/ 630558 h 669219"/>
                  <a:gd name="connsiteX17" fmla="*/ 652680 w 950985"/>
                  <a:gd name="connsiteY17" fmla="*/ 630228 h 669219"/>
                  <a:gd name="connsiteX18" fmla="*/ 648899 w 950985"/>
                  <a:gd name="connsiteY18" fmla="*/ 636603 h 669219"/>
                  <a:gd name="connsiteX19" fmla="*/ 639132 w 950985"/>
                  <a:gd name="connsiteY19" fmla="*/ 647392 h 669219"/>
                  <a:gd name="connsiteX20" fmla="*/ 537643 w 950985"/>
                  <a:gd name="connsiteY20" fmla="*/ 642220 h 669219"/>
                  <a:gd name="connsiteX21" fmla="*/ 525829 w 950985"/>
                  <a:gd name="connsiteY21" fmla="*/ 563667 h 669219"/>
                  <a:gd name="connsiteX22" fmla="*/ 530162 w 950985"/>
                  <a:gd name="connsiteY22" fmla="*/ 556360 h 669219"/>
                  <a:gd name="connsiteX23" fmla="*/ 529974 w 950985"/>
                  <a:gd name="connsiteY23" fmla="*/ 556246 h 669219"/>
                  <a:gd name="connsiteX24" fmla="*/ 566523 w 950985"/>
                  <a:gd name="connsiteY24" fmla="*/ 382700 h 669219"/>
                  <a:gd name="connsiteX25" fmla="*/ 564112 w 950985"/>
                  <a:gd name="connsiteY25" fmla="*/ 369712 h 669219"/>
                  <a:gd name="connsiteX26" fmla="*/ 546678 w 950985"/>
                  <a:gd name="connsiteY26" fmla="*/ 373278 h 669219"/>
                  <a:gd name="connsiteX27" fmla="*/ 331478 w 950985"/>
                  <a:gd name="connsiteY27" fmla="*/ 588798 h 669219"/>
                  <a:gd name="connsiteX28" fmla="*/ 326928 w 950985"/>
                  <a:gd name="connsiteY28" fmla="*/ 611557 h 669219"/>
                  <a:gd name="connsiteX29" fmla="*/ 326735 w 950985"/>
                  <a:gd name="connsiteY29" fmla="*/ 615454 h 669219"/>
                  <a:gd name="connsiteX30" fmla="*/ 323702 w 950985"/>
                  <a:gd name="connsiteY30" fmla="*/ 627621 h 669219"/>
                  <a:gd name="connsiteX31" fmla="*/ 246353 w 950985"/>
                  <a:gd name="connsiteY31" fmla="*/ 665826 h 669219"/>
                  <a:gd name="connsiteX32" fmla="*/ 207485 w 950985"/>
                  <a:gd name="connsiteY32" fmla="*/ 599517 h 669219"/>
                  <a:gd name="connsiteX33" fmla="*/ 208561 w 950985"/>
                  <a:gd name="connsiteY33" fmla="*/ 595200 h 669219"/>
                  <a:gd name="connsiteX34" fmla="*/ 208503 w 950985"/>
                  <a:gd name="connsiteY34" fmla="*/ 595191 h 669219"/>
                  <a:gd name="connsiteX35" fmla="*/ 215473 w 950985"/>
                  <a:gd name="connsiteY35" fmla="*/ 560330 h 669219"/>
                  <a:gd name="connsiteX36" fmla="*/ 225253 w 950985"/>
                  <a:gd name="connsiteY36" fmla="*/ 526640 h 669219"/>
                  <a:gd name="connsiteX37" fmla="*/ 317475 w 950985"/>
                  <a:gd name="connsiteY37" fmla="*/ 373851 h 669219"/>
                  <a:gd name="connsiteX38" fmla="*/ 335078 w 950985"/>
                  <a:gd name="connsiteY38" fmla="*/ 357234 h 669219"/>
                  <a:gd name="connsiteX39" fmla="*/ 313701 w 950985"/>
                  <a:gd name="connsiteY39" fmla="*/ 370462 h 669219"/>
                  <a:gd name="connsiteX40" fmla="*/ 183422 w 950985"/>
                  <a:gd name="connsiteY40" fmla="*/ 527315 h 669219"/>
                  <a:gd name="connsiteX41" fmla="*/ 182968 w 950985"/>
                  <a:gd name="connsiteY41" fmla="*/ 527119 h 669219"/>
                  <a:gd name="connsiteX42" fmla="*/ 179589 w 950985"/>
                  <a:gd name="connsiteY42" fmla="*/ 536125 h 669219"/>
                  <a:gd name="connsiteX43" fmla="*/ 104340 w 950985"/>
                  <a:gd name="connsiteY43" fmla="*/ 571401 h 669219"/>
                  <a:gd name="connsiteX44" fmla="*/ 59037 w 950985"/>
                  <a:gd name="connsiteY44" fmla="*/ 489830 h 669219"/>
                  <a:gd name="connsiteX45" fmla="*/ 63808 w 950985"/>
                  <a:gd name="connsiteY45" fmla="*/ 477115 h 669219"/>
                  <a:gd name="connsiteX46" fmla="*/ 65437 w 950985"/>
                  <a:gd name="connsiteY46" fmla="*/ 474478 h 669219"/>
                  <a:gd name="connsiteX47" fmla="*/ 82677 w 950985"/>
                  <a:gd name="connsiteY47" fmla="*/ 438864 h 669219"/>
                  <a:gd name="connsiteX48" fmla="*/ 275779 w 950985"/>
                  <a:gd name="connsiteY48" fmla="*/ 242019 h 669219"/>
                  <a:gd name="connsiteX49" fmla="*/ 291065 w 950985"/>
                  <a:gd name="connsiteY49" fmla="*/ 234342 h 669219"/>
                  <a:gd name="connsiteX50" fmla="*/ 279518 w 950985"/>
                  <a:gd name="connsiteY50" fmla="*/ 237911 h 669219"/>
                  <a:gd name="connsiteX51" fmla="*/ 131777 w 950985"/>
                  <a:gd name="connsiteY51" fmla="*/ 334418 h 669219"/>
                  <a:gd name="connsiteX52" fmla="*/ 113699 w 950985"/>
                  <a:gd name="connsiteY52" fmla="*/ 355516 h 669219"/>
                  <a:gd name="connsiteX53" fmla="*/ 110302 w 950985"/>
                  <a:gd name="connsiteY53" fmla="*/ 360780 h 669219"/>
                  <a:gd name="connsiteX54" fmla="*/ 46088 w 950985"/>
                  <a:gd name="connsiteY54" fmla="*/ 381147 h 669219"/>
                  <a:gd name="connsiteX55" fmla="*/ 1970 w 950985"/>
                  <a:gd name="connsiteY55" fmla="*/ 307808 h 669219"/>
                  <a:gd name="connsiteX56" fmla="*/ 12632 w 950985"/>
                  <a:gd name="connsiteY56" fmla="*/ 286719 h 669219"/>
                  <a:gd name="connsiteX57" fmla="*/ 14936 w 950985"/>
                  <a:gd name="connsiteY57" fmla="*/ 284363 h 669219"/>
                  <a:gd name="connsiteX58" fmla="*/ 43175 w 950985"/>
                  <a:gd name="connsiteY58" fmla="*/ 251408 h 669219"/>
                  <a:gd name="connsiteX59" fmla="*/ 266798 w 950985"/>
                  <a:gd name="connsiteY59" fmla="*/ 114563 h 669219"/>
                  <a:gd name="connsiteX60" fmla="*/ 279392 w 950985"/>
                  <a:gd name="connsiteY60" fmla="*/ 111530 h 669219"/>
                  <a:gd name="connsiteX61" fmla="*/ 281193 w 950985"/>
                  <a:gd name="connsiteY61" fmla="*/ 109395 h 669219"/>
                  <a:gd name="connsiteX62" fmla="*/ 269076 w 950985"/>
                  <a:gd name="connsiteY62" fmla="*/ 109830 h 669219"/>
                  <a:gd name="connsiteX63" fmla="*/ 218671 w 950985"/>
                  <a:gd name="connsiteY63" fmla="*/ 116674 h 669219"/>
                  <a:gd name="connsiteX64" fmla="*/ 196568 w 950985"/>
                  <a:gd name="connsiteY64" fmla="*/ 122009 h 669219"/>
                  <a:gd name="connsiteX65" fmla="*/ 194069 w 950985"/>
                  <a:gd name="connsiteY65" fmla="*/ 122954 h 669219"/>
                  <a:gd name="connsiteX66" fmla="*/ 171719 w 950985"/>
                  <a:gd name="connsiteY66" fmla="*/ 124562 h 669219"/>
                  <a:gd name="connsiteX67" fmla="*/ 122181 w 950985"/>
                  <a:gd name="connsiteY67" fmla="*/ 63650 h 669219"/>
                  <a:gd name="connsiteX68" fmla="*/ 126652 w 950985"/>
                  <a:gd name="connsiteY68" fmla="*/ 47863 h 669219"/>
                  <a:gd name="connsiteX69" fmla="*/ 162482 w 950985"/>
                  <a:gd name="connsiteY69" fmla="*/ 17938 h 669219"/>
                  <a:gd name="connsiteX70" fmla="*/ 167106 w 950985"/>
                  <a:gd name="connsiteY70" fmla="*/ 17143 h 669219"/>
                  <a:gd name="connsiteX71" fmla="*/ 196932 w 950985"/>
                  <a:gd name="connsiteY71" fmla="*/ 9945 h 669219"/>
                  <a:gd name="connsiteX72" fmla="*/ 310057 w 950985"/>
                  <a:gd name="connsiteY72" fmla="*/ 217 h 669219"/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950047 w 950985"/>
                  <a:gd name="connsiteY8" fmla="*/ 253807 h 669219"/>
                  <a:gd name="connsiteX9" fmla="*/ 913418 w 950985"/>
                  <a:gd name="connsiteY9" fmla="*/ 390508 h 669219"/>
                  <a:gd name="connsiteX10" fmla="*/ 788706 w 950985"/>
                  <a:gd name="connsiteY10" fmla="*/ 328214 h 669219"/>
                  <a:gd name="connsiteX11" fmla="*/ 785059 w 950985"/>
                  <a:gd name="connsiteY11" fmla="*/ 337665 h 669219"/>
                  <a:gd name="connsiteX12" fmla="*/ 713725 w 950985"/>
                  <a:gd name="connsiteY12" fmla="*/ 435633 h 669219"/>
                  <a:gd name="connsiteX13" fmla="*/ 712053 w 950985"/>
                  <a:gd name="connsiteY13" fmla="*/ 437079 h 669219"/>
                  <a:gd name="connsiteX14" fmla="*/ 712043 w 950985"/>
                  <a:gd name="connsiteY14" fmla="*/ 439040 h 669219"/>
                  <a:gd name="connsiteX15" fmla="*/ 653228 w 950985"/>
                  <a:gd name="connsiteY15" fmla="*/ 630558 h 669219"/>
                  <a:gd name="connsiteX16" fmla="*/ 652680 w 950985"/>
                  <a:gd name="connsiteY16" fmla="*/ 630228 h 669219"/>
                  <a:gd name="connsiteX17" fmla="*/ 648899 w 950985"/>
                  <a:gd name="connsiteY17" fmla="*/ 636603 h 669219"/>
                  <a:gd name="connsiteX18" fmla="*/ 639132 w 950985"/>
                  <a:gd name="connsiteY18" fmla="*/ 647392 h 669219"/>
                  <a:gd name="connsiteX19" fmla="*/ 537643 w 950985"/>
                  <a:gd name="connsiteY19" fmla="*/ 642220 h 669219"/>
                  <a:gd name="connsiteX20" fmla="*/ 525829 w 950985"/>
                  <a:gd name="connsiteY20" fmla="*/ 563667 h 669219"/>
                  <a:gd name="connsiteX21" fmla="*/ 530162 w 950985"/>
                  <a:gd name="connsiteY21" fmla="*/ 556360 h 669219"/>
                  <a:gd name="connsiteX22" fmla="*/ 529974 w 950985"/>
                  <a:gd name="connsiteY22" fmla="*/ 556246 h 669219"/>
                  <a:gd name="connsiteX23" fmla="*/ 566523 w 950985"/>
                  <a:gd name="connsiteY23" fmla="*/ 382700 h 669219"/>
                  <a:gd name="connsiteX24" fmla="*/ 564112 w 950985"/>
                  <a:gd name="connsiteY24" fmla="*/ 369712 h 669219"/>
                  <a:gd name="connsiteX25" fmla="*/ 546678 w 950985"/>
                  <a:gd name="connsiteY25" fmla="*/ 373278 h 669219"/>
                  <a:gd name="connsiteX26" fmla="*/ 331478 w 950985"/>
                  <a:gd name="connsiteY26" fmla="*/ 588798 h 669219"/>
                  <a:gd name="connsiteX27" fmla="*/ 326928 w 950985"/>
                  <a:gd name="connsiteY27" fmla="*/ 611557 h 669219"/>
                  <a:gd name="connsiteX28" fmla="*/ 326735 w 950985"/>
                  <a:gd name="connsiteY28" fmla="*/ 615454 h 669219"/>
                  <a:gd name="connsiteX29" fmla="*/ 323702 w 950985"/>
                  <a:gd name="connsiteY29" fmla="*/ 627621 h 669219"/>
                  <a:gd name="connsiteX30" fmla="*/ 246353 w 950985"/>
                  <a:gd name="connsiteY30" fmla="*/ 665826 h 669219"/>
                  <a:gd name="connsiteX31" fmla="*/ 207485 w 950985"/>
                  <a:gd name="connsiteY31" fmla="*/ 599517 h 669219"/>
                  <a:gd name="connsiteX32" fmla="*/ 208561 w 950985"/>
                  <a:gd name="connsiteY32" fmla="*/ 595200 h 669219"/>
                  <a:gd name="connsiteX33" fmla="*/ 208503 w 950985"/>
                  <a:gd name="connsiteY33" fmla="*/ 595191 h 669219"/>
                  <a:gd name="connsiteX34" fmla="*/ 215473 w 950985"/>
                  <a:gd name="connsiteY34" fmla="*/ 560330 h 669219"/>
                  <a:gd name="connsiteX35" fmla="*/ 225253 w 950985"/>
                  <a:gd name="connsiteY35" fmla="*/ 526640 h 669219"/>
                  <a:gd name="connsiteX36" fmla="*/ 317475 w 950985"/>
                  <a:gd name="connsiteY36" fmla="*/ 373851 h 669219"/>
                  <a:gd name="connsiteX37" fmla="*/ 335078 w 950985"/>
                  <a:gd name="connsiteY37" fmla="*/ 357234 h 669219"/>
                  <a:gd name="connsiteX38" fmla="*/ 313701 w 950985"/>
                  <a:gd name="connsiteY38" fmla="*/ 370462 h 669219"/>
                  <a:gd name="connsiteX39" fmla="*/ 183422 w 950985"/>
                  <a:gd name="connsiteY39" fmla="*/ 527315 h 669219"/>
                  <a:gd name="connsiteX40" fmla="*/ 182968 w 950985"/>
                  <a:gd name="connsiteY40" fmla="*/ 527119 h 669219"/>
                  <a:gd name="connsiteX41" fmla="*/ 179589 w 950985"/>
                  <a:gd name="connsiteY41" fmla="*/ 536125 h 669219"/>
                  <a:gd name="connsiteX42" fmla="*/ 104340 w 950985"/>
                  <a:gd name="connsiteY42" fmla="*/ 571401 h 669219"/>
                  <a:gd name="connsiteX43" fmla="*/ 59037 w 950985"/>
                  <a:gd name="connsiteY43" fmla="*/ 489830 h 669219"/>
                  <a:gd name="connsiteX44" fmla="*/ 63808 w 950985"/>
                  <a:gd name="connsiteY44" fmla="*/ 477115 h 669219"/>
                  <a:gd name="connsiteX45" fmla="*/ 65437 w 950985"/>
                  <a:gd name="connsiteY45" fmla="*/ 474478 h 669219"/>
                  <a:gd name="connsiteX46" fmla="*/ 82677 w 950985"/>
                  <a:gd name="connsiteY46" fmla="*/ 438864 h 669219"/>
                  <a:gd name="connsiteX47" fmla="*/ 275779 w 950985"/>
                  <a:gd name="connsiteY47" fmla="*/ 242019 h 669219"/>
                  <a:gd name="connsiteX48" fmla="*/ 291065 w 950985"/>
                  <a:gd name="connsiteY48" fmla="*/ 234342 h 669219"/>
                  <a:gd name="connsiteX49" fmla="*/ 279518 w 950985"/>
                  <a:gd name="connsiteY49" fmla="*/ 237911 h 669219"/>
                  <a:gd name="connsiteX50" fmla="*/ 131777 w 950985"/>
                  <a:gd name="connsiteY50" fmla="*/ 334418 h 669219"/>
                  <a:gd name="connsiteX51" fmla="*/ 113699 w 950985"/>
                  <a:gd name="connsiteY51" fmla="*/ 355516 h 669219"/>
                  <a:gd name="connsiteX52" fmla="*/ 110302 w 950985"/>
                  <a:gd name="connsiteY52" fmla="*/ 360780 h 669219"/>
                  <a:gd name="connsiteX53" fmla="*/ 46088 w 950985"/>
                  <a:gd name="connsiteY53" fmla="*/ 381147 h 669219"/>
                  <a:gd name="connsiteX54" fmla="*/ 1970 w 950985"/>
                  <a:gd name="connsiteY54" fmla="*/ 307808 h 669219"/>
                  <a:gd name="connsiteX55" fmla="*/ 12632 w 950985"/>
                  <a:gd name="connsiteY55" fmla="*/ 286719 h 669219"/>
                  <a:gd name="connsiteX56" fmla="*/ 14936 w 950985"/>
                  <a:gd name="connsiteY56" fmla="*/ 284363 h 669219"/>
                  <a:gd name="connsiteX57" fmla="*/ 43175 w 950985"/>
                  <a:gd name="connsiteY57" fmla="*/ 251408 h 669219"/>
                  <a:gd name="connsiteX58" fmla="*/ 266798 w 950985"/>
                  <a:gd name="connsiteY58" fmla="*/ 114563 h 669219"/>
                  <a:gd name="connsiteX59" fmla="*/ 279392 w 950985"/>
                  <a:gd name="connsiteY59" fmla="*/ 111530 h 669219"/>
                  <a:gd name="connsiteX60" fmla="*/ 281193 w 950985"/>
                  <a:gd name="connsiteY60" fmla="*/ 109395 h 669219"/>
                  <a:gd name="connsiteX61" fmla="*/ 269076 w 950985"/>
                  <a:gd name="connsiteY61" fmla="*/ 109830 h 669219"/>
                  <a:gd name="connsiteX62" fmla="*/ 218671 w 950985"/>
                  <a:gd name="connsiteY62" fmla="*/ 116674 h 669219"/>
                  <a:gd name="connsiteX63" fmla="*/ 196568 w 950985"/>
                  <a:gd name="connsiteY63" fmla="*/ 122009 h 669219"/>
                  <a:gd name="connsiteX64" fmla="*/ 194069 w 950985"/>
                  <a:gd name="connsiteY64" fmla="*/ 122954 h 669219"/>
                  <a:gd name="connsiteX65" fmla="*/ 171719 w 950985"/>
                  <a:gd name="connsiteY65" fmla="*/ 124562 h 669219"/>
                  <a:gd name="connsiteX66" fmla="*/ 122181 w 950985"/>
                  <a:gd name="connsiteY66" fmla="*/ 63650 h 669219"/>
                  <a:gd name="connsiteX67" fmla="*/ 126652 w 950985"/>
                  <a:gd name="connsiteY67" fmla="*/ 47863 h 669219"/>
                  <a:gd name="connsiteX68" fmla="*/ 162482 w 950985"/>
                  <a:gd name="connsiteY68" fmla="*/ 17938 h 669219"/>
                  <a:gd name="connsiteX69" fmla="*/ 167106 w 950985"/>
                  <a:gd name="connsiteY69" fmla="*/ 17143 h 669219"/>
                  <a:gd name="connsiteX70" fmla="*/ 196932 w 950985"/>
                  <a:gd name="connsiteY70" fmla="*/ 9945 h 669219"/>
                  <a:gd name="connsiteX71" fmla="*/ 310057 w 950985"/>
                  <a:gd name="connsiteY71" fmla="*/ 217 h 669219"/>
                  <a:gd name="connsiteX0" fmla="*/ 310057 w 954478"/>
                  <a:gd name="connsiteY0" fmla="*/ 217 h 669219"/>
                  <a:gd name="connsiteX1" fmla="*/ 420875 w 954478"/>
                  <a:gd name="connsiteY1" fmla="*/ 16213 h 669219"/>
                  <a:gd name="connsiteX2" fmla="*/ 446748 w 954478"/>
                  <a:gd name="connsiteY2" fmla="*/ 23913 h 669219"/>
                  <a:gd name="connsiteX3" fmla="*/ 465540 w 954478"/>
                  <a:gd name="connsiteY3" fmla="*/ 20060 h 669219"/>
                  <a:gd name="connsiteX4" fmla="*/ 545828 w 954478"/>
                  <a:gd name="connsiteY4" fmla="*/ 13705 h 669219"/>
                  <a:gd name="connsiteX5" fmla="*/ 772130 w 954478"/>
                  <a:gd name="connsiteY5" fmla="*/ 74670 h 669219"/>
                  <a:gd name="connsiteX6" fmla="*/ 785486 w 954478"/>
                  <a:gd name="connsiteY6" fmla="*/ 84873 h 669219"/>
                  <a:gd name="connsiteX7" fmla="*/ 857567 w 954478"/>
                  <a:gd name="connsiteY7" fmla="*/ 89228 h 669219"/>
                  <a:gd name="connsiteX8" fmla="*/ 950047 w 954478"/>
                  <a:gd name="connsiteY8" fmla="*/ 253807 h 669219"/>
                  <a:gd name="connsiteX9" fmla="*/ 913418 w 954478"/>
                  <a:gd name="connsiteY9" fmla="*/ 390508 h 669219"/>
                  <a:gd name="connsiteX10" fmla="*/ 788706 w 954478"/>
                  <a:gd name="connsiteY10" fmla="*/ 328214 h 669219"/>
                  <a:gd name="connsiteX11" fmla="*/ 785059 w 954478"/>
                  <a:gd name="connsiteY11" fmla="*/ 337665 h 669219"/>
                  <a:gd name="connsiteX12" fmla="*/ 713725 w 954478"/>
                  <a:gd name="connsiteY12" fmla="*/ 435633 h 669219"/>
                  <a:gd name="connsiteX13" fmla="*/ 712053 w 954478"/>
                  <a:gd name="connsiteY13" fmla="*/ 437079 h 669219"/>
                  <a:gd name="connsiteX14" fmla="*/ 712043 w 954478"/>
                  <a:gd name="connsiteY14" fmla="*/ 439040 h 669219"/>
                  <a:gd name="connsiteX15" fmla="*/ 653228 w 954478"/>
                  <a:gd name="connsiteY15" fmla="*/ 630558 h 669219"/>
                  <a:gd name="connsiteX16" fmla="*/ 652680 w 954478"/>
                  <a:gd name="connsiteY16" fmla="*/ 630228 h 669219"/>
                  <a:gd name="connsiteX17" fmla="*/ 648899 w 954478"/>
                  <a:gd name="connsiteY17" fmla="*/ 636603 h 669219"/>
                  <a:gd name="connsiteX18" fmla="*/ 639132 w 954478"/>
                  <a:gd name="connsiteY18" fmla="*/ 647392 h 669219"/>
                  <a:gd name="connsiteX19" fmla="*/ 537643 w 954478"/>
                  <a:gd name="connsiteY19" fmla="*/ 642220 h 669219"/>
                  <a:gd name="connsiteX20" fmla="*/ 525829 w 954478"/>
                  <a:gd name="connsiteY20" fmla="*/ 563667 h 669219"/>
                  <a:gd name="connsiteX21" fmla="*/ 530162 w 954478"/>
                  <a:gd name="connsiteY21" fmla="*/ 556360 h 669219"/>
                  <a:gd name="connsiteX22" fmla="*/ 529974 w 954478"/>
                  <a:gd name="connsiteY22" fmla="*/ 556246 h 669219"/>
                  <a:gd name="connsiteX23" fmla="*/ 566523 w 954478"/>
                  <a:gd name="connsiteY23" fmla="*/ 382700 h 669219"/>
                  <a:gd name="connsiteX24" fmla="*/ 564112 w 954478"/>
                  <a:gd name="connsiteY24" fmla="*/ 369712 h 669219"/>
                  <a:gd name="connsiteX25" fmla="*/ 546678 w 954478"/>
                  <a:gd name="connsiteY25" fmla="*/ 373278 h 669219"/>
                  <a:gd name="connsiteX26" fmla="*/ 331478 w 954478"/>
                  <a:gd name="connsiteY26" fmla="*/ 588798 h 669219"/>
                  <a:gd name="connsiteX27" fmla="*/ 326928 w 954478"/>
                  <a:gd name="connsiteY27" fmla="*/ 611557 h 669219"/>
                  <a:gd name="connsiteX28" fmla="*/ 326735 w 954478"/>
                  <a:gd name="connsiteY28" fmla="*/ 615454 h 669219"/>
                  <a:gd name="connsiteX29" fmla="*/ 323702 w 954478"/>
                  <a:gd name="connsiteY29" fmla="*/ 627621 h 669219"/>
                  <a:gd name="connsiteX30" fmla="*/ 246353 w 954478"/>
                  <a:gd name="connsiteY30" fmla="*/ 665826 h 669219"/>
                  <a:gd name="connsiteX31" fmla="*/ 207485 w 954478"/>
                  <a:gd name="connsiteY31" fmla="*/ 599517 h 669219"/>
                  <a:gd name="connsiteX32" fmla="*/ 208561 w 954478"/>
                  <a:gd name="connsiteY32" fmla="*/ 595200 h 669219"/>
                  <a:gd name="connsiteX33" fmla="*/ 208503 w 954478"/>
                  <a:gd name="connsiteY33" fmla="*/ 595191 h 669219"/>
                  <a:gd name="connsiteX34" fmla="*/ 215473 w 954478"/>
                  <a:gd name="connsiteY34" fmla="*/ 560330 h 669219"/>
                  <a:gd name="connsiteX35" fmla="*/ 225253 w 954478"/>
                  <a:gd name="connsiteY35" fmla="*/ 526640 h 669219"/>
                  <a:gd name="connsiteX36" fmla="*/ 317475 w 954478"/>
                  <a:gd name="connsiteY36" fmla="*/ 373851 h 669219"/>
                  <a:gd name="connsiteX37" fmla="*/ 335078 w 954478"/>
                  <a:gd name="connsiteY37" fmla="*/ 357234 h 669219"/>
                  <a:gd name="connsiteX38" fmla="*/ 313701 w 954478"/>
                  <a:gd name="connsiteY38" fmla="*/ 370462 h 669219"/>
                  <a:gd name="connsiteX39" fmla="*/ 183422 w 954478"/>
                  <a:gd name="connsiteY39" fmla="*/ 527315 h 669219"/>
                  <a:gd name="connsiteX40" fmla="*/ 182968 w 954478"/>
                  <a:gd name="connsiteY40" fmla="*/ 527119 h 669219"/>
                  <a:gd name="connsiteX41" fmla="*/ 179589 w 954478"/>
                  <a:gd name="connsiteY41" fmla="*/ 536125 h 669219"/>
                  <a:gd name="connsiteX42" fmla="*/ 104340 w 954478"/>
                  <a:gd name="connsiteY42" fmla="*/ 571401 h 669219"/>
                  <a:gd name="connsiteX43" fmla="*/ 59037 w 954478"/>
                  <a:gd name="connsiteY43" fmla="*/ 489830 h 669219"/>
                  <a:gd name="connsiteX44" fmla="*/ 63808 w 954478"/>
                  <a:gd name="connsiteY44" fmla="*/ 477115 h 669219"/>
                  <a:gd name="connsiteX45" fmla="*/ 65437 w 954478"/>
                  <a:gd name="connsiteY45" fmla="*/ 474478 h 669219"/>
                  <a:gd name="connsiteX46" fmla="*/ 82677 w 954478"/>
                  <a:gd name="connsiteY46" fmla="*/ 438864 h 669219"/>
                  <a:gd name="connsiteX47" fmla="*/ 275779 w 954478"/>
                  <a:gd name="connsiteY47" fmla="*/ 242019 h 669219"/>
                  <a:gd name="connsiteX48" fmla="*/ 291065 w 954478"/>
                  <a:gd name="connsiteY48" fmla="*/ 234342 h 669219"/>
                  <a:gd name="connsiteX49" fmla="*/ 279518 w 954478"/>
                  <a:gd name="connsiteY49" fmla="*/ 237911 h 669219"/>
                  <a:gd name="connsiteX50" fmla="*/ 131777 w 954478"/>
                  <a:gd name="connsiteY50" fmla="*/ 334418 h 669219"/>
                  <a:gd name="connsiteX51" fmla="*/ 113699 w 954478"/>
                  <a:gd name="connsiteY51" fmla="*/ 355516 h 669219"/>
                  <a:gd name="connsiteX52" fmla="*/ 110302 w 954478"/>
                  <a:gd name="connsiteY52" fmla="*/ 360780 h 669219"/>
                  <a:gd name="connsiteX53" fmla="*/ 46088 w 954478"/>
                  <a:gd name="connsiteY53" fmla="*/ 381147 h 669219"/>
                  <a:gd name="connsiteX54" fmla="*/ 1970 w 954478"/>
                  <a:gd name="connsiteY54" fmla="*/ 307808 h 669219"/>
                  <a:gd name="connsiteX55" fmla="*/ 12632 w 954478"/>
                  <a:gd name="connsiteY55" fmla="*/ 286719 h 669219"/>
                  <a:gd name="connsiteX56" fmla="*/ 14936 w 954478"/>
                  <a:gd name="connsiteY56" fmla="*/ 284363 h 669219"/>
                  <a:gd name="connsiteX57" fmla="*/ 43175 w 954478"/>
                  <a:gd name="connsiteY57" fmla="*/ 251408 h 669219"/>
                  <a:gd name="connsiteX58" fmla="*/ 266798 w 954478"/>
                  <a:gd name="connsiteY58" fmla="*/ 114563 h 669219"/>
                  <a:gd name="connsiteX59" fmla="*/ 279392 w 954478"/>
                  <a:gd name="connsiteY59" fmla="*/ 111530 h 669219"/>
                  <a:gd name="connsiteX60" fmla="*/ 281193 w 954478"/>
                  <a:gd name="connsiteY60" fmla="*/ 109395 h 669219"/>
                  <a:gd name="connsiteX61" fmla="*/ 269076 w 954478"/>
                  <a:gd name="connsiteY61" fmla="*/ 109830 h 669219"/>
                  <a:gd name="connsiteX62" fmla="*/ 218671 w 954478"/>
                  <a:gd name="connsiteY62" fmla="*/ 116674 h 669219"/>
                  <a:gd name="connsiteX63" fmla="*/ 196568 w 954478"/>
                  <a:gd name="connsiteY63" fmla="*/ 122009 h 669219"/>
                  <a:gd name="connsiteX64" fmla="*/ 194069 w 954478"/>
                  <a:gd name="connsiteY64" fmla="*/ 122954 h 669219"/>
                  <a:gd name="connsiteX65" fmla="*/ 171719 w 954478"/>
                  <a:gd name="connsiteY65" fmla="*/ 124562 h 669219"/>
                  <a:gd name="connsiteX66" fmla="*/ 122181 w 954478"/>
                  <a:gd name="connsiteY66" fmla="*/ 63650 h 669219"/>
                  <a:gd name="connsiteX67" fmla="*/ 126652 w 954478"/>
                  <a:gd name="connsiteY67" fmla="*/ 47863 h 669219"/>
                  <a:gd name="connsiteX68" fmla="*/ 162482 w 954478"/>
                  <a:gd name="connsiteY68" fmla="*/ 17938 h 669219"/>
                  <a:gd name="connsiteX69" fmla="*/ 167106 w 954478"/>
                  <a:gd name="connsiteY69" fmla="*/ 17143 h 669219"/>
                  <a:gd name="connsiteX70" fmla="*/ 196932 w 954478"/>
                  <a:gd name="connsiteY70" fmla="*/ 9945 h 669219"/>
                  <a:gd name="connsiteX71" fmla="*/ 310057 w 954478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5637"/>
                  <a:gd name="connsiteY0" fmla="*/ 217 h 669219"/>
                  <a:gd name="connsiteX1" fmla="*/ 420875 w 955637"/>
                  <a:gd name="connsiteY1" fmla="*/ 16213 h 669219"/>
                  <a:gd name="connsiteX2" fmla="*/ 446748 w 955637"/>
                  <a:gd name="connsiteY2" fmla="*/ 23913 h 669219"/>
                  <a:gd name="connsiteX3" fmla="*/ 465540 w 955637"/>
                  <a:gd name="connsiteY3" fmla="*/ 20060 h 669219"/>
                  <a:gd name="connsiteX4" fmla="*/ 545828 w 955637"/>
                  <a:gd name="connsiteY4" fmla="*/ 13705 h 669219"/>
                  <a:gd name="connsiteX5" fmla="*/ 772130 w 955637"/>
                  <a:gd name="connsiteY5" fmla="*/ 74670 h 669219"/>
                  <a:gd name="connsiteX6" fmla="*/ 785486 w 955637"/>
                  <a:gd name="connsiteY6" fmla="*/ 84873 h 669219"/>
                  <a:gd name="connsiteX7" fmla="*/ 857567 w 955637"/>
                  <a:gd name="connsiteY7" fmla="*/ 89228 h 669219"/>
                  <a:gd name="connsiteX8" fmla="*/ 950047 w 955637"/>
                  <a:gd name="connsiteY8" fmla="*/ 253807 h 669219"/>
                  <a:gd name="connsiteX9" fmla="*/ 913418 w 955637"/>
                  <a:gd name="connsiteY9" fmla="*/ 390508 h 669219"/>
                  <a:gd name="connsiteX10" fmla="*/ 788706 w 955637"/>
                  <a:gd name="connsiteY10" fmla="*/ 328214 h 669219"/>
                  <a:gd name="connsiteX11" fmla="*/ 785059 w 955637"/>
                  <a:gd name="connsiteY11" fmla="*/ 337665 h 669219"/>
                  <a:gd name="connsiteX12" fmla="*/ 713725 w 955637"/>
                  <a:gd name="connsiteY12" fmla="*/ 435633 h 669219"/>
                  <a:gd name="connsiteX13" fmla="*/ 712053 w 955637"/>
                  <a:gd name="connsiteY13" fmla="*/ 437079 h 669219"/>
                  <a:gd name="connsiteX14" fmla="*/ 712043 w 955637"/>
                  <a:gd name="connsiteY14" fmla="*/ 439040 h 669219"/>
                  <a:gd name="connsiteX15" fmla="*/ 653228 w 955637"/>
                  <a:gd name="connsiteY15" fmla="*/ 630558 h 669219"/>
                  <a:gd name="connsiteX16" fmla="*/ 652680 w 955637"/>
                  <a:gd name="connsiteY16" fmla="*/ 630228 h 669219"/>
                  <a:gd name="connsiteX17" fmla="*/ 648899 w 955637"/>
                  <a:gd name="connsiteY17" fmla="*/ 636603 h 669219"/>
                  <a:gd name="connsiteX18" fmla="*/ 639132 w 955637"/>
                  <a:gd name="connsiteY18" fmla="*/ 647392 h 669219"/>
                  <a:gd name="connsiteX19" fmla="*/ 537643 w 955637"/>
                  <a:gd name="connsiteY19" fmla="*/ 642220 h 669219"/>
                  <a:gd name="connsiteX20" fmla="*/ 525829 w 955637"/>
                  <a:gd name="connsiteY20" fmla="*/ 563667 h 669219"/>
                  <a:gd name="connsiteX21" fmla="*/ 530162 w 955637"/>
                  <a:gd name="connsiteY21" fmla="*/ 556360 h 669219"/>
                  <a:gd name="connsiteX22" fmla="*/ 529974 w 955637"/>
                  <a:gd name="connsiteY22" fmla="*/ 556246 h 669219"/>
                  <a:gd name="connsiteX23" fmla="*/ 566523 w 955637"/>
                  <a:gd name="connsiteY23" fmla="*/ 382700 h 669219"/>
                  <a:gd name="connsiteX24" fmla="*/ 564112 w 955637"/>
                  <a:gd name="connsiteY24" fmla="*/ 369712 h 669219"/>
                  <a:gd name="connsiteX25" fmla="*/ 546678 w 955637"/>
                  <a:gd name="connsiteY25" fmla="*/ 373278 h 669219"/>
                  <a:gd name="connsiteX26" fmla="*/ 331478 w 955637"/>
                  <a:gd name="connsiteY26" fmla="*/ 588798 h 669219"/>
                  <a:gd name="connsiteX27" fmla="*/ 326928 w 955637"/>
                  <a:gd name="connsiteY27" fmla="*/ 611557 h 669219"/>
                  <a:gd name="connsiteX28" fmla="*/ 326735 w 955637"/>
                  <a:gd name="connsiteY28" fmla="*/ 615454 h 669219"/>
                  <a:gd name="connsiteX29" fmla="*/ 323702 w 955637"/>
                  <a:gd name="connsiteY29" fmla="*/ 627621 h 669219"/>
                  <a:gd name="connsiteX30" fmla="*/ 246353 w 955637"/>
                  <a:gd name="connsiteY30" fmla="*/ 665826 h 669219"/>
                  <a:gd name="connsiteX31" fmla="*/ 207485 w 955637"/>
                  <a:gd name="connsiteY31" fmla="*/ 599517 h 669219"/>
                  <a:gd name="connsiteX32" fmla="*/ 208561 w 955637"/>
                  <a:gd name="connsiteY32" fmla="*/ 595200 h 669219"/>
                  <a:gd name="connsiteX33" fmla="*/ 208503 w 955637"/>
                  <a:gd name="connsiteY33" fmla="*/ 595191 h 669219"/>
                  <a:gd name="connsiteX34" fmla="*/ 215473 w 955637"/>
                  <a:gd name="connsiteY34" fmla="*/ 560330 h 669219"/>
                  <a:gd name="connsiteX35" fmla="*/ 225253 w 955637"/>
                  <a:gd name="connsiteY35" fmla="*/ 526640 h 669219"/>
                  <a:gd name="connsiteX36" fmla="*/ 317475 w 955637"/>
                  <a:gd name="connsiteY36" fmla="*/ 373851 h 669219"/>
                  <a:gd name="connsiteX37" fmla="*/ 335078 w 955637"/>
                  <a:gd name="connsiteY37" fmla="*/ 357234 h 669219"/>
                  <a:gd name="connsiteX38" fmla="*/ 313701 w 955637"/>
                  <a:gd name="connsiteY38" fmla="*/ 370462 h 669219"/>
                  <a:gd name="connsiteX39" fmla="*/ 183422 w 955637"/>
                  <a:gd name="connsiteY39" fmla="*/ 527315 h 669219"/>
                  <a:gd name="connsiteX40" fmla="*/ 182968 w 955637"/>
                  <a:gd name="connsiteY40" fmla="*/ 527119 h 669219"/>
                  <a:gd name="connsiteX41" fmla="*/ 179589 w 955637"/>
                  <a:gd name="connsiteY41" fmla="*/ 536125 h 669219"/>
                  <a:gd name="connsiteX42" fmla="*/ 104340 w 955637"/>
                  <a:gd name="connsiteY42" fmla="*/ 571401 h 669219"/>
                  <a:gd name="connsiteX43" fmla="*/ 59037 w 955637"/>
                  <a:gd name="connsiteY43" fmla="*/ 489830 h 669219"/>
                  <a:gd name="connsiteX44" fmla="*/ 63808 w 955637"/>
                  <a:gd name="connsiteY44" fmla="*/ 477115 h 669219"/>
                  <a:gd name="connsiteX45" fmla="*/ 65437 w 955637"/>
                  <a:gd name="connsiteY45" fmla="*/ 474478 h 669219"/>
                  <a:gd name="connsiteX46" fmla="*/ 82677 w 955637"/>
                  <a:gd name="connsiteY46" fmla="*/ 438864 h 669219"/>
                  <a:gd name="connsiteX47" fmla="*/ 275779 w 955637"/>
                  <a:gd name="connsiteY47" fmla="*/ 242019 h 669219"/>
                  <a:gd name="connsiteX48" fmla="*/ 291065 w 955637"/>
                  <a:gd name="connsiteY48" fmla="*/ 234342 h 669219"/>
                  <a:gd name="connsiteX49" fmla="*/ 279518 w 955637"/>
                  <a:gd name="connsiteY49" fmla="*/ 237911 h 669219"/>
                  <a:gd name="connsiteX50" fmla="*/ 131777 w 955637"/>
                  <a:gd name="connsiteY50" fmla="*/ 334418 h 669219"/>
                  <a:gd name="connsiteX51" fmla="*/ 113699 w 955637"/>
                  <a:gd name="connsiteY51" fmla="*/ 355516 h 669219"/>
                  <a:gd name="connsiteX52" fmla="*/ 110302 w 955637"/>
                  <a:gd name="connsiteY52" fmla="*/ 360780 h 669219"/>
                  <a:gd name="connsiteX53" fmla="*/ 46088 w 955637"/>
                  <a:gd name="connsiteY53" fmla="*/ 381147 h 669219"/>
                  <a:gd name="connsiteX54" fmla="*/ 1970 w 955637"/>
                  <a:gd name="connsiteY54" fmla="*/ 307808 h 669219"/>
                  <a:gd name="connsiteX55" fmla="*/ 12632 w 955637"/>
                  <a:gd name="connsiteY55" fmla="*/ 286719 h 669219"/>
                  <a:gd name="connsiteX56" fmla="*/ 14936 w 955637"/>
                  <a:gd name="connsiteY56" fmla="*/ 284363 h 669219"/>
                  <a:gd name="connsiteX57" fmla="*/ 43175 w 955637"/>
                  <a:gd name="connsiteY57" fmla="*/ 251408 h 669219"/>
                  <a:gd name="connsiteX58" fmla="*/ 266798 w 955637"/>
                  <a:gd name="connsiteY58" fmla="*/ 114563 h 669219"/>
                  <a:gd name="connsiteX59" fmla="*/ 279392 w 955637"/>
                  <a:gd name="connsiteY59" fmla="*/ 111530 h 669219"/>
                  <a:gd name="connsiteX60" fmla="*/ 281193 w 955637"/>
                  <a:gd name="connsiteY60" fmla="*/ 109395 h 669219"/>
                  <a:gd name="connsiteX61" fmla="*/ 269076 w 955637"/>
                  <a:gd name="connsiteY61" fmla="*/ 109830 h 669219"/>
                  <a:gd name="connsiteX62" fmla="*/ 218671 w 955637"/>
                  <a:gd name="connsiteY62" fmla="*/ 116674 h 669219"/>
                  <a:gd name="connsiteX63" fmla="*/ 196568 w 955637"/>
                  <a:gd name="connsiteY63" fmla="*/ 122009 h 669219"/>
                  <a:gd name="connsiteX64" fmla="*/ 194069 w 955637"/>
                  <a:gd name="connsiteY64" fmla="*/ 122954 h 669219"/>
                  <a:gd name="connsiteX65" fmla="*/ 171719 w 955637"/>
                  <a:gd name="connsiteY65" fmla="*/ 124562 h 669219"/>
                  <a:gd name="connsiteX66" fmla="*/ 122181 w 955637"/>
                  <a:gd name="connsiteY66" fmla="*/ 63650 h 669219"/>
                  <a:gd name="connsiteX67" fmla="*/ 126652 w 955637"/>
                  <a:gd name="connsiteY67" fmla="*/ 47863 h 669219"/>
                  <a:gd name="connsiteX68" fmla="*/ 162482 w 955637"/>
                  <a:gd name="connsiteY68" fmla="*/ 17938 h 669219"/>
                  <a:gd name="connsiteX69" fmla="*/ 167106 w 955637"/>
                  <a:gd name="connsiteY69" fmla="*/ 17143 h 669219"/>
                  <a:gd name="connsiteX70" fmla="*/ 196932 w 955637"/>
                  <a:gd name="connsiteY70" fmla="*/ 9945 h 669219"/>
                  <a:gd name="connsiteX71" fmla="*/ 310057 w 955637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69076 w 958185"/>
                  <a:gd name="connsiteY61" fmla="*/ 109830 h 669219"/>
                  <a:gd name="connsiteX62" fmla="*/ 218671 w 958185"/>
                  <a:gd name="connsiteY62" fmla="*/ 116674 h 669219"/>
                  <a:gd name="connsiteX63" fmla="*/ 196568 w 958185"/>
                  <a:gd name="connsiteY63" fmla="*/ 122009 h 669219"/>
                  <a:gd name="connsiteX64" fmla="*/ 194069 w 958185"/>
                  <a:gd name="connsiteY64" fmla="*/ 122954 h 669219"/>
                  <a:gd name="connsiteX65" fmla="*/ 171719 w 958185"/>
                  <a:gd name="connsiteY65" fmla="*/ 124562 h 669219"/>
                  <a:gd name="connsiteX66" fmla="*/ 122181 w 958185"/>
                  <a:gd name="connsiteY66" fmla="*/ 63650 h 669219"/>
                  <a:gd name="connsiteX67" fmla="*/ 126652 w 958185"/>
                  <a:gd name="connsiteY67" fmla="*/ 47863 h 669219"/>
                  <a:gd name="connsiteX68" fmla="*/ 162482 w 958185"/>
                  <a:gd name="connsiteY68" fmla="*/ 17938 h 669219"/>
                  <a:gd name="connsiteX69" fmla="*/ 167106 w 958185"/>
                  <a:gd name="connsiteY69" fmla="*/ 17143 h 669219"/>
                  <a:gd name="connsiteX70" fmla="*/ 196932 w 958185"/>
                  <a:gd name="connsiteY70" fmla="*/ 9945 h 669219"/>
                  <a:gd name="connsiteX71" fmla="*/ 310057 w 95818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18671 w 958185"/>
                  <a:gd name="connsiteY61" fmla="*/ 116674 h 669219"/>
                  <a:gd name="connsiteX62" fmla="*/ 196568 w 958185"/>
                  <a:gd name="connsiteY62" fmla="*/ 122009 h 669219"/>
                  <a:gd name="connsiteX63" fmla="*/ 194069 w 958185"/>
                  <a:gd name="connsiteY63" fmla="*/ 122954 h 669219"/>
                  <a:gd name="connsiteX64" fmla="*/ 171719 w 958185"/>
                  <a:gd name="connsiteY64" fmla="*/ 124562 h 669219"/>
                  <a:gd name="connsiteX65" fmla="*/ 122181 w 958185"/>
                  <a:gd name="connsiteY65" fmla="*/ 63650 h 669219"/>
                  <a:gd name="connsiteX66" fmla="*/ 126652 w 958185"/>
                  <a:gd name="connsiteY66" fmla="*/ 47863 h 669219"/>
                  <a:gd name="connsiteX67" fmla="*/ 162482 w 958185"/>
                  <a:gd name="connsiteY67" fmla="*/ 17938 h 669219"/>
                  <a:gd name="connsiteX68" fmla="*/ 167106 w 958185"/>
                  <a:gd name="connsiteY68" fmla="*/ 17143 h 669219"/>
                  <a:gd name="connsiteX69" fmla="*/ 196932 w 958185"/>
                  <a:gd name="connsiteY69" fmla="*/ 9945 h 669219"/>
                  <a:gd name="connsiteX70" fmla="*/ 310057 w 958185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85059 w 956820"/>
                  <a:gd name="connsiteY11" fmla="*/ 337665 h 669219"/>
                  <a:gd name="connsiteX12" fmla="*/ 713725 w 956820"/>
                  <a:gd name="connsiteY12" fmla="*/ 435633 h 669219"/>
                  <a:gd name="connsiteX13" fmla="*/ 712053 w 956820"/>
                  <a:gd name="connsiteY13" fmla="*/ 437079 h 669219"/>
                  <a:gd name="connsiteX14" fmla="*/ 712043 w 956820"/>
                  <a:gd name="connsiteY14" fmla="*/ 439040 h 669219"/>
                  <a:gd name="connsiteX15" fmla="*/ 653228 w 956820"/>
                  <a:gd name="connsiteY15" fmla="*/ 630558 h 669219"/>
                  <a:gd name="connsiteX16" fmla="*/ 652680 w 956820"/>
                  <a:gd name="connsiteY16" fmla="*/ 630228 h 669219"/>
                  <a:gd name="connsiteX17" fmla="*/ 648899 w 956820"/>
                  <a:gd name="connsiteY17" fmla="*/ 636603 h 669219"/>
                  <a:gd name="connsiteX18" fmla="*/ 639132 w 956820"/>
                  <a:gd name="connsiteY18" fmla="*/ 647392 h 669219"/>
                  <a:gd name="connsiteX19" fmla="*/ 537643 w 956820"/>
                  <a:gd name="connsiteY19" fmla="*/ 642220 h 669219"/>
                  <a:gd name="connsiteX20" fmla="*/ 525829 w 956820"/>
                  <a:gd name="connsiteY20" fmla="*/ 563667 h 669219"/>
                  <a:gd name="connsiteX21" fmla="*/ 530162 w 956820"/>
                  <a:gd name="connsiteY21" fmla="*/ 556360 h 669219"/>
                  <a:gd name="connsiteX22" fmla="*/ 529974 w 956820"/>
                  <a:gd name="connsiteY22" fmla="*/ 556246 h 669219"/>
                  <a:gd name="connsiteX23" fmla="*/ 566523 w 956820"/>
                  <a:gd name="connsiteY23" fmla="*/ 382700 h 669219"/>
                  <a:gd name="connsiteX24" fmla="*/ 564112 w 956820"/>
                  <a:gd name="connsiteY24" fmla="*/ 369712 h 669219"/>
                  <a:gd name="connsiteX25" fmla="*/ 546678 w 956820"/>
                  <a:gd name="connsiteY25" fmla="*/ 373278 h 669219"/>
                  <a:gd name="connsiteX26" fmla="*/ 331478 w 956820"/>
                  <a:gd name="connsiteY26" fmla="*/ 588798 h 669219"/>
                  <a:gd name="connsiteX27" fmla="*/ 326928 w 956820"/>
                  <a:gd name="connsiteY27" fmla="*/ 611557 h 669219"/>
                  <a:gd name="connsiteX28" fmla="*/ 326735 w 956820"/>
                  <a:gd name="connsiteY28" fmla="*/ 615454 h 669219"/>
                  <a:gd name="connsiteX29" fmla="*/ 323702 w 956820"/>
                  <a:gd name="connsiteY29" fmla="*/ 627621 h 669219"/>
                  <a:gd name="connsiteX30" fmla="*/ 246353 w 956820"/>
                  <a:gd name="connsiteY30" fmla="*/ 665826 h 669219"/>
                  <a:gd name="connsiteX31" fmla="*/ 207485 w 956820"/>
                  <a:gd name="connsiteY31" fmla="*/ 599517 h 669219"/>
                  <a:gd name="connsiteX32" fmla="*/ 208561 w 956820"/>
                  <a:gd name="connsiteY32" fmla="*/ 595200 h 669219"/>
                  <a:gd name="connsiteX33" fmla="*/ 208503 w 956820"/>
                  <a:gd name="connsiteY33" fmla="*/ 595191 h 669219"/>
                  <a:gd name="connsiteX34" fmla="*/ 215473 w 956820"/>
                  <a:gd name="connsiteY34" fmla="*/ 560330 h 669219"/>
                  <a:gd name="connsiteX35" fmla="*/ 225253 w 956820"/>
                  <a:gd name="connsiteY35" fmla="*/ 526640 h 669219"/>
                  <a:gd name="connsiteX36" fmla="*/ 317475 w 956820"/>
                  <a:gd name="connsiteY36" fmla="*/ 373851 h 669219"/>
                  <a:gd name="connsiteX37" fmla="*/ 335078 w 956820"/>
                  <a:gd name="connsiteY37" fmla="*/ 357234 h 669219"/>
                  <a:gd name="connsiteX38" fmla="*/ 313701 w 956820"/>
                  <a:gd name="connsiteY38" fmla="*/ 370462 h 669219"/>
                  <a:gd name="connsiteX39" fmla="*/ 183422 w 956820"/>
                  <a:gd name="connsiteY39" fmla="*/ 527315 h 669219"/>
                  <a:gd name="connsiteX40" fmla="*/ 182968 w 956820"/>
                  <a:gd name="connsiteY40" fmla="*/ 527119 h 669219"/>
                  <a:gd name="connsiteX41" fmla="*/ 179589 w 956820"/>
                  <a:gd name="connsiteY41" fmla="*/ 536125 h 669219"/>
                  <a:gd name="connsiteX42" fmla="*/ 104340 w 956820"/>
                  <a:gd name="connsiteY42" fmla="*/ 571401 h 669219"/>
                  <a:gd name="connsiteX43" fmla="*/ 59037 w 956820"/>
                  <a:gd name="connsiteY43" fmla="*/ 489830 h 669219"/>
                  <a:gd name="connsiteX44" fmla="*/ 63808 w 956820"/>
                  <a:gd name="connsiteY44" fmla="*/ 477115 h 669219"/>
                  <a:gd name="connsiteX45" fmla="*/ 65437 w 956820"/>
                  <a:gd name="connsiteY45" fmla="*/ 474478 h 669219"/>
                  <a:gd name="connsiteX46" fmla="*/ 82677 w 956820"/>
                  <a:gd name="connsiteY46" fmla="*/ 438864 h 669219"/>
                  <a:gd name="connsiteX47" fmla="*/ 275779 w 956820"/>
                  <a:gd name="connsiteY47" fmla="*/ 242019 h 669219"/>
                  <a:gd name="connsiteX48" fmla="*/ 291065 w 956820"/>
                  <a:gd name="connsiteY48" fmla="*/ 234342 h 669219"/>
                  <a:gd name="connsiteX49" fmla="*/ 279518 w 956820"/>
                  <a:gd name="connsiteY49" fmla="*/ 237911 h 669219"/>
                  <a:gd name="connsiteX50" fmla="*/ 131777 w 956820"/>
                  <a:gd name="connsiteY50" fmla="*/ 334418 h 669219"/>
                  <a:gd name="connsiteX51" fmla="*/ 113699 w 956820"/>
                  <a:gd name="connsiteY51" fmla="*/ 355516 h 669219"/>
                  <a:gd name="connsiteX52" fmla="*/ 110302 w 956820"/>
                  <a:gd name="connsiteY52" fmla="*/ 360780 h 669219"/>
                  <a:gd name="connsiteX53" fmla="*/ 46088 w 956820"/>
                  <a:gd name="connsiteY53" fmla="*/ 381147 h 669219"/>
                  <a:gd name="connsiteX54" fmla="*/ 1970 w 956820"/>
                  <a:gd name="connsiteY54" fmla="*/ 307808 h 669219"/>
                  <a:gd name="connsiteX55" fmla="*/ 12632 w 956820"/>
                  <a:gd name="connsiteY55" fmla="*/ 286719 h 669219"/>
                  <a:gd name="connsiteX56" fmla="*/ 14936 w 956820"/>
                  <a:gd name="connsiteY56" fmla="*/ 284363 h 669219"/>
                  <a:gd name="connsiteX57" fmla="*/ 43175 w 956820"/>
                  <a:gd name="connsiteY57" fmla="*/ 251408 h 669219"/>
                  <a:gd name="connsiteX58" fmla="*/ 266798 w 956820"/>
                  <a:gd name="connsiteY58" fmla="*/ 114563 h 669219"/>
                  <a:gd name="connsiteX59" fmla="*/ 279392 w 956820"/>
                  <a:gd name="connsiteY59" fmla="*/ 111530 h 669219"/>
                  <a:gd name="connsiteX60" fmla="*/ 281193 w 956820"/>
                  <a:gd name="connsiteY60" fmla="*/ 109395 h 669219"/>
                  <a:gd name="connsiteX61" fmla="*/ 218671 w 956820"/>
                  <a:gd name="connsiteY61" fmla="*/ 116674 h 669219"/>
                  <a:gd name="connsiteX62" fmla="*/ 196568 w 956820"/>
                  <a:gd name="connsiteY62" fmla="*/ 122009 h 669219"/>
                  <a:gd name="connsiteX63" fmla="*/ 194069 w 956820"/>
                  <a:gd name="connsiteY63" fmla="*/ 122954 h 669219"/>
                  <a:gd name="connsiteX64" fmla="*/ 171719 w 956820"/>
                  <a:gd name="connsiteY64" fmla="*/ 124562 h 669219"/>
                  <a:gd name="connsiteX65" fmla="*/ 122181 w 956820"/>
                  <a:gd name="connsiteY65" fmla="*/ 63650 h 669219"/>
                  <a:gd name="connsiteX66" fmla="*/ 126652 w 956820"/>
                  <a:gd name="connsiteY66" fmla="*/ 47863 h 669219"/>
                  <a:gd name="connsiteX67" fmla="*/ 162482 w 956820"/>
                  <a:gd name="connsiteY67" fmla="*/ 17938 h 669219"/>
                  <a:gd name="connsiteX68" fmla="*/ 167106 w 956820"/>
                  <a:gd name="connsiteY68" fmla="*/ 17143 h 669219"/>
                  <a:gd name="connsiteX69" fmla="*/ 196932 w 956820"/>
                  <a:gd name="connsiteY69" fmla="*/ 9945 h 669219"/>
                  <a:gd name="connsiteX70" fmla="*/ 310057 w 956820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95056 w 956820"/>
                  <a:gd name="connsiteY10" fmla="*/ 3536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6820" h="669219">
                    <a:moveTo>
                      <a:pt x="310057" y="217"/>
                    </a:moveTo>
                    <a:cubicBezTo>
                      <a:pt x="347619" y="1332"/>
                      <a:pt x="384797" y="6735"/>
                      <a:pt x="420875" y="16213"/>
                    </a:cubicBezTo>
                    <a:lnTo>
                      <a:pt x="446748" y="23913"/>
                    </a:lnTo>
                    <a:lnTo>
                      <a:pt x="465540" y="20060"/>
                    </a:lnTo>
                    <a:cubicBezTo>
                      <a:pt x="491057" y="15920"/>
                      <a:pt x="517990" y="13704"/>
                      <a:pt x="545828" y="13705"/>
                    </a:cubicBezTo>
                    <a:cubicBezTo>
                      <a:pt x="636936" y="13704"/>
                      <a:pt x="718340" y="37437"/>
                      <a:pt x="772130" y="74670"/>
                    </a:cubicBezTo>
                    <a:lnTo>
                      <a:pt x="785486" y="84873"/>
                    </a:lnTo>
                    <a:lnTo>
                      <a:pt x="857567" y="89228"/>
                    </a:lnTo>
                    <a:cubicBezTo>
                      <a:pt x="913794" y="115513"/>
                      <a:pt x="944620" y="173547"/>
                      <a:pt x="953222" y="237932"/>
                    </a:cubicBezTo>
                    <a:cubicBezTo>
                      <a:pt x="961824" y="302317"/>
                      <a:pt x="957378" y="332241"/>
                      <a:pt x="913418" y="390508"/>
                    </a:cubicBezTo>
                    <a:lnTo>
                      <a:pt x="795056" y="353614"/>
                    </a:lnTo>
                    <a:lnTo>
                      <a:pt x="713725" y="435633"/>
                    </a:lnTo>
                    <a:lnTo>
                      <a:pt x="712053" y="437079"/>
                    </a:lnTo>
                    <a:cubicBezTo>
                      <a:pt x="712050" y="437733"/>
                      <a:pt x="712046" y="438386"/>
                      <a:pt x="712043" y="439040"/>
                    </a:cubicBezTo>
                    <a:cubicBezTo>
                      <a:pt x="708470" y="505916"/>
                      <a:pt x="688673" y="571769"/>
                      <a:pt x="653228" y="630558"/>
                    </a:cubicBezTo>
                    <a:lnTo>
                      <a:pt x="652680" y="630228"/>
                    </a:lnTo>
                    <a:lnTo>
                      <a:pt x="648899" y="636603"/>
                    </a:lnTo>
                    <a:cubicBezTo>
                      <a:pt x="646070" y="640448"/>
                      <a:pt x="642813" y="644067"/>
                      <a:pt x="639132" y="647392"/>
                    </a:cubicBezTo>
                    <a:cubicBezTo>
                      <a:pt x="609682" y="673989"/>
                      <a:pt x="564244" y="671673"/>
                      <a:pt x="537643" y="642220"/>
                    </a:cubicBezTo>
                    <a:cubicBezTo>
                      <a:pt x="517692" y="620129"/>
                      <a:pt x="514003" y="589048"/>
                      <a:pt x="525829" y="563667"/>
                    </a:cubicBezTo>
                    <a:lnTo>
                      <a:pt x="530162" y="556360"/>
                    </a:lnTo>
                    <a:lnTo>
                      <a:pt x="529974" y="556246"/>
                    </a:lnTo>
                    <a:cubicBezTo>
                      <a:pt x="561671" y="503673"/>
                      <a:pt x="574176" y="442439"/>
                      <a:pt x="566523" y="382700"/>
                    </a:cubicBezTo>
                    <a:lnTo>
                      <a:pt x="564112" y="369712"/>
                    </a:lnTo>
                    <a:lnTo>
                      <a:pt x="546678" y="373278"/>
                    </a:lnTo>
                    <a:cubicBezTo>
                      <a:pt x="441122" y="399287"/>
                      <a:pt x="357607" y="482081"/>
                      <a:pt x="331478" y="588798"/>
                    </a:cubicBezTo>
                    <a:lnTo>
                      <a:pt x="326928" y="611557"/>
                    </a:lnTo>
                    <a:cubicBezTo>
                      <a:pt x="326864" y="612856"/>
                      <a:pt x="326799" y="614155"/>
                      <a:pt x="326735" y="615454"/>
                    </a:cubicBezTo>
                    <a:cubicBezTo>
                      <a:pt x="326138" y="619520"/>
                      <a:pt x="325135" y="623593"/>
                      <a:pt x="323702" y="627621"/>
                    </a:cubicBezTo>
                    <a:cubicBezTo>
                      <a:pt x="312238" y="659841"/>
                      <a:pt x="277607" y="676946"/>
                      <a:pt x="246353" y="665826"/>
                    </a:cubicBezTo>
                    <a:cubicBezTo>
                      <a:pt x="219005" y="656095"/>
                      <a:pt x="203303" y="627979"/>
                      <a:pt x="207485" y="599517"/>
                    </a:cubicBezTo>
                    <a:lnTo>
                      <a:pt x="208561" y="595200"/>
                    </a:lnTo>
                    <a:lnTo>
                      <a:pt x="208503" y="595191"/>
                    </a:lnTo>
                    <a:cubicBezTo>
                      <a:pt x="210343" y="583389"/>
                      <a:pt x="212674" y="571761"/>
                      <a:pt x="215473" y="560330"/>
                    </a:cubicBezTo>
                    <a:cubicBezTo>
                      <a:pt x="218271" y="548898"/>
                      <a:pt x="221539" y="537661"/>
                      <a:pt x="225253" y="526640"/>
                    </a:cubicBezTo>
                    <a:cubicBezTo>
                      <a:pt x="244750" y="468780"/>
                      <a:pt x="276551" y="416864"/>
                      <a:pt x="317475" y="373851"/>
                    </a:cubicBezTo>
                    <a:lnTo>
                      <a:pt x="335078" y="357234"/>
                    </a:lnTo>
                    <a:lnTo>
                      <a:pt x="313701" y="370462"/>
                    </a:lnTo>
                    <a:cubicBezTo>
                      <a:pt x="257608" y="408333"/>
                      <a:pt x="211784" y="461972"/>
                      <a:pt x="183422" y="527315"/>
                    </a:cubicBezTo>
                    <a:lnTo>
                      <a:pt x="182968" y="527119"/>
                    </a:lnTo>
                    <a:lnTo>
                      <a:pt x="179589" y="536125"/>
                    </a:lnTo>
                    <a:cubicBezTo>
                      <a:pt x="165836" y="564079"/>
                      <a:pt x="134622" y="579515"/>
                      <a:pt x="104340" y="571401"/>
                    </a:cubicBezTo>
                    <a:cubicBezTo>
                      <a:pt x="69733" y="562128"/>
                      <a:pt x="49450" y="525608"/>
                      <a:pt x="59037" y="489830"/>
                    </a:cubicBezTo>
                    <a:cubicBezTo>
                      <a:pt x="60235" y="485358"/>
                      <a:pt x="61843" y="481109"/>
                      <a:pt x="63808" y="477115"/>
                    </a:cubicBezTo>
                    <a:lnTo>
                      <a:pt x="65437" y="474478"/>
                    </a:lnTo>
                    <a:lnTo>
                      <a:pt x="82677" y="438864"/>
                    </a:lnTo>
                    <a:cubicBezTo>
                      <a:pt x="127869" y="354594"/>
                      <a:pt x="195529" y="287119"/>
                      <a:pt x="275779" y="242019"/>
                    </a:cubicBezTo>
                    <a:lnTo>
                      <a:pt x="291065" y="234342"/>
                    </a:lnTo>
                    <a:lnTo>
                      <a:pt x="279518" y="237911"/>
                    </a:lnTo>
                    <a:cubicBezTo>
                      <a:pt x="224333" y="257371"/>
                      <a:pt x="173418" y="289920"/>
                      <a:pt x="131777" y="334418"/>
                    </a:cubicBezTo>
                    <a:lnTo>
                      <a:pt x="113699" y="355516"/>
                    </a:lnTo>
                    <a:lnTo>
                      <a:pt x="110302" y="360780"/>
                    </a:lnTo>
                    <a:cubicBezTo>
                      <a:pt x="95750" y="378961"/>
                      <a:pt x="70732" y="387750"/>
                      <a:pt x="46088" y="381147"/>
                    </a:cubicBezTo>
                    <a:cubicBezTo>
                      <a:pt x="13228" y="372342"/>
                      <a:pt x="-6524" y="339507"/>
                      <a:pt x="1970" y="307808"/>
                    </a:cubicBezTo>
                    <a:cubicBezTo>
                      <a:pt x="4094" y="299882"/>
                      <a:pt x="7782" y="292779"/>
                      <a:pt x="12632" y="286719"/>
                    </a:cubicBezTo>
                    <a:lnTo>
                      <a:pt x="14936" y="284363"/>
                    </a:lnTo>
                    <a:lnTo>
                      <a:pt x="43175" y="251408"/>
                    </a:lnTo>
                    <a:cubicBezTo>
                      <a:pt x="105301" y="185018"/>
                      <a:pt x="182990" y="138685"/>
                      <a:pt x="266798" y="114563"/>
                    </a:cubicBezTo>
                    <a:lnTo>
                      <a:pt x="279392" y="111530"/>
                    </a:lnTo>
                    <a:lnTo>
                      <a:pt x="281193" y="109395"/>
                    </a:lnTo>
                    <a:lnTo>
                      <a:pt x="218671" y="116674"/>
                    </a:lnTo>
                    <a:lnTo>
                      <a:pt x="196568" y="122009"/>
                    </a:lnTo>
                    <a:lnTo>
                      <a:pt x="194069" y="122954"/>
                    </a:lnTo>
                    <a:cubicBezTo>
                      <a:pt x="187026" y="124880"/>
                      <a:pt x="179463" y="125500"/>
                      <a:pt x="171719" y="124562"/>
                    </a:cubicBezTo>
                    <a:cubicBezTo>
                      <a:pt x="140738" y="120808"/>
                      <a:pt x="118560" y="93537"/>
                      <a:pt x="122181" y="63650"/>
                    </a:cubicBezTo>
                    <a:cubicBezTo>
                      <a:pt x="122860" y="58046"/>
                      <a:pt x="124397" y="52748"/>
                      <a:pt x="126652" y="47863"/>
                    </a:cubicBezTo>
                    <a:cubicBezTo>
                      <a:pt x="133417" y="33208"/>
                      <a:pt x="146636" y="22270"/>
                      <a:pt x="162482" y="17938"/>
                    </a:cubicBezTo>
                    <a:lnTo>
                      <a:pt x="167106" y="17143"/>
                    </a:lnTo>
                    <a:lnTo>
                      <a:pt x="196932" y="9945"/>
                    </a:lnTo>
                    <a:cubicBezTo>
                      <a:pt x="234547" y="2274"/>
                      <a:pt x="272494" y="-898"/>
                      <a:pt x="310057" y="217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57" name="四角形: 角を丸くする 56">
              <a:extLst>
                <a:ext uri="{FF2B5EF4-FFF2-40B4-BE49-F238E27FC236}">
                  <a16:creationId xmlns:a16="http://schemas.microsoft.com/office/drawing/2014/main" id="{4DA7B406-6393-4F18-9FF8-31B7DCEF9BDE}"/>
                </a:ext>
              </a:extLst>
            </p:cNvPr>
            <p:cNvSpPr/>
            <p:nvPr/>
          </p:nvSpPr>
          <p:spPr bwMode="auto">
            <a:xfrm rot="5400000">
              <a:off x="7603527" y="5080403"/>
              <a:ext cx="313680" cy="221594"/>
            </a:xfrm>
            <a:custGeom>
              <a:avLst/>
              <a:gdLst>
                <a:gd name="connsiteX0" fmla="*/ 0 w 414127"/>
                <a:gd name="connsiteY0" fmla="*/ 128757 h 317362"/>
                <a:gd name="connsiteX1" fmla="*/ 128757 w 414127"/>
                <a:gd name="connsiteY1" fmla="*/ 0 h 317362"/>
                <a:gd name="connsiteX2" fmla="*/ 285370 w 414127"/>
                <a:gd name="connsiteY2" fmla="*/ 0 h 317362"/>
                <a:gd name="connsiteX3" fmla="*/ 414127 w 414127"/>
                <a:gd name="connsiteY3" fmla="*/ 128757 h 317362"/>
                <a:gd name="connsiteX4" fmla="*/ 414127 w 414127"/>
                <a:gd name="connsiteY4" fmla="*/ 188605 h 317362"/>
                <a:gd name="connsiteX5" fmla="*/ 285370 w 414127"/>
                <a:gd name="connsiteY5" fmla="*/ 317362 h 317362"/>
                <a:gd name="connsiteX6" fmla="*/ 128757 w 414127"/>
                <a:gd name="connsiteY6" fmla="*/ 317362 h 317362"/>
                <a:gd name="connsiteX7" fmla="*/ 0 w 414127"/>
                <a:gd name="connsiteY7" fmla="*/ 188605 h 317362"/>
                <a:gd name="connsiteX8" fmla="*/ 0 w 414127"/>
                <a:gd name="connsiteY8" fmla="*/ 128757 h 317362"/>
                <a:gd name="connsiteX0" fmla="*/ 0 w 414127"/>
                <a:gd name="connsiteY0" fmla="*/ 512932 h 701537"/>
                <a:gd name="connsiteX1" fmla="*/ 144632 w 414127"/>
                <a:gd name="connsiteY1" fmla="*/ 0 h 701537"/>
                <a:gd name="connsiteX2" fmla="*/ 285370 w 414127"/>
                <a:gd name="connsiteY2" fmla="*/ 384175 h 701537"/>
                <a:gd name="connsiteX3" fmla="*/ 414127 w 414127"/>
                <a:gd name="connsiteY3" fmla="*/ 512932 h 701537"/>
                <a:gd name="connsiteX4" fmla="*/ 414127 w 414127"/>
                <a:gd name="connsiteY4" fmla="*/ 572780 h 701537"/>
                <a:gd name="connsiteX5" fmla="*/ 285370 w 414127"/>
                <a:gd name="connsiteY5" fmla="*/ 701537 h 701537"/>
                <a:gd name="connsiteX6" fmla="*/ 128757 w 414127"/>
                <a:gd name="connsiteY6" fmla="*/ 701537 h 701537"/>
                <a:gd name="connsiteX7" fmla="*/ 0 w 414127"/>
                <a:gd name="connsiteY7" fmla="*/ 572780 h 701537"/>
                <a:gd name="connsiteX8" fmla="*/ 0 w 414127"/>
                <a:gd name="connsiteY8" fmla="*/ 512932 h 701537"/>
                <a:gd name="connsiteX0" fmla="*/ 0 w 414127"/>
                <a:gd name="connsiteY0" fmla="*/ 512932 h 701537"/>
                <a:gd name="connsiteX1" fmla="*/ 144632 w 414127"/>
                <a:gd name="connsiteY1" fmla="*/ 0 h 701537"/>
                <a:gd name="connsiteX2" fmla="*/ 253620 w 414127"/>
                <a:gd name="connsiteY2" fmla="*/ 3175 h 701537"/>
                <a:gd name="connsiteX3" fmla="*/ 414127 w 414127"/>
                <a:gd name="connsiteY3" fmla="*/ 512932 h 701537"/>
                <a:gd name="connsiteX4" fmla="*/ 414127 w 414127"/>
                <a:gd name="connsiteY4" fmla="*/ 572780 h 701537"/>
                <a:gd name="connsiteX5" fmla="*/ 285370 w 414127"/>
                <a:gd name="connsiteY5" fmla="*/ 701537 h 701537"/>
                <a:gd name="connsiteX6" fmla="*/ 128757 w 414127"/>
                <a:gd name="connsiteY6" fmla="*/ 701537 h 701537"/>
                <a:gd name="connsiteX7" fmla="*/ 0 w 414127"/>
                <a:gd name="connsiteY7" fmla="*/ 572780 h 701537"/>
                <a:gd name="connsiteX8" fmla="*/ 0 w 414127"/>
                <a:gd name="connsiteY8" fmla="*/ 512932 h 701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4127" h="701537">
                  <a:moveTo>
                    <a:pt x="0" y="512932"/>
                  </a:moveTo>
                  <a:cubicBezTo>
                    <a:pt x="0" y="441821"/>
                    <a:pt x="73521" y="0"/>
                    <a:pt x="144632" y="0"/>
                  </a:cubicBezTo>
                  <a:cubicBezTo>
                    <a:pt x="196836" y="0"/>
                    <a:pt x="201416" y="3175"/>
                    <a:pt x="253620" y="3175"/>
                  </a:cubicBezTo>
                  <a:cubicBezTo>
                    <a:pt x="324731" y="3175"/>
                    <a:pt x="414127" y="441821"/>
                    <a:pt x="414127" y="512932"/>
                  </a:cubicBezTo>
                  <a:lnTo>
                    <a:pt x="414127" y="572780"/>
                  </a:lnTo>
                  <a:cubicBezTo>
                    <a:pt x="414127" y="643891"/>
                    <a:pt x="356481" y="701537"/>
                    <a:pt x="285370" y="701537"/>
                  </a:cubicBezTo>
                  <a:lnTo>
                    <a:pt x="128757" y="701537"/>
                  </a:lnTo>
                  <a:cubicBezTo>
                    <a:pt x="57646" y="701537"/>
                    <a:pt x="0" y="643891"/>
                    <a:pt x="0" y="572780"/>
                  </a:cubicBezTo>
                  <a:lnTo>
                    <a:pt x="0" y="512932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9" name="四角形: 角を丸くする 56">
              <a:extLst>
                <a:ext uri="{FF2B5EF4-FFF2-40B4-BE49-F238E27FC236}">
                  <a16:creationId xmlns:a16="http://schemas.microsoft.com/office/drawing/2014/main" id="{BEC9D694-A13A-4787-B054-6D35AE6B5ED3}"/>
                </a:ext>
              </a:extLst>
            </p:cNvPr>
            <p:cNvSpPr/>
            <p:nvPr/>
          </p:nvSpPr>
          <p:spPr bwMode="auto">
            <a:xfrm rot="16200000" flipH="1">
              <a:off x="7888145" y="5080404"/>
              <a:ext cx="313682" cy="221596"/>
            </a:xfrm>
            <a:custGeom>
              <a:avLst/>
              <a:gdLst>
                <a:gd name="connsiteX0" fmla="*/ 0 w 414127"/>
                <a:gd name="connsiteY0" fmla="*/ 128757 h 317362"/>
                <a:gd name="connsiteX1" fmla="*/ 128757 w 414127"/>
                <a:gd name="connsiteY1" fmla="*/ 0 h 317362"/>
                <a:gd name="connsiteX2" fmla="*/ 285370 w 414127"/>
                <a:gd name="connsiteY2" fmla="*/ 0 h 317362"/>
                <a:gd name="connsiteX3" fmla="*/ 414127 w 414127"/>
                <a:gd name="connsiteY3" fmla="*/ 128757 h 317362"/>
                <a:gd name="connsiteX4" fmla="*/ 414127 w 414127"/>
                <a:gd name="connsiteY4" fmla="*/ 188605 h 317362"/>
                <a:gd name="connsiteX5" fmla="*/ 285370 w 414127"/>
                <a:gd name="connsiteY5" fmla="*/ 317362 h 317362"/>
                <a:gd name="connsiteX6" fmla="*/ 128757 w 414127"/>
                <a:gd name="connsiteY6" fmla="*/ 317362 h 317362"/>
                <a:gd name="connsiteX7" fmla="*/ 0 w 414127"/>
                <a:gd name="connsiteY7" fmla="*/ 188605 h 317362"/>
                <a:gd name="connsiteX8" fmla="*/ 0 w 414127"/>
                <a:gd name="connsiteY8" fmla="*/ 128757 h 317362"/>
                <a:gd name="connsiteX0" fmla="*/ 0 w 414127"/>
                <a:gd name="connsiteY0" fmla="*/ 512932 h 701537"/>
                <a:gd name="connsiteX1" fmla="*/ 144632 w 414127"/>
                <a:gd name="connsiteY1" fmla="*/ 0 h 701537"/>
                <a:gd name="connsiteX2" fmla="*/ 285370 w 414127"/>
                <a:gd name="connsiteY2" fmla="*/ 384175 h 701537"/>
                <a:gd name="connsiteX3" fmla="*/ 414127 w 414127"/>
                <a:gd name="connsiteY3" fmla="*/ 512932 h 701537"/>
                <a:gd name="connsiteX4" fmla="*/ 414127 w 414127"/>
                <a:gd name="connsiteY4" fmla="*/ 572780 h 701537"/>
                <a:gd name="connsiteX5" fmla="*/ 285370 w 414127"/>
                <a:gd name="connsiteY5" fmla="*/ 701537 h 701537"/>
                <a:gd name="connsiteX6" fmla="*/ 128757 w 414127"/>
                <a:gd name="connsiteY6" fmla="*/ 701537 h 701537"/>
                <a:gd name="connsiteX7" fmla="*/ 0 w 414127"/>
                <a:gd name="connsiteY7" fmla="*/ 572780 h 701537"/>
                <a:gd name="connsiteX8" fmla="*/ 0 w 414127"/>
                <a:gd name="connsiteY8" fmla="*/ 512932 h 701537"/>
                <a:gd name="connsiteX0" fmla="*/ 0 w 414127"/>
                <a:gd name="connsiteY0" fmla="*/ 512932 h 701537"/>
                <a:gd name="connsiteX1" fmla="*/ 144632 w 414127"/>
                <a:gd name="connsiteY1" fmla="*/ 0 h 701537"/>
                <a:gd name="connsiteX2" fmla="*/ 253620 w 414127"/>
                <a:gd name="connsiteY2" fmla="*/ 3175 h 701537"/>
                <a:gd name="connsiteX3" fmla="*/ 414127 w 414127"/>
                <a:gd name="connsiteY3" fmla="*/ 512932 h 701537"/>
                <a:gd name="connsiteX4" fmla="*/ 414127 w 414127"/>
                <a:gd name="connsiteY4" fmla="*/ 572780 h 701537"/>
                <a:gd name="connsiteX5" fmla="*/ 285370 w 414127"/>
                <a:gd name="connsiteY5" fmla="*/ 701537 h 701537"/>
                <a:gd name="connsiteX6" fmla="*/ 128757 w 414127"/>
                <a:gd name="connsiteY6" fmla="*/ 701537 h 701537"/>
                <a:gd name="connsiteX7" fmla="*/ 0 w 414127"/>
                <a:gd name="connsiteY7" fmla="*/ 572780 h 701537"/>
                <a:gd name="connsiteX8" fmla="*/ 0 w 414127"/>
                <a:gd name="connsiteY8" fmla="*/ 512932 h 701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4127" h="701537">
                  <a:moveTo>
                    <a:pt x="0" y="512932"/>
                  </a:moveTo>
                  <a:cubicBezTo>
                    <a:pt x="0" y="441821"/>
                    <a:pt x="73521" y="0"/>
                    <a:pt x="144632" y="0"/>
                  </a:cubicBezTo>
                  <a:cubicBezTo>
                    <a:pt x="196836" y="0"/>
                    <a:pt x="201416" y="3175"/>
                    <a:pt x="253620" y="3175"/>
                  </a:cubicBezTo>
                  <a:cubicBezTo>
                    <a:pt x="324731" y="3175"/>
                    <a:pt x="414127" y="441821"/>
                    <a:pt x="414127" y="512932"/>
                  </a:cubicBezTo>
                  <a:lnTo>
                    <a:pt x="414127" y="572780"/>
                  </a:lnTo>
                  <a:cubicBezTo>
                    <a:pt x="414127" y="643891"/>
                    <a:pt x="356481" y="701537"/>
                    <a:pt x="285370" y="701537"/>
                  </a:cubicBezTo>
                  <a:lnTo>
                    <a:pt x="128757" y="701537"/>
                  </a:lnTo>
                  <a:cubicBezTo>
                    <a:pt x="57646" y="701537"/>
                    <a:pt x="0" y="643891"/>
                    <a:pt x="0" y="572780"/>
                  </a:cubicBezTo>
                  <a:lnTo>
                    <a:pt x="0" y="512932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0" name="四角形: 角を丸くする 259">
              <a:extLst>
                <a:ext uri="{FF2B5EF4-FFF2-40B4-BE49-F238E27FC236}">
                  <a16:creationId xmlns:a16="http://schemas.microsoft.com/office/drawing/2014/main" id="{5BB423F5-035F-466B-B43E-E73A714CEC9A}"/>
                </a:ext>
              </a:extLst>
            </p:cNvPr>
            <p:cNvSpPr/>
            <p:nvPr/>
          </p:nvSpPr>
          <p:spPr bwMode="auto">
            <a:xfrm>
              <a:off x="7836464" y="5108845"/>
              <a:ext cx="151240" cy="151906"/>
            </a:xfrm>
            <a:prstGeom prst="roundRect">
              <a:avLst>
                <a:gd name="adj" fmla="val 40571"/>
              </a:avLst>
            </a:prstGeom>
            <a:solidFill>
              <a:srgbClr val="FF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2" name="楕円 261">
              <a:extLst>
                <a:ext uri="{FF2B5EF4-FFF2-40B4-BE49-F238E27FC236}">
                  <a16:creationId xmlns:a16="http://schemas.microsoft.com/office/drawing/2014/main" id="{CA223D88-0935-4BDA-9FBB-6E339BBE4D85}"/>
                </a:ext>
              </a:extLst>
            </p:cNvPr>
            <p:cNvSpPr/>
            <p:nvPr/>
          </p:nvSpPr>
          <p:spPr bwMode="auto">
            <a:xfrm>
              <a:off x="7836667" y="5383878"/>
              <a:ext cx="151312" cy="151312"/>
            </a:xfrm>
            <a:prstGeom prst="ellipse">
              <a:avLst/>
            </a:prstGeom>
            <a:solidFill>
              <a:srgbClr val="FFC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3" name="楕円 262">
              <a:extLst>
                <a:ext uri="{FF2B5EF4-FFF2-40B4-BE49-F238E27FC236}">
                  <a16:creationId xmlns:a16="http://schemas.microsoft.com/office/drawing/2014/main" id="{7C4352BB-6667-4E5C-83A4-5C9DBF774CA0}"/>
                </a:ext>
              </a:extLst>
            </p:cNvPr>
            <p:cNvSpPr/>
            <p:nvPr/>
          </p:nvSpPr>
          <p:spPr bwMode="auto">
            <a:xfrm>
              <a:off x="7836667" y="5571997"/>
              <a:ext cx="151312" cy="151312"/>
            </a:xfrm>
            <a:prstGeom prst="ellipse">
              <a:avLst/>
            </a:prstGeom>
            <a:solidFill>
              <a:srgbClr val="FFC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9B4AF297-3B38-422C-82A5-70AD57769A95}"/>
                </a:ext>
              </a:extLst>
            </p:cNvPr>
            <p:cNvGrpSpPr/>
            <p:nvPr/>
          </p:nvGrpSpPr>
          <p:grpSpPr>
            <a:xfrm>
              <a:off x="7366446" y="3801768"/>
              <a:ext cx="1125775" cy="1305261"/>
              <a:chOff x="7366446" y="3672372"/>
              <a:chExt cx="1125775" cy="1305261"/>
            </a:xfrm>
          </p:grpSpPr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DBA766A3-D9DD-476E-8BDC-5D7F6BB3FEC5}"/>
                  </a:ext>
                </a:extLst>
              </p:cNvPr>
              <p:cNvSpPr/>
              <p:nvPr/>
            </p:nvSpPr>
            <p:spPr bwMode="auto">
              <a:xfrm>
                <a:off x="7366446" y="3885879"/>
                <a:ext cx="1091754" cy="109175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2" name="月 271">
                <a:extLst>
                  <a:ext uri="{FF2B5EF4-FFF2-40B4-BE49-F238E27FC236}">
                    <a16:creationId xmlns:a16="http://schemas.microsoft.com/office/drawing/2014/main" id="{1DA27CF4-2716-454C-8480-C7E9CF1D0767}"/>
                  </a:ext>
                </a:extLst>
              </p:cNvPr>
              <p:cNvSpPr/>
              <p:nvPr/>
            </p:nvSpPr>
            <p:spPr>
              <a:xfrm rot="16200000">
                <a:off x="7783481" y="4381092"/>
                <a:ext cx="250510" cy="71479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D5490231-9345-4B6F-8174-746FFF210271}"/>
                  </a:ext>
                </a:extLst>
              </p:cNvPr>
              <p:cNvGrpSpPr/>
              <p:nvPr/>
            </p:nvGrpSpPr>
            <p:grpSpPr>
              <a:xfrm rot="900000">
                <a:off x="7637407" y="3672372"/>
                <a:ext cx="854814" cy="395700"/>
                <a:chOff x="6131748" y="3558541"/>
                <a:chExt cx="791398" cy="496559"/>
              </a:xfrm>
            </p:grpSpPr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78D2C2C9-FD1E-4A05-BD3D-A1D5D16651E6}"/>
                    </a:ext>
                  </a:extLst>
                </p:cNvPr>
                <p:cNvSpPr/>
                <p:nvPr/>
              </p:nvSpPr>
              <p:spPr>
                <a:xfrm>
                  <a:off x="6131748" y="3870666"/>
                  <a:ext cx="791398" cy="184434"/>
                </a:xfrm>
                <a:prstGeom prst="ellipse">
                  <a:avLst/>
                </a:prstGeom>
                <a:solidFill>
                  <a:schemeClr val="tx1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 kern="0" dirty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5" name="四角形: 上の 2 つの角を丸める 274">
                  <a:extLst>
                    <a:ext uri="{FF2B5EF4-FFF2-40B4-BE49-F238E27FC236}">
                      <a16:creationId xmlns:a16="http://schemas.microsoft.com/office/drawing/2014/main" id="{3C2AE5AB-7CE6-4FB4-A01D-F155C5B50025}"/>
                    </a:ext>
                  </a:extLst>
                </p:cNvPr>
                <p:cNvSpPr/>
                <p:nvPr/>
              </p:nvSpPr>
              <p:spPr>
                <a:xfrm>
                  <a:off x="6273972" y="3615690"/>
                  <a:ext cx="523263" cy="36650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6" name="四角形: 上の 2 つの角を丸める 275">
                  <a:extLst>
                    <a:ext uri="{FF2B5EF4-FFF2-40B4-BE49-F238E27FC236}">
                      <a16:creationId xmlns:a16="http://schemas.microsoft.com/office/drawing/2014/main" id="{EA415587-960D-46C8-9965-5E4AEB6A4B55}"/>
                    </a:ext>
                  </a:extLst>
                </p:cNvPr>
                <p:cNvSpPr/>
                <p:nvPr/>
              </p:nvSpPr>
              <p:spPr>
                <a:xfrm>
                  <a:off x="6273972" y="3558541"/>
                  <a:ext cx="523263" cy="3239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17098D40-DE73-430C-AC1A-4BDDD623CDCD}"/>
                  </a:ext>
                </a:extLst>
              </p:cNvPr>
              <p:cNvSpPr/>
              <p:nvPr/>
            </p:nvSpPr>
            <p:spPr bwMode="auto">
              <a:xfrm>
                <a:off x="7771553" y="4434318"/>
                <a:ext cx="263080" cy="263080"/>
              </a:xfrm>
              <a:prstGeom prst="ellipse">
                <a:avLst/>
              </a:prstGeom>
              <a:solidFill>
                <a:srgbClr val="FF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8" name="楕円 277">
                <a:extLst>
                  <a:ext uri="{FF2B5EF4-FFF2-40B4-BE49-F238E27FC236}">
                    <a16:creationId xmlns:a16="http://schemas.microsoft.com/office/drawing/2014/main" id="{B5D22E50-2C57-4819-A5CA-B64CD97E654D}"/>
                  </a:ext>
                </a:extLst>
              </p:cNvPr>
              <p:cNvSpPr/>
              <p:nvPr/>
            </p:nvSpPr>
            <p:spPr bwMode="auto">
              <a:xfrm>
                <a:off x="7878033" y="4483626"/>
                <a:ext cx="91040" cy="91040"/>
              </a:xfrm>
              <a:prstGeom prst="ellips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9" name="星: 4 pt 278">
                <a:extLst>
                  <a:ext uri="{FF2B5EF4-FFF2-40B4-BE49-F238E27FC236}">
                    <a16:creationId xmlns:a16="http://schemas.microsoft.com/office/drawing/2014/main" id="{1AD5E22F-7A24-4CAC-B0A4-6F8B2B23C9E9}"/>
                  </a:ext>
                </a:extLst>
              </p:cNvPr>
              <p:cNvSpPr/>
              <p:nvPr/>
            </p:nvSpPr>
            <p:spPr>
              <a:xfrm>
                <a:off x="7488509" y="4120950"/>
                <a:ext cx="356353" cy="311673"/>
              </a:xfrm>
              <a:prstGeom prst="star4">
                <a:avLst>
                  <a:gd name="adj" fmla="val 1657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06BE6D9D-D292-4F84-B791-6AF155120326}"/>
                  </a:ext>
                </a:extLst>
              </p:cNvPr>
              <p:cNvSpPr/>
              <p:nvPr/>
            </p:nvSpPr>
            <p:spPr bwMode="auto">
              <a:xfrm>
                <a:off x="7422949" y="4360260"/>
                <a:ext cx="177099" cy="177099"/>
              </a:xfrm>
              <a:prstGeom prst="ellipse">
                <a:avLst/>
              </a:prstGeom>
              <a:solidFill>
                <a:srgbClr val="FF66FF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1" name="星: 4 pt 280">
                <a:extLst>
                  <a:ext uri="{FF2B5EF4-FFF2-40B4-BE49-F238E27FC236}">
                    <a16:creationId xmlns:a16="http://schemas.microsoft.com/office/drawing/2014/main" id="{DDC8E281-9606-4FC5-BB8D-1B8F8E67E98E}"/>
                  </a:ext>
                </a:extLst>
              </p:cNvPr>
              <p:cNvSpPr/>
              <p:nvPr/>
            </p:nvSpPr>
            <p:spPr>
              <a:xfrm>
                <a:off x="7971109" y="4120950"/>
                <a:ext cx="356353" cy="311673"/>
              </a:xfrm>
              <a:prstGeom prst="star4">
                <a:avLst>
                  <a:gd name="adj" fmla="val 1657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97F1E3DB-E85A-4CB3-AC3A-D407CB8E7262}"/>
                  </a:ext>
                </a:extLst>
              </p:cNvPr>
              <p:cNvSpPr/>
              <p:nvPr/>
            </p:nvSpPr>
            <p:spPr bwMode="auto">
              <a:xfrm>
                <a:off x="8207174" y="4360260"/>
                <a:ext cx="177099" cy="177099"/>
              </a:xfrm>
              <a:prstGeom prst="ellipse">
                <a:avLst/>
              </a:prstGeom>
              <a:solidFill>
                <a:srgbClr val="FF66FF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D5C23F9-0312-4AC1-8CBA-8A0475B322AA}"/>
              </a:ext>
            </a:extLst>
          </p:cNvPr>
          <p:cNvGrpSpPr/>
          <p:nvPr/>
        </p:nvGrpSpPr>
        <p:grpSpPr>
          <a:xfrm>
            <a:off x="3621439" y="1019934"/>
            <a:ext cx="2652533" cy="2283984"/>
            <a:chOff x="5644937" y="1138370"/>
            <a:chExt cx="3678526" cy="316742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4A7A356-40D5-452A-9020-3746B42BE78C}"/>
                </a:ext>
              </a:extLst>
            </p:cNvPr>
            <p:cNvGrpSpPr/>
            <p:nvPr/>
          </p:nvGrpSpPr>
          <p:grpSpPr>
            <a:xfrm>
              <a:off x="5644937" y="1406876"/>
              <a:ext cx="3678526" cy="2898917"/>
              <a:chOff x="5237714" y="1115682"/>
              <a:chExt cx="4492971" cy="3540752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9F98B5F8-05C1-4E63-8998-088DE4959DC4}"/>
                  </a:ext>
                </a:extLst>
              </p:cNvPr>
              <p:cNvSpPr/>
              <p:nvPr/>
            </p:nvSpPr>
            <p:spPr bwMode="auto">
              <a:xfrm>
                <a:off x="6127900" y="1943835"/>
                <a:ext cx="2712599" cy="2712599"/>
              </a:xfrm>
              <a:custGeom>
                <a:avLst/>
                <a:gdLst>
                  <a:gd name="connsiteX0" fmla="*/ 1281292 w 2712599"/>
                  <a:gd name="connsiteY0" fmla="*/ 0 h 2712599"/>
                  <a:gd name="connsiteX1" fmla="*/ 1431307 w 2712599"/>
                  <a:gd name="connsiteY1" fmla="*/ 0 h 2712599"/>
                  <a:gd name="connsiteX2" fmla="*/ 1468812 w 2712599"/>
                  <a:gd name="connsiteY2" fmla="*/ 37505 h 2712599"/>
                  <a:gd name="connsiteX3" fmla="*/ 1468812 w 2712599"/>
                  <a:gd name="connsiteY3" fmla="*/ 610231 h 2712599"/>
                  <a:gd name="connsiteX4" fmla="*/ 2675094 w 2712599"/>
                  <a:gd name="connsiteY4" fmla="*/ 610231 h 2712599"/>
                  <a:gd name="connsiteX5" fmla="*/ 2712599 w 2712599"/>
                  <a:gd name="connsiteY5" fmla="*/ 647736 h 2712599"/>
                  <a:gd name="connsiteX6" fmla="*/ 2712599 w 2712599"/>
                  <a:gd name="connsiteY6" fmla="*/ 797751 h 2712599"/>
                  <a:gd name="connsiteX7" fmla="*/ 2675094 w 2712599"/>
                  <a:gd name="connsiteY7" fmla="*/ 835256 h 2712599"/>
                  <a:gd name="connsiteX8" fmla="*/ 1468812 w 2712599"/>
                  <a:gd name="connsiteY8" fmla="*/ 835256 h 2712599"/>
                  <a:gd name="connsiteX9" fmla="*/ 1468812 w 2712599"/>
                  <a:gd name="connsiteY9" fmla="*/ 2675094 h 2712599"/>
                  <a:gd name="connsiteX10" fmla="*/ 1431307 w 2712599"/>
                  <a:gd name="connsiteY10" fmla="*/ 2712599 h 2712599"/>
                  <a:gd name="connsiteX11" fmla="*/ 1281292 w 2712599"/>
                  <a:gd name="connsiteY11" fmla="*/ 2712599 h 2712599"/>
                  <a:gd name="connsiteX12" fmla="*/ 1243787 w 2712599"/>
                  <a:gd name="connsiteY12" fmla="*/ 2675094 h 2712599"/>
                  <a:gd name="connsiteX13" fmla="*/ 1243787 w 2712599"/>
                  <a:gd name="connsiteY13" fmla="*/ 835256 h 2712599"/>
                  <a:gd name="connsiteX14" fmla="*/ 37505 w 2712599"/>
                  <a:gd name="connsiteY14" fmla="*/ 835256 h 2712599"/>
                  <a:gd name="connsiteX15" fmla="*/ 0 w 2712599"/>
                  <a:gd name="connsiteY15" fmla="*/ 797751 h 2712599"/>
                  <a:gd name="connsiteX16" fmla="*/ 0 w 2712599"/>
                  <a:gd name="connsiteY16" fmla="*/ 647736 h 2712599"/>
                  <a:gd name="connsiteX17" fmla="*/ 37505 w 2712599"/>
                  <a:gd name="connsiteY17" fmla="*/ 610231 h 2712599"/>
                  <a:gd name="connsiteX18" fmla="*/ 1243787 w 2712599"/>
                  <a:gd name="connsiteY18" fmla="*/ 610231 h 2712599"/>
                  <a:gd name="connsiteX19" fmla="*/ 1243787 w 2712599"/>
                  <a:gd name="connsiteY19" fmla="*/ 37505 h 2712599"/>
                  <a:gd name="connsiteX20" fmla="*/ 1281292 w 2712599"/>
                  <a:gd name="connsiteY20" fmla="*/ 0 h 2712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712599" h="2712599">
                    <a:moveTo>
                      <a:pt x="1281292" y="0"/>
                    </a:moveTo>
                    <a:lnTo>
                      <a:pt x="1431307" y="0"/>
                    </a:lnTo>
                    <a:cubicBezTo>
                      <a:pt x="1452020" y="0"/>
                      <a:pt x="1468812" y="16792"/>
                      <a:pt x="1468812" y="37505"/>
                    </a:cubicBezTo>
                    <a:lnTo>
                      <a:pt x="1468812" y="610231"/>
                    </a:lnTo>
                    <a:lnTo>
                      <a:pt x="2675094" y="610231"/>
                    </a:lnTo>
                    <a:cubicBezTo>
                      <a:pt x="2695807" y="610231"/>
                      <a:pt x="2712599" y="627023"/>
                      <a:pt x="2712599" y="647736"/>
                    </a:cubicBezTo>
                    <a:lnTo>
                      <a:pt x="2712599" y="797751"/>
                    </a:lnTo>
                    <a:cubicBezTo>
                      <a:pt x="2712599" y="818464"/>
                      <a:pt x="2695807" y="835256"/>
                      <a:pt x="2675094" y="835256"/>
                    </a:cubicBezTo>
                    <a:lnTo>
                      <a:pt x="1468812" y="835256"/>
                    </a:lnTo>
                    <a:lnTo>
                      <a:pt x="1468812" y="2675094"/>
                    </a:lnTo>
                    <a:cubicBezTo>
                      <a:pt x="1468812" y="2695807"/>
                      <a:pt x="1452020" y="2712599"/>
                      <a:pt x="1431307" y="2712599"/>
                    </a:cubicBezTo>
                    <a:lnTo>
                      <a:pt x="1281292" y="2712599"/>
                    </a:lnTo>
                    <a:cubicBezTo>
                      <a:pt x="1260579" y="2712599"/>
                      <a:pt x="1243787" y="2695807"/>
                      <a:pt x="1243787" y="2675094"/>
                    </a:cubicBezTo>
                    <a:lnTo>
                      <a:pt x="1243787" y="835256"/>
                    </a:lnTo>
                    <a:lnTo>
                      <a:pt x="37505" y="835256"/>
                    </a:lnTo>
                    <a:cubicBezTo>
                      <a:pt x="16792" y="835256"/>
                      <a:pt x="0" y="818464"/>
                      <a:pt x="0" y="797751"/>
                    </a:cubicBezTo>
                    <a:lnTo>
                      <a:pt x="0" y="647736"/>
                    </a:lnTo>
                    <a:cubicBezTo>
                      <a:pt x="0" y="627023"/>
                      <a:pt x="16792" y="610231"/>
                      <a:pt x="37505" y="610231"/>
                    </a:cubicBezTo>
                    <a:lnTo>
                      <a:pt x="1243787" y="610231"/>
                    </a:lnTo>
                    <a:lnTo>
                      <a:pt x="1243787" y="37505"/>
                    </a:lnTo>
                    <a:cubicBezTo>
                      <a:pt x="1243787" y="16792"/>
                      <a:pt x="1260579" y="0"/>
                      <a:pt x="128129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8D9C4719-9D36-4F73-A240-4C2FBF3A6D25}"/>
                  </a:ext>
                </a:extLst>
              </p:cNvPr>
              <p:cNvSpPr/>
              <p:nvPr/>
            </p:nvSpPr>
            <p:spPr bwMode="auto">
              <a:xfrm>
                <a:off x="6832412" y="1115682"/>
                <a:ext cx="1305145" cy="1305145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AA9063B4-717A-423C-93B2-9E28004C49A6}"/>
                  </a:ext>
                </a:extLst>
              </p:cNvPr>
              <p:cNvSpPr/>
              <p:nvPr/>
            </p:nvSpPr>
            <p:spPr bwMode="auto">
              <a:xfrm>
                <a:off x="6414947" y="2483660"/>
                <a:ext cx="2138504" cy="1524134"/>
              </a:xfrm>
              <a:custGeom>
                <a:avLst/>
                <a:gdLst>
                  <a:gd name="connsiteX0" fmla="*/ 105014 w 2368377"/>
                  <a:gd name="connsiteY0" fmla="*/ 0 h 1524134"/>
                  <a:gd name="connsiteX1" fmla="*/ 900315 w 2368377"/>
                  <a:gd name="connsiteY1" fmla="*/ 0 h 1524134"/>
                  <a:gd name="connsiteX2" fmla="*/ 1184974 w 2368377"/>
                  <a:gd name="connsiteY2" fmla="*/ 333695 h 1524134"/>
                  <a:gd name="connsiteX3" fmla="*/ 1469633 w 2368377"/>
                  <a:gd name="connsiteY3" fmla="*/ 0 h 1524134"/>
                  <a:gd name="connsiteX4" fmla="*/ 2263363 w 2368377"/>
                  <a:gd name="connsiteY4" fmla="*/ 0 h 1524134"/>
                  <a:gd name="connsiteX5" fmla="*/ 2368377 w 2368377"/>
                  <a:gd name="connsiteY5" fmla="*/ 105014 h 1524134"/>
                  <a:gd name="connsiteX6" fmla="*/ 2368377 w 2368377"/>
                  <a:gd name="connsiteY6" fmla="*/ 525056 h 1524134"/>
                  <a:gd name="connsiteX7" fmla="*/ 2263363 w 2368377"/>
                  <a:gd name="connsiteY7" fmla="*/ 630070 h 1524134"/>
                  <a:gd name="connsiteX8" fmla="*/ 1942291 w 2368377"/>
                  <a:gd name="connsiteY8" fmla="*/ 630070 h 1524134"/>
                  <a:gd name="connsiteX9" fmla="*/ 1942291 w 2368377"/>
                  <a:gd name="connsiteY9" fmla="*/ 1524134 h 1524134"/>
                  <a:gd name="connsiteX10" fmla="*/ 426087 w 2368377"/>
                  <a:gd name="connsiteY10" fmla="*/ 1524134 h 1524134"/>
                  <a:gd name="connsiteX11" fmla="*/ 426087 w 2368377"/>
                  <a:gd name="connsiteY11" fmla="*/ 630070 h 1524134"/>
                  <a:gd name="connsiteX12" fmla="*/ 105014 w 2368377"/>
                  <a:gd name="connsiteY12" fmla="*/ 630070 h 1524134"/>
                  <a:gd name="connsiteX13" fmla="*/ 0 w 2368377"/>
                  <a:gd name="connsiteY13" fmla="*/ 525056 h 1524134"/>
                  <a:gd name="connsiteX14" fmla="*/ 0 w 2368377"/>
                  <a:gd name="connsiteY14" fmla="*/ 105014 h 1524134"/>
                  <a:gd name="connsiteX15" fmla="*/ 105014 w 2368377"/>
                  <a:gd name="connsiteY15" fmla="*/ 0 h 1524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68377" h="1524134">
                    <a:moveTo>
                      <a:pt x="105014" y="0"/>
                    </a:moveTo>
                    <a:lnTo>
                      <a:pt x="900315" y="0"/>
                    </a:lnTo>
                    <a:lnTo>
                      <a:pt x="1184974" y="333695"/>
                    </a:lnTo>
                    <a:lnTo>
                      <a:pt x="1469633" y="0"/>
                    </a:lnTo>
                    <a:lnTo>
                      <a:pt x="2263363" y="0"/>
                    </a:lnTo>
                    <a:cubicBezTo>
                      <a:pt x="2321361" y="0"/>
                      <a:pt x="2368377" y="47016"/>
                      <a:pt x="2368377" y="105014"/>
                    </a:cubicBezTo>
                    <a:lnTo>
                      <a:pt x="2368377" y="525056"/>
                    </a:lnTo>
                    <a:cubicBezTo>
                      <a:pt x="2368377" y="583054"/>
                      <a:pt x="2321361" y="630070"/>
                      <a:pt x="2263363" y="630070"/>
                    </a:cubicBezTo>
                    <a:lnTo>
                      <a:pt x="1942291" y="630070"/>
                    </a:lnTo>
                    <a:lnTo>
                      <a:pt x="1942291" y="1524134"/>
                    </a:lnTo>
                    <a:lnTo>
                      <a:pt x="426087" y="1524134"/>
                    </a:lnTo>
                    <a:lnTo>
                      <a:pt x="426087" y="630070"/>
                    </a:lnTo>
                    <a:lnTo>
                      <a:pt x="105014" y="630070"/>
                    </a:lnTo>
                    <a:cubicBezTo>
                      <a:pt x="47016" y="630070"/>
                      <a:pt x="0" y="583054"/>
                      <a:pt x="0" y="525056"/>
                    </a:cubicBezTo>
                    <a:lnTo>
                      <a:pt x="0" y="105014"/>
                    </a:lnTo>
                    <a:cubicBezTo>
                      <a:pt x="0" y="47016"/>
                      <a:pt x="47016" y="0"/>
                      <a:pt x="105014" y="0"/>
                    </a:cubicBezTo>
                    <a:close/>
                  </a:path>
                </a:pathLst>
              </a:custGeom>
              <a:pattFill prst="sphere">
                <a:fgClr>
                  <a:srgbClr val="FF6600"/>
                </a:fgClr>
                <a:bgClr>
                  <a:srgbClr val="CC3300"/>
                </a:bgClr>
              </a:patt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7A2E9EAA-656E-4949-8DC6-0C8C5F30E911}"/>
                  </a:ext>
                </a:extLst>
              </p:cNvPr>
              <p:cNvSpPr/>
              <p:nvPr/>
            </p:nvSpPr>
            <p:spPr bwMode="auto">
              <a:xfrm>
                <a:off x="5237714" y="2425740"/>
                <a:ext cx="956820" cy="669219"/>
              </a:xfrm>
              <a:custGeom>
                <a:avLst/>
                <a:gdLst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873107 w 950985"/>
                  <a:gd name="connsiteY8" fmla="*/ 107817 h 669219"/>
                  <a:gd name="connsiteX9" fmla="*/ 950047 w 950985"/>
                  <a:gd name="connsiteY9" fmla="*/ 253807 h 669219"/>
                  <a:gd name="connsiteX10" fmla="*/ 913418 w 950985"/>
                  <a:gd name="connsiteY10" fmla="*/ 390508 h 669219"/>
                  <a:gd name="connsiteX11" fmla="*/ 788706 w 950985"/>
                  <a:gd name="connsiteY11" fmla="*/ 328214 h 669219"/>
                  <a:gd name="connsiteX12" fmla="*/ 785059 w 950985"/>
                  <a:gd name="connsiteY12" fmla="*/ 337665 h 669219"/>
                  <a:gd name="connsiteX13" fmla="*/ 713725 w 950985"/>
                  <a:gd name="connsiteY13" fmla="*/ 435633 h 669219"/>
                  <a:gd name="connsiteX14" fmla="*/ 712053 w 950985"/>
                  <a:gd name="connsiteY14" fmla="*/ 437079 h 669219"/>
                  <a:gd name="connsiteX15" fmla="*/ 712043 w 950985"/>
                  <a:gd name="connsiteY15" fmla="*/ 439040 h 669219"/>
                  <a:gd name="connsiteX16" fmla="*/ 653228 w 950985"/>
                  <a:gd name="connsiteY16" fmla="*/ 630558 h 669219"/>
                  <a:gd name="connsiteX17" fmla="*/ 652680 w 950985"/>
                  <a:gd name="connsiteY17" fmla="*/ 630228 h 669219"/>
                  <a:gd name="connsiteX18" fmla="*/ 648899 w 950985"/>
                  <a:gd name="connsiteY18" fmla="*/ 636603 h 669219"/>
                  <a:gd name="connsiteX19" fmla="*/ 639132 w 950985"/>
                  <a:gd name="connsiteY19" fmla="*/ 647392 h 669219"/>
                  <a:gd name="connsiteX20" fmla="*/ 537643 w 950985"/>
                  <a:gd name="connsiteY20" fmla="*/ 642220 h 669219"/>
                  <a:gd name="connsiteX21" fmla="*/ 525829 w 950985"/>
                  <a:gd name="connsiteY21" fmla="*/ 563667 h 669219"/>
                  <a:gd name="connsiteX22" fmla="*/ 530162 w 950985"/>
                  <a:gd name="connsiteY22" fmla="*/ 556360 h 669219"/>
                  <a:gd name="connsiteX23" fmla="*/ 529974 w 950985"/>
                  <a:gd name="connsiteY23" fmla="*/ 556246 h 669219"/>
                  <a:gd name="connsiteX24" fmla="*/ 566523 w 950985"/>
                  <a:gd name="connsiteY24" fmla="*/ 382700 h 669219"/>
                  <a:gd name="connsiteX25" fmla="*/ 564112 w 950985"/>
                  <a:gd name="connsiteY25" fmla="*/ 369712 h 669219"/>
                  <a:gd name="connsiteX26" fmla="*/ 546678 w 950985"/>
                  <a:gd name="connsiteY26" fmla="*/ 373278 h 669219"/>
                  <a:gd name="connsiteX27" fmla="*/ 331478 w 950985"/>
                  <a:gd name="connsiteY27" fmla="*/ 588798 h 669219"/>
                  <a:gd name="connsiteX28" fmla="*/ 326928 w 950985"/>
                  <a:gd name="connsiteY28" fmla="*/ 611557 h 669219"/>
                  <a:gd name="connsiteX29" fmla="*/ 326735 w 950985"/>
                  <a:gd name="connsiteY29" fmla="*/ 615454 h 669219"/>
                  <a:gd name="connsiteX30" fmla="*/ 323702 w 950985"/>
                  <a:gd name="connsiteY30" fmla="*/ 627621 h 669219"/>
                  <a:gd name="connsiteX31" fmla="*/ 246353 w 950985"/>
                  <a:gd name="connsiteY31" fmla="*/ 665826 h 669219"/>
                  <a:gd name="connsiteX32" fmla="*/ 207485 w 950985"/>
                  <a:gd name="connsiteY32" fmla="*/ 599517 h 669219"/>
                  <a:gd name="connsiteX33" fmla="*/ 208561 w 950985"/>
                  <a:gd name="connsiteY33" fmla="*/ 595200 h 669219"/>
                  <a:gd name="connsiteX34" fmla="*/ 208503 w 950985"/>
                  <a:gd name="connsiteY34" fmla="*/ 595191 h 669219"/>
                  <a:gd name="connsiteX35" fmla="*/ 215473 w 950985"/>
                  <a:gd name="connsiteY35" fmla="*/ 560330 h 669219"/>
                  <a:gd name="connsiteX36" fmla="*/ 225253 w 950985"/>
                  <a:gd name="connsiteY36" fmla="*/ 526640 h 669219"/>
                  <a:gd name="connsiteX37" fmla="*/ 317475 w 950985"/>
                  <a:gd name="connsiteY37" fmla="*/ 373851 h 669219"/>
                  <a:gd name="connsiteX38" fmla="*/ 335078 w 950985"/>
                  <a:gd name="connsiteY38" fmla="*/ 357234 h 669219"/>
                  <a:gd name="connsiteX39" fmla="*/ 313701 w 950985"/>
                  <a:gd name="connsiteY39" fmla="*/ 370462 h 669219"/>
                  <a:gd name="connsiteX40" fmla="*/ 183422 w 950985"/>
                  <a:gd name="connsiteY40" fmla="*/ 527315 h 669219"/>
                  <a:gd name="connsiteX41" fmla="*/ 182968 w 950985"/>
                  <a:gd name="connsiteY41" fmla="*/ 527119 h 669219"/>
                  <a:gd name="connsiteX42" fmla="*/ 179589 w 950985"/>
                  <a:gd name="connsiteY42" fmla="*/ 536125 h 669219"/>
                  <a:gd name="connsiteX43" fmla="*/ 104340 w 950985"/>
                  <a:gd name="connsiteY43" fmla="*/ 571401 h 669219"/>
                  <a:gd name="connsiteX44" fmla="*/ 59037 w 950985"/>
                  <a:gd name="connsiteY44" fmla="*/ 489830 h 669219"/>
                  <a:gd name="connsiteX45" fmla="*/ 63808 w 950985"/>
                  <a:gd name="connsiteY45" fmla="*/ 477115 h 669219"/>
                  <a:gd name="connsiteX46" fmla="*/ 65437 w 950985"/>
                  <a:gd name="connsiteY46" fmla="*/ 474478 h 669219"/>
                  <a:gd name="connsiteX47" fmla="*/ 82677 w 950985"/>
                  <a:gd name="connsiteY47" fmla="*/ 438864 h 669219"/>
                  <a:gd name="connsiteX48" fmla="*/ 275779 w 950985"/>
                  <a:gd name="connsiteY48" fmla="*/ 242019 h 669219"/>
                  <a:gd name="connsiteX49" fmla="*/ 291065 w 950985"/>
                  <a:gd name="connsiteY49" fmla="*/ 234342 h 669219"/>
                  <a:gd name="connsiteX50" fmla="*/ 279518 w 950985"/>
                  <a:gd name="connsiteY50" fmla="*/ 237911 h 669219"/>
                  <a:gd name="connsiteX51" fmla="*/ 131777 w 950985"/>
                  <a:gd name="connsiteY51" fmla="*/ 334418 h 669219"/>
                  <a:gd name="connsiteX52" fmla="*/ 113699 w 950985"/>
                  <a:gd name="connsiteY52" fmla="*/ 355516 h 669219"/>
                  <a:gd name="connsiteX53" fmla="*/ 110302 w 950985"/>
                  <a:gd name="connsiteY53" fmla="*/ 360780 h 669219"/>
                  <a:gd name="connsiteX54" fmla="*/ 46088 w 950985"/>
                  <a:gd name="connsiteY54" fmla="*/ 381147 h 669219"/>
                  <a:gd name="connsiteX55" fmla="*/ 1970 w 950985"/>
                  <a:gd name="connsiteY55" fmla="*/ 307808 h 669219"/>
                  <a:gd name="connsiteX56" fmla="*/ 12632 w 950985"/>
                  <a:gd name="connsiteY56" fmla="*/ 286719 h 669219"/>
                  <a:gd name="connsiteX57" fmla="*/ 14936 w 950985"/>
                  <a:gd name="connsiteY57" fmla="*/ 284363 h 669219"/>
                  <a:gd name="connsiteX58" fmla="*/ 43175 w 950985"/>
                  <a:gd name="connsiteY58" fmla="*/ 251408 h 669219"/>
                  <a:gd name="connsiteX59" fmla="*/ 266798 w 950985"/>
                  <a:gd name="connsiteY59" fmla="*/ 114563 h 669219"/>
                  <a:gd name="connsiteX60" fmla="*/ 279392 w 950985"/>
                  <a:gd name="connsiteY60" fmla="*/ 111530 h 669219"/>
                  <a:gd name="connsiteX61" fmla="*/ 281193 w 950985"/>
                  <a:gd name="connsiteY61" fmla="*/ 109395 h 669219"/>
                  <a:gd name="connsiteX62" fmla="*/ 269076 w 950985"/>
                  <a:gd name="connsiteY62" fmla="*/ 109830 h 669219"/>
                  <a:gd name="connsiteX63" fmla="*/ 218671 w 950985"/>
                  <a:gd name="connsiteY63" fmla="*/ 116674 h 669219"/>
                  <a:gd name="connsiteX64" fmla="*/ 196568 w 950985"/>
                  <a:gd name="connsiteY64" fmla="*/ 122009 h 669219"/>
                  <a:gd name="connsiteX65" fmla="*/ 194069 w 950985"/>
                  <a:gd name="connsiteY65" fmla="*/ 122954 h 669219"/>
                  <a:gd name="connsiteX66" fmla="*/ 171719 w 950985"/>
                  <a:gd name="connsiteY66" fmla="*/ 124562 h 669219"/>
                  <a:gd name="connsiteX67" fmla="*/ 122181 w 950985"/>
                  <a:gd name="connsiteY67" fmla="*/ 63650 h 669219"/>
                  <a:gd name="connsiteX68" fmla="*/ 126652 w 950985"/>
                  <a:gd name="connsiteY68" fmla="*/ 47863 h 669219"/>
                  <a:gd name="connsiteX69" fmla="*/ 162482 w 950985"/>
                  <a:gd name="connsiteY69" fmla="*/ 17938 h 669219"/>
                  <a:gd name="connsiteX70" fmla="*/ 167106 w 950985"/>
                  <a:gd name="connsiteY70" fmla="*/ 17143 h 669219"/>
                  <a:gd name="connsiteX71" fmla="*/ 196932 w 950985"/>
                  <a:gd name="connsiteY71" fmla="*/ 9945 h 669219"/>
                  <a:gd name="connsiteX72" fmla="*/ 310057 w 950985"/>
                  <a:gd name="connsiteY72" fmla="*/ 217 h 669219"/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950047 w 950985"/>
                  <a:gd name="connsiteY8" fmla="*/ 253807 h 669219"/>
                  <a:gd name="connsiteX9" fmla="*/ 913418 w 950985"/>
                  <a:gd name="connsiteY9" fmla="*/ 390508 h 669219"/>
                  <a:gd name="connsiteX10" fmla="*/ 788706 w 950985"/>
                  <a:gd name="connsiteY10" fmla="*/ 328214 h 669219"/>
                  <a:gd name="connsiteX11" fmla="*/ 785059 w 950985"/>
                  <a:gd name="connsiteY11" fmla="*/ 337665 h 669219"/>
                  <a:gd name="connsiteX12" fmla="*/ 713725 w 950985"/>
                  <a:gd name="connsiteY12" fmla="*/ 435633 h 669219"/>
                  <a:gd name="connsiteX13" fmla="*/ 712053 w 950985"/>
                  <a:gd name="connsiteY13" fmla="*/ 437079 h 669219"/>
                  <a:gd name="connsiteX14" fmla="*/ 712043 w 950985"/>
                  <a:gd name="connsiteY14" fmla="*/ 439040 h 669219"/>
                  <a:gd name="connsiteX15" fmla="*/ 653228 w 950985"/>
                  <a:gd name="connsiteY15" fmla="*/ 630558 h 669219"/>
                  <a:gd name="connsiteX16" fmla="*/ 652680 w 950985"/>
                  <a:gd name="connsiteY16" fmla="*/ 630228 h 669219"/>
                  <a:gd name="connsiteX17" fmla="*/ 648899 w 950985"/>
                  <a:gd name="connsiteY17" fmla="*/ 636603 h 669219"/>
                  <a:gd name="connsiteX18" fmla="*/ 639132 w 950985"/>
                  <a:gd name="connsiteY18" fmla="*/ 647392 h 669219"/>
                  <a:gd name="connsiteX19" fmla="*/ 537643 w 950985"/>
                  <a:gd name="connsiteY19" fmla="*/ 642220 h 669219"/>
                  <a:gd name="connsiteX20" fmla="*/ 525829 w 950985"/>
                  <a:gd name="connsiteY20" fmla="*/ 563667 h 669219"/>
                  <a:gd name="connsiteX21" fmla="*/ 530162 w 950985"/>
                  <a:gd name="connsiteY21" fmla="*/ 556360 h 669219"/>
                  <a:gd name="connsiteX22" fmla="*/ 529974 w 950985"/>
                  <a:gd name="connsiteY22" fmla="*/ 556246 h 669219"/>
                  <a:gd name="connsiteX23" fmla="*/ 566523 w 950985"/>
                  <a:gd name="connsiteY23" fmla="*/ 382700 h 669219"/>
                  <a:gd name="connsiteX24" fmla="*/ 564112 w 950985"/>
                  <a:gd name="connsiteY24" fmla="*/ 369712 h 669219"/>
                  <a:gd name="connsiteX25" fmla="*/ 546678 w 950985"/>
                  <a:gd name="connsiteY25" fmla="*/ 373278 h 669219"/>
                  <a:gd name="connsiteX26" fmla="*/ 331478 w 950985"/>
                  <a:gd name="connsiteY26" fmla="*/ 588798 h 669219"/>
                  <a:gd name="connsiteX27" fmla="*/ 326928 w 950985"/>
                  <a:gd name="connsiteY27" fmla="*/ 611557 h 669219"/>
                  <a:gd name="connsiteX28" fmla="*/ 326735 w 950985"/>
                  <a:gd name="connsiteY28" fmla="*/ 615454 h 669219"/>
                  <a:gd name="connsiteX29" fmla="*/ 323702 w 950985"/>
                  <a:gd name="connsiteY29" fmla="*/ 627621 h 669219"/>
                  <a:gd name="connsiteX30" fmla="*/ 246353 w 950985"/>
                  <a:gd name="connsiteY30" fmla="*/ 665826 h 669219"/>
                  <a:gd name="connsiteX31" fmla="*/ 207485 w 950985"/>
                  <a:gd name="connsiteY31" fmla="*/ 599517 h 669219"/>
                  <a:gd name="connsiteX32" fmla="*/ 208561 w 950985"/>
                  <a:gd name="connsiteY32" fmla="*/ 595200 h 669219"/>
                  <a:gd name="connsiteX33" fmla="*/ 208503 w 950985"/>
                  <a:gd name="connsiteY33" fmla="*/ 595191 h 669219"/>
                  <a:gd name="connsiteX34" fmla="*/ 215473 w 950985"/>
                  <a:gd name="connsiteY34" fmla="*/ 560330 h 669219"/>
                  <a:gd name="connsiteX35" fmla="*/ 225253 w 950985"/>
                  <a:gd name="connsiteY35" fmla="*/ 526640 h 669219"/>
                  <a:gd name="connsiteX36" fmla="*/ 317475 w 950985"/>
                  <a:gd name="connsiteY36" fmla="*/ 373851 h 669219"/>
                  <a:gd name="connsiteX37" fmla="*/ 335078 w 950985"/>
                  <a:gd name="connsiteY37" fmla="*/ 357234 h 669219"/>
                  <a:gd name="connsiteX38" fmla="*/ 313701 w 950985"/>
                  <a:gd name="connsiteY38" fmla="*/ 370462 h 669219"/>
                  <a:gd name="connsiteX39" fmla="*/ 183422 w 950985"/>
                  <a:gd name="connsiteY39" fmla="*/ 527315 h 669219"/>
                  <a:gd name="connsiteX40" fmla="*/ 182968 w 950985"/>
                  <a:gd name="connsiteY40" fmla="*/ 527119 h 669219"/>
                  <a:gd name="connsiteX41" fmla="*/ 179589 w 950985"/>
                  <a:gd name="connsiteY41" fmla="*/ 536125 h 669219"/>
                  <a:gd name="connsiteX42" fmla="*/ 104340 w 950985"/>
                  <a:gd name="connsiteY42" fmla="*/ 571401 h 669219"/>
                  <a:gd name="connsiteX43" fmla="*/ 59037 w 950985"/>
                  <a:gd name="connsiteY43" fmla="*/ 489830 h 669219"/>
                  <a:gd name="connsiteX44" fmla="*/ 63808 w 950985"/>
                  <a:gd name="connsiteY44" fmla="*/ 477115 h 669219"/>
                  <a:gd name="connsiteX45" fmla="*/ 65437 w 950985"/>
                  <a:gd name="connsiteY45" fmla="*/ 474478 h 669219"/>
                  <a:gd name="connsiteX46" fmla="*/ 82677 w 950985"/>
                  <a:gd name="connsiteY46" fmla="*/ 438864 h 669219"/>
                  <a:gd name="connsiteX47" fmla="*/ 275779 w 950985"/>
                  <a:gd name="connsiteY47" fmla="*/ 242019 h 669219"/>
                  <a:gd name="connsiteX48" fmla="*/ 291065 w 950985"/>
                  <a:gd name="connsiteY48" fmla="*/ 234342 h 669219"/>
                  <a:gd name="connsiteX49" fmla="*/ 279518 w 950985"/>
                  <a:gd name="connsiteY49" fmla="*/ 237911 h 669219"/>
                  <a:gd name="connsiteX50" fmla="*/ 131777 w 950985"/>
                  <a:gd name="connsiteY50" fmla="*/ 334418 h 669219"/>
                  <a:gd name="connsiteX51" fmla="*/ 113699 w 950985"/>
                  <a:gd name="connsiteY51" fmla="*/ 355516 h 669219"/>
                  <a:gd name="connsiteX52" fmla="*/ 110302 w 950985"/>
                  <a:gd name="connsiteY52" fmla="*/ 360780 h 669219"/>
                  <a:gd name="connsiteX53" fmla="*/ 46088 w 950985"/>
                  <a:gd name="connsiteY53" fmla="*/ 381147 h 669219"/>
                  <a:gd name="connsiteX54" fmla="*/ 1970 w 950985"/>
                  <a:gd name="connsiteY54" fmla="*/ 307808 h 669219"/>
                  <a:gd name="connsiteX55" fmla="*/ 12632 w 950985"/>
                  <a:gd name="connsiteY55" fmla="*/ 286719 h 669219"/>
                  <a:gd name="connsiteX56" fmla="*/ 14936 w 950985"/>
                  <a:gd name="connsiteY56" fmla="*/ 284363 h 669219"/>
                  <a:gd name="connsiteX57" fmla="*/ 43175 w 950985"/>
                  <a:gd name="connsiteY57" fmla="*/ 251408 h 669219"/>
                  <a:gd name="connsiteX58" fmla="*/ 266798 w 950985"/>
                  <a:gd name="connsiteY58" fmla="*/ 114563 h 669219"/>
                  <a:gd name="connsiteX59" fmla="*/ 279392 w 950985"/>
                  <a:gd name="connsiteY59" fmla="*/ 111530 h 669219"/>
                  <a:gd name="connsiteX60" fmla="*/ 281193 w 950985"/>
                  <a:gd name="connsiteY60" fmla="*/ 109395 h 669219"/>
                  <a:gd name="connsiteX61" fmla="*/ 269076 w 950985"/>
                  <a:gd name="connsiteY61" fmla="*/ 109830 h 669219"/>
                  <a:gd name="connsiteX62" fmla="*/ 218671 w 950985"/>
                  <a:gd name="connsiteY62" fmla="*/ 116674 h 669219"/>
                  <a:gd name="connsiteX63" fmla="*/ 196568 w 950985"/>
                  <a:gd name="connsiteY63" fmla="*/ 122009 h 669219"/>
                  <a:gd name="connsiteX64" fmla="*/ 194069 w 950985"/>
                  <a:gd name="connsiteY64" fmla="*/ 122954 h 669219"/>
                  <a:gd name="connsiteX65" fmla="*/ 171719 w 950985"/>
                  <a:gd name="connsiteY65" fmla="*/ 124562 h 669219"/>
                  <a:gd name="connsiteX66" fmla="*/ 122181 w 950985"/>
                  <a:gd name="connsiteY66" fmla="*/ 63650 h 669219"/>
                  <a:gd name="connsiteX67" fmla="*/ 126652 w 950985"/>
                  <a:gd name="connsiteY67" fmla="*/ 47863 h 669219"/>
                  <a:gd name="connsiteX68" fmla="*/ 162482 w 950985"/>
                  <a:gd name="connsiteY68" fmla="*/ 17938 h 669219"/>
                  <a:gd name="connsiteX69" fmla="*/ 167106 w 950985"/>
                  <a:gd name="connsiteY69" fmla="*/ 17143 h 669219"/>
                  <a:gd name="connsiteX70" fmla="*/ 196932 w 950985"/>
                  <a:gd name="connsiteY70" fmla="*/ 9945 h 669219"/>
                  <a:gd name="connsiteX71" fmla="*/ 310057 w 950985"/>
                  <a:gd name="connsiteY71" fmla="*/ 217 h 669219"/>
                  <a:gd name="connsiteX0" fmla="*/ 310057 w 954478"/>
                  <a:gd name="connsiteY0" fmla="*/ 217 h 669219"/>
                  <a:gd name="connsiteX1" fmla="*/ 420875 w 954478"/>
                  <a:gd name="connsiteY1" fmla="*/ 16213 h 669219"/>
                  <a:gd name="connsiteX2" fmla="*/ 446748 w 954478"/>
                  <a:gd name="connsiteY2" fmla="*/ 23913 h 669219"/>
                  <a:gd name="connsiteX3" fmla="*/ 465540 w 954478"/>
                  <a:gd name="connsiteY3" fmla="*/ 20060 h 669219"/>
                  <a:gd name="connsiteX4" fmla="*/ 545828 w 954478"/>
                  <a:gd name="connsiteY4" fmla="*/ 13705 h 669219"/>
                  <a:gd name="connsiteX5" fmla="*/ 772130 w 954478"/>
                  <a:gd name="connsiteY5" fmla="*/ 74670 h 669219"/>
                  <a:gd name="connsiteX6" fmla="*/ 785486 w 954478"/>
                  <a:gd name="connsiteY6" fmla="*/ 84873 h 669219"/>
                  <a:gd name="connsiteX7" fmla="*/ 857567 w 954478"/>
                  <a:gd name="connsiteY7" fmla="*/ 89228 h 669219"/>
                  <a:gd name="connsiteX8" fmla="*/ 950047 w 954478"/>
                  <a:gd name="connsiteY8" fmla="*/ 253807 h 669219"/>
                  <a:gd name="connsiteX9" fmla="*/ 913418 w 954478"/>
                  <a:gd name="connsiteY9" fmla="*/ 390508 h 669219"/>
                  <a:gd name="connsiteX10" fmla="*/ 788706 w 954478"/>
                  <a:gd name="connsiteY10" fmla="*/ 328214 h 669219"/>
                  <a:gd name="connsiteX11" fmla="*/ 785059 w 954478"/>
                  <a:gd name="connsiteY11" fmla="*/ 337665 h 669219"/>
                  <a:gd name="connsiteX12" fmla="*/ 713725 w 954478"/>
                  <a:gd name="connsiteY12" fmla="*/ 435633 h 669219"/>
                  <a:gd name="connsiteX13" fmla="*/ 712053 w 954478"/>
                  <a:gd name="connsiteY13" fmla="*/ 437079 h 669219"/>
                  <a:gd name="connsiteX14" fmla="*/ 712043 w 954478"/>
                  <a:gd name="connsiteY14" fmla="*/ 439040 h 669219"/>
                  <a:gd name="connsiteX15" fmla="*/ 653228 w 954478"/>
                  <a:gd name="connsiteY15" fmla="*/ 630558 h 669219"/>
                  <a:gd name="connsiteX16" fmla="*/ 652680 w 954478"/>
                  <a:gd name="connsiteY16" fmla="*/ 630228 h 669219"/>
                  <a:gd name="connsiteX17" fmla="*/ 648899 w 954478"/>
                  <a:gd name="connsiteY17" fmla="*/ 636603 h 669219"/>
                  <a:gd name="connsiteX18" fmla="*/ 639132 w 954478"/>
                  <a:gd name="connsiteY18" fmla="*/ 647392 h 669219"/>
                  <a:gd name="connsiteX19" fmla="*/ 537643 w 954478"/>
                  <a:gd name="connsiteY19" fmla="*/ 642220 h 669219"/>
                  <a:gd name="connsiteX20" fmla="*/ 525829 w 954478"/>
                  <a:gd name="connsiteY20" fmla="*/ 563667 h 669219"/>
                  <a:gd name="connsiteX21" fmla="*/ 530162 w 954478"/>
                  <a:gd name="connsiteY21" fmla="*/ 556360 h 669219"/>
                  <a:gd name="connsiteX22" fmla="*/ 529974 w 954478"/>
                  <a:gd name="connsiteY22" fmla="*/ 556246 h 669219"/>
                  <a:gd name="connsiteX23" fmla="*/ 566523 w 954478"/>
                  <a:gd name="connsiteY23" fmla="*/ 382700 h 669219"/>
                  <a:gd name="connsiteX24" fmla="*/ 564112 w 954478"/>
                  <a:gd name="connsiteY24" fmla="*/ 369712 h 669219"/>
                  <a:gd name="connsiteX25" fmla="*/ 546678 w 954478"/>
                  <a:gd name="connsiteY25" fmla="*/ 373278 h 669219"/>
                  <a:gd name="connsiteX26" fmla="*/ 331478 w 954478"/>
                  <a:gd name="connsiteY26" fmla="*/ 588798 h 669219"/>
                  <a:gd name="connsiteX27" fmla="*/ 326928 w 954478"/>
                  <a:gd name="connsiteY27" fmla="*/ 611557 h 669219"/>
                  <a:gd name="connsiteX28" fmla="*/ 326735 w 954478"/>
                  <a:gd name="connsiteY28" fmla="*/ 615454 h 669219"/>
                  <a:gd name="connsiteX29" fmla="*/ 323702 w 954478"/>
                  <a:gd name="connsiteY29" fmla="*/ 627621 h 669219"/>
                  <a:gd name="connsiteX30" fmla="*/ 246353 w 954478"/>
                  <a:gd name="connsiteY30" fmla="*/ 665826 h 669219"/>
                  <a:gd name="connsiteX31" fmla="*/ 207485 w 954478"/>
                  <a:gd name="connsiteY31" fmla="*/ 599517 h 669219"/>
                  <a:gd name="connsiteX32" fmla="*/ 208561 w 954478"/>
                  <a:gd name="connsiteY32" fmla="*/ 595200 h 669219"/>
                  <a:gd name="connsiteX33" fmla="*/ 208503 w 954478"/>
                  <a:gd name="connsiteY33" fmla="*/ 595191 h 669219"/>
                  <a:gd name="connsiteX34" fmla="*/ 215473 w 954478"/>
                  <a:gd name="connsiteY34" fmla="*/ 560330 h 669219"/>
                  <a:gd name="connsiteX35" fmla="*/ 225253 w 954478"/>
                  <a:gd name="connsiteY35" fmla="*/ 526640 h 669219"/>
                  <a:gd name="connsiteX36" fmla="*/ 317475 w 954478"/>
                  <a:gd name="connsiteY36" fmla="*/ 373851 h 669219"/>
                  <a:gd name="connsiteX37" fmla="*/ 335078 w 954478"/>
                  <a:gd name="connsiteY37" fmla="*/ 357234 h 669219"/>
                  <a:gd name="connsiteX38" fmla="*/ 313701 w 954478"/>
                  <a:gd name="connsiteY38" fmla="*/ 370462 h 669219"/>
                  <a:gd name="connsiteX39" fmla="*/ 183422 w 954478"/>
                  <a:gd name="connsiteY39" fmla="*/ 527315 h 669219"/>
                  <a:gd name="connsiteX40" fmla="*/ 182968 w 954478"/>
                  <a:gd name="connsiteY40" fmla="*/ 527119 h 669219"/>
                  <a:gd name="connsiteX41" fmla="*/ 179589 w 954478"/>
                  <a:gd name="connsiteY41" fmla="*/ 536125 h 669219"/>
                  <a:gd name="connsiteX42" fmla="*/ 104340 w 954478"/>
                  <a:gd name="connsiteY42" fmla="*/ 571401 h 669219"/>
                  <a:gd name="connsiteX43" fmla="*/ 59037 w 954478"/>
                  <a:gd name="connsiteY43" fmla="*/ 489830 h 669219"/>
                  <a:gd name="connsiteX44" fmla="*/ 63808 w 954478"/>
                  <a:gd name="connsiteY44" fmla="*/ 477115 h 669219"/>
                  <a:gd name="connsiteX45" fmla="*/ 65437 w 954478"/>
                  <a:gd name="connsiteY45" fmla="*/ 474478 h 669219"/>
                  <a:gd name="connsiteX46" fmla="*/ 82677 w 954478"/>
                  <a:gd name="connsiteY46" fmla="*/ 438864 h 669219"/>
                  <a:gd name="connsiteX47" fmla="*/ 275779 w 954478"/>
                  <a:gd name="connsiteY47" fmla="*/ 242019 h 669219"/>
                  <a:gd name="connsiteX48" fmla="*/ 291065 w 954478"/>
                  <a:gd name="connsiteY48" fmla="*/ 234342 h 669219"/>
                  <a:gd name="connsiteX49" fmla="*/ 279518 w 954478"/>
                  <a:gd name="connsiteY49" fmla="*/ 237911 h 669219"/>
                  <a:gd name="connsiteX50" fmla="*/ 131777 w 954478"/>
                  <a:gd name="connsiteY50" fmla="*/ 334418 h 669219"/>
                  <a:gd name="connsiteX51" fmla="*/ 113699 w 954478"/>
                  <a:gd name="connsiteY51" fmla="*/ 355516 h 669219"/>
                  <a:gd name="connsiteX52" fmla="*/ 110302 w 954478"/>
                  <a:gd name="connsiteY52" fmla="*/ 360780 h 669219"/>
                  <a:gd name="connsiteX53" fmla="*/ 46088 w 954478"/>
                  <a:gd name="connsiteY53" fmla="*/ 381147 h 669219"/>
                  <a:gd name="connsiteX54" fmla="*/ 1970 w 954478"/>
                  <a:gd name="connsiteY54" fmla="*/ 307808 h 669219"/>
                  <a:gd name="connsiteX55" fmla="*/ 12632 w 954478"/>
                  <a:gd name="connsiteY55" fmla="*/ 286719 h 669219"/>
                  <a:gd name="connsiteX56" fmla="*/ 14936 w 954478"/>
                  <a:gd name="connsiteY56" fmla="*/ 284363 h 669219"/>
                  <a:gd name="connsiteX57" fmla="*/ 43175 w 954478"/>
                  <a:gd name="connsiteY57" fmla="*/ 251408 h 669219"/>
                  <a:gd name="connsiteX58" fmla="*/ 266798 w 954478"/>
                  <a:gd name="connsiteY58" fmla="*/ 114563 h 669219"/>
                  <a:gd name="connsiteX59" fmla="*/ 279392 w 954478"/>
                  <a:gd name="connsiteY59" fmla="*/ 111530 h 669219"/>
                  <a:gd name="connsiteX60" fmla="*/ 281193 w 954478"/>
                  <a:gd name="connsiteY60" fmla="*/ 109395 h 669219"/>
                  <a:gd name="connsiteX61" fmla="*/ 269076 w 954478"/>
                  <a:gd name="connsiteY61" fmla="*/ 109830 h 669219"/>
                  <a:gd name="connsiteX62" fmla="*/ 218671 w 954478"/>
                  <a:gd name="connsiteY62" fmla="*/ 116674 h 669219"/>
                  <a:gd name="connsiteX63" fmla="*/ 196568 w 954478"/>
                  <a:gd name="connsiteY63" fmla="*/ 122009 h 669219"/>
                  <a:gd name="connsiteX64" fmla="*/ 194069 w 954478"/>
                  <a:gd name="connsiteY64" fmla="*/ 122954 h 669219"/>
                  <a:gd name="connsiteX65" fmla="*/ 171719 w 954478"/>
                  <a:gd name="connsiteY65" fmla="*/ 124562 h 669219"/>
                  <a:gd name="connsiteX66" fmla="*/ 122181 w 954478"/>
                  <a:gd name="connsiteY66" fmla="*/ 63650 h 669219"/>
                  <a:gd name="connsiteX67" fmla="*/ 126652 w 954478"/>
                  <a:gd name="connsiteY67" fmla="*/ 47863 h 669219"/>
                  <a:gd name="connsiteX68" fmla="*/ 162482 w 954478"/>
                  <a:gd name="connsiteY68" fmla="*/ 17938 h 669219"/>
                  <a:gd name="connsiteX69" fmla="*/ 167106 w 954478"/>
                  <a:gd name="connsiteY69" fmla="*/ 17143 h 669219"/>
                  <a:gd name="connsiteX70" fmla="*/ 196932 w 954478"/>
                  <a:gd name="connsiteY70" fmla="*/ 9945 h 669219"/>
                  <a:gd name="connsiteX71" fmla="*/ 310057 w 954478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5637"/>
                  <a:gd name="connsiteY0" fmla="*/ 217 h 669219"/>
                  <a:gd name="connsiteX1" fmla="*/ 420875 w 955637"/>
                  <a:gd name="connsiteY1" fmla="*/ 16213 h 669219"/>
                  <a:gd name="connsiteX2" fmla="*/ 446748 w 955637"/>
                  <a:gd name="connsiteY2" fmla="*/ 23913 h 669219"/>
                  <a:gd name="connsiteX3" fmla="*/ 465540 w 955637"/>
                  <a:gd name="connsiteY3" fmla="*/ 20060 h 669219"/>
                  <a:gd name="connsiteX4" fmla="*/ 545828 w 955637"/>
                  <a:gd name="connsiteY4" fmla="*/ 13705 h 669219"/>
                  <a:gd name="connsiteX5" fmla="*/ 772130 w 955637"/>
                  <a:gd name="connsiteY5" fmla="*/ 74670 h 669219"/>
                  <a:gd name="connsiteX6" fmla="*/ 785486 w 955637"/>
                  <a:gd name="connsiteY6" fmla="*/ 84873 h 669219"/>
                  <a:gd name="connsiteX7" fmla="*/ 857567 w 955637"/>
                  <a:gd name="connsiteY7" fmla="*/ 89228 h 669219"/>
                  <a:gd name="connsiteX8" fmla="*/ 950047 w 955637"/>
                  <a:gd name="connsiteY8" fmla="*/ 253807 h 669219"/>
                  <a:gd name="connsiteX9" fmla="*/ 913418 w 955637"/>
                  <a:gd name="connsiteY9" fmla="*/ 390508 h 669219"/>
                  <a:gd name="connsiteX10" fmla="*/ 788706 w 955637"/>
                  <a:gd name="connsiteY10" fmla="*/ 328214 h 669219"/>
                  <a:gd name="connsiteX11" fmla="*/ 785059 w 955637"/>
                  <a:gd name="connsiteY11" fmla="*/ 337665 h 669219"/>
                  <a:gd name="connsiteX12" fmla="*/ 713725 w 955637"/>
                  <a:gd name="connsiteY12" fmla="*/ 435633 h 669219"/>
                  <a:gd name="connsiteX13" fmla="*/ 712053 w 955637"/>
                  <a:gd name="connsiteY13" fmla="*/ 437079 h 669219"/>
                  <a:gd name="connsiteX14" fmla="*/ 712043 w 955637"/>
                  <a:gd name="connsiteY14" fmla="*/ 439040 h 669219"/>
                  <a:gd name="connsiteX15" fmla="*/ 653228 w 955637"/>
                  <a:gd name="connsiteY15" fmla="*/ 630558 h 669219"/>
                  <a:gd name="connsiteX16" fmla="*/ 652680 w 955637"/>
                  <a:gd name="connsiteY16" fmla="*/ 630228 h 669219"/>
                  <a:gd name="connsiteX17" fmla="*/ 648899 w 955637"/>
                  <a:gd name="connsiteY17" fmla="*/ 636603 h 669219"/>
                  <a:gd name="connsiteX18" fmla="*/ 639132 w 955637"/>
                  <a:gd name="connsiteY18" fmla="*/ 647392 h 669219"/>
                  <a:gd name="connsiteX19" fmla="*/ 537643 w 955637"/>
                  <a:gd name="connsiteY19" fmla="*/ 642220 h 669219"/>
                  <a:gd name="connsiteX20" fmla="*/ 525829 w 955637"/>
                  <a:gd name="connsiteY20" fmla="*/ 563667 h 669219"/>
                  <a:gd name="connsiteX21" fmla="*/ 530162 w 955637"/>
                  <a:gd name="connsiteY21" fmla="*/ 556360 h 669219"/>
                  <a:gd name="connsiteX22" fmla="*/ 529974 w 955637"/>
                  <a:gd name="connsiteY22" fmla="*/ 556246 h 669219"/>
                  <a:gd name="connsiteX23" fmla="*/ 566523 w 955637"/>
                  <a:gd name="connsiteY23" fmla="*/ 382700 h 669219"/>
                  <a:gd name="connsiteX24" fmla="*/ 564112 w 955637"/>
                  <a:gd name="connsiteY24" fmla="*/ 369712 h 669219"/>
                  <a:gd name="connsiteX25" fmla="*/ 546678 w 955637"/>
                  <a:gd name="connsiteY25" fmla="*/ 373278 h 669219"/>
                  <a:gd name="connsiteX26" fmla="*/ 331478 w 955637"/>
                  <a:gd name="connsiteY26" fmla="*/ 588798 h 669219"/>
                  <a:gd name="connsiteX27" fmla="*/ 326928 w 955637"/>
                  <a:gd name="connsiteY27" fmla="*/ 611557 h 669219"/>
                  <a:gd name="connsiteX28" fmla="*/ 326735 w 955637"/>
                  <a:gd name="connsiteY28" fmla="*/ 615454 h 669219"/>
                  <a:gd name="connsiteX29" fmla="*/ 323702 w 955637"/>
                  <a:gd name="connsiteY29" fmla="*/ 627621 h 669219"/>
                  <a:gd name="connsiteX30" fmla="*/ 246353 w 955637"/>
                  <a:gd name="connsiteY30" fmla="*/ 665826 h 669219"/>
                  <a:gd name="connsiteX31" fmla="*/ 207485 w 955637"/>
                  <a:gd name="connsiteY31" fmla="*/ 599517 h 669219"/>
                  <a:gd name="connsiteX32" fmla="*/ 208561 w 955637"/>
                  <a:gd name="connsiteY32" fmla="*/ 595200 h 669219"/>
                  <a:gd name="connsiteX33" fmla="*/ 208503 w 955637"/>
                  <a:gd name="connsiteY33" fmla="*/ 595191 h 669219"/>
                  <a:gd name="connsiteX34" fmla="*/ 215473 w 955637"/>
                  <a:gd name="connsiteY34" fmla="*/ 560330 h 669219"/>
                  <a:gd name="connsiteX35" fmla="*/ 225253 w 955637"/>
                  <a:gd name="connsiteY35" fmla="*/ 526640 h 669219"/>
                  <a:gd name="connsiteX36" fmla="*/ 317475 w 955637"/>
                  <a:gd name="connsiteY36" fmla="*/ 373851 h 669219"/>
                  <a:gd name="connsiteX37" fmla="*/ 335078 w 955637"/>
                  <a:gd name="connsiteY37" fmla="*/ 357234 h 669219"/>
                  <a:gd name="connsiteX38" fmla="*/ 313701 w 955637"/>
                  <a:gd name="connsiteY38" fmla="*/ 370462 h 669219"/>
                  <a:gd name="connsiteX39" fmla="*/ 183422 w 955637"/>
                  <a:gd name="connsiteY39" fmla="*/ 527315 h 669219"/>
                  <a:gd name="connsiteX40" fmla="*/ 182968 w 955637"/>
                  <a:gd name="connsiteY40" fmla="*/ 527119 h 669219"/>
                  <a:gd name="connsiteX41" fmla="*/ 179589 w 955637"/>
                  <a:gd name="connsiteY41" fmla="*/ 536125 h 669219"/>
                  <a:gd name="connsiteX42" fmla="*/ 104340 w 955637"/>
                  <a:gd name="connsiteY42" fmla="*/ 571401 h 669219"/>
                  <a:gd name="connsiteX43" fmla="*/ 59037 w 955637"/>
                  <a:gd name="connsiteY43" fmla="*/ 489830 h 669219"/>
                  <a:gd name="connsiteX44" fmla="*/ 63808 w 955637"/>
                  <a:gd name="connsiteY44" fmla="*/ 477115 h 669219"/>
                  <a:gd name="connsiteX45" fmla="*/ 65437 w 955637"/>
                  <a:gd name="connsiteY45" fmla="*/ 474478 h 669219"/>
                  <a:gd name="connsiteX46" fmla="*/ 82677 w 955637"/>
                  <a:gd name="connsiteY46" fmla="*/ 438864 h 669219"/>
                  <a:gd name="connsiteX47" fmla="*/ 275779 w 955637"/>
                  <a:gd name="connsiteY47" fmla="*/ 242019 h 669219"/>
                  <a:gd name="connsiteX48" fmla="*/ 291065 w 955637"/>
                  <a:gd name="connsiteY48" fmla="*/ 234342 h 669219"/>
                  <a:gd name="connsiteX49" fmla="*/ 279518 w 955637"/>
                  <a:gd name="connsiteY49" fmla="*/ 237911 h 669219"/>
                  <a:gd name="connsiteX50" fmla="*/ 131777 w 955637"/>
                  <a:gd name="connsiteY50" fmla="*/ 334418 h 669219"/>
                  <a:gd name="connsiteX51" fmla="*/ 113699 w 955637"/>
                  <a:gd name="connsiteY51" fmla="*/ 355516 h 669219"/>
                  <a:gd name="connsiteX52" fmla="*/ 110302 w 955637"/>
                  <a:gd name="connsiteY52" fmla="*/ 360780 h 669219"/>
                  <a:gd name="connsiteX53" fmla="*/ 46088 w 955637"/>
                  <a:gd name="connsiteY53" fmla="*/ 381147 h 669219"/>
                  <a:gd name="connsiteX54" fmla="*/ 1970 w 955637"/>
                  <a:gd name="connsiteY54" fmla="*/ 307808 h 669219"/>
                  <a:gd name="connsiteX55" fmla="*/ 12632 w 955637"/>
                  <a:gd name="connsiteY55" fmla="*/ 286719 h 669219"/>
                  <a:gd name="connsiteX56" fmla="*/ 14936 w 955637"/>
                  <a:gd name="connsiteY56" fmla="*/ 284363 h 669219"/>
                  <a:gd name="connsiteX57" fmla="*/ 43175 w 955637"/>
                  <a:gd name="connsiteY57" fmla="*/ 251408 h 669219"/>
                  <a:gd name="connsiteX58" fmla="*/ 266798 w 955637"/>
                  <a:gd name="connsiteY58" fmla="*/ 114563 h 669219"/>
                  <a:gd name="connsiteX59" fmla="*/ 279392 w 955637"/>
                  <a:gd name="connsiteY59" fmla="*/ 111530 h 669219"/>
                  <a:gd name="connsiteX60" fmla="*/ 281193 w 955637"/>
                  <a:gd name="connsiteY60" fmla="*/ 109395 h 669219"/>
                  <a:gd name="connsiteX61" fmla="*/ 269076 w 955637"/>
                  <a:gd name="connsiteY61" fmla="*/ 109830 h 669219"/>
                  <a:gd name="connsiteX62" fmla="*/ 218671 w 955637"/>
                  <a:gd name="connsiteY62" fmla="*/ 116674 h 669219"/>
                  <a:gd name="connsiteX63" fmla="*/ 196568 w 955637"/>
                  <a:gd name="connsiteY63" fmla="*/ 122009 h 669219"/>
                  <a:gd name="connsiteX64" fmla="*/ 194069 w 955637"/>
                  <a:gd name="connsiteY64" fmla="*/ 122954 h 669219"/>
                  <a:gd name="connsiteX65" fmla="*/ 171719 w 955637"/>
                  <a:gd name="connsiteY65" fmla="*/ 124562 h 669219"/>
                  <a:gd name="connsiteX66" fmla="*/ 122181 w 955637"/>
                  <a:gd name="connsiteY66" fmla="*/ 63650 h 669219"/>
                  <a:gd name="connsiteX67" fmla="*/ 126652 w 955637"/>
                  <a:gd name="connsiteY67" fmla="*/ 47863 h 669219"/>
                  <a:gd name="connsiteX68" fmla="*/ 162482 w 955637"/>
                  <a:gd name="connsiteY68" fmla="*/ 17938 h 669219"/>
                  <a:gd name="connsiteX69" fmla="*/ 167106 w 955637"/>
                  <a:gd name="connsiteY69" fmla="*/ 17143 h 669219"/>
                  <a:gd name="connsiteX70" fmla="*/ 196932 w 955637"/>
                  <a:gd name="connsiteY70" fmla="*/ 9945 h 669219"/>
                  <a:gd name="connsiteX71" fmla="*/ 310057 w 955637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69076 w 958185"/>
                  <a:gd name="connsiteY61" fmla="*/ 109830 h 669219"/>
                  <a:gd name="connsiteX62" fmla="*/ 218671 w 958185"/>
                  <a:gd name="connsiteY62" fmla="*/ 116674 h 669219"/>
                  <a:gd name="connsiteX63" fmla="*/ 196568 w 958185"/>
                  <a:gd name="connsiteY63" fmla="*/ 122009 h 669219"/>
                  <a:gd name="connsiteX64" fmla="*/ 194069 w 958185"/>
                  <a:gd name="connsiteY64" fmla="*/ 122954 h 669219"/>
                  <a:gd name="connsiteX65" fmla="*/ 171719 w 958185"/>
                  <a:gd name="connsiteY65" fmla="*/ 124562 h 669219"/>
                  <a:gd name="connsiteX66" fmla="*/ 122181 w 958185"/>
                  <a:gd name="connsiteY66" fmla="*/ 63650 h 669219"/>
                  <a:gd name="connsiteX67" fmla="*/ 126652 w 958185"/>
                  <a:gd name="connsiteY67" fmla="*/ 47863 h 669219"/>
                  <a:gd name="connsiteX68" fmla="*/ 162482 w 958185"/>
                  <a:gd name="connsiteY68" fmla="*/ 17938 h 669219"/>
                  <a:gd name="connsiteX69" fmla="*/ 167106 w 958185"/>
                  <a:gd name="connsiteY69" fmla="*/ 17143 h 669219"/>
                  <a:gd name="connsiteX70" fmla="*/ 196932 w 958185"/>
                  <a:gd name="connsiteY70" fmla="*/ 9945 h 669219"/>
                  <a:gd name="connsiteX71" fmla="*/ 310057 w 95818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18671 w 958185"/>
                  <a:gd name="connsiteY61" fmla="*/ 116674 h 669219"/>
                  <a:gd name="connsiteX62" fmla="*/ 196568 w 958185"/>
                  <a:gd name="connsiteY62" fmla="*/ 122009 h 669219"/>
                  <a:gd name="connsiteX63" fmla="*/ 194069 w 958185"/>
                  <a:gd name="connsiteY63" fmla="*/ 122954 h 669219"/>
                  <a:gd name="connsiteX64" fmla="*/ 171719 w 958185"/>
                  <a:gd name="connsiteY64" fmla="*/ 124562 h 669219"/>
                  <a:gd name="connsiteX65" fmla="*/ 122181 w 958185"/>
                  <a:gd name="connsiteY65" fmla="*/ 63650 h 669219"/>
                  <a:gd name="connsiteX66" fmla="*/ 126652 w 958185"/>
                  <a:gd name="connsiteY66" fmla="*/ 47863 h 669219"/>
                  <a:gd name="connsiteX67" fmla="*/ 162482 w 958185"/>
                  <a:gd name="connsiteY67" fmla="*/ 17938 h 669219"/>
                  <a:gd name="connsiteX68" fmla="*/ 167106 w 958185"/>
                  <a:gd name="connsiteY68" fmla="*/ 17143 h 669219"/>
                  <a:gd name="connsiteX69" fmla="*/ 196932 w 958185"/>
                  <a:gd name="connsiteY69" fmla="*/ 9945 h 669219"/>
                  <a:gd name="connsiteX70" fmla="*/ 310057 w 958185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85059 w 956820"/>
                  <a:gd name="connsiteY11" fmla="*/ 337665 h 669219"/>
                  <a:gd name="connsiteX12" fmla="*/ 713725 w 956820"/>
                  <a:gd name="connsiteY12" fmla="*/ 435633 h 669219"/>
                  <a:gd name="connsiteX13" fmla="*/ 712053 w 956820"/>
                  <a:gd name="connsiteY13" fmla="*/ 437079 h 669219"/>
                  <a:gd name="connsiteX14" fmla="*/ 712043 w 956820"/>
                  <a:gd name="connsiteY14" fmla="*/ 439040 h 669219"/>
                  <a:gd name="connsiteX15" fmla="*/ 653228 w 956820"/>
                  <a:gd name="connsiteY15" fmla="*/ 630558 h 669219"/>
                  <a:gd name="connsiteX16" fmla="*/ 652680 w 956820"/>
                  <a:gd name="connsiteY16" fmla="*/ 630228 h 669219"/>
                  <a:gd name="connsiteX17" fmla="*/ 648899 w 956820"/>
                  <a:gd name="connsiteY17" fmla="*/ 636603 h 669219"/>
                  <a:gd name="connsiteX18" fmla="*/ 639132 w 956820"/>
                  <a:gd name="connsiteY18" fmla="*/ 647392 h 669219"/>
                  <a:gd name="connsiteX19" fmla="*/ 537643 w 956820"/>
                  <a:gd name="connsiteY19" fmla="*/ 642220 h 669219"/>
                  <a:gd name="connsiteX20" fmla="*/ 525829 w 956820"/>
                  <a:gd name="connsiteY20" fmla="*/ 563667 h 669219"/>
                  <a:gd name="connsiteX21" fmla="*/ 530162 w 956820"/>
                  <a:gd name="connsiteY21" fmla="*/ 556360 h 669219"/>
                  <a:gd name="connsiteX22" fmla="*/ 529974 w 956820"/>
                  <a:gd name="connsiteY22" fmla="*/ 556246 h 669219"/>
                  <a:gd name="connsiteX23" fmla="*/ 566523 w 956820"/>
                  <a:gd name="connsiteY23" fmla="*/ 382700 h 669219"/>
                  <a:gd name="connsiteX24" fmla="*/ 564112 w 956820"/>
                  <a:gd name="connsiteY24" fmla="*/ 369712 h 669219"/>
                  <a:gd name="connsiteX25" fmla="*/ 546678 w 956820"/>
                  <a:gd name="connsiteY25" fmla="*/ 373278 h 669219"/>
                  <a:gd name="connsiteX26" fmla="*/ 331478 w 956820"/>
                  <a:gd name="connsiteY26" fmla="*/ 588798 h 669219"/>
                  <a:gd name="connsiteX27" fmla="*/ 326928 w 956820"/>
                  <a:gd name="connsiteY27" fmla="*/ 611557 h 669219"/>
                  <a:gd name="connsiteX28" fmla="*/ 326735 w 956820"/>
                  <a:gd name="connsiteY28" fmla="*/ 615454 h 669219"/>
                  <a:gd name="connsiteX29" fmla="*/ 323702 w 956820"/>
                  <a:gd name="connsiteY29" fmla="*/ 627621 h 669219"/>
                  <a:gd name="connsiteX30" fmla="*/ 246353 w 956820"/>
                  <a:gd name="connsiteY30" fmla="*/ 665826 h 669219"/>
                  <a:gd name="connsiteX31" fmla="*/ 207485 w 956820"/>
                  <a:gd name="connsiteY31" fmla="*/ 599517 h 669219"/>
                  <a:gd name="connsiteX32" fmla="*/ 208561 w 956820"/>
                  <a:gd name="connsiteY32" fmla="*/ 595200 h 669219"/>
                  <a:gd name="connsiteX33" fmla="*/ 208503 w 956820"/>
                  <a:gd name="connsiteY33" fmla="*/ 595191 h 669219"/>
                  <a:gd name="connsiteX34" fmla="*/ 215473 w 956820"/>
                  <a:gd name="connsiteY34" fmla="*/ 560330 h 669219"/>
                  <a:gd name="connsiteX35" fmla="*/ 225253 w 956820"/>
                  <a:gd name="connsiteY35" fmla="*/ 526640 h 669219"/>
                  <a:gd name="connsiteX36" fmla="*/ 317475 w 956820"/>
                  <a:gd name="connsiteY36" fmla="*/ 373851 h 669219"/>
                  <a:gd name="connsiteX37" fmla="*/ 335078 w 956820"/>
                  <a:gd name="connsiteY37" fmla="*/ 357234 h 669219"/>
                  <a:gd name="connsiteX38" fmla="*/ 313701 w 956820"/>
                  <a:gd name="connsiteY38" fmla="*/ 370462 h 669219"/>
                  <a:gd name="connsiteX39" fmla="*/ 183422 w 956820"/>
                  <a:gd name="connsiteY39" fmla="*/ 527315 h 669219"/>
                  <a:gd name="connsiteX40" fmla="*/ 182968 w 956820"/>
                  <a:gd name="connsiteY40" fmla="*/ 527119 h 669219"/>
                  <a:gd name="connsiteX41" fmla="*/ 179589 w 956820"/>
                  <a:gd name="connsiteY41" fmla="*/ 536125 h 669219"/>
                  <a:gd name="connsiteX42" fmla="*/ 104340 w 956820"/>
                  <a:gd name="connsiteY42" fmla="*/ 571401 h 669219"/>
                  <a:gd name="connsiteX43" fmla="*/ 59037 w 956820"/>
                  <a:gd name="connsiteY43" fmla="*/ 489830 h 669219"/>
                  <a:gd name="connsiteX44" fmla="*/ 63808 w 956820"/>
                  <a:gd name="connsiteY44" fmla="*/ 477115 h 669219"/>
                  <a:gd name="connsiteX45" fmla="*/ 65437 w 956820"/>
                  <a:gd name="connsiteY45" fmla="*/ 474478 h 669219"/>
                  <a:gd name="connsiteX46" fmla="*/ 82677 w 956820"/>
                  <a:gd name="connsiteY46" fmla="*/ 438864 h 669219"/>
                  <a:gd name="connsiteX47" fmla="*/ 275779 w 956820"/>
                  <a:gd name="connsiteY47" fmla="*/ 242019 h 669219"/>
                  <a:gd name="connsiteX48" fmla="*/ 291065 w 956820"/>
                  <a:gd name="connsiteY48" fmla="*/ 234342 h 669219"/>
                  <a:gd name="connsiteX49" fmla="*/ 279518 w 956820"/>
                  <a:gd name="connsiteY49" fmla="*/ 237911 h 669219"/>
                  <a:gd name="connsiteX50" fmla="*/ 131777 w 956820"/>
                  <a:gd name="connsiteY50" fmla="*/ 334418 h 669219"/>
                  <a:gd name="connsiteX51" fmla="*/ 113699 w 956820"/>
                  <a:gd name="connsiteY51" fmla="*/ 355516 h 669219"/>
                  <a:gd name="connsiteX52" fmla="*/ 110302 w 956820"/>
                  <a:gd name="connsiteY52" fmla="*/ 360780 h 669219"/>
                  <a:gd name="connsiteX53" fmla="*/ 46088 w 956820"/>
                  <a:gd name="connsiteY53" fmla="*/ 381147 h 669219"/>
                  <a:gd name="connsiteX54" fmla="*/ 1970 w 956820"/>
                  <a:gd name="connsiteY54" fmla="*/ 307808 h 669219"/>
                  <a:gd name="connsiteX55" fmla="*/ 12632 w 956820"/>
                  <a:gd name="connsiteY55" fmla="*/ 286719 h 669219"/>
                  <a:gd name="connsiteX56" fmla="*/ 14936 w 956820"/>
                  <a:gd name="connsiteY56" fmla="*/ 284363 h 669219"/>
                  <a:gd name="connsiteX57" fmla="*/ 43175 w 956820"/>
                  <a:gd name="connsiteY57" fmla="*/ 251408 h 669219"/>
                  <a:gd name="connsiteX58" fmla="*/ 266798 w 956820"/>
                  <a:gd name="connsiteY58" fmla="*/ 114563 h 669219"/>
                  <a:gd name="connsiteX59" fmla="*/ 279392 w 956820"/>
                  <a:gd name="connsiteY59" fmla="*/ 111530 h 669219"/>
                  <a:gd name="connsiteX60" fmla="*/ 281193 w 956820"/>
                  <a:gd name="connsiteY60" fmla="*/ 109395 h 669219"/>
                  <a:gd name="connsiteX61" fmla="*/ 218671 w 956820"/>
                  <a:gd name="connsiteY61" fmla="*/ 116674 h 669219"/>
                  <a:gd name="connsiteX62" fmla="*/ 196568 w 956820"/>
                  <a:gd name="connsiteY62" fmla="*/ 122009 h 669219"/>
                  <a:gd name="connsiteX63" fmla="*/ 194069 w 956820"/>
                  <a:gd name="connsiteY63" fmla="*/ 122954 h 669219"/>
                  <a:gd name="connsiteX64" fmla="*/ 171719 w 956820"/>
                  <a:gd name="connsiteY64" fmla="*/ 124562 h 669219"/>
                  <a:gd name="connsiteX65" fmla="*/ 122181 w 956820"/>
                  <a:gd name="connsiteY65" fmla="*/ 63650 h 669219"/>
                  <a:gd name="connsiteX66" fmla="*/ 126652 w 956820"/>
                  <a:gd name="connsiteY66" fmla="*/ 47863 h 669219"/>
                  <a:gd name="connsiteX67" fmla="*/ 162482 w 956820"/>
                  <a:gd name="connsiteY67" fmla="*/ 17938 h 669219"/>
                  <a:gd name="connsiteX68" fmla="*/ 167106 w 956820"/>
                  <a:gd name="connsiteY68" fmla="*/ 17143 h 669219"/>
                  <a:gd name="connsiteX69" fmla="*/ 196932 w 956820"/>
                  <a:gd name="connsiteY69" fmla="*/ 9945 h 669219"/>
                  <a:gd name="connsiteX70" fmla="*/ 310057 w 956820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95056 w 956820"/>
                  <a:gd name="connsiteY10" fmla="*/ 3536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6820" h="669219">
                    <a:moveTo>
                      <a:pt x="310057" y="217"/>
                    </a:moveTo>
                    <a:cubicBezTo>
                      <a:pt x="347619" y="1332"/>
                      <a:pt x="384797" y="6735"/>
                      <a:pt x="420875" y="16213"/>
                    </a:cubicBezTo>
                    <a:lnTo>
                      <a:pt x="446748" y="23913"/>
                    </a:lnTo>
                    <a:lnTo>
                      <a:pt x="465540" y="20060"/>
                    </a:lnTo>
                    <a:cubicBezTo>
                      <a:pt x="491057" y="15920"/>
                      <a:pt x="517990" y="13704"/>
                      <a:pt x="545828" y="13705"/>
                    </a:cubicBezTo>
                    <a:cubicBezTo>
                      <a:pt x="636936" y="13704"/>
                      <a:pt x="718340" y="37437"/>
                      <a:pt x="772130" y="74670"/>
                    </a:cubicBezTo>
                    <a:lnTo>
                      <a:pt x="785486" y="84873"/>
                    </a:lnTo>
                    <a:lnTo>
                      <a:pt x="857567" y="89228"/>
                    </a:lnTo>
                    <a:cubicBezTo>
                      <a:pt x="913794" y="115513"/>
                      <a:pt x="944620" y="173547"/>
                      <a:pt x="953222" y="237932"/>
                    </a:cubicBezTo>
                    <a:cubicBezTo>
                      <a:pt x="961824" y="302317"/>
                      <a:pt x="957378" y="332241"/>
                      <a:pt x="913418" y="390508"/>
                    </a:cubicBezTo>
                    <a:lnTo>
                      <a:pt x="795056" y="353614"/>
                    </a:lnTo>
                    <a:lnTo>
                      <a:pt x="713725" y="435633"/>
                    </a:lnTo>
                    <a:lnTo>
                      <a:pt x="712053" y="437079"/>
                    </a:lnTo>
                    <a:cubicBezTo>
                      <a:pt x="712050" y="437733"/>
                      <a:pt x="712046" y="438386"/>
                      <a:pt x="712043" y="439040"/>
                    </a:cubicBezTo>
                    <a:cubicBezTo>
                      <a:pt x="708470" y="505916"/>
                      <a:pt x="688673" y="571769"/>
                      <a:pt x="653228" y="630558"/>
                    </a:cubicBezTo>
                    <a:lnTo>
                      <a:pt x="652680" y="630228"/>
                    </a:lnTo>
                    <a:lnTo>
                      <a:pt x="648899" y="636603"/>
                    </a:lnTo>
                    <a:cubicBezTo>
                      <a:pt x="646070" y="640448"/>
                      <a:pt x="642813" y="644067"/>
                      <a:pt x="639132" y="647392"/>
                    </a:cubicBezTo>
                    <a:cubicBezTo>
                      <a:pt x="609682" y="673989"/>
                      <a:pt x="564244" y="671673"/>
                      <a:pt x="537643" y="642220"/>
                    </a:cubicBezTo>
                    <a:cubicBezTo>
                      <a:pt x="517692" y="620129"/>
                      <a:pt x="514003" y="589048"/>
                      <a:pt x="525829" y="563667"/>
                    </a:cubicBezTo>
                    <a:lnTo>
                      <a:pt x="530162" y="556360"/>
                    </a:lnTo>
                    <a:lnTo>
                      <a:pt x="529974" y="556246"/>
                    </a:lnTo>
                    <a:cubicBezTo>
                      <a:pt x="561671" y="503673"/>
                      <a:pt x="574176" y="442439"/>
                      <a:pt x="566523" y="382700"/>
                    </a:cubicBezTo>
                    <a:lnTo>
                      <a:pt x="564112" y="369712"/>
                    </a:lnTo>
                    <a:lnTo>
                      <a:pt x="546678" y="373278"/>
                    </a:lnTo>
                    <a:cubicBezTo>
                      <a:pt x="441122" y="399287"/>
                      <a:pt x="357607" y="482081"/>
                      <a:pt x="331478" y="588798"/>
                    </a:cubicBezTo>
                    <a:lnTo>
                      <a:pt x="326928" y="611557"/>
                    </a:lnTo>
                    <a:cubicBezTo>
                      <a:pt x="326864" y="612856"/>
                      <a:pt x="326799" y="614155"/>
                      <a:pt x="326735" y="615454"/>
                    </a:cubicBezTo>
                    <a:cubicBezTo>
                      <a:pt x="326138" y="619520"/>
                      <a:pt x="325135" y="623593"/>
                      <a:pt x="323702" y="627621"/>
                    </a:cubicBezTo>
                    <a:cubicBezTo>
                      <a:pt x="312238" y="659841"/>
                      <a:pt x="277607" y="676946"/>
                      <a:pt x="246353" y="665826"/>
                    </a:cubicBezTo>
                    <a:cubicBezTo>
                      <a:pt x="219005" y="656095"/>
                      <a:pt x="203303" y="627979"/>
                      <a:pt x="207485" y="599517"/>
                    </a:cubicBezTo>
                    <a:lnTo>
                      <a:pt x="208561" y="595200"/>
                    </a:lnTo>
                    <a:lnTo>
                      <a:pt x="208503" y="595191"/>
                    </a:lnTo>
                    <a:cubicBezTo>
                      <a:pt x="210343" y="583389"/>
                      <a:pt x="212674" y="571761"/>
                      <a:pt x="215473" y="560330"/>
                    </a:cubicBezTo>
                    <a:cubicBezTo>
                      <a:pt x="218271" y="548898"/>
                      <a:pt x="221539" y="537661"/>
                      <a:pt x="225253" y="526640"/>
                    </a:cubicBezTo>
                    <a:cubicBezTo>
                      <a:pt x="244750" y="468780"/>
                      <a:pt x="276551" y="416864"/>
                      <a:pt x="317475" y="373851"/>
                    </a:cubicBezTo>
                    <a:lnTo>
                      <a:pt x="335078" y="357234"/>
                    </a:lnTo>
                    <a:lnTo>
                      <a:pt x="313701" y="370462"/>
                    </a:lnTo>
                    <a:cubicBezTo>
                      <a:pt x="257608" y="408333"/>
                      <a:pt x="211784" y="461972"/>
                      <a:pt x="183422" y="527315"/>
                    </a:cubicBezTo>
                    <a:lnTo>
                      <a:pt x="182968" y="527119"/>
                    </a:lnTo>
                    <a:lnTo>
                      <a:pt x="179589" y="536125"/>
                    </a:lnTo>
                    <a:cubicBezTo>
                      <a:pt x="165836" y="564079"/>
                      <a:pt x="134622" y="579515"/>
                      <a:pt x="104340" y="571401"/>
                    </a:cubicBezTo>
                    <a:cubicBezTo>
                      <a:pt x="69733" y="562128"/>
                      <a:pt x="49450" y="525608"/>
                      <a:pt x="59037" y="489830"/>
                    </a:cubicBezTo>
                    <a:cubicBezTo>
                      <a:pt x="60235" y="485358"/>
                      <a:pt x="61843" y="481109"/>
                      <a:pt x="63808" y="477115"/>
                    </a:cubicBezTo>
                    <a:lnTo>
                      <a:pt x="65437" y="474478"/>
                    </a:lnTo>
                    <a:lnTo>
                      <a:pt x="82677" y="438864"/>
                    </a:lnTo>
                    <a:cubicBezTo>
                      <a:pt x="127869" y="354594"/>
                      <a:pt x="195529" y="287119"/>
                      <a:pt x="275779" y="242019"/>
                    </a:cubicBezTo>
                    <a:lnTo>
                      <a:pt x="291065" y="234342"/>
                    </a:lnTo>
                    <a:lnTo>
                      <a:pt x="279518" y="237911"/>
                    </a:lnTo>
                    <a:cubicBezTo>
                      <a:pt x="224333" y="257371"/>
                      <a:pt x="173418" y="289920"/>
                      <a:pt x="131777" y="334418"/>
                    </a:cubicBezTo>
                    <a:lnTo>
                      <a:pt x="113699" y="355516"/>
                    </a:lnTo>
                    <a:lnTo>
                      <a:pt x="110302" y="360780"/>
                    </a:lnTo>
                    <a:cubicBezTo>
                      <a:pt x="95750" y="378961"/>
                      <a:pt x="70732" y="387750"/>
                      <a:pt x="46088" y="381147"/>
                    </a:cubicBezTo>
                    <a:cubicBezTo>
                      <a:pt x="13228" y="372342"/>
                      <a:pt x="-6524" y="339507"/>
                      <a:pt x="1970" y="307808"/>
                    </a:cubicBezTo>
                    <a:cubicBezTo>
                      <a:pt x="4094" y="299882"/>
                      <a:pt x="7782" y="292779"/>
                      <a:pt x="12632" y="286719"/>
                    </a:cubicBezTo>
                    <a:lnTo>
                      <a:pt x="14936" y="284363"/>
                    </a:lnTo>
                    <a:lnTo>
                      <a:pt x="43175" y="251408"/>
                    </a:lnTo>
                    <a:cubicBezTo>
                      <a:pt x="105301" y="185018"/>
                      <a:pt x="182990" y="138685"/>
                      <a:pt x="266798" y="114563"/>
                    </a:cubicBezTo>
                    <a:lnTo>
                      <a:pt x="279392" y="111530"/>
                    </a:lnTo>
                    <a:lnTo>
                      <a:pt x="281193" y="109395"/>
                    </a:lnTo>
                    <a:lnTo>
                      <a:pt x="218671" y="116674"/>
                    </a:lnTo>
                    <a:lnTo>
                      <a:pt x="196568" y="122009"/>
                    </a:lnTo>
                    <a:lnTo>
                      <a:pt x="194069" y="122954"/>
                    </a:lnTo>
                    <a:cubicBezTo>
                      <a:pt x="187026" y="124880"/>
                      <a:pt x="179463" y="125500"/>
                      <a:pt x="171719" y="124562"/>
                    </a:cubicBezTo>
                    <a:cubicBezTo>
                      <a:pt x="140738" y="120808"/>
                      <a:pt x="118560" y="93537"/>
                      <a:pt x="122181" y="63650"/>
                    </a:cubicBezTo>
                    <a:cubicBezTo>
                      <a:pt x="122860" y="58046"/>
                      <a:pt x="124397" y="52748"/>
                      <a:pt x="126652" y="47863"/>
                    </a:cubicBezTo>
                    <a:cubicBezTo>
                      <a:pt x="133417" y="33208"/>
                      <a:pt x="146636" y="22270"/>
                      <a:pt x="162482" y="17938"/>
                    </a:cubicBezTo>
                    <a:lnTo>
                      <a:pt x="167106" y="17143"/>
                    </a:lnTo>
                    <a:lnTo>
                      <a:pt x="196932" y="9945"/>
                    </a:lnTo>
                    <a:cubicBezTo>
                      <a:pt x="234547" y="2274"/>
                      <a:pt x="272494" y="-898"/>
                      <a:pt x="310057" y="217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19229D29-2586-4F41-8338-ADB0CBB02012}"/>
                  </a:ext>
                </a:extLst>
              </p:cNvPr>
              <p:cNvSpPr/>
              <p:nvPr/>
            </p:nvSpPr>
            <p:spPr bwMode="auto">
              <a:xfrm flipH="1">
                <a:off x="8773865" y="2425740"/>
                <a:ext cx="956820" cy="669219"/>
              </a:xfrm>
              <a:custGeom>
                <a:avLst/>
                <a:gdLst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873107 w 950985"/>
                  <a:gd name="connsiteY8" fmla="*/ 107817 h 669219"/>
                  <a:gd name="connsiteX9" fmla="*/ 950047 w 950985"/>
                  <a:gd name="connsiteY9" fmla="*/ 253807 h 669219"/>
                  <a:gd name="connsiteX10" fmla="*/ 913418 w 950985"/>
                  <a:gd name="connsiteY10" fmla="*/ 390508 h 669219"/>
                  <a:gd name="connsiteX11" fmla="*/ 788706 w 950985"/>
                  <a:gd name="connsiteY11" fmla="*/ 328214 h 669219"/>
                  <a:gd name="connsiteX12" fmla="*/ 785059 w 950985"/>
                  <a:gd name="connsiteY12" fmla="*/ 337665 h 669219"/>
                  <a:gd name="connsiteX13" fmla="*/ 713725 w 950985"/>
                  <a:gd name="connsiteY13" fmla="*/ 435633 h 669219"/>
                  <a:gd name="connsiteX14" fmla="*/ 712053 w 950985"/>
                  <a:gd name="connsiteY14" fmla="*/ 437079 h 669219"/>
                  <a:gd name="connsiteX15" fmla="*/ 712043 w 950985"/>
                  <a:gd name="connsiteY15" fmla="*/ 439040 h 669219"/>
                  <a:gd name="connsiteX16" fmla="*/ 653228 w 950985"/>
                  <a:gd name="connsiteY16" fmla="*/ 630558 h 669219"/>
                  <a:gd name="connsiteX17" fmla="*/ 652680 w 950985"/>
                  <a:gd name="connsiteY17" fmla="*/ 630228 h 669219"/>
                  <a:gd name="connsiteX18" fmla="*/ 648899 w 950985"/>
                  <a:gd name="connsiteY18" fmla="*/ 636603 h 669219"/>
                  <a:gd name="connsiteX19" fmla="*/ 639132 w 950985"/>
                  <a:gd name="connsiteY19" fmla="*/ 647392 h 669219"/>
                  <a:gd name="connsiteX20" fmla="*/ 537643 w 950985"/>
                  <a:gd name="connsiteY20" fmla="*/ 642220 h 669219"/>
                  <a:gd name="connsiteX21" fmla="*/ 525829 w 950985"/>
                  <a:gd name="connsiteY21" fmla="*/ 563667 h 669219"/>
                  <a:gd name="connsiteX22" fmla="*/ 530162 w 950985"/>
                  <a:gd name="connsiteY22" fmla="*/ 556360 h 669219"/>
                  <a:gd name="connsiteX23" fmla="*/ 529974 w 950985"/>
                  <a:gd name="connsiteY23" fmla="*/ 556246 h 669219"/>
                  <a:gd name="connsiteX24" fmla="*/ 566523 w 950985"/>
                  <a:gd name="connsiteY24" fmla="*/ 382700 h 669219"/>
                  <a:gd name="connsiteX25" fmla="*/ 564112 w 950985"/>
                  <a:gd name="connsiteY25" fmla="*/ 369712 h 669219"/>
                  <a:gd name="connsiteX26" fmla="*/ 546678 w 950985"/>
                  <a:gd name="connsiteY26" fmla="*/ 373278 h 669219"/>
                  <a:gd name="connsiteX27" fmla="*/ 331478 w 950985"/>
                  <a:gd name="connsiteY27" fmla="*/ 588798 h 669219"/>
                  <a:gd name="connsiteX28" fmla="*/ 326928 w 950985"/>
                  <a:gd name="connsiteY28" fmla="*/ 611557 h 669219"/>
                  <a:gd name="connsiteX29" fmla="*/ 326735 w 950985"/>
                  <a:gd name="connsiteY29" fmla="*/ 615454 h 669219"/>
                  <a:gd name="connsiteX30" fmla="*/ 323702 w 950985"/>
                  <a:gd name="connsiteY30" fmla="*/ 627621 h 669219"/>
                  <a:gd name="connsiteX31" fmla="*/ 246353 w 950985"/>
                  <a:gd name="connsiteY31" fmla="*/ 665826 h 669219"/>
                  <a:gd name="connsiteX32" fmla="*/ 207485 w 950985"/>
                  <a:gd name="connsiteY32" fmla="*/ 599517 h 669219"/>
                  <a:gd name="connsiteX33" fmla="*/ 208561 w 950985"/>
                  <a:gd name="connsiteY33" fmla="*/ 595200 h 669219"/>
                  <a:gd name="connsiteX34" fmla="*/ 208503 w 950985"/>
                  <a:gd name="connsiteY34" fmla="*/ 595191 h 669219"/>
                  <a:gd name="connsiteX35" fmla="*/ 215473 w 950985"/>
                  <a:gd name="connsiteY35" fmla="*/ 560330 h 669219"/>
                  <a:gd name="connsiteX36" fmla="*/ 225253 w 950985"/>
                  <a:gd name="connsiteY36" fmla="*/ 526640 h 669219"/>
                  <a:gd name="connsiteX37" fmla="*/ 317475 w 950985"/>
                  <a:gd name="connsiteY37" fmla="*/ 373851 h 669219"/>
                  <a:gd name="connsiteX38" fmla="*/ 335078 w 950985"/>
                  <a:gd name="connsiteY38" fmla="*/ 357234 h 669219"/>
                  <a:gd name="connsiteX39" fmla="*/ 313701 w 950985"/>
                  <a:gd name="connsiteY39" fmla="*/ 370462 h 669219"/>
                  <a:gd name="connsiteX40" fmla="*/ 183422 w 950985"/>
                  <a:gd name="connsiteY40" fmla="*/ 527315 h 669219"/>
                  <a:gd name="connsiteX41" fmla="*/ 182968 w 950985"/>
                  <a:gd name="connsiteY41" fmla="*/ 527119 h 669219"/>
                  <a:gd name="connsiteX42" fmla="*/ 179589 w 950985"/>
                  <a:gd name="connsiteY42" fmla="*/ 536125 h 669219"/>
                  <a:gd name="connsiteX43" fmla="*/ 104340 w 950985"/>
                  <a:gd name="connsiteY43" fmla="*/ 571401 h 669219"/>
                  <a:gd name="connsiteX44" fmla="*/ 59037 w 950985"/>
                  <a:gd name="connsiteY44" fmla="*/ 489830 h 669219"/>
                  <a:gd name="connsiteX45" fmla="*/ 63808 w 950985"/>
                  <a:gd name="connsiteY45" fmla="*/ 477115 h 669219"/>
                  <a:gd name="connsiteX46" fmla="*/ 65437 w 950985"/>
                  <a:gd name="connsiteY46" fmla="*/ 474478 h 669219"/>
                  <a:gd name="connsiteX47" fmla="*/ 82677 w 950985"/>
                  <a:gd name="connsiteY47" fmla="*/ 438864 h 669219"/>
                  <a:gd name="connsiteX48" fmla="*/ 275779 w 950985"/>
                  <a:gd name="connsiteY48" fmla="*/ 242019 h 669219"/>
                  <a:gd name="connsiteX49" fmla="*/ 291065 w 950985"/>
                  <a:gd name="connsiteY49" fmla="*/ 234342 h 669219"/>
                  <a:gd name="connsiteX50" fmla="*/ 279518 w 950985"/>
                  <a:gd name="connsiteY50" fmla="*/ 237911 h 669219"/>
                  <a:gd name="connsiteX51" fmla="*/ 131777 w 950985"/>
                  <a:gd name="connsiteY51" fmla="*/ 334418 h 669219"/>
                  <a:gd name="connsiteX52" fmla="*/ 113699 w 950985"/>
                  <a:gd name="connsiteY52" fmla="*/ 355516 h 669219"/>
                  <a:gd name="connsiteX53" fmla="*/ 110302 w 950985"/>
                  <a:gd name="connsiteY53" fmla="*/ 360780 h 669219"/>
                  <a:gd name="connsiteX54" fmla="*/ 46088 w 950985"/>
                  <a:gd name="connsiteY54" fmla="*/ 381147 h 669219"/>
                  <a:gd name="connsiteX55" fmla="*/ 1970 w 950985"/>
                  <a:gd name="connsiteY55" fmla="*/ 307808 h 669219"/>
                  <a:gd name="connsiteX56" fmla="*/ 12632 w 950985"/>
                  <a:gd name="connsiteY56" fmla="*/ 286719 h 669219"/>
                  <a:gd name="connsiteX57" fmla="*/ 14936 w 950985"/>
                  <a:gd name="connsiteY57" fmla="*/ 284363 h 669219"/>
                  <a:gd name="connsiteX58" fmla="*/ 43175 w 950985"/>
                  <a:gd name="connsiteY58" fmla="*/ 251408 h 669219"/>
                  <a:gd name="connsiteX59" fmla="*/ 266798 w 950985"/>
                  <a:gd name="connsiteY59" fmla="*/ 114563 h 669219"/>
                  <a:gd name="connsiteX60" fmla="*/ 279392 w 950985"/>
                  <a:gd name="connsiteY60" fmla="*/ 111530 h 669219"/>
                  <a:gd name="connsiteX61" fmla="*/ 281193 w 950985"/>
                  <a:gd name="connsiteY61" fmla="*/ 109395 h 669219"/>
                  <a:gd name="connsiteX62" fmla="*/ 269076 w 950985"/>
                  <a:gd name="connsiteY62" fmla="*/ 109830 h 669219"/>
                  <a:gd name="connsiteX63" fmla="*/ 218671 w 950985"/>
                  <a:gd name="connsiteY63" fmla="*/ 116674 h 669219"/>
                  <a:gd name="connsiteX64" fmla="*/ 196568 w 950985"/>
                  <a:gd name="connsiteY64" fmla="*/ 122009 h 669219"/>
                  <a:gd name="connsiteX65" fmla="*/ 194069 w 950985"/>
                  <a:gd name="connsiteY65" fmla="*/ 122954 h 669219"/>
                  <a:gd name="connsiteX66" fmla="*/ 171719 w 950985"/>
                  <a:gd name="connsiteY66" fmla="*/ 124562 h 669219"/>
                  <a:gd name="connsiteX67" fmla="*/ 122181 w 950985"/>
                  <a:gd name="connsiteY67" fmla="*/ 63650 h 669219"/>
                  <a:gd name="connsiteX68" fmla="*/ 126652 w 950985"/>
                  <a:gd name="connsiteY68" fmla="*/ 47863 h 669219"/>
                  <a:gd name="connsiteX69" fmla="*/ 162482 w 950985"/>
                  <a:gd name="connsiteY69" fmla="*/ 17938 h 669219"/>
                  <a:gd name="connsiteX70" fmla="*/ 167106 w 950985"/>
                  <a:gd name="connsiteY70" fmla="*/ 17143 h 669219"/>
                  <a:gd name="connsiteX71" fmla="*/ 196932 w 950985"/>
                  <a:gd name="connsiteY71" fmla="*/ 9945 h 669219"/>
                  <a:gd name="connsiteX72" fmla="*/ 310057 w 950985"/>
                  <a:gd name="connsiteY72" fmla="*/ 217 h 669219"/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950047 w 950985"/>
                  <a:gd name="connsiteY8" fmla="*/ 253807 h 669219"/>
                  <a:gd name="connsiteX9" fmla="*/ 913418 w 950985"/>
                  <a:gd name="connsiteY9" fmla="*/ 390508 h 669219"/>
                  <a:gd name="connsiteX10" fmla="*/ 788706 w 950985"/>
                  <a:gd name="connsiteY10" fmla="*/ 328214 h 669219"/>
                  <a:gd name="connsiteX11" fmla="*/ 785059 w 950985"/>
                  <a:gd name="connsiteY11" fmla="*/ 337665 h 669219"/>
                  <a:gd name="connsiteX12" fmla="*/ 713725 w 950985"/>
                  <a:gd name="connsiteY12" fmla="*/ 435633 h 669219"/>
                  <a:gd name="connsiteX13" fmla="*/ 712053 w 950985"/>
                  <a:gd name="connsiteY13" fmla="*/ 437079 h 669219"/>
                  <a:gd name="connsiteX14" fmla="*/ 712043 w 950985"/>
                  <a:gd name="connsiteY14" fmla="*/ 439040 h 669219"/>
                  <a:gd name="connsiteX15" fmla="*/ 653228 w 950985"/>
                  <a:gd name="connsiteY15" fmla="*/ 630558 h 669219"/>
                  <a:gd name="connsiteX16" fmla="*/ 652680 w 950985"/>
                  <a:gd name="connsiteY16" fmla="*/ 630228 h 669219"/>
                  <a:gd name="connsiteX17" fmla="*/ 648899 w 950985"/>
                  <a:gd name="connsiteY17" fmla="*/ 636603 h 669219"/>
                  <a:gd name="connsiteX18" fmla="*/ 639132 w 950985"/>
                  <a:gd name="connsiteY18" fmla="*/ 647392 h 669219"/>
                  <a:gd name="connsiteX19" fmla="*/ 537643 w 950985"/>
                  <a:gd name="connsiteY19" fmla="*/ 642220 h 669219"/>
                  <a:gd name="connsiteX20" fmla="*/ 525829 w 950985"/>
                  <a:gd name="connsiteY20" fmla="*/ 563667 h 669219"/>
                  <a:gd name="connsiteX21" fmla="*/ 530162 w 950985"/>
                  <a:gd name="connsiteY21" fmla="*/ 556360 h 669219"/>
                  <a:gd name="connsiteX22" fmla="*/ 529974 w 950985"/>
                  <a:gd name="connsiteY22" fmla="*/ 556246 h 669219"/>
                  <a:gd name="connsiteX23" fmla="*/ 566523 w 950985"/>
                  <a:gd name="connsiteY23" fmla="*/ 382700 h 669219"/>
                  <a:gd name="connsiteX24" fmla="*/ 564112 w 950985"/>
                  <a:gd name="connsiteY24" fmla="*/ 369712 h 669219"/>
                  <a:gd name="connsiteX25" fmla="*/ 546678 w 950985"/>
                  <a:gd name="connsiteY25" fmla="*/ 373278 h 669219"/>
                  <a:gd name="connsiteX26" fmla="*/ 331478 w 950985"/>
                  <a:gd name="connsiteY26" fmla="*/ 588798 h 669219"/>
                  <a:gd name="connsiteX27" fmla="*/ 326928 w 950985"/>
                  <a:gd name="connsiteY27" fmla="*/ 611557 h 669219"/>
                  <a:gd name="connsiteX28" fmla="*/ 326735 w 950985"/>
                  <a:gd name="connsiteY28" fmla="*/ 615454 h 669219"/>
                  <a:gd name="connsiteX29" fmla="*/ 323702 w 950985"/>
                  <a:gd name="connsiteY29" fmla="*/ 627621 h 669219"/>
                  <a:gd name="connsiteX30" fmla="*/ 246353 w 950985"/>
                  <a:gd name="connsiteY30" fmla="*/ 665826 h 669219"/>
                  <a:gd name="connsiteX31" fmla="*/ 207485 w 950985"/>
                  <a:gd name="connsiteY31" fmla="*/ 599517 h 669219"/>
                  <a:gd name="connsiteX32" fmla="*/ 208561 w 950985"/>
                  <a:gd name="connsiteY32" fmla="*/ 595200 h 669219"/>
                  <a:gd name="connsiteX33" fmla="*/ 208503 w 950985"/>
                  <a:gd name="connsiteY33" fmla="*/ 595191 h 669219"/>
                  <a:gd name="connsiteX34" fmla="*/ 215473 w 950985"/>
                  <a:gd name="connsiteY34" fmla="*/ 560330 h 669219"/>
                  <a:gd name="connsiteX35" fmla="*/ 225253 w 950985"/>
                  <a:gd name="connsiteY35" fmla="*/ 526640 h 669219"/>
                  <a:gd name="connsiteX36" fmla="*/ 317475 w 950985"/>
                  <a:gd name="connsiteY36" fmla="*/ 373851 h 669219"/>
                  <a:gd name="connsiteX37" fmla="*/ 335078 w 950985"/>
                  <a:gd name="connsiteY37" fmla="*/ 357234 h 669219"/>
                  <a:gd name="connsiteX38" fmla="*/ 313701 w 950985"/>
                  <a:gd name="connsiteY38" fmla="*/ 370462 h 669219"/>
                  <a:gd name="connsiteX39" fmla="*/ 183422 w 950985"/>
                  <a:gd name="connsiteY39" fmla="*/ 527315 h 669219"/>
                  <a:gd name="connsiteX40" fmla="*/ 182968 w 950985"/>
                  <a:gd name="connsiteY40" fmla="*/ 527119 h 669219"/>
                  <a:gd name="connsiteX41" fmla="*/ 179589 w 950985"/>
                  <a:gd name="connsiteY41" fmla="*/ 536125 h 669219"/>
                  <a:gd name="connsiteX42" fmla="*/ 104340 w 950985"/>
                  <a:gd name="connsiteY42" fmla="*/ 571401 h 669219"/>
                  <a:gd name="connsiteX43" fmla="*/ 59037 w 950985"/>
                  <a:gd name="connsiteY43" fmla="*/ 489830 h 669219"/>
                  <a:gd name="connsiteX44" fmla="*/ 63808 w 950985"/>
                  <a:gd name="connsiteY44" fmla="*/ 477115 h 669219"/>
                  <a:gd name="connsiteX45" fmla="*/ 65437 w 950985"/>
                  <a:gd name="connsiteY45" fmla="*/ 474478 h 669219"/>
                  <a:gd name="connsiteX46" fmla="*/ 82677 w 950985"/>
                  <a:gd name="connsiteY46" fmla="*/ 438864 h 669219"/>
                  <a:gd name="connsiteX47" fmla="*/ 275779 w 950985"/>
                  <a:gd name="connsiteY47" fmla="*/ 242019 h 669219"/>
                  <a:gd name="connsiteX48" fmla="*/ 291065 w 950985"/>
                  <a:gd name="connsiteY48" fmla="*/ 234342 h 669219"/>
                  <a:gd name="connsiteX49" fmla="*/ 279518 w 950985"/>
                  <a:gd name="connsiteY49" fmla="*/ 237911 h 669219"/>
                  <a:gd name="connsiteX50" fmla="*/ 131777 w 950985"/>
                  <a:gd name="connsiteY50" fmla="*/ 334418 h 669219"/>
                  <a:gd name="connsiteX51" fmla="*/ 113699 w 950985"/>
                  <a:gd name="connsiteY51" fmla="*/ 355516 h 669219"/>
                  <a:gd name="connsiteX52" fmla="*/ 110302 w 950985"/>
                  <a:gd name="connsiteY52" fmla="*/ 360780 h 669219"/>
                  <a:gd name="connsiteX53" fmla="*/ 46088 w 950985"/>
                  <a:gd name="connsiteY53" fmla="*/ 381147 h 669219"/>
                  <a:gd name="connsiteX54" fmla="*/ 1970 w 950985"/>
                  <a:gd name="connsiteY54" fmla="*/ 307808 h 669219"/>
                  <a:gd name="connsiteX55" fmla="*/ 12632 w 950985"/>
                  <a:gd name="connsiteY55" fmla="*/ 286719 h 669219"/>
                  <a:gd name="connsiteX56" fmla="*/ 14936 w 950985"/>
                  <a:gd name="connsiteY56" fmla="*/ 284363 h 669219"/>
                  <a:gd name="connsiteX57" fmla="*/ 43175 w 950985"/>
                  <a:gd name="connsiteY57" fmla="*/ 251408 h 669219"/>
                  <a:gd name="connsiteX58" fmla="*/ 266798 w 950985"/>
                  <a:gd name="connsiteY58" fmla="*/ 114563 h 669219"/>
                  <a:gd name="connsiteX59" fmla="*/ 279392 w 950985"/>
                  <a:gd name="connsiteY59" fmla="*/ 111530 h 669219"/>
                  <a:gd name="connsiteX60" fmla="*/ 281193 w 950985"/>
                  <a:gd name="connsiteY60" fmla="*/ 109395 h 669219"/>
                  <a:gd name="connsiteX61" fmla="*/ 269076 w 950985"/>
                  <a:gd name="connsiteY61" fmla="*/ 109830 h 669219"/>
                  <a:gd name="connsiteX62" fmla="*/ 218671 w 950985"/>
                  <a:gd name="connsiteY62" fmla="*/ 116674 h 669219"/>
                  <a:gd name="connsiteX63" fmla="*/ 196568 w 950985"/>
                  <a:gd name="connsiteY63" fmla="*/ 122009 h 669219"/>
                  <a:gd name="connsiteX64" fmla="*/ 194069 w 950985"/>
                  <a:gd name="connsiteY64" fmla="*/ 122954 h 669219"/>
                  <a:gd name="connsiteX65" fmla="*/ 171719 w 950985"/>
                  <a:gd name="connsiteY65" fmla="*/ 124562 h 669219"/>
                  <a:gd name="connsiteX66" fmla="*/ 122181 w 950985"/>
                  <a:gd name="connsiteY66" fmla="*/ 63650 h 669219"/>
                  <a:gd name="connsiteX67" fmla="*/ 126652 w 950985"/>
                  <a:gd name="connsiteY67" fmla="*/ 47863 h 669219"/>
                  <a:gd name="connsiteX68" fmla="*/ 162482 w 950985"/>
                  <a:gd name="connsiteY68" fmla="*/ 17938 h 669219"/>
                  <a:gd name="connsiteX69" fmla="*/ 167106 w 950985"/>
                  <a:gd name="connsiteY69" fmla="*/ 17143 h 669219"/>
                  <a:gd name="connsiteX70" fmla="*/ 196932 w 950985"/>
                  <a:gd name="connsiteY70" fmla="*/ 9945 h 669219"/>
                  <a:gd name="connsiteX71" fmla="*/ 310057 w 950985"/>
                  <a:gd name="connsiteY71" fmla="*/ 217 h 669219"/>
                  <a:gd name="connsiteX0" fmla="*/ 310057 w 954478"/>
                  <a:gd name="connsiteY0" fmla="*/ 217 h 669219"/>
                  <a:gd name="connsiteX1" fmla="*/ 420875 w 954478"/>
                  <a:gd name="connsiteY1" fmla="*/ 16213 h 669219"/>
                  <a:gd name="connsiteX2" fmla="*/ 446748 w 954478"/>
                  <a:gd name="connsiteY2" fmla="*/ 23913 h 669219"/>
                  <a:gd name="connsiteX3" fmla="*/ 465540 w 954478"/>
                  <a:gd name="connsiteY3" fmla="*/ 20060 h 669219"/>
                  <a:gd name="connsiteX4" fmla="*/ 545828 w 954478"/>
                  <a:gd name="connsiteY4" fmla="*/ 13705 h 669219"/>
                  <a:gd name="connsiteX5" fmla="*/ 772130 w 954478"/>
                  <a:gd name="connsiteY5" fmla="*/ 74670 h 669219"/>
                  <a:gd name="connsiteX6" fmla="*/ 785486 w 954478"/>
                  <a:gd name="connsiteY6" fmla="*/ 84873 h 669219"/>
                  <a:gd name="connsiteX7" fmla="*/ 857567 w 954478"/>
                  <a:gd name="connsiteY7" fmla="*/ 89228 h 669219"/>
                  <a:gd name="connsiteX8" fmla="*/ 950047 w 954478"/>
                  <a:gd name="connsiteY8" fmla="*/ 253807 h 669219"/>
                  <a:gd name="connsiteX9" fmla="*/ 913418 w 954478"/>
                  <a:gd name="connsiteY9" fmla="*/ 390508 h 669219"/>
                  <a:gd name="connsiteX10" fmla="*/ 788706 w 954478"/>
                  <a:gd name="connsiteY10" fmla="*/ 328214 h 669219"/>
                  <a:gd name="connsiteX11" fmla="*/ 785059 w 954478"/>
                  <a:gd name="connsiteY11" fmla="*/ 337665 h 669219"/>
                  <a:gd name="connsiteX12" fmla="*/ 713725 w 954478"/>
                  <a:gd name="connsiteY12" fmla="*/ 435633 h 669219"/>
                  <a:gd name="connsiteX13" fmla="*/ 712053 w 954478"/>
                  <a:gd name="connsiteY13" fmla="*/ 437079 h 669219"/>
                  <a:gd name="connsiteX14" fmla="*/ 712043 w 954478"/>
                  <a:gd name="connsiteY14" fmla="*/ 439040 h 669219"/>
                  <a:gd name="connsiteX15" fmla="*/ 653228 w 954478"/>
                  <a:gd name="connsiteY15" fmla="*/ 630558 h 669219"/>
                  <a:gd name="connsiteX16" fmla="*/ 652680 w 954478"/>
                  <a:gd name="connsiteY16" fmla="*/ 630228 h 669219"/>
                  <a:gd name="connsiteX17" fmla="*/ 648899 w 954478"/>
                  <a:gd name="connsiteY17" fmla="*/ 636603 h 669219"/>
                  <a:gd name="connsiteX18" fmla="*/ 639132 w 954478"/>
                  <a:gd name="connsiteY18" fmla="*/ 647392 h 669219"/>
                  <a:gd name="connsiteX19" fmla="*/ 537643 w 954478"/>
                  <a:gd name="connsiteY19" fmla="*/ 642220 h 669219"/>
                  <a:gd name="connsiteX20" fmla="*/ 525829 w 954478"/>
                  <a:gd name="connsiteY20" fmla="*/ 563667 h 669219"/>
                  <a:gd name="connsiteX21" fmla="*/ 530162 w 954478"/>
                  <a:gd name="connsiteY21" fmla="*/ 556360 h 669219"/>
                  <a:gd name="connsiteX22" fmla="*/ 529974 w 954478"/>
                  <a:gd name="connsiteY22" fmla="*/ 556246 h 669219"/>
                  <a:gd name="connsiteX23" fmla="*/ 566523 w 954478"/>
                  <a:gd name="connsiteY23" fmla="*/ 382700 h 669219"/>
                  <a:gd name="connsiteX24" fmla="*/ 564112 w 954478"/>
                  <a:gd name="connsiteY24" fmla="*/ 369712 h 669219"/>
                  <a:gd name="connsiteX25" fmla="*/ 546678 w 954478"/>
                  <a:gd name="connsiteY25" fmla="*/ 373278 h 669219"/>
                  <a:gd name="connsiteX26" fmla="*/ 331478 w 954478"/>
                  <a:gd name="connsiteY26" fmla="*/ 588798 h 669219"/>
                  <a:gd name="connsiteX27" fmla="*/ 326928 w 954478"/>
                  <a:gd name="connsiteY27" fmla="*/ 611557 h 669219"/>
                  <a:gd name="connsiteX28" fmla="*/ 326735 w 954478"/>
                  <a:gd name="connsiteY28" fmla="*/ 615454 h 669219"/>
                  <a:gd name="connsiteX29" fmla="*/ 323702 w 954478"/>
                  <a:gd name="connsiteY29" fmla="*/ 627621 h 669219"/>
                  <a:gd name="connsiteX30" fmla="*/ 246353 w 954478"/>
                  <a:gd name="connsiteY30" fmla="*/ 665826 h 669219"/>
                  <a:gd name="connsiteX31" fmla="*/ 207485 w 954478"/>
                  <a:gd name="connsiteY31" fmla="*/ 599517 h 669219"/>
                  <a:gd name="connsiteX32" fmla="*/ 208561 w 954478"/>
                  <a:gd name="connsiteY32" fmla="*/ 595200 h 669219"/>
                  <a:gd name="connsiteX33" fmla="*/ 208503 w 954478"/>
                  <a:gd name="connsiteY33" fmla="*/ 595191 h 669219"/>
                  <a:gd name="connsiteX34" fmla="*/ 215473 w 954478"/>
                  <a:gd name="connsiteY34" fmla="*/ 560330 h 669219"/>
                  <a:gd name="connsiteX35" fmla="*/ 225253 w 954478"/>
                  <a:gd name="connsiteY35" fmla="*/ 526640 h 669219"/>
                  <a:gd name="connsiteX36" fmla="*/ 317475 w 954478"/>
                  <a:gd name="connsiteY36" fmla="*/ 373851 h 669219"/>
                  <a:gd name="connsiteX37" fmla="*/ 335078 w 954478"/>
                  <a:gd name="connsiteY37" fmla="*/ 357234 h 669219"/>
                  <a:gd name="connsiteX38" fmla="*/ 313701 w 954478"/>
                  <a:gd name="connsiteY38" fmla="*/ 370462 h 669219"/>
                  <a:gd name="connsiteX39" fmla="*/ 183422 w 954478"/>
                  <a:gd name="connsiteY39" fmla="*/ 527315 h 669219"/>
                  <a:gd name="connsiteX40" fmla="*/ 182968 w 954478"/>
                  <a:gd name="connsiteY40" fmla="*/ 527119 h 669219"/>
                  <a:gd name="connsiteX41" fmla="*/ 179589 w 954478"/>
                  <a:gd name="connsiteY41" fmla="*/ 536125 h 669219"/>
                  <a:gd name="connsiteX42" fmla="*/ 104340 w 954478"/>
                  <a:gd name="connsiteY42" fmla="*/ 571401 h 669219"/>
                  <a:gd name="connsiteX43" fmla="*/ 59037 w 954478"/>
                  <a:gd name="connsiteY43" fmla="*/ 489830 h 669219"/>
                  <a:gd name="connsiteX44" fmla="*/ 63808 w 954478"/>
                  <a:gd name="connsiteY44" fmla="*/ 477115 h 669219"/>
                  <a:gd name="connsiteX45" fmla="*/ 65437 w 954478"/>
                  <a:gd name="connsiteY45" fmla="*/ 474478 h 669219"/>
                  <a:gd name="connsiteX46" fmla="*/ 82677 w 954478"/>
                  <a:gd name="connsiteY46" fmla="*/ 438864 h 669219"/>
                  <a:gd name="connsiteX47" fmla="*/ 275779 w 954478"/>
                  <a:gd name="connsiteY47" fmla="*/ 242019 h 669219"/>
                  <a:gd name="connsiteX48" fmla="*/ 291065 w 954478"/>
                  <a:gd name="connsiteY48" fmla="*/ 234342 h 669219"/>
                  <a:gd name="connsiteX49" fmla="*/ 279518 w 954478"/>
                  <a:gd name="connsiteY49" fmla="*/ 237911 h 669219"/>
                  <a:gd name="connsiteX50" fmla="*/ 131777 w 954478"/>
                  <a:gd name="connsiteY50" fmla="*/ 334418 h 669219"/>
                  <a:gd name="connsiteX51" fmla="*/ 113699 w 954478"/>
                  <a:gd name="connsiteY51" fmla="*/ 355516 h 669219"/>
                  <a:gd name="connsiteX52" fmla="*/ 110302 w 954478"/>
                  <a:gd name="connsiteY52" fmla="*/ 360780 h 669219"/>
                  <a:gd name="connsiteX53" fmla="*/ 46088 w 954478"/>
                  <a:gd name="connsiteY53" fmla="*/ 381147 h 669219"/>
                  <a:gd name="connsiteX54" fmla="*/ 1970 w 954478"/>
                  <a:gd name="connsiteY54" fmla="*/ 307808 h 669219"/>
                  <a:gd name="connsiteX55" fmla="*/ 12632 w 954478"/>
                  <a:gd name="connsiteY55" fmla="*/ 286719 h 669219"/>
                  <a:gd name="connsiteX56" fmla="*/ 14936 w 954478"/>
                  <a:gd name="connsiteY56" fmla="*/ 284363 h 669219"/>
                  <a:gd name="connsiteX57" fmla="*/ 43175 w 954478"/>
                  <a:gd name="connsiteY57" fmla="*/ 251408 h 669219"/>
                  <a:gd name="connsiteX58" fmla="*/ 266798 w 954478"/>
                  <a:gd name="connsiteY58" fmla="*/ 114563 h 669219"/>
                  <a:gd name="connsiteX59" fmla="*/ 279392 w 954478"/>
                  <a:gd name="connsiteY59" fmla="*/ 111530 h 669219"/>
                  <a:gd name="connsiteX60" fmla="*/ 281193 w 954478"/>
                  <a:gd name="connsiteY60" fmla="*/ 109395 h 669219"/>
                  <a:gd name="connsiteX61" fmla="*/ 269076 w 954478"/>
                  <a:gd name="connsiteY61" fmla="*/ 109830 h 669219"/>
                  <a:gd name="connsiteX62" fmla="*/ 218671 w 954478"/>
                  <a:gd name="connsiteY62" fmla="*/ 116674 h 669219"/>
                  <a:gd name="connsiteX63" fmla="*/ 196568 w 954478"/>
                  <a:gd name="connsiteY63" fmla="*/ 122009 h 669219"/>
                  <a:gd name="connsiteX64" fmla="*/ 194069 w 954478"/>
                  <a:gd name="connsiteY64" fmla="*/ 122954 h 669219"/>
                  <a:gd name="connsiteX65" fmla="*/ 171719 w 954478"/>
                  <a:gd name="connsiteY65" fmla="*/ 124562 h 669219"/>
                  <a:gd name="connsiteX66" fmla="*/ 122181 w 954478"/>
                  <a:gd name="connsiteY66" fmla="*/ 63650 h 669219"/>
                  <a:gd name="connsiteX67" fmla="*/ 126652 w 954478"/>
                  <a:gd name="connsiteY67" fmla="*/ 47863 h 669219"/>
                  <a:gd name="connsiteX68" fmla="*/ 162482 w 954478"/>
                  <a:gd name="connsiteY68" fmla="*/ 17938 h 669219"/>
                  <a:gd name="connsiteX69" fmla="*/ 167106 w 954478"/>
                  <a:gd name="connsiteY69" fmla="*/ 17143 h 669219"/>
                  <a:gd name="connsiteX70" fmla="*/ 196932 w 954478"/>
                  <a:gd name="connsiteY70" fmla="*/ 9945 h 669219"/>
                  <a:gd name="connsiteX71" fmla="*/ 310057 w 954478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5637"/>
                  <a:gd name="connsiteY0" fmla="*/ 217 h 669219"/>
                  <a:gd name="connsiteX1" fmla="*/ 420875 w 955637"/>
                  <a:gd name="connsiteY1" fmla="*/ 16213 h 669219"/>
                  <a:gd name="connsiteX2" fmla="*/ 446748 w 955637"/>
                  <a:gd name="connsiteY2" fmla="*/ 23913 h 669219"/>
                  <a:gd name="connsiteX3" fmla="*/ 465540 w 955637"/>
                  <a:gd name="connsiteY3" fmla="*/ 20060 h 669219"/>
                  <a:gd name="connsiteX4" fmla="*/ 545828 w 955637"/>
                  <a:gd name="connsiteY4" fmla="*/ 13705 h 669219"/>
                  <a:gd name="connsiteX5" fmla="*/ 772130 w 955637"/>
                  <a:gd name="connsiteY5" fmla="*/ 74670 h 669219"/>
                  <a:gd name="connsiteX6" fmla="*/ 785486 w 955637"/>
                  <a:gd name="connsiteY6" fmla="*/ 84873 h 669219"/>
                  <a:gd name="connsiteX7" fmla="*/ 857567 w 955637"/>
                  <a:gd name="connsiteY7" fmla="*/ 89228 h 669219"/>
                  <a:gd name="connsiteX8" fmla="*/ 950047 w 955637"/>
                  <a:gd name="connsiteY8" fmla="*/ 253807 h 669219"/>
                  <a:gd name="connsiteX9" fmla="*/ 913418 w 955637"/>
                  <a:gd name="connsiteY9" fmla="*/ 390508 h 669219"/>
                  <a:gd name="connsiteX10" fmla="*/ 788706 w 955637"/>
                  <a:gd name="connsiteY10" fmla="*/ 328214 h 669219"/>
                  <a:gd name="connsiteX11" fmla="*/ 785059 w 955637"/>
                  <a:gd name="connsiteY11" fmla="*/ 337665 h 669219"/>
                  <a:gd name="connsiteX12" fmla="*/ 713725 w 955637"/>
                  <a:gd name="connsiteY12" fmla="*/ 435633 h 669219"/>
                  <a:gd name="connsiteX13" fmla="*/ 712053 w 955637"/>
                  <a:gd name="connsiteY13" fmla="*/ 437079 h 669219"/>
                  <a:gd name="connsiteX14" fmla="*/ 712043 w 955637"/>
                  <a:gd name="connsiteY14" fmla="*/ 439040 h 669219"/>
                  <a:gd name="connsiteX15" fmla="*/ 653228 w 955637"/>
                  <a:gd name="connsiteY15" fmla="*/ 630558 h 669219"/>
                  <a:gd name="connsiteX16" fmla="*/ 652680 w 955637"/>
                  <a:gd name="connsiteY16" fmla="*/ 630228 h 669219"/>
                  <a:gd name="connsiteX17" fmla="*/ 648899 w 955637"/>
                  <a:gd name="connsiteY17" fmla="*/ 636603 h 669219"/>
                  <a:gd name="connsiteX18" fmla="*/ 639132 w 955637"/>
                  <a:gd name="connsiteY18" fmla="*/ 647392 h 669219"/>
                  <a:gd name="connsiteX19" fmla="*/ 537643 w 955637"/>
                  <a:gd name="connsiteY19" fmla="*/ 642220 h 669219"/>
                  <a:gd name="connsiteX20" fmla="*/ 525829 w 955637"/>
                  <a:gd name="connsiteY20" fmla="*/ 563667 h 669219"/>
                  <a:gd name="connsiteX21" fmla="*/ 530162 w 955637"/>
                  <a:gd name="connsiteY21" fmla="*/ 556360 h 669219"/>
                  <a:gd name="connsiteX22" fmla="*/ 529974 w 955637"/>
                  <a:gd name="connsiteY22" fmla="*/ 556246 h 669219"/>
                  <a:gd name="connsiteX23" fmla="*/ 566523 w 955637"/>
                  <a:gd name="connsiteY23" fmla="*/ 382700 h 669219"/>
                  <a:gd name="connsiteX24" fmla="*/ 564112 w 955637"/>
                  <a:gd name="connsiteY24" fmla="*/ 369712 h 669219"/>
                  <a:gd name="connsiteX25" fmla="*/ 546678 w 955637"/>
                  <a:gd name="connsiteY25" fmla="*/ 373278 h 669219"/>
                  <a:gd name="connsiteX26" fmla="*/ 331478 w 955637"/>
                  <a:gd name="connsiteY26" fmla="*/ 588798 h 669219"/>
                  <a:gd name="connsiteX27" fmla="*/ 326928 w 955637"/>
                  <a:gd name="connsiteY27" fmla="*/ 611557 h 669219"/>
                  <a:gd name="connsiteX28" fmla="*/ 326735 w 955637"/>
                  <a:gd name="connsiteY28" fmla="*/ 615454 h 669219"/>
                  <a:gd name="connsiteX29" fmla="*/ 323702 w 955637"/>
                  <a:gd name="connsiteY29" fmla="*/ 627621 h 669219"/>
                  <a:gd name="connsiteX30" fmla="*/ 246353 w 955637"/>
                  <a:gd name="connsiteY30" fmla="*/ 665826 h 669219"/>
                  <a:gd name="connsiteX31" fmla="*/ 207485 w 955637"/>
                  <a:gd name="connsiteY31" fmla="*/ 599517 h 669219"/>
                  <a:gd name="connsiteX32" fmla="*/ 208561 w 955637"/>
                  <a:gd name="connsiteY32" fmla="*/ 595200 h 669219"/>
                  <a:gd name="connsiteX33" fmla="*/ 208503 w 955637"/>
                  <a:gd name="connsiteY33" fmla="*/ 595191 h 669219"/>
                  <a:gd name="connsiteX34" fmla="*/ 215473 w 955637"/>
                  <a:gd name="connsiteY34" fmla="*/ 560330 h 669219"/>
                  <a:gd name="connsiteX35" fmla="*/ 225253 w 955637"/>
                  <a:gd name="connsiteY35" fmla="*/ 526640 h 669219"/>
                  <a:gd name="connsiteX36" fmla="*/ 317475 w 955637"/>
                  <a:gd name="connsiteY36" fmla="*/ 373851 h 669219"/>
                  <a:gd name="connsiteX37" fmla="*/ 335078 w 955637"/>
                  <a:gd name="connsiteY37" fmla="*/ 357234 h 669219"/>
                  <a:gd name="connsiteX38" fmla="*/ 313701 w 955637"/>
                  <a:gd name="connsiteY38" fmla="*/ 370462 h 669219"/>
                  <a:gd name="connsiteX39" fmla="*/ 183422 w 955637"/>
                  <a:gd name="connsiteY39" fmla="*/ 527315 h 669219"/>
                  <a:gd name="connsiteX40" fmla="*/ 182968 w 955637"/>
                  <a:gd name="connsiteY40" fmla="*/ 527119 h 669219"/>
                  <a:gd name="connsiteX41" fmla="*/ 179589 w 955637"/>
                  <a:gd name="connsiteY41" fmla="*/ 536125 h 669219"/>
                  <a:gd name="connsiteX42" fmla="*/ 104340 w 955637"/>
                  <a:gd name="connsiteY42" fmla="*/ 571401 h 669219"/>
                  <a:gd name="connsiteX43" fmla="*/ 59037 w 955637"/>
                  <a:gd name="connsiteY43" fmla="*/ 489830 h 669219"/>
                  <a:gd name="connsiteX44" fmla="*/ 63808 w 955637"/>
                  <a:gd name="connsiteY44" fmla="*/ 477115 h 669219"/>
                  <a:gd name="connsiteX45" fmla="*/ 65437 w 955637"/>
                  <a:gd name="connsiteY45" fmla="*/ 474478 h 669219"/>
                  <a:gd name="connsiteX46" fmla="*/ 82677 w 955637"/>
                  <a:gd name="connsiteY46" fmla="*/ 438864 h 669219"/>
                  <a:gd name="connsiteX47" fmla="*/ 275779 w 955637"/>
                  <a:gd name="connsiteY47" fmla="*/ 242019 h 669219"/>
                  <a:gd name="connsiteX48" fmla="*/ 291065 w 955637"/>
                  <a:gd name="connsiteY48" fmla="*/ 234342 h 669219"/>
                  <a:gd name="connsiteX49" fmla="*/ 279518 w 955637"/>
                  <a:gd name="connsiteY49" fmla="*/ 237911 h 669219"/>
                  <a:gd name="connsiteX50" fmla="*/ 131777 w 955637"/>
                  <a:gd name="connsiteY50" fmla="*/ 334418 h 669219"/>
                  <a:gd name="connsiteX51" fmla="*/ 113699 w 955637"/>
                  <a:gd name="connsiteY51" fmla="*/ 355516 h 669219"/>
                  <a:gd name="connsiteX52" fmla="*/ 110302 w 955637"/>
                  <a:gd name="connsiteY52" fmla="*/ 360780 h 669219"/>
                  <a:gd name="connsiteX53" fmla="*/ 46088 w 955637"/>
                  <a:gd name="connsiteY53" fmla="*/ 381147 h 669219"/>
                  <a:gd name="connsiteX54" fmla="*/ 1970 w 955637"/>
                  <a:gd name="connsiteY54" fmla="*/ 307808 h 669219"/>
                  <a:gd name="connsiteX55" fmla="*/ 12632 w 955637"/>
                  <a:gd name="connsiteY55" fmla="*/ 286719 h 669219"/>
                  <a:gd name="connsiteX56" fmla="*/ 14936 w 955637"/>
                  <a:gd name="connsiteY56" fmla="*/ 284363 h 669219"/>
                  <a:gd name="connsiteX57" fmla="*/ 43175 w 955637"/>
                  <a:gd name="connsiteY57" fmla="*/ 251408 h 669219"/>
                  <a:gd name="connsiteX58" fmla="*/ 266798 w 955637"/>
                  <a:gd name="connsiteY58" fmla="*/ 114563 h 669219"/>
                  <a:gd name="connsiteX59" fmla="*/ 279392 w 955637"/>
                  <a:gd name="connsiteY59" fmla="*/ 111530 h 669219"/>
                  <a:gd name="connsiteX60" fmla="*/ 281193 w 955637"/>
                  <a:gd name="connsiteY60" fmla="*/ 109395 h 669219"/>
                  <a:gd name="connsiteX61" fmla="*/ 269076 w 955637"/>
                  <a:gd name="connsiteY61" fmla="*/ 109830 h 669219"/>
                  <a:gd name="connsiteX62" fmla="*/ 218671 w 955637"/>
                  <a:gd name="connsiteY62" fmla="*/ 116674 h 669219"/>
                  <a:gd name="connsiteX63" fmla="*/ 196568 w 955637"/>
                  <a:gd name="connsiteY63" fmla="*/ 122009 h 669219"/>
                  <a:gd name="connsiteX64" fmla="*/ 194069 w 955637"/>
                  <a:gd name="connsiteY64" fmla="*/ 122954 h 669219"/>
                  <a:gd name="connsiteX65" fmla="*/ 171719 w 955637"/>
                  <a:gd name="connsiteY65" fmla="*/ 124562 h 669219"/>
                  <a:gd name="connsiteX66" fmla="*/ 122181 w 955637"/>
                  <a:gd name="connsiteY66" fmla="*/ 63650 h 669219"/>
                  <a:gd name="connsiteX67" fmla="*/ 126652 w 955637"/>
                  <a:gd name="connsiteY67" fmla="*/ 47863 h 669219"/>
                  <a:gd name="connsiteX68" fmla="*/ 162482 w 955637"/>
                  <a:gd name="connsiteY68" fmla="*/ 17938 h 669219"/>
                  <a:gd name="connsiteX69" fmla="*/ 167106 w 955637"/>
                  <a:gd name="connsiteY69" fmla="*/ 17143 h 669219"/>
                  <a:gd name="connsiteX70" fmla="*/ 196932 w 955637"/>
                  <a:gd name="connsiteY70" fmla="*/ 9945 h 669219"/>
                  <a:gd name="connsiteX71" fmla="*/ 310057 w 955637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69076 w 958185"/>
                  <a:gd name="connsiteY61" fmla="*/ 109830 h 669219"/>
                  <a:gd name="connsiteX62" fmla="*/ 218671 w 958185"/>
                  <a:gd name="connsiteY62" fmla="*/ 116674 h 669219"/>
                  <a:gd name="connsiteX63" fmla="*/ 196568 w 958185"/>
                  <a:gd name="connsiteY63" fmla="*/ 122009 h 669219"/>
                  <a:gd name="connsiteX64" fmla="*/ 194069 w 958185"/>
                  <a:gd name="connsiteY64" fmla="*/ 122954 h 669219"/>
                  <a:gd name="connsiteX65" fmla="*/ 171719 w 958185"/>
                  <a:gd name="connsiteY65" fmla="*/ 124562 h 669219"/>
                  <a:gd name="connsiteX66" fmla="*/ 122181 w 958185"/>
                  <a:gd name="connsiteY66" fmla="*/ 63650 h 669219"/>
                  <a:gd name="connsiteX67" fmla="*/ 126652 w 958185"/>
                  <a:gd name="connsiteY67" fmla="*/ 47863 h 669219"/>
                  <a:gd name="connsiteX68" fmla="*/ 162482 w 958185"/>
                  <a:gd name="connsiteY68" fmla="*/ 17938 h 669219"/>
                  <a:gd name="connsiteX69" fmla="*/ 167106 w 958185"/>
                  <a:gd name="connsiteY69" fmla="*/ 17143 h 669219"/>
                  <a:gd name="connsiteX70" fmla="*/ 196932 w 958185"/>
                  <a:gd name="connsiteY70" fmla="*/ 9945 h 669219"/>
                  <a:gd name="connsiteX71" fmla="*/ 310057 w 95818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18671 w 958185"/>
                  <a:gd name="connsiteY61" fmla="*/ 116674 h 669219"/>
                  <a:gd name="connsiteX62" fmla="*/ 196568 w 958185"/>
                  <a:gd name="connsiteY62" fmla="*/ 122009 h 669219"/>
                  <a:gd name="connsiteX63" fmla="*/ 194069 w 958185"/>
                  <a:gd name="connsiteY63" fmla="*/ 122954 h 669219"/>
                  <a:gd name="connsiteX64" fmla="*/ 171719 w 958185"/>
                  <a:gd name="connsiteY64" fmla="*/ 124562 h 669219"/>
                  <a:gd name="connsiteX65" fmla="*/ 122181 w 958185"/>
                  <a:gd name="connsiteY65" fmla="*/ 63650 h 669219"/>
                  <a:gd name="connsiteX66" fmla="*/ 126652 w 958185"/>
                  <a:gd name="connsiteY66" fmla="*/ 47863 h 669219"/>
                  <a:gd name="connsiteX67" fmla="*/ 162482 w 958185"/>
                  <a:gd name="connsiteY67" fmla="*/ 17938 h 669219"/>
                  <a:gd name="connsiteX68" fmla="*/ 167106 w 958185"/>
                  <a:gd name="connsiteY68" fmla="*/ 17143 h 669219"/>
                  <a:gd name="connsiteX69" fmla="*/ 196932 w 958185"/>
                  <a:gd name="connsiteY69" fmla="*/ 9945 h 669219"/>
                  <a:gd name="connsiteX70" fmla="*/ 310057 w 958185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85059 w 956820"/>
                  <a:gd name="connsiteY11" fmla="*/ 337665 h 669219"/>
                  <a:gd name="connsiteX12" fmla="*/ 713725 w 956820"/>
                  <a:gd name="connsiteY12" fmla="*/ 435633 h 669219"/>
                  <a:gd name="connsiteX13" fmla="*/ 712053 w 956820"/>
                  <a:gd name="connsiteY13" fmla="*/ 437079 h 669219"/>
                  <a:gd name="connsiteX14" fmla="*/ 712043 w 956820"/>
                  <a:gd name="connsiteY14" fmla="*/ 439040 h 669219"/>
                  <a:gd name="connsiteX15" fmla="*/ 653228 w 956820"/>
                  <a:gd name="connsiteY15" fmla="*/ 630558 h 669219"/>
                  <a:gd name="connsiteX16" fmla="*/ 652680 w 956820"/>
                  <a:gd name="connsiteY16" fmla="*/ 630228 h 669219"/>
                  <a:gd name="connsiteX17" fmla="*/ 648899 w 956820"/>
                  <a:gd name="connsiteY17" fmla="*/ 636603 h 669219"/>
                  <a:gd name="connsiteX18" fmla="*/ 639132 w 956820"/>
                  <a:gd name="connsiteY18" fmla="*/ 647392 h 669219"/>
                  <a:gd name="connsiteX19" fmla="*/ 537643 w 956820"/>
                  <a:gd name="connsiteY19" fmla="*/ 642220 h 669219"/>
                  <a:gd name="connsiteX20" fmla="*/ 525829 w 956820"/>
                  <a:gd name="connsiteY20" fmla="*/ 563667 h 669219"/>
                  <a:gd name="connsiteX21" fmla="*/ 530162 w 956820"/>
                  <a:gd name="connsiteY21" fmla="*/ 556360 h 669219"/>
                  <a:gd name="connsiteX22" fmla="*/ 529974 w 956820"/>
                  <a:gd name="connsiteY22" fmla="*/ 556246 h 669219"/>
                  <a:gd name="connsiteX23" fmla="*/ 566523 w 956820"/>
                  <a:gd name="connsiteY23" fmla="*/ 382700 h 669219"/>
                  <a:gd name="connsiteX24" fmla="*/ 564112 w 956820"/>
                  <a:gd name="connsiteY24" fmla="*/ 369712 h 669219"/>
                  <a:gd name="connsiteX25" fmla="*/ 546678 w 956820"/>
                  <a:gd name="connsiteY25" fmla="*/ 373278 h 669219"/>
                  <a:gd name="connsiteX26" fmla="*/ 331478 w 956820"/>
                  <a:gd name="connsiteY26" fmla="*/ 588798 h 669219"/>
                  <a:gd name="connsiteX27" fmla="*/ 326928 w 956820"/>
                  <a:gd name="connsiteY27" fmla="*/ 611557 h 669219"/>
                  <a:gd name="connsiteX28" fmla="*/ 326735 w 956820"/>
                  <a:gd name="connsiteY28" fmla="*/ 615454 h 669219"/>
                  <a:gd name="connsiteX29" fmla="*/ 323702 w 956820"/>
                  <a:gd name="connsiteY29" fmla="*/ 627621 h 669219"/>
                  <a:gd name="connsiteX30" fmla="*/ 246353 w 956820"/>
                  <a:gd name="connsiteY30" fmla="*/ 665826 h 669219"/>
                  <a:gd name="connsiteX31" fmla="*/ 207485 w 956820"/>
                  <a:gd name="connsiteY31" fmla="*/ 599517 h 669219"/>
                  <a:gd name="connsiteX32" fmla="*/ 208561 w 956820"/>
                  <a:gd name="connsiteY32" fmla="*/ 595200 h 669219"/>
                  <a:gd name="connsiteX33" fmla="*/ 208503 w 956820"/>
                  <a:gd name="connsiteY33" fmla="*/ 595191 h 669219"/>
                  <a:gd name="connsiteX34" fmla="*/ 215473 w 956820"/>
                  <a:gd name="connsiteY34" fmla="*/ 560330 h 669219"/>
                  <a:gd name="connsiteX35" fmla="*/ 225253 w 956820"/>
                  <a:gd name="connsiteY35" fmla="*/ 526640 h 669219"/>
                  <a:gd name="connsiteX36" fmla="*/ 317475 w 956820"/>
                  <a:gd name="connsiteY36" fmla="*/ 373851 h 669219"/>
                  <a:gd name="connsiteX37" fmla="*/ 335078 w 956820"/>
                  <a:gd name="connsiteY37" fmla="*/ 357234 h 669219"/>
                  <a:gd name="connsiteX38" fmla="*/ 313701 w 956820"/>
                  <a:gd name="connsiteY38" fmla="*/ 370462 h 669219"/>
                  <a:gd name="connsiteX39" fmla="*/ 183422 w 956820"/>
                  <a:gd name="connsiteY39" fmla="*/ 527315 h 669219"/>
                  <a:gd name="connsiteX40" fmla="*/ 182968 w 956820"/>
                  <a:gd name="connsiteY40" fmla="*/ 527119 h 669219"/>
                  <a:gd name="connsiteX41" fmla="*/ 179589 w 956820"/>
                  <a:gd name="connsiteY41" fmla="*/ 536125 h 669219"/>
                  <a:gd name="connsiteX42" fmla="*/ 104340 w 956820"/>
                  <a:gd name="connsiteY42" fmla="*/ 571401 h 669219"/>
                  <a:gd name="connsiteX43" fmla="*/ 59037 w 956820"/>
                  <a:gd name="connsiteY43" fmla="*/ 489830 h 669219"/>
                  <a:gd name="connsiteX44" fmla="*/ 63808 w 956820"/>
                  <a:gd name="connsiteY44" fmla="*/ 477115 h 669219"/>
                  <a:gd name="connsiteX45" fmla="*/ 65437 w 956820"/>
                  <a:gd name="connsiteY45" fmla="*/ 474478 h 669219"/>
                  <a:gd name="connsiteX46" fmla="*/ 82677 w 956820"/>
                  <a:gd name="connsiteY46" fmla="*/ 438864 h 669219"/>
                  <a:gd name="connsiteX47" fmla="*/ 275779 w 956820"/>
                  <a:gd name="connsiteY47" fmla="*/ 242019 h 669219"/>
                  <a:gd name="connsiteX48" fmla="*/ 291065 w 956820"/>
                  <a:gd name="connsiteY48" fmla="*/ 234342 h 669219"/>
                  <a:gd name="connsiteX49" fmla="*/ 279518 w 956820"/>
                  <a:gd name="connsiteY49" fmla="*/ 237911 h 669219"/>
                  <a:gd name="connsiteX50" fmla="*/ 131777 w 956820"/>
                  <a:gd name="connsiteY50" fmla="*/ 334418 h 669219"/>
                  <a:gd name="connsiteX51" fmla="*/ 113699 w 956820"/>
                  <a:gd name="connsiteY51" fmla="*/ 355516 h 669219"/>
                  <a:gd name="connsiteX52" fmla="*/ 110302 w 956820"/>
                  <a:gd name="connsiteY52" fmla="*/ 360780 h 669219"/>
                  <a:gd name="connsiteX53" fmla="*/ 46088 w 956820"/>
                  <a:gd name="connsiteY53" fmla="*/ 381147 h 669219"/>
                  <a:gd name="connsiteX54" fmla="*/ 1970 w 956820"/>
                  <a:gd name="connsiteY54" fmla="*/ 307808 h 669219"/>
                  <a:gd name="connsiteX55" fmla="*/ 12632 w 956820"/>
                  <a:gd name="connsiteY55" fmla="*/ 286719 h 669219"/>
                  <a:gd name="connsiteX56" fmla="*/ 14936 w 956820"/>
                  <a:gd name="connsiteY56" fmla="*/ 284363 h 669219"/>
                  <a:gd name="connsiteX57" fmla="*/ 43175 w 956820"/>
                  <a:gd name="connsiteY57" fmla="*/ 251408 h 669219"/>
                  <a:gd name="connsiteX58" fmla="*/ 266798 w 956820"/>
                  <a:gd name="connsiteY58" fmla="*/ 114563 h 669219"/>
                  <a:gd name="connsiteX59" fmla="*/ 279392 w 956820"/>
                  <a:gd name="connsiteY59" fmla="*/ 111530 h 669219"/>
                  <a:gd name="connsiteX60" fmla="*/ 281193 w 956820"/>
                  <a:gd name="connsiteY60" fmla="*/ 109395 h 669219"/>
                  <a:gd name="connsiteX61" fmla="*/ 218671 w 956820"/>
                  <a:gd name="connsiteY61" fmla="*/ 116674 h 669219"/>
                  <a:gd name="connsiteX62" fmla="*/ 196568 w 956820"/>
                  <a:gd name="connsiteY62" fmla="*/ 122009 h 669219"/>
                  <a:gd name="connsiteX63" fmla="*/ 194069 w 956820"/>
                  <a:gd name="connsiteY63" fmla="*/ 122954 h 669219"/>
                  <a:gd name="connsiteX64" fmla="*/ 171719 w 956820"/>
                  <a:gd name="connsiteY64" fmla="*/ 124562 h 669219"/>
                  <a:gd name="connsiteX65" fmla="*/ 122181 w 956820"/>
                  <a:gd name="connsiteY65" fmla="*/ 63650 h 669219"/>
                  <a:gd name="connsiteX66" fmla="*/ 126652 w 956820"/>
                  <a:gd name="connsiteY66" fmla="*/ 47863 h 669219"/>
                  <a:gd name="connsiteX67" fmla="*/ 162482 w 956820"/>
                  <a:gd name="connsiteY67" fmla="*/ 17938 h 669219"/>
                  <a:gd name="connsiteX68" fmla="*/ 167106 w 956820"/>
                  <a:gd name="connsiteY68" fmla="*/ 17143 h 669219"/>
                  <a:gd name="connsiteX69" fmla="*/ 196932 w 956820"/>
                  <a:gd name="connsiteY69" fmla="*/ 9945 h 669219"/>
                  <a:gd name="connsiteX70" fmla="*/ 310057 w 956820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95056 w 956820"/>
                  <a:gd name="connsiteY10" fmla="*/ 3536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6820" h="669219">
                    <a:moveTo>
                      <a:pt x="310057" y="217"/>
                    </a:moveTo>
                    <a:cubicBezTo>
                      <a:pt x="347619" y="1332"/>
                      <a:pt x="384797" y="6735"/>
                      <a:pt x="420875" y="16213"/>
                    </a:cubicBezTo>
                    <a:lnTo>
                      <a:pt x="446748" y="23913"/>
                    </a:lnTo>
                    <a:lnTo>
                      <a:pt x="465540" y="20060"/>
                    </a:lnTo>
                    <a:cubicBezTo>
                      <a:pt x="491057" y="15920"/>
                      <a:pt x="517990" y="13704"/>
                      <a:pt x="545828" y="13705"/>
                    </a:cubicBezTo>
                    <a:cubicBezTo>
                      <a:pt x="636936" y="13704"/>
                      <a:pt x="718340" y="37437"/>
                      <a:pt x="772130" y="74670"/>
                    </a:cubicBezTo>
                    <a:lnTo>
                      <a:pt x="785486" y="84873"/>
                    </a:lnTo>
                    <a:lnTo>
                      <a:pt x="857567" y="89228"/>
                    </a:lnTo>
                    <a:cubicBezTo>
                      <a:pt x="913794" y="115513"/>
                      <a:pt x="944620" y="173547"/>
                      <a:pt x="953222" y="237932"/>
                    </a:cubicBezTo>
                    <a:cubicBezTo>
                      <a:pt x="961824" y="302317"/>
                      <a:pt x="957378" y="332241"/>
                      <a:pt x="913418" y="390508"/>
                    </a:cubicBezTo>
                    <a:lnTo>
                      <a:pt x="795056" y="353614"/>
                    </a:lnTo>
                    <a:lnTo>
                      <a:pt x="713725" y="435633"/>
                    </a:lnTo>
                    <a:lnTo>
                      <a:pt x="712053" y="437079"/>
                    </a:lnTo>
                    <a:cubicBezTo>
                      <a:pt x="712050" y="437733"/>
                      <a:pt x="712046" y="438386"/>
                      <a:pt x="712043" y="439040"/>
                    </a:cubicBezTo>
                    <a:cubicBezTo>
                      <a:pt x="708470" y="505916"/>
                      <a:pt x="688673" y="571769"/>
                      <a:pt x="653228" y="630558"/>
                    </a:cubicBezTo>
                    <a:lnTo>
                      <a:pt x="652680" y="630228"/>
                    </a:lnTo>
                    <a:lnTo>
                      <a:pt x="648899" y="636603"/>
                    </a:lnTo>
                    <a:cubicBezTo>
                      <a:pt x="646070" y="640448"/>
                      <a:pt x="642813" y="644067"/>
                      <a:pt x="639132" y="647392"/>
                    </a:cubicBezTo>
                    <a:cubicBezTo>
                      <a:pt x="609682" y="673989"/>
                      <a:pt x="564244" y="671673"/>
                      <a:pt x="537643" y="642220"/>
                    </a:cubicBezTo>
                    <a:cubicBezTo>
                      <a:pt x="517692" y="620129"/>
                      <a:pt x="514003" y="589048"/>
                      <a:pt x="525829" y="563667"/>
                    </a:cubicBezTo>
                    <a:lnTo>
                      <a:pt x="530162" y="556360"/>
                    </a:lnTo>
                    <a:lnTo>
                      <a:pt x="529974" y="556246"/>
                    </a:lnTo>
                    <a:cubicBezTo>
                      <a:pt x="561671" y="503673"/>
                      <a:pt x="574176" y="442439"/>
                      <a:pt x="566523" y="382700"/>
                    </a:cubicBezTo>
                    <a:lnTo>
                      <a:pt x="564112" y="369712"/>
                    </a:lnTo>
                    <a:lnTo>
                      <a:pt x="546678" y="373278"/>
                    </a:lnTo>
                    <a:cubicBezTo>
                      <a:pt x="441122" y="399287"/>
                      <a:pt x="357607" y="482081"/>
                      <a:pt x="331478" y="588798"/>
                    </a:cubicBezTo>
                    <a:lnTo>
                      <a:pt x="326928" y="611557"/>
                    </a:lnTo>
                    <a:cubicBezTo>
                      <a:pt x="326864" y="612856"/>
                      <a:pt x="326799" y="614155"/>
                      <a:pt x="326735" y="615454"/>
                    </a:cubicBezTo>
                    <a:cubicBezTo>
                      <a:pt x="326138" y="619520"/>
                      <a:pt x="325135" y="623593"/>
                      <a:pt x="323702" y="627621"/>
                    </a:cubicBezTo>
                    <a:cubicBezTo>
                      <a:pt x="312238" y="659841"/>
                      <a:pt x="277607" y="676946"/>
                      <a:pt x="246353" y="665826"/>
                    </a:cubicBezTo>
                    <a:cubicBezTo>
                      <a:pt x="219005" y="656095"/>
                      <a:pt x="203303" y="627979"/>
                      <a:pt x="207485" y="599517"/>
                    </a:cubicBezTo>
                    <a:lnTo>
                      <a:pt x="208561" y="595200"/>
                    </a:lnTo>
                    <a:lnTo>
                      <a:pt x="208503" y="595191"/>
                    </a:lnTo>
                    <a:cubicBezTo>
                      <a:pt x="210343" y="583389"/>
                      <a:pt x="212674" y="571761"/>
                      <a:pt x="215473" y="560330"/>
                    </a:cubicBezTo>
                    <a:cubicBezTo>
                      <a:pt x="218271" y="548898"/>
                      <a:pt x="221539" y="537661"/>
                      <a:pt x="225253" y="526640"/>
                    </a:cubicBezTo>
                    <a:cubicBezTo>
                      <a:pt x="244750" y="468780"/>
                      <a:pt x="276551" y="416864"/>
                      <a:pt x="317475" y="373851"/>
                    </a:cubicBezTo>
                    <a:lnTo>
                      <a:pt x="335078" y="357234"/>
                    </a:lnTo>
                    <a:lnTo>
                      <a:pt x="313701" y="370462"/>
                    </a:lnTo>
                    <a:cubicBezTo>
                      <a:pt x="257608" y="408333"/>
                      <a:pt x="211784" y="461972"/>
                      <a:pt x="183422" y="527315"/>
                    </a:cubicBezTo>
                    <a:lnTo>
                      <a:pt x="182968" y="527119"/>
                    </a:lnTo>
                    <a:lnTo>
                      <a:pt x="179589" y="536125"/>
                    </a:lnTo>
                    <a:cubicBezTo>
                      <a:pt x="165836" y="564079"/>
                      <a:pt x="134622" y="579515"/>
                      <a:pt x="104340" y="571401"/>
                    </a:cubicBezTo>
                    <a:cubicBezTo>
                      <a:pt x="69733" y="562128"/>
                      <a:pt x="49450" y="525608"/>
                      <a:pt x="59037" y="489830"/>
                    </a:cubicBezTo>
                    <a:cubicBezTo>
                      <a:pt x="60235" y="485358"/>
                      <a:pt x="61843" y="481109"/>
                      <a:pt x="63808" y="477115"/>
                    </a:cubicBezTo>
                    <a:lnTo>
                      <a:pt x="65437" y="474478"/>
                    </a:lnTo>
                    <a:lnTo>
                      <a:pt x="82677" y="438864"/>
                    </a:lnTo>
                    <a:cubicBezTo>
                      <a:pt x="127869" y="354594"/>
                      <a:pt x="195529" y="287119"/>
                      <a:pt x="275779" y="242019"/>
                    </a:cubicBezTo>
                    <a:lnTo>
                      <a:pt x="291065" y="234342"/>
                    </a:lnTo>
                    <a:lnTo>
                      <a:pt x="279518" y="237911"/>
                    </a:lnTo>
                    <a:cubicBezTo>
                      <a:pt x="224333" y="257371"/>
                      <a:pt x="173418" y="289920"/>
                      <a:pt x="131777" y="334418"/>
                    </a:cubicBezTo>
                    <a:lnTo>
                      <a:pt x="113699" y="355516"/>
                    </a:lnTo>
                    <a:lnTo>
                      <a:pt x="110302" y="360780"/>
                    </a:lnTo>
                    <a:cubicBezTo>
                      <a:pt x="95750" y="378961"/>
                      <a:pt x="70732" y="387750"/>
                      <a:pt x="46088" y="381147"/>
                    </a:cubicBezTo>
                    <a:cubicBezTo>
                      <a:pt x="13228" y="372342"/>
                      <a:pt x="-6524" y="339507"/>
                      <a:pt x="1970" y="307808"/>
                    </a:cubicBezTo>
                    <a:cubicBezTo>
                      <a:pt x="4094" y="299882"/>
                      <a:pt x="7782" y="292779"/>
                      <a:pt x="12632" y="286719"/>
                    </a:cubicBezTo>
                    <a:lnTo>
                      <a:pt x="14936" y="284363"/>
                    </a:lnTo>
                    <a:lnTo>
                      <a:pt x="43175" y="251408"/>
                    </a:lnTo>
                    <a:cubicBezTo>
                      <a:pt x="105301" y="185018"/>
                      <a:pt x="182990" y="138685"/>
                      <a:pt x="266798" y="114563"/>
                    </a:cubicBezTo>
                    <a:lnTo>
                      <a:pt x="279392" y="111530"/>
                    </a:lnTo>
                    <a:lnTo>
                      <a:pt x="281193" y="109395"/>
                    </a:lnTo>
                    <a:lnTo>
                      <a:pt x="218671" y="116674"/>
                    </a:lnTo>
                    <a:lnTo>
                      <a:pt x="196568" y="122009"/>
                    </a:lnTo>
                    <a:lnTo>
                      <a:pt x="194069" y="122954"/>
                    </a:lnTo>
                    <a:cubicBezTo>
                      <a:pt x="187026" y="124880"/>
                      <a:pt x="179463" y="125500"/>
                      <a:pt x="171719" y="124562"/>
                    </a:cubicBezTo>
                    <a:cubicBezTo>
                      <a:pt x="140738" y="120808"/>
                      <a:pt x="118560" y="93537"/>
                      <a:pt x="122181" y="63650"/>
                    </a:cubicBezTo>
                    <a:cubicBezTo>
                      <a:pt x="122860" y="58046"/>
                      <a:pt x="124397" y="52748"/>
                      <a:pt x="126652" y="47863"/>
                    </a:cubicBezTo>
                    <a:cubicBezTo>
                      <a:pt x="133417" y="33208"/>
                      <a:pt x="146636" y="22270"/>
                      <a:pt x="162482" y="17938"/>
                    </a:cubicBezTo>
                    <a:lnTo>
                      <a:pt x="167106" y="17143"/>
                    </a:lnTo>
                    <a:lnTo>
                      <a:pt x="196932" y="9945"/>
                    </a:lnTo>
                    <a:cubicBezTo>
                      <a:pt x="234547" y="2274"/>
                      <a:pt x="272494" y="-898"/>
                      <a:pt x="310057" y="217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フレーム (半分) 9">
                <a:extLst>
                  <a:ext uri="{FF2B5EF4-FFF2-40B4-BE49-F238E27FC236}">
                    <a16:creationId xmlns:a16="http://schemas.microsoft.com/office/drawing/2014/main" id="{002B62F3-7194-4B39-8FAA-E40ACDD1319E}"/>
                  </a:ext>
                </a:extLst>
              </p:cNvPr>
              <p:cNvSpPr/>
              <p:nvPr/>
            </p:nvSpPr>
            <p:spPr bwMode="auto">
              <a:xfrm rot="2700000">
                <a:off x="7035704" y="1577408"/>
                <a:ext cx="277532" cy="277532"/>
              </a:xfrm>
              <a:prstGeom prst="halfFrame">
                <a:avLst>
                  <a:gd name="adj1" fmla="val 19997"/>
                  <a:gd name="adj2" fmla="val 1999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フレーム (半分) 10">
                <a:extLst>
                  <a:ext uri="{FF2B5EF4-FFF2-40B4-BE49-F238E27FC236}">
                    <a16:creationId xmlns:a16="http://schemas.microsoft.com/office/drawing/2014/main" id="{408FA53A-94B4-491C-8FF4-34BD9FAE5A80}"/>
                  </a:ext>
                </a:extLst>
              </p:cNvPr>
              <p:cNvSpPr/>
              <p:nvPr/>
            </p:nvSpPr>
            <p:spPr bwMode="auto">
              <a:xfrm rot="2700000">
                <a:off x="7664354" y="1577408"/>
                <a:ext cx="277532" cy="277532"/>
              </a:xfrm>
              <a:prstGeom prst="halfFrame">
                <a:avLst>
                  <a:gd name="adj1" fmla="val 19997"/>
                  <a:gd name="adj2" fmla="val 1999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2FECBFF-E9DC-489F-9EA9-918A94C8A7AC}"/>
                  </a:ext>
                </a:extLst>
              </p:cNvPr>
              <p:cNvSpPr/>
              <p:nvPr/>
            </p:nvSpPr>
            <p:spPr bwMode="auto">
              <a:xfrm>
                <a:off x="7021945" y="1729996"/>
                <a:ext cx="305050" cy="305052"/>
              </a:xfrm>
              <a:custGeom>
                <a:avLst/>
                <a:gdLst>
                  <a:gd name="connsiteX0" fmla="*/ 333646 w 810668"/>
                  <a:gd name="connsiteY0" fmla="*/ 159591 h 810670"/>
                  <a:gd name="connsiteX1" fmla="*/ 149350 w 810668"/>
                  <a:gd name="connsiteY1" fmla="*/ 405335 h 810670"/>
                  <a:gd name="connsiteX2" fmla="*/ 333649 w 810668"/>
                  <a:gd name="connsiteY2" fmla="*/ 651076 h 810670"/>
                  <a:gd name="connsiteX3" fmla="*/ 405333 w 810668"/>
                  <a:gd name="connsiteY3" fmla="*/ 0 h 810670"/>
                  <a:gd name="connsiteX4" fmla="*/ 691948 w 810668"/>
                  <a:gd name="connsiteY4" fmla="*/ 118721 h 810670"/>
                  <a:gd name="connsiteX5" fmla="*/ 691949 w 810668"/>
                  <a:gd name="connsiteY5" fmla="*/ 691950 h 810670"/>
                  <a:gd name="connsiteX6" fmla="*/ 589186 w 810668"/>
                  <a:gd name="connsiteY6" fmla="*/ 760190 h 810670"/>
                  <a:gd name="connsiteX7" fmla="*/ 589186 w 810668"/>
                  <a:gd name="connsiteY7" fmla="*/ 579175 h 810670"/>
                  <a:gd name="connsiteX8" fmla="*/ 610128 w 810668"/>
                  <a:gd name="connsiteY8" fmla="*/ 558923 h 810670"/>
                  <a:gd name="connsiteX9" fmla="*/ 661318 w 810668"/>
                  <a:gd name="connsiteY9" fmla="*/ 405335 h 810670"/>
                  <a:gd name="connsiteX10" fmla="*/ 477019 w 810668"/>
                  <a:gd name="connsiteY10" fmla="*/ 159594 h 810670"/>
                  <a:gd name="connsiteX11" fmla="*/ 477022 w 810668"/>
                  <a:gd name="connsiteY11" fmla="*/ 651079 h 810670"/>
                  <a:gd name="connsiteX12" fmla="*/ 478264 w 810668"/>
                  <a:gd name="connsiteY12" fmla="*/ 650486 h 810670"/>
                  <a:gd name="connsiteX13" fmla="*/ 478264 w 810668"/>
                  <a:gd name="connsiteY13" fmla="*/ 796479 h 810670"/>
                  <a:gd name="connsiteX14" fmla="*/ 405336 w 810668"/>
                  <a:gd name="connsiteY14" fmla="*/ 810670 h 810670"/>
                  <a:gd name="connsiteX15" fmla="*/ 118720 w 810668"/>
                  <a:gd name="connsiteY15" fmla="*/ 691949 h 810670"/>
                  <a:gd name="connsiteX16" fmla="*/ 118719 w 810668"/>
                  <a:gd name="connsiteY16" fmla="*/ 118720 h 810670"/>
                  <a:gd name="connsiteX17" fmla="*/ 405333 w 810668"/>
                  <a:gd name="connsiteY17" fmla="*/ 0 h 810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10668" h="810670">
                    <a:moveTo>
                      <a:pt x="333646" y="159591"/>
                    </a:moveTo>
                    <a:cubicBezTo>
                      <a:pt x="224431" y="191449"/>
                      <a:pt x="149346" y="291567"/>
                      <a:pt x="149350" y="405335"/>
                    </a:cubicBezTo>
                    <a:cubicBezTo>
                      <a:pt x="149351" y="519102"/>
                      <a:pt x="224436" y="619216"/>
                      <a:pt x="333649" y="651076"/>
                    </a:cubicBezTo>
                    <a:close/>
                    <a:moveTo>
                      <a:pt x="405333" y="0"/>
                    </a:moveTo>
                    <a:cubicBezTo>
                      <a:pt x="509067" y="2"/>
                      <a:pt x="612801" y="39574"/>
                      <a:pt x="691948" y="118721"/>
                    </a:cubicBezTo>
                    <a:cubicBezTo>
                      <a:pt x="850242" y="277015"/>
                      <a:pt x="850242" y="533658"/>
                      <a:pt x="691949" y="691950"/>
                    </a:cubicBezTo>
                    <a:lnTo>
                      <a:pt x="589186" y="760190"/>
                    </a:lnTo>
                    <a:lnTo>
                      <a:pt x="589186" y="579175"/>
                    </a:lnTo>
                    <a:lnTo>
                      <a:pt x="610128" y="558923"/>
                    </a:lnTo>
                    <a:cubicBezTo>
                      <a:pt x="642548" y="515691"/>
                      <a:pt x="661322" y="462219"/>
                      <a:pt x="661318" y="405335"/>
                    </a:cubicBezTo>
                    <a:cubicBezTo>
                      <a:pt x="661317" y="291568"/>
                      <a:pt x="586232" y="191454"/>
                      <a:pt x="477019" y="159594"/>
                    </a:cubicBezTo>
                    <a:lnTo>
                      <a:pt x="477022" y="651079"/>
                    </a:lnTo>
                    <a:lnTo>
                      <a:pt x="478264" y="650486"/>
                    </a:lnTo>
                    <a:lnTo>
                      <a:pt x="478264" y="796479"/>
                    </a:lnTo>
                    <a:lnTo>
                      <a:pt x="405336" y="810670"/>
                    </a:lnTo>
                    <a:cubicBezTo>
                      <a:pt x="301601" y="810668"/>
                      <a:pt x="197867" y="771096"/>
                      <a:pt x="118720" y="691949"/>
                    </a:cubicBezTo>
                    <a:cubicBezTo>
                      <a:pt x="-39574" y="533655"/>
                      <a:pt x="-39573" y="277012"/>
                      <a:pt x="118719" y="118720"/>
                    </a:cubicBezTo>
                    <a:cubicBezTo>
                      <a:pt x="197866" y="39573"/>
                      <a:pt x="301600" y="0"/>
                      <a:pt x="4053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14481CF6-200D-4803-A16E-95E28D6CFFB7}"/>
                  </a:ext>
                </a:extLst>
              </p:cNvPr>
              <p:cNvSpPr/>
              <p:nvPr/>
            </p:nvSpPr>
            <p:spPr bwMode="auto">
              <a:xfrm>
                <a:off x="7650595" y="1729996"/>
                <a:ext cx="305050" cy="305052"/>
              </a:xfrm>
              <a:custGeom>
                <a:avLst/>
                <a:gdLst>
                  <a:gd name="connsiteX0" fmla="*/ 333646 w 810668"/>
                  <a:gd name="connsiteY0" fmla="*/ 159591 h 810670"/>
                  <a:gd name="connsiteX1" fmla="*/ 149350 w 810668"/>
                  <a:gd name="connsiteY1" fmla="*/ 405335 h 810670"/>
                  <a:gd name="connsiteX2" fmla="*/ 333649 w 810668"/>
                  <a:gd name="connsiteY2" fmla="*/ 651076 h 810670"/>
                  <a:gd name="connsiteX3" fmla="*/ 405333 w 810668"/>
                  <a:gd name="connsiteY3" fmla="*/ 0 h 810670"/>
                  <a:gd name="connsiteX4" fmla="*/ 691948 w 810668"/>
                  <a:gd name="connsiteY4" fmla="*/ 118721 h 810670"/>
                  <a:gd name="connsiteX5" fmla="*/ 691949 w 810668"/>
                  <a:gd name="connsiteY5" fmla="*/ 691950 h 810670"/>
                  <a:gd name="connsiteX6" fmla="*/ 589186 w 810668"/>
                  <a:gd name="connsiteY6" fmla="*/ 760190 h 810670"/>
                  <a:gd name="connsiteX7" fmla="*/ 589186 w 810668"/>
                  <a:gd name="connsiteY7" fmla="*/ 579175 h 810670"/>
                  <a:gd name="connsiteX8" fmla="*/ 610128 w 810668"/>
                  <a:gd name="connsiteY8" fmla="*/ 558923 h 810670"/>
                  <a:gd name="connsiteX9" fmla="*/ 661318 w 810668"/>
                  <a:gd name="connsiteY9" fmla="*/ 405335 h 810670"/>
                  <a:gd name="connsiteX10" fmla="*/ 477019 w 810668"/>
                  <a:gd name="connsiteY10" fmla="*/ 159594 h 810670"/>
                  <a:gd name="connsiteX11" fmla="*/ 477022 w 810668"/>
                  <a:gd name="connsiteY11" fmla="*/ 651079 h 810670"/>
                  <a:gd name="connsiteX12" fmla="*/ 478264 w 810668"/>
                  <a:gd name="connsiteY12" fmla="*/ 650486 h 810670"/>
                  <a:gd name="connsiteX13" fmla="*/ 478264 w 810668"/>
                  <a:gd name="connsiteY13" fmla="*/ 796479 h 810670"/>
                  <a:gd name="connsiteX14" fmla="*/ 405336 w 810668"/>
                  <a:gd name="connsiteY14" fmla="*/ 810670 h 810670"/>
                  <a:gd name="connsiteX15" fmla="*/ 118720 w 810668"/>
                  <a:gd name="connsiteY15" fmla="*/ 691949 h 810670"/>
                  <a:gd name="connsiteX16" fmla="*/ 118719 w 810668"/>
                  <a:gd name="connsiteY16" fmla="*/ 118720 h 810670"/>
                  <a:gd name="connsiteX17" fmla="*/ 405333 w 810668"/>
                  <a:gd name="connsiteY17" fmla="*/ 0 h 810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10668" h="810670">
                    <a:moveTo>
                      <a:pt x="333646" y="159591"/>
                    </a:moveTo>
                    <a:cubicBezTo>
                      <a:pt x="224431" y="191449"/>
                      <a:pt x="149346" y="291567"/>
                      <a:pt x="149350" y="405335"/>
                    </a:cubicBezTo>
                    <a:cubicBezTo>
                      <a:pt x="149351" y="519102"/>
                      <a:pt x="224436" y="619216"/>
                      <a:pt x="333649" y="651076"/>
                    </a:cubicBezTo>
                    <a:close/>
                    <a:moveTo>
                      <a:pt x="405333" y="0"/>
                    </a:moveTo>
                    <a:cubicBezTo>
                      <a:pt x="509067" y="2"/>
                      <a:pt x="612801" y="39574"/>
                      <a:pt x="691948" y="118721"/>
                    </a:cubicBezTo>
                    <a:cubicBezTo>
                      <a:pt x="850242" y="277015"/>
                      <a:pt x="850242" y="533658"/>
                      <a:pt x="691949" y="691950"/>
                    </a:cubicBezTo>
                    <a:lnTo>
                      <a:pt x="589186" y="760190"/>
                    </a:lnTo>
                    <a:lnTo>
                      <a:pt x="589186" y="579175"/>
                    </a:lnTo>
                    <a:lnTo>
                      <a:pt x="610128" y="558923"/>
                    </a:lnTo>
                    <a:cubicBezTo>
                      <a:pt x="642548" y="515691"/>
                      <a:pt x="661322" y="462219"/>
                      <a:pt x="661318" y="405335"/>
                    </a:cubicBezTo>
                    <a:cubicBezTo>
                      <a:pt x="661317" y="291568"/>
                      <a:pt x="586232" y="191454"/>
                      <a:pt x="477019" y="159594"/>
                    </a:cubicBezTo>
                    <a:lnTo>
                      <a:pt x="477022" y="651079"/>
                    </a:lnTo>
                    <a:lnTo>
                      <a:pt x="478264" y="650486"/>
                    </a:lnTo>
                    <a:lnTo>
                      <a:pt x="478264" y="796479"/>
                    </a:lnTo>
                    <a:lnTo>
                      <a:pt x="405336" y="810670"/>
                    </a:lnTo>
                    <a:cubicBezTo>
                      <a:pt x="301601" y="810668"/>
                      <a:pt x="197867" y="771096"/>
                      <a:pt x="118720" y="691949"/>
                    </a:cubicBezTo>
                    <a:cubicBezTo>
                      <a:pt x="-39574" y="533655"/>
                      <a:pt x="-39573" y="277012"/>
                      <a:pt x="118719" y="118720"/>
                    </a:cubicBezTo>
                    <a:cubicBezTo>
                      <a:pt x="197866" y="39573"/>
                      <a:pt x="301600" y="0"/>
                      <a:pt x="4053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四角形: 角を丸くする 54">
                <a:extLst>
                  <a:ext uri="{FF2B5EF4-FFF2-40B4-BE49-F238E27FC236}">
                    <a16:creationId xmlns:a16="http://schemas.microsoft.com/office/drawing/2014/main" id="{561B17F1-9349-4FE1-88C7-C6AD12C15C2B}"/>
                  </a:ext>
                </a:extLst>
              </p:cNvPr>
              <p:cNvSpPr/>
              <p:nvPr/>
            </p:nvSpPr>
            <p:spPr bwMode="auto">
              <a:xfrm rot="2700000">
                <a:off x="6925566" y="2563318"/>
                <a:ext cx="777573" cy="276716"/>
              </a:xfrm>
              <a:custGeom>
                <a:avLst/>
                <a:gdLst>
                  <a:gd name="connsiteX0" fmla="*/ 0 w 741609"/>
                  <a:gd name="connsiteY0" fmla="*/ 112182 h 276509"/>
                  <a:gd name="connsiteX1" fmla="*/ 112182 w 741609"/>
                  <a:gd name="connsiteY1" fmla="*/ 0 h 276509"/>
                  <a:gd name="connsiteX2" fmla="*/ 629427 w 741609"/>
                  <a:gd name="connsiteY2" fmla="*/ 0 h 276509"/>
                  <a:gd name="connsiteX3" fmla="*/ 741609 w 741609"/>
                  <a:gd name="connsiteY3" fmla="*/ 112182 h 276509"/>
                  <a:gd name="connsiteX4" fmla="*/ 741609 w 741609"/>
                  <a:gd name="connsiteY4" fmla="*/ 164327 h 276509"/>
                  <a:gd name="connsiteX5" fmla="*/ 629427 w 741609"/>
                  <a:gd name="connsiteY5" fmla="*/ 276509 h 276509"/>
                  <a:gd name="connsiteX6" fmla="*/ 112182 w 741609"/>
                  <a:gd name="connsiteY6" fmla="*/ 276509 h 276509"/>
                  <a:gd name="connsiteX7" fmla="*/ 0 w 741609"/>
                  <a:gd name="connsiteY7" fmla="*/ 164327 h 276509"/>
                  <a:gd name="connsiteX8" fmla="*/ 0 w 741609"/>
                  <a:gd name="connsiteY8" fmla="*/ 112182 h 276509"/>
                  <a:gd name="connsiteX0" fmla="*/ 35921 w 777530"/>
                  <a:gd name="connsiteY0" fmla="*/ 112182 h 276509"/>
                  <a:gd name="connsiteX1" fmla="*/ 148103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8170 w 779779"/>
                  <a:gd name="connsiteY0" fmla="*/ 112182 h 276509"/>
                  <a:gd name="connsiteX1" fmla="*/ 258115 w 779779"/>
                  <a:gd name="connsiteY1" fmla="*/ 0 h 276509"/>
                  <a:gd name="connsiteX2" fmla="*/ 667597 w 779779"/>
                  <a:gd name="connsiteY2" fmla="*/ 0 h 276509"/>
                  <a:gd name="connsiteX3" fmla="*/ 779779 w 779779"/>
                  <a:gd name="connsiteY3" fmla="*/ 112182 h 276509"/>
                  <a:gd name="connsiteX4" fmla="*/ 779779 w 779779"/>
                  <a:gd name="connsiteY4" fmla="*/ 164327 h 276509"/>
                  <a:gd name="connsiteX5" fmla="*/ 667597 w 779779"/>
                  <a:gd name="connsiteY5" fmla="*/ 276509 h 276509"/>
                  <a:gd name="connsiteX6" fmla="*/ 150352 w 779779"/>
                  <a:gd name="connsiteY6" fmla="*/ 276509 h 276509"/>
                  <a:gd name="connsiteX7" fmla="*/ 2249 w 779779"/>
                  <a:gd name="connsiteY7" fmla="*/ 209228 h 276509"/>
                  <a:gd name="connsiteX8" fmla="*/ 38170 w 779779"/>
                  <a:gd name="connsiteY8" fmla="*/ 112182 h 276509"/>
                  <a:gd name="connsiteX0" fmla="*/ 49246 w 790855"/>
                  <a:gd name="connsiteY0" fmla="*/ 112182 h 276509"/>
                  <a:gd name="connsiteX1" fmla="*/ 269191 w 790855"/>
                  <a:gd name="connsiteY1" fmla="*/ 0 h 276509"/>
                  <a:gd name="connsiteX2" fmla="*/ 678673 w 790855"/>
                  <a:gd name="connsiteY2" fmla="*/ 0 h 276509"/>
                  <a:gd name="connsiteX3" fmla="*/ 790855 w 790855"/>
                  <a:gd name="connsiteY3" fmla="*/ 112182 h 276509"/>
                  <a:gd name="connsiteX4" fmla="*/ 790855 w 790855"/>
                  <a:gd name="connsiteY4" fmla="*/ 164327 h 276509"/>
                  <a:gd name="connsiteX5" fmla="*/ 678673 w 790855"/>
                  <a:gd name="connsiteY5" fmla="*/ 276509 h 276509"/>
                  <a:gd name="connsiteX6" fmla="*/ 161428 w 790855"/>
                  <a:gd name="connsiteY6" fmla="*/ 276509 h 276509"/>
                  <a:gd name="connsiteX7" fmla="*/ 13325 w 790855"/>
                  <a:gd name="connsiteY7" fmla="*/ 209228 h 276509"/>
                  <a:gd name="connsiteX8" fmla="*/ 49246 w 790855"/>
                  <a:gd name="connsiteY8" fmla="*/ 112182 h 276509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65391 w 777573"/>
                  <a:gd name="connsiteY2" fmla="*/ 207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56411 w 777573"/>
                  <a:gd name="connsiteY2" fmla="*/ 98990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7573" h="276716">
                    <a:moveTo>
                      <a:pt x="78621" y="83203"/>
                    </a:moveTo>
                    <a:cubicBezTo>
                      <a:pt x="161688" y="-8266"/>
                      <a:pt x="193953" y="207"/>
                      <a:pt x="255909" y="207"/>
                    </a:cubicBezTo>
                    <a:lnTo>
                      <a:pt x="656411" y="98990"/>
                    </a:lnTo>
                    <a:cubicBezTo>
                      <a:pt x="718367" y="98990"/>
                      <a:pt x="777573" y="50433"/>
                      <a:pt x="777573" y="112389"/>
                    </a:cubicBezTo>
                    <a:lnTo>
                      <a:pt x="777573" y="164534"/>
                    </a:lnTo>
                    <a:cubicBezTo>
                      <a:pt x="777573" y="226490"/>
                      <a:pt x="727347" y="276716"/>
                      <a:pt x="665391" y="276716"/>
                    </a:cubicBezTo>
                    <a:lnTo>
                      <a:pt x="148146" y="276716"/>
                    </a:lnTo>
                    <a:cubicBezTo>
                      <a:pt x="86190" y="276716"/>
                      <a:pt x="43" y="271391"/>
                      <a:pt x="43" y="209435"/>
                    </a:cubicBezTo>
                    <a:cubicBezTo>
                      <a:pt x="43" y="192053"/>
                      <a:pt x="-4446" y="174672"/>
                      <a:pt x="78621" y="83203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四角形: 角を丸くする 56">
                <a:extLst>
                  <a:ext uri="{FF2B5EF4-FFF2-40B4-BE49-F238E27FC236}">
                    <a16:creationId xmlns:a16="http://schemas.microsoft.com/office/drawing/2014/main" id="{3B5160F3-999E-4563-85DC-A2282841687C}"/>
                  </a:ext>
                </a:extLst>
              </p:cNvPr>
              <p:cNvSpPr/>
              <p:nvPr/>
            </p:nvSpPr>
            <p:spPr bwMode="auto">
              <a:xfrm rot="900000">
                <a:off x="7277111" y="2881521"/>
                <a:ext cx="282652" cy="701537"/>
              </a:xfrm>
              <a:custGeom>
                <a:avLst/>
                <a:gdLst>
                  <a:gd name="connsiteX0" fmla="*/ 0 w 414127"/>
                  <a:gd name="connsiteY0" fmla="*/ 128757 h 317362"/>
                  <a:gd name="connsiteX1" fmla="*/ 128757 w 414127"/>
                  <a:gd name="connsiteY1" fmla="*/ 0 h 317362"/>
                  <a:gd name="connsiteX2" fmla="*/ 285370 w 414127"/>
                  <a:gd name="connsiteY2" fmla="*/ 0 h 317362"/>
                  <a:gd name="connsiteX3" fmla="*/ 414127 w 414127"/>
                  <a:gd name="connsiteY3" fmla="*/ 128757 h 317362"/>
                  <a:gd name="connsiteX4" fmla="*/ 414127 w 414127"/>
                  <a:gd name="connsiteY4" fmla="*/ 188605 h 317362"/>
                  <a:gd name="connsiteX5" fmla="*/ 285370 w 414127"/>
                  <a:gd name="connsiteY5" fmla="*/ 317362 h 317362"/>
                  <a:gd name="connsiteX6" fmla="*/ 128757 w 414127"/>
                  <a:gd name="connsiteY6" fmla="*/ 317362 h 317362"/>
                  <a:gd name="connsiteX7" fmla="*/ 0 w 414127"/>
                  <a:gd name="connsiteY7" fmla="*/ 188605 h 317362"/>
                  <a:gd name="connsiteX8" fmla="*/ 0 w 414127"/>
                  <a:gd name="connsiteY8" fmla="*/ 128757 h 317362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85370 w 414127"/>
                  <a:gd name="connsiteY2" fmla="*/ 384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53620 w 414127"/>
                  <a:gd name="connsiteY2" fmla="*/ 3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127" h="701537">
                    <a:moveTo>
                      <a:pt x="0" y="512932"/>
                    </a:moveTo>
                    <a:cubicBezTo>
                      <a:pt x="0" y="441821"/>
                      <a:pt x="73521" y="0"/>
                      <a:pt x="144632" y="0"/>
                    </a:cubicBezTo>
                    <a:cubicBezTo>
                      <a:pt x="196836" y="0"/>
                      <a:pt x="201416" y="3175"/>
                      <a:pt x="253620" y="3175"/>
                    </a:cubicBezTo>
                    <a:cubicBezTo>
                      <a:pt x="324731" y="3175"/>
                      <a:pt x="414127" y="441821"/>
                      <a:pt x="414127" y="512932"/>
                    </a:cubicBezTo>
                    <a:lnTo>
                      <a:pt x="414127" y="572780"/>
                    </a:lnTo>
                    <a:cubicBezTo>
                      <a:pt x="414127" y="643891"/>
                      <a:pt x="356481" y="701537"/>
                      <a:pt x="285370" y="701537"/>
                    </a:cubicBezTo>
                    <a:lnTo>
                      <a:pt x="128757" y="701537"/>
                    </a:lnTo>
                    <a:cubicBezTo>
                      <a:pt x="57646" y="701537"/>
                      <a:pt x="0" y="643891"/>
                      <a:pt x="0" y="572780"/>
                    </a:cubicBezTo>
                    <a:lnTo>
                      <a:pt x="0" y="512932"/>
                    </a:lnTo>
                    <a:close/>
                  </a:path>
                </a:pathLst>
              </a:cu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四角形: 角を丸くする 56">
                <a:extLst>
                  <a:ext uri="{FF2B5EF4-FFF2-40B4-BE49-F238E27FC236}">
                    <a16:creationId xmlns:a16="http://schemas.microsoft.com/office/drawing/2014/main" id="{384CF250-3505-4097-ADCF-E75ADEF92EBA}"/>
                  </a:ext>
                </a:extLst>
              </p:cNvPr>
              <p:cNvSpPr/>
              <p:nvPr/>
            </p:nvSpPr>
            <p:spPr bwMode="auto">
              <a:xfrm rot="20700000">
                <a:off x="7437404" y="2881521"/>
                <a:ext cx="282652" cy="701537"/>
              </a:xfrm>
              <a:custGeom>
                <a:avLst/>
                <a:gdLst>
                  <a:gd name="connsiteX0" fmla="*/ 0 w 414127"/>
                  <a:gd name="connsiteY0" fmla="*/ 128757 h 317362"/>
                  <a:gd name="connsiteX1" fmla="*/ 128757 w 414127"/>
                  <a:gd name="connsiteY1" fmla="*/ 0 h 317362"/>
                  <a:gd name="connsiteX2" fmla="*/ 285370 w 414127"/>
                  <a:gd name="connsiteY2" fmla="*/ 0 h 317362"/>
                  <a:gd name="connsiteX3" fmla="*/ 414127 w 414127"/>
                  <a:gd name="connsiteY3" fmla="*/ 128757 h 317362"/>
                  <a:gd name="connsiteX4" fmla="*/ 414127 w 414127"/>
                  <a:gd name="connsiteY4" fmla="*/ 188605 h 317362"/>
                  <a:gd name="connsiteX5" fmla="*/ 285370 w 414127"/>
                  <a:gd name="connsiteY5" fmla="*/ 317362 h 317362"/>
                  <a:gd name="connsiteX6" fmla="*/ 128757 w 414127"/>
                  <a:gd name="connsiteY6" fmla="*/ 317362 h 317362"/>
                  <a:gd name="connsiteX7" fmla="*/ 0 w 414127"/>
                  <a:gd name="connsiteY7" fmla="*/ 188605 h 317362"/>
                  <a:gd name="connsiteX8" fmla="*/ 0 w 414127"/>
                  <a:gd name="connsiteY8" fmla="*/ 128757 h 317362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85370 w 414127"/>
                  <a:gd name="connsiteY2" fmla="*/ 384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53620 w 414127"/>
                  <a:gd name="connsiteY2" fmla="*/ 3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127" h="701537">
                    <a:moveTo>
                      <a:pt x="0" y="512932"/>
                    </a:moveTo>
                    <a:cubicBezTo>
                      <a:pt x="0" y="441821"/>
                      <a:pt x="73521" y="0"/>
                      <a:pt x="144632" y="0"/>
                    </a:cubicBezTo>
                    <a:cubicBezTo>
                      <a:pt x="196836" y="0"/>
                      <a:pt x="201416" y="3175"/>
                      <a:pt x="253620" y="3175"/>
                    </a:cubicBezTo>
                    <a:cubicBezTo>
                      <a:pt x="324731" y="3175"/>
                      <a:pt x="414127" y="441821"/>
                      <a:pt x="414127" y="512932"/>
                    </a:cubicBezTo>
                    <a:lnTo>
                      <a:pt x="414127" y="572780"/>
                    </a:lnTo>
                    <a:cubicBezTo>
                      <a:pt x="414127" y="643891"/>
                      <a:pt x="356481" y="701537"/>
                      <a:pt x="285370" y="701537"/>
                    </a:cubicBezTo>
                    <a:lnTo>
                      <a:pt x="128757" y="701537"/>
                    </a:lnTo>
                    <a:cubicBezTo>
                      <a:pt x="57646" y="701537"/>
                      <a:pt x="0" y="643891"/>
                      <a:pt x="0" y="572780"/>
                    </a:cubicBezTo>
                    <a:lnTo>
                      <a:pt x="0" y="512932"/>
                    </a:lnTo>
                    <a:close/>
                  </a:path>
                </a:pathLst>
              </a:cu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四角形: 角を丸くする 54">
                <a:extLst>
                  <a:ext uri="{FF2B5EF4-FFF2-40B4-BE49-F238E27FC236}">
                    <a16:creationId xmlns:a16="http://schemas.microsoft.com/office/drawing/2014/main" id="{C508F71D-ED6A-4F4E-B96B-B0B07430421C}"/>
                  </a:ext>
                </a:extLst>
              </p:cNvPr>
              <p:cNvSpPr/>
              <p:nvPr/>
            </p:nvSpPr>
            <p:spPr bwMode="auto">
              <a:xfrm rot="18900000" flipH="1">
                <a:off x="7266139" y="2563319"/>
                <a:ext cx="777573" cy="276716"/>
              </a:xfrm>
              <a:custGeom>
                <a:avLst/>
                <a:gdLst>
                  <a:gd name="connsiteX0" fmla="*/ 0 w 741609"/>
                  <a:gd name="connsiteY0" fmla="*/ 112182 h 276509"/>
                  <a:gd name="connsiteX1" fmla="*/ 112182 w 741609"/>
                  <a:gd name="connsiteY1" fmla="*/ 0 h 276509"/>
                  <a:gd name="connsiteX2" fmla="*/ 629427 w 741609"/>
                  <a:gd name="connsiteY2" fmla="*/ 0 h 276509"/>
                  <a:gd name="connsiteX3" fmla="*/ 741609 w 741609"/>
                  <a:gd name="connsiteY3" fmla="*/ 112182 h 276509"/>
                  <a:gd name="connsiteX4" fmla="*/ 741609 w 741609"/>
                  <a:gd name="connsiteY4" fmla="*/ 164327 h 276509"/>
                  <a:gd name="connsiteX5" fmla="*/ 629427 w 741609"/>
                  <a:gd name="connsiteY5" fmla="*/ 276509 h 276509"/>
                  <a:gd name="connsiteX6" fmla="*/ 112182 w 741609"/>
                  <a:gd name="connsiteY6" fmla="*/ 276509 h 276509"/>
                  <a:gd name="connsiteX7" fmla="*/ 0 w 741609"/>
                  <a:gd name="connsiteY7" fmla="*/ 164327 h 276509"/>
                  <a:gd name="connsiteX8" fmla="*/ 0 w 741609"/>
                  <a:gd name="connsiteY8" fmla="*/ 112182 h 276509"/>
                  <a:gd name="connsiteX0" fmla="*/ 35921 w 777530"/>
                  <a:gd name="connsiteY0" fmla="*/ 112182 h 276509"/>
                  <a:gd name="connsiteX1" fmla="*/ 148103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8170 w 779779"/>
                  <a:gd name="connsiteY0" fmla="*/ 112182 h 276509"/>
                  <a:gd name="connsiteX1" fmla="*/ 258115 w 779779"/>
                  <a:gd name="connsiteY1" fmla="*/ 0 h 276509"/>
                  <a:gd name="connsiteX2" fmla="*/ 667597 w 779779"/>
                  <a:gd name="connsiteY2" fmla="*/ 0 h 276509"/>
                  <a:gd name="connsiteX3" fmla="*/ 779779 w 779779"/>
                  <a:gd name="connsiteY3" fmla="*/ 112182 h 276509"/>
                  <a:gd name="connsiteX4" fmla="*/ 779779 w 779779"/>
                  <a:gd name="connsiteY4" fmla="*/ 164327 h 276509"/>
                  <a:gd name="connsiteX5" fmla="*/ 667597 w 779779"/>
                  <a:gd name="connsiteY5" fmla="*/ 276509 h 276509"/>
                  <a:gd name="connsiteX6" fmla="*/ 150352 w 779779"/>
                  <a:gd name="connsiteY6" fmla="*/ 276509 h 276509"/>
                  <a:gd name="connsiteX7" fmla="*/ 2249 w 779779"/>
                  <a:gd name="connsiteY7" fmla="*/ 209228 h 276509"/>
                  <a:gd name="connsiteX8" fmla="*/ 38170 w 779779"/>
                  <a:gd name="connsiteY8" fmla="*/ 112182 h 276509"/>
                  <a:gd name="connsiteX0" fmla="*/ 49246 w 790855"/>
                  <a:gd name="connsiteY0" fmla="*/ 112182 h 276509"/>
                  <a:gd name="connsiteX1" fmla="*/ 269191 w 790855"/>
                  <a:gd name="connsiteY1" fmla="*/ 0 h 276509"/>
                  <a:gd name="connsiteX2" fmla="*/ 678673 w 790855"/>
                  <a:gd name="connsiteY2" fmla="*/ 0 h 276509"/>
                  <a:gd name="connsiteX3" fmla="*/ 790855 w 790855"/>
                  <a:gd name="connsiteY3" fmla="*/ 112182 h 276509"/>
                  <a:gd name="connsiteX4" fmla="*/ 790855 w 790855"/>
                  <a:gd name="connsiteY4" fmla="*/ 164327 h 276509"/>
                  <a:gd name="connsiteX5" fmla="*/ 678673 w 790855"/>
                  <a:gd name="connsiteY5" fmla="*/ 276509 h 276509"/>
                  <a:gd name="connsiteX6" fmla="*/ 161428 w 790855"/>
                  <a:gd name="connsiteY6" fmla="*/ 276509 h 276509"/>
                  <a:gd name="connsiteX7" fmla="*/ 13325 w 790855"/>
                  <a:gd name="connsiteY7" fmla="*/ 209228 h 276509"/>
                  <a:gd name="connsiteX8" fmla="*/ 49246 w 790855"/>
                  <a:gd name="connsiteY8" fmla="*/ 112182 h 276509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65391 w 777573"/>
                  <a:gd name="connsiteY2" fmla="*/ 207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56411 w 777573"/>
                  <a:gd name="connsiteY2" fmla="*/ 98990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7573" h="276716">
                    <a:moveTo>
                      <a:pt x="78621" y="83203"/>
                    </a:moveTo>
                    <a:cubicBezTo>
                      <a:pt x="161688" y="-8266"/>
                      <a:pt x="193953" y="207"/>
                      <a:pt x="255909" y="207"/>
                    </a:cubicBezTo>
                    <a:lnTo>
                      <a:pt x="656411" y="98990"/>
                    </a:lnTo>
                    <a:cubicBezTo>
                      <a:pt x="718367" y="98990"/>
                      <a:pt x="777573" y="50433"/>
                      <a:pt x="777573" y="112389"/>
                    </a:cubicBezTo>
                    <a:lnTo>
                      <a:pt x="777573" y="164534"/>
                    </a:lnTo>
                    <a:cubicBezTo>
                      <a:pt x="777573" y="226490"/>
                      <a:pt x="727347" y="276716"/>
                      <a:pt x="665391" y="276716"/>
                    </a:cubicBezTo>
                    <a:lnTo>
                      <a:pt x="148146" y="276716"/>
                    </a:lnTo>
                    <a:cubicBezTo>
                      <a:pt x="86190" y="276716"/>
                      <a:pt x="43" y="271391"/>
                      <a:pt x="43" y="209435"/>
                    </a:cubicBezTo>
                    <a:cubicBezTo>
                      <a:pt x="43" y="192053"/>
                      <a:pt x="-4446" y="174672"/>
                      <a:pt x="78621" y="83203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E19FC796-5B1A-40DC-AFD5-40953D478EE9}"/>
                  </a:ext>
                </a:extLst>
              </p:cNvPr>
              <p:cNvSpPr/>
              <p:nvPr/>
            </p:nvSpPr>
            <p:spPr bwMode="auto">
              <a:xfrm>
                <a:off x="7335074" y="2789785"/>
                <a:ext cx="319852" cy="257304"/>
              </a:xfrm>
              <a:prstGeom prst="roundRect">
                <a:avLst>
                  <a:gd name="adj" fmla="val 40571"/>
                </a:avLst>
              </a:pr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フレーム (半分) 18">
                <a:extLst>
                  <a:ext uri="{FF2B5EF4-FFF2-40B4-BE49-F238E27FC236}">
                    <a16:creationId xmlns:a16="http://schemas.microsoft.com/office/drawing/2014/main" id="{1B58F55B-0A50-43FB-BE13-81812437975C}"/>
                  </a:ext>
                </a:extLst>
              </p:cNvPr>
              <p:cNvSpPr/>
              <p:nvPr/>
            </p:nvSpPr>
            <p:spPr bwMode="auto">
              <a:xfrm rot="2700000">
                <a:off x="7354116" y="2151346"/>
                <a:ext cx="277533" cy="277533"/>
              </a:xfrm>
              <a:prstGeom prst="halfFrame">
                <a:avLst>
                  <a:gd name="adj1" fmla="val 19997"/>
                  <a:gd name="adj2" fmla="val 1999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" name="二等辺三角形 3">
              <a:extLst>
                <a:ext uri="{FF2B5EF4-FFF2-40B4-BE49-F238E27FC236}">
                  <a16:creationId xmlns:a16="http://schemas.microsoft.com/office/drawing/2014/main" id="{BCC9FA3A-0B82-4BD7-B383-2042A64D8F16}"/>
                </a:ext>
              </a:extLst>
            </p:cNvPr>
            <p:cNvSpPr/>
            <p:nvPr/>
          </p:nvSpPr>
          <p:spPr bwMode="auto">
            <a:xfrm>
              <a:off x="6655787" y="1138370"/>
              <a:ext cx="1658111" cy="633515"/>
            </a:xfrm>
            <a:prstGeom prst="triangle">
              <a:avLst/>
            </a:prstGeom>
            <a:solidFill>
              <a:srgbClr val="FF66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A4DC109-ADF3-4414-B8D1-2A93102A1563}"/>
              </a:ext>
            </a:extLst>
          </p:cNvPr>
          <p:cNvGrpSpPr/>
          <p:nvPr/>
        </p:nvGrpSpPr>
        <p:grpSpPr>
          <a:xfrm>
            <a:off x="689613" y="1019934"/>
            <a:ext cx="2652533" cy="2283984"/>
            <a:chOff x="5644937" y="1138370"/>
            <a:chExt cx="3678526" cy="3167423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B1C92B07-73A3-4A9E-9EC7-2466DBFFD7DB}"/>
                </a:ext>
              </a:extLst>
            </p:cNvPr>
            <p:cNvGrpSpPr/>
            <p:nvPr/>
          </p:nvGrpSpPr>
          <p:grpSpPr>
            <a:xfrm>
              <a:off x="5644937" y="1406876"/>
              <a:ext cx="3678526" cy="2898917"/>
              <a:chOff x="5237714" y="1115682"/>
              <a:chExt cx="4492971" cy="3540752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F9020A07-CCDD-4BA5-8FF3-3355A0D45C51}"/>
                  </a:ext>
                </a:extLst>
              </p:cNvPr>
              <p:cNvSpPr/>
              <p:nvPr/>
            </p:nvSpPr>
            <p:spPr bwMode="auto">
              <a:xfrm>
                <a:off x="6127900" y="1943835"/>
                <a:ext cx="2712599" cy="2712599"/>
              </a:xfrm>
              <a:custGeom>
                <a:avLst/>
                <a:gdLst>
                  <a:gd name="connsiteX0" fmla="*/ 1281292 w 2712599"/>
                  <a:gd name="connsiteY0" fmla="*/ 0 h 2712599"/>
                  <a:gd name="connsiteX1" fmla="*/ 1431307 w 2712599"/>
                  <a:gd name="connsiteY1" fmla="*/ 0 h 2712599"/>
                  <a:gd name="connsiteX2" fmla="*/ 1468812 w 2712599"/>
                  <a:gd name="connsiteY2" fmla="*/ 37505 h 2712599"/>
                  <a:gd name="connsiteX3" fmla="*/ 1468812 w 2712599"/>
                  <a:gd name="connsiteY3" fmla="*/ 610231 h 2712599"/>
                  <a:gd name="connsiteX4" fmla="*/ 2675094 w 2712599"/>
                  <a:gd name="connsiteY4" fmla="*/ 610231 h 2712599"/>
                  <a:gd name="connsiteX5" fmla="*/ 2712599 w 2712599"/>
                  <a:gd name="connsiteY5" fmla="*/ 647736 h 2712599"/>
                  <a:gd name="connsiteX6" fmla="*/ 2712599 w 2712599"/>
                  <a:gd name="connsiteY6" fmla="*/ 797751 h 2712599"/>
                  <a:gd name="connsiteX7" fmla="*/ 2675094 w 2712599"/>
                  <a:gd name="connsiteY7" fmla="*/ 835256 h 2712599"/>
                  <a:gd name="connsiteX8" fmla="*/ 1468812 w 2712599"/>
                  <a:gd name="connsiteY8" fmla="*/ 835256 h 2712599"/>
                  <a:gd name="connsiteX9" fmla="*/ 1468812 w 2712599"/>
                  <a:gd name="connsiteY9" fmla="*/ 2675094 h 2712599"/>
                  <a:gd name="connsiteX10" fmla="*/ 1431307 w 2712599"/>
                  <a:gd name="connsiteY10" fmla="*/ 2712599 h 2712599"/>
                  <a:gd name="connsiteX11" fmla="*/ 1281292 w 2712599"/>
                  <a:gd name="connsiteY11" fmla="*/ 2712599 h 2712599"/>
                  <a:gd name="connsiteX12" fmla="*/ 1243787 w 2712599"/>
                  <a:gd name="connsiteY12" fmla="*/ 2675094 h 2712599"/>
                  <a:gd name="connsiteX13" fmla="*/ 1243787 w 2712599"/>
                  <a:gd name="connsiteY13" fmla="*/ 835256 h 2712599"/>
                  <a:gd name="connsiteX14" fmla="*/ 37505 w 2712599"/>
                  <a:gd name="connsiteY14" fmla="*/ 835256 h 2712599"/>
                  <a:gd name="connsiteX15" fmla="*/ 0 w 2712599"/>
                  <a:gd name="connsiteY15" fmla="*/ 797751 h 2712599"/>
                  <a:gd name="connsiteX16" fmla="*/ 0 w 2712599"/>
                  <a:gd name="connsiteY16" fmla="*/ 647736 h 2712599"/>
                  <a:gd name="connsiteX17" fmla="*/ 37505 w 2712599"/>
                  <a:gd name="connsiteY17" fmla="*/ 610231 h 2712599"/>
                  <a:gd name="connsiteX18" fmla="*/ 1243787 w 2712599"/>
                  <a:gd name="connsiteY18" fmla="*/ 610231 h 2712599"/>
                  <a:gd name="connsiteX19" fmla="*/ 1243787 w 2712599"/>
                  <a:gd name="connsiteY19" fmla="*/ 37505 h 2712599"/>
                  <a:gd name="connsiteX20" fmla="*/ 1281292 w 2712599"/>
                  <a:gd name="connsiteY20" fmla="*/ 0 h 2712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712599" h="2712599">
                    <a:moveTo>
                      <a:pt x="1281292" y="0"/>
                    </a:moveTo>
                    <a:lnTo>
                      <a:pt x="1431307" y="0"/>
                    </a:lnTo>
                    <a:cubicBezTo>
                      <a:pt x="1452020" y="0"/>
                      <a:pt x="1468812" y="16792"/>
                      <a:pt x="1468812" y="37505"/>
                    </a:cubicBezTo>
                    <a:lnTo>
                      <a:pt x="1468812" y="610231"/>
                    </a:lnTo>
                    <a:lnTo>
                      <a:pt x="2675094" y="610231"/>
                    </a:lnTo>
                    <a:cubicBezTo>
                      <a:pt x="2695807" y="610231"/>
                      <a:pt x="2712599" y="627023"/>
                      <a:pt x="2712599" y="647736"/>
                    </a:cubicBezTo>
                    <a:lnTo>
                      <a:pt x="2712599" y="797751"/>
                    </a:lnTo>
                    <a:cubicBezTo>
                      <a:pt x="2712599" y="818464"/>
                      <a:pt x="2695807" y="835256"/>
                      <a:pt x="2675094" y="835256"/>
                    </a:cubicBezTo>
                    <a:lnTo>
                      <a:pt x="1468812" y="835256"/>
                    </a:lnTo>
                    <a:lnTo>
                      <a:pt x="1468812" y="2675094"/>
                    </a:lnTo>
                    <a:cubicBezTo>
                      <a:pt x="1468812" y="2695807"/>
                      <a:pt x="1452020" y="2712599"/>
                      <a:pt x="1431307" y="2712599"/>
                    </a:cubicBezTo>
                    <a:lnTo>
                      <a:pt x="1281292" y="2712599"/>
                    </a:lnTo>
                    <a:cubicBezTo>
                      <a:pt x="1260579" y="2712599"/>
                      <a:pt x="1243787" y="2695807"/>
                      <a:pt x="1243787" y="2675094"/>
                    </a:cubicBezTo>
                    <a:lnTo>
                      <a:pt x="1243787" y="835256"/>
                    </a:lnTo>
                    <a:lnTo>
                      <a:pt x="37505" y="835256"/>
                    </a:lnTo>
                    <a:cubicBezTo>
                      <a:pt x="16792" y="835256"/>
                      <a:pt x="0" y="818464"/>
                      <a:pt x="0" y="797751"/>
                    </a:cubicBezTo>
                    <a:lnTo>
                      <a:pt x="0" y="647736"/>
                    </a:lnTo>
                    <a:cubicBezTo>
                      <a:pt x="0" y="627023"/>
                      <a:pt x="16792" y="610231"/>
                      <a:pt x="37505" y="610231"/>
                    </a:cubicBezTo>
                    <a:lnTo>
                      <a:pt x="1243787" y="610231"/>
                    </a:lnTo>
                    <a:lnTo>
                      <a:pt x="1243787" y="37505"/>
                    </a:lnTo>
                    <a:cubicBezTo>
                      <a:pt x="1243787" y="16792"/>
                      <a:pt x="1260579" y="0"/>
                      <a:pt x="128129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DF479C5A-6467-4011-AA8B-0F174E44F986}"/>
                  </a:ext>
                </a:extLst>
              </p:cNvPr>
              <p:cNvSpPr/>
              <p:nvPr/>
            </p:nvSpPr>
            <p:spPr bwMode="auto">
              <a:xfrm>
                <a:off x="6832412" y="1115682"/>
                <a:ext cx="1305145" cy="1305145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4F151BA7-CA89-4CC7-A320-2B036E9F94DC}"/>
                  </a:ext>
                </a:extLst>
              </p:cNvPr>
              <p:cNvSpPr/>
              <p:nvPr/>
            </p:nvSpPr>
            <p:spPr bwMode="auto">
              <a:xfrm>
                <a:off x="6414947" y="2483660"/>
                <a:ext cx="2138504" cy="1524134"/>
              </a:xfrm>
              <a:custGeom>
                <a:avLst/>
                <a:gdLst>
                  <a:gd name="connsiteX0" fmla="*/ 105014 w 2368377"/>
                  <a:gd name="connsiteY0" fmla="*/ 0 h 1524134"/>
                  <a:gd name="connsiteX1" fmla="*/ 900315 w 2368377"/>
                  <a:gd name="connsiteY1" fmla="*/ 0 h 1524134"/>
                  <a:gd name="connsiteX2" fmla="*/ 1184974 w 2368377"/>
                  <a:gd name="connsiteY2" fmla="*/ 333695 h 1524134"/>
                  <a:gd name="connsiteX3" fmla="*/ 1469633 w 2368377"/>
                  <a:gd name="connsiteY3" fmla="*/ 0 h 1524134"/>
                  <a:gd name="connsiteX4" fmla="*/ 2263363 w 2368377"/>
                  <a:gd name="connsiteY4" fmla="*/ 0 h 1524134"/>
                  <a:gd name="connsiteX5" fmla="*/ 2368377 w 2368377"/>
                  <a:gd name="connsiteY5" fmla="*/ 105014 h 1524134"/>
                  <a:gd name="connsiteX6" fmla="*/ 2368377 w 2368377"/>
                  <a:gd name="connsiteY6" fmla="*/ 525056 h 1524134"/>
                  <a:gd name="connsiteX7" fmla="*/ 2263363 w 2368377"/>
                  <a:gd name="connsiteY7" fmla="*/ 630070 h 1524134"/>
                  <a:gd name="connsiteX8" fmla="*/ 1942291 w 2368377"/>
                  <a:gd name="connsiteY8" fmla="*/ 630070 h 1524134"/>
                  <a:gd name="connsiteX9" fmla="*/ 1942291 w 2368377"/>
                  <a:gd name="connsiteY9" fmla="*/ 1524134 h 1524134"/>
                  <a:gd name="connsiteX10" fmla="*/ 426087 w 2368377"/>
                  <a:gd name="connsiteY10" fmla="*/ 1524134 h 1524134"/>
                  <a:gd name="connsiteX11" fmla="*/ 426087 w 2368377"/>
                  <a:gd name="connsiteY11" fmla="*/ 630070 h 1524134"/>
                  <a:gd name="connsiteX12" fmla="*/ 105014 w 2368377"/>
                  <a:gd name="connsiteY12" fmla="*/ 630070 h 1524134"/>
                  <a:gd name="connsiteX13" fmla="*/ 0 w 2368377"/>
                  <a:gd name="connsiteY13" fmla="*/ 525056 h 1524134"/>
                  <a:gd name="connsiteX14" fmla="*/ 0 w 2368377"/>
                  <a:gd name="connsiteY14" fmla="*/ 105014 h 1524134"/>
                  <a:gd name="connsiteX15" fmla="*/ 105014 w 2368377"/>
                  <a:gd name="connsiteY15" fmla="*/ 0 h 1524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68377" h="1524134">
                    <a:moveTo>
                      <a:pt x="105014" y="0"/>
                    </a:moveTo>
                    <a:lnTo>
                      <a:pt x="900315" y="0"/>
                    </a:lnTo>
                    <a:lnTo>
                      <a:pt x="1184974" y="333695"/>
                    </a:lnTo>
                    <a:lnTo>
                      <a:pt x="1469633" y="0"/>
                    </a:lnTo>
                    <a:lnTo>
                      <a:pt x="2263363" y="0"/>
                    </a:lnTo>
                    <a:cubicBezTo>
                      <a:pt x="2321361" y="0"/>
                      <a:pt x="2368377" y="47016"/>
                      <a:pt x="2368377" y="105014"/>
                    </a:cubicBezTo>
                    <a:lnTo>
                      <a:pt x="2368377" y="525056"/>
                    </a:lnTo>
                    <a:cubicBezTo>
                      <a:pt x="2368377" y="583054"/>
                      <a:pt x="2321361" y="630070"/>
                      <a:pt x="2263363" y="630070"/>
                    </a:cubicBezTo>
                    <a:lnTo>
                      <a:pt x="1942291" y="630070"/>
                    </a:lnTo>
                    <a:lnTo>
                      <a:pt x="1942291" y="1524134"/>
                    </a:lnTo>
                    <a:lnTo>
                      <a:pt x="426087" y="1524134"/>
                    </a:lnTo>
                    <a:lnTo>
                      <a:pt x="426087" y="630070"/>
                    </a:lnTo>
                    <a:lnTo>
                      <a:pt x="105014" y="630070"/>
                    </a:lnTo>
                    <a:cubicBezTo>
                      <a:pt x="47016" y="630070"/>
                      <a:pt x="0" y="583054"/>
                      <a:pt x="0" y="525056"/>
                    </a:cubicBezTo>
                    <a:lnTo>
                      <a:pt x="0" y="105014"/>
                    </a:lnTo>
                    <a:cubicBezTo>
                      <a:pt x="0" y="47016"/>
                      <a:pt x="47016" y="0"/>
                      <a:pt x="105014" y="0"/>
                    </a:cubicBezTo>
                    <a:close/>
                  </a:path>
                </a:pathLst>
              </a:custGeom>
              <a:solidFill>
                <a:srgbClr val="2D2D8A">
                  <a:lumMod val="60000"/>
                  <a:lumOff val="40000"/>
                </a:srgb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42499781-51CA-4D6E-8296-C53EB76B4390}"/>
                  </a:ext>
                </a:extLst>
              </p:cNvPr>
              <p:cNvSpPr/>
              <p:nvPr/>
            </p:nvSpPr>
            <p:spPr bwMode="auto">
              <a:xfrm>
                <a:off x="5237714" y="2425740"/>
                <a:ext cx="956820" cy="669219"/>
              </a:xfrm>
              <a:custGeom>
                <a:avLst/>
                <a:gdLst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873107 w 950985"/>
                  <a:gd name="connsiteY8" fmla="*/ 107817 h 669219"/>
                  <a:gd name="connsiteX9" fmla="*/ 950047 w 950985"/>
                  <a:gd name="connsiteY9" fmla="*/ 253807 h 669219"/>
                  <a:gd name="connsiteX10" fmla="*/ 913418 w 950985"/>
                  <a:gd name="connsiteY10" fmla="*/ 390508 h 669219"/>
                  <a:gd name="connsiteX11" fmla="*/ 788706 w 950985"/>
                  <a:gd name="connsiteY11" fmla="*/ 328214 h 669219"/>
                  <a:gd name="connsiteX12" fmla="*/ 785059 w 950985"/>
                  <a:gd name="connsiteY12" fmla="*/ 337665 h 669219"/>
                  <a:gd name="connsiteX13" fmla="*/ 713725 w 950985"/>
                  <a:gd name="connsiteY13" fmla="*/ 435633 h 669219"/>
                  <a:gd name="connsiteX14" fmla="*/ 712053 w 950985"/>
                  <a:gd name="connsiteY14" fmla="*/ 437079 h 669219"/>
                  <a:gd name="connsiteX15" fmla="*/ 712043 w 950985"/>
                  <a:gd name="connsiteY15" fmla="*/ 439040 h 669219"/>
                  <a:gd name="connsiteX16" fmla="*/ 653228 w 950985"/>
                  <a:gd name="connsiteY16" fmla="*/ 630558 h 669219"/>
                  <a:gd name="connsiteX17" fmla="*/ 652680 w 950985"/>
                  <a:gd name="connsiteY17" fmla="*/ 630228 h 669219"/>
                  <a:gd name="connsiteX18" fmla="*/ 648899 w 950985"/>
                  <a:gd name="connsiteY18" fmla="*/ 636603 h 669219"/>
                  <a:gd name="connsiteX19" fmla="*/ 639132 w 950985"/>
                  <a:gd name="connsiteY19" fmla="*/ 647392 h 669219"/>
                  <a:gd name="connsiteX20" fmla="*/ 537643 w 950985"/>
                  <a:gd name="connsiteY20" fmla="*/ 642220 h 669219"/>
                  <a:gd name="connsiteX21" fmla="*/ 525829 w 950985"/>
                  <a:gd name="connsiteY21" fmla="*/ 563667 h 669219"/>
                  <a:gd name="connsiteX22" fmla="*/ 530162 w 950985"/>
                  <a:gd name="connsiteY22" fmla="*/ 556360 h 669219"/>
                  <a:gd name="connsiteX23" fmla="*/ 529974 w 950985"/>
                  <a:gd name="connsiteY23" fmla="*/ 556246 h 669219"/>
                  <a:gd name="connsiteX24" fmla="*/ 566523 w 950985"/>
                  <a:gd name="connsiteY24" fmla="*/ 382700 h 669219"/>
                  <a:gd name="connsiteX25" fmla="*/ 564112 w 950985"/>
                  <a:gd name="connsiteY25" fmla="*/ 369712 h 669219"/>
                  <a:gd name="connsiteX26" fmla="*/ 546678 w 950985"/>
                  <a:gd name="connsiteY26" fmla="*/ 373278 h 669219"/>
                  <a:gd name="connsiteX27" fmla="*/ 331478 w 950985"/>
                  <a:gd name="connsiteY27" fmla="*/ 588798 h 669219"/>
                  <a:gd name="connsiteX28" fmla="*/ 326928 w 950985"/>
                  <a:gd name="connsiteY28" fmla="*/ 611557 h 669219"/>
                  <a:gd name="connsiteX29" fmla="*/ 326735 w 950985"/>
                  <a:gd name="connsiteY29" fmla="*/ 615454 h 669219"/>
                  <a:gd name="connsiteX30" fmla="*/ 323702 w 950985"/>
                  <a:gd name="connsiteY30" fmla="*/ 627621 h 669219"/>
                  <a:gd name="connsiteX31" fmla="*/ 246353 w 950985"/>
                  <a:gd name="connsiteY31" fmla="*/ 665826 h 669219"/>
                  <a:gd name="connsiteX32" fmla="*/ 207485 w 950985"/>
                  <a:gd name="connsiteY32" fmla="*/ 599517 h 669219"/>
                  <a:gd name="connsiteX33" fmla="*/ 208561 w 950985"/>
                  <a:gd name="connsiteY33" fmla="*/ 595200 h 669219"/>
                  <a:gd name="connsiteX34" fmla="*/ 208503 w 950985"/>
                  <a:gd name="connsiteY34" fmla="*/ 595191 h 669219"/>
                  <a:gd name="connsiteX35" fmla="*/ 215473 w 950985"/>
                  <a:gd name="connsiteY35" fmla="*/ 560330 h 669219"/>
                  <a:gd name="connsiteX36" fmla="*/ 225253 w 950985"/>
                  <a:gd name="connsiteY36" fmla="*/ 526640 h 669219"/>
                  <a:gd name="connsiteX37" fmla="*/ 317475 w 950985"/>
                  <a:gd name="connsiteY37" fmla="*/ 373851 h 669219"/>
                  <a:gd name="connsiteX38" fmla="*/ 335078 w 950985"/>
                  <a:gd name="connsiteY38" fmla="*/ 357234 h 669219"/>
                  <a:gd name="connsiteX39" fmla="*/ 313701 w 950985"/>
                  <a:gd name="connsiteY39" fmla="*/ 370462 h 669219"/>
                  <a:gd name="connsiteX40" fmla="*/ 183422 w 950985"/>
                  <a:gd name="connsiteY40" fmla="*/ 527315 h 669219"/>
                  <a:gd name="connsiteX41" fmla="*/ 182968 w 950985"/>
                  <a:gd name="connsiteY41" fmla="*/ 527119 h 669219"/>
                  <a:gd name="connsiteX42" fmla="*/ 179589 w 950985"/>
                  <a:gd name="connsiteY42" fmla="*/ 536125 h 669219"/>
                  <a:gd name="connsiteX43" fmla="*/ 104340 w 950985"/>
                  <a:gd name="connsiteY43" fmla="*/ 571401 h 669219"/>
                  <a:gd name="connsiteX44" fmla="*/ 59037 w 950985"/>
                  <a:gd name="connsiteY44" fmla="*/ 489830 h 669219"/>
                  <a:gd name="connsiteX45" fmla="*/ 63808 w 950985"/>
                  <a:gd name="connsiteY45" fmla="*/ 477115 h 669219"/>
                  <a:gd name="connsiteX46" fmla="*/ 65437 w 950985"/>
                  <a:gd name="connsiteY46" fmla="*/ 474478 h 669219"/>
                  <a:gd name="connsiteX47" fmla="*/ 82677 w 950985"/>
                  <a:gd name="connsiteY47" fmla="*/ 438864 h 669219"/>
                  <a:gd name="connsiteX48" fmla="*/ 275779 w 950985"/>
                  <a:gd name="connsiteY48" fmla="*/ 242019 h 669219"/>
                  <a:gd name="connsiteX49" fmla="*/ 291065 w 950985"/>
                  <a:gd name="connsiteY49" fmla="*/ 234342 h 669219"/>
                  <a:gd name="connsiteX50" fmla="*/ 279518 w 950985"/>
                  <a:gd name="connsiteY50" fmla="*/ 237911 h 669219"/>
                  <a:gd name="connsiteX51" fmla="*/ 131777 w 950985"/>
                  <a:gd name="connsiteY51" fmla="*/ 334418 h 669219"/>
                  <a:gd name="connsiteX52" fmla="*/ 113699 w 950985"/>
                  <a:gd name="connsiteY52" fmla="*/ 355516 h 669219"/>
                  <a:gd name="connsiteX53" fmla="*/ 110302 w 950985"/>
                  <a:gd name="connsiteY53" fmla="*/ 360780 h 669219"/>
                  <a:gd name="connsiteX54" fmla="*/ 46088 w 950985"/>
                  <a:gd name="connsiteY54" fmla="*/ 381147 h 669219"/>
                  <a:gd name="connsiteX55" fmla="*/ 1970 w 950985"/>
                  <a:gd name="connsiteY55" fmla="*/ 307808 h 669219"/>
                  <a:gd name="connsiteX56" fmla="*/ 12632 w 950985"/>
                  <a:gd name="connsiteY56" fmla="*/ 286719 h 669219"/>
                  <a:gd name="connsiteX57" fmla="*/ 14936 w 950985"/>
                  <a:gd name="connsiteY57" fmla="*/ 284363 h 669219"/>
                  <a:gd name="connsiteX58" fmla="*/ 43175 w 950985"/>
                  <a:gd name="connsiteY58" fmla="*/ 251408 h 669219"/>
                  <a:gd name="connsiteX59" fmla="*/ 266798 w 950985"/>
                  <a:gd name="connsiteY59" fmla="*/ 114563 h 669219"/>
                  <a:gd name="connsiteX60" fmla="*/ 279392 w 950985"/>
                  <a:gd name="connsiteY60" fmla="*/ 111530 h 669219"/>
                  <a:gd name="connsiteX61" fmla="*/ 281193 w 950985"/>
                  <a:gd name="connsiteY61" fmla="*/ 109395 h 669219"/>
                  <a:gd name="connsiteX62" fmla="*/ 269076 w 950985"/>
                  <a:gd name="connsiteY62" fmla="*/ 109830 h 669219"/>
                  <a:gd name="connsiteX63" fmla="*/ 218671 w 950985"/>
                  <a:gd name="connsiteY63" fmla="*/ 116674 h 669219"/>
                  <a:gd name="connsiteX64" fmla="*/ 196568 w 950985"/>
                  <a:gd name="connsiteY64" fmla="*/ 122009 h 669219"/>
                  <a:gd name="connsiteX65" fmla="*/ 194069 w 950985"/>
                  <a:gd name="connsiteY65" fmla="*/ 122954 h 669219"/>
                  <a:gd name="connsiteX66" fmla="*/ 171719 w 950985"/>
                  <a:gd name="connsiteY66" fmla="*/ 124562 h 669219"/>
                  <a:gd name="connsiteX67" fmla="*/ 122181 w 950985"/>
                  <a:gd name="connsiteY67" fmla="*/ 63650 h 669219"/>
                  <a:gd name="connsiteX68" fmla="*/ 126652 w 950985"/>
                  <a:gd name="connsiteY68" fmla="*/ 47863 h 669219"/>
                  <a:gd name="connsiteX69" fmla="*/ 162482 w 950985"/>
                  <a:gd name="connsiteY69" fmla="*/ 17938 h 669219"/>
                  <a:gd name="connsiteX70" fmla="*/ 167106 w 950985"/>
                  <a:gd name="connsiteY70" fmla="*/ 17143 h 669219"/>
                  <a:gd name="connsiteX71" fmla="*/ 196932 w 950985"/>
                  <a:gd name="connsiteY71" fmla="*/ 9945 h 669219"/>
                  <a:gd name="connsiteX72" fmla="*/ 310057 w 950985"/>
                  <a:gd name="connsiteY72" fmla="*/ 217 h 669219"/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950047 w 950985"/>
                  <a:gd name="connsiteY8" fmla="*/ 253807 h 669219"/>
                  <a:gd name="connsiteX9" fmla="*/ 913418 w 950985"/>
                  <a:gd name="connsiteY9" fmla="*/ 390508 h 669219"/>
                  <a:gd name="connsiteX10" fmla="*/ 788706 w 950985"/>
                  <a:gd name="connsiteY10" fmla="*/ 328214 h 669219"/>
                  <a:gd name="connsiteX11" fmla="*/ 785059 w 950985"/>
                  <a:gd name="connsiteY11" fmla="*/ 337665 h 669219"/>
                  <a:gd name="connsiteX12" fmla="*/ 713725 w 950985"/>
                  <a:gd name="connsiteY12" fmla="*/ 435633 h 669219"/>
                  <a:gd name="connsiteX13" fmla="*/ 712053 w 950985"/>
                  <a:gd name="connsiteY13" fmla="*/ 437079 h 669219"/>
                  <a:gd name="connsiteX14" fmla="*/ 712043 w 950985"/>
                  <a:gd name="connsiteY14" fmla="*/ 439040 h 669219"/>
                  <a:gd name="connsiteX15" fmla="*/ 653228 w 950985"/>
                  <a:gd name="connsiteY15" fmla="*/ 630558 h 669219"/>
                  <a:gd name="connsiteX16" fmla="*/ 652680 w 950985"/>
                  <a:gd name="connsiteY16" fmla="*/ 630228 h 669219"/>
                  <a:gd name="connsiteX17" fmla="*/ 648899 w 950985"/>
                  <a:gd name="connsiteY17" fmla="*/ 636603 h 669219"/>
                  <a:gd name="connsiteX18" fmla="*/ 639132 w 950985"/>
                  <a:gd name="connsiteY18" fmla="*/ 647392 h 669219"/>
                  <a:gd name="connsiteX19" fmla="*/ 537643 w 950985"/>
                  <a:gd name="connsiteY19" fmla="*/ 642220 h 669219"/>
                  <a:gd name="connsiteX20" fmla="*/ 525829 w 950985"/>
                  <a:gd name="connsiteY20" fmla="*/ 563667 h 669219"/>
                  <a:gd name="connsiteX21" fmla="*/ 530162 w 950985"/>
                  <a:gd name="connsiteY21" fmla="*/ 556360 h 669219"/>
                  <a:gd name="connsiteX22" fmla="*/ 529974 w 950985"/>
                  <a:gd name="connsiteY22" fmla="*/ 556246 h 669219"/>
                  <a:gd name="connsiteX23" fmla="*/ 566523 w 950985"/>
                  <a:gd name="connsiteY23" fmla="*/ 382700 h 669219"/>
                  <a:gd name="connsiteX24" fmla="*/ 564112 w 950985"/>
                  <a:gd name="connsiteY24" fmla="*/ 369712 h 669219"/>
                  <a:gd name="connsiteX25" fmla="*/ 546678 w 950985"/>
                  <a:gd name="connsiteY25" fmla="*/ 373278 h 669219"/>
                  <a:gd name="connsiteX26" fmla="*/ 331478 w 950985"/>
                  <a:gd name="connsiteY26" fmla="*/ 588798 h 669219"/>
                  <a:gd name="connsiteX27" fmla="*/ 326928 w 950985"/>
                  <a:gd name="connsiteY27" fmla="*/ 611557 h 669219"/>
                  <a:gd name="connsiteX28" fmla="*/ 326735 w 950985"/>
                  <a:gd name="connsiteY28" fmla="*/ 615454 h 669219"/>
                  <a:gd name="connsiteX29" fmla="*/ 323702 w 950985"/>
                  <a:gd name="connsiteY29" fmla="*/ 627621 h 669219"/>
                  <a:gd name="connsiteX30" fmla="*/ 246353 w 950985"/>
                  <a:gd name="connsiteY30" fmla="*/ 665826 h 669219"/>
                  <a:gd name="connsiteX31" fmla="*/ 207485 w 950985"/>
                  <a:gd name="connsiteY31" fmla="*/ 599517 h 669219"/>
                  <a:gd name="connsiteX32" fmla="*/ 208561 w 950985"/>
                  <a:gd name="connsiteY32" fmla="*/ 595200 h 669219"/>
                  <a:gd name="connsiteX33" fmla="*/ 208503 w 950985"/>
                  <a:gd name="connsiteY33" fmla="*/ 595191 h 669219"/>
                  <a:gd name="connsiteX34" fmla="*/ 215473 w 950985"/>
                  <a:gd name="connsiteY34" fmla="*/ 560330 h 669219"/>
                  <a:gd name="connsiteX35" fmla="*/ 225253 w 950985"/>
                  <a:gd name="connsiteY35" fmla="*/ 526640 h 669219"/>
                  <a:gd name="connsiteX36" fmla="*/ 317475 w 950985"/>
                  <a:gd name="connsiteY36" fmla="*/ 373851 h 669219"/>
                  <a:gd name="connsiteX37" fmla="*/ 335078 w 950985"/>
                  <a:gd name="connsiteY37" fmla="*/ 357234 h 669219"/>
                  <a:gd name="connsiteX38" fmla="*/ 313701 w 950985"/>
                  <a:gd name="connsiteY38" fmla="*/ 370462 h 669219"/>
                  <a:gd name="connsiteX39" fmla="*/ 183422 w 950985"/>
                  <a:gd name="connsiteY39" fmla="*/ 527315 h 669219"/>
                  <a:gd name="connsiteX40" fmla="*/ 182968 w 950985"/>
                  <a:gd name="connsiteY40" fmla="*/ 527119 h 669219"/>
                  <a:gd name="connsiteX41" fmla="*/ 179589 w 950985"/>
                  <a:gd name="connsiteY41" fmla="*/ 536125 h 669219"/>
                  <a:gd name="connsiteX42" fmla="*/ 104340 w 950985"/>
                  <a:gd name="connsiteY42" fmla="*/ 571401 h 669219"/>
                  <a:gd name="connsiteX43" fmla="*/ 59037 w 950985"/>
                  <a:gd name="connsiteY43" fmla="*/ 489830 h 669219"/>
                  <a:gd name="connsiteX44" fmla="*/ 63808 w 950985"/>
                  <a:gd name="connsiteY44" fmla="*/ 477115 h 669219"/>
                  <a:gd name="connsiteX45" fmla="*/ 65437 w 950985"/>
                  <a:gd name="connsiteY45" fmla="*/ 474478 h 669219"/>
                  <a:gd name="connsiteX46" fmla="*/ 82677 w 950985"/>
                  <a:gd name="connsiteY46" fmla="*/ 438864 h 669219"/>
                  <a:gd name="connsiteX47" fmla="*/ 275779 w 950985"/>
                  <a:gd name="connsiteY47" fmla="*/ 242019 h 669219"/>
                  <a:gd name="connsiteX48" fmla="*/ 291065 w 950985"/>
                  <a:gd name="connsiteY48" fmla="*/ 234342 h 669219"/>
                  <a:gd name="connsiteX49" fmla="*/ 279518 w 950985"/>
                  <a:gd name="connsiteY49" fmla="*/ 237911 h 669219"/>
                  <a:gd name="connsiteX50" fmla="*/ 131777 w 950985"/>
                  <a:gd name="connsiteY50" fmla="*/ 334418 h 669219"/>
                  <a:gd name="connsiteX51" fmla="*/ 113699 w 950985"/>
                  <a:gd name="connsiteY51" fmla="*/ 355516 h 669219"/>
                  <a:gd name="connsiteX52" fmla="*/ 110302 w 950985"/>
                  <a:gd name="connsiteY52" fmla="*/ 360780 h 669219"/>
                  <a:gd name="connsiteX53" fmla="*/ 46088 w 950985"/>
                  <a:gd name="connsiteY53" fmla="*/ 381147 h 669219"/>
                  <a:gd name="connsiteX54" fmla="*/ 1970 w 950985"/>
                  <a:gd name="connsiteY54" fmla="*/ 307808 h 669219"/>
                  <a:gd name="connsiteX55" fmla="*/ 12632 w 950985"/>
                  <a:gd name="connsiteY55" fmla="*/ 286719 h 669219"/>
                  <a:gd name="connsiteX56" fmla="*/ 14936 w 950985"/>
                  <a:gd name="connsiteY56" fmla="*/ 284363 h 669219"/>
                  <a:gd name="connsiteX57" fmla="*/ 43175 w 950985"/>
                  <a:gd name="connsiteY57" fmla="*/ 251408 h 669219"/>
                  <a:gd name="connsiteX58" fmla="*/ 266798 w 950985"/>
                  <a:gd name="connsiteY58" fmla="*/ 114563 h 669219"/>
                  <a:gd name="connsiteX59" fmla="*/ 279392 w 950985"/>
                  <a:gd name="connsiteY59" fmla="*/ 111530 h 669219"/>
                  <a:gd name="connsiteX60" fmla="*/ 281193 w 950985"/>
                  <a:gd name="connsiteY60" fmla="*/ 109395 h 669219"/>
                  <a:gd name="connsiteX61" fmla="*/ 269076 w 950985"/>
                  <a:gd name="connsiteY61" fmla="*/ 109830 h 669219"/>
                  <a:gd name="connsiteX62" fmla="*/ 218671 w 950985"/>
                  <a:gd name="connsiteY62" fmla="*/ 116674 h 669219"/>
                  <a:gd name="connsiteX63" fmla="*/ 196568 w 950985"/>
                  <a:gd name="connsiteY63" fmla="*/ 122009 h 669219"/>
                  <a:gd name="connsiteX64" fmla="*/ 194069 w 950985"/>
                  <a:gd name="connsiteY64" fmla="*/ 122954 h 669219"/>
                  <a:gd name="connsiteX65" fmla="*/ 171719 w 950985"/>
                  <a:gd name="connsiteY65" fmla="*/ 124562 h 669219"/>
                  <a:gd name="connsiteX66" fmla="*/ 122181 w 950985"/>
                  <a:gd name="connsiteY66" fmla="*/ 63650 h 669219"/>
                  <a:gd name="connsiteX67" fmla="*/ 126652 w 950985"/>
                  <a:gd name="connsiteY67" fmla="*/ 47863 h 669219"/>
                  <a:gd name="connsiteX68" fmla="*/ 162482 w 950985"/>
                  <a:gd name="connsiteY68" fmla="*/ 17938 h 669219"/>
                  <a:gd name="connsiteX69" fmla="*/ 167106 w 950985"/>
                  <a:gd name="connsiteY69" fmla="*/ 17143 h 669219"/>
                  <a:gd name="connsiteX70" fmla="*/ 196932 w 950985"/>
                  <a:gd name="connsiteY70" fmla="*/ 9945 h 669219"/>
                  <a:gd name="connsiteX71" fmla="*/ 310057 w 950985"/>
                  <a:gd name="connsiteY71" fmla="*/ 217 h 669219"/>
                  <a:gd name="connsiteX0" fmla="*/ 310057 w 954478"/>
                  <a:gd name="connsiteY0" fmla="*/ 217 h 669219"/>
                  <a:gd name="connsiteX1" fmla="*/ 420875 w 954478"/>
                  <a:gd name="connsiteY1" fmla="*/ 16213 h 669219"/>
                  <a:gd name="connsiteX2" fmla="*/ 446748 w 954478"/>
                  <a:gd name="connsiteY2" fmla="*/ 23913 h 669219"/>
                  <a:gd name="connsiteX3" fmla="*/ 465540 w 954478"/>
                  <a:gd name="connsiteY3" fmla="*/ 20060 h 669219"/>
                  <a:gd name="connsiteX4" fmla="*/ 545828 w 954478"/>
                  <a:gd name="connsiteY4" fmla="*/ 13705 h 669219"/>
                  <a:gd name="connsiteX5" fmla="*/ 772130 w 954478"/>
                  <a:gd name="connsiteY5" fmla="*/ 74670 h 669219"/>
                  <a:gd name="connsiteX6" fmla="*/ 785486 w 954478"/>
                  <a:gd name="connsiteY6" fmla="*/ 84873 h 669219"/>
                  <a:gd name="connsiteX7" fmla="*/ 857567 w 954478"/>
                  <a:gd name="connsiteY7" fmla="*/ 89228 h 669219"/>
                  <a:gd name="connsiteX8" fmla="*/ 950047 w 954478"/>
                  <a:gd name="connsiteY8" fmla="*/ 253807 h 669219"/>
                  <a:gd name="connsiteX9" fmla="*/ 913418 w 954478"/>
                  <a:gd name="connsiteY9" fmla="*/ 390508 h 669219"/>
                  <a:gd name="connsiteX10" fmla="*/ 788706 w 954478"/>
                  <a:gd name="connsiteY10" fmla="*/ 328214 h 669219"/>
                  <a:gd name="connsiteX11" fmla="*/ 785059 w 954478"/>
                  <a:gd name="connsiteY11" fmla="*/ 337665 h 669219"/>
                  <a:gd name="connsiteX12" fmla="*/ 713725 w 954478"/>
                  <a:gd name="connsiteY12" fmla="*/ 435633 h 669219"/>
                  <a:gd name="connsiteX13" fmla="*/ 712053 w 954478"/>
                  <a:gd name="connsiteY13" fmla="*/ 437079 h 669219"/>
                  <a:gd name="connsiteX14" fmla="*/ 712043 w 954478"/>
                  <a:gd name="connsiteY14" fmla="*/ 439040 h 669219"/>
                  <a:gd name="connsiteX15" fmla="*/ 653228 w 954478"/>
                  <a:gd name="connsiteY15" fmla="*/ 630558 h 669219"/>
                  <a:gd name="connsiteX16" fmla="*/ 652680 w 954478"/>
                  <a:gd name="connsiteY16" fmla="*/ 630228 h 669219"/>
                  <a:gd name="connsiteX17" fmla="*/ 648899 w 954478"/>
                  <a:gd name="connsiteY17" fmla="*/ 636603 h 669219"/>
                  <a:gd name="connsiteX18" fmla="*/ 639132 w 954478"/>
                  <a:gd name="connsiteY18" fmla="*/ 647392 h 669219"/>
                  <a:gd name="connsiteX19" fmla="*/ 537643 w 954478"/>
                  <a:gd name="connsiteY19" fmla="*/ 642220 h 669219"/>
                  <a:gd name="connsiteX20" fmla="*/ 525829 w 954478"/>
                  <a:gd name="connsiteY20" fmla="*/ 563667 h 669219"/>
                  <a:gd name="connsiteX21" fmla="*/ 530162 w 954478"/>
                  <a:gd name="connsiteY21" fmla="*/ 556360 h 669219"/>
                  <a:gd name="connsiteX22" fmla="*/ 529974 w 954478"/>
                  <a:gd name="connsiteY22" fmla="*/ 556246 h 669219"/>
                  <a:gd name="connsiteX23" fmla="*/ 566523 w 954478"/>
                  <a:gd name="connsiteY23" fmla="*/ 382700 h 669219"/>
                  <a:gd name="connsiteX24" fmla="*/ 564112 w 954478"/>
                  <a:gd name="connsiteY24" fmla="*/ 369712 h 669219"/>
                  <a:gd name="connsiteX25" fmla="*/ 546678 w 954478"/>
                  <a:gd name="connsiteY25" fmla="*/ 373278 h 669219"/>
                  <a:gd name="connsiteX26" fmla="*/ 331478 w 954478"/>
                  <a:gd name="connsiteY26" fmla="*/ 588798 h 669219"/>
                  <a:gd name="connsiteX27" fmla="*/ 326928 w 954478"/>
                  <a:gd name="connsiteY27" fmla="*/ 611557 h 669219"/>
                  <a:gd name="connsiteX28" fmla="*/ 326735 w 954478"/>
                  <a:gd name="connsiteY28" fmla="*/ 615454 h 669219"/>
                  <a:gd name="connsiteX29" fmla="*/ 323702 w 954478"/>
                  <a:gd name="connsiteY29" fmla="*/ 627621 h 669219"/>
                  <a:gd name="connsiteX30" fmla="*/ 246353 w 954478"/>
                  <a:gd name="connsiteY30" fmla="*/ 665826 h 669219"/>
                  <a:gd name="connsiteX31" fmla="*/ 207485 w 954478"/>
                  <a:gd name="connsiteY31" fmla="*/ 599517 h 669219"/>
                  <a:gd name="connsiteX32" fmla="*/ 208561 w 954478"/>
                  <a:gd name="connsiteY32" fmla="*/ 595200 h 669219"/>
                  <a:gd name="connsiteX33" fmla="*/ 208503 w 954478"/>
                  <a:gd name="connsiteY33" fmla="*/ 595191 h 669219"/>
                  <a:gd name="connsiteX34" fmla="*/ 215473 w 954478"/>
                  <a:gd name="connsiteY34" fmla="*/ 560330 h 669219"/>
                  <a:gd name="connsiteX35" fmla="*/ 225253 w 954478"/>
                  <a:gd name="connsiteY35" fmla="*/ 526640 h 669219"/>
                  <a:gd name="connsiteX36" fmla="*/ 317475 w 954478"/>
                  <a:gd name="connsiteY36" fmla="*/ 373851 h 669219"/>
                  <a:gd name="connsiteX37" fmla="*/ 335078 w 954478"/>
                  <a:gd name="connsiteY37" fmla="*/ 357234 h 669219"/>
                  <a:gd name="connsiteX38" fmla="*/ 313701 w 954478"/>
                  <a:gd name="connsiteY38" fmla="*/ 370462 h 669219"/>
                  <a:gd name="connsiteX39" fmla="*/ 183422 w 954478"/>
                  <a:gd name="connsiteY39" fmla="*/ 527315 h 669219"/>
                  <a:gd name="connsiteX40" fmla="*/ 182968 w 954478"/>
                  <a:gd name="connsiteY40" fmla="*/ 527119 h 669219"/>
                  <a:gd name="connsiteX41" fmla="*/ 179589 w 954478"/>
                  <a:gd name="connsiteY41" fmla="*/ 536125 h 669219"/>
                  <a:gd name="connsiteX42" fmla="*/ 104340 w 954478"/>
                  <a:gd name="connsiteY42" fmla="*/ 571401 h 669219"/>
                  <a:gd name="connsiteX43" fmla="*/ 59037 w 954478"/>
                  <a:gd name="connsiteY43" fmla="*/ 489830 h 669219"/>
                  <a:gd name="connsiteX44" fmla="*/ 63808 w 954478"/>
                  <a:gd name="connsiteY44" fmla="*/ 477115 h 669219"/>
                  <a:gd name="connsiteX45" fmla="*/ 65437 w 954478"/>
                  <a:gd name="connsiteY45" fmla="*/ 474478 h 669219"/>
                  <a:gd name="connsiteX46" fmla="*/ 82677 w 954478"/>
                  <a:gd name="connsiteY46" fmla="*/ 438864 h 669219"/>
                  <a:gd name="connsiteX47" fmla="*/ 275779 w 954478"/>
                  <a:gd name="connsiteY47" fmla="*/ 242019 h 669219"/>
                  <a:gd name="connsiteX48" fmla="*/ 291065 w 954478"/>
                  <a:gd name="connsiteY48" fmla="*/ 234342 h 669219"/>
                  <a:gd name="connsiteX49" fmla="*/ 279518 w 954478"/>
                  <a:gd name="connsiteY49" fmla="*/ 237911 h 669219"/>
                  <a:gd name="connsiteX50" fmla="*/ 131777 w 954478"/>
                  <a:gd name="connsiteY50" fmla="*/ 334418 h 669219"/>
                  <a:gd name="connsiteX51" fmla="*/ 113699 w 954478"/>
                  <a:gd name="connsiteY51" fmla="*/ 355516 h 669219"/>
                  <a:gd name="connsiteX52" fmla="*/ 110302 w 954478"/>
                  <a:gd name="connsiteY52" fmla="*/ 360780 h 669219"/>
                  <a:gd name="connsiteX53" fmla="*/ 46088 w 954478"/>
                  <a:gd name="connsiteY53" fmla="*/ 381147 h 669219"/>
                  <a:gd name="connsiteX54" fmla="*/ 1970 w 954478"/>
                  <a:gd name="connsiteY54" fmla="*/ 307808 h 669219"/>
                  <a:gd name="connsiteX55" fmla="*/ 12632 w 954478"/>
                  <a:gd name="connsiteY55" fmla="*/ 286719 h 669219"/>
                  <a:gd name="connsiteX56" fmla="*/ 14936 w 954478"/>
                  <a:gd name="connsiteY56" fmla="*/ 284363 h 669219"/>
                  <a:gd name="connsiteX57" fmla="*/ 43175 w 954478"/>
                  <a:gd name="connsiteY57" fmla="*/ 251408 h 669219"/>
                  <a:gd name="connsiteX58" fmla="*/ 266798 w 954478"/>
                  <a:gd name="connsiteY58" fmla="*/ 114563 h 669219"/>
                  <a:gd name="connsiteX59" fmla="*/ 279392 w 954478"/>
                  <a:gd name="connsiteY59" fmla="*/ 111530 h 669219"/>
                  <a:gd name="connsiteX60" fmla="*/ 281193 w 954478"/>
                  <a:gd name="connsiteY60" fmla="*/ 109395 h 669219"/>
                  <a:gd name="connsiteX61" fmla="*/ 269076 w 954478"/>
                  <a:gd name="connsiteY61" fmla="*/ 109830 h 669219"/>
                  <a:gd name="connsiteX62" fmla="*/ 218671 w 954478"/>
                  <a:gd name="connsiteY62" fmla="*/ 116674 h 669219"/>
                  <a:gd name="connsiteX63" fmla="*/ 196568 w 954478"/>
                  <a:gd name="connsiteY63" fmla="*/ 122009 h 669219"/>
                  <a:gd name="connsiteX64" fmla="*/ 194069 w 954478"/>
                  <a:gd name="connsiteY64" fmla="*/ 122954 h 669219"/>
                  <a:gd name="connsiteX65" fmla="*/ 171719 w 954478"/>
                  <a:gd name="connsiteY65" fmla="*/ 124562 h 669219"/>
                  <a:gd name="connsiteX66" fmla="*/ 122181 w 954478"/>
                  <a:gd name="connsiteY66" fmla="*/ 63650 h 669219"/>
                  <a:gd name="connsiteX67" fmla="*/ 126652 w 954478"/>
                  <a:gd name="connsiteY67" fmla="*/ 47863 h 669219"/>
                  <a:gd name="connsiteX68" fmla="*/ 162482 w 954478"/>
                  <a:gd name="connsiteY68" fmla="*/ 17938 h 669219"/>
                  <a:gd name="connsiteX69" fmla="*/ 167106 w 954478"/>
                  <a:gd name="connsiteY69" fmla="*/ 17143 h 669219"/>
                  <a:gd name="connsiteX70" fmla="*/ 196932 w 954478"/>
                  <a:gd name="connsiteY70" fmla="*/ 9945 h 669219"/>
                  <a:gd name="connsiteX71" fmla="*/ 310057 w 954478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5637"/>
                  <a:gd name="connsiteY0" fmla="*/ 217 h 669219"/>
                  <a:gd name="connsiteX1" fmla="*/ 420875 w 955637"/>
                  <a:gd name="connsiteY1" fmla="*/ 16213 h 669219"/>
                  <a:gd name="connsiteX2" fmla="*/ 446748 w 955637"/>
                  <a:gd name="connsiteY2" fmla="*/ 23913 h 669219"/>
                  <a:gd name="connsiteX3" fmla="*/ 465540 w 955637"/>
                  <a:gd name="connsiteY3" fmla="*/ 20060 h 669219"/>
                  <a:gd name="connsiteX4" fmla="*/ 545828 w 955637"/>
                  <a:gd name="connsiteY4" fmla="*/ 13705 h 669219"/>
                  <a:gd name="connsiteX5" fmla="*/ 772130 w 955637"/>
                  <a:gd name="connsiteY5" fmla="*/ 74670 h 669219"/>
                  <a:gd name="connsiteX6" fmla="*/ 785486 w 955637"/>
                  <a:gd name="connsiteY6" fmla="*/ 84873 h 669219"/>
                  <a:gd name="connsiteX7" fmla="*/ 857567 w 955637"/>
                  <a:gd name="connsiteY7" fmla="*/ 89228 h 669219"/>
                  <a:gd name="connsiteX8" fmla="*/ 950047 w 955637"/>
                  <a:gd name="connsiteY8" fmla="*/ 253807 h 669219"/>
                  <a:gd name="connsiteX9" fmla="*/ 913418 w 955637"/>
                  <a:gd name="connsiteY9" fmla="*/ 390508 h 669219"/>
                  <a:gd name="connsiteX10" fmla="*/ 788706 w 955637"/>
                  <a:gd name="connsiteY10" fmla="*/ 328214 h 669219"/>
                  <a:gd name="connsiteX11" fmla="*/ 785059 w 955637"/>
                  <a:gd name="connsiteY11" fmla="*/ 337665 h 669219"/>
                  <a:gd name="connsiteX12" fmla="*/ 713725 w 955637"/>
                  <a:gd name="connsiteY12" fmla="*/ 435633 h 669219"/>
                  <a:gd name="connsiteX13" fmla="*/ 712053 w 955637"/>
                  <a:gd name="connsiteY13" fmla="*/ 437079 h 669219"/>
                  <a:gd name="connsiteX14" fmla="*/ 712043 w 955637"/>
                  <a:gd name="connsiteY14" fmla="*/ 439040 h 669219"/>
                  <a:gd name="connsiteX15" fmla="*/ 653228 w 955637"/>
                  <a:gd name="connsiteY15" fmla="*/ 630558 h 669219"/>
                  <a:gd name="connsiteX16" fmla="*/ 652680 w 955637"/>
                  <a:gd name="connsiteY16" fmla="*/ 630228 h 669219"/>
                  <a:gd name="connsiteX17" fmla="*/ 648899 w 955637"/>
                  <a:gd name="connsiteY17" fmla="*/ 636603 h 669219"/>
                  <a:gd name="connsiteX18" fmla="*/ 639132 w 955637"/>
                  <a:gd name="connsiteY18" fmla="*/ 647392 h 669219"/>
                  <a:gd name="connsiteX19" fmla="*/ 537643 w 955637"/>
                  <a:gd name="connsiteY19" fmla="*/ 642220 h 669219"/>
                  <a:gd name="connsiteX20" fmla="*/ 525829 w 955637"/>
                  <a:gd name="connsiteY20" fmla="*/ 563667 h 669219"/>
                  <a:gd name="connsiteX21" fmla="*/ 530162 w 955637"/>
                  <a:gd name="connsiteY21" fmla="*/ 556360 h 669219"/>
                  <a:gd name="connsiteX22" fmla="*/ 529974 w 955637"/>
                  <a:gd name="connsiteY22" fmla="*/ 556246 h 669219"/>
                  <a:gd name="connsiteX23" fmla="*/ 566523 w 955637"/>
                  <a:gd name="connsiteY23" fmla="*/ 382700 h 669219"/>
                  <a:gd name="connsiteX24" fmla="*/ 564112 w 955637"/>
                  <a:gd name="connsiteY24" fmla="*/ 369712 h 669219"/>
                  <a:gd name="connsiteX25" fmla="*/ 546678 w 955637"/>
                  <a:gd name="connsiteY25" fmla="*/ 373278 h 669219"/>
                  <a:gd name="connsiteX26" fmla="*/ 331478 w 955637"/>
                  <a:gd name="connsiteY26" fmla="*/ 588798 h 669219"/>
                  <a:gd name="connsiteX27" fmla="*/ 326928 w 955637"/>
                  <a:gd name="connsiteY27" fmla="*/ 611557 h 669219"/>
                  <a:gd name="connsiteX28" fmla="*/ 326735 w 955637"/>
                  <a:gd name="connsiteY28" fmla="*/ 615454 h 669219"/>
                  <a:gd name="connsiteX29" fmla="*/ 323702 w 955637"/>
                  <a:gd name="connsiteY29" fmla="*/ 627621 h 669219"/>
                  <a:gd name="connsiteX30" fmla="*/ 246353 w 955637"/>
                  <a:gd name="connsiteY30" fmla="*/ 665826 h 669219"/>
                  <a:gd name="connsiteX31" fmla="*/ 207485 w 955637"/>
                  <a:gd name="connsiteY31" fmla="*/ 599517 h 669219"/>
                  <a:gd name="connsiteX32" fmla="*/ 208561 w 955637"/>
                  <a:gd name="connsiteY32" fmla="*/ 595200 h 669219"/>
                  <a:gd name="connsiteX33" fmla="*/ 208503 w 955637"/>
                  <a:gd name="connsiteY33" fmla="*/ 595191 h 669219"/>
                  <a:gd name="connsiteX34" fmla="*/ 215473 w 955637"/>
                  <a:gd name="connsiteY34" fmla="*/ 560330 h 669219"/>
                  <a:gd name="connsiteX35" fmla="*/ 225253 w 955637"/>
                  <a:gd name="connsiteY35" fmla="*/ 526640 h 669219"/>
                  <a:gd name="connsiteX36" fmla="*/ 317475 w 955637"/>
                  <a:gd name="connsiteY36" fmla="*/ 373851 h 669219"/>
                  <a:gd name="connsiteX37" fmla="*/ 335078 w 955637"/>
                  <a:gd name="connsiteY37" fmla="*/ 357234 h 669219"/>
                  <a:gd name="connsiteX38" fmla="*/ 313701 w 955637"/>
                  <a:gd name="connsiteY38" fmla="*/ 370462 h 669219"/>
                  <a:gd name="connsiteX39" fmla="*/ 183422 w 955637"/>
                  <a:gd name="connsiteY39" fmla="*/ 527315 h 669219"/>
                  <a:gd name="connsiteX40" fmla="*/ 182968 w 955637"/>
                  <a:gd name="connsiteY40" fmla="*/ 527119 h 669219"/>
                  <a:gd name="connsiteX41" fmla="*/ 179589 w 955637"/>
                  <a:gd name="connsiteY41" fmla="*/ 536125 h 669219"/>
                  <a:gd name="connsiteX42" fmla="*/ 104340 w 955637"/>
                  <a:gd name="connsiteY42" fmla="*/ 571401 h 669219"/>
                  <a:gd name="connsiteX43" fmla="*/ 59037 w 955637"/>
                  <a:gd name="connsiteY43" fmla="*/ 489830 h 669219"/>
                  <a:gd name="connsiteX44" fmla="*/ 63808 w 955637"/>
                  <a:gd name="connsiteY44" fmla="*/ 477115 h 669219"/>
                  <a:gd name="connsiteX45" fmla="*/ 65437 w 955637"/>
                  <a:gd name="connsiteY45" fmla="*/ 474478 h 669219"/>
                  <a:gd name="connsiteX46" fmla="*/ 82677 w 955637"/>
                  <a:gd name="connsiteY46" fmla="*/ 438864 h 669219"/>
                  <a:gd name="connsiteX47" fmla="*/ 275779 w 955637"/>
                  <a:gd name="connsiteY47" fmla="*/ 242019 h 669219"/>
                  <a:gd name="connsiteX48" fmla="*/ 291065 w 955637"/>
                  <a:gd name="connsiteY48" fmla="*/ 234342 h 669219"/>
                  <a:gd name="connsiteX49" fmla="*/ 279518 w 955637"/>
                  <a:gd name="connsiteY49" fmla="*/ 237911 h 669219"/>
                  <a:gd name="connsiteX50" fmla="*/ 131777 w 955637"/>
                  <a:gd name="connsiteY50" fmla="*/ 334418 h 669219"/>
                  <a:gd name="connsiteX51" fmla="*/ 113699 w 955637"/>
                  <a:gd name="connsiteY51" fmla="*/ 355516 h 669219"/>
                  <a:gd name="connsiteX52" fmla="*/ 110302 w 955637"/>
                  <a:gd name="connsiteY52" fmla="*/ 360780 h 669219"/>
                  <a:gd name="connsiteX53" fmla="*/ 46088 w 955637"/>
                  <a:gd name="connsiteY53" fmla="*/ 381147 h 669219"/>
                  <a:gd name="connsiteX54" fmla="*/ 1970 w 955637"/>
                  <a:gd name="connsiteY54" fmla="*/ 307808 h 669219"/>
                  <a:gd name="connsiteX55" fmla="*/ 12632 w 955637"/>
                  <a:gd name="connsiteY55" fmla="*/ 286719 h 669219"/>
                  <a:gd name="connsiteX56" fmla="*/ 14936 w 955637"/>
                  <a:gd name="connsiteY56" fmla="*/ 284363 h 669219"/>
                  <a:gd name="connsiteX57" fmla="*/ 43175 w 955637"/>
                  <a:gd name="connsiteY57" fmla="*/ 251408 h 669219"/>
                  <a:gd name="connsiteX58" fmla="*/ 266798 w 955637"/>
                  <a:gd name="connsiteY58" fmla="*/ 114563 h 669219"/>
                  <a:gd name="connsiteX59" fmla="*/ 279392 w 955637"/>
                  <a:gd name="connsiteY59" fmla="*/ 111530 h 669219"/>
                  <a:gd name="connsiteX60" fmla="*/ 281193 w 955637"/>
                  <a:gd name="connsiteY60" fmla="*/ 109395 h 669219"/>
                  <a:gd name="connsiteX61" fmla="*/ 269076 w 955637"/>
                  <a:gd name="connsiteY61" fmla="*/ 109830 h 669219"/>
                  <a:gd name="connsiteX62" fmla="*/ 218671 w 955637"/>
                  <a:gd name="connsiteY62" fmla="*/ 116674 h 669219"/>
                  <a:gd name="connsiteX63" fmla="*/ 196568 w 955637"/>
                  <a:gd name="connsiteY63" fmla="*/ 122009 h 669219"/>
                  <a:gd name="connsiteX64" fmla="*/ 194069 w 955637"/>
                  <a:gd name="connsiteY64" fmla="*/ 122954 h 669219"/>
                  <a:gd name="connsiteX65" fmla="*/ 171719 w 955637"/>
                  <a:gd name="connsiteY65" fmla="*/ 124562 h 669219"/>
                  <a:gd name="connsiteX66" fmla="*/ 122181 w 955637"/>
                  <a:gd name="connsiteY66" fmla="*/ 63650 h 669219"/>
                  <a:gd name="connsiteX67" fmla="*/ 126652 w 955637"/>
                  <a:gd name="connsiteY67" fmla="*/ 47863 h 669219"/>
                  <a:gd name="connsiteX68" fmla="*/ 162482 w 955637"/>
                  <a:gd name="connsiteY68" fmla="*/ 17938 h 669219"/>
                  <a:gd name="connsiteX69" fmla="*/ 167106 w 955637"/>
                  <a:gd name="connsiteY69" fmla="*/ 17143 h 669219"/>
                  <a:gd name="connsiteX70" fmla="*/ 196932 w 955637"/>
                  <a:gd name="connsiteY70" fmla="*/ 9945 h 669219"/>
                  <a:gd name="connsiteX71" fmla="*/ 310057 w 955637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69076 w 958185"/>
                  <a:gd name="connsiteY61" fmla="*/ 109830 h 669219"/>
                  <a:gd name="connsiteX62" fmla="*/ 218671 w 958185"/>
                  <a:gd name="connsiteY62" fmla="*/ 116674 h 669219"/>
                  <a:gd name="connsiteX63" fmla="*/ 196568 w 958185"/>
                  <a:gd name="connsiteY63" fmla="*/ 122009 h 669219"/>
                  <a:gd name="connsiteX64" fmla="*/ 194069 w 958185"/>
                  <a:gd name="connsiteY64" fmla="*/ 122954 h 669219"/>
                  <a:gd name="connsiteX65" fmla="*/ 171719 w 958185"/>
                  <a:gd name="connsiteY65" fmla="*/ 124562 h 669219"/>
                  <a:gd name="connsiteX66" fmla="*/ 122181 w 958185"/>
                  <a:gd name="connsiteY66" fmla="*/ 63650 h 669219"/>
                  <a:gd name="connsiteX67" fmla="*/ 126652 w 958185"/>
                  <a:gd name="connsiteY67" fmla="*/ 47863 h 669219"/>
                  <a:gd name="connsiteX68" fmla="*/ 162482 w 958185"/>
                  <a:gd name="connsiteY68" fmla="*/ 17938 h 669219"/>
                  <a:gd name="connsiteX69" fmla="*/ 167106 w 958185"/>
                  <a:gd name="connsiteY69" fmla="*/ 17143 h 669219"/>
                  <a:gd name="connsiteX70" fmla="*/ 196932 w 958185"/>
                  <a:gd name="connsiteY70" fmla="*/ 9945 h 669219"/>
                  <a:gd name="connsiteX71" fmla="*/ 310057 w 95818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18671 w 958185"/>
                  <a:gd name="connsiteY61" fmla="*/ 116674 h 669219"/>
                  <a:gd name="connsiteX62" fmla="*/ 196568 w 958185"/>
                  <a:gd name="connsiteY62" fmla="*/ 122009 h 669219"/>
                  <a:gd name="connsiteX63" fmla="*/ 194069 w 958185"/>
                  <a:gd name="connsiteY63" fmla="*/ 122954 h 669219"/>
                  <a:gd name="connsiteX64" fmla="*/ 171719 w 958185"/>
                  <a:gd name="connsiteY64" fmla="*/ 124562 h 669219"/>
                  <a:gd name="connsiteX65" fmla="*/ 122181 w 958185"/>
                  <a:gd name="connsiteY65" fmla="*/ 63650 h 669219"/>
                  <a:gd name="connsiteX66" fmla="*/ 126652 w 958185"/>
                  <a:gd name="connsiteY66" fmla="*/ 47863 h 669219"/>
                  <a:gd name="connsiteX67" fmla="*/ 162482 w 958185"/>
                  <a:gd name="connsiteY67" fmla="*/ 17938 h 669219"/>
                  <a:gd name="connsiteX68" fmla="*/ 167106 w 958185"/>
                  <a:gd name="connsiteY68" fmla="*/ 17143 h 669219"/>
                  <a:gd name="connsiteX69" fmla="*/ 196932 w 958185"/>
                  <a:gd name="connsiteY69" fmla="*/ 9945 h 669219"/>
                  <a:gd name="connsiteX70" fmla="*/ 310057 w 958185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85059 w 956820"/>
                  <a:gd name="connsiteY11" fmla="*/ 337665 h 669219"/>
                  <a:gd name="connsiteX12" fmla="*/ 713725 w 956820"/>
                  <a:gd name="connsiteY12" fmla="*/ 435633 h 669219"/>
                  <a:gd name="connsiteX13" fmla="*/ 712053 w 956820"/>
                  <a:gd name="connsiteY13" fmla="*/ 437079 h 669219"/>
                  <a:gd name="connsiteX14" fmla="*/ 712043 w 956820"/>
                  <a:gd name="connsiteY14" fmla="*/ 439040 h 669219"/>
                  <a:gd name="connsiteX15" fmla="*/ 653228 w 956820"/>
                  <a:gd name="connsiteY15" fmla="*/ 630558 h 669219"/>
                  <a:gd name="connsiteX16" fmla="*/ 652680 w 956820"/>
                  <a:gd name="connsiteY16" fmla="*/ 630228 h 669219"/>
                  <a:gd name="connsiteX17" fmla="*/ 648899 w 956820"/>
                  <a:gd name="connsiteY17" fmla="*/ 636603 h 669219"/>
                  <a:gd name="connsiteX18" fmla="*/ 639132 w 956820"/>
                  <a:gd name="connsiteY18" fmla="*/ 647392 h 669219"/>
                  <a:gd name="connsiteX19" fmla="*/ 537643 w 956820"/>
                  <a:gd name="connsiteY19" fmla="*/ 642220 h 669219"/>
                  <a:gd name="connsiteX20" fmla="*/ 525829 w 956820"/>
                  <a:gd name="connsiteY20" fmla="*/ 563667 h 669219"/>
                  <a:gd name="connsiteX21" fmla="*/ 530162 w 956820"/>
                  <a:gd name="connsiteY21" fmla="*/ 556360 h 669219"/>
                  <a:gd name="connsiteX22" fmla="*/ 529974 w 956820"/>
                  <a:gd name="connsiteY22" fmla="*/ 556246 h 669219"/>
                  <a:gd name="connsiteX23" fmla="*/ 566523 w 956820"/>
                  <a:gd name="connsiteY23" fmla="*/ 382700 h 669219"/>
                  <a:gd name="connsiteX24" fmla="*/ 564112 w 956820"/>
                  <a:gd name="connsiteY24" fmla="*/ 369712 h 669219"/>
                  <a:gd name="connsiteX25" fmla="*/ 546678 w 956820"/>
                  <a:gd name="connsiteY25" fmla="*/ 373278 h 669219"/>
                  <a:gd name="connsiteX26" fmla="*/ 331478 w 956820"/>
                  <a:gd name="connsiteY26" fmla="*/ 588798 h 669219"/>
                  <a:gd name="connsiteX27" fmla="*/ 326928 w 956820"/>
                  <a:gd name="connsiteY27" fmla="*/ 611557 h 669219"/>
                  <a:gd name="connsiteX28" fmla="*/ 326735 w 956820"/>
                  <a:gd name="connsiteY28" fmla="*/ 615454 h 669219"/>
                  <a:gd name="connsiteX29" fmla="*/ 323702 w 956820"/>
                  <a:gd name="connsiteY29" fmla="*/ 627621 h 669219"/>
                  <a:gd name="connsiteX30" fmla="*/ 246353 w 956820"/>
                  <a:gd name="connsiteY30" fmla="*/ 665826 h 669219"/>
                  <a:gd name="connsiteX31" fmla="*/ 207485 w 956820"/>
                  <a:gd name="connsiteY31" fmla="*/ 599517 h 669219"/>
                  <a:gd name="connsiteX32" fmla="*/ 208561 w 956820"/>
                  <a:gd name="connsiteY32" fmla="*/ 595200 h 669219"/>
                  <a:gd name="connsiteX33" fmla="*/ 208503 w 956820"/>
                  <a:gd name="connsiteY33" fmla="*/ 595191 h 669219"/>
                  <a:gd name="connsiteX34" fmla="*/ 215473 w 956820"/>
                  <a:gd name="connsiteY34" fmla="*/ 560330 h 669219"/>
                  <a:gd name="connsiteX35" fmla="*/ 225253 w 956820"/>
                  <a:gd name="connsiteY35" fmla="*/ 526640 h 669219"/>
                  <a:gd name="connsiteX36" fmla="*/ 317475 w 956820"/>
                  <a:gd name="connsiteY36" fmla="*/ 373851 h 669219"/>
                  <a:gd name="connsiteX37" fmla="*/ 335078 w 956820"/>
                  <a:gd name="connsiteY37" fmla="*/ 357234 h 669219"/>
                  <a:gd name="connsiteX38" fmla="*/ 313701 w 956820"/>
                  <a:gd name="connsiteY38" fmla="*/ 370462 h 669219"/>
                  <a:gd name="connsiteX39" fmla="*/ 183422 w 956820"/>
                  <a:gd name="connsiteY39" fmla="*/ 527315 h 669219"/>
                  <a:gd name="connsiteX40" fmla="*/ 182968 w 956820"/>
                  <a:gd name="connsiteY40" fmla="*/ 527119 h 669219"/>
                  <a:gd name="connsiteX41" fmla="*/ 179589 w 956820"/>
                  <a:gd name="connsiteY41" fmla="*/ 536125 h 669219"/>
                  <a:gd name="connsiteX42" fmla="*/ 104340 w 956820"/>
                  <a:gd name="connsiteY42" fmla="*/ 571401 h 669219"/>
                  <a:gd name="connsiteX43" fmla="*/ 59037 w 956820"/>
                  <a:gd name="connsiteY43" fmla="*/ 489830 h 669219"/>
                  <a:gd name="connsiteX44" fmla="*/ 63808 w 956820"/>
                  <a:gd name="connsiteY44" fmla="*/ 477115 h 669219"/>
                  <a:gd name="connsiteX45" fmla="*/ 65437 w 956820"/>
                  <a:gd name="connsiteY45" fmla="*/ 474478 h 669219"/>
                  <a:gd name="connsiteX46" fmla="*/ 82677 w 956820"/>
                  <a:gd name="connsiteY46" fmla="*/ 438864 h 669219"/>
                  <a:gd name="connsiteX47" fmla="*/ 275779 w 956820"/>
                  <a:gd name="connsiteY47" fmla="*/ 242019 h 669219"/>
                  <a:gd name="connsiteX48" fmla="*/ 291065 w 956820"/>
                  <a:gd name="connsiteY48" fmla="*/ 234342 h 669219"/>
                  <a:gd name="connsiteX49" fmla="*/ 279518 w 956820"/>
                  <a:gd name="connsiteY49" fmla="*/ 237911 h 669219"/>
                  <a:gd name="connsiteX50" fmla="*/ 131777 w 956820"/>
                  <a:gd name="connsiteY50" fmla="*/ 334418 h 669219"/>
                  <a:gd name="connsiteX51" fmla="*/ 113699 w 956820"/>
                  <a:gd name="connsiteY51" fmla="*/ 355516 h 669219"/>
                  <a:gd name="connsiteX52" fmla="*/ 110302 w 956820"/>
                  <a:gd name="connsiteY52" fmla="*/ 360780 h 669219"/>
                  <a:gd name="connsiteX53" fmla="*/ 46088 w 956820"/>
                  <a:gd name="connsiteY53" fmla="*/ 381147 h 669219"/>
                  <a:gd name="connsiteX54" fmla="*/ 1970 w 956820"/>
                  <a:gd name="connsiteY54" fmla="*/ 307808 h 669219"/>
                  <a:gd name="connsiteX55" fmla="*/ 12632 w 956820"/>
                  <a:gd name="connsiteY55" fmla="*/ 286719 h 669219"/>
                  <a:gd name="connsiteX56" fmla="*/ 14936 w 956820"/>
                  <a:gd name="connsiteY56" fmla="*/ 284363 h 669219"/>
                  <a:gd name="connsiteX57" fmla="*/ 43175 w 956820"/>
                  <a:gd name="connsiteY57" fmla="*/ 251408 h 669219"/>
                  <a:gd name="connsiteX58" fmla="*/ 266798 w 956820"/>
                  <a:gd name="connsiteY58" fmla="*/ 114563 h 669219"/>
                  <a:gd name="connsiteX59" fmla="*/ 279392 w 956820"/>
                  <a:gd name="connsiteY59" fmla="*/ 111530 h 669219"/>
                  <a:gd name="connsiteX60" fmla="*/ 281193 w 956820"/>
                  <a:gd name="connsiteY60" fmla="*/ 109395 h 669219"/>
                  <a:gd name="connsiteX61" fmla="*/ 218671 w 956820"/>
                  <a:gd name="connsiteY61" fmla="*/ 116674 h 669219"/>
                  <a:gd name="connsiteX62" fmla="*/ 196568 w 956820"/>
                  <a:gd name="connsiteY62" fmla="*/ 122009 h 669219"/>
                  <a:gd name="connsiteX63" fmla="*/ 194069 w 956820"/>
                  <a:gd name="connsiteY63" fmla="*/ 122954 h 669219"/>
                  <a:gd name="connsiteX64" fmla="*/ 171719 w 956820"/>
                  <a:gd name="connsiteY64" fmla="*/ 124562 h 669219"/>
                  <a:gd name="connsiteX65" fmla="*/ 122181 w 956820"/>
                  <a:gd name="connsiteY65" fmla="*/ 63650 h 669219"/>
                  <a:gd name="connsiteX66" fmla="*/ 126652 w 956820"/>
                  <a:gd name="connsiteY66" fmla="*/ 47863 h 669219"/>
                  <a:gd name="connsiteX67" fmla="*/ 162482 w 956820"/>
                  <a:gd name="connsiteY67" fmla="*/ 17938 h 669219"/>
                  <a:gd name="connsiteX68" fmla="*/ 167106 w 956820"/>
                  <a:gd name="connsiteY68" fmla="*/ 17143 h 669219"/>
                  <a:gd name="connsiteX69" fmla="*/ 196932 w 956820"/>
                  <a:gd name="connsiteY69" fmla="*/ 9945 h 669219"/>
                  <a:gd name="connsiteX70" fmla="*/ 310057 w 956820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95056 w 956820"/>
                  <a:gd name="connsiteY10" fmla="*/ 3536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6820" h="669219">
                    <a:moveTo>
                      <a:pt x="310057" y="217"/>
                    </a:moveTo>
                    <a:cubicBezTo>
                      <a:pt x="347619" y="1332"/>
                      <a:pt x="384797" y="6735"/>
                      <a:pt x="420875" y="16213"/>
                    </a:cubicBezTo>
                    <a:lnTo>
                      <a:pt x="446748" y="23913"/>
                    </a:lnTo>
                    <a:lnTo>
                      <a:pt x="465540" y="20060"/>
                    </a:lnTo>
                    <a:cubicBezTo>
                      <a:pt x="491057" y="15920"/>
                      <a:pt x="517990" y="13704"/>
                      <a:pt x="545828" y="13705"/>
                    </a:cubicBezTo>
                    <a:cubicBezTo>
                      <a:pt x="636936" y="13704"/>
                      <a:pt x="718340" y="37437"/>
                      <a:pt x="772130" y="74670"/>
                    </a:cubicBezTo>
                    <a:lnTo>
                      <a:pt x="785486" y="84873"/>
                    </a:lnTo>
                    <a:lnTo>
                      <a:pt x="857567" y="89228"/>
                    </a:lnTo>
                    <a:cubicBezTo>
                      <a:pt x="913794" y="115513"/>
                      <a:pt x="944620" y="173547"/>
                      <a:pt x="953222" y="237932"/>
                    </a:cubicBezTo>
                    <a:cubicBezTo>
                      <a:pt x="961824" y="302317"/>
                      <a:pt x="957378" y="332241"/>
                      <a:pt x="913418" y="390508"/>
                    </a:cubicBezTo>
                    <a:lnTo>
                      <a:pt x="795056" y="353614"/>
                    </a:lnTo>
                    <a:lnTo>
                      <a:pt x="713725" y="435633"/>
                    </a:lnTo>
                    <a:lnTo>
                      <a:pt x="712053" y="437079"/>
                    </a:lnTo>
                    <a:cubicBezTo>
                      <a:pt x="712050" y="437733"/>
                      <a:pt x="712046" y="438386"/>
                      <a:pt x="712043" y="439040"/>
                    </a:cubicBezTo>
                    <a:cubicBezTo>
                      <a:pt x="708470" y="505916"/>
                      <a:pt x="688673" y="571769"/>
                      <a:pt x="653228" y="630558"/>
                    </a:cubicBezTo>
                    <a:lnTo>
                      <a:pt x="652680" y="630228"/>
                    </a:lnTo>
                    <a:lnTo>
                      <a:pt x="648899" y="636603"/>
                    </a:lnTo>
                    <a:cubicBezTo>
                      <a:pt x="646070" y="640448"/>
                      <a:pt x="642813" y="644067"/>
                      <a:pt x="639132" y="647392"/>
                    </a:cubicBezTo>
                    <a:cubicBezTo>
                      <a:pt x="609682" y="673989"/>
                      <a:pt x="564244" y="671673"/>
                      <a:pt x="537643" y="642220"/>
                    </a:cubicBezTo>
                    <a:cubicBezTo>
                      <a:pt x="517692" y="620129"/>
                      <a:pt x="514003" y="589048"/>
                      <a:pt x="525829" y="563667"/>
                    </a:cubicBezTo>
                    <a:lnTo>
                      <a:pt x="530162" y="556360"/>
                    </a:lnTo>
                    <a:lnTo>
                      <a:pt x="529974" y="556246"/>
                    </a:lnTo>
                    <a:cubicBezTo>
                      <a:pt x="561671" y="503673"/>
                      <a:pt x="574176" y="442439"/>
                      <a:pt x="566523" y="382700"/>
                    </a:cubicBezTo>
                    <a:lnTo>
                      <a:pt x="564112" y="369712"/>
                    </a:lnTo>
                    <a:lnTo>
                      <a:pt x="546678" y="373278"/>
                    </a:lnTo>
                    <a:cubicBezTo>
                      <a:pt x="441122" y="399287"/>
                      <a:pt x="357607" y="482081"/>
                      <a:pt x="331478" y="588798"/>
                    </a:cubicBezTo>
                    <a:lnTo>
                      <a:pt x="326928" y="611557"/>
                    </a:lnTo>
                    <a:cubicBezTo>
                      <a:pt x="326864" y="612856"/>
                      <a:pt x="326799" y="614155"/>
                      <a:pt x="326735" y="615454"/>
                    </a:cubicBezTo>
                    <a:cubicBezTo>
                      <a:pt x="326138" y="619520"/>
                      <a:pt x="325135" y="623593"/>
                      <a:pt x="323702" y="627621"/>
                    </a:cubicBezTo>
                    <a:cubicBezTo>
                      <a:pt x="312238" y="659841"/>
                      <a:pt x="277607" y="676946"/>
                      <a:pt x="246353" y="665826"/>
                    </a:cubicBezTo>
                    <a:cubicBezTo>
                      <a:pt x="219005" y="656095"/>
                      <a:pt x="203303" y="627979"/>
                      <a:pt x="207485" y="599517"/>
                    </a:cubicBezTo>
                    <a:lnTo>
                      <a:pt x="208561" y="595200"/>
                    </a:lnTo>
                    <a:lnTo>
                      <a:pt x="208503" y="595191"/>
                    </a:lnTo>
                    <a:cubicBezTo>
                      <a:pt x="210343" y="583389"/>
                      <a:pt x="212674" y="571761"/>
                      <a:pt x="215473" y="560330"/>
                    </a:cubicBezTo>
                    <a:cubicBezTo>
                      <a:pt x="218271" y="548898"/>
                      <a:pt x="221539" y="537661"/>
                      <a:pt x="225253" y="526640"/>
                    </a:cubicBezTo>
                    <a:cubicBezTo>
                      <a:pt x="244750" y="468780"/>
                      <a:pt x="276551" y="416864"/>
                      <a:pt x="317475" y="373851"/>
                    </a:cubicBezTo>
                    <a:lnTo>
                      <a:pt x="335078" y="357234"/>
                    </a:lnTo>
                    <a:lnTo>
                      <a:pt x="313701" y="370462"/>
                    </a:lnTo>
                    <a:cubicBezTo>
                      <a:pt x="257608" y="408333"/>
                      <a:pt x="211784" y="461972"/>
                      <a:pt x="183422" y="527315"/>
                    </a:cubicBezTo>
                    <a:lnTo>
                      <a:pt x="182968" y="527119"/>
                    </a:lnTo>
                    <a:lnTo>
                      <a:pt x="179589" y="536125"/>
                    </a:lnTo>
                    <a:cubicBezTo>
                      <a:pt x="165836" y="564079"/>
                      <a:pt x="134622" y="579515"/>
                      <a:pt x="104340" y="571401"/>
                    </a:cubicBezTo>
                    <a:cubicBezTo>
                      <a:pt x="69733" y="562128"/>
                      <a:pt x="49450" y="525608"/>
                      <a:pt x="59037" y="489830"/>
                    </a:cubicBezTo>
                    <a:cubicBezTo>
                      <a:pt x="60235" y="485358"/>
                      <a:pt x="61843" y="481109"/>
                      <a:pt x="63808" y="477115"/>
                    </a:cubicBezTo>
                    <a:lnTo>
                      <a:pt x="65437" y="474478"/>
                    </a:lnTo>
                    <a:lnTo>
                      <a:pt x="82677" y="438864"/>
                    </a:lnTo>
                    <a:cubicBezTo>
                      <a:pt x="127869" y="354594"/>
                      <a:pt x="195529" y="287119"/>
                      <a:pt x="275779" y="242019"/>
                    </a:cubicBezTo>
                    <a:lnTo>
                      <a:pt x="291065" y="234342"/>
                    </a:lnTo>
                    <a:lnTo>
                      <a:pt x="279518" y="237911"/>
                    </a:lnTo>
                    <a:cubicBezTo>
                      <a:pt x="224333" y="257371"/>
                      <a:pt x="173418" y="289920"/>
                      <a:pt x="131777" y="334418"/>
                    </a:cubicBezTo>
                    <a:lnTo>
                      <a:pt x="113699" y="355516"/>
                    </a:lnTo>
                    <a:lnTo>
                      <a:pt x="110302" y="360780"/>
                    </a:lnTo>
                    <a:cubicBezTo>
                      <a:pt x="95750" y="378961"/>
                      <a:pt x="70732" y="387750"/>
                      <a:pt x="46088" y="381147"/>
                    </a:cubicBezTo>
                    <a:cubicBezTo>
                      <a:pt x="13228" y="372342"/>
                      <a:pt x="-6524" y="339507"/>
                      <a:pt x="1970" y="307808"/>
                    </a:cubicBezTo>
                    <a:cubicBezTo>
                      <a:pt x="4094" y="299882"/>
                      <a:pt x="7782" y="292779"/>
                      <a:pt x="12632" y="286719"/>
                    </a:cubicBezTo>
                    <a:lnTo>
                      <a:pt x="14936" y="284363"/>
                    </a:lnTo>
                    <a:lnTo>
                      <a:pt x="43175" y="251408"/>
                    </a:lnTo>
                    <a:cubicBezTo>
                      <a:pt x="105301" y="185018"/>
                      <a:pt x="182990" y="138685"/>
                      <a:pt x="266798" y="114563"/>
                    </a:cubicBezTo>
                    <a:lnTo>
                      <a:pt x="279392" y="111530"/>
                    </a:lnTo>
                    <a:lnTo>
                      <a:pt x="281193" y="109395"/>
                    </a:lnTo>
                    <a:lnTo>
                      <a:pt x="218671" y="116674"/>
                    </a:lnTo>
                    <a:lnTo>
                      <a:pt x="196568" y="122009"/>
                    </a:lnTo>
                    <a:lnTo>
                      <a:pt x="194069" y="122954"/>
                    </a:lnTo>
                    <a:cubicBezTo>
                      <a:pt x="187026" y="124880"/>
                      <a:pt x="179463" y="125500"/>
                      <a:pt x="171719" y="124562"/>
                    </a:cubicBezTo>
                    <a:cubicBezTo>
                      <a:pt x="140738" y="120808"/>
                      <a:pt x="118560" y="93537"/>
                      <a:pt x="122181" y="63650"/>
                    </a:cubicBezTo>
                    <a:cubicBezTo>
                      <a:pt x="122860" y="58046"/>
                      <a:pt x="124397" y="52748"/>
                      <a:pt x="126652" y="47863"/>
                    </a:cubicBezTo>
                    <a:cubicBezTo>
                      <a:pt x="133417" y="33208"/>
                      <a:pt x="146636" y="22270"/>
                      <a:pt x="162482" y="17938"/>
                    </a:cubicBezTo>
                    <a:lnTo>
                      <a:pt x="167106" y="17143"/>
                    </a:lnTo>
                    <a:lnTo>
                      <a:pt x="196932" y="9945"/>
                    </a:lnTo>
                    <a:cubicBezTo>
                      <a:pt x="234547" y="2274"/>
                      <a:pt x="272494" y="-898"/>
                      <a:pt x="310057" y="217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A0C3279A-02DF-48D4-B8A5-059E252D69B4}"/>
                  </a:ext>
                </a:extLst>
              </p:cNvPr>
              <p:cNvSpPr/>
              <p:nvPr/>
            </p:nvSpPr>
            <p:spPr bwMode="auto">
              <a:xfrm flipH="1">
                <a:off x="8773865" y="2425740"/>
                <a:ext cx="956820" cy="669219"/>
              </a:xfrm>
              <a:custGeom>
                <a:avLst/>
                <a:gdLst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873107 w 950985"/>
                  <a:gd name="connsiteY8" fmla="*/ 107817 h 669219"/>
                  <a:gd name="connsiteX9" fmla="*/ 950047 w 950985"/>
                  <a:gd name="connsiteY9" fmla="*/ 253807 h 669219"/>
                  <a:gd name="connsiteX10" fmla="*/ 913418 w 950985"/>
                  <a:gd name="connsiteY10" fmla="*/ 390508 h 669219"/>
                  <a:gd name="connsiteX11" fmla="*/ 788706 w 950985"/>
                  <a:gd name="connsiteY11" fmla="*/ 328214 h 669219"/>
                  <a:gd name="connsiteX12" fmla="*/ 785059 w 950985"/>
                  <a:gd name="connsiteY12" fmla="*/ 337665 h 669219"/>
                  <a:gd name="connsiteX13" fmla="*/ 713725 w 950985"/>
                  <a:gd name="connsiteY13" fmla="*/ 435633 h 669219"/>
                  <a:gd name="connsiteX14" fmla="*/ 712053 w 950985"/>
                  <a:gd name="connsiteY14" fmla="*/ 437079 h 669219"/>
                  <a:gd name="connsiteX15" fmla="*/ 712043 w 950985"/>
                  <a:gd name="connsiteY15" fmla="*/ 439040 h 669219"/>
                  <a:gd name="connsiteX16" fmla="*/ 653228 w 950985"/>
                  <a:gd name="connsiteY16" fmla="*/ 630558 h 669219"/>
                  <a:gd name="connsiteX17" fmla="*/ 652680 w 950985"/>
                  <a:gd name="connsiteY17" fmla="*/ 630228 h 669219"/>
                  <a:gd name="connsiteX18" fmla="*/ 648899 w 950985"/>
                  <a:gd name="connsiteY18" fmla="*/ 636603 h 669219"/>
                  <a:gd name="connsiteX19" fmla="*/ 639132 w 950985"/>
                  <a:gd name="connsiteY19" fmla="*/ 647392 h 669219"/>
                  <a:gd name="connsiteX20" fmla="*/ 537643 w 950985"/>
                  <a:gd name="connsiteY20" fmla="*/ 642220 h 669219"/>
                  <a:gd name="connsiteX21" fmla="*/ 525829 w 950985"/>
                  <a:gd name="connsiteY21" fmla="*/ 563667 h 669219"/>
                  <a:gd name="connsiteX22" fmla="*/ 530162 w 950985"/>
                  <a:gd name="connsiteY22" fmla="*/ 556360 h 669219"/>
                  <a:gd name="connsiteX23" fmla="*/ 529974 w 950985"/>
                  <a:gd name="connsiteY23" fmla="*/ 556246 h 669219"/>
                  <a:gd name="connsiteX24" fmla="*/ 566523 w 950985"/>
                  <a:gd name="connsiteY24" fmla="*/ 382700 h 669219"/>
                  <a:gd name="connsiteX25" fmla="*/ 564112 w 950985"/>
                  <a:gd name="connsiteY25" fmla="*/ 369712 h 669219"/>
                  <a:gd name="connsiteX26" fmla="*/ 546678 w 950985"/>
                  <a:gd name="connsiteY26" fmla="*/ 373278 h 669219"/>
                  <a:gd name="connsiteX27" fmla="*/ 331478 w 950985"/>
                  <a:gd name="connsiteY27" fmla="*/ 588798 h 669219"/>
                  <a:gd name="connsiteX28" fmla="*/ 326928 w 950985"/>
                  <a:gd name="connsiteY28" fmla="*/ 611557 h 669219"/>
                  <a:gd name="connsiteX29" fmla="*/ 326735 w 950985"/>
                  <a:gd name="connsiteY29" fmla="*/ 615454 h 669219"/>
                  <a:gd name="connsiteX30" fmla="*/ 323702 w 950985"/>
                  <a:gd name="connsiteY30" fmla="*/ 627621 h 669219"/>
                  <a:gd name="connsiteX31" fmla="*/ 246353 w 950985"/>
                  <a:gd name="connsiteY31" fmla="*/ 665826 h 669219"/>
                  <a:gd name="connsiteX32" fmla="*/ 207485 w 950985"/>
                  <a:gd name="connsiteY32" fmla="*/ 599517 h 669219"/>
                  <a:gd name="connsiteX33" fmla="*/ 208561 w 950985"/>
                  <a:gd name="connsiteY33" fmla="*/ 595200 h 669219"/>
                  <a:gd name="connsiteX34" fmla="*/ 208503 w 950985"/>
                  <a:gd name="connsiteY34" fmla="*/ 595191 h 669219"/>
                  <a:gd name="connsiteX35" fmla="*/ 215473 w 950985"/>
                  <a:gd name="connsiteY35" fmla="*/ 560330 h 669219"/>
                  <a:gd name="connsiteX36" fmla="*/ 225253 w 950985"/>
                  <a:gd name="connsiteY36" fmla="*/ 526640 h 669219"/>
                  <a:gd name="connsiteX37" fmla="*/ 317475 w 950985"/>
                  <a:gd name="connsiteY37" fmla="*/ 373851 h 669219"/>
                  <a:gd name="connsiteX38" fmla="*/ 335078 w 950985"/>
                  <a:gd name="connsiteY38" fmla="*/ 357234 h 669219"/>
                  <a:gd name="connsiteX39" fmla="*/ 313701 w 950985"/>
                  <a:gd name="connsiteY39" fmla="*/ 370462 h 669219"/>
                  <a:gd name="connsiteX40" fmla="*/ 183422 w 950985"/>
                  <a:gd name="connsiteY40" fmla="*/ 527315 h 669219"/>
                  <a:gd name="connsiteX41" fmla="*/ 182968 w 950985"/>
                  <a:gd name="connsiteY41" fmla="*/ 527119 h 669219"/>
                  <a:gd name="connsiteX42" fmla="*/ 179589 w 950985"/>
                  <a:gd name="connsiteY42" fmla="*/ 536125 h 669219"/>
                  <a:gd name="connsiteX43" fmla="*/ 104340 w 950985"/>
                  <a:gd name="connsiteY43" fmla="*/ 571401 h 669219"/>
                  <a:gd name="connsiteX44" fmla="*/ 59037 w 950985"/>
                  <a:gd name="connsiteY44" fmla="*/ 489830 h 669219"/>
                  <a:gd name="connsiteX45" fmla="*/ 63808 w 950985"/>
                  <a:gd name="connsiteY45" fmla="*/ 477115 h 669219"/>
                  <a:gd name="connsiteX46" fmla="*/ 65437 w 950985"/>
                  <a:gd name="connsiteY46" fmla="*/ 474478 h 669219"/>
                  <a:gd name="connsiteX47" fmla="*/ 82677 w 950985"/>
                  <a:gd name="connsiteY47" fmla="*/ 438864 h 669219"/>
                  <a:gd name="connsiteX48" fmla="*/ 275779 w 950985"/>
                  <a:gd name="connsiteY48" fmla="*/ 242019 h 669219"/>
                  <a:gd name="connsiteX49" fmla="*/ 291065 w 950985"/>
                  <a:gd name="connsiteY49" fmla="*/ 234342 h 669219"/>
                  <a:gd name="connsiteX50" fmla="*/ 279518 w 950985"/>
                  <a:gd name="connsiteY50" fmla="*/ 237911 h 669219"/>
                  <a:gd name="connsiteX51" fmla="*/ 131777 w 950985"/>
                  <a:gd name="connsiteY51" fmla="*/ 334418 h 669219"/>
                  <a:gd name="connsiteX52" fmla="*/ 113699 w 950985"/>
                  <a:gd name="connsiteY52" fmla="*/ 355516 h 669219"/>
                  <a:gd name="connsiteX53" fmla="*/ 110302 w 950985"/>
                  <a:gd name="connsiteY53" fmla="*/ 360780 h 669219"/>
                  <a:gd name="connsiteX54" fmla="*/ 46088 w 950985"/>
                  <a:gd name="connsiteY54" fmla="*/ 381147 h 669219"/>
                  <a:gd name="connsiteX55" fmla="*/ 1970 w 950985"/>
                  <a:gd name="connsiteY55" fmla="*/ 307808 h 669219"/>
                  <a:gd name="connsiteX56" fmla="*/ 12632 w 950985"/>
                  <a:gd name="connsiteY56" fmla="*/ 286719 h 669219"/>
                  <a:gd name="connsiteX57" fmla="*/ 14936 w 950985"/>
                  <a:gd name="connsiteY57" fmla="*/ 284363 h 669219"/>
                  <a:gd name="connsiteX58" fmla="*/ 43175 w 950985"/>
                  <a:gd name="connsiteY58" fmla="*/ 251408 h 669219"/>
                  <a:gd name="connsiteX59" fmla="*/ 266798 w 950985"/>
                  <a:gd name="connsiteY59" fmla="*/ 114563 h 669219"/>
                  <a:gd name="connsiteX60" fmla="*/ 279392 w 950985"/>
                  <a:gd name="connsiteY60" fmla="*/ 111530 h 669219"/>
                  <a:gd name="connsiteX61" fmla="*/ 281193 w 950985"/>
                  <a:gd name="connsiteY61" fmla="*/ 109395 h 669219"/>
                  <a:gd name="connsiteX62" fmla="*/ 269076 w 950985"/>
                  <a:gd name="connsiteY62" fmla="*/ 109830 h 669219"/>
                  <a:gd name="connsiteX63" fmla="*/ 218671 w 950985"/>
                  <a:gd name="connsiteY63" fmla="*/ 116674 h 669219"/>
                  <a:gd name="connsiteX64" fmla="*/ 196568 w 950985"/>
                  <a:gd name="connsiteY64" fmla="*/ 122009 h 669219"/>
                  <a:gd name="connsiteX65" fmla="*/ 194069 w 950985"/>
                  <a:gd name="connsiteY65" fmla="*/ 122954 h 669219"/>
                  <a:gd name="connsiteX66" fmla="*/ 171719 w 950985"/>
                  <a:gd name="connsiteY66" fmla="*/ 124562 h 669219"/>
                  <a:gd name="connsiteX67" fmla="*/ 122181 w 950985"/>
                  <a:gd name="connsiteY67" fmla="*/ 63650 h 669219"/>
                  <a:gd name="connsiteX68" fmla="*/ 126652 w 950985"/>
                  <a:gd name="connsiteY68" fmla="*/ 47863 h 669219"/>
                  <a:gd name="connsiteX69" fmla="*/ 162482 w 950985"/>
                  <a:gd name="connsiteY69" fmla="*/ 17938 h 669219"/>
                  <a:gd name="connsiteX70" fmla="*/ 167106 w 950985"/>
                  <a:gd name="connsiteY70" fmla="*/ 17143 h 669219"/>
                  <a:gd name="connsiteX71" fmla="*/ 196932 w 950985"/>
                  <a:gd name="connsiteY71" fmla="*/ 9945 h 669219"/>
                  <a:gd name="connsiteX72" fmla="*/ 310057 w 950985"/>
                  <a:gd name="connsiteY72" fmla="*/ 217 h 669219"/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950047 w 950985"/>
                  <a:gd name="connsiteY8" fmla="*/ 253807 h 669219"/>
                  <a:gd name="connsiteX9" fmla="*/ 913418 w 950985"/>
                  <a:gd name="connsiteY9" fmla="*/ 390508 h 669219"/>
                  <a:gd name="connsiteX10" fmla="*/ 788706 w 950985"/>
                  <a:gd name="connsiteY10" fmla="*/ 328214 h 669219"/>
                  <a:gd name="connsiteX11" fmla="*/ 785059 w 950985"/>
                  <a:gd name="connsiteY11" fmla="*/ 337665 h 669219"/>
                  <a:gd name="connsiteX12" fmla="*/ 713725 w 950985"/>
                  <a:gd name="connsiteY12" fmla="*/ 435633 h 669219"/>
                  <a:gd name="connsiteX13" fmla="*/ 712053 w 950985"/>
                  <a:gd name="connsiteY13" fmla="*/ 437079 h 669219"/>
                  <a:gd name="connsiteX14" fmla="*/ 712043 w 950985"/>
                  <a:gd name="connsiteY14" fmla="*/ 439040 h 669219"/>
                  <a:gd name="connsiteX15" fmla="*/ 653228 w 950985"/>
                  <a:gd name="connsiteY15" fmla="*/ 630558 h 669219"/>
                  <a:gd name="connsiteX16" fmla="*/ 652680 w 950985"/>
                  <a:gd name="connsiteY16" fmla="*/ 630228 h 669219"/>
                  <a:gd name="connsiteX17" fmla="*/ 648899 w 950985"/>
                  <a:gd name="connsiteY17" fmla="*/ 636603 h 669219"/>
                  <a:gd name="connsiteX18" fmla="*/ 639132 w 950985"/>
                  <a:gd name="connsiteY18" fmla="*/ 647392 h 669219"/>
                  <a:gd name="connsiteX19" fmla="*/ 537643 w 950985"/>
                  <a:gd name="connsiteY19" fmla="*/ 642220 h 669219"/>
                  <a:gd name="connsiteX20" fmla="*/ 525829 w 950985"/>
                  <a:gd name="connsiteY20" fmla="*/ 563667 h 669219"/>
                  <a:gd name="connsiteX21" fmla="*/ 530162 w 950985"/>
                  <a:gd name="connsiteY21" fmla="*/ 556360 h 669219"/>
                  <a:gd name="connsiteX22" fmla="*/ 529974 w 950985"/>
                  <a:gd name="connsiteY22" fmla="*/ 556246 h 669219"/>
                  <a:gd name="connsiteX23" fmla="*/ 566523 w 950985"/>
                  <a:gd name="connsiteY23" fmla="*/ 382700 h 669219"/>
                  <a:gd name="connsiteX24" fmla="*/ 564112 w 950985"/>
                  <a:gd name="connsiteY24" fmla="*/ 369712 h 669219"/>
                  <a:gd name="connsiteX25" fmla="*/ 546678 w 950985"/>
                  <a:gd name="connsiteY25" fmla="*/ 373278 h 669219"/>
                  <a:gd name="connsiteX26" fmla="*/ 331478 w 950985"/>
                  <a:gd name="connsiteY26" fmla="*/ 588798 h 669219"/>
                  <a:gd name="connsiteX27" fmla="*/ 326928 w 950985"/>
                  <a:gd name="connsiteY27" fmla="*/ 611557 h 669219"/>
                  <a:gd name="connsiteX28" fmla="*/ 326735 w 950985"/>
                  <a:gd name="connsiteY28" fmla="*/ 615454 h 669219"/>
                  <a:gd name="connsiteX29" fmla="*/ 323702 w 950985"/>
                  <a:gd name="connsiteY29" fmla="*/ 627621 h 669219"/>
                  <a:gd name="connsiteX30" fmla="*/ 246353 w 950985"/>
                  <a:gd name="connsiteY30" fmla="*/ 665826 h 669219"/>
                  <a:gd name="connsiteX31" fmla="*/ 207485 w 950985"/>
                  <a:gd name="connsiteY31" fmla="*/ 599517 h 669219"/>
                  <a:gd name="connsiteX32" fmla="*/ 208561 w 950985"/>
                  <a:gd name="connsiteY32" fmla="*/ 595200 h 669219"/>
                  <a:gd name="connsiteX33" fmla="*/ 208503 w 950985"/>
                  <a:gd name="connsiteY33" fmla="*/ 595191 h 669219"/>
                  <a:gd name="connsiteX34" fmla="*/ 215473 w 950985"/>
                  <a:gd name="connsiteY34" fmla="*/ 560330 h 669219"/>
                  <a:gd name="connsiteX35" fmla="*/ 225253 w 950985"/>
                  <a:gd name="connsiteY35" fmla="*/ 526640 h 669219"/>
                  <a:gd name="connsiteX36" fmla="*/ 317475 w 950985"/>
                  <a:gd name="connsiteY36" fmla="*/ 373851 h 669219"/>
                  <a:gd name="connsiteX37" fmla="*/ 335078 w 950985"/>
                  <a:gd name="connsiteY37" fmla="*/ 357234 h 669219"/>
                  <a:gd name="connsiteX38" fmla="*/ 313701 w 950985"/>
                  <a:gd name="connsiteY38" fmla="*/ 370462 h 669219"/>
                  <a:gd name="connsiteX39" fmla="*/ 183422 w 950985"/>
                  <a:gd name="connsiteY39" fmla="*/ 527315 h 669219"/>
                  <a:gd name="connsiteX40" fmla="*/ 182968 w 950985"/>
                  <a:gd name="connsiteY40" fmla="*/ 527119 h 669219"/>
                  <a:gd name="connsiteX41" fmla="*/ 179589 w 950985"/>
                  <a:gd name="connsiteY41" fmla="*/ 536125 h 669219"/>
                  <a:gd name="connsiteX42" fmla="*/ 104340 w 950985"/>
                  <a:gd name="connsiteY42" fmla="*/ 571401 h 669219"/>
                  <a:gd name="connsiteX43" fmla="*/ 59037 w 950985"/>
                  <a:gd name="connsiteY43" fmla="*/ 489830 h 669219"/>
                  <a:gd name="connsiteX44" fmla="*/ 63808 w 950985"/>
                  <a:gd name="connsiteY44" fmla="*/ 477115 h 669219"/>
                  <a:gd name="connsiteX45" fmla="*/ 65437 w 950985"/>
                  <a:gd name="connsiteY45" fmla="*/ 474478 h 669219"/>
                  <a:gd name="connsiteX46" fmla="*/ 82677 w 950985"/>
                  <a:gd name="connsiteY46" fmla="*/ 438864 h 669219"/>
                  <a:gd name="connsiteX47" fmla="*/ 275779 w 950985"/>
                  <a:gd name="connsiteY47" fmla="*/ 242019 h 669219"/>
                  <a:gd name="connsiteX48" fmla="*/ 291065 w 950985"/>
                  <a:gd name="connsiteY48" fmla="*/ 234342 h 669219"/>
                  <a:gd name="connsiteX49" fmla="*/ 279518 w 950985"/>
                  <a:gd name="connsiteY49" fmla="*/ 237911 h 669219"/>
                  <a:gd name="connsiteX50" fmla="*/ 131777 w 950985"/>
                  <a:gd name="connsiteY50" fmla="*/ 334418 h 669219"/>
                  <a:gd name="connsiteX51" fmla="*/ 113699 w 950985"/>
                  <a:gd name="connsiteY51" fmla="*/ 355516 h 669219"/>
                  <a:gd name="connsiteX52" fmla="*/ 110302 w 950985"/>
                  <a:gd name="connsiteY52" fmla="*/ 360780 h 669219"/>
                  <a:gd name="connsiteX53" fmla="*/ 46088 w 950985"/>
                  <a:gd name="connsiteY53" fmla="*/ 381147 h 669219"/>
                  <a:gd name="connsiteX54" fmla="*/ 1970 w 950985"/>
                  <a:gd name="connsiteY54" fmla="*/ 307808 h 669219"/>
                  <a:gd name="connsiteX55" fmla="*/ 12632 w 950985"/>
                  <a:gd name="connsiteY55" fmla="*/ 286719 h 669219"/>
                  <a:gd name="connsiteX56" fmla="*/ 14936 w 950985"/>
                  <a:gd name="connsiteY56" fmla="*/ 284363 h 669219"/>
                  <a:gd name="connsiteX57" fmla="*/ 43175 w 950985"/>
                  <a:gd name="connsiteY57" fmla="*/ 251408 h 669219"/>
                  <a:gd name="connsiteX58" fmla="*/ 266798 w 950985"/>
                  <a:gd name="connsiteY58" fmla="*/ 114563 h 669219"/>
                  <a:gd name="connsiteX59" fmla="*/ 279392 w 950985"/>
                  <a:gd name="connsiteY59" fmla="*/ 111530 h 669219"/>
                  <a:gd name="connsiteX60" fmla="*/ 281193 w 950985"/>
                  <a:gd name="connsiteY60" fmla="*/ 109395 h 669219"/>
                  <a:gd name="connsiteX61" fmla="*/ 269076 w 950985"/>
                  <a:gd name="connsiteY61" fmla="*/ 109830 h 669219"/>
                  <a:gd name="connsiteX62" fmla="*/ 218671 w 950985"/>
                  <a:gd name="connsiteY62" fmla="*/ 116674 h 669219"/>
                  <a:gd name="connsiteX63" fmla="*/ 196568 w 950985"/>
                  <a:gd name="connsiteY63" fmla="*/ 122009 h 669219"/>
                  <a:gd name="connsiteX64" fmla="*/ 194069 w 950985"/>
                  <a:gd name="connsiteY64" fmla="*/ 122954 h 669219"/>
                  <a:gd name="connsiteX65" fmla="*/ 171719 w 950985"/>
                  <a:gd name="connsiteY65" fmla="*/ 124562 h 669219"/>
                  <a:gd name="connsiteX66" fmla="*/ 122181 w 950985"/>
                  <a:gd name="connsiteY66" fmla="*/ 63650 h 669219"/>
                  <a:gd name="connsiteX67" fmla="*/ 126652 w 950985"/>
                  <a:gd name="connsiteY67" fmla="*/ 47863 h 669219"/>
                  <a:gd name="connsiteX68" fmla="*/ 162482 w 950985"/>
                  <a:gd name="connsiteY68" fmla="*/ 17938 h 669219"/>
                  <a:gd name="connsiteX69" fmla="*/ 167106 w 950985"/>
                  <a:gd name="connsiteY69" fmla="*/ 17143 h 669219"/>
                  <a:gd name="connsiteX70" fmla="*/ 196932 w 950985"/>
                  <a:gd name="connsiteY70" fmla="*/ 9945 h 669219"/>
                  <a:gd name="connsiteX71" fmla="*/ 310057 w 950985"/>
                  <a:gd name="connsiteY71" fmla="*/ 217 h 669219"/>
                  <a:gd name="connsiteX0" fmla="*/ 310057 w 954478"/>
                  <a:gd name="connsiteY0" fmla="*/ 217 h 669219"/>
                  <a:gd name="connsiteX1" fmla="*/ 420875 w 954478"/>
                  <a:gd name="connsiteY1" fmla="*/ 16213 h 669219"/>
                  <a:gd name="connsiteX2" fmla="*/ 446748 w 954478"/>
                  <a:gd name="connsiteY2" fmla="*/ 23913 h 669219"/>
                  <a:gd name="connsiteX3" fmla="*/ 465540 w 954478"/>
                  <a:gd name="connsiteY3" fmla="*/ 20060 h 669219"/>
                  <a:gd name="connsiteX4" fmla="*/ 545828 w 954478"/>
                  <a:gd name="connsiteY4" fmla="*/ 13705 h 669219"/>
                  <a:gd name="connsiteX5" fmla="*/ 772130 w 954478"/>
                  <a:gd name="connsiteY5" fmla="*/ 74670 h 669219"/>
                  <a:gd name="connsiteX6" fmla="*/ 785486 w 954478"/>
                  <a:gd name="connsiteY6" fmla="*/ 84873 h 669219"/>
                  <a:gd name="connsiteX7" fmla="*/ 857567 w 954478"/>
                  <a:gd name="connsiteY7" fmla="*/ 89228 h 669219"/>
                  <a:gd name="connsiteX8" fmla="*/ 950047 w 954478"/>
                  <a:gd name="connsiteY8" fmla="*/ 253807 h 669219"/>
                  <a:gd name="connsiteX9" fmla="*/ 913418 w 954478"/>
                  <a:gd name="connsiteY9" fmla="*/ 390508 h 669219"/>
                  <a:gd name="connsiteX10" fmla="*/ 788706 w 954478"/>
                  <a:gd name="connsiteY10" fmla="*/ 328214 h 669219"/>
                  <a:gd name="connsiteX11" fmla="*/ 785059 w 954478"/>
                  <a:gd name="connsiteY11" fmla="*/ 337665 h 669219"/>
                  <a:gd name="connsiteX12" fmla="*/ 713725 w 954478"/>
                  <a:gd name="connsiteY12" fmla="*/ 435633 h 669219"/>
                  <a:gd name="connsiteX13" fmla="*/ 712053 w 954478"/>
                  <a:gd name="connsiteY13" fmla="*/ 437079 h 669219"/>
                  <a:gd name="connsiteX14" fmla="*/ 712043 w 954478"/>
                  <a:gd name="connsiteY14" fmla="*/ 439040 h 669219"/>
                  <a:gd name="connsiteX15" fmla="*/ 653228 w 954478"/>
                  <a:gd name="connsiteY15" fmla="*/ 630558 h 669219"/>
                  <a:gd name="connsiteX16" fmla="*/ 652680 w 954478"/>
                  <a:gd name="connsiteY16" fmla="*/ 630228 h 669219"/>
                  <a:gd name="connsiteX17" fmla="*/ 648899 w 954478"/>
                  <a:gd name="connsiteY17" fmla="*/ 636603 h 669219"/>
                  <a:gd name="connsiteX18" fmla="*/ 639132 w 954478"/>
                  <a:gd name="connsiteY18" fmla="*/ 647392 h 669219"/>
                  <a:gd name="connsiteX19" fmla="*/ 537643 w 954478"/>
                  <a:gd name="connsiteY19" fmla="*/ 642220 h 669219"/>
                  <a:gd name="connsiteX20" fmla="*/ 525829 w 954478"/>
                  <a:gd name="connsiteY20" fmla="*/ 563667 h 669219"/>
                  <a:gd name="connsiteX21" fmla="*/ 530162 w 954478"/>
                  <a:gd name="connsiteY21" fmla="*/ 556360 h 669219"/>
                  <a:gd name="connsiteX22" fmla="*/ 529974 w 954478"/>
                  <a:gd name="connsiteY22" fmla="*/ 556246 h 669219"/>
                  <a:gd name="connsiteX23" fmla="*/ 566523 w 954478"/>
                  <a:gd name="connsiteY23" fmla="*/ 382700 h 669219"/>
                  <a:gd name="connsiteX24" fmla="*/ 564112 w 954478"/>
                  <a:gd name="connsiteY24" fmla="*/ 369712 h 669219"/>
                  <a:gd name="connsiteX25" fmla="*/ 546678 w 954478"/>
                  <a:gd name="connsiteY25" fmla="*/ 373278 h 669219"/>
                  <a:gd name="connsiteX26" fmla="*/ 331478 w 954478"/>
                  <a:gd name="connsiteY26" fmla="*/ 588798 h 669219"/>
                  <a:gd name="connsiteX27" fmla="*/ 326928 w 954478"/>
                  <a:gd name="connsiteY27" fmla="*/ 611557 h 669219"/>
                  <a:gd name="connsiteX28" fmla="*/ 326735 w 954478"/>
                  <a:gd name="connsiteY28" fmla="*/ 615454 h 669219"/>
                  <a:gd name="connsiteX29" fmla="*/ 323702 w 954478"/>
                  <a:gd name="connsiteY29" fmla="*/ 627621 h 669219"/>
                  <a:gd name="connsiteX30" fmla="*/ 246353 w 954478"/>
                  <a:gd name="connsiteY30" fmla="*/ 665826 h 669219"/>
                  <a:gd name="connsiteX31" fmla="*/ 207485 w 954478"/>
                  <a:gd name="connsiteY31" fmla="*/ 599517 h 669219"/>
                  <a:gd name="connsiteX32" fmla="*/ 208561 w 954478"/>
                  <a:gd name="connsiteY32" fmla="*/ 595200 h 669219"/>
                  <a:gd name="connsiteX33" fmla="*/ 208503 w 954478"/>
                  <a:gd name="connsiteY33" fmla="*/ 595191 h 669219"/>
                  <a:gd name="connsiteX34" fmla="*/ 215473 w 954478"/>
                  <a:gd name="connsiteY34" fmla="*/ 560330 h 669219"/>
                  <a:gd name="connsiteX35" fmla="*/ 225253 w 954478"/>
                  <a:gd name="connsiteY35" fmla="*/ 526640 h 669219"/>
                  <a:gd name="connsiteX36" fmla="*/ 317475 w 954478"/>
                  <a:gd name="connsiteY36" fmla="*/ 373851 h 669219"/>
                  <a:gd name="connsiteX37" fmla="*/ 335078 w 954478"/>
                  <a:gd name="connsiteY37" fmla="*/ 357234 h 669219"/>
                  <a:gd name="connsiteX38" fmla="*/ 313701 w 954478"/>
                  <a:gd name="connsiteY38" fmla="*/ 370462 h 669219"/>
                  <a:gd name="connsiteX39" fmla="*/ 183422 w 954478"/>
                  <a:gd name="connsiteY39" fmla="*/ 527315 h 669219"/>
                  <a:gd name="connsiteX40" fmla="*/ 182968 w 954478"/>
                  <a:gd name="connsiteY40" fmla="*/ 527119 h 669219"/>
                  <a:gd name="connsiteX41" fmla="*/ 179589 w 954478"/>
                  <a:gd name="connsiteY41" fmla="*/ 536125 h 669219"/>
                  <a:gd name="connsiteX42" fmla="*/ 104340 w 954478"/>
                  <a:gd name="connsiteY42" fmla="*/ 571401 h 669219"/>
                  <a:gd name="connsiteX43" fmla="*/ 59037 w 954478"/>
                  <a:gd name="connsiteY43" fmla="*/ 489830 h 669219"/>
                  <a:gd name="connsiteX44" fmla="*/ 63808 w 954478"/>
                  <a:gd name="connsiteY44" fmla="*/ 477115 h 669219"/>
                  <a:gd name="connsiteX45" fmla="*/ 65437 w 954478"/>
                  <a:gd name="connsiteY45" fmla="*/ 474478 h 669219"/>
                  <a:gd name="connsiteX46" fmla="*/ 82677 w 954478"/>
                  <a:gd name="connsiteY46" fmla="*/ 438864 h 669219"/>
                  <a:gd name="connsiteX47" fmla="*/ 275779 w 954478"/>
                  <a:gd name="connsiteY47" fmla="*/ 242019 h 669219"/>
                  <a:gd name="connsiteX48" fmla="*/ 291065 w 954478"/>
                  <a:gd name="connsiteY48" fmla="*/ 234342 h 669219"/>
                  <a:gd name="connsiteX49" fmla="*/ 279518 w 954478"/>
                  <a:gd name="connsiteY49" fmla="*/ 237911 h 669219"/>
                  <a:gd name="connsiteX50" fmla="*/ 131777 w 954478"/>
                  <a:gd name="connsiteY50" fmla="*/ 334418 h 669219"/>
                  <a:gd name="connsiteX51" fmla="*/ 113699 w 954478"/>
                  <a:gd name="connsiteY51" fmla="*/ 355516 h 669219"/>
                  <a:gd name="connsiteX52" fmla="*/ 110302 w 954478"/>
                  <a:gd name="connsiteY52" fmla="*/ 360780 h 669219"/>
                  <a:gd name="connsiteX53" fmla="*/ 46088 w 954478"/>
                  <a:gd name="connsiteY53" fmla="*/ 381147 h 669219"/>
                  <a:gd name="connsiteX54" fmla="*/ 1970 w 954478"/>
                  <a:gd name="connsiteY54" fmla="*/ 307808 h 669219"/>
                  <a:gd name="connsiteX55" fmla="*/ 12632 w 954478"/>
                  <a:gd name="connsiteY55" fmla="*/ 286719 h 669219"/>
                  <a:gd name="connsiteX56" fmla="*/ 14936 w 954478"/>
                  <a:gd name="connsiteY56" fmla="*/ 284363 h 669219"/>
                  <a:gd name="connsiteX57" fmla="*/ 43175 w 954478"/>
                  <a:gd name="connsiteY57" fmla="*/ 251408 h 669219"/>
                  <a:gd name="connsiteX58" fmla="*/ 266798 w 954478"/>
                  <a:gd name="connsiteY58" fmla="*/ 114563 h 669219"/>
                  <a:gd name="connsiteX59" fmla="*/ 279392 w 954478"/>
                  <a:gd name="connsiteY59" fmla="*/ 111530 h 669219"/>
                  <a:gd name="connsiteX60" fmla="*/ 281193 w 954478"/>
                  <a:gd name="connsiteY60" fmla="*/ 109395 h 669219"/>
                  <a:gd name="connsiteX61" fmla="*/ 269076 w 954478"/>
                  <a:gd name="connsiteY61" fmla="*/ 109830 h 669219"/>
                  <a:gd name="connsiteX62" fmla="*/ 218671 w 954478"/>
                  <a:gd name="connsiteY62" fmla="*/ 116674 h 669219"/>
                  <a:gd name="connsiteX63" fmla="*/ 196568 w 954478"/>
                  <a:gd name="connsiteY63" fmla="*/ 122009 h 669219"/>
                  <a:gd name="connsiteX64" fmla="*/ 194069 w 954478"/>
                  <a:gd name="connsiteY64" fmla="*/ 122954 h 669219"/>
                  <a:gd name="connsiteX65" fmla="*/ 171719 w 954478"/>
                  <a:gd name="connsiteY65" fmla="*/ 124562 h 669219"/>
                  <a:gd name="connsiteX66" fmla="*/ 122181 w 954478"/>
                  <a:gd name="connsiteY66" fmla="*/ 63650 h 669219"/>
                  <a:gd name="connsiteX67" fmla="*/ 126652 w 954478"/>
                  <a:gd name="connsiteY67" fmla="*/ 47863 h 669219"/>
                  <a:gd name="connsiteX68" fmla="*/ 162482 w 954478"/>
                  <a:gd name="connsiteY68" fmla="*/ 17938 h 669219"/>
                  <a:gd name="connsiteX69" fmla="*/ 167106 w 954478"/>
                  <a:gd name="connsiteY69" fmla="*/ 17143 h 669219"/>
                  <a:gd name="connsiteX70" fmla="*/ 196932 w 954478"/>
                  <a:gd name="connsiteY70" fmla="*/ 9945 h 669219"/>
                  <a:gd name="connsiteX71" fmla="*/ 310057 w 954478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5637"/>
                  <a:gd name="connsiteY0" fmla="*/ 217 h 669219"/>
                  <a:gd name="connsiteX1" fmla="*/ 420875 w 955637"/>
                  <a:gd name="connsiteY1" fmla="*/ 16213 h 669219"/>
                  <a:gd name="connsiteX2" fmla="*/ 446748 w 955637"/>
                  <a:gd name="connsiteY2" fmla="*/ 23913 h 669219"/>
                  <a:gd name="connsiteX3" fmla="*/ 465540 w 955637"/>
                  <a:gd name="connsiteY3" fmla="*/ 20060 h 669219"/>
                  <a:gd name="connsiteX4" fmla="*/ 545828 w 955637"/>
                  <a:gd name="connsiteY4" fmla="*/ 13705 h 669219"/>
                  <a:gd name="connsiteX5" fmla="*/ 772130 w 955637"/>
                  <a:gd name="connsiteY5" fmla="*/ 74670 h 669219"/>
                  <a:gd name="connsiteX6" fmla="*/ 785486 w 955637"/>
                  <a:gd name="connsiteY6" fmla="*/ 84873 h 669219"/>
                  <a:gd name="connsiteX7" fmla="*/ 857567 w 955637"/>
                  <a:gd name="connsiteY7" fmla="*/ 89228 h 669219"/>
                  <a:gd name="connsiteX8" fmla="*/ 950047 w 955637"/>
                  <a:gd name="connsiteY8" fmla="*/ 253807 h 669219"/>
                  <a:gd name="connsiteX9" fmla="*/ 913418 w 955637"/>
                  <a:gd name="connsiteY9" fmla="*/ 390508 h 669219"/>
                  <a:gd name="connsiteX10" fmla="*/ 788706 w 955637"/>
                  <a:gd name="connsiteY10" fmla="*/ 328214 h 669219"/>
                  <a:gd name="connsiteX11" fmla="*/ 785059 w 955637"/>
                  <a:gd name="connsiteY11" fmla="*/ 337665 h 669219"/>
                  <a:gd name="connsiteX12" fmla="*/ 713725 w 955637"/>
                  <a:gd name="connsiteY12" fmla="*/ 435633 h 669219"/>
                  <a:gd name="connsiteX13" fmla="*/ 712053 w 955637"/>
                  <a:gd name="connsiteY13" fmla="*/ 437079 h 669219"/>
                  <a:gd name="connsiteX14" fmla="*/ 712043 w 955637"/>
                  <a:gd name="connsiteY14" fmla="*/ 439040 h 669219"/>
                  <a:gd name="connsiteX15" fmla="*/ 653228 w 955637"/>
                  <a:gd name="connsiteY15" fmla="*/ 630558 h 669219"/>
                  <a:gd name="connsiteX16" fmla="*/ 652680 w 955637"/>
                  <a:gd name="connsiteY16" fmla="*/ 630228 h 669219"/>
                  <a:gd name="connsiteX17" fmla="*/ 648899 w 955637"/>
                  <a:gd name="connsiteY17" fmla="*/ 636603 h 669219"/>
                  <a:gd name="connsiteX18" fmla="*/ 639132 w 955637"/>
                  <a:gd name="connsiteY18" fmla="*/ 647392 h 669219"/>
                  <a:gd name="connsiteX19" fmla="*/ 537643 w 955637"/>
                  <a:gd name="connsiteY19" fmla="*/ 642220 h 669219"/>
                  <a:gd name="connsiteX20" fmla="*/ 525829 w 955637"/>
                  <a:gd name="connsiteY20" fmla="*/ 563667 h 669219"/>
                  <a:gd name="connsiteX21" fmla="*/ 530162 w 955637"/>
                  <a:gd name="connsiteY21" fmla="*/ 556360 h 669219"/>
                  <a:gd name="connsiteX22" fmla="*/ 529974 w 955637"/>
                  <a:gd name="connsiteY22" fmla="*/ 556246 h 669219"/>
                  <a:gd name="connsiteX23" fmla="*/ 566523 w 955637"/>
                  <a:gd name="connsiteY23" fmla="*/ 382700 h 669219"/>
                  <a:gd name="connsiteX24" fmla="*/ 564112 w 955637"/>
                  <a:gd name="connsiteY24" fmla="*/ 369712 h 669219"/>
                  <a:gd name="connsiteX25" fmla="*/ 546678 w 955637"/>
                  <a:gd name="connsiteY25" fmla="*/ 373278 h 669219"/>
                  <a:gd name="connsiteX26" fmla="*/ 331478 w 955637"/>
                  <a:gd name="connsiteY26" fmla="*/ 588798 h 669219"/>
                  <a:gd name="connsiteX27" fmla="*/ 326928 w 955637"/>
                  <a:gd name="connsiteY27" fmla="*/ 611557 h 669219"/>
                  <a:gd name="connsiteX28" fmla="*/ 326735 w 955637"/>
                  <a:gd name="connsiteY28" fmla="*/ 615454 h 669219"/>
                  <a:gd name="connsiteX29" fmla="*/ 323702 w 955637"/>
                  <a:gd name="connsiteY29" fmla="*/ 627621 h 669219"/>
                  <a:gd name="connsiteX30" fmla="*/ 246353 w 955637"/>
                  <a:gd name="connsiteY30" fmla="*/ 665826 h 669219"/>
                  <a:gd name="connsiteX31" fmla="*/ 207485 w 955637"/>
                  <a:gd name="connsiteY31" fmla="*/ 599517 h 669219"/>
                  <a:gd name="connsiteX32" fmla="*/ 208561 w 955637"/>
                  <a:gd name="connsiteY32" fmla="*/ 595200 h 669219"/>
                  <a:gd name="connsiteX33" fmla="*/ 208503 w 955637"/>
                  <a:gd name="connsiteY33" fmla="*/ 595191 h 669219"/>
                  <a:gd name="connsiteX34" fmla="*/ 215473 w 955637"/>
                  <a:gd name="connsiteY34" fmla="*/ 560330 h 669219"/>
                  <a:gd name="connsiteX35" fmla="*/ 225253 w 955637"/>
                  <a:gd name="connsiteY35" fmla="*/ 526640 h 669219"/>
                  <a:gd name="connsiteX36" fmla="*/ 317475 w 955637"/>
                  <a:gd name="connsiteY36" fmla="*/ 373851 h 669219"/>
                  <a:gd name="connsiteX37" fmla="*/ 335078 w 955637"/>
                  <a:gd name="connsiteY37" fmla="*/ 357234 h 669219"/>
                  <a:gd name="connsiteX38" fmla="*/ 313701 w 955637"/>
                  <a:gd name="connsiteY38" fmla="*/ 370462 h 669219"/>
                  <a:gd name="connsiteX39" fmla="*/ 183422 w 955637"/>
                  <a:gd name="connsiteY39" fmla="*/ 527315 h 669219"/>
                  <a:gd name="connsiteX40" fmla="*/ 182968 w 955637"/>
                  <a:gd name="connsiteY40" fmla="*/ 527119 h 669219"/>
                  <a:gd name="connsiteX41" fmla="*/ 179589 w 955637"/>
                  <a:gd name="connsiteY41" fmla="*/ 536125 h 669219"/>
                  <a:gd name="connsiteX42" fmla="*/ 104340 w 955637"/>
                  <a:gd name="connsiteY42" fmla="*/ 571401 h 669219"/>
                  <a:gd name="connsiteX43" fmla="*/ 59037 w 955637"/>
                  <a:gd name="connsiteY43" fmla="*/ 489830 h 669219"/>
                  <a:gd name="connsiteX44" fmla="*/ 63808 w 955637"/>
                  <a:gd name="connsiteY44" fmla="*/ 477115 h 669219"/>
                  <a:gd name="connsiteX45" fmla="*/ 65437 w 955637"/>
                  <a:gd name="connsiteY45" fmla="*/ 474478 h 669219"/>
                  <a:gd name="connsiteX46" fmla="*/ 82677 w 955637"/>
                  <a:gd name="connsiteY46" fmla="*/ 438864 h 669219"/>
                  <a:gd name="connsiteX47" fmla="*/ 275779 w 955637"/>
                  <a:gd name="connsiteY47" fmla="*/ 242019 h 669219"/>
                  <a:gd name="connsiteX48" fmla="*/ 291065 w 955637"/>
                  <a:gd name="connsiteY48" fmla="*/ 234342 h 669219"/>
                  <a:gd name="connsiteX49" fmla="*/ 279518 w 955637"/>
                  <a:gd name="connsiteY49" fmla="*/ 237911 h 669219"/>
                  <a:gd name="connsiteX50" fmla="*/ 131777 w 955637"/>
                  <a:gd name="connsiteY50" fmla="*/ 334418 h 669219"/>
                  <a:gd name="connsiteX51" fmla="*/ 113699 w 955637"/>
                  <a:gd name="connsiteY51" fmla="*/ 355516 h 669219"/>
                  <a:gd name="connsiteX52" fmla="*/ 110302 w 955637"/>
                  <a:gd name="connsiteY52" fmla="*/ 360780 h 669219"/>
                  <a:gd name="connsiteX53" fmla="*/ 46088 w 955637"/>
                  <a:gd name="connsiteY53" fmla="*/ 381147 h 669219"/>
                  <a:gd name="connsiteX54" fmla="*/ 1970 w 955637"/>
                  <a:gd name="connsiteY54" fmla="*/ 307808 h 669219"/>
                  <a:gd name="connsiteX55" fmla="*/ 12632 w 955637"/>
                  <a:gd name="connsiteY55" fmla="*/ 286719 h 669219"/>
                  <a:gd name="connsiteX56" fmla="*/ 14936 w 955637"/>
                  <a:gd name="connsiteY56" fmla="*/ 284363 h 669219"/>
                  <a:gd name="connsiteX57" fmla="*/ 43175 w 955637"/>
                  <a:gd name="connsiteY57" fmla="*/ 251408 h 669219"/>
                  <a:gd name="connsiteX58" fmla="*/ 266798 w 955637"/>
                  <a:gd name="connsiteY58" fmla="*/ 114563 h 669219"/>
                  <a:gd name="connsiteX59" fmla="*/ 279392 w 955637"/>
                  <a:gd name="connsiteY59" fmla="*/ 111530 h 669219"/>
                  <a:gd name="connsiteX60" fmla="*/ 281193 w 955637"/>
                  <a:gd name="connsiteY60" fmla="*/ 109395 h 669219"/>
                  <a:gd name="connsiteX61" fmla="*/ 269076 w 955637"/>
                  <a:gd name="connsiteY61" fmla="*/ 109830 h 669219"/>
                  <a:gd name="connsiteX62" fmla="*/ 218671 w 955637"/>
                  <a:gd name="connsiteY62" fmla="*/ 116674 h 669219"/>
                  <a:gd name="connsiteX63" fmla="*/ 196568 w 955637"/>
                  <a:gd name="connsiteY63" fmla="*/ 122009 h 669219"/>
                  <a:gd name="connsiteX64" fmla="*/ 194069 w 955637"/>
                  <a:gd name="connsiteY64" fmla="*/ 122954 h 669219"/>
                  <a:gd name="connsiteX65" fmla="*/ 171719 w 955637"/>
                  <a:gd name="connsiteY65" fmla="*/ 124562 h 669219"/>
                  <a:gd name="connsiteX66" fmla="*/ 122181 w 955637"/>
                  <a:gd name="connsiteY66" fmla="*/ 63650 h 669219"/>
                  <a:gd name="connsiteX67" fmla="*/ 126652 w 955637"/>
                  <a:gd name="connsiteY67" fmla="*/ 47863 h 669219"/>
                  <a:gd name="connsiteX68" fmla="*/ 162482 w 955637"/>
                  <a:gd name="connsiteY68" fmla="*/ 17938 h 669219"/>
                  <a:gd name="connsiteX69" fmla="*/ 167106 w 955637"/>
                  <a:gd name="connsiteY69" fmla="*/ 17143 h 669219"/>
                  <a:gd name="connsiteX70" fmla="*/ 196932 w 955637"/>
                  <a:gd name="connsiteY70" fmla="*/ 9945 h 669219"/>
                  <a:gd name="connsiteX71" fmla="*/ 310057 w 955637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69076 w 958185"/>
                  <a:gd name="connsiteY61" fmla="*/ 109830 h 669219"/>
                  <a:gd name="connsiteX62" fmla="*/ 218671 w 958185"/>
                  <a:gd name="connsiteY62" fmla="*/ 116674 h 669219"/>
                  <a:gd name="connsiteX63" fmla="*/ 196568 w 958185"/>
                  <a:gd name="connsiteY63" fmla="*/ 122009 h 669219"/>
                  <a:gd name="connsiteX64" fmla="*/ 194069 w 958185"/>
                  <a:gd name="connsiteY64" fmla="*/ 122954 h 669219"/>
                  <a:gd name="connsiteX65" fmla="*/ 171719 w 958185"/>
                  <a:gd name="connsiteY65" fmla="*/ 124562 h 669219"/>
                  <a:gd name="connsiteX66" fmla="*/ 122181 w 958185"/>
                  <a:gd name="connsiteY66" fmla="*/ 63650 h 669219"/>
                  <a:gd name="connsiteX67" fmla="*/ 126652 w 958185"/>
                  <a:gd name="connsiteY67" fmla="*/ 47863 h 669219"/>
                  <a:gd name="connsiteX68" fmla="*/ 162482 w 958185"/>
                  <a:gd name="connsiteY68" fmla="*/ 17938 h 669219"/>
                  <a:gd name="connsiteX69" fmla="*/ 167106 w 958185"/>
                  <a:gd name="connsiteY69" fmla="*/ 17143 h 669219"/>
                  <a:gd name="connsiteX70" fmla="*/ 196932 w 958185"/>
                  <a:gd name="connsiteY70" fmla="*/ 9945 h 669219"/>
                  <a:gd name="connsiteX71" fmla="*/ 310057 w 95818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18671 w 958185"/>
                  <a:gd name="connsiteY61" fmla="*/ 116674 h 669219"/>
                  <a:gd name="connsiteX62" fmla="*/ 196568 w 958185"/>
                  <a:gd name="connsiteY62" fmla="*/ 122009 h 669219"/>
                  <a:gd name="connsiteX63" fmla="*/ 194069 w 958185"/>
                  <a:gd name="connsiteY63" fmla="*/ 122954 h 669219"/>
                  <a:gd name="connsiteX64" fmla="*/ 171719 w 958185"/>
                  <a:gd name="connsiteY64" fmla="*/ 124562 h 669219"/>
                  <a:gd name="connsiteX65" fmla="*/ 122181 w 958185"/>
                  <a:gd name="connsiteY65" fmla="*/ 63650 h 669219"/>
                  <a:gd name="connsiteX66" fmla="*/ 126652 w 958185"/>
                  <a:gd name="connsiteY66" fmla="*/ 47863 h 669219"/>
                  <a:gd name="connsiteX67" fmla="*/ 162482 w 958185"/>
                  <a:gd name="connsiteY67" fmla="*/ 17938 h 669219"/>
                  <a:gd name="connsiteX68" fmla="*/ 167106 w 958185"/>
                  <a:gd name="connsiteY68" fmla="*/ 17143 h 669219"/>
                  <a:gd name="connsiteX69" fmla="*/ 196932 w 958185"/>
                  <a:gd name="connsiteY69" fmla="*/ 9945 h 669219"/>
                  <a:gd name="connsiteX70" fmla="*/ 310057 w 958185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85059 w 956820"/>
                  <a:gd name="connsiteY11" fmla="*/ 337665 h 669219"/>
                  <a:gd name="connsiteX12" fmla="*/ 713725 w 956820"/>
                  <a:gd name="connsiteY12" fmla="*/ 435633 h 669219"/>
                  <a:gd name="connsiteX13" fmla="*/ 712053 w 956820"/>
                  <a:gd name="connsiteY13" fmla="*/ 437079 h 669219"/>
                  <a:gd name="connsiteX14" fmla="*/ 712043 w 956820"/>
                  <a:gd name="connsiteY14" fmla="*/ 439040 h 669219"/>
                  <a:gd name="connsiteX15" fmla="*/ 653228 w 956820"/>
                  <a:gd name="connsiteY15" fmla="*/ 630558 h 669219"/>
                  <a:gd name="connsiteX16" fmla="*/ 652680 w 956820"/>
                  <a:gd name="connsiteY16" fmla="*/ 630228 h 669219"/>
                  <a:gd name="connsiteX17" fmla="*/ 648899 w 956820"/>
                  <a:gd name="connsiteY17" fmla="*/ 636603 h 669219"/>
                  <a:gd name="connsiteX18" fmla="*/ 639132 w 956820"/>
                  <a:gd name="connsiteY18" fmla="*/ 647392 h 669219"/>
                  <a:gd name="connsiteX19" fmla="*/ 537643 w 956820"/>
                  <a:gd name="connsiteY19" fmla="*/ 642220 h 669219"/>
                  <a:gd name="connsiteX20" fmla="*/ 525829 w 956820"/>
                  <a:gd name="connsiteY20" fmla="*/ 563667 h 669219"/>
                  <a:gd name="connsiteX21" fmla="*/ 530162 w 956820"/>
                  <a:gd name="connsiteY21" fmla="*/ 556360 h 669219"/>
                  <a:gd name="connsiteX22" fmla="*/ 529974 w 956820"/>
                  <a:gd name="connsiteY22" fmla="*/ 556246 h 669219"/>
                  <a:gd name="connsiteX23" fmla="*/ 566523 w 956820"/>
                  <a:gd name="connsiteY23" fmla="*/ 382700 h 669219"/>
                  <a:gd name="connsiteX24" fmla="*/ 564112 w 956820"/>
                  <a:gd name="connsiteY24" fmla="*/ 369712 h 669219"/>
                  <a:gd name="connsiteX25" fmla="*/ 546678 w 956820"/>
                  <a:gd name="connsiteY25" fmla="*/ 373278 h 669219"/>
                  <a:gd name="connsiteX26" fmla="*/ 331478 w 956820"/>
                  <a:gd name="connsiteY26" fmla="*/ 588798 h 669219"/>
                  <a:gd name="connsiteX27" fmla="*/ 326928 w 956820"/>
                  <a:gd name="connsiteY27" fmla="*/ 611557 h 669219"/>
                  <a:gd name="connsiteX28" fmla="*/ 326735 w 956820"/>
                  <a:gd name="connsiteY28" fmla="*/ 615454 h 669219"/>
                  <a:gd name="connsiteX29" fmla="*/ 323702 w 956820"/>
                  <a:gd name="connsiteY29" fmla="*/ 627621 h 669219"/>
                  <a:gd name="connsiteX30" fmla="*/ 246353 w 956820"/>
                  <a:gd name="connsiteY30" fmla="*/ 665826 h 669219"/>
                  <a:gd name="connsiteX31" fmla="*/ 207485 w 956820"/>
                  <a:gd name="connsiteY31" fmla="*/ 599517 h 669219"/>
                  <a:gd name="connsiteX32" fmla="*/ 208561 w 956820"/>
                  <a:gd name="connsiteY32" fmla="*/ 595200 h 669219"/>
                  <a:gd name="connsiteX33" fmla="*/ 208503 w 956820"/>
                  <a:gd name="connsiteY33" fmla="*/ 595191 h 669219"/>
                  <a:gd name="connsiteX34" fmla="*/ 215473 w 956820"/>
                  <a:gd name="connsiteY34" fmla="*/ 560330 h 669219"/>
                  <a:gd name="connsiteX35" fmla="*/ 225253 w 956820"/>
                  <a:gd name="connsiteY35" fmla="*/ 526640 h 669219"/>
                  <a:gd name="connsiteX36" fmla="*/ 317475 w 956820"/>
                  <a:gd name="connsiteY36" fmla="*/ 373851 h 669219"/>
                  <a:gd name="connsiteX37" fmla="*/ 335078 w 956820"/>
                  <a:gd name="connsiteY37" fmla="*/ 357234 h 669219"/>
                  <a:gd name="connsiteX38" fmla="*/ 313701 w 956820"/>
                  <a:gd name="connsiteY38" fmla="*/ 370462 h 669219"/>
                  <a:gd name="connsiteX39" fmla="*/ 183422 w 956820"/>
                  <a:gd name="connsiteY39" fmla="*/ 527315 h 669219"/>
                  <a:gd name="connsiteX40" fmla="*/ 182968 w 956820"/>
                  <a:gd name="connsiteY40" fmla="*/ 527119 h 669219"/>
                  <a:gd name="connsiteX41" fmla="*/ 179589 w 956820"/>
                  <a:gd name="connsiteY41" fmla="*/ 536125 h 669219"/>
                  <a:gd name="connsiteX42" fmla="*/ 104340 w 956820"/>
                  <a:gd name="connsiteY42" fmla="*/ 571401 h 669219"/>
                  <a:gd name="connsiteX43" fmla="*/ 59037 w 956820"/>
                  <a:gd name="connsiteY43" fmla="*/ 489830 h 669219"/>
                  <a:gd name="connsiteX44" fmla="*/ 63808 w 956820"/>
                  <a:gd name="connsiteY44" fmla="*/ 477115 h 669219"/>
                  <a:gd name="connsiteX45" fmla="*/ 65437 w 956820"/>
                  <a:gd name="connsiteY45" fmla="*/ 474478 h 669219"/>
                  <a:gd name="connsiteX46" fmla="*/ 82677 w 956820"/>
                  <a:gd name="connsiteY46" fmla="*/ 438864 h 669219"/>
                  <a:gd name="connsiteX47" fmla="*/ 275779 w 956820"/>
                  <a:gd name="connsiteY47" fmla="*/ 242019 h 669219"/>
                  <a:gd name="connsiteX48" fmla="*/ 291065 w 956820"/>
                  <a:gd name="connsiteY48" fmla="*/ 234342 h 669219"/>
                  <a:gd name="connsiteX49" fmla="*/ 279518 w 956820"/>
                  <a:gd name="connsiteY49" fmla="*/ 237911 h 669219"/>
                  <a:gd name="connsiteX50" fmla="*/ 131777 w 956820"/>
                  <a:gd name="connsiteY50" fmla="*/ 334418 h 669219"/>
                  <a:gd name="connsiteX51" fmla="*/ 113699 w 956820"/>
                  <a:gd name="connsiteY51" fmla="*/ 355516 h 669219"/>
                  <a:gd name="connsiteX52" fmla="*/ 110302 w 956820"/>
                  <a:gd name="connsiteY52" fmla="*/ 360780 h 669219"/>
                  <a:gd name="connsiteX53" fmla="*/ 46088 w 956820"/>
                  <a:gd name="connsiteY53" fmla="*/ 381147 h 669219"/>
                  <a:gd name="connsiteX54" fmla="*/ 1970 w 956820"/>
                  <a:gd name="connsiteY54" fmla="*/ 307808 h 669219"/>
                  <a:gd name="connsiteX55" fmla="*/ 12632 w 956820"/>
                  <a:gd name="connsiteY55" fmla="*/ 286719 h 669219"/>
                  <a:gd name="connsiteX56" fmla="*/ 14936 w 956820"/>
                  <a:gd name="connsiteY56" fmla="*/ 284363 h 669219"/>
                  <a:gd name="connsiteX57" fmla="*/ 43175 w 956820"/>
                  <a:gd name="connsiteY57" fmla="*/ 251408 h 669219"/>
                  <a:gd name="connsiteX58" fmla="*/ 266798 w 956820"/>
                  <a:gd name="connsiteY58" fmla="*/ 114563 h 669219"/>
                  <a:gd name="connsiteX59" fmla="*/ 279392 w 956820"/>
                  <a:gd name="connsiteY59" fmla="*/ 111530 h 669219"/>
                  <a:gd name="connsiteX60" fmla="*/ 281193 w 956820"/>
                  <a:gd name="connsiteY60" fmla="*/ 109395 h 669219"/>
                  <a:gd name="connsiteX61" fmla="*/ 218671 w 956820"/>
                  <a:gd name="connsiteY61" fmla="*/ 116674 h 669219"/>
                  <a:gd name="connsiteX62" fmla="*/ 196568 w 956820"/>
                  <a:gd name="connsiteY62" fmla="*/ 122009 h 669219"/>
                  <a:gd name="connsiteX63" fmla="*/ 194069 w 956820"/>
                  <a:gd name="connsiteY63" fmla="*/ 122954 h 669219"/>
                  <a:gd name="connsiteX64" fmla="*/ 171719 w 956820"/>
                  <a:gd name="connsiteY64" fmla="*/ 124562 h 669219"/>
                  <a:gd name="connsiteX65" fmla="*/ 122181 w 956820"/>
                  <a:gd name="connsiteY65" fmla="*/ 63650 h 669219"/>
                  <a:gd name="connsiteX66" fmla="*/ 126652 w 956820"/>
                  <a:gd name="connsiteY66" fmla="*/ 47863 h 669219"/>
                  <a:gd name="connsiteX67" fmla="*/ 162482 w 956820"/>
                  <a:gd name="connsiteY67" fmla="*/ 17938 h 669219"/>
                  <a:gd name="connsiteX68" fmla="*/ 167106 w 956820"/>
                  <a:gd name="connsiteY68" fmla="*/ 17143 h 669219"/>
                  <a:gd name="connsiteX69" fmla="*/ 196932 w 956820"/>
                  <a:gd name="connsiteY69" fmla="*/ 9945 h 669219"/>
                  <a:gd name="connsiteX70" fmla="*/ 310057 w 956820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95056 w 956820"/>
                  <a:gd name="connsiteY10" fmla="*/ 3536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6820" h="669219">
                    <a:moveTo>
                      <a:pt x="310057" y="217"/>
                    </a:moveTo>
                    <a:cubicBezTo>
                      <a:pt x="347619" y="1332"/>
                      <a:pt x="384797" y="6735"/>
                      <a:pt x="420875" y="16213"/>
                    </a:cubicBezTo>
                    <a:lnTo>
                      <a:pt x="446748" y="23913"/>
                    </a:lnTo>
                    <a:lnTo>
                      <a:pt x="465540" y="20060"/>
                    </a:lnTo>
                    <a:cubicBezTo>
                      <a:pt x="491057" y="15920"/>
                      <a:pt x="517990" y="13704"/>
                      <a:pt x="545828" y="13705"/>
                    </a:cubicBezTo>
                    <a:cubicBezTo>
                      <a:pt x="636936" y="13704"/>
                      <a:pt x="718340" y="37437"/>
                      <a:pt x="772130" y="74670"/>
                    </a:cubicBezTo>
                    <a:lnTo>
                      <a:pt x="785486" y="84873"/>
                    </a:lnTo>
                    <a:lnTo>
                      <a:pt x="857567" y="89228"/>
                    </a:lnTo>
                    <a:cubicBezTo>
                      <a:pt x="913794" y="115513"/>
                      <a:pt x="944620" y="173547"/>
                      <a:pt x="953222" y="237932"/>
                    </a:cubicBezTo>
                    <a:cubicBezTo>
                      <a:pt x="961824" y="302317"/>
                      <a:pt x="957378" y="332241"/>
                      <a:pt x="913418" y="390508"/>
                    </a:cubicBezTo>
                    <a:lnTo>
                      <a:pt x="795056" y="353614"/>
                    </a:lnTo>
                    <a:lnTo>
                      <a:pt x="713725" y="435633"/>
                    </a:lnTo>
                    <a:lnTo>
                      <a:pt x="712053" y="437079"/>
                    </a:lnTo>
                    <a:cubicBezTo>
                      <a:pt x="712050" y="437733"/>
                      <a:pt x="712046" y="438386"/>
                      <a:pt x="712043" y="439040"/>
                    </a:cubicBezTo>
                    <a:cubicBezTo>
                      <a:pt x="708470" y="505916"/>
                      <a:pt x="688673" y="571769"/>
                      <a:pt x="653228" y="630558"/>
                    </a:cubicBezTo>
                    <a:lnTo>
                      <a:pt x="652680" y="630228"/>
                    </a:lnTo>
                    <a:lnTo>
                      <a:pt x="648899" y="636603"/>
                    </a:lnTo>
                    <a:cubicBezTo>
                      <a:pt x="646070" y="640448"/>
                      <a:pt x="642813" y="644067"/>
                      <a:pt x="639132" y="647392"/>
                    </a:cubicBezTo>
                    <a:cubicBezTo>
                      <a:pt x="609682" y="673989"/>
                      <a:pt x="564244" y="671673"/>
                      <a:pt x="537643" y="642220"/>
                    </a:cubicBezTo>
                    <a:cubicBezTo>
                      <a:pt x="517692" y="620129"/>
                      <a:pt x="514003" y="589048"/>
                      <a:pt x="525829" y="563667"/>
                    </a:cubicBezTo>
                    <a:lnTo>
                      <a:pt x="530162" y="556360"/>
                    </a:lnTo>
                    <a:lnTo>
                      <a:pt x="529974" y="556246"/>
                    </a:lnTo>
                    <a:cubicBezTo>
                      <a:pt x="561671" y="503673"/>
                      <a:pt x="574176" y="442439"/>
                      <a:pt x="566523" y="382700"/>
                    </a:cubicBezTo>
                    <a:lnTo>
                      <a:pt x="564112" y="369712"/>
                    </a:lnTo>
                    <a:lnTo>
                      <a:pt x="546678" y="373278"/>
                    </a:lnTo>
                    <a:cubicBezTo>
                      <a:pt x="441122" y="399287"/>
                      <a:pt x="357607" y="482081"/>
                      <a:pt x="331478" y="588798"/>
                    </a:cubicBezTo>
                    <a:lnTo>
                      <a:pt x="326928" y="611557"/>
                    </a:lnTo>
                    <a:cubicBezTo>
                      <a:pt x="326864" y="612856"/>
                      <a:pt x="326799" y="614155"/>
                      <a:pt x="326735" y="615454"/>
                    </a:cubicBezTo>
                    <a:cubicBezTo>
                      <a:pt x="326138" y="619520"/>
                      <a:pt x="325135" y="623593"/>
                      <a:pt x="323702" y="627621"/>
                    </a:cubicBezTo>
                    <a:cubicBezTo>
                      <a:pt x="312238" y="659841"/>
                      <a:pt x="277607" y="676946"/>
                      <a:pt x="246353" y="665826"/>
                    </a:cubicBezTo>
                    <a:cubicBezTo>
                      <a:pt x="219005" y="656095"/>
                      <a:pt x="203303" y="627979"/>
                      <a:pt x="207485" y="599517"/>
                    </a:cubicBezTo>
                    <a:lnTo>
                      <a:pt x="208561" y="595200"/>
                    </a:lnTo>
                    <a:lnTo>
                      <a:pt x="208503" y="595191"/>
                    </a:lnTo>
                    <a:cubicBezTo>
                      <a:pt x="210343" y="583389"/>
                      <a:pt x="212674" y="571761"/>
                      <a:pt x="215473" y="560330"/>
                    </a:cubicBezTo>
                    <a:cubicBezTo>
                      <a:pt x="218271" y="548898"/>
                      <a:pt x="221539" y="537661"/>
                      <a:pt x="225253" y="526640"/>
                    </a:cubicBezTo>
                    <a:cubicBezTo>
                      <a:pt x="244750" y="468780"/>
                      <a:pt x="276551" y="416864"/>
                      <a:pt x="317475" y="373851"/>
                    </a:cubicBezTo>
                    <a:lnTo>
                      <a:pt x="335078" y="357234"/>
                    </a:lnTo>
                    <a:lnTo>
                      <a:pt x="313701" y="370462"/>
                    </a:lnTo>
                    <a:cubicBezTo>
                      <a:pt x="257608" y="408333"/>
                      <a:pt x="211784" y="461972"/>
                      <a:pt x="183422" y="527315"/>
                    </a:cubicBezTo>
                    <a:lnTo>
                      <a:pt x="182968" y="527119"/>
                    </a:lnTo>
                    <a:lnTo>
                      <a:pt x="179589" y="536125"/>
                    </a:lnTo>
                    <a:cubicBezTo>
                      <a:pt x="165836" y="564079"/>
                      <a:pt x="134622" y="579515"/>
                      <a:pt x="104340" y="571401"/>
                    </a:cubicBezTo>
                    <a:cubicBezTo>
                      <a:pt x="69733" y="562128"/>
                      <a:pt x="49450" y="525608"/>
                      <a:pt x="59037" y="489830"/>
                    </a:cubicBezTo>
                    <a:cubicBezTo>
                      <a:pt x="60235" y="485358"/>
                      <a:pt x="61843" y="481109"/>
                      <a:pt x="63808" y="477115"/>
                    </a:cubicBezTo>
                    <a:lnTo>
                      <a:pt x="65437" y="474478"/>
                    </a:lnTo>
                    <a:lnTo>
                      <a:pt x="82677" y="438864"/>
                    </a:lnTo>
                    <a:cubicBezTo>
                      <a:pt x="127869" y="354594"/>
                      <a:pt x="195529" y="287119"/>
                      <a:pt x="275779" y="242019"/>
                    </a:cubicBezTo>
                    <a:lnTo>
                      <a:pt x="291065" y="234342"/>
                    </a:lnTo>
                    <a:lnTo>
                      <a:pt x="279518" y="237911"/>
                    </a:lnTo>
                    <a:cubicBezTo>
                      <a:pt x="224333" y="257371"/>
                      <a:pt x="173418" y="289920"/>
                      <a:pt x="131777" y="334418"/>
                    </a:cubicBezTo>
                    <a:lnTo>
                      <a:pt x="113699" y="355516"/>
                    </a:lnTo>
                    <a:lnTo>
                      <a:pt x="110302" y="360780"/>
                    </a:lnTo>
                    <a:cubicBezTo>
                      <a:pt x="95750" y="378961"/>
                      <a:pt x="70732" y="387750"/>
                      <a:pt x="46088" y="381147"/>
                    </a:cubicBezTo>
                    <a:cubicBezTo>
                      <a:pt x="13228" y="372342"/>
                      <a:pt x="-6524" y="339507"/>
                      <a:pt x="1970" y="307808"/>
                    </a:cubicBezTo>
                    <a:cubicBezTo>
                      <a:pt x="4094" y="299882"/>
                      <a:pt x="7782" y="292779"/>
                      <a:pt x="12632" y="286719"/>
                    </a:cubicBezTo>
                    <a:lnTo>
                      <a:pt x="14936" y="284363"/>
                    </a:lnTo>
                    <a:lnTo>
                      <a:pt x="43175" y="251408"/>
                    </a:lnTo>
                    <a:cubicBezTo>
                      <a:pt x="105301" y="185018"/>
                      <a:pt x="182990" y="138685"/>
                      <a:pt x="266798" y="114563"/>
                    </a:cubicBezTo>
                    <a:lnTo>
                      <a:pt x="279392" y="111530"/>
                    </a:lnTo>
                    <a:lnTo>
                      <a:pt x="281193" y="109395"/>
                    </a:lnTo>
                    <a:lnTo>
                      <a:pt x="218671" y="116674"/>
                    </a:lnTo>
                    <a:lnTo>
                      <a:pt x="196568" y="122009"/>
                    </a:lnTo>
                    <a:lnTo>
                      <a:pt x="194069" y="122954"/>
                    </a:lnTo>
                    <a:cubicBezTo>
                      <a:pt x="187026" y="124880"/>
                      <a:pt x="179463" y="125500"/>
                      <a:pt x="171719" y="124562"/>
                    </a:cubicBezTo>
                    <a:cubicBezTo>
                      <a:pt x="140738" y="120808"/>
                      <a:pt x="118560" y="93537"/>
                      <a:pt x="122181" y="63650"/>
                    </a:cubicBezTo>
                    <a:cubicBezTo>
                      <a:pt x="122860" y="58046"/>
                      <a:pt x="124397" y="52748"/>
                      <a:pt x="126652" y="47863"/>
                    </a:cubicBezTo>
                    <a:cubicBezTo>
                      <a:pt x="133417" y="33208"/>
                      <a:pt x="146636" y="22270"/>
                      <a:pt x="162482" y="17938"/>
                    </a:cubicBezTo>
                    <a:lnTo>
                      <a:pt x="167106" y="17143"/>
                    </a:lnTo>
                    <a:lnTo>
                      <a:pt x="196932" y="9945"/>
                    </a:lnTo>
                    <a:cubicBezTo>
                      <a:pt x="234547" y="2274"/>
                      <a:pt x="272494" y="-898"/>
                      <a:pt x="310057" y="217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レーム (半分) 27">
                <a:extLst>
                  <a:ext uri="{FF2B5EF4-FFF2-40B4-BE49-F238E27FC236}">
                    <a16:creationId xmlns:a16="http://schemas.microsoft.com/office/drawing/2014/main" id="{426C2470-5E43-4E70-96FD-9D1E892A8065}"/>
                  </a:ext>
                </a:extLst>
              </p:cNvPr>
              <p:cNvSpPr/>
              <p:nvPr/>
            </p:nvSpPr>
            <p:spPr bwMode="auto">
              <a:xfrm rot="2700000">
                <a:off x="7035704" y="1577408"/>
                <a:ext cx="277532" cy="277532"/>
              </a:xfrm>
              <a:prstGeom prst="halfFrame">
                <a:avLst>
                  <a:gd name="adj1" fmla="val 19997"/>
                  <a:gd name="adj2" fmla="val 1999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レーム (半分) 28">
                <a:extLst>
                  <a:ext uri="{FF2B5EF4-FFF2-40B4-BE49-F238E27FC236}">
                    <a16:creationId xmlns:a16="http://schemas.microsoft.com/office/drawing/2014/main" id="{35D5B6EB-2D1B-49C4-B8A1-9492ED810E79}"/>
                  </a:ext>
                </a:extLst>
              </p:cNvPr>
              <p:cNvSpPr/>
              <p:nvPr/>
            </p:nvSpPr>
            <p:spPr bwMode="auto">
              <a:xfrm rot="2700000">
                <a:off x="7664354" y="1577408"/>
                <a:ext cx="277532" cy="277532"/>
              </a:xfrm>
              <a:prstGeom prst="halfFrame">
                <a:avLst>
                  <a:gd name="adj1" fmla="val 19997"/>
                  <a:gd name="adj2" fmla="val 1999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C1C38757-C847-4960-9750-CC07CF925E4B}"/>
                  </a:ext>
                </a:extLst>
              </p:cNvPr>
              <p:cNvSpPr/>
              <p:nvPr/>
            </p:nvSpPr>
            <p:spPr bwMode="auto">
              <a:xfrm>
                <a:off x="7021945" y="1729996"/>
                <a:ext cx="305050" cy="305052"/>
              </a:xfrm>
              <a:custGeom>
                <a:avLst/>
                <a:gdLst>
                  <a:gd name="connsiteX0" fmla="*/ 333646 w 810668"/>
                  <a:gd name="connsiteY0" fmla="*/ 159591 h 810670"/>
                  <a:gd name="connsiteX1" fmla="*/ 149350 w 810668"/>
                  <a:gd name="connsiteY1" fmla="*/ 405335 h 810670"/>
                  <a:gd name="connsiteX2" fmla="*/ 333649 w 810668"/>
                  <a:gd name="connsiteY2" fmla="*/ 651076 h 810670"/>
                  <a:gd name="connsiteX3" fmla="*/ 405333 w 810668"/>
                  <a:gd name="connsiteY3" fmla="*/ 0 h 810670"/>
                  <a:gd name="connsiteX4" fmla="*/ 691948 w 810668"/>
                  <a:gd name="connsiteY4" fmla="*/ 118721 h 810670"/>
                  <a:gd name="connsiteX5" fmla="*/ 691949 w 810668"/>
                  <a:gd name="connsiteY5" fmla="*/ 691950 h 810670"/>
                  <a:gd name="connsiteX6" fmla="*/ 589186 w 810668"/>
                  <a:gd name="connsiteY6" fmla="*/ 760190 h 810670"/>
                  <a:gd name="connsiteX7" fmla="*/ 589186 w 810668"/>
                  <a:gd name="connsiteY7" fmla="*/ 579175 h 810670"/>
                  <a:gd name="connsiteX8" fmla="*/ 610128 w 810668"/>
                  <a:gd name="connsiteY8" fmla="*/ 558923 h 810670"/>
                  <a:gd name="connsiteX9" fmla="*/ 661318 w 810668"/>
                  <a:gd name="connsiteY9" fmla="*/ 405335 h 810670"/>
                  <a:gd name="connsiteX10" fmla="*/ 477019 w 810668"/>
                  <a:gd name="connsiteY10" fmla="*/ 159594 h 810670"/>
                  <a:gd name="connsiteX11" fmla="*/ 477022 w 810668"/>
                  <a:gd name="connsiteY11" fmla="*/ 651079 h 810670"/>
                  <a:gd name="connsiteX12" fmla="*/ 478264 w 810668"/>
                  <a:gd name="connsiteY12" fmla="*/ 650486 h 810670"/>
                  <a:gd name="connsiteX13" fmla="*/ 478264 w 810668"/>
                  <a:gd name="connsiteY13" fmla="*/ 796479 h 810670"/>
                  <a:gd name="connsiteX14" fmla="*/ 405336 w 810668"/>
                  <a:gd name="connsiteY14" fmla="*/ 810670 h 810670"/>
                  <a:gd name="connsiteX15" fmla="*/ 118720 w 810668"/>
                  <a:gd name="connsiteY15" fmla="*/ 691949 h 810670"/>
                  <a:gd name="connsiteX16" fmla="*/ 118719 w 810668"/>
                  <a:gd name="connsiteY16" fmla="*/ 118720 h 810670"/>
                  <a:gd name="connsiteX17" fmla="*/ 405333 w 810668"/>
                  <a:gd name="connsiteY17" fmla="*/ 0 h 810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10668" h="810670">
                    <a:moveTo>
                      <a:pt x="333646" y="159591"/>
                    </a:moveTo>
                    <a:cubicBezTo>
                      <a:pt x="224431" y="191449"/>
                      <a:pt x="149346" y="291567"/>
                      <a:pt x="149350" y="405335"/>
                    </a:cubicBezTo>
                    <a:cubicBezTo>
                      <a:pt x="149351" y="519102"/>
                      <a:pt x="224436" y="619216"/>
                      <a:pt x="333649" y="651076"/>
                    </a:cubicBezTo>
                    <a:close/>
                    <a:moveTo>
                      <a:pt x="405333" y="0"/>
                    </a:moveTo>
                    <a:cubicBezTo>
                      <a:pt x="509067" y="2"/>
                      <a:pt x="612801" y="39574"/>
                      <a:pt x="691948" y="118721"/>
                    </a:cubicBezTo>
                    <a:cubicBezTo>
                      <a:pt x="850242" y="277015"/>
                      <a:pt x="850242" y="533658"/>
                      <a:pt x="691949" y="691950"/>
                    </a:cubicBezTo>
                    <a:lnTo>
                      <a:pt x="589186" y="760190"/>
                    </a:lnTo>
                    <a:lnTo>
                      <a:pt x="589186" y="579175"/>
                    </a:lnTo>
                    <a:lnTo>
                      <a:pt x="610128" y="558923"/>
                    </a:lnTo>
                    <a:cubicBezTo>
                      <a:pt x="642548" y="515691"/>
                      <a:pt x="661322" y="462219"/>
                      <a:pt x="661318" y="405335"/>
                    </a:cubicBezTo>
                    <a:cubicBezTo>
                      <a:pt x="661317" y="291568"/>
                      <a:pt x="586232" y="191454"/>
                      <a:pt x="477019" y="159594"/>
                    </a:cubicBezTo>
                    <a:lnTo>
                      <a:pt x="477022" y="651079"/>
                    </a:lnTo>
                    <a:lnTo>
                      <a:pt x="478264" y="650486"/>
                    </a:lnTo>
                    <a:lnTo>
                      <a:pt x="478264" y="796479"/>
                    </a:lnTo>
                    <a:lnTo>
                      <a:pt x="405336" y="810670"/>
                    </a:lnTo>
                    <a:cubicBezTo>
                      <a:pt x="301601" y="810668"/>
                      <a:pt x="197867" y="771096"/>
                      <a:pt x="118720" y="691949"/>
                    </a:cubicBezTo>
                    <a:cubicBezTo>
                      <a:pt x="-39574" y="533655"/>
                      <a:pt x="-39573" y="277012"/>
                      <a:pt x="118719" y="118720"/>
                    </a:cubicBezTo>
                    <a:cubicBezTo>
                      <a:pt x="197866" y="39573"/>
                      <a:pt x="301600" y="0"/>
                      <a:pt x="4053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E9F7B16C-C470-4971-8848-6FD9FE29CF0F}"/>
                  </a:ext>
                </a:extLst>
              </p:cNvPr>
              <p:cNvSpPr/>
              <p:nvPr/>
            </p:nvSpPr>
            <p:spPr bwMode="auto">
              <a:xfrm>
                <a:off x="7650595" y="1729996"/>
                <a:ext cx="305050" cy="305052"/>
              </a:xfrm>
              <a:custGeom>
                <a:avLst/>
                <a:gdLst>
                  <a:gd name="connsiteX0" fmla="*/ 333646 w 810668"/>
                  <a:gd name="connsiteY0" fmla="*/ 159591 h 810670"/>
                  <a:gd name="connsiteX1" fmla="*/ 149350 w 810668"/>
                  <a:gd name="connsiteY1" fmla="*/ 405335 h 810670"/>
                  <a:gd name="connsiteX2" fmla="*/ 333649 w 810668"/>
                  <a:gd name="connsiteY2" fmla="*/ 651076 h 810670"/>
                  <a:gd name="connsiteX3" fmla="*/ 405333 w 810668"/>
                  <a:gd name="connsiteY3" fmla="*/ 0 h 810670"/>
                  <a:gd name="connsiteX4" fmla="*/ 691948 w 810668"/>
                  <a:gd name="connsiteY4" fmla="*/ 118721 h 810670"/>
                  <a:gd name="connsiteX5" fmla="*/ 691949 w 810668"/>
                  <a:gd name="connsiteY5" fmla="*/ 691950 h 810670"/>
                  <a:gd name="connsiteX6" fmla="*/ 589186 w 810668"/>
                  <a:gd name="connsiteY6" fmla="*/ 760190 h 810670"/>
                  <a:gd name="connsiteX7" fmla="*/ 589186 w 810668"/>
                  <a:gd name="connsiteY7" fmla="*/ 579175 h 810670"/>
                  <a:gd name="connsiteX8" fmla="*/ 610128 w 810668"/>
                  <a:gd name="connsiteY8" fmla="*/ 558923 h 810670"/>
                  <a:gd name="connsiteX9" fmla="*/ 661318 w 810668"/>
                  <a:gd name="connsiteY9" fmla="*/ 405335 h 810670"/>
                  <a:gd name="connsiteX10" fmla="*/ 477019 w 810668"/>
                  <a:gd name="connsiteY10" fmla="*/ 159594 h 810670"/>
                  <a:gd name="connsiteX11" fmla="*/ 477022 w 810668"/>
                  <a:gd name="connsiteY11" fmla="*/ 651079 h 810670"/>
                  <a:gd name="connsiteX12" fmla="*/ 478264 w 810668"/>
                  <a:gd name="connsiteY12" fmla="*/ 650486 h 810670"/>
                  <a:gd name="connsiteX13" fmla="*/ 478264 w 810668"/>
                  <a:gd name="connsiteY13" fmla="*/ 796479 h 810670"/>
                  <a:gd name="connsiteX14" fmla="*/ 405336 w 810668"/>
                  <a:gd name="connsiteY14" fmla="*/ 810670 h 810670"/>
                  <a:gd name="connsiteX15" fmla="*/ 118720 w 810668"/>
                  <a:gd name="connsiteY15" fmla="*/ 691949 h 810670"/>
                  <a:gd name="connsiteX16" fmla="*/ 118719 w 810668"/>
                  <a:gd name="connsiteY16" fmla="*/ 118720 h 810670"/>
                  <a:gd name="connsiteX17" fmla="*/ 405333 w 810668"/>
                  <a:gd name="connsiteY17" fmla="*/ 0 h 810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10668" h="810670">
                    <a:moveTo>
                      <a:pt x="333646" y="159591"/>
                    </a:moveTo>
                    <a:cubicBezTo>
                      <a:pt x="224431" y="191449"/>
                      <a:pt x="149346" y="291567"/>
                      <a:pt x="149350" y="405335"/>
                    </a:cubicBezTo>
                    <a:cubicBezTo>
                      <a:pt x="149351" y="519102"/>
                      <a:pt x="224436" y="619216"/>
                      <a:pt x="333649" y="651076"/>
                    </a:cubicBezTo>
                    <a:close/>
                    <a:moveTo>
                      <a:pt x="405333" y="0"/>
                    </a:moveTo>
                    <a:cubicBezTo>
                      <a:pt x="509067" y="2"/>
                      <a:pt x="612801" y="39574"/>
                      <a:pt x="691948" y="118721"/>
                    </a:cubicBezTo>
                    <a:cubicBezTo>
                      <a:pt x="850242" y="277015"/>
                      <a:pt x="850242" y="533658"/>
                      <a:pt x="691949" y="691950"/>
                    </a:cubicBezTo>
                    <a:lnTo>
                      <a:pt x="589186" y="760190"/>
                    </a:lnTo>
                    <a:lnTo>
                      <a:pt x="589186" y="579175"/>
                    </a:lnTo>
                    <a:lnTo>
                      <a:pt x="610128" y="558923"/>
                    </a:lnTo>
                    <a:cubicBezTo>
                      <a:pt x="642548" y="515691"/>
                      <a:pt x="661322" y="462219"/>
                      <a:pt x="661318" y="405335"/>
                    </a:cubicBezTo>
                    <a:cubicBezTo>
                      <a:pt x="661317" y="291568"/>
                      <a:pt x="586232" y="191454"/>
                      <a:pt x="477019" y="159594"/>
                    </a:cubicBezTo>
                    <a:lnTo>
                      <a:pt x="477022" y="651079"/>
                    </a:lnTo>
                    <a:lnTo>
                      <a:pt x="478264" y="650486"/>
                    </a:lnTo>
                    <a:lnTo>
                      <a:pt x="478264" y="796479"/>
                    </a:lnTo>
                    <a:lnTo>
                      <a:pt x="405336" y="810670"/>
                    </a:lnTo>
                    <a:cubicBezTo>
                      <a:pt x="301601" y="810668"/>
                      <a:pt x="197867" y="771096"/>
                      <a:pt x="118720" y="691949"/>
                    </a:cubicBezTo>
                    <a:cubicBezTo>
                      <a:pt x="-39574" y="533655"/>
                      <a:pt x="-39573" y="277012"/>
                      <a:pt x="118719" y="118720"/>
                    </a:cubicBezTo>
                    <a:cubicBezTo>
                      <a:pt x="197866" y="39573"/>
                      <a:pt x="301600" y="0"/>
                      <a:pt x="4053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四角形: 角を丸くする 54">
                <a:extLst>
                  <a:ext uri="{FF2B5EF4-FFF2-40B4-BE49-F238E27FC236}">
                    <a16:creationId xmlns:a16="http://schemas.microsoft.com/office/drawing/2014/main" id="{0F006650-0F51-4295-A0F0-4281586299BD}"/>
                  </a:ext>
                </a:extLst>
              </p:cNvPr>
              <p:cNvSpPr/>
              <p:nvPr/>
            </p:nvSpPr>
            <p:spPr bwMode="auto">
              <a:xfrm rot="2700000">
                <a:off x="6925566" y="2563318"/>
                <a:ext cx="777573" cy="276716"/>
              </a:xfrm>
              <a:custGeom>
                <a:avLst/>
                <a:gdLst>
                  <a:gd name="connsiteX0" fmla="*/ 0 w 741609"/>
                  <a:gd name="connsiteY0" fmla="*/ 112182 h 276509"/>
                  <a:gd name="connsiteX1" fmla="*/ 112182 w 741609"/>
                  <a:gd name="connsiteY1" fmla="*/ 0 h 276509"/>
                  <a:gd name="connsiteX2" fmla="*/ 629427 w 741609"/>
                  <a:gd name="connsiteY2" fmla="*/ 0 h 276509"/>
                  <a:gd name="connsiteX3" fmla="*/ 741609 w 741609"/>
                  <a:gd name="connsiteY3" fmla="*/ 112182 h 276509"/>
                  <a:gd name="connsiteX4" fmla="*/ 741609 w 741609"/>
                  <a:gd name="connsiteY4" fmla="*/ 164327 h 276509"/>
                  <a:gd name="connsiteX5" fmla="*/ 629427 w 741609"/>
                  <a:gd name="connsiteY5" fmla="*/ 276509 h 276509"/>
                  <a:gd name="connsiteX6" fmla="*/ 112182 w 741609"/>
                  <a:gd name="connsiteY6" fmla="*/ 276509 h 276509"/>
                  <a:gd name="connsiteX7" fmla="*/ 0 w 741609"/>
                  <a:gd name="connsiteY7" fmla="*/ 164327 h 276509"/>
                  <a:gd name="connsiteX8" fmla="*/ 0 w 741609"/>
                  <a:gd name="connsiteY8" fmla="*/ 112182 h 276509"/>
                  <a:gd name="connsiteX0" fmla="*/ 35921 w 777530"/>
                  <a:gd name="connsiteY0" fmla="*/ 112182 h 276509"/>
                  <a:gd name="connsiteX1" fmla="*/ 148103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8170 w 779779"/>
                  <a:gd name="connsiteY0" fmla="*/ 112182 h 276509"/>
                  <a:gd name="connsiteX1" fmla="*/ 258115 w 779779"/>
                  <a:gd name="connsiteY1" fmla="*/ 0 h 276509"/>
                  <a:gd name="connsiteX2" fmla="*/ 667597 w 779779"/>
                  <a:gd name="connsiteY2" fmla="*/ 0 h 276509"/>
                  <a:gd name="connsiteX3" fmla="*/ 779779 w 779779"/>
                  <a:gd name="connsiteY3" fmla="*/ 112182 h 276509"/>
                  <a:gd name="connsiteX4" fmla="*/ 779779 w 779779"/>
                  <a:gd name="connsiteY4" fmla="*/ 164327 h 276509"/>
                  <a:gd name="connsiteX5" fmla="*/ 667597 w 779779"/>
                  <a:gd name="connsiteY5" fmla="*/ 276509 h 276509"/>
                  <a:gd name="connsiteX6" fmla="*/ 150352 w 779779"/>
                  <a:gd name="connsiteY6" fmla="*/ 276509 h 276509"/>
                  <a:gd name="connsiteX7" fmla="*/ 2249 w 779779"/>
                  <a:gd name="connsiteY7" fmla="*/ 209228 h 276509"/>
                  <a:gd name="connsiteX8" fmla="*/ 38170 w 779779"/>
                  <a:gd name="connsiteY8" fmla="*/ 112182 h 276509"/>
                  <a:gd name="connsiteX0" fmla="*/ 49246 w 790855"/>
                  <a:gd name="connsiteY0" fmla="*/ 112182 h 276509"/>
                  <a:gd name="connsiteX1" fmla="*/ 269191 w 790855"/>
                  <a:gd name="connsiteY1" fmla="*/ 0 h 276509"/>
                  <a:gd name="connsiteX2" fmla="*/ 678673 w 790855"/>
                  <a:gd name="connsiteY2" fmla="*/ 0 h 276509"/>
                  <a:gd name="connsiteX3" fmla="*/ 790855 w 790855"/>
                  <a:gd name="connsiteY3" fmla="*/ 112182 h 276509"/>
                  <a:gd name="connsiteX4" fmla="*/ 790855 w 790855"/>
                  <a:gd name="connsiteY4" fmla="*/ 164327 h 276509"/>
                  <a:gd name="connsiteX5" fmla="*/ 678673 w 790855"/>
                  <a:gd name="connsiteY5" fmla="*/ 276509 h 276509"/>
                  <a:gd name="connsiteX6" fmla="*/ 161428 w 790855"/>
                  <a:gd name="connsiteY6" fmla="*/ 276509 h 276509"/>
                  <a:gd name="connsiteX7" fmla="*/ 13325 w 790855"/>
                  <a:gd name="connsiteY7" fmla="*/ 209228 h 276509"/>
                  <a:gd name="connsiteX8" fmla="*/ 49246 w 790855"/>
                  <a:gd name="connsiteY8" fmla="*/ 112182 h 276509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65391 w 777573"/>
                  <a:gd name="connsiteY2" fmla="*/ 207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56411 w 777573"/>
                  <a:gd name="connsiteY2" fmla="*/ 98990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7573" h="276716">
                    <a:moveTo>
                      <a:pt x="78621" y="83203"/>
                    </a:moveTo>
                    <a:cubicBezTo>
                      <a:pt x="161688" y="-8266"/>
                      <a:pt x="193953" y="207"/>
                      <a:pt x="255909" y="207"/>
                    </a:cubicBezTo>
                    <a:lnTo>
                      <a:pt x="656411" y="98990"/>
                    </a:lnTo>
                    <a:cubicBezTo>
                      <a:pt x="718367" y="98990"/>
                      <a:pt x="777573" y="50433"/>
                      <a:pt x="777573" y="112389"/>
                    </a:cubicBezTo>
                    <a:lnTo>
                      <a:pt x="777573" y="164534"/>
                    </a:lnTo>
                    <a:cubicBezTo>
                      <a:pt x="777573" y="226490"/>
                      <a:pt x="727347" y="276716"/>
                      <a:pt x="665391" y="276716"/>
                    </a:cubicBezTo>
                    <a:lnTo>
                      <a:pt x="148146" y="276716"/>
                    </a:lnTo>
                    <a:cubicBezTo>
                      <a:pt x="86190" y="276716"/>
                      <a:pt x="43" y="271391"/>
                      <a:pt x="43" y="209435"/>
                    </a:cubicBezTo>
                    <a:cubicBezTo>
                      <a:pt x="43" y="192053"/>
                      <a:pt x="-4446" y="174672"/>
                      <a:pt x="78621" y="83203"/>
                    </a:cubicBezTo>
                    <a:close/>
                  </a:path>
                </a:pathLst>
              </a:custGeom>
              <a:solidFill>
                <a:srgbClr val="BBE0E3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" name="四角形: 角を丸くする 56">
                <a:extLst>
                  <a:ext uri="{FF2B5EF4-FFF2-40B4-BE49-F238E27FC236}">
                    <a16:creationId xmlns:a16="http://schemas.microsoft.com/office/drawing/2014/main" id="{4F98747B-7F80-403B-8291-C3A13EEFD833}"/>
                  </a:ext>
                </a:extLst>
              </p:cNvPr>
              <p:cNvSpPr/>
              <p:nvPr/>
            </p:nvSpPr>
            <p:spPr bwMode="auto">
              <a:xfrm rot="900000">
                <a:off x="7277111" y="2881521"/>
                <a:ext cx="282652" cy="701537"/>
              </a:xfrm>
              <a:custGeom>
                <a:avLst/>
                <a:gdLst>
                  <a:gd name="connsiteX0" fmla="*/ 0 w 414127"/>
                  <a:gd name="connsiteY0" fmla="*/ 128757 h 317362"/>
                  <a:gd name="connsiteX1" fmla="*/ 128757 w 414127"/>
                  <a:gd name="connsiteY1" fmla="*/ 0 h 317362"/>
                  <a:gd name="connsiteX2" fmla="*/ 285370 w 414127"/>
                  <a:gd name="connsiteY2" fmla="*/ 0 h 317362"/>
                  <a:gd name="connsiteX3" fmla="*/ 414127 w 414127"/>
                  <a:gd name="connsiteY3" fmla="*/ 128757 h 317362"/>
                  <a:gd name="connsiteX4" fmla="*/ 414127 w 414127"/>
                  <a:gd name="connsiteY4" fmla="*/ 188605 h 317362"/>
                  <a:gd name="connsiteX5" fmla="*/ 285370 w 414127"/>
                  <a:gd name="connsiteY5" fmla="*/ 317362 h 317362"/>
                  <a:gd name="connsiteX6" fmla="*/ 128757 w 414127"/>
                  <a:gd name="connsiteY6" fmla="*/ 317362 h 317362"/>
                  <a:gd name="connsiteX7" fmla="*/ 0 w 414127"/>
                  <a:gd name="connsiteY7" fmla="*/ 188605 h 317362"/>
                  <a:gd name="connsiteX8" fmla="*/ 0 w 414127"/>
                  <a:gd name="connsiteY8" fmla="*/ 128757 h 317362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85370 w 414127"/>
                  <a:gd name="connsiteY2" fmla="*/ 384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53620 w 414127"/>
                  <a:gd name="connsiteY2" fmla="*/ 3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127" h="701537">
                    <a:moveTo>
                      <a:pt x="0" y="512932"/>
                    </a:moveTo>
                    <a:cubicBezTo>
                      <a:pt x="0" y="441821"/>
                      <a:pt x="73521" y="0"/>
                      <a:pt x="144632" y="0"/>
                    </a:cubicBezTo>
                    <a:cubicBezTo>
                      <a:pt x="196836" y="0"/>
                      <a:pt x="201416" y="3175"/>
                      <a:pt x="253620" y="3175"/>
                    </a:cubicBezTo>
                    <a:cubicBezTo>
                      <a:pt x="324731" y="3175"/>
                      <a:pt x="414127" y="441821"/>
                      <a:pt x="414127" y="512932"/>
                    </a:cubicBezTo>
                    <a:lnTo>
                      <a:pt x="414127" y="572780"/>
                    </a:lnTo>
                    <a:cubicBezTo>
                      <a:pt x="414127" y="643891"/>
                      <a:pt x="356481" y="701537"/>
                      <a:pt x="285370" y="701537"/>
                    </a:cubicBezTo>
                    <a:lnTo>
                      <a:pt x="128757" y="701537"/>
                    </a:lnTo>
                    <a:cubicBezTo>
                      <a:pt x="57646" y="701537"/>
                      <a:pt x="0" y="643891"/>
                      <a:pt x="0" y="572780"/>
                    </a:cubicBezTo>
                    <a:lnTo>
                      <a:pt x="0" y="512932"/>
                    </a:lnTo>
                    <a:close/>
                  </a:path>
                </a:pathLst>
              </a:custGeom>
              <a:solidFill>
                <a:srgbClr val="BBE0E3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四角形: 角を丸くする 56">
                <a:extLst>
                  <a:ext uri="{FF2B5EF4-FFF2-40B4-BE49-F238E27FC236}">
                    <a16:creationId xmlns:a16="http://schemas.microsoft.com/office/drawing/2014/main" id="{51F09982-4D95-41F9-8E26-DB8159037309}"/>
                  </a:ext>
                </a:extLst>
              </p:cNvPr>
              <p:cNvSpPr/>
              <p:nvPr/>
            </p:nvSpPr>
            <p:spPr bwMode="auto">
              <a:xfrm rot="20700000">
                <a:off x="7437404" y="2881521"/>
                <a:ext cx="282652" cy="701537"/>
              </a:xfrm>
              <a:custGeom>
                <a:avLst/>
                <a:gdLst>
                  <a:gd name="connsiteX0" fmla="*/ 0 w 414127"/>
                  <a:gd name="connsiteY0" fmla="*/ 128757 h 317362"/>
                  <a:gd name="connsiteX1" fmla="*/ 128757 w 414127"/>
                  <a:gd name="connsiteY1" fmla="*/ 0 h 317362"/>
                  <a:gd name="connsiteX2" fmla="*/ 285370 w 414127"/>
                  <a:gd name="connsiteY2" fmla="*/ 0 h 317362"/>
                  <a:gd name="connsiteX3" fmla="*/ 414127 w 414127"/>
                  <a:gd name="connsiteY3" fmla="*/ 128757 h 317362"/>
                  <a:gd name="connsiteX4" fmla="*/ 414127 w 414127"/>
                  <a:gd name="connsiteY4" fmla="*/ 188605 h 317362"/>
                  <a:gd name="connsiteX5" fmla="*/ 285370 w 414127"/>
                  <a:gd name="connsiteY5" fmla="*/ 317362 h 317362"/>
                  <a:gd name="connsiteX6" fmla="*/ 128757 w 414127"/>
                  <a:gd name="connsiteY6" fmla="*/ 317362 h 317362"/>
                  <a:gd name="connsiteX7" fmla="*/ 0 w 414127"/>
                  <a:gd name="connsiteY7" fmla="*/ 188605 h 317362"/>
                  <a:gd name="connsiteX8" fmla="*/ 0 w 414127"/>
                  <a:gd name="connsiteY8" fmla="*/ 128757 h 317362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85370 w 414127"/>
                  <a:gd name="connsiteY2" fmla="*/ 384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53620 w 414127"/>
                  <a:gd name="connsiteY2" fmla="*/ 3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127" h="701537">
                    <a:moveTo>
                      <a:pt x="0" y="512932"/>
                    </a:moveTo>
                    <a:cubicBezTo>
                      <a:pt x="0" y="441821"/>
                      <a:pt x="73521" y="0"/>
                      <a:pt x="144632" y="0"/>
                    </a:cubicBezTo>
                    <a:cubicBezTo>
                      <a:pt x="196836" y="0"/>
                      <a:pt x="201416" y="3175"/>
                      <a:pt x="253620" y="3175"/>
                    </a:cubicBezTo>
                    <a:cubicBezTo>
                      <a:pt x="324731" y="3175"/>
                      <a:pt x="414127" y="441821"/>
                      <a:pt x="414127" y="512932"/>
                    </a:cubicBezTo>
                    <a:lnTo>
                      <a:pt x="414127" y="572780"/>
                    </a:lnTo>
                    <a:cubicBezTo>
                      <a:pt x="414127" y="643891"/>
                      <a:pt x="356481" y="701537"/>
                      <a:pt x="285370" y="701537"/>
                    </a:cubicBezTo>
                    <a:lnTo>
                      <a:pt x="128757" y="701537"/>
                    </a:lnTo>
                    <a:cubicBezTo>
                      <a:pt x="57646" y="701537"/>
                      <a:pt x="0" y="643891"/>
                      <a:pt x="0" y="572780"/>
                    </a:cubicBezTo>
                    <a:lnTo>
                      <a:pt x="0" y="512932"/>
                    </a:lnTo>
                    <a:close/>
                  </a:path>
                </a:pathLst>
              </a:custGeom>
              <a:solidFill>
                <a:srgbClr val="BBE0E3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" name="四角形: 角を丸くする 54">
                <a:extLst>
                  <a:ext uri="{FF2B5EF4-FFF2-40B4-BE49-F238E27FC236}">
                    <a16:creationId xmlns:a16="http://schemas.microsoft.com/office/drawing/2014/main" id="{C33C993B-66FC-41E4-8FB7-1CD89E885297}"/>
                  </a:ext>
                </a:extLst>
              </p:cNvPr>
              <p:cNvSpPr/>
              <p:nvPr/>
            </p:nvSpPr>
            <p:spPr bwMode="auto">
              <a:xfrm rot="18900000" flipH="1">
                <a:off x="7266139" y="2563319"/>
                <a:ext cx="777573" cy="276716"/>
              </a:xfrm>
              <a:custGeom>
                <a:avLst/>
                <a:gdLst>
                  <a:gd name="connsiteX0" fmla="*/ 0 w 741609"/>
                  <a:gd name="connsiteY0" fmla="*/ 112182 h 276509"/>
                  <a:gd name="connsiteX1" fmla="*/ 112182 w 741609"/>
                  <a:gd name="connsiteY1" fmla="*/ 0 h 276509"/>
                  <a:gd name="connsiteX2" fmla="*/ 629427 w 741609"/>
                  <a:gd name="connsiteY2" fmla="*/ 0 h 276509"/>
                  <a:gd name="connsiteX3" fmla="*/ 741609 w 741609"/>
                  <a:gd name="connsiteY3" fmla="*/ 112182 h 276509"/>
                  <a:gd name="connsiteX4" fmla="*/ 741609 w 741609"/>
                  <a:gd name="connsiteY4" fmla="*/ 164327 h 276509"/>
                  <a:gd name="connsiteX5" fmla="*/ 629427 w 741609"/>
                  <a:gd name="connsiteY5" fmla="*/ 276509 h 276509"/>
                  <a:gd name="connsiteX6" fmla="*/ 112182 w 741609"/>
                  <a:gd name="connsiteY6" fmla="*/ 276509 h 276509"/>
                  <a:gd name="connsiteX7" fmla="*/ 0 w 741609"/>
                  <a:gd name="connsiteY7" fmla="*/ 164327 h 276509"/>
                  <a:gd name="connsiteX8" fmla="*/ 0 w 741609"/>
                  <a:gd name="connsiteY8" fmla="*/ 112182 h 276509"/>
                  <a:gd name="connsiteX0" fmla="*/ 35921 w 777530"/>
                  <a:gd name="connsiteY0" fmla="*/ 112182 h 276509"/>
                  <a:gd name="connsiteX1" fmla="*/ 148103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8170 w 779779"/>
                  <a:gd name="connsiteY0" fmla="*/ 112182 h 276509"/>
                  <a:gd name="connsiteX1" fmla="*/ 258115 w 779779"/>
                  <a:gd name="connsiteY1" fmla="*/ 0 h 276509"/>
                  <a:gd name="connsiteX2" fmla="*/ 667597 w 779779"/>
                  <a:gd name="connsiteY2" fmla="*/ 0 h 276509"/>
                  <a:gd name="connsiteX3" fmla="*/ 779779 w 779779"/>
                  <a:gd name="connsiteY3" fmla="*/ 112182 h 276509"/>
                  <a:gd name="connsiteX4" fmla="*/ 779779 w 779779"/>
                  <a:gd name="connsiteY4" fmla="*/ 164327 h 276509"/>
                  <a:gd name="connsiteX5" fmla="*/ 667597 w 779779"/>
                  <a:gd name="connsiteY5" fmla="*/ 276509 h 276509"/>
                  <a:gd name="connsiteX6" fmla="*/ 150352 w 779779"/>
                  <a:gd name="connsiteY6" fmla="*/ 276509 h 276509"/>
                  <a:gd name="connsiteX7" fmla="*/ 2249 w 779779"/>
                  <a:gd name="connsiteY7" fmla="*/ 209228 h 276509"/>
                  <a:gd name="connsiteX8" fmla="*/ 38170 w 779779"/>
                  <a:gd name="connsiteY8" fmla="*/ 112182 h 276509"/>
                  <a:gd name="connsiteX0" fmla="*/ 49246 w 790855"/>
                  <a:gd name="connsiteY0" fmla="*/ 112182 h 276509"/>
                  <a:gd name="connsiteX1" fmla="*/ 269191 w 790855"/>
                  <a:gd name="connsiteY1" fmla="*/ 0 h 276509"/>
                  <a:gd name="connsiteX2" fmla="*/ 678673 w 790855"/>
                  <a:gd name="connsiteY2" fmla="*/ 0 h 276509"/>
                  <a:gd name="connsiteX3" fmla="*/ 790855 w 790855"/>
                  <a:gd name="connsiteY3" fmla="*/ 112182 h 276509"/>
                  <a:gd name="connsiteX4" fmla="*/ 790855 w 790855"/>
                  <a:gd name="connsiteY4" fmla="*/ 164327 h 276509"/>
                  <a:gd name="connsiteX5" fmla="*/ 678673 w 790855"/>
                  <a:gd name="connsiteY5" fmla="*/ 276509 h 276509"/>
                  <a:gd name="connsiteX6" fmla="*/ 161428 w 790855"/>
                  <a:gd name="connsiteY6" fmla="*/ 276509 h 276509"/>
                  <a:gd name="connsiteX7" fmla="*/ 13325 w 790855"/>
                  <a:gd name="connsiteY7" fmla="*/ 209228 h 276509"/>
                  <a:gd name="connsiteX8" fmla="*/ 49246 w 790855"/>
                  <a:gd name="connsiteY8" fmla="*/ 112182 h 276509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65391 w 777573"/>
                  <a:gd name="connsiteY2" fmla="*/ 207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56411 w 777573"/>
                  <a:gd name="connsiteY2" fmla="*/ 98990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7573" h="276716">
                    <a:moveTo>
                      <a:pt x="78621" y="83203"/>
                    </a:moveTo>
                    <a:cubicBezTo>
                      <a:pt x="161688" y="-8266"/>
                      <a:pt x="193953" y="207"/>
                      <a:pt x="255909" y="207"/>
                    </a:cubicBezTo>
                    <a:lnTo>
                      <a:pt x="656411" y="98990"/>
                    </a:lnTo>
                    <a:cubicBezTo>
                      <a:pt x="718367" y="98990"/>
                      <a:pt x="777573" y="50433"/>
                      <a:pt x="777573" y="112389"/>
                    </a:cubicBezTo>
                    <a:lnTo>
                      <a:pt x="777573" y="164534"/>
                    </a:lnTo>
                    <a:cubicBezTo>
                      <a:pt x="777573" y="226490"/>
                      <a:pt x="727347" y="276716"/>
                      <a:pt x="665391" y="276716"/>
                    </a:cubicBezTo>
                    <a:lnTo>
                      <a:pt x="148146" y="276716"/>
                    </a:lnTo>
                    <a:cubicBezTo>
                      <a:pt x="86190" y="276716"/>
                      <a:pt x="43" y="271391"/>
                      <a:pt x="43" y="209435"/>
                    </a:cubicBezTo>
                    <a:cubicBezTo>
                      <a:pt x="43" y="192053"/>
                      <a:pt x="-4446" y="174672"/>
                      <a:pt x="78621" y="83203"/>
                    </a:cubicBezTo>
                    <a:close/>
                  </a:path>
                </a:pathLst>
              </a:custGeom>
              <a:solidFill>
                <a:srgbClr val="BBE0E3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EEEB03B9-9018-464F-BE41-37D9BA69ACFE}"/>
                  </a:ext>
                </a:extLst>
              </p:cNvPr>
              <p:cNvSpPr/>
              <p:nvPr/>
            </p:nvSpPr>
            <p:spPr bwMode="auto">
              <a:xfrm>
                <a:off x="7335074" y="2789785"/>
                <a:ext cx="319852" cy="257304"/>
              </a:xfrm>
              <a:prstGeom prst="roundRect">
                <a:avLst>
                  <a:gd name="adj" fmla="val 40571"/>
                </a:avLst>
              </a:prstGeom>
              <a:solidFill>
                <a:srgbClr val="BBE0E3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" name="フレーム (半分) 36">
                <a:extLst>
                  <a:ext uri="{FF2B5EF4-FFF2-40B4-BE49-F238E27FC236}">
                    <a16:creationId xmlns:a16="http://schemas.microsoft.com/office/drawing/2014/main" id="{9B8496E4-75A2-4B94-AB31-387C41BA37EA}"/>
                  </a:ext>
                </a:extLst>
              </p:cNvPr>
              <p:cNvSpPr/>
              <p:nvPr/>
            </p:nvSpPr>
            <p:spPr bwMode="auto">
              <a:xfrm rot="2700000">
                <a:off x="7354116" y="2151346"/>
                <a:ext cx="277533" cy="277533"/>
              </a:xfrm>
              <a:prstGeom prst="halfFrame">
                <a:avLst>
                  <a:gd name="adj1" fmla="val 19997"/>
                  <a:gd name="adj2" fmla="val 1999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2" name="二等辺三角形 21">
              <a:extLst>
                <a:ext uri="{FF2B5EF4-FFF2-40B4-BE49-F238E27FC236}">
                  <a16:creationId xmlns:a16="http://schemas.microsoft.com/office/drawing/2014/main" id="{AA53C0A1-2BF3-4881-9676-3B5C52A853DC}"/>
                </a:ext>
              </a:extLst>
            </p:cNvPr>
            <p:cNvSpPr/>
            <p:nvPr/>
          </p:nvSpPr>
          <p:spPr bwMode="auto">
            <a:xfrm>
              <a:off x="6655787" y="1138370"/>
              <a:ext cx="1658111" cy="633515"/>
            </a:xfrm>
            <a:prstGeom prst="triangle">
              <a:avLst/>
            </a:prstGeom>
            <a:solidFill>
              <a:srgbClr val="FFC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D738DABE-E19F-41B0-9F26-CD5F24BE3FF0}"/>
              </a:ext>
            </a:extLst>
          </p:cNvPr>
          <p:cNvGrpSpPr/>
          <p:nvPr/>
        </p:nvGrpSpPr>
        <p:grpSpPr>
          <a:xfrm>
            <a:off x="6585593" y="1019934"/>
            <a:ext cx="2652533" cy="2283984"/>
            <a:chOff x="5644937" y="1138370"/>
            <a:chExt cx="3678526" cy="3167423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BEF9CBC8-192F-4D07-AF67-2AA2671443D6}"/>
                </a:ext>
              </a:extLst>
            </p:cNvPr>
            <p:cNvGrpSpPr/>
            <p:nvPr/>
          </p:nvGrpSpPr>
          <p:grpSpPr>
            <a:xfrm>
              <a:off x="5644937" y="1406876"/>
              <a:ext cx="3678526" cy="2898917"/>
              <a:chOff x="5237714" y="1115682"/>
              <a:chExt cx="4492971" cy="3540752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666BF87C-27B8-44D6-9E5D-B02F229040D2}"/>
                  </a:ext>
                </a:extLst>
              </p:cNvPr>
              <p:cNvSpPr/>
              <p:nvPr/>
            </p:nvSpPr>
            <p:spPr bwMode="auto">
              <a:xfrm>
                <a:off x="6127900" y="1943835"/>
                <a:ext cx="2712599" cy="2712599"/>
              </a:xfrm>
              <a:custGeom>
                <a:avLst/>
                <a:gdLst>
                  <a:gd name="connsiteX0" fmla="*/ 1281292 w 2712599"/>
                  <a:gd name="connsiteY0" fmla="*/ 0 h 2712599"/>
                  <a:gd name="connsiteX1" fmla="*/ 1431307 w 2712599"/>
                  <a:gd name="connsiteY1" fmla="*/ 0 h 2712599"/>
                  <a:gd name="connsiteX2" fmla="*/ 1468812 w 2712599"/>
                  <a:gd name="connsiteY2" fmla="*/ 37505 h 2712599"/>
                  <a:gd name="connsiteX3" fmla="*/ 1468812 w 2712599"/>
                  <a:gd name="connsiteY3" fmla="*/ 610231 h 2712599"/>
                  <a:gd name="connsiteX4" fmla="*/ 2675094 w 2712599"/>
                  <a:gd name="connsiteY4" fmla="*/ 610231 h 2712599"/>
                  <a:gd name="connsiteX5" fmla="*/ 2712599 w 2712599"/>
                  <a:gd name="connsiteY5" fmla="*/ 647736 h 2712599"/>
                  <a:gd name="connsiteX6" fmla="*/ 2712599 w 2712599"/>
                  <a:gd name="connsiteY6" fmla="*/ 797751 h 2712599"/>
                  <a:gd name="connsiteX7" fmla="*/ 2675094 w 2712599"/>
                  <a:gd name="connsiteY7" fmla="*/ 835256 h 2712599"/>
                  <a:gd name="connsiteX8" fmla="*/ 1468812 w 2712599"/>
                  <a:gd name="connsiteY8" fmla="*/ 835256 h 2712599"/>
                  <a:gd name="connsiteX9" fmla="*/ 1468812 w 2712599"/>
                  <a:gd name="connsiteY9" fmla="*/ 2675094 h 2712599"/>
                  <a:gd name="connsiteX10" fmla="*/ 1431307 w 2712599"/>
                  <a:gd name="connsiteY10" fmla="*/ 2712599 h 2712599"/>
                  <a:gd name="connsiteX11" fmla="*/ 1281292 w 2712599"/>
                  <a:gd name="connsiteY11" fmla="*/ 2712599 h 2712599"/>
                  <a:gd name="connsiteX12" fmla="*/ 1243787 w 2712599"/>
                  <a:gd name="connsiteY12" fmla="*/ 2675094 h 2712599"/>
                  <a:gd name="connsiteX13" fmla="*/ 1243787 w 2712599"/>
                  <a:gd name="connsiteY13" fmla="*/ 835256 h 2712599"/>
                  <a:gd name="connsiteX14" fmla="*/ 37505 w 2712599"/>
                  <a:gd name="connsiteY14" fmla="*/ 835256 h 2712599"/>
                  <a:gd name="connsiteX15" fmla="*/ 0 w 2712599"/>
                  <a:gd name="connsiteY15" fmla="*/ 797751 h 2712599"/>
                  <a:gd name="connsiteX16" fmla="*/ 0 w 2712599"/>
                  <a:gd name="connsiteY16" fmla="*/ 647736 h 2712599"/>
                  <a:gd name="connsiteX17" fmla="*/ 37505 w 2712599"/>
                  <a:gd name="connsiteY17" fmla="*/ 610231 h 2712599"/>
                  <a:gd name="connsiteX18" fmla="*/ 1243787 w 2712599"/>
                  <a:gd name="connsiteY18" fmla="*/ 610231 h 2712599"/>
                  <a:gd name="connsiteX19" fmla="*/ 1243787 w 2712599"/>
                  <a:gd name="connsiteY19" fmla="*/ 37505 h 2712599"/>
                  <a:gd name="connsiteX20" fmla="*/ 1281292 w 2712599"/>
                  <a:gd name="connsiteY20" fmla="*/ 0 h 2712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712599" h="2712599">
                    <a:moveTo>
                      <a:pt x="1281292" y="0"/>
                    </a:moveTo>
                    <a:lnTo>
                      <a:pt x="1431307" y="0"/>
                    </a:lnTo>
                    <a:cubicBezTo>
                      <a:pt x="1452020" y="0"/>
                      <a:pt x="1468812" y="16792"/>
                      <a:pt x="1468812" y="37505"/>
                    </a:cubicBezTo>
                    <a:lnTo>
                      <a:pt x="1468812" y="610231"/>
                    </a:lnTo>
                    <a:lnTo>
                      <a:pt x="2675094" y="610231"/>
                    </a:lnTo>
                    <a:cubicBezTo>
                      <a:pt x="2695807" y="610231"/>
                      <a:pt x="2712599" y="627023"/>
                      <a:pt x="2712599" y="647736"/>
                    </a:cubicBezTo>
                    <a:lnTo>
                      <a:pt x="2712599" y="797751"/>
                    </a:lnTo>
                    <a:cubicBezTo>
                      <a:pt x="2712599" y="818464"/>
                      <a:pt x="2695807" y="835256"/>
                      <a:pt x="2675094" y="835256"/>
                    </a:cubicBezTo>
                    <a:lnTo>
                      <a:pt x="1468812" y="835256"/>
                    </a:lnTo>
                    <a:lnTo>
                      <a:pt x="1468812" y="2675094"/>
                    </a:lnTo>
                    <a:cubicBezTo>
                      <a:pt x="1468812" y="2695807"/>
                      <a:pt x="1452020" y="2712599"/>
                      <a:pt x="1431307" y="2712599"/>
                    </a:cubicBezTo>
                    <a:lnTo>
                      <a:pt x="1281292" y="2712599"/>
                    </a:lnTo>
                    <a:cubicBezTo>
                      <a:pt x="1260579" y="2712599"/>
                      <a:pt x="1243787" y="2695807"/>
                      <a:pt x="1243787" y="2675094"/>
                    </a:cubicBezTo>
                    <a:lnTo>
                      <a:pt x="1243787" y="835256"/>
                    </a:lnTo>
                    <a:lnTo>
                      <a:pt x="37505" y="835256"/>
                    </a:lnTo>
                    <a:cubicBezTo>
                      <a:pt x="16792" y="835256"/>
                      <a:pt x="0" y="818464"/>
                      <a:pt x="0" y="797751"/>
                    </a:cubicBezTo>
                    <a:lnTo>
                      <a:pt x="0" y="647736"/>
                    </a:lnTo>
                    <a:cubicBezTo>
                      <a:pt x="0" y="627023"/>
                      <a:pt x="16792" y="610231"/>
                      <a:pt x="37505" y="610231"/>
                    </a:cubicBezTo>
                    <a:lnTo>
                      <a:pt x="1243787" y="610231"/>
                    </a:lnTo>
                    <a:lnTo>
                      <a:pt x="1243787" y="37505"/>
                    </a:lnTo>
                    <a:cubicBezTo>
                      <a:pt x="1243787" y="16792"/>
                      <a:pt x="1260579" y="0"/>
                      <a:pt x="128129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E15555FC-4155-4A12-99C7-8D33D4F6A779}"/>
                  </a:ext>
                </a:extLst>
              </p:cNvPr>
              <p:cNvSpPr/>
              <p:nvPr/>
            </p:nvSpPr>
            <p:spPr bwMode="auto">
              <a:xfrm>
                <a:off x="6832412" y="1115682"/>
                <a:ext cx="1305145" cy="1305145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F6B1B837-D004-42D7-B358-FDEE88AF5576}"/>
                  </a:ext>
                </a:extLst>
              </p:cNvPr>
              <p:cNvSpPr/>
              <p:nvPr/>
            </p:nvSpPr>
            <p:spPr bwMode="auto">
              <a:xfrm>
                <a:off x="6414947" y="2483660"/>
                <a:ext cx="2138504" cy="1524134"/>
              </a:xfrm>
              <a:custGeom>
                <a:avLst/>
                <a:gdLst>
                  <a:gd name="connsiteX0" fmla="*/ 105014 w 2368377"/>
                  <a:gd name="connsiteY0" fmla="*/ 0 h 1524134"/>
                  <a:gd name="connsiteX1" fmla="*/ 900315 w 2368377"/>
                  <a:gd name="connsiteY1" fmla="*/ 0 h 1524134"/>
                  <a:gd name="connsiteX2" fmla="*/ 1184974 w 2368377"/>
                  <a:gd name="connsiteY2" fmla="*/ 333695 h 1524134"/>
                  <a:gd name="connsiteX3" fmla="*/ 1469633 w 2368377"/>
                  <a:gd name="connsiteY3" fmla="*/ 0 h 1524134"/>
                  <a:gd name="connsiteX4" fmla="*/ 2263363 w 2368377"/>
                  <a:gd name="connsiteY4" fmla="*/ 0 h 1524134"/>
                  <a:gd name="connsiteX5" fmla="*/ 2368377 w 2368377"/>
                  <a:gd name="connsiteY5" fmla="*/ 105014 h 1524134"/>
                  <a:gd name="connsiteX6" fmla="*/ 2368377 w 2368377"/>
                  <a:gd name="connsiteY6" fmla="*/ 525056 h 1524134"/>
                  <a:gd name="connsiteX7" fmla="*/ 2263363 w 2368377"/>
                  <a:gd name="connsiteY7" fmla="*/ 630070 h 1524134"/>
                  <a:gd name="connsiteX8" fmla="*/ 1942291 w 2368377"/>
                  <a:gd name="connsiteY8" fmla="*/ 630070 h 1524134"/>
                  <a:gd name="connsiteX9" fmla="*/ 1942291 w 2368377"/>
                  <a:gd name="connsiteY9" fmla="*/ 1524134 h 1524134"/>
                  <a:gd name="connsiteX10" fmla="*/ 426087 w 2368377"/>
                  <a:gd name="connsiteY10" fmla="*/ 1524134 h 1524134"/>
                  <a:gd name="connsiteX11" fmla="*/ 426087 w 2368377"/>
                  <a:gd name="connsiteY11" fmla="*/ 630070 h 1524134"/>
                  <a:gd name="connsiteX12" fmla="*/ 105014 w 2368377"/>
                  <a:gd name="connsiteY12" fmla="*/ 630070 h 1524134"/>
                  <a:gd name="connsiteX13" fmla="*/ 0 w 2368377"/>
                  <a:gd name="connsiteY13" fmla="*/ 525056 h 1524134"/>
                  <a:gd name="connsiteX14" fmla="*/ 0 w 2368377"/>
                  <a:gd name="connsiteY14" fmla="*/ 105014 h 1524134"/>
                  <a:gd name="connsiteX15" fmla="*/ 105014 w 2368377"/>
                  <a:gd name="connsiteY15" fmla="*/ 0 h 1524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68377" h="1524134">
                    <a:moveTo>
                      <a:pt x="105014" y="0"/>
                    </a:moveTo>
                    <a:lnTo>
                      <a:pt x="900315" y="0"/>
                    </a:lnTo>
                    <a:lnTo>
                      <a:pt x="1184974" y="333695"/>
                    </a:lnTo>
                    <a:lnTo>
                      <a:pt x="1469633" y="0"/>
                    </a:lnTo>
                    <a:lnTo>
                      <a:pt x="2263363" y="0"/>
                    </a:lnTo>
                    <a:cubicBezTo>
                      <a:pt x="2321361" y="0"/>
                      <a:pt x="2368377" y="47016"/>
                      <a:pt x="2368377" y="105014"/>
                    </a:cubicBezTo>
                    <a:lnTo>
                      <a:pt x="2368377" y="525056"/>
                    </a:lnTo>
                    <a:cubicBezTo>
                      <a:pt x="2368377" y="583054"/>
                      <a:pt x="2321361" y="630070"/>
                      <a:pt x="2263363" y="630070"/>
                    </a:cubicBezTo>
                    <a:lnTo>
                      <a:pt x="1942291" y="630070"/>
                    </a:lnTo>
                    <a:lnTo>
                      <a:pt x="1942291" y="1524134"/>
                    </a:lnTo>
                    <a:lnTo>
                      <a:pt x="426087" y="1524134"/>
                    </a:lnTo>
                    <a:lnTo>
                      <a:pt x="426087" y="630070"/>
                    </a:lnTo>
                    <a:lnTo>
                      <a:pt x="105014" y="630070"/>
                    </a:lnTo>
                    <a:cubicBezTo>
                      <a:pt x="47016" y="630070"/>
                      <a:pt x="0" y="583054"/>
                      <a:pt x="0" y="525056"/>
                    </a:cubicBezTo>
                    <a:lnTo>
                      <a:pt x="0" y="105014"/>
                    </a:lnTo>
                    <a:cubicBezTo>
                      <a:pt x="0" y="47016"/>
                      <a:pt x="47016" y="0"/>
                      <a:pt x="105014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EFC12480-31D1-43FA-91E1-E562107FB2BE}"/>
                  </a:ext>
                </a:extLst>
              </p:cNvPr>
              <p:cNvSpPr/>
              <p:nvPr/>
            </p:nvSpPr>
            <p:spPr bwMode="auto">
              <a:xfrm>
                <a:off x="5237714" y="2425740"/>
                <a:ext cx="956820" cy="669219"/>
              </a:xfrm>
              <a:custGeom>
                <a:avLst/>
                <a:gdLst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873107 w 950985"/>
                  <a:gd name="connsiteY8" fmla="*/ 107817 h 669219"/>
                  <a:gd name="connsiteX9" fmla="*/ 950047 w 950985"/>
                  <a:gd name="connsiteY9" fmla="*/ 253807 h 669219"/>
                  <a:gd name="connsiteX10" fmla="*/ 913418 w 950985"/>
                  <a:gd name="connsiteY10" fmla="*/ 390508 h 669219"/>
                  <a:gd name="connsiteX11" fmla="*/ 788706 w 950985"/>
                  <a:gd name="connsiteY11" fmla="*/ 328214 h 669219"/>
                  <a:gd name="connsiteX12" fmla="*/ 785059 w 950985"/>
                  <a:gd name="connsiteY12" fmla="*/ 337665 h 669219"/>
                  <a:gd name="connsiteX13" fmla="*/ 713725 w 950985"/>
                  <a:gd name="connsiteY13" fmla="*/ 435633 h 669219"/>
                  <a:gd name="connsiteX14" fmla="*/ 712053 w 950985"/>
                  <a:gd name="connsiteY14" fmla="*/ 437079 h 669219"/>
                  <a:gd name="connsiteX15" fmla="*/ 712043 w 950985"/>
                  <a:gd name="connsiteY15" fmla="*/ 439040 h 669219"/>
                  <a:gd name="connsiteX16" fmla="*/ 653228 w 950985"/>
                  <a:gd name="connsiteY16" fmla="*/ 630558 h 669219"/>
                  <a:gd name="connsiteX17" fmla="*/ 652680 w 950985"/>
                  <a:gd name="connsiteY17" fmla="*/ 630228 h 669219"/>
                  <a:gd name="connsiteX18" fmla="*/ 648899 w 950985"/>
                  <a:gd name="connsiteY18" fmla="*/ 636603 h 669219"/>
                  <a:gd name="connsiteX19" fmla="*/ 639132 w 950985"/>
                  <a:gd name="connsiteY19" fmla="*/ 647392 h 669219"/>
                  <a:gd name="connsiteX20" fmla="*/ 537643 w 950985"/>
                  <a:gd name="connsiteY20" fmla="*/ 642220 h 669219"/>
                  <a:gd name="connsiteX21" fmla="*/ 525829 w 950985"/>
                  <a:gd name="connsiteY21" fmla="*/ 563667 h 669219"/>
                  <a:gd name="connsiteX22" fmla="*/ 530162 w 950985"/>
                  <a:gd name="connsiteY22" fmla="*/ 556360 h 669219"/>
                  <a:gd name="connsiteX23" fmla="*/ 529974 w 950985"/>
                  <a:gd name="connsiteY23" fmla="*/ 556246 h 669219"/>
                  <a:gd name="connsiteX24" fmla="*/ 566523 w 950985"/>
                  <a:gd name="connsiteY24" fmla="*/ 382700 h 669219"/>
                  <a:gd name="connsiteX25" fmla="*/ 564112 w 950985"/>
                  <a:gd name="connsiteY25" fmla="*/ 369712 h 669219"/>
                  <a:gd name="connsiteX26" fmla="*/ 546678 w 950985"/>
                  <a:gd name="connsiteY26" fmla="*/ 373278 h 669219"/>
                  <a:gd name="connsiteX27" fmla="*/ 331478 w 950985"/>
                  <a:gd name="connsiteY27" fmla="*/ 588798 h 669219"/>
                  <a:gd name="connsiteX28" fmla="*/ 326928 w 950985"/>
                  <a:gd name="connsiteY28" fmla="*/ 611557 h 669219"/>
                  <a:gd name="connsiteX29" fmla="*/ 326735 w 950985"/>
                  <a:gd name="connsiteY29" fmla="*/ 615454 h 669219"/>
                  <a:gd name="connsiteX30" fmla="*/ 323702 w 950985"/>
                  <a:gd name="connsiteY30" fmla="*/ 627621 h 669219"/>
                  <a:gd name="connsiteX31" fmla="*/ 246353 w 950985"/>
                  <a:gd name="connsiteY31" fmla="*/ 665826 h 669219"/>
                  <a:gd name="connsiteX32" fmla="*/ 207485 w 950985"/>
                  <a:gd name="connsiteY32" fmla="*/ 599517 h 669219"/>
                  <a:gd name="connsiteX33" fmla="*/ 208561 w 950985"/>
                  <a:gd name="connsiteY33" fmla="*/ 595200 h 669219"/>
                  <a:gd name="connsiteX34" fmla="*/ 208503 w 950985"/>
                  <a:gd name="connsiteY34" fmla="*/ 595191 h 669219"/>
                  <a:gd name="connsiteX35" fmla="*/ 215473 w 950985"/>
                  <a:gd name="connsiteY35" fmla="*/ 560330 h 669219"/>
                  <a:gd name="connsiteX36" fmla="*/ 225253 w 950985"/>
                  <a:gd name="connsiteY36" fmla="*/ 526640 h 669219"/>
                  <a:gd name="connsiteX37" fmla="*/ 317475 w 950985"/>
                  <a:gd name="connsiteY37" fmla="*/ 373851 h 669219"/>
                  <a:gd name="connsiteX38" fmla="*/ 335078 w 950985"/>
                  <a:gd name="connsiteY38" fmla="*/ 357234 h 669219"/>
                  <a:gd name="connsiteX39" fmla="*/ 313701 w 950985"/>
                  <a:gd name="connsiteY39" fmla="*/ 370462 h 669219"/>
                  <a:gd name="connsiteX40" fmla="*/ 183422 w 950985"/>
                  <a:gd name="connsiteY40" fmla="*/ 527315 h 669219"/>
                  <a:gd name="connsiteX41" fmla="*/ 182968 w 950985"/>
                  <a:gd name="connsiteY41" fmla="*/ 527119 h 669219"/>
                  <a:gd name="connsiteX42" fmla="*/ 179589 w 950985"/>
                  <a:gd name="connsiteY42" fmla="*/ 536125 h 669219"/>
                  <a:gd name="connsiteX43" fmla="*/ 104340 w 950985"/>
                  <a:gd name="connsiteY43" fmla="*/ 571401 h 669219"/>
                  <a:gd name="connsiteX44" fmla="*/ 59037 w 950985"/>
                  <a:gd name="connsiteY44" fmla="*/ 489830 h 669219"/>
                  <a:gd name="connsiteX45" fmla="*/ 63808 w 950985"/>
                  <a:gd name="connsiteY45" fmla="*/ 477115 h 669219"/>
                  <a:gd name="connsiteX46" fmla="*/ 65437 w 950985"/>
                  <a:gd name="connsiteY46" fmla="*/ 474478 h 669219"/>
                  <a:gd name="connsiteX47" fmla="*/ 82677 w 950985"/>
                  <a:gd name="connsiteY47" fmla="*/ 438864 h 669219"/>
                  <a:gd name="connsiteX48" fmla="*/ 275779 w 950985"/>
                  <a:gd name="connsiteY48" fmla="*/ 242019 h 669219"/>
                  <a:gd name="connsiteX49" fmla="*/ 291065 w 950985"/>
                  <a:gd name="connsiteY49" fmla="*/ 234342 h 669219"/>
                  <a:gd name="connsiteX50" fmla="*/ 279518 w 950985"/>
                  <a:gd name="connsiteY50" fmla="*/ 237911 h 669219"/>
                  <a:gd name="connsiteX51" fmla="*/ 131777 w 950985"/>
                  <a:gd name="connsiteY51" fmla="*/ 334418 h 669219"/>
                  <a:gd name="connsiteX52" fmla="*/ 113699 w 950985"/>
                  <a:gd name="connsiteY52" fmla="*/ 355516 h 669219"/>
                  <a:gd name="connsiteX53" fmla="*/ 110302 w 950985"/>
                  <a:gd name="connsiteY53" fmla="*/ 360780 h 669219"/>
                  <a:gd name="connsiteX54" fmla="*/ 46088 w 950985"/>
                  <a:gd name="connsiteY54" fmla="*/ 381147 h 669219"/>
                  <a:gd name="connsiteX55" fmla="*/ 1970 w 950985"/>
                  <a:gd name="connsiteY55" fmla="*/ 307808 h 669219"/>
                  <a:gd name="connsiteX56" fmla="*/ 12632 w 950985"/>
                  <a:gd name="connsiteY56" fmla="*/ 286719 h 669219"/>
                  <a:gd name="connsiteX57" fmla="*/ 14936 w 950985"/>
                  <a:gd name="connsiteY57" fmla="*/ 284363 h 669219"/>
                  <a:gd name="connsiteX58" fmla="*/ 43175 w 950985"/>
                  <a:gd name="connsiteY58" fmla="*/ 251408 h 669219"/>
                  <a:gd name="connsiteX59" fmla="*/ 266798 w 950985"/>
                  <a:gd name="connsiteY59" fmla="*/ 114563 h 669219"/>
                  <a:gd name="connsiteX60" fmla="*/ 279392 w 950985"/>
                  <a:gd name="connsiteY60" fmla="*/ 111530 h 669219"/>
                  <a:gd name="connsiteX61" fmla="*/ 281193 w 950985"/>
                  <a:gd name="connsiteY61" fmla="*/ 109395 h 669219"/>
                  <a:gd name="connsiteX62" fmla="*/ 269076 w 950985"/>
                  <a:gd name="connsiteY62" fmla="*/ 109830 h 669219"/>
                  <a:gd name="connsiteX63" fmla="*/ 218671 w 950985"/>
                  <a:gd name="connsiteY63" fmla="*/ 116674 h 669219"/>
                  <a:gd name="connsiteX64" fmla="*/ 196568 w 950985"/>
                  <a:gd name="connsiteY64" fmla="*/ 122009 h 669219"/>
                  <a:gd name="connsiteX65" fmla="*/ 194069 w 950985"/>
                  <a:gd name="connsiteY65" fmla="*/ 122954 h 669219"/>
                  <a:gd name="connsiteX66" fmla="*/ 171719 w 950985"/>
                  <a:gd name="connsiteY66" fmla="*/ 124562 h 669219"/>
                  <a:gd name="connsiteX67" fmla="*/ 122181 w 950985"/>
                  <a:gd name="connsiteY67" fmla="*/ 63650 h 669219"/>
                  <a:gd name="connsiteX68" fmla="*/ 126652 w 950985"/>
                  <a:gd name="connsiteY68" fmla="*/ 47863 h 669219"/>
                  <a:gd name="connsiteX69" fmla="*/ 162482 w 950985"/>
                  <a:gd name="connsiteY69" fmla="*/ 17938 h 669219"/>
                  <a:gd name="connsiteX70" fmla="*/ 167106 w 950985"/>
                  <a:gd name="connsiteY70" fmla="*/ 17143 h 669219"/>
                  <a:gd name="connsiteX71" fmla="*/ 196932 w 950985"/>
                  <a:gd name="connsiteY71" fmla="*/ 9945 h 669219"/>
                  <a:gd name="connsiteX72" fmla="*/ 310057 w 950985"/>
                  <a:gd name="connsiteY72" fmla="*/ 217 h 669219"/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950047 w 950985"/>
                  <a:gd name="connsiteY8" fmla="*/ 253807 h 669219"/>
                  <a:gd name="connsiteX9" fmla="*/ 913418 w 950985"/>
                  <a:gd name="connsiteY9" fmla="*/ 390508 h 669219"/>
                  <a:gd name="connsiteX10" fmla="*/ 788706 w 950985"/>
                  <a:gd name="connsiteY10" fmla="*/ 328214 h 669219"/>
                  <a:gd name="connsiteX11" fmla="*/ 785059 w 950985"/>
                  <a:gd name="connsiteY11" fmla="*/ 337665 h 669219"/>
                  <a:gd name="connsiteX12" fmla="*/ 713725 w 950985"/>
                  <a:gd name="connsiteY12" fmla="*/ 435633 h 669219"/>
                  <a:gd name="connsiteX13" fmla="*/ 712053 w 950985"/>
                  <a:gd name="connsiteY13" fmla="*/ 437079 h 669219"/>
                  <a:gd name="connsiteX14" fmla="*/ 712043 w 950985"/>
                  <a:gd name="connsiteY14" fmla="*/ 439040 h 669219"/>
                  <a:gd name="connsiteX15" fmla="*/ 653228 w 950985"/>
                  <a:gd name="connsiteY15" fmla="*/ 630558 h 669219"/>
                  <a:gd name="connsiteX16" fmla="*/ 652680 w 950985"/>
                  <a:gd name="connsiteY16" fmla="*/ 630228 h 669219"/>
                  <a:gd name="connsiteX17" fmla="*/ 648899 w 950985"/>
                  <a:gd name="connsiteY17" fmla="*/ 636603 h 669219"/>
                  <a:gd name="connsiteX18" fmla="*/ 639132 w 950985"/>
                  <a:gd name="connsiteY18" fmla="*/ 647392 h 669219"/>
                  <a:gd name="connsiteX19" fmla="*/ 537643 w 950985"/>
                  <a:gd name="connsiteY19" fmla="*/ 642220 h 669219"/>
                  <a:gd name="connsiteX20" fmla="*/ 525829 w 950985"/>
                  <a:gd name="connsiteY20" fmla="*/ 563667 h 669219"/>
                  <a:gd name="connsiteX21" fmla="*/ 530162 w 950985"/>
                  <a:gd name="connsiteY21" fmla="*/ 556360 h 669219"/>
                  <a:gd name="connsiteX22" fmla="*/ 529974 w 950985"/>
                  <a:gd name="connsiteY22" fmla="*/ 556246 h 669219"/>
                  <a:gd name="connsiteX23" fmla="*/ 566523 w 950985"/>
                  <a:gd name="connsiteY23" fmla="*/ 382700 h 669219"/>
                  <a:gd name="connsiteX24" fmla="*/ 564112 w 950985"/>
                  <a:gd name="connsiteY24" fmla="*/ 369712 h 669219"/>
                  <a:gd name="connsiteX25" fmla="*/ 546678 w 950985"/>
                  <a:gd name="connsiteY25" fmla="*/ 373278 h 669219"/>
                  <a:gd name="connsiteX26" fmla="*/ 331478 w 950985"/>
                  <a:gd name="connsiteY26" fmla="*/ 588798 h 669219"/>
                  <a:gd name="connsiteX27" fmla="*/ 326928 w 950985"/>
                  <a:gd name="connsiteY27" fmla="*/ 611557 h 669219"/>
                  <a:gd name="connsiteX28" fmla="*/ 326735 w 950985"/>
                  <a:gd name="connsiteY28" fmla="*/ 615454 h 669219"/>
                  <a:gd name="connsiteX29" fmla="*/ 323702 w 950985"/>
                  <a:gd name="connsiteY29" fmla="*/ 627621 h 669219"/>
                  <a:gd name="connsiteX30" fmla="*/ 246353 w 950985"/>
                  <a:gd name="connsiteY30" fmla="*/ 665826 h 669219"/>
                  <a:gd name="connsiteX31" fmla="*/ 207485 w 950985"/>
                  <a:gd name="connsiteY31" fmla="*/ 599517 h 669219"/>
                  <a:gd name="connsiteX32" fmla="*/ 208561 w 950985"/>
                  <a:gd name="connsiteY32" fmla="*/ 595200 h 669219"/>
                  <a:gd name="connsiteX33" fmla="*/ 208503 w 950985"/>
                  <a:gd name="connsiteY33" fmla="*/ 595191 h 669219"/>
                  <a:gd name="connsiteX34" fmla="*/ 215473 w 950985"/>
                  <a:gd name="connsiteY34" fmla="*/ 560330 h 669219"/>
                  <a:gd name="connsiteX35" fmla="*/ 225253 w 950985"/>
                  <a:gd name="connsiteY35" fmla="*/ 526640 h 669219"/>
                  <a:gd name="connsiteX36" fmla="*/ 317475 w 950985"/>
                  <a:gd name="connsiteY36" fmla="*/ 373851 h 669219"/>
                  <a:gd name="connsiteX37" fmla="*/ 335078 w 950985"/>
                  <a:gd name="connsiteY37" fmla="*/ 357234 h 669219"/>
                  <a:gd name="connsiteX38" fmla="*/ 313701 w 950985"/>
                  <a:gd name="connsiteY38" fmla="*/ 370462 h 669219"/>
                  <a:gd name="connsiteX39" fmla="*/ 183422 w 950985"/>
                  <a:gd name="connsiteY39" fmla="*/ 527315 h 669219"/>
                  <a:gd name="connsiteX40" fmla="*/ 182968 w 950985"/>
                  <a:gd name="connsiteY40" fmla="*/ 527119 h 669219"/>
                  <a:gd name="connsiteX41" fmla="*/ 179589 w 950985"/>
                  <a:gd name="connsiteY41" fmla="*/ 536125 h 669219"/>
                  <a:gd name="connsiteX42" fmla="*/ 104340 w 950985"/>
                  <a:gd name="connsiteY42" fmla="*/ 571401 h 669219"/>
                  <a:gd name="connsiteX43" fmla="*/ 59037 w 950985"/>
                  <a:gd name="connsiteY43" fmla="*/ 489830 h 669219"/>
                  <a:gd name="connsiteX44" fmla="*/ 63808 w 950985"/>
                  <a:gd name="connsiteY44" fmla="*/ 477115 h 669219"/>
                  <a:gd name="connsiteX45" fmla="*/ 65437 w 950985"/>
                  <a:gd name="connsiteY45" fmla="*/ 474478 h 669219"/>
                  <a:gd name="connsiteX46" fmla="*/ 82677 w 950985"/>
                  <a:gd name="connsiteY46" fmla="*/ 438864 h 669219"/>
                  <a:gd name="connsiteX47" fmla="*/ 275779 w 950985"/>
                  <a:gd name="connsiteY47" fmla="*/ 242019 h 669219"/>
                  <a:gd name="connsiteX48" fmla="*/ 291065 w 950985"/>
                  <a:gd name="connsiteY48" fmla="*/ 234342 h 669219"/>
                  <a:gd name="connsiteX49" fmla="*/ 279518 w 950985"/>
                  <a:gd name="connsiteY49" fmla="*/ 237911 h 669219"/>
                  <a:gd name="connsiteX50" fmla="*/ 131777 w 950985"/>
                  <a:gd name="connsiteY50" fmla="*/ 334418 h 669219"/>
                  <a:gd name="connsiteX51" fmla="*/ 113699 w 950985"/>
                  <a:gd name="connsiteY51" fmla="*/ 355516 h 669219"/>
                  <a:gd name="connsiteX52" fmla="*/ 110302 w 950985"/>
                  <a:gd name="connsiteY52" fmla="*/ 360780 h 669219"/>
                  <a:gd name="connsiteX53" fmla="*/ 46088 w 950985"/>
                  <a:gd name="connsiteY53" fmla="*/ 381147 h 669219"/>
                  <a:gd name="connsiteX54" fmla="*/ 1970 w 950985"/>
                  <a:gd name="connsiteY54" fmla="*/ 307808 h 669219"/>
                  <a:gd name="connsiteX55" fmla="*/ 12632 w 950985"/>
                  <a:gd name="connsiteY55" fmla="*/ 286719 h 669219"/>
                  <a:gd name="connsiteX56" fmla="*/ 14936 w 950985"/>
                  <a:gd name="connsiteY56" fmla="*/ 284363 h 669219"/>
                  <a:gd name="connsiteX57" fmla="*/ 43175 w 950985"/>
                  <a:gd name="connsiteY57" fmla="*/ 251408 h 669219"/>
                  <a:gd name="connsiteX58" fmla="*/ 266798 w 950985"/>
                  <a:gd name="connsiteY58" fmla="*/ 114563 h 669219"/>
                  <a:gd name="connsiteX59" fmla="*/ 279392 w 950985"/>
                  <a:gd name="connsiteY59" fmla="*/ 111530 h 669219"/>
                  <a:gd name="connsiteX60" fmla="*/ 281193 w 950985"/>
                  <a:gd name="connsiteY60" fmla="*/ 109395 h 669219"/>
                  <a:gd name="connsiteX61" fmla="*/ 269076 w 950985"/>
                  <a:gd name="connsiteY61" fmla="*/ 109830 h 669219"/>
                  <a:gd name="connsiteX62" fmla="*/ 218671 w 950985"/>
                  <a:gd name="connsiteY62" fmla="*/ 116674 h 669219"/>
                  <a:gd name="connsiteX63" fmla="*/ 196568 w 950985"/>
                  <a:gd name="connsiteY63" fmla="*/ 122009 h 669219"/>
                  <a:gd name="connsiteX64" fmla="*/ 194069 w 950985"/>
                  <a:gd name="connsiteY64" fmla="*/ 122954 h 669219"/>
                  <a:gd name="connsiteX65" fmla="*/ 171719 w 950985"/>
                  <a:gd name="connsiteY65" fmla="*/ 124562 h 669219"/>
                  <a:gd name="connsiteX66" fmla="*/ 122181 w 950985"/>
                  <a:gd name="connsiteY66" fmla="*/ 63650 h 669219"/>
                  <a:gd name="connsiteX67" fmla="*/ 126652 w 950985"/>
                  <a:gd name="connsiteY67" fmla="*/ 47863 h 669219"/>
                  <a:gd name="connsiteX68" fmla="*/ 162482 w 950985"/>
                  <a:gd name="connsiteY68" fmla="*/ 17938 h 669219"/>
                  <a:gd name="connsiteX69" fmla="*/ 167106 w 950985"/>
                  <a:gd name="connsiteY69" fmla="*/ 17143 h 669219"/>
                  <a:gd name="connsiteX70" fmla="*/ 196932 w 950985"/>
                  <a:gd name="connsiteY70" fmla="*/ 9945 h 669219"/>
                  <a:gd name="connsiteX71" fmla="*/ 310057 w 950985"/>
                  <a:gd name="connsiteY71" fmla="*/ 217 h 669219"/>
                  <a:gd name="connsiteX0" fmla="*/ 310057 w 954478"/>
                  <a:gd name="connsiteY0" fmla="*/ 217 h 669219"/>
                  <a:gd name="connsiteX1" fmla="*/ 420875 w 954478"/>
                  <a:gd name="connsiteY1" fmla="*/ 16213 h 669219"/>
                  <a:gd name="connsiteX2" fmla="*/ 446748 w 954478"/>
                  <a:gd name="connsiteY2" fmla="*/ 23913 h 669219"/>
                  <a:gd name="connsiteX3" fmla="*/ 465540 w 954478"/>
                  <a:gd name="connsiteY3" fmla="*/ 20060 h 669219"/>
                  <a:gd name="connsiteX4" fmla="*/ 545828 w 954478"/>
                  <a:gd name="connsiteY4" fmla="*/ 13705 h 669219"/>
                  <a:gd name="connsiteX5" fmla="*/ 772130 w 954478"/>
                  <a:gd name="connsiteY5" fmla="*/ 74670 h 669219"/>
                  <a:gd name="connsiteX6" fmla="*/ 785486 w 954478"/>
                  <a:gd name="connsiteY6" fmla="*/ 84873 h 669219"/>
                  <a:gd name="connsiteX7" fmla="*/ 857567 w 954478"/>
                  <a:gd name="connsiteY7" fmla="*/ 89228 h 669219"/>
                  <a:gd name="connsiteX8" fmla="*/ 950047 w 954478"/>
                  <a:gd name="connsiteY8" fmla="*/ 253807 h 669219"/>
                  <a:gd name="connsiteX9" fmla="*/ 913418 w 954478"/>
                  <a:gd name="connsiteY9" fmla="*/ 390508 h 669219"/>
                  <a:gd name="connsiteX10" fmla="*/ 788706 w 954478"/>
                  <a:gd name="connsiteY10" fmla="*/ 328214 h 669219"/>
                  <a:gd name="connsiteX11" fmla="*/ 785059 w 954478"/>
                  <a:gd name="connsiteY11" fmla="*/ 337665 h 669219"/>
                  <a:gd name="connsiteX12" fmla="*/ 713725 w 954478"/>
                  <a:gd name="connsiteY12" fmla="*/ 435633 h 669219"/>
                  <a:gd name="connsiteX13" fmla="*/ 712053 w 954478"/>
                  <a:gd name="connsiteY13" fmla="*/ 437079 h 669219"/>
                  <a:gd name="connsiteX14" fmla="*/ 712043 w 954478"/>
                  <a:gd name="connsiteY14" fmla="*/ 439040 h 669219"/>
                  <a:gd name="connsiteX15" fmla="*/ 653228 w 954478"/>
                  <a:gd name="connsiteY15" fmla="*/ 630558 h 669219"/>
                  <a:gd name="connsiteX16" fmla="*/ 652680 w 954478"/>
                  <a:gd name="connsiteY16" fmla="*/ 630228 h 669219"/>
                  <a:gd name="connsiteX17" fmla="*/ 648899 w 954478"/>
                  <a:gd name="connsiteY17" fmla="*/ 636603 h 669219"/>
                  <a:gd name="connsiteX18" fmla="*/ 639132 w 954478"/>
                  <a:gd name="connsiteY18" fmla="*/ 647392 h 669219"/>
                  <a:gd name="connsiteX19" fmla="*/ 537643 w 954478"/>
                  <a:gd name="connsiteY19" fmla="*/ 642220 h 669219"/>
                  <a:gd name="connsiteX20" fmla="*/ 525829 w 954478"/>
                  <a:gd name="connsiteY20" fmla="*/ 563667 h 669219"/>
                  <a:gd name="connsiteX21" fmla="*/ 530162 w 954478"/>
                  <a:gd name="connsiteY21" fmla="*/ 556360 h 669219"/>
                  <a:gd name="connsiteX22" fmla="*/ 529974 w 954478"/>
                  <a:gd name="connsiteY22" fmla="*/ 556246 h 669219"/>
                  <a:gd name="connsiteX23" fmla="*/ 566523 w 954478"/>
                  <a:gd name="connsiteY23" fmla="*/ 382700 h 669219"/>
                  <a:gd name="connsiteX24" fmla="*/ 564112 w 954478"/>
                  <a:gd name="connsiteY24" fmla="*/ 369712 h 669219"/>
                  <a:gd name="connsiteX25" fmla="*/ 546678 w 954478"/>
                  <a:gd name="connsiteY25" fmla="*/ 373278 h 669219"/>
                  <a:gd name="connsiteX26" fmla="*/ 331478 w 954478"/>
                  <a:gd name="connsiteY26" fmla="*/ 588798 h 669219"/>
                  <a:gd name="connsiteX27" fmla="*/ 326928 w 954478"/>
                  <a:gd name="connsiteY27" fmla="*/ 611557 h 669219"/>
                  <a:gd name="connsiteX28" fmla="*/ 326735 w 954478"/>
                  <a:gd name="connsiteY28" fmla="*/ 615454 h 669219"/>
                  <a:gd name="connsiteX29" fmla="*/ 323702 w 954478"/>
                  <a:gd name="connsiteY29" fmla="*/ 627621 h 669219"/>
                  <a:gd name="connsiteX30" fmla="*/ 246353 w 954478"/>
                  <a:gd name="connsiteY30" fmla="*/ 665826 h 669219"/>
                  <a:gd name="connsiteX31" fmla="*/ 207485 w 954478"/>
                  <a:gd name="connsiteY31" fmla="*/ 599517 h 669219"/>
                  <a:gd name="connsiteX32" fmla="*/ 208561 w 954478"/>
                  <a:gd name="connsiteY32" fmla="*/ 595200 h 669219"/>
                  <a:gd name="connsiteX33" fmla="*/ 208503 w 954478"/>
                  <a:gd name="connsiteY33" fmla="*/ 595191 h 669219"/>
                  <a:gd name="connsiteX34" fmla="*/ 215473 w 954478"/>
                  <a:gd name="connsiteY34" fmla="*/ 560330 h 669219"/>
                  <a:gd name="connsiteX35" fmla="*/ 225253 w 954478"/>
                  <a:gd name="connsiteY35" fmla="*/ 526640 h 669219"/>
                  <a:gd name="connsiteX36" fmla="*/ 317475 w 954478"/>
                  <a:gd name="connsiteY36" fmla="*/ 373851 h 669219"/>
                  <a:gd name="connsiteX37" fmla="*/ 335078 w 954478"/>
                  <a:gd name="connsiteY37" fmla="*/ 357234 h 669219"/>
                  <a:gd name="connsiteX38" fmla="*/ 313701 w 954478"/>
                  <a:gd name="connsiteY38" fmla="*/ 370462 h 669219"/>
                  <a:gd name="connsiteX39" fmla="*/ 183422 w 954478"/>
                  <a:gd name="connsiteY39" fmla="*/ 527315 h 669219"/>
                  <a:gd name="connsiteX40" fmla="*/ 182968 w 954478"/>
                  <a:gd name="connsiteY40" fmla="*/ 527119 h 669219"/>
                  <a:gd name="connsiteX41" fmla="*/ 179589 w 954478"/>
                  <a:gd name="connsiteY41" fmla="*/ 536125 h 669219"/>
                  <a:gd name="connsiteX42" fmla="*/ 104340 w 954478"/>
                  <a:gd name="connsiteY42" fmla="*/ 571401 h 669219"/>
                  <a:gd name="connsiteX43" fmla="*/ 59037 w 954478"/>
                  <a:gd name="connsiteY43" fmla="*/ 489830 h 669219"/>
                  <a:gd name="connsiteX44" fmla="*/ 63808 w 954478"/>
                  <a:gd name="connsiteY44" fmla="*/ 477115 h 669219"/>
                  <a:gd name="connsiteX45" fmla="*/ 65437 w 954478"/>
                  <a:gd name="connsiteY45" fmla="*/ 474478 h 669219"/>
                  <a:gd name="connsiteX46" fmla="*/ 82677 w 954478"/>
                  <a:gd name="connsiteY46" fmla="*/ 438864 h 669219"/>
                  <a:gd name="connsiteX47" fmla="*/ 275779 w 954478"/>
                  <a:gd name="connsiteY47" fmla="*/ 242019 h 669219"/>
                  <a:gd name="connsiteX48" fmla="*/ 291065 w 954478"/>
                  <a:gd name="connsiteY48" fmla="*/ 234342 h 669219"/>
                  <a:gd name="connsiteX49" fmla="*/ 279518 w 954478"/>
                  <a:gd name="connsiteY49" fmla="*/ 237911 h 669219"/>
                  <a:gd name="connsiteX50" fmla="*/ 131777 w 954478"/>
                  <a:gd name="connsiteY50" fmla="*/ 334418 h 669219"/>
                  <a:gd name="connsiteX51" fmla="*/ 113699 w 954478"/>
                  <a:gd name="connsiteY51" fmla="*/ 355516 h 669219"/>
                  <a:gd name="connsiteX52" fmla="*/ 110302 w 954478"/>
                  <a:gd name="connsiteY52" fmla="*/ 360780 h 669219"/>
                  <a:gd name="connsiteX53" fmla="*/ 46088 w 954478"/>
                  <a:gd name="connsiteY53" fmla="*/ 381147 h 669219"/>
                  <a:gd name="connsiteX54" fmla="*/ 1970 w 954478"/>
                  <a:gd name="connsiteY54" fmla="*/ 307808 h 669219"/>
                  <a:gd name="connsiteX55" fmla="*/ 12632 w 954478"/>
                  <a:gd name="connsiteY55" fmla="*/ 286719 h 669219"/>
                  <a:gd name="connsiteX56" fmla="*/ 14936 w 954478"/>
                  <a:gd name="connsiteY56" fmla="*/ 284363 h 669219"/>
                  <a:gd name="connsiteX57" fmla="*/ 43175 w 954478"/>
                  <a:gd name="connsiteY57" fmla="*/ 251408 h 669219"/>
                  <a:gd name="connsiteX58" fmla="*/ 266798 w 954478"/>
                  <a:gd name="connsiteY58" fmla="*/ 114563 h 669219"/>
                  <a:gd name="connsiteX59" fmla="*/ 279392 w 954478"/>
                  <a:gd name="connsiteY59" fmla="*/ 111530 h 669219"/>
                  <a:gd name="connsiteX60" fmla="*/ 281193 w 954478"/>
                  <a:gd name="connsiteY60" fmla="*/ 109395 h 669219"/>
                  <a:gd name="connsiteX61" fmla="*/ 269076 w 954478"/>
                  <a:gd name="connsiteY61" fmla="*/ 109830 h 669219"/>
                  <a:gd name="connsiteX62" fmla="*/ 218671 w 954478"/>
                  <a:gd name="connsiteY62" fmla="*/ 116674 h 669219"/>
                  <a:gd name="connsiteX63" fmla="*/ 196568 w 954478"/>
                  <a:gd name="connsiteY63" fmla="*/ 122009 h 669219"/>
                  <a:gd name="connsiteX64" fmla="*/ 194069 w 954478"/>
                  <a:gd name="connsiteY64" fmla="*/ 122954 h 669219"/>
                  <a:gd name="connsiteX65" fmla="*/ 171719 w 954478"/>
                  <a:gd name="connsiteY65" fmla="*/ 124562 h 669219"/>
                  <a:gd name="connsiteX66" fmla="*/ 122181 w 954478"/>
                  <a:gd name="connsiteY66" fmla="*/ 63650 h 669219"/>
                  <a:gd name="connsiteX67" fmla="*/ 126652 w 954478"/>
                  <a:gd name="connsiteY67" fmla="*/ 47863 h 669219"/>
                  <a:gd name="connsiteX68" fmla="*/ 162482 w 954478"/>
                  <a:gd name="connsiteY68" fmla="*/ 17938 h 669219"/>
                  <a:gd name="connsiteX69" fmla="*/ 167106 w 954478"/>
                  <a:gd name="connsiteY69" fmla="*/ 17143 h 669219"/>
                  <a:gd name="connsiteX70" fmla="*/ 196932 w 954478"/>
                  <a:gd name="connsiteY70" fmla="*/ 9945 h 669219"/>
                  <a:gd name="connsiteX71" fmla="*/ 310057 w 954478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5637"/>
                  <a:gd name="connsiteY0" fmla="*/ 217 h 669219"/>
                  <a:gd name="connsiteX1" fmla="*/ 420875 w 955637"/>
                  <a:gd name="connsiteY1" fmla="*/ 16213 h 669219"/>
                  <a:gd name="connsiteX2" fmla="*/ 446748 w 955637"/>
                  <a:gd name="connsiteY2" fmla="*/ 23913 h 669219"/>
                  <a:gd name="connsiteX3" fmla="*/ 465540 w 955637"/>
                  <a:gd name="connsiteY3" fmla="*/ 20060 h 669219"/>
                  <a:gd name="connsiteX4" fmla="*/ 545828 w 955637"/>
                  <a:gd name="connsiteY4" fmla="*/ 13705 h 669219"/>
                  <a:gd name="connsiteX5" fmla="*/ 772130 w 955637"/>
                  <a:gd name="connsiteY5" fmla="*/ 74670 h 669219"/>
                  <a:gd name="connsiteX6" fmla="*/ 785486 w 955637"/>
                  <a:gd name="connsiteY6" fmla="*/ 84873 h 669219"/>
                  <a:gd name="connsiteX7" fmla="*/ 857567 w 955637"/>
                  <a:gd name="connsiteY7" fmla="*/ 89228 h 669219"/>
                  <a:gd name="connsiteX8" fmla="*/ 950047 w 955637"/>
                  <a:gd name="connsiteY8" fmla="*/ 253807 h 669219"/>
                  <a:gd name="connsiteX9" fmla="*/ 913418 w 955637"/>
                  <a:gd name="connsiteY9" fmla="*/ 390508 h 669219"/>
                  <a:gd name="connsiteX10" fmla="*/ 788706 w 955637"/>
                  <a:gd name="connsiteY10" fmla="*/ 328214 h 669219"/>
                  <a:gd name="connsiteX11" fmla="*/ 785059 w 955637"/>
                  <a:gd name="connsiteY11" fmla="*/ 337665 h 669219"/>
                  <a:gd name="connsiteX12" fmla="*/ 713725 w 955637"/>
                  <a:gd name="connsiteY12" fmla="*/ 435633 h 669219"/>
                  <a:gd name="connsiteX13" fmla="*/ 712053 w 955637"/>
                  <a:gd name="connsiteY13" fmla="*/ 437079 h 669219"/>
                  <a:gd name="connsiteX14" fmla="*/ 712043 w 955637"/>
                  <a:gd name="connsiteY14" fmla="*/ 439040 h 669219"/>
                  <a:gd name="connsiteX15" fmla="*/ 653228 w 955637"/>
                  <a:gd name="connsiteY15" fmla="*/ 630558 h 669219"/>
                  <a:gd name="connsiteX16" fmla="*/ 652680 w 955637"/>
                  <a:gd name="connsiteY16" fmla="*/ 630228 h 669219"/>
                  <a:gd name="connsiteX17" fmla="*/ 648899 w 955637"/>
                  <a:gd name="connsiteY17" fmla="*/ 636603 h 669219"/>
                  <a:gd name="connsiteX18" fmla="*/ 639132 w 955637"/>
                  <a:gd name="connsiteY18" fmla="*/ 647392 h 669219"/>
                  <a:gd name="connsiteX19" fmla="*/ 537643 w 955637"/>
                  <a:gd name="connsiteY19" fmla="*/ 642220 h 669219"/>
                  <a:gd name="connsiteX20" fmla="*/ 525829 w 955637"/>
                  <a:gd name="connsiteY20" fmla="*/ 563667 h 669219"/>
                  <a:gd name="connsiteX21" fmla="*/ 530162 w 955637"/>
                  <a:gd name="connsiteY21" fmla="*/ 556360 h 669219"/>
                  <a:gd name="connsiteX22" fmla="*/ 529974 w 955637"/>
                  <a:gd name="connsiteY22" fmla="*/ 556246 h 669219"/>
                  <a:gd name="connsiteX23" fmla="*/ 566523 w 955637"/>
                  <a:gd name="connsiteY23" fmla="*/ 382700 h 669219"/>
                  <a:gd name="connsiteX24" fmla="*/ 564112 w 955637"/>
                  <a:gd name="connsiteY24" fmla="*/ 369712 h 669219"/>
                  <a:gd name="connsiteX25" fmla="*/ 546678 w 955637"/>
                  <a:gd name="connsiteY25" fmla="*/ 373278 h 669219"/>
                  <a:gd name="connsiteX26" fmla="*/ 331478 w 955637"/>
                  <a:gd name="connsiteY26" fmla="*/ 588798 h 669219"/>
                  <a:gd name="connsiteX27" fmla="*/ 326928 w 955637"/>
                  <a:gd name="connsiteY27" fmla="*/ 611557 h 669219"/>
                  <a:gd name="connsiteX28" fmla="*/ 326735 w 955637"/>
                  <a:gd name="connsiteY28" fmla="*/ 615454 h 669219"/>
                  <a:gd name="connsiteX29" fmla="*/ 323702 w 955637"/>
                  <a:gd name="connsiteY29" fmla="*/ 627621 h 669219"/>
                  <a:gd name="connsiteX30" fmla="*/ 246353 w 955637"/>
                  <a:gd name="connsiteY30" fmla="*/ 665826 h 669219"/>
                  <a:gd name="connsiteX31" fmla="*/ 207485 w 955637"/>
                  <a:gd name="connsiteY31" fmla="*/ 599517 h 669219"/>
                  <a:gd name="connsiteX32" fmla="*/ 208561 w 955637"/>
                  <a:gd name="connsiteY32" fmla="*/ 595200 h 669219"/>
                  <a:gd name="connsiteX33" fmla="*/ 208503 w 955637"/>
                  <a:gd name="connsiteY33" fmla="*/ 595191 h 669219"/>
                  <a:gd name="connsiteX34" fmla="*/ 215473 w 955637"/>
                  <a:gd name="connsiteY34" fmla="*/ 560330 h 669219"/>
                  <a:gd name="connsiteX35" fmla="*/ 225253 w 955637"/>
                  <a:gd name="connsiteY35" fmla="*/ 526640 h 669219"/>
                  <a:gd name="connsiteX36" fmla="*/ 317475 w 955637"/>
                  <a:gd name="connsiteY36" fmla="*/ 373851 h 669219"/>
                  <a:gd name="connsiteX37" fmla="*/ 335078 w 955637"/>
                  <a:gd name="connsiteY37" fmla="*/ 357234 h 669219"/>
                  <a:gd name="connsiteX38" fmla="*/ 313701 w 955637"/>
                  <a:gd name="connsiteY38" fmla="*/ 370462 h 669219"/>
                  <a:gd name="connsiteX39" fmla="*/ 183422 w 955637"/>
                  <a:gd name="connsiteY39" fmla="*/ 527315 h 669219"/>
                  <a:gd name="connsiteX40" fmla="*/ 182968 w 955637"/>
                  <a:gd name="connsiteY40" fmla="*/ 527119 h 669219"/>
                  <a:gd name="connsiteX41" fmla="*/ 179589 w 955637"/>
                  <a:gd name="connsiteY41" fmla="*/ 536125 h 669219"/>
                  <a:gd name="connsiteX42" fmla="*/ 104340 w 955637"/>
                  <a:gd name="connsiteY42" fmla="*/ 571401 h 669219"/>
                  <a:gd name="connsiteX43" fmla="*/ 59037 w 955637"/>
                  <a:gd name="connsiteY43" fmla="*/ 489830 h 669219"/>
                  <a:gd name="connsiteX44" fmla="*/ 63808 w 955637"/>
                  <a:gd name="connsiteY44" fmla="*/ 477115 h 669219"/>
                  <a:gd name="connsiteX45" fmla="*/ 65437 w 955637"/>
                  <a:gd name="connsiteY45" fmla="*/ 474478 h 669219"/>
                  <a:gd name="connsiteX46" fmla="*/ 82677 w 955637"/>
                  <a:gd name="connsiteY46" fmla="*/ 438864 h 669219"/>
                  <a:gd name="connsiteX47" fmla="*/ 275779 w 955637"/>
                  <a:gd name="connsiteY47" fmla="*/ 242019 h 669219"/>
                  <a:gd name="connsiteX48" fmla="*/ 291065 w 955637"/>
                  <a:gd name="connsiteY48" fmla="*/ 234342 h 669219"/>
                  <a:gd name="connsiteX49" fmla="*/ 279518 w 955637"/>
                  <a:gd name="connsiteY49" fmla="*/ 237911 h 669219"/>
                  <a:gd name="connsiteX50" fmla="*/ 131777 w 955637"/>
                  <a:gd name="connsiteY50" fmla="*/ 334418 h 669219"/>
                  <a:gd name="connsiteX51" fmla="*/ 113699 w 955637"/>
                  <a:gd name="connsiteY51" fmla="*/ 355516 h 669219"/>
                  <a:gd name="connsiteX52" fmla="*/ 110302 w 955637"/>
                  <a:gd name="connsiteY52" fmla="*/ 360780 h 669219"/>
                  <a:gd name="connsiteX53" fmla="*/ 46088 w 955637"/>
                  <a:gd name="connsiteY53" fmla="*/ 381147 h 669219"/>
                  <a:gd name="connsiteX54" fmla="*/ 1970 w 955637"/>
                  <a:gd name="connsiteY54" fmla="*/ 307808 h 669219"/>
                  <a:gd name="connsiteX55" fmla="*/ 12632 w 955637"/>
                  <a:gd name="connsiteY55" fmla="*/ 286719 h 669219"/>
                  <a:gd name="connsiteX56" fmla="*/ 14936 w 955637"/>
                  <a:gd name="connsiteY56" fmla="*/ 284363 h 669219"/>
                  <a:gd name="connsiteX57" fmla="*/ 43175 w 955637"/>
                  <a:gd name="connsiteY57" fmla="*/ 251408 h 669219"/>
                  <a:gd name="connsiteX58" fmla="*/ 266798 w 955637"/>
                  <a:gd name="connsiteY58" fmla="*/ 114563 h 669219"/>
                  <a:gd name="connsiteX59" fmla="*/ 279392 w 955637"/>
                  <a:gd name="connsiteY59" fmla="*/ 111530 h 669219"/>
                  <a:gd name="connsiteX60" fmla="*/ 281193 w 955637"/>
                  <a:gd name="connsiteY60" fmla="*/ 109395 h 669219"/>
                  <a:gd name="connsiteX61" fmla="*/ 269076 w 955637"/>
                  <a:gd name="connsiteY61" fmla="*/ 109830 h 669219"/>
                  <a:gd name="connsiteX62" fmla="*/ 218671 w 955637"/>
                  <a:gd name="connsiteY62" fmla="*/ 116674 h 669219"/>
                  <a:gd name="connsiteX63" fmla="*/ 196568 w 955637"/>
                  <a:gd name="connsiteY63" fmla="*/ 122009 h 669219"/>
                  <a:gd name="connsiteX64" fmla="*/ 194069 w 955637"/>
                  <a:gd name="connsiteY64" fmla="*/ 122954 h 669219"/>
                  <a:gd name="connsiteX65" fmla="*/ 171719 w 955637"/>
                  <a:gd name="connsiteY65" fmla="*/ 124562 h 669219"/>
                  <a:gd name="connsiteX66" fmla="*/ 122181 w 955637"/>
                  <a:gd name="connsiteY66" fmla="*/ 63650 h 669219"/>
                  <a:gd name="connsiteX67" fmla="*/ 126652 w 955637"/>
                  <a:gd name="connsiteY67" fmla="*/ 47863 h 669219"/>
                  <a:gd name="connsiteX68" fmla="*/ 162482 w 955637"/>
                  <a:gd name="connsiteY68" fmla="*/ 17938 h 669219"/>
                  <a:gd name="connsiteX69" fmla="*/ 167106 w 955637"/>
                  <a:gd name="connsiteY69" fmla="*/ 17143 h 669219"/>
                  <a:gd name="connsiteX70" fmla="*/ 196932 w 955637"/>
                  <a:gd name="connsiteY70" fmla="*/ 9945 h 669219"/>
                  <a:gd name="connsiteX71" fmla="*/ 310057 w 955637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69076 w 958185"/>
                  <a:gd name="connsiteY61" fmla="*/ 109830 h 669219"/>
                  <a:gd name="connsiteX62" fmla="*/ 218671 w 958185"/>
                  <a:gd name="connsiteY62" fmla="*/ 116674 h 669219"/>
                  <a:gd name="connsiteX63" fmla="*/ 196568 w 958185"/>
                  <a:gd name="connsiteY63" fmla="*/ 122009 h 669219"/>
                  <a:gd name="connsiteX64" fmla="*/ 194069 w 958185"/>
                  <a:gd name="connsiteY64" fmla="*/ 122954 h 669219"/>
                  <a:gd name="connsiteX65" fmla="*/ 171719 w 958185"/>
                  <a:gd name="connsiteY65" fmla="*/ 124562 h 669219"/>
                  <a:gd name="connsiteX66" fmla="*/ 122181 w 958185"/>
                  <a:gd name="connsiteY66" fmla="*/ 63650 h 669219"/>
                  <a:gd name="connsiteX67" fmla="*/ 126652 w 958185"/>
                  <a:gd name="connsiteY67" fmla="*/ 47863 h 669219"/>
                  <a:gd name="connsiteX68" fmla="*/ 162482 w 958185"/>
                  <a:gd name="connsiteY68" fmla="*/ 17938 h 669219"/>
                  <a:gd name="connsiteX69" fmla="*/ 167106 w 958185"/>
                  <a:gd name="connsiteY69" fmla="*/ 17143 h 669219"/>
                  <a:gd name="connsiteX70" fmla="*/ 196932 w 958185"/>
                  <a:gd name="connsiteY70" fmla="*/ 9945 h 669219"/>
                  <a:gd name="connsiteX71" fmla="*/ 310057 w 95818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18671 w 958185"/>
                  <a:gd name="connsiteY61" fmla="*/ 116674 h 669219"/>
                  <a:gd name="connsiteX62" fmla="*/ 196568 w 958185"/>
                  <a:gd name="connsiteY62" fmla="*/ 122009 h 669219"/>
                  <a:gd name="connsiteX63" fmla="*/ 194069 w 958185"/>
                  <a:gd name="connsiteY63" fmla="*/ 122954 h 669219"/>
                  <a:gd name="connsiteX64" fmla="*/ 171719 w 958185"/>
                  <a:gd name="connsiteY64" fmla="*/ 124562 h 669219"/>
                  <a:gd name="connsiteX65" fmla="*/ 122181 w 958185"/>
                  <a:gd name="connsiteY65" fmla="*/ 63650 h 669219"/>
                  <a:gd name="connsiteX66" fmla="*/ 126652 w 958185"/>
                  <a:gd name="connsiteY66" fmla="*/ 47863 h 669219"/>
                  <a:gd name="connsiteX67" fmla="*/ 162482 w 958185"/>
                  <a:gd name="connsiteY67" fmla="*/ 17938 h 669219"/>
                  <a:gd name="connsiteX68" fmla="*/ 167106 w 958185"/>
                  <a:gd name="connsiteY68" fmla="*/ 17143 h 669219"/>
                  <a:gd name="connsiteX69" fmla="*/ 196932 w 958185"/>
                  <a:gd name="connsiteY69" fmla="*/ 9945 h 669219"/>
                  <a:gd name="connsiteX70" fmla="*/ 310057 w 958185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85059 w 956820"/>
                  <a:gd name="connsiteY11" fmla="*/ 337665 h 669219"/>
                  <a:gd name="connsiteX12" fmla="*/ 713725 w 956820"/>
                  <a:gd name="connsiteY12" fmla="*/ 435633 h 669219"/>
                  <a:gd name="connsiteX13" fmla="*/ 712053 w 956820"/>
                  <a:gd name="connsiteY13" fmla="*/ 437079 h 669219"/>
                  <a:gd name="connsiteX14" fmla="*/ 712043 w 956820"/>
                  <a:gd name="connsiteY14" fmla="*/ 439040 h 669219"/>
                  <a:gd name="connsiteX15" fmla="*/ 653228 w 956820"/>
                  <a:gd name="connsiteY15" fmla="*/ 630558 h 669219"/>
                  <a:gd name="connsiteX16" fmla="*/ 652680 w 956820"/>
                  <a:gd name="connsiteY16" fmla="*/ 630228 h 669219"/>
                  <a:gd name="connsiteX17" fmla="*/ 648899 w 956820"/>
                  <a:gd name="connsiteY17" fmla="*/ 636603 h 669219"/>
                  <a:gd name="connsiteX18" fmla="*/ 639132 w 956820"/>
                  <a:gd name="connsiteY18" fmla="*/ 647392 h 669219"/>
                  <a:gd name="connsiteX19" fmla="*/ 537643 w 956820"/>
                  <a:gd name="connsiteY19" fmla="*/ 642220 h 669219"/>
                  <a:gd name="connsiteX20" fmla="*/ 525829 w 956820"/>
                  <a:gd name="connsiteY20" fmla="*/ 563667 h 669219"/>
                  <a:gd name="connsiteX21" fmla="*/ 530162 w 956820"/>
                  <a:gd name="connsiteY21" fmla="*/ 556360 h 669219"/>
                  <a:gd name="connsiteX22" fmla="*/ 529974 w 956820"/>
                  <a:gd name="connsiteY22" fmla="*/ 556246 h 669219"/>
                  <a:gd name="connsiteX23" fmla="*/ 566523 w 956820"/>
                  <a:gd name="connsiteY23" fmla="*/ 382700 h 669219"/>
                  <a:gd name="connsiteX24" fmla="*/ 564112 w 956820"/>
                  <a:gd name="connsiteY24" fmla="*/ 369712 h 669219"/>
                  <a:gd name="connsiteX25" fmla="*/ 546678 w 956820"/>
                  <a:gd name="connsiteY25" fmla="*/ 373278 h 669219"/>
                  <a:gd name="connsiteX26" fmla="*/ 331478 w 956820"/>
                  <a:gd name="connsiteY26" fmla="*/ 588798 h 669219"/>
                  <a:gd name="connsiteX27" fmla="*/ 326928 w 956820"/>
                  <a:gd name="connsiteY27" fmla="*/ 611557 h 669219"/>
                  <a:gd name="connsiteX28" fmla="*/ 326735 w 956820"/>
                  <a:gd name="connsiteY28" fmla="*/ 615454 h 669219"/>
                  <a:gd name="connsiteX29" fmla="*/ 323702 w 956820"/>
                  <a:gd name="connsiteY29" fmla="*/ 627621 h 669219"/>
                  <a:gd name="connsiteX30" fmla="*/ 246353 w 956820"/>
                  <a:gd name="connsiteY30" fmla="*/ 665826 h 669219"/>
                  <a:gd name="connsiteX31" fmla="*/ 207485 w 956820"/>
                  <a:gd name="connsiteY31" fmla="*/ 599517 h 669219"/>
                  <a:gd name="connsiteX32" fmla="*/ 208561 w 956820"/>
                  <a:gd name="connsiteY32" fmla="*/ 595200 h 669219"/>
                  <a:gd name="connsiteX33" fmla="*/ 208503 w 956820"/>
                  <a:gd name="connsiteY33" fmla="*/ 595191 h 669219"/>
                  <a:gd name="connsiteX34" fmla="*/ 215473 w 956820"/>
                  <a:gd name="connsiteY34" fmla="*/ 560330 h 669219"/>
                  <a:gd name="connsiteX35" fmla="*/ 225253 w 956820"/>
                  <a:gd name="connsiteY35" fmla="*/ 526640 h 669219"/>
                  <a:gd name="connsiteX36" fmla="*/ 317475 w 956820"/>
                  <a:gd name="connsiteY36" fmla="*/ 373851 h 669219"/>
                  <a:gd name="connsiteX37" fmla="*/ 335078 w 956820"/>
                  <a:gd name="connsiteY37" fmla="*/ 357234 h 669219"/>
                  <a:gd name="connsiteX38" fmla="*/ 313701 w 956820"/>
                  <a:gd name="connsiteY38" fmla="*/ 370462 h 669219"/>
                  <a:gd name="connsiteX39" fmla="*/ 183422 w 956820"/>
                  <a:gd name="connsiteY39" fmla="*/ 527315 h 669219"/>
                  <a:gd name="connsiteX40" fmla="*/ 182968 w 956820"/>
                  <a:gd name="connsiteY40" fmla="*/ 527119 h 669219"/>
                  <a:gd name="connsiteX41" fmla="*/ 179589 w 956820"/>
                  <a:gd name="connsiteY41" fmla="*/ 536125 h 669219"/>
                  <a:gd name="connsiteX42" fmla="*/ 104340 w 956820"/>
                  <a:gd name="connsiteY42" fmla="*/ 571401 h 669219"/>
                  <a:gd name="connsiteX43" fmla="*/ 59037 w 956820"/>
                  <a:gd name="connsiteY43" fmla="*/ 489830 h 669219"/>
                  <a:gd name="connsiteX44" fmla="*/ 63808 w 956820"/>
                  <a:gd name="connsiteY44" fmla="*/ 477115 h 669219"/>
                  <a:gd name="connsiteX45" fmla="*/ 65437 w 956820"/>
                  <a:gd name="connsiteY45" fmla="*/ 474478 h 669219"/>
                  <a:gd name="connsiteX46" fmla="*/ 82677 w 956820"/>
                  <a:gd name="connsiteY46" fmla="*/ 438864 h 669219"/>
                  <a:gd name="connsiteX47" fmla="*/ 275779 w 956820"/>
                  <a:gd name="connsiteY47" fmla="*/ 242019 h 669219"/>
                  <a:gd name="connsiteX48" fmla="*/ 291065 w 956820"/>
                  <a:gd name="connsiteY48" fmla="*/ 234342 h 669219"/>
                  <a:gd name="connsiteX49" fmla="*/ 279518 w 956820"/>
                  <a:gd name="connsiteY49" fmla="*/ 237911 h 669219"/>
                  <a:gd name="connsiteX50" fmla="*/ 131777 w 956820"/>
                  <a:gd name="connsiteY50" fmla="*/ 334418 h 669219"/>
                  <a:gd name="connsiteX51" fmla="*/ 113699 w 956820"/>
                  <a:gd name="connsiteY51" fmla="*/ 355516 h 669219"/>
                  <a:gd name="connsiteX52" fmla="*/ 110302 w 956820"/>
                  <a:gd name="connsiteY52" fmla="*/ 360780 h 669219"/>
                  <a:gd name="connsiteX53" fmla="*/ 46088 w 956820"/>
                  <a:gd name="connsiteY53" fmla="*/ 381147 h 669219"/>
                  <a:gd name="connsiteX54" fmla="*/ 1970 w 956820"/>
                  <a:gd name="connsiteY54" fmla="*/ 307808 h 669219"/>
                  <a:gd name="connsiteX55" fmla="*/ 12632 w 956820"/>
                  <a:gd name="connsiteY55" fmla="*/ 286719 h 669219"/>
                  <a:gd name="connsiteX56" fmla="*/ 14936 w 956820"/>
                  <a:gd name="connsiteY56" fmla="*/ 284363 h 669219"/>
                  <a:gd name="connsiteX57" fmla="*/ 43175 w 956820"/>
                  <a:gd name="connsiteY57" fmla="*/ 251408 h 669219"/>
                  <a:gd name="connsiteX58" fmla="*/ 266798 w 956820"/>
                  <a:gd name="connsiteY58" fmla="*/ 114563 h 669219"/>
                  <a:gd name="connsiteX59" fmla="*/ 279392 w 956820"/>
                  <a:gd name="connsiteY59" fmla="*/ 111530 h 669219"/>
                  <a:gd name="connsiteX60" fmla="*/ 281193 w 956820"/>
                  <a:gd name="connsiteY60" fmla="*/ 109395 h 669219"/>
                  <a:gd name="connsiteX61" fmla="*/ 218671 w 956820"/>
                  <a:gd name="connsiteY61" fmla="*/ 116674 h 669219"/>
                  <a:gd name="connsiteX62" fmla="*/ 196568 w 956820"/>
                  <a:gd name="connsiteY62" fmla="*/ 122009 h 669219"/>
                  <a:gd name="connsiteX63" fmla="*/ 194069 w 956820"/>
                  <a:gd name="connsiteY63" fmla="*/ 122954 h 669219"/>
                  <a:gd name="connsiteX64" fmla="*/ 171719 w 956820"/>
                  <a:gd name="connsiteY64" fmla="*/ 124562 h 669219"/>
                  <a:gd name="connsiteX65" fmla="*/ 122181 w 956820"/>
                  <a:gd name="connsiteY65" fmla="*/ 63650 h 669219"/>
                  <a:gd name="connsiteX66" fmla="*/ 126652 w 956820"/>
                  <a:gd name="connsiteY66" fmla="*/ 47863 h 669219"/>
                  <a:gd name="connsiteX67" fmla="*/ 162482 w 956820"/>
                  <a:gd name="connsiteY67" fmla="*/ 17938 h 669219"/>
                  <a:gd name="connsiteX68" fmla="*/ 167106 w 956820"/>
                  <a:gd name="connsiteY68" fmla="*/ 17143 h 669219"/>
                  <a:gd name="connsiteX69" fmla="*/ 196932 w 956820"/>
                  <a:gd name="connsiteY69" fmla="*/ 9945 h 669219"/>
                  <a:gd name="connsiteX70" fmla="*/ 310057 w 956820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95056 w 956820"/>
                  <a:gd name="connsiteY10" fmla="*/ 3536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6820" h="669219">
                    <a:moveTo>
                      <a:pt x="310057" y="217"/>
                    </a:moveTo>
                    <a:cubicBezTo>
                      <a:pt x="347619" y="1332"/>
                      <a:pt x="384797" y="6735"/>
                      <a:pt x="420875" y="16213"/>
                    </a:cubicBezTo>
                    <a:lnTo>
                      <a:pt x="446748" y="23913"/>
                    </a:lnTo>
                    <a:lnTo>
                      <a:pt x="465540" y="20060"/>
                    </a:lnTo>
                    <a:cubicBezTo>
                      <a:pt x="491057" y="15920"/>
                      <a:pt x="517990" y="13704"/>
                      <a:pt x="545828" y="13705"/>
                    </a:cubicBezTo>
                    <a:cubicBezTo>
                      <a:pt x="636936" y="13704"/>
                      <a:pt x="718340" y="37437"/>
                      <a:pt x="772130" y="74670"/>
                    </a:cubicBezTo>
                    <a:lnTo>
                      <a:pt x="785486" y="84873"/>
                    </a:lnTo>
                    <a:lnTo>
                      <a:pt x="857567" y="89228"/>
                    </a:lnTo>
                    <a:cubicBezTo>
                      <a:pt x="913794" y="115513"/>
                      <a:pt x="944620" y="173547"/>
                      <a:pt x="953222" y="237932"/>
                    </a:cubicBezTo>
                    <a:cubicBezTo>
                      <a:pt x="961824" y="302317"/>
                      <a:pt x="957378" y="332241"/>
                      <a:pt x="913418" y="390508"/>
                    </a:cubicBezTo>
                    <a:lnTo>
                      <a:pt x="795056" y="353614"/>
                    </a:lnTo>
                    <a:lnTo>
                      <a:pt x="713725" y="435633"/>
                    </a:lnTo>
                    <a:lnTo>
                      <a:pt x="712053" y="437079"/>
                    </a:lnTo>
                    <a:cubicBezTo>
                      <a:pt x="712050" y="437733"/>
                      <a:pt x="712046" y="438386"/>
                      <a:pt x="712043" y="439040"/>
                    </a:cubicBezTo>
                    <a:cubicBezTo>
                      <a:pt x="708470" y="505916"/>
                      <a:pt x="688673" y="571769"/>
                      <a:pt x="653228" y="630558"/>
                    </a:cubicBezTo>
                    <a:lnTo>
                      <a:pt x="652680" y="630228"/>
                    </a:lnTo>
                    <a:lnTo>
                      <a:pt x="648899" y="636603"/>
                    </a:lnTo>
                    <a:cubicBezTo>
                      <a:pt x="646070" y="640448"/>
                      <a:pt x="642813" y="644067"/>
                      <a:pt x="639132" y="647392"/>
                    </a:cubicBezTo>
                    <a:cubicBezTo>
                      <a:pt x="609682" y="673989"/>
                      <a:pt x="564244" y="671673"/>
                      <a:pt x="537643" y="642220"/>
                    </a:cubicBezTo>
                    <a:cubicBezTo>
                      <a:pt x="517692" y="620129"/>
                      <a:pt x="514003" y="589048"/>
                      <a:pt x="525829" y="563667"/>
                    </a:cubicBezTo>
                    <a:lnTo>
                      <a:pt x="530162" y="556360"/>
                    </a:lnTo>
                    <a:lnTo>
                      <a:pt x="529974" y="556246"/>
                    </a:lnTo>
                    <a:cubicBezTo>
                      <a:pt x="561671" y="503673"/>
                      <a:pt x="574176" y="442439"/>
                      <a:pt x="566523" y="382700"/>
                    </a:cubicBezTo>
                    <a:lnTo>
                      <a:pt x="564112" y="369712"/>
                    </a:lnTo>
                    <a:lnTo>
                      <a:pt x="546678" y="373278"/>
                    </a:lnTo>
                    <a:cubicBezTo>
                      <a:pt x="441122" y="399287"/>
                      <a:pt x="357607" y="482081"/>
                      <a:pt x="331478" y="588798"/>
                    </a:cubicBezTo>
                    <a:lnTo>
                      <a:pt x="326928" y="611557"/>
                    </a:lnTo>
                    <a:cubicBezTo>
                      <a:pt x="326864" y="612856"/>
                      <a:pt x="326799" y="614155"/>
                      <a:pt x="326735" y="615454"/>
                    </a:cubicBezTo>
                    <a:cubicBezTo>
                      <a:pt x="326138" y="619520"/>
                      <a:pt x="325135" y="623593"/>
                      <a:pt x="323702" y="627621"/>
                    </a:cubicBezTo>
                    <a:cubicBezTo>
                      <a:pt x="312238" y="659841"/>
                      <a:pt x="277607" y="676946"/>
                      <a:pt x="246353" y="665826"/>
                    </a:cubicBezTo>
                    <a:cubicBezTo>
                      <a:pt x="219005" y="656095"/>
                      <a:pt x="203303" y="627979"/>
                      <a:pt x="207485" y="599517"/>
                    </a:cubicBezTo>
                    <a:lnTo>
                      <a:pt x="208561" y="595200"/>
                    </a:lnTo>
                    <a:lnTo>
                      <a:pt x="208503" y="595191"/>
                    </a:lnTo>
                    <a:cubicBezTo>
                      <a:pt x="210343" y="583389"/>
                      <a:pt x="212674" y="571761"/>
                      <a:pt x="215473" y="560330"/>
                    </a:cubicBezTo>
                    <a:cubicBezTo>
                      <a:pt x="218271" y="548898"/>
                      <a:pt x="221539" y="537661"/>
                      <a:pt x="225253" y="526640"/>
                    </a:cubicBezTo>
                    <a:cubicBezTo>
                      <a:pt x="244750" y="468780"/>
                      <a:pt x="276551" y="416864"/>
                      <a:pt x="317475" y="373851"/>
                    </a:cubicBezTo>
                    <a:lnTo>
                      <a:pt x="335078" y="357234"/>
                    </a:lnTo>
                    <a:lnTo>
                      <a:pt x="313701" y="370462"/>
                    </a:lnTo>
                    <a:cubicBezTo>
                      <a:pt x="257608" y="408333"/>
                      <a:pt x="211784" y="461972"/>
                      <a:pt x="183422" y="527315"/>
                    </a:cubicBezTo>
                    <a:lnTo>
                      <a:pt x="182968" y="527119"/>
                    </a:lnTo>
                    <a:lnTo>
                      <a:pt x="179589" y="536125"/>
                    </a:lnTo>
                    <a:cubicBezTo>
                      <a:pt x="165836" y="564079"/>
                      <a:pt x="134622" y="579515"/>
                      <a:pt x="104340" y="571401"/>
                    </a:cubicBezTo>
                    <a:cubicBezTo>
                      <a:pt x="69733" y="562128"/>
                      <a:pt x="49450" y="525608"/>
                      <a:pt x="59037" y="489830"/>
                    </a:cubicBezTo>
                    <a:cubicBezTo>
                      <a:pt x="60235" y="485358"/>
                      <a:pt x="61843" y="481109"/>
                      <a:pt x="63808" y="477115"/>
                    </a:cubicBezTo>
                    <a:lnTo>
                      <a:pt x="65437" y="474478"/>
                    </a:lnTo>
                    <a:lnTo>
                      <a:pt x="82677" y="438864"/>
                    </a:lnTo>
                    <a:cubicBezTo>
                      <a:pt x="127869" y="354594"/>
                      <a:pt x="195529" y="287119"/>
                      <a:pt x="275779" y="242019"/>
                    </a:cubicBezTo>
                    <a:lnTo>
                      <a:pt x="291065" y="234342"/>
                    </a:lnTo>
                    <a:lnTo>
                      <a:pt x="279518" y="237911"/>
                    </a:lnTo>
                    <a:cubicBezTo>
                      <a:pt x="224333" y="257371"/>
                      <a:pt x="173418" y="289920"/>
                      <a:pt x="131777" y="334418"/>
                    </a:cubicBezTo>
                    <a:lnTo>
                      <a:pt x="113699" y="355516"/>
                    </a:lnTo>
                    <a:lnTo>
                      <a:pt x="110302" y="360780"/>
                    </a:lnTo>
                    <a:cubicBezTo>
                      <a:pt x="95750" y="378961"/>
                      <a:pt x="70732" y="387750"/>
                      <a:pt x="46088" y="381147"/>
                    </a:cubicBezTo>
                    <a:cubicBezTo>
                      <a:pt x="13228" y="372342"/>
                      <a:pt x="-6524" y="339507"/>
                      <a:pt x="1970" y="307808"/>
                    </a:cubicBezTo>
                    <a:cubicBezTo>
                      <a:pt x="4094" y="299882"/>
                      <a:pt x="7782" y="292779"/>
                      <a:pt x="12632" y="286719"/>
                    </a:cubicBezTo>
                    <a:lnTo>
                      <a:pt x="14936" y="284363"/>
                    </a:lnTo>
                    <a:lnTo>
                      <a:pt x="43175" y="251408"/>
                    </a:lnTo>
                    <a:cubicBezTo>
                      <a:pt x="105301" y="185018"/>
                      <a:pt x="182990" y="138685"/>
                      <a:pt x="266798" y="114563"/>
                    </a:cubicBezTo>
                    <a:lnTo>
                      <a:pt x="279392" y="111530"/>
                    </a:lnTo>
                    <a:lnTo>
                      <a:pt x="281193" y="109395"/>
                    </a:lnTo>
                    <a:lnTo>
                      <a:pt x="218671" y="116674"/>
                    </a:lnTo>
                    <a:lnTo>
                      <a:pt x="196568" y="122009"/>
                    </a:lnTo>
                    <a:lnTo>
                      <a:pt x="194069" y="122954"/>
                    </a:lnTo>
                    <a:cubicBezTo>
                      <a:pt x="187026" y="124880"/>
                      <a:pt x="179463" y="125500"/>
                      <a:pt x="171719" y="124562"/>
                    </a:cubicBezTo>
                    <a:cubicBezTo>
                      <a:pt x="140738" y="120808"/>
                      <a:pt x="118560" y="93537"/>
                      <a:pt x="122181" y="63650"/>
                    </a:cubicBezTo>
                    <a:cubicBezTo>
                      <a:pt x="122860" y="58046"/>
                      <a:pt x="124397" y="52748"/>
                      <a:pt x="126652" y="47863"/>
                    </a:cubicBezTo>
                    <a:cubicBezTo>
                      <a:pt x="133417" y="33208"/>
                      <a:pt x="146636" y="22270"/>
                      <a:pt x="162482" y="17938"/>
                    </a:cubicBezTo>
                    <a:lnTo>
                      <a:pt x="167106" y="17143"/>
                    </a:lnTo>
                    <a:lnTo>
                      <a:pt x="196932" y="9945"/>
                    </a:lnTo>
                    <a:cubicBezTo>
                      <a:pt x="234547" y="2274"/>
                      <a:pt x="272494" y="-898"/>
                      <a:pt x="310057" y="217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DCDBBB72-90DF-49DD-B054-0C12741B609A}"/>
                  </a:ext>
                </a:extLst>
              </p:cNvPr>
              <p:cNvSpPr/>
              <p:nvPr/>
            </p:nvSpPr>
            <p:spPr bwMode="auto">
              <a:xfrm flipH="1">
                <a:off x="8773865" y="2425740"/>
                <a:ext cx="956820" cy="669219"/>
              </a:xfrm>
              <a:custGeom>
                <a:avLst/>
                <a:gdLst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873107 w 950985"/>
                  <a:gd name="connsiteY8" fmla="*/ 107817 h 669219"/>
                  <a:gd name="connsiteX9" fmla="*/ 950047 w 950985"/>
                  <a:gd name="connsiteY9" fmla="*/ 253807 h 669219"/>
                  <a:gd name="connsiteX10" fmla="*/ 913418 w 950985"/>
                  <a:gd name="connsiteY10" fmla="*/ 390508 h 669219"/>
                  <a:gd name="connsiteX11" fmla="*/ 788706 w 950985"/>
                  <a:gd name="connsiteY11" fmla="*/ 328214 h 669219"/>
                  <a:gd name="connsiteX12" fmla="*/ 785059 w 950985"/>
                  <a:gd name="connsiteY12" fmla="*/ 337665 h 669219"/>
                  <a:gd name="connsiteX13" fmla="*/ 713725 w 950985"/>
                  <a:gd name="connsiteY13" fmla="*/ 435633 h 669219"/>
                  <a:gd name="connsiteX14" fmla="*/ 712053 w 950985"/>
                  <a:gd name="connsiteY14" fmla="*/ 437079 h 669219"/>
                  <a:gd name="connsiteX15" fmla="*/ 712043 w 950985"/>
                  <a:gd name="connsiteY15" fmla="*/ 439040 h 669219"/>
                  <a:gd name="connsiteX16" fmla="*/ 653228 w 950985"/>
                  <a:gd name="connsiteY16" fmla="*/ 630558 h 669219"/>
                  <a:gd name="connsiteX17" fmla="*/ 652680 w 950985"/>
                  <a:gd name="connsiteY17" fmla="*/ 630228 h 669219"/>
                  <a:gd name="connsiteX18" fmla="*/ 648899 w 950985"/>
                  <a:gd name="connsiteY18" fmla="*/ 636603 h 669219"/>
                  <a:gd name="connsiteX19" fmla="*/ 639132 w 950985"/>
                  <a:gd name="connsiteY19" fmla="*/ 647392 h 669219"/>
                  <a:gd name="connsiteX20" fmla="*/ 537643 w 950985"/>
                  <a:gd name="connsiteY20" fmla="*/ 642220 h 669219"/>
                  <a:gd name="connsiteX21" fmla="*/ 525829 w 950985"/>
                  <a:gd name="connsiteY21" fmla="*/ 563667 h 669219"/>
                  <a:gd name="connsiteX22" fmla="*/ 530162 w 950985"/>
                  <a:gd name="connsiteY22" fmla="*/ 556360 h 669219"/>
                  <a:gd name="connsiteX23" fmla="*/ 529974 w 950985"/>
                  <a:gd name="connsiteY23" fmla="*/ 556246 h 669219"/>
                  <a:gd name="connsiteX24" fmla="*/ 566523 w 950985"/>
                  <a:gd name="connsiteY24" fmla="*/ 382700 h 669219"/>
                  <a:gd name="connsiteX25" fmla="*/ 564112 w 950985"/>
                  <a:gd name="connsiteY25" fmla="*/ 369712 h 669219"/>
                  <a:gd name="connsiteX26" fmla="*/ 546678 w 950985"/>
                  <a:gd name="connsiteY26" fmla="*/ 373278 h 669219"/>
                  <a:gd name="connsiteX27" fmla="*/ 331478 w 950985"/>
                  <a:gd name="connsiteY27" fmla="*/ 588798 h 669219"/>
                  <a:gd name="connsiteX28" fmla="*/ 326928 w 950985"/>
                  <a:gd name="connsiteY28" fmla="*/ 611557 h 669219"/>
                  <a:gd name="connsiteX29" fmla="*/ 326735 w 950985"/>
                  <a:gd name="connsiteY29" fmla="*/ 615454 h 669219"/>
                  <a:gd name="connsiteX30" fmla="*/ 323702 w 950985"/>
                  <a:gd name="connsiteY30" fmla="*/ 627621 h 669219"/>
                  <a:gd name="connsiteX31" fmla="*/ 246353 w 950985"/>
                  <a:gd name="connsiteY31" fmla="*/ 665826 h 669219"/>
                  <a:gd name="connsiteX32" fmla="*/ 207485 w 950985"/>
                  <a:gd name="connsiteY32" fmla="*/ 599517 h 669219"/>
                  <a:gd name="connsiteX33" fmla="*/ 208561 w 950985"/>
                  <a:gd name="connsiteY33" fmla="*/ 595200 h 669219"/>
                  <a:gd name="connsiteX34" fmla="*/ 208503 w 950985"/>
                  <a:gd name="connsiteY34" fmla="*/ 595191 h 669219"/>
                  <a:gd name="connsiteX35" fmla="*/ 215473 w 950985"/>
                  <a:gd name="connsiteY35" fmla="*/ 560330 h 669219"/>
                  <a:gd name="connsiteX36" fmla="*/ 225253 w 950985"/>
                  <a:gd name="connsiteY36" fmla="*/ 526640 h 669219"/>
                  <a:gd name="connsiteX37" fmla="*/ 317475 w 950985"/>
                  <a:gd name="connsiteY37" fmla="*/ 373851 h 669219"/>
                  <a:gd name="connsiteX38" fmla="*/ 335078 w 950985"/>
                  <a:gd name="connsiteY38" fmla="*/ 357234 h 669219"/>
                  <a:gd name="connsiteX39" fmla="*/ 313701 w 950985"/>
                  <a:gd name="connsiteY39" fmla="*/ 370462 h 669219"/>
                  <a:gd name="connsiteX40" fmla="*/ 183422 w 950985"/>
                  <a:gd name="connsiteY40" fmla="*/ 527315 h 669219"/>
                  <a:gd name="connsiteX41" fmla="*/ 182968 w 950985"/>
                  <a:gd name="connsiteY41" fmla="*/ 527119 h 669219"/>
                  <a:gd name="connsiteX42" fmla="*/ 179589 w 950985"/>
                  <a:gd name="connsiteY42" fmla="*/ 536125 h 669219"/>
                  <a:gd name="connsiteX43" fmla="*/ 104340 w 950985"/>
                  <a:gd name="connsiteY43" fmla="*/ 571401 h 669219"/>
                  <a:gd name="connsiteX44" fmla="*/ 59037 w 950985"/>
                  <a:gd name="connsiteY44" fmla="*/ 489830 h 669219"/>
                  <a:gd name="connsiteX45" fmla="*/ 63808 w 950985"/>
                  <a:gd name="connsiteY45" fmla="*/ 477115 h 669219"/>
                  <a:gd name="connsiteX46" fmla="*/ 65437 w 950985"/>
                  <a:gd name="connsiteY46" fmla="*/ 474478 h 669219"/>
                  <a:gd name="connsiteX47" fmla="*/ 82677 w 950985"/>
                  <a:gd name="connsiteY47" fmla="*/ 438864 h 669219"/>
                  <a:gd name="connsiteX48" fmla="*/ 275779 w 950985"/>
                  <a:gd name="connsiteY48" fmla="*/ 242019 h 669219"/>
                  <a:gd name="connsiteX49" fmla="*/ 291065 w 950985"/>
                  <a:gd name="connsiteY49" fmla="*/ 234342 h 669219"/>
                  <a:gd name="connsiteX50" fmla="*/ 279518 w 950985"/>
                  <a:gd name="connsiteY50" fmla="*/ 237911 h 669219"/>
                  <a:gd name="connsiteX51" fmla="*/ 131777 w 950985"/>
                  <a:gd name="connsiteY51" fmla="*/ 334418 h 669219"/>
                  <a:gd name="connsiteX52" fmla="*/ 113699 w 950985"/>
                  <a:gd name="connsiteY52" fmla="*/ 355516 h 669219"/>
                  <a:gd name="connsiteX53" fmla="*/ 110302 w 950985"/>
                  <a:gd name="connsiteY53" fmla="*/ 360780 h 669219"/>
                  <a:gd name="connsiteX54" fmla="*/ 46088 w 950985"/>
                  <a:gd name="connsiteY54" fmla="*/ 381147 h 669219"/>
                  <a:gd name="connsiteX55" fmla="*/ 1970 w 950985"/>
                  <a:gd name="connsiteY55" fmla="*/ 307808 h 669219"/>
                  <a:gd name="connsiteX56" fmla="*/ 12632 w 950985"/>
                  <a:gd name="connsiteY56" fmla="*/ 286719 h 669219"/>
                  <a:gd name="connsiteX57" fmla="*/ 14936 w 950985"/>
                  <a:gd name="connsiteY57" fmla="*/ 284363 h 669219"/>
                  <a:gd name="connsiteX58" fmla="*/ 43175 w 950985"/>
                  <a:gd name="connsiteY58" fmla="*/ 251408 h 669219"/>
                  <a:gd name="connsiteX59" fmla="*/ 266798 w 950985"/>
                  <a:gd name="connsiteY59" fmla="*/ 114563 h 669219"/>
                  <a:gd name="connsiteX60" fmla="*/ 279392 w 950985"/>
                  <a:gd name="connsiteY60" fmla="*/ 111530 h 669219"/>
                  <a:gd name="connsiteX61" fmla="*/ 281193 w 950985"/>
                  <a:gd name="connsiteY61" fmla="*/ 109395 h 669219"/>
                  <a:gd name="connsiteX62" fmla="*/ 269076 w 950985"/>
                  <a:gd name="connsiteY62" fmla="*/ 109830 h 669219"/>
                  <a:gd name="connsiteX63" fmla="*/ 218671 w 950985"/>
                  <a:gd name="connsiteY63" fmla="*/ 116674 h 669219"/>
                  <a:gd name="connsiteX64" fmla="*/ 196568 w 950985"/>
                  <a:gd name="connsiteY64" fmla="*/ 122009 h 669219"/>
                  <a:gd name="connsiteX65" fmla="*/ 194069 w 950985"/>
                  <a:gd name="connsiteY65" fmla="*/ 122954 h 669219"/>
                  <a:gd name="connsiteX66" fmla="*/ 171719 w 950985"/>
                  <a:gd name="connsiteY66" fmla="*/ 124562 h 669219"/>
                  <a:gd name="connsiteX67" fmla="*/ 122181 w 950985"/>
                  <a:gd name="connsiteY67" fmla="*/ 63650 h 669219"/>
                  <a:gd name="connsiteX68" fmla="*/ 126652 w 950985"/>
                  <a:gd name="connsiteY68" fmla="*/ 47863 h 669219"/>
                  <a:gd name="connsiteX69" fmla="*/ 162482 w 950985"/>
                  <a:gd name="connsiteY69" fmla="*/ 17938 h 669219"/>
                  <a:gd name="connsiteX70" fmla="*/ 167106 w 950985"/>
                  <a:gd name="connsiteY70" fmla="*/ 17143 h 669219"/>
                  <a:gd name="connsiteX71" fmla="*/ 196932 w 950985"/>
                  <a:gd name="connsiteY71" fmla="*/ 9945 h 669219"/>
                  <a:gd name="connsiteX72" fmla="*/ 310057 w 950985"/>
                  <a:gd name="connsiteY72" fmla="*/ 217 h 669219"/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950047 w 950985"/>
                  <a:gd name="connsiteY8" fmla="*/ 253807 h 669219"/>
                  <a:gd name="connsiteX9" fmla="*/ 913418 w 950985"/>
                  <a:gd name="connsiteY9" fmla="*/ 390508 h 669219"/>
                  <a:gd name="connsiteX10" fmla="*/ 788706 w 950985"/>
                  <a:gd name="connsiteY10" fmla="*/ 328214 h 669219"/>
                  <a:gd name="connsiteX11" fmla="*/ 785059 w 950985"/>
                  <a:gd name="connsiteY11" fmla="*/ 337665 h 669219"/>
                  <a:gd name="connsiteX12" fmla="*/ 713725 w 950985"/>
                  <a:gd name="connsiteY12" fmla="*/ 435633 h 669219"/>
                  <a:gd name="connsiteX13" fmla="*/ 712053 w 950985"/>
                  <a:gd name="connsiteY13" fmla="*/ 437079 h 669219"/>
                  <a:gd name="connsiteX14" fmla="*/ 712043 w 950985"/>
                  <a:gd name="connsiteY14" fmla="*/ 439040 h 669219"/>
                  <a:gd name="connsiteX15" fmla="*/ 653228 w 950985"/>
                  <a:gd name="connsiteY15" fmla="*/ 630558 h 669219"/>
                  <a:gd name="connsiteX16" fmla="*/ 652680 w 950985"/>
                  <a:gd name="connsiteY16" fmla="*/ 630228 h 669219"/>
                  <a:gd name="connsiteX17" fmla="*/ 648899 w 950985"/>
                  <a:gd name="connsiteY17" fmla="*/ 636603 h 669219"/>
                  <a:gd name="connsiteX18" fmla="*/ 639132 w 950985"/>
                  <a:gd name="connsiteY18" fmla="*/ 647392 h 669219"/>
                  <a:gd name="connsiteX19" fmla="*/ 537643 w 950985"/>
                  <a:gd name="connsiteY19" fmla="*/ 642220 h 669219"/>
                  <a:gd name="connsiteX20" fmla="*/ 525829 w 950985"/>
                  <a:gd name="connsiteY20" fmla="*/ 563667 h 669219"/>
                  <a:gd name="connsiteX21" fmla="*/ 530162 w 950985"/>
                  <a:gd name="connsiteY21" fmla="*/ 556360 h 669219"/>
                  <a:gd name="connsiteX22" fmla="*/ 529974 w 950985"/>
                  <a:gd name="connsiteY22" fmla="*/ 556246 h 669219"/>
                  <a:gd name="connsiteX23" fmla="*/ 566523 w 950985"/>
                  <a:gd name="connsiteY23" fmla="*/ 382700 h 669219"/>
                  <a:gd name="connsiteX24" fmla="*/ 564112 w 950985"/>
                  <a:gd name="connsiteY24" fmla="*/ 369712 h 669219"/>
                  <a:gd name="connsiteX25" fmla="*/ 546678 w 950985"/>
                  <a:gd name="connsiteY25" fmla="*/ 373278 h 669219"/>
                  <a:gd name="connsiteX26" fmla="*/ 331478 w 950985"/>
                  <a:gd name="connsiteY26" fmla="*/ 588798 h 669219"/>
                  <a:gd name="connsiteX27" fmla="*/ 326928 w 950985"/>
                  <a:gd name="connsiteY27" fmla="*/ 611557 h 669219"/>
                  <a:gd name="connsiteX28" fmla="*/ 326735 w 950985"/>
                  <a:gd name="connsiteY28" fmla="*/ 615454 h 669219"/>
                  <a:gd name="connsiteX29" fmla="*/ 323702 w 950985"/>
                  <a:gd name="connsiteY29" fmla="*/ 627621 h 669219"/>
                  <a:gd name="connsiteX30" fmla="*/ 246353 w 950985"/>
                  <a:gd name="connsiteY30" fmla="*/ 665826 h 669219"/>
                  <a:gd name="connsiteX31" fmla="*/ 207485 w 950985"/>
                  <a:gd name="connsiteY31" fmla="*/ 599517 h 669219"/>
                  <a:gd name="connsiteX32" fmla="*/ 208561 w 950985"/>
                  <a:gd name="connsiteY32" fmla="*/ 595200 h 669219"/>
                  <a:gd name="connsiteX33" fmla="*/ 208503 w 950985"/>
                  <a:gd name="connsiteY33" fmla="*/ 595191 h 669219"/>
                  <a:gd name="connsiteX34" fmla="*/ 215473 w 950985"/>
                  <a:gd name="connsiteY34" fmla="*/ 560330 h 669219"/>
                  <a:gd name="connsiteX35" fmla="*/ 225253 w 950985"/>
                  <a:gd name="connsiteY35" fmla="*/ 526640 h 669219"/>
                  <a:gd name="connsiteX36" fmla="*/ 317475 w 950985"/>
                  <a:gd name="connsiteY36" fmla="*/ 373851 h 669219"/>
                  <a:gd name="connsiteX37" fmla="*/ 335078 w 950985"/>
                  <a:gd name="connsiteY37" fmla="*/ 357234 h 669219"/>
                  <a:gd name="connsiteX38" fmla="*/ 313701 w 950985"/>
                  <a:gd name="connsiteY38" fmla="*/ 370462 h 669219"/>
                  <a:gd name="connsiteX39" fmla="*/ 183422 w 950985"/>
                  <a:gd name="connsiteY39" fmla="*/ 527315 h 669219"/>
                  <a:gd name="connsiteX40" fmla="*/ 182968 w 950985"/>
                  <a:gd name="connsiteY40" fmla="*/ 527119 h 669219"/>
                  <a:gd name="connsiteX41" fmla="*/ 179589 w 950985"/>
                  <a:gd name="connsiteY41" fmla="*/ 536125 h 669219"/>
                  <a:gd name="connsiteX42" fmla="*/ 104340 w 950985"/>
                  <a:gd name="connsiteY42" fmla="*/ 571401 h 669219"/>
                  <a:gd name="connsiteX43" fmla="*/ 59037 w 950985"/>
                  <a:gd name="connsiteY43" fmla="*/ 489830 h 669219"/>
                  <a:gd name="connsiteX44" fmla="*/ 63808 w 950985"/>
                  <a:gd name="connsiteY44" fmla="*/ 477115 h 669219"/>
                  <a:gd name="connsiteX45" fmla="*/ 65437 w 950985"/>
                  <a:gd name="connsiteY45" fmla="*/ 474478 h 669219"/>
                  <a:gd name="connsiteX46" fmla="*/ 82677 w 950985"/>
                  <a:gd name="connsiteY46" fmla="*/ 438864 h 669219"/>
                  <a:gd name="connsiteX47" fmla="*/ 275779 w 950985"/>
                  <a:gd name="connsiteY47" fmla="*/ 242019 h 669219"/>
                  <a:gd name="connsiteX48" fmla="*/ 291065 w 950985"/>
                  <a:gd name="connsiteY48" fmla="*/ 234342 h 669219"/>
                  <a:gd name="connsiteX49" fmla="*/ 279518 w 950985"/>
                  <a:gd name="connsiteY49" fmla="*/ 237911 h 669219"/>
                  <a:gd name="connsiteX50" fmla="*/ 131777 w 950985"/>
                  <a:gd name="connsiteY50" fmla="*/ 334418 h 669219"/>
                  <a:gd name="connsiteX51" fmla="*/ 113699 w 950985"/>
                  <a:gd name="connsiteY51" fmla="*/ 355516 h 669219"/>
                  <a:gd name="connsiteX52" fmla="*/ 110302 w 950985"/>
                  <a:gd name="connsiteY52" fmla="*/ 360780 h 669219"/>
                  <a:gd name="connsiteX53" fmla="*/ 46088 w 950985"/>
                  <a:gd name="connsiteY53" fmla="*/ 381147 h 669219"/>
                  <a:gd name="connsiteX54" fmla="*/ 1970 w 950985"/>
                  <a:gd name="connsiteY54" fmla="*/ 307808 h 669219"/>
                  <a:gd name="connsiteX55" fmla="*/ 12632 w 950985"/>
                  <a:gd name="connsiteY55" fmla="*/ 286719 h 669219"/>
                  <a:gd name="connsiteX56" fmla="*/ 14936 w 950985"/>
                  <a:gd name="connsiteY56" fmla="*/ 284363 h 669219"/>
                  <a:gd name="connsiteX57" fmla="*/ 43175 w 950985"/>
                  <a:gd name="connsiteY57" fmla="*/ 251408 h 669219"/>
                  <a:gd name="connsiteX58" fmla="*/ 266798 w 950985"/>
                  <a:gd name="connsiteY58" fmla="*/ 114563 h 669219"/>
                  <a:gd name="connsiteX59" fmla="*/ 279392 w 950985"/>
                  <a:gd name="connsiteY59" fmla="*/ 111530 h 669219"/>
                  <a:gd name="connsiteX60" fmla="*/ 281193 w 950985"/>
                  <a:gd name="connsiteY60" fmla="*/ 109395 h 669219"/>
                  <a:gd name="connsiteX61" fmla="*/ 269076 w 950985"/>
                  <a:gd name="connsiteY61" fmla="*/ 109830 h 669219"/>
                  <a:gd name="connsiteX62" fmla="*/ 218671 w 950985"/>
                  <a:gd name="connsiteY62" fmla="*/ 116674 h 669219"/>
                  <a:gd name="connsiteX63" fmla="*/ 196568 w 950985"/>
                  <a:gd name="connsiteY63" fmla="*/ 122009 h 669219"/>
                  <a:gd name="connsiteX64" fmla="*/ 194069 w 950985"/>
                  <a:gd name="connsiteY64" fmla="*/ 122954 h 669219"/>
                  <a:gd name="connsiteX65" fmla="*/ 171719 w 950985"/>
                  <a:gd name="connsiteY65" fmla="*/ 124562 h 669219"/>
                  <a:gd name="connsiteX66" fmla="*/ 122181 w 950985"/>
                  <a:gd name="connsiteY66" fmla="*/ 63650 h 669219"/>
                  <a:gd name="connsiteX67" fmla="*/ 126652 w 950985"/>
                  <a:gd name="connsiteY67" fmla="*/ 47863 h 669219"/>
                  <a:gd name="connsiteX68" fmla="*/ 162482 w 950985"/>
                  <a:gd name="connsiteY68" fmla="*/ 17938 h 669219"/>
                  <a:gd name="connsiteX69" fmla="*/ 167106 w 950985"/>
                  <a:gd name="connsiteY69" fmla="*/ 17143 h 669219"/>
                  <a:gd name="connsiteX70" fmla="*/ 196932 w 950985"/>
                  <a:gd name="connsiteY70" fmla="*/ 9945 h 669219"/>
                  <a:gd name="connsiteX71" fmla="*/ 310057 w 950985"/>
                  <a:gd name="connsiteY71" fmla="*/ 217 h 669219"/>
                  <a:gd name="connsiteX0" fmla="*/ 310057 w 954478"/>
                  <a:gd name="connsiteY0" fmla="*/ 217 h 669219"/>
                  <a:gd name="connsiteX1" fmla="*/ 420875 w 954478"/>
                  <a:gd name="connsiteY1" fmla="*/ 16213 h 669219"/>
                  <a:gd name="connsiteX2" fmla="*/ 446748 w 954478"/>
                  <a:gd name="connsiteY2" fmla="*/ 23913 h 669219"/>
                  <a:gd name="connsiteX3" fmla="*/ 465540 w 954478"/>
                  <a:gd name="connsiteY3" fmla="*/ 20060 h 669219"/>
                  <a:gd name="connsiteX4" fmla="*/ 545828 w 954478"/>
                  <a:gd name="connsiteY4" fmla="*/ 13705 h 669219"/>
                  <a:gd name="connsiteX5" fmla="*/ 772130 w 954478"/>
                  <a:gd name="connsiteY5" fmla="*/ 74670 h 669219"/>
                  <a:gd name="connsiteX6" fmla="*/ 785486 w 954478"/>
                  <a:gd name="connsiteY6" fmla="*/ 84873 h 669219"/>
                  <a:gd name="connsiteX7" fmla="*/ 857567 w 954478"/>
                  <a:gd name="connsiteY7" fmla="*/ 89228 h 669219"/>
                  <a:gd name="connsiteX8" fmla="*/ 950047 w 954478"/>
                  <a:gd name="connsiteY8" fmla="*/ 253807 h 669219"/>
                  <a:gd name="connsiteX9" fmla="*/ 913418 w 954478"/>
                  <a:gd name="connsiteY9" fmla="*/ 390508 h 669219"/>
                  <a:gd name="connsiteX10" fmla="*/ 788706 w 954478"/>
                  <a:gd name="connsiteY10" fmla="*/ 328214 h 669219"/>
                  <a:gd name="connsiteX11" fmla="*/ 785059 w 954478"/>
                  <a:gd name="connsiteY11" fmla="*/ 337665 h 669219"/>
                  <a:gd name="connsiteX12" fmla="*/ 713725 w 954478"/>
                  <a:gd name="connsiteY12" fmla="*/ 435633 h 669219"/>
                  <a:gd name="connsiteX13" fmla="*/ 712053 w 954478"/>
                  <a:gd name="connsiteY13" fmla="*/ 437079 h 669219"/>
                  <a:gd name="connsiteX14" fmla="*/ 712043 w 954478"/>
                  <a:gd name="connsiteY14" fmla="*/ 439040 h 669219"/>
                  <a:gd name="connsiteX15" fmla="*/ 653228 w 954478"/>
                  <a:gd name="connsiteY15" fmla="*/ 630558 h 669219"/>
                  <a:gd name="connsiteX16" fmla="*/ 652680 w 954478"/>
                  <a:gd name="connsiteY16" fmla="*/ 630228 h 669219"/>
                  <a:gd name="connsiteX17" fmla="*/ 648899 w 954478"/>
                  <a:gd name="connsiteY17" fmla="*/ 636603 h 669219"/>
                  <a:gd name="connsiteX18" fmla="*/ 639132 w 954478"/>
                  <a:gd name="connsiteY18" fmla="*/ 647392 h 669219"/>
                  <a:gd name="connsiteX19" fmla="*/ 537643 w 954478"/>
                  <a:gd name="connsiteY19" fmla="*/ 642220 h 669219"/>
                  <a:gd name="connsiteX20" fmla="*/ 525829 w 954478"/>
                  <a:gd name="connsiteY20" fmla="*/ 563667 h 669219"/>
                  <a:gd name="connsiteX21" fmla="*/ 530162 w 954478"/>
                  <a:gd name="connsiteY21" fmla="*/ 556360 h 669219"/>
                  <a:gd name="connsiteX22" fmla="*/ 529974 w 954478"/>
                  <a:gd name="connsiteY22" fmla="*/ 556246 h 669219"/>
                  <a:gd name="connsiteX23" fmla="*/ 566523 w 954478"/>
                  <a:gd name="connsiteY23" fmla="*/ 382700 h 669219"/>
                  <a:gd name="connsiteX24" fmla="*/ 564112 w 954478"/>
                  <a:gd name="connsiteY24" fmla="*/ 369712 h 669219"/>
                  <a:gd name="connsiteX25" fmla="*/ 546678 w 954478"/>
                  <a:gd name="connsiteY25" fmla="*/ 373278 h 669219"/>
                  <a:gd name="connsiteX26" fmla="*/ 331478 w 954478"/>
                  <a:gd name="connsiteY26" fmla="*/ 588798 h 669219"/>
                  <a:gd name="connsiteX27" fmla="*/ 326928 w 954478"/>
                  <a:gd name="connsiteY27" fmla="*/ 611557 h 669219"/>
                  <a:gd name="connsiteX28" fmla="*/ 326735 w 954478"/>
                  <a:gd name="connsiteY28" fmla="*/ 615454 h 669219"/>
                  <a:gd name="connsiteX29" fmla="*/ 323702 w 954478"/>
                  <a:gd name="connsiteY29" fmla="*/ 627621 h 669219"/>
                  <a:gd name="connsiteX30" fmla="*/ 246353 w 954478"/>
                  <a:gd name="connsiteY30" fmla="*/ 665826 h 669219"/>
                  <a:gd name="connsiteX31" fmla="*/ 207485 w 954478"/>
                  <a:gd name="connsiteY31" fmla="*/ 599517 h 669219"/>
                  <a:gd name="connsiteX32" fmla="*/ 208561 w 954478"/>
                  <a:gd name="connsiteY32" fmla="*/ 595200 h 669219"/>
                  <a:gd name="connsiteX33" fmla="*/ 208503 w 954478"/>
                  <a:gd name="connsiteY33" fmla="*/ 595191 h 669219"/>
                  <a:gd name="connsiteX34" fmla="*/ 215473 w 954478"/>
                  <a:gd name="connsiteY34" fmla="*/ 560330 h 669219"/>
                  <a:gd name="connsiteX35" fmla="*/ 225253 w 954478"/>
                  <a:gd name="connsiteY35" fmla="*/ 526640 h 669219"/>
                  <a:gd name="connsiteX36" fmla="*/ 317475 w 954478"/>
                  <a:gd name="connsiteY36" fmla="*/ 373851 h 669219"/>
                  <a:gd name="connsiteX37" fmla="*/ 335078 w 954478"/>
                  <a:gd name="connsiteY37" fmla="*/ 357234 h 669219"/>
                  <a:gd name="connsiteX38" fmla="*/ 313701 w 954478"/>
                  <a:gd name="connsiteY38" fmla="*/ 370462 h 669219"/>
                  <a:gd name="connsiteX39" fmla="*/ 183422 w 954478"/>
                  <a:gd name="connsiteY39" fmla="*/ 527315 h 669219"/>
                  <a:gd name="connsiteX40" fmla="*/ 182968 w 954478"/>
                  <a:gd name="connsiteY40" fmla="*/ 527119 h 669219"/>
                  <a:gd name="connsiteX41" fmla="*/ 179589 w 954478"/>
                  <a:gd name="connsiteY41" fmla="*/ 536125 h 669219"/>
                  <a:gd name="connsiteX42" fmla="*/ 104340 w 954478"/>
                  <a:gd name="connsiteY42" fmla="*/ 571401 h 669219"/>
                  <a:gd name="connsiteX43" fmla="*/ 59037 w 954478"/>
                  <a:gd name="connsiteY43" fmla="*/ 489830 h 669219"/>
                  <a:gd name="connsiteX44" fmla="*/ 63808 w 954478"/>
                  <a:gd name="connsiteY44" fmla="*/ 477115 h 669219"/>
                  <a:gd name="connsiteX45" fmla="*/ 65437 w 954478"/>
                  <a:gd name="connsiteY45" fmla="*/ 474478 h 669219"/>
                  <a:gd name="connsiteX46" fmla="*/ 82677 w 954478"/>
                  <a:gd name="connsiteY46" fmla="*/ 438864 h 669219"/>
                  <a:gd name="connsiteX47" fmla="*/ 275779 w 954478"/>
                  <a:gd name="connsiteY47" fmla="*/ 242019 h 669219"/>
                  <a:gd name="connsiteX48" fmla="*/ 291065 w 954478"/>
                  <a:gd name="connsiteY48" fmla="*/ 234342 h 669219"/>
                  <a:gd name="connsiteX49" fmla="*/ 279518 w 954478"/>
                  <a:gd name="connsiteY49" fmla="*/ 237911 h 669219"/>
                  <a:gd name="connsiteX50" fmla="*/ 131777 w 954478"/>
                  <a:gd name="connsiteY50" fmla="*/ 334418 h 669219"/>
                  <a:gd name="connsiteX51" fmla="*/ 113699 w 954478"/>
                  <a:gd name="connsiteY51" fmla="*/ 355516 h 669219"/>
                  <a:gd name="connsiteX52" fmla="*/ 110302 w 954478"/>
                  <a:gd name="connsiteY52" fmla="*/ 360780 h 669219"/>
                  <a:gd name="connsiteX53" fmla="*/ 46088 w 954478"/>
                  <a:gd name="connsiteY53" fmla="*/ 381147 h 669219"/>
                  <a:gd name="connsiteX54" fmla="*/ 1970 w 954478"/>
                  <a:gd name="connsiteY54" fmla="*/ 307808 h 669219"/>
                  <a:gd name="connsiteX55" fmla="*/ 12632 w 954478"/>
                  <a:gd name="connsiteY55" fmla="*/ 286719 h 669219"/>
                  <a:gd name="connsiteX56" fmla="*/ 14936 w 954478"/>
                  <a:gd name="connsiteY56" fmla="*/ 284363 h 669219"/>
                  <a:gd name="connsiteX57" fmla="*/ 43175 w 954478"/>
                  <a:gd name="connsiteY57" fmla="*/ 251408 h 669219"/>
                  <a:gd name="connsiteX58" fmla="*/ 266798 w 954478"/>
                  <a:gd name="connsiteY58" fmla="*/ 114563 h 669219"/>
                  <a:gd name="connsiteX59" fmla="*/ 279392 w 954478"/>
                  <a:gd name="connsiteY59" fmla="*/ 111530 h 669219"/>
                  <a:gd name="connsiteX60" fmla="*/ 281193 w 954478"/>
                  <a:gd name="connsiteY60" fmla="*/ 109395 h 669219"/>
                  <a:gd name="connsiteX61" fmla="*/ 269076 w 954478"/>
                  <a:gd name="connsiteY61" fmla="*/ 109830 h 669219"/>
                  <a:gd name="connsiteX62" fmla="*/ 218671 w 954478"/>
                  <a:gd name="connsiteY62" fmla="*/ 116674 h 669219"/>
                  <a:gd name="connsiteX63" fmla="*/ 196568 w 954478"/>
                  <a:gd name="connsiteY63" fmla="*/ 122009 h 669219"/>
                  <a:gd name="connsiteX64" fmla="*/ 194069 w 954478"/>
                  <a:gd name="connsiteY64" fmla="*/ 122954 h 669219"/>
                  <a:gd name="connsiteX65" fmla="*/ 171719 w 954478"/>
                  <a:gd name="connsiteY65" fmla="*/ 124562 h 669219"/>
                  <a:gd name="connsiteX66" fmla="*/ 122181 w 954478"/>
                  <a:gd name="connsiteY66" fmla="*/ 63650 h 669219"/>
                  <a:gd name="connsiteX67" fmla="*/ 126652 w 954478"/>
                  <a:gd name="connsiteY67" fmla="*/ 47863 h 669219"/>
                  <a:gd name="connsiteX68" fmla="*/ 162482 w 954478"/>
                  <a:gd name="connsiteY68" fmla="*/ 17938 h 669219"/>
                  <a:gd name="connsiteX69" fmla="*/ 167106 w 954478"/>
                  <a:gd name="connsiteY69" fmla="*/ 17143 h 669219"/>
                  <a:gd name="connsiteX70" fmla="*/ 196932 w 954478"/>
                  <a:gd name="connsiteY70" fmla="*/ 9945 h 669219"/>
                  <a:gd name="connsiteX71" fmla="*/ 310057 w 954478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5637"/>
                  <a:gd name="connsiteY0" fmla="*/ 217 h 669219"/>
                  <a:gd name="connsiteX1" fmla="*/ 420875 w 955637"/>
                  <a:gd name="connsiteY1" fmla="*/ 16213 h 669219"/>
                  <a:gd name="connsiteX2" fmla="*/ 446748 w 955637"/>
                  <a:gd name="connsiteY2" fmla="*/ 23913 h 669219"/>
                  <a:gd name="connsiteX3" fmla="*/ 465540 w 955637"/>
                  <a:gd name="connsiteY3" fmla="*/ 20060 h 669219"/>
                  <a:gd name="connsiteX4" fmla="*/ 545828 w 955637"/>
                  <a:gd name="connsiteY4" fmla="*/ 13705 h 669219"/>
                  <a:gd name="connsiteX5" fmla="*/ 772130 w 955637"/>
                  <a:gd name="connsiteY5" fmla="*/ 74670 h 669219"/>
                  <a:gd name="connsiteX6" fmla="*/ 785486 w 955637"/>
                  <a:gd name="connsiteY6" fmla="*/ 84873 h 669219"/>
                  <a:gd name="connsiteX7" fmla="*/ 857567 w 955637"/>
                  <a:gd name="connsiteY7" fmla="*/ 89228 h 669219"/>
                  <a:gd name="connsiteX8" fmla="*/ 950047 w 955637"/>
                  <a:gd name="connsiteY8" fmla="*/ 253807 h 669219"/>
                  <a:gd name="connsiteX9" fmla="*/ 913418 w 955637"/>
                  <a:gd name="connsiteY9" fmla="*/ 390508 h 669219"/>
                  <a:gd name="connsiteX10" fmla="*/ 788706 w 955637"/>
                  <a:gd name="connsiteY10" fmla="*/ 328214 h 669219"/>
                  <a:gd name="connsiteX11" fmla="*/ 785059 w 955637"/>
                  <a:gd name="connsiteY11" fmla="*/ 337665 h 669219"/>
                  <a:gd name="connsiteX12" fmla="*/ 713725 w 955637"/>
                  <a:gd name="connsiteY12" fmla="*/ 435633 h 669219"/>
                  <a:gd name="connsiteX13" fmla="*/ 712053 w 955637"/>
                  <a:gd name="connsiteY13" fmla="*/ 437079 h 669219"/>
                  <a:gd name="connsiteX14" fmla="*/ 712043 w 955637"/>
                  <a:gd name="connsiteY14" fmla="*/ 439040 h 669219"/>
                  <a:gd name="connsiteX15" fmla="*/ 653228 w 955637"/>
                  <a:gd name="connsiteY15" fmla="*/ 630558 h 669219"/>
                  <a:gd name="connsiteX16" fmla="*/ 652680 w 955637"/>
                  <a:gd name="connsiteY16" fmla="*/ 630228 h 669219"/>
                  <a:gd name="connsiteX17" fmla="*/ 648899 w 955637"/>
                  <a:gd name="connsiteY17" fmla="*/ 636603 h 669219"/>
                  <a:gd name="connsiteX18" fmla="*/ 639132 w 955637"/>
                  <a:gd name="connsiteY18" fmla="*/ 647392 h 669219"/>
                  <a:gd name="connsiteX19" fmla="*/ 537643 w 955637"/>
                  <a:gd name="connsiteY19" fmla="*/ 642220 h 669219"/>
                  <a:gd name="connsiteX20" fmla="*/ 525829 w 955637"/>
                  <a:gd name="connsiteY20" fmla="*/ 563667 h 669219"/>
                  <a:gd name="connsiteX21" fmla="*/ 530162 w 955637"/>
                  <a:gd name="connsiteY21" fmla="*/ 556360 h 669219"/>
                  <a:gd name="connsiteX22" fmla="*/ 529974 w 955637"/>
                  <a:gd name="connsiteY22" fmla="*/ 556246 h 669219"/>
                  <a:gd name="connsiteX23" fmla="*/ 566523 w 955637"/>
                  <a:gd name="connsiteY23" fmla="*/ 382700 h 669219"/>
                  <a:gd name="connsiteX24" fmla="*/ 564112 w 955637"/>
                  <a:gd name="connsiteY24" fmla="*/ 369712 h 669219"/>
                  <a:gd name="connsiteX25" fmla="*/ 546678 w 955637"/>
                  <a:gd name="connsiteY25" fmla="*/ 373278 h 669219"/>
                  <a:gd name="connsiteX26" fmla="*/ 331478 w 955637"/>
                  <a:gd name="connsiteY26" fmla="*/ 588798 h 669219"/>
                  <a:gd name="connsiteX27" fmla="*/ 326928 w 955637"/>
                  <a:gd name="connsiteY27" fmla="*/ 611557 h 669219"/>
                  <a:gd name="connsiteX28" fmla="*/ 326735 w 955637"/>
                  <a:gd name="connsiteY28" fmla="*/ 615454 h 669219"/>
                  <a:gd name="connsiteX29" fmla="*/ 323702 w 955637"/>
                  <a:gd name="connsiteY29" fmla="*/ 627621 h 669219"/>
                  <a:gd name="connsiteX30" fmla="*/ 246353 w 955637"/>
                  <a:gd name="connsiteY30" fmla="*/ 665826 h 669219"/>
                  <a:gd name="connsiteX31" fmla="*/ 207485 w 955637"/>
                  <a:gd name="connsiteY31" fmla="*/ 599517 h 669219"/>
                  <a:gd name="connsiteX32" fmla="*/ 208561 w 955637"/>
                  <a:gd name="connsiteY32" fmla="*/ 595200 h 669219"/>
                  <a:gd name="connsiteX33" fmla="*/ 208503 w 955637"/>
                  <a:gd name="connsiteY33" fmla="*/ 595191 h 669219"/>
                  <a:gd name="connsiteX34" fmla="*/ 215473 w 955637"/>
                  <a:gd name="connsiteY34" fmla="*/ 560330 h 669219"/>
                  <a:gd name="connsiteX35" fmla="*/ 225253 w 955637"/>
                  <a:gd name="connsiteY35" fmla="*/ 526640 h 669219"/>
                  <a:gd name="connsiteX36" fmla="*/ 317475 w 955637"/>
                  <a:gd name="connsiteY36" fmla="*/ 373851 h 669219"/>
                  <a:gd name="connsiteX37" fmla="*/ 335078 w 955637"/>
                  <a:gd name="connsiteY37" fmla="*/ 357234 h 669219"/>
                  <a:gd name="connsiteX38" fmla="*/ 313701 w 955637"/>
                  <a:gd name="connsiteY38" fmla="*/ 370462 h 669219"/>
                  <a:gd name="connsiteX39" fmla="*/ 183422 w 955637"/>
                  <a:gd name="connsiteY39" fmla="*/ 527315 h 669219"/>
                  <a:gd name="connsiteX40" fmla="*/ 182968 w 955637"/>
                  <a:gd name="connsiteY40" fmla="*/ 527119 h 669219"/>
                  <a:gd name="connsiteX41" fmla="*/ 179589 w 955637"/>
                  <a:gd name="connsiteY41" fmla="*/ 536125 h 669219"/>
                  <a:gd name="connsiteX42" fmla="*/ 104340 w 955637"/>
                  <a:gd name="connsiteY42" fmla="*/ 571401 h 669219"/>
                  <a:gd name="connsiteX43" fmla="*/ 59037 w 955637"/>
                  <a:gd name="connsiteY43" fmla="*/ 489830 h 669219"/>
                  <a:gd name="connsiteX44" fmla="*/ 63808 w 955637"/>
                  <a:gd name="connsiteY44" fmla="*/ 477115 h 669219"/>
                  <a:gd name="connsiteX45" fmla="*/ 65437 w 955637"/>
                  <a:gd name="connsiteY45" fmla="*/ 474478 h 669219"/>
                  <a:gd name="connsiteX46" fmla="*/ 82677 w 955637"/>
                  <a:gd name="connsiteY46" fmla="*/ 438864 h 669219"/>
                  <a:gd name="connsiteX47" fmla="*/ 275779 w 955637"/>
                  <a:gd name="connsiteY47" fmla="*/ 242019 h 669219"/>
                  <a:gd name="connsiteX48" fmla="*/ 291065 w 955637"/>
                  <a:gd name="connsiteY48" fmla="*/ 234342 h 669219"/>
                  <a:gd name="connsiteX49" fmla="*/ 279518 w 955637"/>
                  <a:gd name="connsiteY49" fmla="*/ 237911 h 669219"/>
                  <a:gd name="connsiteX50" fmla="*/ 131777 w 955637"/>
                  <a:gd name="connsiteY50" fmla="*/ 334418 h 669219"/>
                  <a:gd name="connsiteX51" fmla="*/ 113699 w 955637"/>
                  <a:gd name="connsiteY51" fmla="*/ 355516 h 669219"/>
                  <a:gd name="connsiteX52" fmla="*/ 110302 w 955637"/>
                  <a:gd name="connsiteY52" fmla="*/ 360780 h 669219"/>
                  <a:gd name="connsiteX53" fmla="*/ 46088 w 955637"/>
                  <a:gd name="connsiteY53" fmla="*/ 381147 h 669219"/>
                  <a:gd name="connsiteX54" fmla="*/ 1970 w 955637"/>
                  <a:gd name="connsiteY54" fmla="*/ 307808 h 669219"/>
                  <a:gd name="connsiteX55" fmla="*/ 12632 w 955637"/>
                  <a:gd name="connsiteY55" fmla="*/ 286719 h 669219"/>
                  <a:gd name="connsiteX56" fmla="*/ 14936 w 955637"/>
                  <a:gd name="connsiteY56" fmla="*/ 284363 h 669219"/>
                  <a:gd name="connsiteX57" fmla="*/ 43175 w 955637"/>
                  <a:gd name="connsiteY57" fmla="*/ 251408 h 669219"/>
                  <a:gd name="connsiteX58" fmla="*/ 266798 w 955637"/>
                  <a:gd name="connsiteY58" fmla="*/ 114563 h 669219"/>
                  <a:gd name="connsiteX59" fmla="*/ 279392 w 955637"/>
                  <a:gd name="connsiteY59" fmla="*/ 111530 h 669219"/>
                  <a:gd name="connsiteX60" fmla="*/ 281193 w 955637"/>
                  <a:gd name="connsiteY60" fmla="*/ 109395 h 669219"/>
                  <a:gd name="connsiteX61" fmla="*/ 269076 w 955637"/>
                  <a:gd name="connsiteY61" fmla="*/ 109830 h 669219"/>
                  <a:gd name="connsiteX62" fmla="*/ 218671 w 955637"/>
                  <a:gd name="connsiteY62" fmla="*/ 116674 h 669219"/>
                  <a:gd name="connsiteX63" fmla="*/ 196568 w 955637"/>
                  <a:gd name="connsiteY63" fmla="*/ 122009 h 669219"/>
                  <a:gd name="connsiteX64" fmla="*/ 194069 w 955637"/>
                  <a:gd name="connsiteY64" fmla="*/ 122954 h 669219"/>
                  <a:gd name="connsiteX65" fmla="*/ 171719 w 955637"/>
                  <a:gd name="connsiteY65" fmla="*/ 124562 h 669219"/>
                  <a:gd name="connsiteX66" fmla="*/ 122181 w 955637"/>
                  <a:gd name="connsiteY66" fmla="*/ 63650 h 669219"/>
                  <a:gd name="connsiteX67" fmla="*/ 126652 w 955637"/>
                  <a:gd name="connsiteY67" fmla="*/ 47863 h 669219"/>
                  <a:gd name="connsiteX68" fmla="*/ 162482 w 955637"/>
                  <a:gd name="connsiteY68" fmla="*/ 17938 h 669219"/>
                  <a:gd name="connsiteX69" fmla="*/ 167106 w 955637"/>
                  <a:gd name="connsiteY69" fmla="*/ 17143 h 669219"/>
                  <a:gd name="connsiteX70" fmla="*/ 196932 w 955637"/>
                  <a:gd name="connsiteY70" fmla="*/ 9945 h 669219"/>
                  <a:gd name="connsiteX71" fmla="*/ 310057 w 955637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69076 w 958185"/>
                  <a:gd name="connsiteY61" fmla="*/ 109830 h 669219"/>
                  <a:gd name="connsiteX62" fmla="*/ 218671 w 958185"/>
                  <a:gd name="connsiteY62" fmla="*/ 116674 h 669219"/>
                  <a:gd name="connsiteX63" fmla="*/ 196568 w 958185"/>
                  <a:gd name="connsiteY63" fmla="*/ 122009 h 669219"/>
                  <a:gd name="connsiteX64" fmla="*/ 194069 w 958185"/>
                  <a:gd name="connsiteY64" fmla="*/ 122954 h 669219"/>
                  <a:gd name="connsiteX65" fmla="*/ 171719 w 958185"/>
                  <a:gd name="connsiteY65" fmla="*/ 124562 h 669219"/>
                  <a:gd name="connsiteX66" fmla="*/ 122181 w 958185"/>
                  <a:gd name="connsiteY66" fmla="*/ 63650 h 669219"/>
                  <a:gd name="connsiteX67" fmla="*/ 126652 w 958185"/>
                  <a:gd name="connsiteY67" fmla="*/ 47863 h 669219"/>
                  <a:gd name="connsiteX68" fmla="*/ 162482 w 958185"/>
                  <a:gd name="connsiteY68" fmla="*/ 17938 h 669219"/>
                  <a:gd name="connsiteX69" fmla="*/ 167106 w 958185"/>
                  <a:gd name="connsiteY69" fmla="*/ 17143 h 669219"/>
                  <a:gd name="connsiteX70" fmla="*/ 196932 w 958185"/>
                  <a:gd name="connsiteY70" fmla="*/ 9945 h 669219"/>
                  <a:gd name="connsiteX71" fmla="*/ 310057 w 95818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18671 w 958185"/>
                  <a:gd name="connsiteY61" fmla="*/ 116674 h 669219"/>
                  <a:gd name="connsiteX62" fmla="*/ 196568 w 958185"/>
                  <a:gd name="connsiteY62" fmla="*/ 122009 h 669219"/>
                  <a:gd name="connsiteX63" fmla="*/ 194069 w 958185"/>
                  <a:gd name="connsiteY63" fmla="*/ 122954 h 669219"/>
                  <a:gd name="connsiteX64" fmla="*/ 171719 w 958185"/>
                  <a:gd name="connsiteY64" fmla="*/ 124562 h 669219"/>
                  <a:gd name="connsiteX65" fmla="*/ 122181 w 958185"/>
                  <a:gd name="connsiteY65" fmla="*/ 63650 h 669219"/>
                  <a:gd name="connsiteX66" fmla="*/ 126652 w 958185"/>
                  <a:gd name="connsiteY66" fmla="*/ 47863 h 669219"/>
                  <a:gd name="connsiteX67" fmla="*/ 162482 w 958185"/>
                  <a:gd name="connsiteY67" fmla="*/ 17938 h 669219"/>
                  <a:gd name="connsiteX68" fmla="*/ 167106 w 958185"/>
                  <a:gd name="connsiteY68" fmla="*/ 17143 h 669219"/>
                  <a:gd name="connsiteX69" fmla="*/ 196932 w 958185"/>
                  <a:gd name="connsiteY69" fmla="*/ 9945 h 669219"/>
                  <a:gd name="connsiteX70" fmla="*/ 310057 w 958185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85059 w 956820"/>
                  <a:gd name="connsiteY11" fmla="*/ 337665 h 669219"/>
                  <a:gd name="connsiteX12" fmla="*/ 713725 w 956820"/>
                  <a:gd name="connsiteY12" fmla="*/ 435633 h 669219"/>
                  <a:gd name="connsiteX13" fmla="*/ 712053 w 956820"/>
                  <a:gd name="connsiteY13" fmla="*/ 437079 h 669219"/>
                  <a:gd name="connsiteX14" fmla="*/ 712043 w 956820"/>
                  <a:gd name="connsiteY14" fmla="*/ 439040 h 669219"/>
                  <a:gd name="connsiteX15" fmla="*/ 653228 w 956820"/>
                  <a:gd name="connsiteY15" fmla="*/ 630558 h 669219"/>
                  <a:gd name="connsiteX16" fmla="*/ 652680 w 956820"/>
                  <a:gd name="connsiteY16" fmla="*/ 630228 h 669219"/>
                  <a:gd name="connsiteX17" fmla="*/ 648899 w 956820"/>
                  <a:gd name="connsiteY17" fmla="*/ 636603 h 669219"/>
                  <a:gd name="connsiteX18" fmla="*/ 639132 w 956820"/>
                  <a:gd name="connsiteY18" fmla="*/ 647392 h 669219"/>
                  <a:gd name="connsiteX19" fmla="*/ 537643 w 956820"/>
                  <a:gd name="connsiteY19" fmla="*/ 642220 h 669219"/>
                  <a:gd name="connsiteX20" fmla="*/ 525829 w 956820"/>
                  <a:gd name="connsiteY20" fmla="*/ 563667 h 669219"/>
                  <a:gd name="connsiteX21" fmla="*/ 530162 w 956820"/>
                  <a:gd name="connsiteY21" fmla="*/ 556360 h 669219"/>
                  <a:gd name="connsiteX22" fmla="*/ 529974 w 956820"/>
                  <a:gd name="connsiteY22" fmla="*/ 556246 h 669219"/>
                  <a:gd name="connsiteX23" fmla="*/ 566523 w 956820"/>
                  <a:gd name="connsiteY23" fmla="*/ 382700 h 669219"/>
                  <a:gd name="connsiteX24" fmla="*/ 564112 w 956820"/>
                  <a:gd name="connsiteY24" fmla="*/ 369712 h 669219"/>
                  <a:gd name="connsiteX25" fmla="*/ 546678 w 956820"/>
                  <a:gd name="connsiteY25" fmla="*/ 373278 h 669219"/>
                  <a:gd name="connsiteX26" fmla="*/ 331478 w 956820"/>
                  <a:gd name="connsiteY26" fmla="*/ 588798 h 669219"/>
                  <a:gd name="connsiteX27" fmla="*/ 326928 w 956820"/>
                  <a:gd name="connsiteY27" fmla="*/ 611557 h 669219"/>
                  <a:gd name="connsiteX28" fmla="*/ 326735 w 956820"/>
                  <a:gd name="connsiteY28" fmla="*/ 615454 h 669219"/>
                  <a:gd name="connsiteX29" fmla="*/ 323702 w 956820"/>
                  <a:gd name="connsiteY29" fmla="*/ 627621 h 669219"/>
                  <a:gd name="connsiteX30" fmla="*/ 246353 w 956820"/>
                  <a:gd name="connsiteY30" fmla="*/ 665826 h 669219"/>
                  <a:gd name="connsiteX31" fmla="*/ 207485 w 956820"/>
                  <a:gd name="connsiteY31" fmla="*/ 599517 h 669219"/>
                  <a:gd name="connsiteX32" fmla="*/ 208561 w 956820"/>
                  <a:gd name="connsiteY32" fmla="*/ 595200 h 669219"/>
                  <a:gd name="connsiteX33" fmla="*/ 208503 w 956820"/>
                  <a:gd name="connsiteY33" fmla="*/ 595191 h 669219"/>
                  <a:gd name="connsiteX34" fmla="*/ 215473 w 956820"/>
                  <a:gd name="connsiteY34" fmla="*/ 560330 h 669219"/>
                  <a:gd name="connsiteX35" fmla="*/ 225253 w 956820"/>
                  <a:gd name="connsiteY35" fmla="*/ 526640 h 669219"/>
                  <a:gd name="connsiteX36" fmla="*/ 317475 w 956820"/>
                  <a:gd name="connsiteY36" fmla="*/ 373851 h 669219"/>
                  <a:gd name="connsiteX37" fmla="*/ 335078 w 956820"/>
                  <a:gd name="connsiteY37" fmla="*/ 357234 h 669219"/>
                  <a:gd name="connsiteX38" fmla="*/ 313701 w 956820"/>
                  <a:gd name="connsiteY38" fmla="*/ 370462 h 669219"/>
                  <a:gd name="connsiteX39" fmla="*/ 183422 w 956820"/>
                  <a:gd name="connsiteY39" fmla="*/ 527315 h 669219"/>
                  <a:gd name="connsiteX40" fmla="*/ 182968 w 956820"/>
                  <a:gd name="connsiteY40" fmla="*/ 527119 h 669219"/>
                  <a:gd name="connsiteX41" fmla="*/ 179589 w 956820"/>
                  <a:gd name="connsiteY41" fmla="*/ 536125 h 669219"/>
                  <a:gd name="connsiteX42" fmla="*/ 104340 w 956820"/>
                  <a:gd name="connsiteY42" fmla="*/ 571401 h 669219"/>
                  <a:gd name="connsiteX43" fmla="*/ 59037 w 956820"/>
                  <a:gd name="connsiteY43" fmla="*/ 489830 h 669219"/>
                  <a:gd name="connsiteX44" fmla="*/ 63808 w 956820"/>
                  <a:gd name="connsiteY44" fmla="*/ 477115 h 669219"/>
                  <a:gd name="connsiteX45" fmla="*/ 65437 w 956820"/>
                  <a:gd name="connsiteY45" fmla="*/ 474478 h 669219"/>
                  <a:gd name="connsiteX46" fmla="*/ 82677 w 956820"/>
                  <a:gd name="connsiteY46" fmla="*/ 438864 h 669219"/>
                  <a:gd name="connsiteX47" fmla="*/ 275779 w 956820"/>
                  <a:gd name="connsiteY47" fmla="*/ 242019 h 669219"/>
                  <a:gd name="connsiteX48" fmla="*/ 291065 w 956820"/>
                  <a:gd name="connsiteY48" fmla="*/ 234342 h 669219"/>
                  <a:gd name="connsiteX49" fmla="*/ 279518 w 956820"/>
                  <a:gd name="connsiteY49" fmla="*/ 237911 h 669219"/>
                  <a:gd name="connsiteX50" fmla="*/ 131777 w 956820"/>
                  <a:gd name="connsiteY50" fmla="*/ 334418 h 669219"/>
                  <a:gd name="connsiteX51" fmla="*/ 113699 w 956820"/>
                  <a:gd name="connsiteY51" fmla="*/ 355516 h 669219"/>
                  <a:gd name="connsiteX52" fmla="*/ 110302 w 956820"/>
                  <a:gd name="connsiteY52" fmla="*/ 360780 h 669219"/>
                  <a:gd name="connsiteX53" fmla="*/ 46088 w 956820"/>
                  <a:gd name="connsiteY53" fmla="*/ 381147 h 669219"/>
                  <a:gd name="connsiteX54" fmla="*/ 1970 w 956820"/>
                  <a:gd name="connsiteY54" fmla="*/ 307808 h 669219"/>
                  <a:gd name="connsiteX55" fmla="*/ 12632 w 956820"/>
                  <a:gd name="connsiteY55" fmla="*/ 286719 h 669219"/>
                  <a:gd name="connsiteX56" fmla="*/ 14936 w 956820"/>
                  <a:gd name="connsiteY56" fmla="*/ 284363 h 669219"/>
                  <a:gd name="connsiteX57" fmla="*/ 43175 w 956820"/>
                  <a:gd name="connsiteY57" fmla="*/ 251408 h 669219"/>
                  <a:gd name="connsiteX58" fmla="*/ 266798 w 956820"/>
                  <a:gd name="connsiteY58" fmla="*/ 114563 h 669219"/>
                  <a:gd name="connsiteX59" fmla="*/ 279392 w 956820"/>
                  <a:gd name="connsiteY59" fmla="*/ 111530 h 669219"/>
                  <a:gd name="connsiteX60" fmla="*/ 281193 w 956820"/>
                  <a:gd name="connsiteY60" fmla="*/ 109395 h 669219"/>
                  <a:gd name="connsiteX61" fmla="*/ 218671 w 956820"/>
                  <a:gd name="connsiteY61" fmla="*/ 116674 h 669219"/>
                  <a:gd name="connsiteX62" fmla="*/ 196568 w 956820"/>
                  <a:gd name="connsiteY62" fmla="*/ 122009 h 669219"/>
                  <a:gd name="connsiteX63" fmla="*/ 194069 w 956820"/>
                  <a:gd name="connsiteY63" fmla="*/ 122954 h 669219"/>
                  <a:gd name="connsiteX64" fmla="*/ 171719 w 956820"/>
                  <a:gd name="connsiteY64" fmla="*/ 124562 h 669219"/>
                  <a:gd name="connsiteX65" fmla="*/ 122181 w 956820"/>
                  <a:gd name="connsiteY65" fmla="*/ 63650 h 669219"/>
                  <a:gd name="connsiteX66" fmla="*/ 126652 w 956820"/>
                  <a:gd name="connsiteY66" fmla="*/ 47863 h 669219"/>
                  <a:gd name="connsiteX67" fmla="*/ 162482 w 956820"/>
                  <a:gd name="connsiteY67" fmla="*/ 17938 h 669219"/>
                  <a:gd name="connsiteX68" fmla="*/ 167106 w 956820"/>
                  <a:gd name="connsiteY68" fmla="*/ 17143 h 669219"/>
                  <a:gd name="connsiteX69" fmla="*/ 196932 w 956820"/>
                  <a:gd name="connsiteY69" fmla="*/ 9945 h 669219"/>
                  <a:gd name="connsiteX70" fmla="*/ 310057 w 956820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95056 w 956820"/>
                  <a:gd name="connsiteY10" fmla="*/ 3536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6820" h="669219">
                    <a:moveTo>
                      <a:pt x="310057" y="217"/>
                    </a:moveTo>
                    <a:cubicBezTo>
                      <a:pt x="347619" y="1332"/>
                      <a:pt x="384797" y="6735"/>
                      <a:pt x="420875" y="16213"/>
                    </a:cubicBezTo>
                    <a:lnTo>
                      <a:pt x="446748" y="23913"/>
                    </a:lnTo>
                    <a:lnTo>
                      <a:pt x="465540" y="20060"/>
                    </a:lnTo>
                    <a:cubicBezTo>
                      <a:pt x="491057" y="15920"/>
                      <a:pt x="517990" y="13704"/>
                      <a:pt x="545828" y="13705"/>
                    </a:cubicBezTo>
                    <a:cubicBezTo>
                      <a:pt x="636936" y="13704"/>
                      <a:pt x="718340" y="37437"/>
                      <a:pt x="772130" y="74670"/>
                    </a:cubicBezTo>
                    <a:lnTo>
                      <a:pt x="785486" y="84873"/>
                    </a:lnTo>
                    <a:lnTo>
                      <a:pt x="857567" y="89228"/>
                    </a:lnTo>
                    <a:cubicBezTo>
                      <a:pt x="913794" y="115513"/>
                      <a:pt x="944620" y="173547"/>
                      <a:pt x="953222" y="237932"/>
                    </a:cubicBezTo>
                    <a:cubicBezTo>
                      <a:pt x="961824" y="302317"/>
                      <a:pt x="957378" y="332241"/>
                      <a:pt x="913418" y="390508"/>
                    </a:cubicBezTo>
                    <a:lnTo>
                      <a:pt x="795056" y="353614"/>
                    </a:lnTo>
                    <a:lnTo>
                      <a:pt x="713725" y="435633"/>
                    </a:lnTo>
                    <a:lnTo>
                      <a:pt x="712053" y="437079"/>
                    </a:lnTo>
                    <a:cubicBezTo>
                      <a:pt x="712050" y="437733"/>
                      <a:pt x="712046" y="438386"/>
                      <a:pt x="712043" y="439040"/>
                    </a:cubicBezTo>
                    <a:cubicBezTo>
                      <a:pt x="708470" y="505916"/>
                      <a:pt x="688673" y="571769"/>
                      <a:pt x="653228" y="630558"/>
                    </a:cubicBezTo>
                    <a:lnTo>
                      <a:pt x="652680" y="630228"/>
                    </a:lnTo>
                    <a:lnTo>
                      <a:pt x="648899" y="636603"/>
                    </a:lnTo>
                    <a:cubicBezTo>
                      <a:pt x="646070" y="640448"/>
                      <a:pt x="642813" y="644067"/>
                      <a:pt x="639132" y="647392"/>
                    </a:cubicBezTo>
                    <a:cubicBezTo>
                      <a:pt x="609682" y="673989"/>
                      <a:pt x="564244" y="671673"/>
                      <a:pt x="537643" y="642220"/>
                    </a:cubicBezTo>
                    <a:cubicBezTo>
                      <a:pt x="517692" y="620129"/>
                      <a:pt x="514003" y="589048"/>
                      <a:pt x="525829" y="563667"/>
                    </a:cubicBezTo>
                    <a:lnTo>
                      <a:pt x="530162" y="556360"/>
                    </a:lnTo>
                    <a:lnTo>
                      <a:pt x="529974" y="556246"/>
                    </a:lnTo>
                    <a:cubicBezTo>
                      <a:pt x="561671" y="503673"/>
                      <a:pt x="574176" y="442439"/>
                      <a:pt x="566523" y="382700"/>
                    </a:cubicBezTo>
                    <a:lnTo>
                      <a:pt x="564112" y="369712"/>
                    </a:lnTo>
                    <a:lnTo>
                      <a:pt x="546678" y="373278"/>
                    </a:lnTo>
                    <a:cubicBezTo>
                      <a:pt x="441122" y="399287"/>
                      <a:pt x="357607" y="482081"/>
                      <a:pt x="331478" y="588798"/>
                    </a:cubicBezTo>
                    <a:lnTo>
                      <a:pt x="326928" y="611557"/>
                    </a:lnTo>
                    <a:cubicBezTo>
                      <a:pt x="326864" y="612856"/>
                      <a:pt x="326799" y="614155"/>
                      <a:pt x="326735" y="615454"/>
                    </a:cubicBezTo>
                    <a:cubicBezTo>
                      <a:pt x="326138" y="619520"/>
                      <a:pt x="325135" y="623593"/>
                      <a:pt x="323702" y="627621"/>
                    </a:cubicBezTo>
                    <a:cubicBezTo>
                      <a:pt x="312238" y="659841"/>
                      <a:pt x="277607" y="676946"/>
                      <a:pt x="246353" y="665826"/>
                    </a:cubicBezTo>
                    <a:cubicBezTo>
                      <a:pt x="219005" y="656095"/>
                      <a:pt x="203303" y="627979"/>
                      <a:pt x="207485" y="599517"/>
                    </a:cubicBezTo>
                    <a:lnTo>
                      <a:pt x="208561" y="595200"/>
                    </a:lnTo>
                    <a:lnTo>
                      <a:pt x="208503" y="595191"/>
                    </a:lnTo>
                    <a:cubicBezTo>
                      <a:pt x="210343" y="583389"/>
                      <a:pt x="212674" y="571761"/>
                      <a:pt x="215473" y="560330"/>
                    </a:cubicBezTo>
                    <a:cubicBezTo>
                      <a:pt x="218271" y="548898"/>
                      <a:pt x="221539" y="537661"/>
                      <a:pt x="225253" y="526640"/>
                    </a:cubicBezTo>
                    <a:cubicBezTo>
                      <a:pt x="244750" y="468780"/>
                      <a:pt x="276551" y="416864"/>
                      <a:pt x="317475" y="373851"/>
                    </a:cubicBezTo>
                    <a:lnTo>
                      <a:pt x="335078" y="357234"/>
                    </a:lnTo>
                    <a:lnTo>
                      <a:pt x="313701" y="370462"/>
                    </a:lnTo>
                    <a:cubicBezTo>
                      <a:pt x="257608" y="408333"/>
                      <a:pt x="211784" y="461972"/>
                      <a:pt x="183422" y="527315"/>
                    </a:cubicBezTo>
                    <a:lnTo>
                      <a:pt x="182968" y="527119"/>
                    </a:lnTo>
                    <a:lnTo>
                      <a:pt x="179589" y="536125"/>
                    </a:lnTo>
                    <a:cubicBezTo>
                      <a:pt x="165836" y="564079"/>
                      <a:pt x="134622" y="579515"/>
                      <a:pt x="104340" y="571401"/>
                    </a:cubicBezTo>
                    <a:cubicBezTo>
                      <a:pt x="69733" y="562128"/>
                      <a:pt x="49450" y="525608"/>
                      <a:pt x="59037" y="489830"/>
                    </a:cubicBezTo>
                    <a:cubicBezTo>
                      <a:pt x="60235" y="485358"/>
                      <a:pt x="61843" y="481109"/>
                      <a:pt x="63808" y="477115"/>
                    </a:cubicBezTo>
                    <a:lnTo>
                      <a:pt x="65437" y="474478"/>
                    </a:lnTo>
                    <a:lnTo>
                      <a:pt x="82677" y="438864"/>
                    </a:lnTo>
                    <a:cubicBezTo>
                      <a:pt x="127869" y="354594"/>
                      <a:pt x="195529" y="287119"/>
                      <a:pt x="275779" y="242019"/>
                    </a:cubicBezTo>
                    <a:lnTo>
                      <a:pt x="291065" y="234342"/>
                    </a:lnTo>
                    <a:lnTo>
                      <a:pt x="279518" y="237911"/>
                    </a:lnTo>
                    <a:cubicBezTo>
                      <a:pt x="224333" y="257371"/>
                      <a:pt x="173418" y="289920"/>
                      <a:pt x="131777" y="334418"/>
                    </a:cubicBezTo>
                    <a:lnTo>
                      <a:pt x="113699" y="355516"/>
                    </a:lnTo>
                    <a:lnTo>
                      <a:pt x="110302" y="360780"/>
                    </a:lnTo>
                    <a:cubicBezTo>
                      <a:pt x="95750" y="378961"/>
                      <a:pt x="70732" y="387750"/>
                      <a:pt x="46088" y="381147"/>
                    </a:cubicBezTo>
                    <a:cubicBezTo>
                      <a:pt x="13228" y="372342"/>
                      <a:pt x="-6524" y="339507"/>
                      <a:pt x="1970" y="307808"/>
                    </a:cubicBezTo>
                    <a:cubicBezTo>
                      <a:pt x="4094" y="299882"/>
                      <a:pt x="7782" y="292779"/>
                      <a:pt x="12632" y="286719"/>
                    </a:cubicBezTo>
                    <a:lnTo>
                      <a:pt x="14936" y="284363"/>
                    </a:lnTo>
                    <a:lnTo>
                      <a:pt x="43175" y="251408"/>
                    </a:lnTo>
                    <a:cubicBezTo>
                      <a:pt x="105301" y="185018"/>
                      <a:pt x="182990" y="138685"/>
                      <a:pt x="266798" y="114563"/>
                    </a:cubicBezTo>
                    <a:lnTo>
                      <a:pt x="279392" y="111530"/>
                    </a:lnTo>
                    <a:lnTo>
                      <a:pt x="281193" y="109395"/>
                    </a:lnTo>
                    <a:lnTo>
                      <a:pt x="218671" y="116674"/>
                    </a:lnTo>
                    <a:lnTo>
                      <a:pt x="196568" y="122009"/>
                    </a:lnTo>
                    <a:lnTo>
                      <a:pt x="194069" y="122954"/>
                    </a:lnTo>
                    <a:cubicBezTo>
                      <a:pt x="187026" y="124880"/>
                      <a:pt x="179463" y="125500"/>
                      <a:pt x="171719" y="124562"/>
                    </a:cubicBezTo>
                    <a:cubicBezTo>
                      <a:pt x="140738" y="120808"/>
                      <a:pt x="118560" y="93537"/>
                      <a:pt x="122181" y="63650"/>
                    </a:cubicBezTo>
                    <a:cubicBezTo>
                      <a:pt x="122860" y="58046"/>
                      <a:pt x="124397" y="52748"/>
                      <a:pt x="126652" y="47863"/>
                    </a:cubicBezTo>
                    <a:cubicBezTo>
                      <a:pt x="133417" y="33208"/>
                      <a:pt x="146636" y="22270"/>
                      <a:pt x="162482" y="17938"/>
                    </a:cubicBezTo>
                    <a:lnTo>
                      <a:pt x="167106" y="17143"/>
                    </a:lnTo>
                    <a:lnTo>
                      <a:pt x="196932" y="9945"/>
                    </a:lnTo>
                    <a:cubicBezTo>
                      <a:pt x="234547" y="2274"/>
                      <a:pt x="272494" y="-898"/>
                      <a:pt x="310057" y="217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フレーム (半分) 45">
                <a:extLst>
                  <a:ext uri="{FF2B5EF4-FFF2-40B4-BE49-F238E27FC236}">
                    <a16:creationId xmlns:a16="http://schemas.microsoft.com/office/drawing/2014/main" id="{91F910E7-1DE9-4E79-8AF7-8E540B965E4C}"/>
                  </a:ext>
                </a:extLst>
              </p:cNvPr>
              <p:cNvSpPr/>
              <p:nvPr/>
            </p:nvSpPr>
            <p:spPr bwMode="auto">
              <a:xfrm rot="2700000">
                <a:off x="7035704" y="1577408"/>
                <a:ext cx="277532" cy="277532"/>
              </a:xfrm>
              <a:prstGeom prst="halfFrame">
                <a:avLst>
                  <a:gd name="adj1" fmla="val 19997"/>
                  <a:gd name="adj2" fmla="val 1999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フレーム (半分) 46">
                <a:extLst>
                  <a:ext uri="{FF2B5EF4-FFF2-40B4-BE49-F238E27FC236}">
                    <a16:creationId xmlns:a16="http://schemas.microsoft.com/office/drawing/2014/main" id="{52A75196-5E7D-434C-B1B4-92BC7A9E7062}"/>
                  </a:ext>
                </a:extLst>
              </p:cNvPr>
              <p:cNvSpPr/>
              <p:nvPr/>
            </p:nvSpPr>
            <p:spPr bwMode="auto">
              <a:xfrm rot="2700000">
                <a:off x="7664354" y="1577408"/>
                <a:ext cx="277532" cy="277532"/>
              </a:xfrm>
              <a:prstGeom prst="halfFrame">
                <a:avLst>
                  <a:gd name="adj1" fmla="val 19997"/>
                  <a:gd name="adj2" fmla="val 1999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2D0E7AF9-94A3-4FD2-95A0-C3821AAB4FE5}"/>
                  </a:ext>
                </a:extLst>
              </p:cNvPr>
              <p:cNvSpPr/>
              <p:nvPr/>
            </p:nvSpPr>
            <p:spPr bwMode="auto">
              <a:xfrm>
                <a:off x="7021945" y="1729996"/>
                <a:ext cx="305050" cy="305052"/>
              </a:xfrm>
              <a:custGeom>
                <a:avLst/>
                <a:gdLst>
                  <a:gd name="connsiteX0" fmla="*/ 333646 w 810668"/>
                  <a:gd name="connsiteY0" fmla="*/ 159591 h 810670"/>
                  <a:gd name="connsiteX1" fmla="*/ 149350 w 810668"/>
                  <a:gd name="connsiteY1" fmla="*/ 405335 h 810670"/>
                  <a:gd name="connsiteX2" fmla="*/ 333649 w 810668"/>
                  <a:gd name="connsiteY2" fmla="*/ 651076 h 810670"/>
                  <a:gd name="connsiteX3" fmla="*/ 405333 w 810668"/>
                  <a:gd name="connsiteY3" fmla="*/ 0 h 810670"/>
                  <a:gd name="connsiteX4" fmla="*/ 691948 w 810668"/>
                  <a:gd name="connsiteY4" fmla="*/ 118721 h 810670"/>
                  <a:gd name="connsiteX5" fmla="*/ 691949 w 810668"/>
                  <a:gd name="connsiteY5" fmla="*/ 691950 h 810670"/>
                  <a:gd name="connsiteX6" fmla="*/ 589186 w 810668"/>
                  <a:gd name="connsiteY6" fmla="*/ 760190 h 810670"/>
                  <a:gd name="connsiteX7" fmla="*/ 589186 w 810668"/>
                  <a:gd name="connsiteY7" fmla="*/ 579175 h 810670"/>
                  <a:gd name="connsiteX8" fmla="*/ 610128 w 810668"/>
                  <a:gd name="connsiteY8" fmla="*/ 558923 h 810670"/>
                  <a:gd name="connsiteX9" fmla="*/ 661318 w 810668"/>
                  <a:gd name="connsiteY9" fmla="*/ 405335 h 810670"/>
                  <a:gd name="connsiteX10" fmla="*/ 477019 w 810668"/>
                  <a:gd name="connsiteY10" fmla="*/ 159594 h 810670"/>
                  <a:gd name="connsiteX11" fmla="*/ 477022 w 810668"/>
                  <a:gd name="connsiteY11" fmla="*/ 651079 h 810670"/>
                  <a:gd name="connsiteX12" fmla="*/ 478264 w 810668"/>
                  <a:gd name="connsiteY12" fmla="*/ 650486 h 810670"/>
                  <a:gd name="connsiteX13" fmla="*/ 478264 w 810668"/>
                  <a:gd name="connsiteY13" fmla="*/ 796479 h 810670"/>
                  <a:gd name="connsiteX14" fmla="*/ 405336 w 810668"/>
                  <a:gd name="connsiteY14" fmla="*/ 810670 h 810670"/>
                  <a:gd name="connsiteX15" fmla="*/ 118720 w 810668"/>
                  <a:gd name="connsiteY15" fmla="*/ 691949 h 810670"/>
                  <a:gd name="connsiteX16" fmla="*/ 118719 w 810668"/>
                  <a:gd name="connsiteY16" fmla="*/ 118720 h 810670"/>
                  <a:gd name="connsiteX17" fmla="*/ 405333 w 810668"/>
                  <a:gd name="connsiteY17" fmla="*/ 0 h 810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10668" h="810670">
                    <a:moveTo>
                      <a:pt x="333646" y="159591"/>
                    </a:moveTo>
                    <a:cubicBezTo>
                      <a:pt x="224431" y="191449"/>
                      <a:pt x="149346" y="291567"/>
                      <a:pt x="149350" y="405335"/>
                    </a:cubicBezTo>
                    <a:cubicBezTo>
                      <a:pt x="149351" y="519102"/>
                      <a:pt x="224436" y="619216"/>
                      <a:pt x="333649" y="651076"/>
                    </a:cubicBezTo>
                    <a:close/>
                    <a:moveTo>
                      <a:pt x="405333" y="0"/>
                    </a:moveTo>
                    <a:cubicBezTo>
                      <a:pt x="509067" y="2"/>
                      <a:pt x="612801" y="39574"/>
                      <a:pt x="691948" y="118721"/>
                    </a:cubicBezTo>
                    <a:cubicBezTo>
                      <a:pt x="850242" y="277015"/>
                      <a:pt x="850242" y="533658"/>
                      <a:pt x="691949" y="691950"/>
                    </a:cubicBezTo>
                    <a:lnTo>
                      <a:pt x="589186" y="760190"/>
                    </a:lnTo>
                    <a:lnTo>
                      <a:pt x="589186" y="579175"/>
                    </a:lnTo>
                    <a:lnTo>
                      <a:pt x="610128" y="558923"/>
                    </a:lnTo>
                    <a:cubicBezTo>
                      <a:pt x="642548" y="515691"/>
                      <a:pt x="661322" y="462219"/>
                      <a:pt x="661318" y="405335"/>
                    </a:cubicBezTo>
                    <a:cubicBezTo>
                      <a:pt x="661317" y="291568"/>
                      <a:pt x="586232" y="191454"/>
                      <a:pt x="477019" y="159594"/>
                    </a:cubicBezTo>
                    <a:lnTo>
                      <a:pt x="477022" y="651079"/>
                    </a:lnTo>
                    <a:lnTo>
                      <a:pt x="478264" y="650486"/>
                    </a:lnTo>
                    <a:lnTo>
                      <a:pt x="478264" y="796479"/>
                    </a:lnTo>
                    <a:lnTo>
                      <a:pt x="405336" y="810670"/>
                    </a:lnTo>
                    <a:cubicBezTo>
                      <a:pt x="301601" y="810668"/>
                      <a:pt x="197867" y="771096"/>
                      <a:pt x="118720" y="691949"/>
                    </a:cubicBezTo>
                    <a:cubicBezTo>
                      <a:pt x="-39574" y="533655"/>
                      <a:pt x="-39573" y="277012"/>
                      <a:pt x="118719" y="118720"/>
                    </a:cubicBezTo>
                    <a:cubicBezTo>
                      <a:pt x="197866" y="39573"/>
                      <a:pt x="301600" y="0"/>
                      <a:pt x="4053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286B11F7-0021-47CD-A559-2ACAE3F2D3CC}"/>
                  </a:ext>
                </a:extLst>
              </p:cNvPr>
              <p:cNvSpPr/>
              <p:nvPr/>
            </p:nvSpPr>
            <p:spPr bwMode="auto">
              <a:xfrm>
                <a:off x="7650595" y="1729996"/>
                <a:ext cx="305050" cy="305052"/>
              </a:xfrm>
              <a:custGeom>
                <a:avLst/>
                <a:gdLst>
                  <a:gd name="connsiteX0" fmla="*/ 333646 w 810668"/>
                  <a:gd name="connsiteY0" fmla="*/ 159591 h 810670"/>
                  <a:gd name="connsiteX1" fmla="*/ 149350 w 810668"/>
                  <a:gd name="connsiteY1" fmla="*/ 405335 h 810670"/>
                  <a:gd name="connsiteX2" fmla="*/ 333649 w 810668"/>
                  <a:gd name="connsiteY2" fmla="*/ 651076 h 810670"/>
                  <a:gd name="connsiteX3" fmla="*/ 405333 w 810668"/>
                  <a:gd name="connsiteY3" fmla="*/ 0 h 810670"/>
                  <a:gd name="connsiteX4" fmla="*/ 691948 w 810668"/>
                  <a:gd name="connsiteY4" fmla="*/ 118721 h 810670"/>
                  <a:gd name="connsiteX5" fmla="*/ 691949 w 810668"/>
                  <a:gd name="connsiteY5" fmla="*/ 691950 h 810670"/>
                  <a:gd name="connsiteX6" fmla="*/ 589186 w 810668"/>
                  <a:gd name="connsiteY6" fmla="*/ 760190 h 810670"/>
                  <a:gd name="connsiteX7" fmla="*/ 589186 w 810668"/>
                  <a:gd name="connsiteY7" fmla="*/ 579175 h 810670"/>
                  <a:gd name="connsiteX8" fmla="*/ 610128 w 810668"/>
                  <a:gd name="connsiteY8" fmla="*/ 558923 h 810670"/>
                  <a:gd name="connsiteX9" fmla="*/ 661318 w 810668"/>
                  <a:gd name="connsiteY9" fmla="*/ 405335 h 810670"/>
                  <a:gd name="connsiteX10" fmla="*/ 477019 w 810668"/>
                  <a:gd name="connsiteY10" fmla="*/ 159594 h 810670"/>
                  <a:gd name="connsiteX11" fmla="*/ 477022 w 810668"/>
                  <a:gd name="connsiteY11" fmla="*/ 651079 h 810670"/>
                  <a:gd name="connsiteX12" fmla="*/ 478264 w 810668"/>
                  <a:gd name="connsiteY12" fmla="*/ 650486 h 810670"/>
                  <a:gd name="connsiteX13" fmla="*/ 478264 w 810668"/>
                  <a:gd name="connsiteY13" fmla="*/ 796479 h 810670"/>
                  <a:gd name="connsiteX14" fmla="*/ 405336 w 810668"/>
                  <a:gd name="connsiteY14" fmla="*/ 810670 h 810670"/>
                  <a:gd name="connsiteX15" fmla="*/ 118720 w 810668"/>
                  <a:gd name="connsiteY15" fmla="*/ 691949 h 810670"/>
                  <a:gd name="connsiteX16" fmla="*/ 118719 w 810668"/>
                  <a:gd name="connsiteY16" fmla="*/ 118720 h 810670"/>
                  <a:gd name="connsiteX17" fmla="*/ 405333 w 810668"/>
                  <a:gd name="connsiteY17" fmla="*/ 0 h 810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10668" h="810670">
                    <a:moveTo>
                      <a:pt x="333646" y="159591"/>
                    </a:moveTo>
                    <a:cubicBezTo>
                      <a:pt x="224431" y="191449"/>
                      <a:pt x="149346" y="291567"/>
                      <a:pt x="149350" y="405335"/>
                    </a:cubicBezTo>
                    <a:cubicBezTo>
                      <a:pt x="149351" y="519102"/>
                      <a:pt x="224436" y="619216"/>
                      <a:pt x="333649" y="651076"/>
                    </a:cubicBezTo>
                    <a:close/>
                    <a:moveTo>
                      <a:pt x="405333" y="0"/>
                    </a:moveTo>
                    <a:cubicBezTo>
                      <a:pt x="509067" y="2"/>
                      <a:pt x="612801" y="39574"/>
                      <a:pt x="691948" y="118721"/>
                    </a:cubicBezTo>
                    <a:cubicBezTo>
                      <a:pt x="850242" y="277015"/>
                      <a:pt x="850242" y="533658"/>
                      <a:pt x="691949" y="691950"/>
                    </a:cubicBezTo>
                    <a:lnTo>
                      <a:pt x="589186" y="760190"/>
                    </a:lnTo>
                    <a:lnTo>
                      <a:pt x="589186" y="579175"/>
                    </a:lnTo>
                    <a:lnTo>
                      <a:pt x="610128" y="558923"/>
                    </a:lnTo>
                    <a:cubicBezTo>
                      <a:pt x="642548" y="515691"/>
                      <a:pt x="661322" y="462219"/>
                      <a:pt x="661318" y="405335"/>
                    </a:cubicBezTo>
                    <a:cubicBezTo>
                      <a:pt x="661317" y="291568"/>
                      <a:pt x="586232" y="191454"/>
                      <a:pt x="477019" y="159594"/>
                    </a:cubicBezTo>
                    <a:lnTo>
                      <a:pt x="477022" y="651079"/>
                    </a:lnTo>
                    <a:lnTo>
                      <a:pt x="478264" y="650486"/>
                    </a:lnTo>
                    <a:lnTo>
                      <a:pt x="478264" y="796479"/>
                    </a:lnTo>
                    <a:lnTo>
                      <a:pt x="405336" y="810670"/>
                    </a:lnTo>
                    <a:cubicBezTo>
                      <a:pt x="301601" y="810668"/>
                      <a:pt x="197867" y="771096"/>
                      <a:pt x="118720" y="691949"/>
                    </a:cubicBezTo>
                    <a:cubicBezTo>
                      <a:pt x="-39574" y="533655"/>
                      <a:pt x="-39573" y="277012"/>
                      <a:pt x="118719" y="118720"/>
                    </a:cubicBezTo>
                    <a:cubicBezTo>
                      <a:pt x="197866" y="39573"/>
                      <a:pt x="301600" y="0"/>
                      <a:pt x="4053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" name="四角形: 角を丸くする 54">
                <a:extLst>
                  <a:ext uri="{FF2B5EF4-FFF2-40B4-BE49-F238E27FC236}">
                    <a16:creationId xmlns:a16="http://schemas.microsoft.com/office/drawing/2014/main" id="{7F34E014-B4AD-4E79-B097-C8BDCE1CC47B}"/>
                  </a:ext>
                </a:extLst>
              </p:cNvPr>
              <p:cNvSpPr/>
              <p:nvPr/>
            </p:nvSpPr>
            <p:spPr bwMode="auto">
              <a:xfrm rot="2700000">
                <a:off x="6925566" y="2563318"/>
                <a:ext cx="777573" cy="276716"/>
              </a:xfrm>
              <a:custGeom>
                <a:avLst/>
                <a:gdLst>
                  <a:gd name="connsiteX0" fmla="*/ 0 w 741609"/>
                  <a:gd name="connsiteY0" fmla="*/ 112182 h 276509"/>
                  <a:gd name="connsiteX1" fmla="*/ 112182 w 741609"/>
                  <a:gd name="connsiteY1" fmla="*/ 0 h 276509"/>
                  <a:gd name="connsiteX2" fmla="*/ 629427 w 741609"/>
                  <a:gd name="connsiteY2" fmla="*/ 0 h 276509"/>
                  <a:gd name="connsiteX3" fmla="*/ 741609 w 741609"/>
                  <a:gd name="connsiteY3" fmla="*/ 112182 h 276509"/>
                  <a:gd name="connsiteX4" fmla="*/ 741609 w 741609"/>
                  <a:gd name="connsiteY4" fmla="*/ 164327 h 276509"/>
                  <a:gd name="connsiteX5" fmla="*/ 629427 w 741609"/>
                  <a:gd name="connsiteY5" fmla="*/ 276509 h 276509"/>
                  <a:gd name="connsiteX6" fmla="*/ 112182 w 741609"/>
                  <a:gd name="connsiteY6" fmla="*/ 276509 h 276509"/>
                  <a:gd name="connsiteX7" fmla="*/ 0 w 741609"/>
                  <a:gd name="connsiteY7" fmla="*/ 164327 h 276509"/>
                  <a:gd name="connsiteX8" fmla="*/ 0 w 741609"/>
                  <a:gd name="connsiteY8" fmla="*/ 112182 h 276509"/>
                  <a:gd name="connsiteX0" fmla="*/ 35921 w 777530"/>
                  <a:gd name="connsiteY0" fmla="*/ 112182 h 276509"/>
                  <a:gd name="connsiteX1" fmla="*/ 148103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8170 w 779779"/>
                  <a:gd name="connsiteY0" fmla="*/ 112182 h 276509"/>
                  <a:gd name="connsiteX1" fmla="*/ 258115 w 779779"/>
                  <a:gd name="connsiteY1" fmla="*/ 0 h 276509"/>
                  <a:gd name="connsiteX2" fmla="*/ 667597 w 779779"/>
                  <a:gd name="connsiteY2" fmla="*/ 0 h 276509"/>
                  <a:gd name="connsiteX3" fmla="*/ 779779 w 779779"/>
                  <a:gd name="connsiteY3" fmla="*/ 112182 h 276509"/>
                  <a:gd name="connsiteX4" fmla="*/ 779779 w 779779"/>
                  <a:gd name="connsiteY4" fmla="*/ 164327 h 276509"/>
                  <a:gd name="connsiteX5" fmla="*/ 667597 w 779779"/>
                  <a:gd name="connsiteY5" fmla="*/ 276509 h 276509"/>
                  <a:gd name="connsiteX6" fmla="*/ 150352 w 779779"/>
                  <a:gd name="connsiteY6" fmla="*/ 276509 h 276509"/>
                  <a:gd name="connsiteX7" fmla="*/ 2249 w 779779"/>
                  <a:gd name="connsiteY7" fmla="*/ 209228 h 276509"/>
                  <a:gd name="connsiteX8" fmla="*/ 38170 w 779779"/>
                  <a:gd name="connsiteY8" fmla="*/ 112182 h 276509"/>
                  <a:gd name="connsiteX0" fmla="*/ 49246 w 790855"/>
                  <a:gd name="connsiteY0" fmla="*/ 112182 h 276509"/>
                  <a:gd name="connsiteX1" fmla="*/ 269191 w 790855"/>
                  <a:gd name="connsiteY1" fmla="*/ 0 h 276509"/>
                  <a:gd name="connsiteX2" fmla="*/ 678673 w 790855"/>
                  <a:gd name="connsiteY2" fmla="*/ 0 h 276509"/>
                  <a:gd name="connsiteX3" fmla="*/ 790855 w 790855"/>
                  <a:gd name="connsiteY3" fmla="*/ 112182 h 276509"/>
                  <a:gd name="connsiteX4" fmla="*/ 790855 w 790855"/>
                  <a:gd name="connsiteY4" fmla="*/ 164327 h 276509"/>
                  <a:gd name="connsiteX5" fmla="*/ 678673 w 790855"/>
                  <a:gd name="connsiteY5" fmla="*/ 276509 h 276509"/>
                  <a:gd name="connsiteX6" fmla="*/ 161428 w 790855"/>
                  <a:gd name="connsiteY6" fmla="*/ 276509 h 276509"/>
                  <a:gd name="connsiteX7" fmla="*/ 13325 w 790855"/>
                  <a:gd name="connsiteY7" fmla="*/ 209228 h 276509"/>
                  <a:gd name="connsiteX8" fmla="*/ 49246 w 790855"/>
                  <a:gd name="connsiteY8" fmla="*/ 112182 h 276509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65391 w 777573"/>
                  <a:gd name="connsiteY2" fmla="*/ 207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56411 w 777573"/>
                  <a:gd name="connsiteY2" fmla="*/ 98990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7573" h="276716">
                    <a:moveTo>
                      <a:pt x="78621" y="83203"/>
                    </a:moveTo>
                    <a:cubicBezTo>
                      <a:pt x="161688" y="-8266"/>
                      <a:pt x="193953" y="207"/>
                      <a:pt x="255909" y="207"/>
                    </a:cubicBezTo>
                    <a:lnTo>
                      <a:pt x="656411" y="98990"/>
                    </a:lnTo>
                    <a:cubicBezTo>
                      <a:pt x="718367" y="98990"/>
                      <a:pt x="777573" y="50433"/>
                      <a:pt x="777573" y="112389"/>
                    </a:cubicBezTo>
                    <a:lnTo>
                      <a:pt x="777573" y="164534"/>
                    </a:lnTo>
                    <a:cubicBezTo>
                      <a:pt x="777573" y="226490"/>
                      <a:pt x="727347" y="276716"/>
                      <a:pt x="665391" y="276716"/>
                    </a:cubicBezTo>
                    <a:lnTo>
                      <a:pt x="148146" y="276716"/>
                    </a:lnTo>
                    <a:cubicBezTo>
                      <a:pt x="86190" y="276716"/>
                      <a:pt x="43" y="271391"/>
                      <a:pt x="43" y="209435"/>
                    </a:cubicBezTo>
                    <a:cubicBezTo>
                      <a:pt x="43" y="192053"/>
                      <a:pt x="-4446" y="174672"/>
                      <a:pt x="78621" y="83203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" name="四角形: 角を丸くする 56">
                <a:extLst>
                  <a:ext uri="{FF2B5EF4-FFF2-40B4-BE49-F238E27FC236}">
                    <a16:creationId xmlns:a16="http://schemas.microsoft.com/office/drawing/2014/main" id="{B0D162D2-53CA-4FC6-BE01-BA2E84E7F81C}"/>
                  </a:ext>
                </a:extLst>
              </p:cNvPr>
              <p:cNvSpPr/>
              <p:nvPr/>
            </p:nvSpPr>
            <p:spPr bwMode="auto">
              <a:xfrm rot="900000">
                <a:off x="7277111" y="2881521"/>
                <a:ext cx="282652" cy="701537"/>
              </a:xfrm>
              <a:custGeom>
                <a:avLst/>
                <a:gdLst>
                  <a:gd name="connsiteX0" fmla="*/ 0 w 414127"/>
                  <a:gd name="connsiteY0" fmla="*/ 128757 h 317362"/>
                  <a:gd name="connsiteX1" fmla="*/ 128757 w 414127"/>
                  <a:gd name="connsiteY1" fmla="*/ 0 h 317362"/>
                  <a:gd name="connsiteX2" fmla="*/ 285370 w 414127"/>
                  <a:gd name="connsiteY2" fmla="*/ 0 h 317362"/>
                  <a:gd name="connsiteX3" fmla="*/ 414127 w 414127"/>
                  <a:gd name="connsiteY3" fmla="*/ 128757 h 317362"/>
                  <a:gd name="connsiteX4" fmla="*/ 414127 w 414127"/>
                  <a:gd name="connsiteY4" fmla="*/ 188605 h 317362"/>
                  <a:gd name="connsiteX5" fmla="*/ 285370 w 414127"/>
                  <a:gd name="connsiteY5" fmla="*/ 317362 h 317362"/>
                  <a:gd name="connsiteX6" fmla="*/ 128757 w 414127"/>
                  <a:gd name="connsiteY6" fmla="*/ 317362 h 317362"/>
                  <a:gd name="connsiteX7" fmla="*/ 0 w 414127"/>
                  <a:gd name="connsiteY7" fmla="*/ 188605 h 317362"/>
                  <a:gd name="connsiteX8" fmla="*/ 0 w 414127"/>
                  <a:gd name="connsiteY8" fmla="*/ 128757 h 317362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85370 w 414127"/>
                  <a:gd name="connsiteY2" fmla="*/ 384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53620 w 414127"/>
                  <a:gd name="connsiteY2" fmla="*/ 3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127" h="701537">
                    <a:moveTo>
                      <a:pt x="0" y="512932"/>
                    </a:moveTo>
                    <a:cubicBezTo>
                      <a:pt x="0" y="441821"/>
                      <a:pt x="73521" y="0"/>
                      <a:pt x="144632" y="0"/>
                    </a:cubicBezTo>
                    <a:cubicBezTo>
                      <a:pt x="196836" y="0"/>
                      <a:pt x="201416" y="3175"/>
                      <a:pt x="253620" y="3175"/>
                    </a:cubicBezTo>
                    <a:cubicBezTo>
                      <a:pt x="324731" y="3175"/>
                      <a:pt x="414127" y="441821"/>
                      <a:pt x="414127" y="512932"/>
                    </a:cubicBezTo>
                    <a:lnTo>
                      <a:pt x="414127" y="572780"/>
                    </a:lnTo>
                    <a:cubicBezTo>
                      <a:pt x="414127" y="643891"/>
                      <a:pt x="356481" y="701537"/>
                      <a:pt x="285370" y="701537"/>
                    </a:cubicBezTo>
                    <a:lnTo>
                      <a:pt x="128757" y="701537"/>
                    </a:lnTo>
                    <a:cubicBezTo>
                      <a:pt x="57646" y="701537"/>
                      <a:pt x="0" y="643891"/>
                      <a:pt x="0" y="572780"/>
                    </a:cubicBezTo>
                    <a:lnTo>
                      <a:pt x="0" y="512932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四角形: 角を丸くする 56">
                <a:extLst>
                  <a:ext uri="{FF2B5EF4-FFF2-40B4-BE49-F238E27FC236}">
                    <a16:creationId xmlns:a16="http://schemas.microsoft.com/office/drawing/2014/main" id="{BDCE81EF-3479-4BC3-883A-4A27E07F56F9}"/>
                  </a:ext>
                </a:extLst>
              </p:cNvPr>
              <p:cNvSpPr/>
              <p:nvPr/>
            </p:nvSpPr>
            <p:spPr bwMode="auto">
              <a:xfrm rot="20700000">
                <a:off x="7437404" y="2881521"/>
                <a:ext cx="282652" cy="701537"/>
              </a:xfrm>
              <a:custGeom>
                <a:avLst/>
                <a:gdLst>
                  <a:gd name="connsiteX0" fmla="*/ 0 w 414127"/>
                  <a:gd name="connsiteY0" fmla="*/ 128757 h 317362"/>
                  <a:gd name="connsiteX1" fmla="*/ 128757 w 414127"/>
                  <a:gd name="connsiteY1" fmla="*/ 0 h 317362"/>
                  <a:gd name="connsiteX2" fmla="*/ 285370 w 414127"/>
                  <a:gd name="connsiteY2" fmla="*/ 0 h 317362"/>
                  <a:gd name="connsiteX3" fmla="*/ 414127 w 414127"/>
                  <a:gd name="connsiteY3" fmla="*/ 128757 h 317362"/>
                  <a:gd name="connsiteX4" fmla="*/ 414127 w 414127"/>
                  <a:gd name="connsiteY4" fmla="*/ 188605 h 317362"/>
                  <a:gd name="connsiteX5" fmla="*/ 285370 w 414127"/>
                  <a:gd name="connsiteY5" fmla="*/ 317362 h 317362"/>
                  <a:gd name="connsiteX6" fmla="*/ 128757 w 414127"/>
                  <a:gd name="connsiteY6" fmla="*/ 317362 h 317362"/>
                  <a:gd name="connsiteX7" fmla="*/ 0 w 414127"/>
                  <a:gd name="connsiteY7" fmla="*/ 188605 h 317362"/>
                  <a:gd name="connsiteX8" fmla="*/ 0 w 414127"/>
                  <a:gd name="connsiteY8" fmla="*/ 128757 h 317362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85370 w 414127"/>
                  <a:gd name="connsiteY2" fmla="*/ 384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53620 w 414127"/>
                  <a:gd name="connsiteY2" fmla="*/ 3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127" h="701537">
                    <a:moveTo>
                      <a:pt x="0" y="512932"/>
                    </a:moveTo>
                    <a:cubicBezTo>
                      <a:pt x="0" y="441821"/>
                      <a:pt x="73521" y="0"/>
                      <a:pt x="144632" y="0"/>
                    </a:cubicBezTo>
                    <a:cubicBezTo>
                      <a:pt x="196836" y="0"/>
                      <a:pt x="201416" y="3175"/>
                      <a:pt x="253620" y="3175"/>
                    </a:cubicBezTo>
                    <a:cubicBezTo>
                      <a:pt x="324731" y="3175"/>
                      <a:pt x="414127" y="441821"/>
                      <a:pt x="414127" y="512932"/>
                    </a:cubicBezTo>
                    <a:lnTo>
                      <a:pt x="414127" y="572780"/>
                    </a:lnTo>
                    <a:cubicBezTo>
                      <a:pt x="414127" y="643891"/>
                      <a:pt x="356481" y="701537"/>
                      <a:pt x="285370" y="701537"/>
                    </a:cubicBezTo>
                    <a:lnTo>
                      <a:pt x="128757" y="701537"/>
                    </a:lnTo>
                    <a:cubicBezTo>
                      <a:pt x="57646" y="701537"/>
                      <a:pt x="0" y="643891"/>
                      <a:pt x="0" y="572780"/>
                    </a:cubicBezTo>
                    <a:lnTo>
                      <a:pt x="0" y="512932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四角形: 角を丸くする 54">
                <a:extLst>
                  <a:ext uri="{FF2B5EF4-FFF2-40B4-BE49-F238E27FC236}">
                    <a16:creationId xmlns:a16="http://schemas.microsoft.com/office/drawing/2014/main" id="{FABF8DF5-F9E7-4314-BB6D-C49492FF68B8}"/>
                  </a:ext>
                </a:extLst>
              </p:cNvPr>
              <p:cNvSpPr/>
              <p:nvPr/>
            </p:nvSpPr>
            <p:spPr bwMode="auto">
              <a:xfrm rot="18900000" flipH="1">
                <a:off x="7266139" y="2563319"/>
                <a:ext cx="777573" cy="276716"/>
              </a:xfrm>
              <a:custGeom>
                <a:avLst/>
                <a:gdLst>
                  <a:gd name="connsiteX0" fmla="*/ 0 w 741609"/>
                  <a:gd name="connsiteY0" fmla="*/ 112182 h 276509"/>
                  <a:gd name="connsiteX1" fmla="*/ 112182 w 741609"/>
                  <a:gd name="connsiteY1" fmla="*/ 0 h 276509"/>
                  <a:gd name="connsiteX2" fmla="*/ 629427 w 741609"/>
                  <a:gd name="connsiteY2" fmla="*/ 0 h 276509"/>
                  <a:gd name="connsiteX3" fmla="*/ 741609 w 741609"/>
                  <a:gd name="connsiteY3" fmla="*/ 112182 h 276509"/>
                  <a:gd name="connsiteX4" fmla="*/ 741609 w 741609"/>
                  <a:gd name="connsiteY4" fmla="*/ 164327 h 276509"/>
                  <a:gd name="connsiteX5" fmla="*/ 629427 w 741609"/>
                  <a:gd name="connsiteY5" fmla="*/ 276509 h 276509"/>
                  <a:gd name="connsiteX6" fmla="*/ 112182 w 741609"/>
                  <a:gd name="connsiteY6" fmla="*/ 276509 h 276509"/>
                  <a:gd name="connsiteX7" fmla="*/ 0 w 741609"/>
                  <a:gd name="connsiteY7" fmla="*/ 164327 h 276509"/>
                  <a:gd name="connsiteX8" fmla="*/ 0 w 741609"/>
                  <a:gd name="connsiteY8" fmla="*/ 112182 h 276509"/>
                  <a:gd name="connsiteX0" fmla="*/ 35921 w 777530"/>
                  <a:gd name="connsiteY0" fmla="*/ 112182 h 276509"/>
                  <a:gd name="connsiteX1" fmla="*/ 148103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8170 w 779779"/>
                  <a:gd name="connsiteY0" fmla="*/ 112182 h 276509"/>
                  <a:gd name="connsiteX1" fmla="*/ 258115 w 779779"/>
                  <a:gd name="connsiteY1" fmla="*/ 0 h 276509"/>
                  <a:gd name="connsiteX2" fmla="*/ 667597 w 779779"/>
                  <a:gd name="connsiteY2" fmla="*/ 0 h 276509"/>
                  <a:gd name="connsiteX3" fmla="*/ 779779 w 779779"/>
                  <a:gd name="connsiteY3" fmla="*/ 112182 h 276509"/>
                  <a:gd name="connsiteX4" fmla="*/ 779779 w 779779"/>
                  <a:gd name="connsiteY4" fmla="*/ 164327 h 276509"/>
                  <a:gd name="connsiteX5" fmla="*/ 667597 w 779779"/>
                  <a:gd name="connsiteY5" fmla="*/ 276509 h 276509"/>
                  <a:gd name="connsiteX6" fmla="*/ 150352 w 779779"/>
                  <a:gd name="connsiteY6" fmla="*/ 276509 h 276509"/>
                  <a:gd name="connsiteX7" fmla="*/ 2249 w 779779"/>
                  <a:gd name="connsiteY7" fmla="*/ 209228 h 276509"/>
                  <a:gd name="connsiteX8" fmla="*/ 38170 w 779779"/>
                  <a:gd name="connsiteY8" fmla="*/ 112182 h 276509"/>
                  <a:gd name="connsiteX0" fmla="*/ 49246 w 790855"/>
                  <a:gd name="connsiteY0" fmla="*/ 112182 h 276509"/>
                  <a:gd name="connsiteX1" fmla="*/ 269191 w 790855"/>
                  <a:gd name="connsiteY1" fmla="*/ 0 h 276509"/>
                  <a:gd name="connsiteX2" fmla="*/ 678673 w 790855"/>
                  <a:gd name="connsiteY2" fmla="*/ 0 h 276509"/>
                  <a:gd name="connsiteX3" fmla="*/ 790855 w 790855"/>
                  <a:gd name="connsiteY3" fmla="*/ 112182 h 276509"/>
                  <a:gd name="connsiteX4" fmla="*/ 790855 w 790855"/>
                  <a:gd name="connsiteY4" fmla="*/ 164327 h 276509"/>
                  <a:gd name="connsiteX5" fmla="*/ 678673 w 790855"/>
                  <a:gd name="connsiteY5" fmla="*/ 276509 h 276509"/>
                  <a:gd name="connsiteX6" fmla="*/ 161428 w 790855"/>
                  <a:gd name="connsiteY6" fmla="*/ 276509 h 276509"/>
                  <a:gd name="connsiteX7" fmla="*/ 13325 w 790855"/>
                  <a:gd name="connsiteY7" fmla="*/ 209228 h 276509"/>
                  <a:gd name="connsiteX8" fmla="*/ 49246 w 790855"/>
                  <a:gd name="connsiteY8" fmla="*/ 112182 h 276509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65391 w 777573"/>
                  <a:gd name="connsiteY2" fmla="*/ 207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56411 w 777573"/>
                  <a:gd name="connsiteY2" fmla="*/ 98990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7573" h="276716">
                    <a:moveTo>
                      <a:pt x="78621" y="83203"/>
                    </a:moveTo>
                    <a:cubicBezTo>
                      <a:pt x="161688" y="-8266"/>
                      <a:pt x="193953" y="207"/>
                      <a:pt x="255909" y="207"/>
                    </a:cubicBezTo>
                    <a:lnTo>
                      <a:pt x="656411" y="98990"/>
                    </a:lnTo>
                    <a:cubicBezTo>
                      <a:pt x="718367" y="98990"/>
                      <a:pt x="777573" y="50433"/>
                      <a:pt x="777573" y="112389"/>
                    </a:cubicBezTo>
                    <a:lnTo>
                      <a:pt x="777573" y="164534"/>
                    </a:lnTo>
                    <a:cubicBezTo>
                      <a:pt x="777573" y="226490"/>
                      <a:pt x="727347" y="276716"/>
                      <a:pt x="665391" y="276716"/>
                    </a:cubicBezTo>
                    <a:lnTo>
                      <a:pt x="148146" y="276716"/>
                    </a:lnTo>
                    <a:cubicBezTo>
                      <a:pt x="86190" y="276716"/>
                      <a:pt x="43" y="271391"/>
                      <a:pt x="43" y="209435"/>
                    </a:cubicBezTo>
                    <a:cubicBezTo>
                      <a:pt x="43" y="192053"/>
                      <a:pt x="-4446" y="174672"/>
                      <a:pt x="78621" y="83203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F4963245-B71A-4706-A298-D633F9E5195E}"/>
                  </a:ext>
                </a:extLst>
              </p:cNvPr>
              <p:cNvSpPr/>
              <p:nvPr/>
            </p:nvSpPr>
            <p:spPr bwMode="auto">
              <a:xfrm>
                <a:off x="7335074" y="2789785"/>
                <a:ext cx="319852" cy="257304"/>
              </a:xfrm>
              <a:prstGeom prst="roundRect">
                <a:avLst>
                  <a:gd name="adj" fmla="val 4057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フレーム (半分) 54">
                <a:extLst>
                  <a:ext uri="{FF2B5EF4-FFF2-40B4-BE49-F238E27FC236}">
                    <a16:creationId xmlns:a16="http://schemas.microsoft.com/office/drawing/2014/main" id="{5C5945BA-EA83-4257-907D-5B8C380631EF}"/>
                  </a:ext>
                </a:extLst>
              </p:cNvPr>
              <p:cNvSpPr/>
              <p:nvPr/>
            </p:nvSpPr>
            <p:spPr bwMode="auto">
              <a:xfrm rot="2700000">
                <a:off x="7354116" y="2151346"/>
                <a:ext cx="277533" cy="277533"/>
              </a:xfrm>
              <a:prstGeom prst="halfFrame">
                <a:avLst>
                  <a:gd name="adj1" fmla="val 19997"/>
                  <a:gd name="adj2" fmla="val 1999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0" name="二等辺三角形 39">
              <a:extLst>
                <a:ext uri="{FF2B5EF4-FFF2-40B4-BE49-F238E27FC236}">
                  <a16:creationId xmlns:a16="http://schemas.microsoft.com/office/drawing/2014/main" id="{A236FCB6-A224-4993-B307-DA594A90F0AB}"/>
                </a:ext>
              </a:extLst>
            </p:cNvPr>
            <p:cNvSpPr/>
            <p:nvPr/>
          </p:nvSpPr>
          <p:spPr bwMode="auto">
            <a:xfrm>
              <a:off x="6655787" y="1138370"/>
              <a:ext cx="1658111" cy="633515"/>
            </a:xfrm>
            <a:prstGeom prst="triangle">
              <a:avLst/>
            </a:prstGeom>
            <a:solidFill>
              <a:srgbClr val="C0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F89292EC-87B5-4A11-976B-CA07C24B7262}"/>
              </a:ext>
            </a:extLst>
          </p:cNvPr>
          <p:cNvGrpSpPr/>
          <p:nvPr/>
        </p:nvGrpSpPr>
        <p:grpSpPr>
          <a:xfrm>
            <a:off x="689613" y="3936582"/>
            <a:ext cx="2652533" cy="2392332"/>
            <a:chOff x="689613" y="3936582"/>
            <a:chExt cx="2652533" cy="2392332"/>
          </a:xfrm>
        </p:grpSpPr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90D8491F-2A24-4C74-8C2C-F700690A9042}"/>
                </a:ext>
              </a:extLst>
            </p:cNvPr>
            <p:cNvSpPr/>
            <p:nvPr/>
          </p:nvSpPr>
          <p:spPr bwMode="auto">
            <a:xfrm>
              <a:off x="1215156" y="4727466"/>
              <a:ext cx="1601448" cy="1601448"/>
            </a:xfrm>
            <a:custGeom>
              <a:avLst/>
              <a:gdLst>
                <a:gd name="connsiteX0" fmla="*/ 1281292 w 2712599"/>
                <a:gd name="connsiteY0" fmla="*/ 0 h 2712599"/>
                <a:gd name="connsiteX1" fmla="*/ 1431307 w 2712599"/>
                <a:gd name="connsiteY1" fmla="*/ 0 h 2712599"/>
                <a:gd name="connsiteX2" fmla="*/ 1468812 w 2712599"/>
                <a:gd name="connsiteY2" fmla="*/ 37505 h 2712599"/>
                <a:gd name="connsiteX3" fmla="*/ 1468812 w 2712599"/>
                <a:gd name="connsiteY3" fmla="*/ 610231 h 2712599"/>
                <a:gd name="connsiteX4" fmla="*/ 2675094 w 2712599"/>
                <a:gd name="connsiteY4" fmla="*/ 610231 h 2712599"/>
                <a:gd name="connsiteX5" fmla="*/ 2712599 w 2712599"/>
                <a:gd name="connsiteY5" fmla="*/ 647736 h 2712599"/>
                <a:gd name="connsiteX6" fmla="*/ 2712599 w 2712599"/>
                <a:gd name="connsiteY6" fmla="*/ 797751 h 2712599"/>
                <a:gd name="connsiteX7" fmla="*/ 2675094 w 2712599"/>
                <a:gd name="connsiteY7" fmla="*/ 835256 h 2712599"/>
                <a:gd name="connsiteX8" fmla="*/ 1468812 w 2712599"/>
                <a:gd name="connsiteY8" fmla="*/ 835256 h 2712599"/>
                <a:gd name="connsiteX9" fmla="*/ 1468812 w 2712599"/>
                <a:gd name="connsiteY9" fmla="*/ 2675094 h 2712599"/>
                <a:gd name="connsiteX10" fmla="*/ 1431307 w 2712599"/>
                <a:gd name="connsiteY10" fmla="*/ 2712599 h 2712599"/>
                <a:gd name="connsiteX11" fmla="*/ 1281292 w 2712599"/>
                <a:gd name="connsiteY11" fmla="*/ 2712599 h 2712599"/>
                <a:gd name="connsiteX12" fmla="*/ 1243787 w 2712599"/>
                <a:gd name="connsiteY12" fmla="*/ 2675094 h 2712599"/>
                <a:gd name="connsiteX13" fmla="*/ 1243787 w 2712599"/>
                <a:gd name="connsiteY13" fmla="*/ 835256 h 2712599"/>
                <a:gd name="connsiteX14" fmla="*/ 37505 w 2712599"/>
                <a:gd name="connsiteY14" fmla="*/ 835256 h 2712599"/>
                <a:gd name="connsiteX15" fmla="*/ 0 w 2712599"/>
                <a:gd name="connsiteY15" fmla="*/ 797751 h 2712599"/>
                <a:gd name="connsiteX16" fmla="*/ 0 w 2712599"/>
                <a:gd name="connsiteY16" fmla="*/ 647736 h 2712599"/>
                <a:gd name="connsiteX17" fmla="*/ 37505 w 2712599"/>
                <a:gd name="connsiteY17" fmla="*/ 610231 h 2712599"/>
                <a:gd name="connsiteX18" fmla="*/ 1243787 w 2712599"/>
                <a:gd name="connsiteY18" fmla="*/ 610231 h 2712599"/>
                <a:gd name="connsiteX19" fmla="*/ 1243787 w 2712599"/>
                <a:gd name="connsiteY19" fmla="*/ 37505 h 2712599"/>
                <a:gd name="connsiteX20" fmla="*/ 1281292 w 2712599"/>
                <a:gd name="connsiteY20" fmla="*/ 0 h 2712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12599" h="2712599">
                  <a:moveTo>
                    <a:pt x="1281292" y="0"/>
                  </a:moveTo>
                  <a:lnTo>
                    <a:pt x="1431307" y="0"/>
                  </a:lnTo>
                  <a:cubicBezTo>
                    <a:pt x="1452020" y="0"/>
                    <a:pt x="1468812" y="16792"/>
                    <a:pt x="1468812" y="37505"/>
                  </a:cubicBezTo>
                  <a:lnTo>
                    <a:pt x="1468812" y="610231"/>
                  </a:lnTo>
                  <a:lnTo>
                    <a:pt x="2675094" y="610231"/>
                  </a:lnTo>
                  <a:cubicBezTo>
                    <a:pt x="2695807" y="610231"/>
                    <a:pt x="2712599" y="627023"/>
                    <a:pt x="2712599" y="647736"/>
                  </a:cubicBezTo>
                  <a:lnTo>
                    <a:pt x="2712599" y="797751"/>
                  </a:lnTo>
                  <a:cubicBezTo>
                    <a:pt x="2712599" y="818464"/>
                    <a:pt x="2695807" y="835256"/>
                    <a:pt x="2675094" y="835256"/>
                  </a:cubicBezTo>
                  <a:lnTo>
                    <a:pt x="1468812" y="835256"/>
                  </a:lnTo>
                  <a:lnTo>
                    <a:pt x="1468812" y="2675094"/>
                  </a:lnTo>
                  <a:cubicBezTo>
                    <a:pt x="1468812" y="2695807"/>
                    <a:pt x="1452020" y="2712599"/>
                    <a:pt x="1431307" y="2712599"/>
                  </a:cubicBezTo>
                  <a:lnTo>
                    <a:pt x="1281292" y="2712599"/>
                  </a:lnTo>
                  <a:cubicBezTo>
                    <a:pt x="1260579" y="2712599"/>
                    <a:pt x="1243787" y="2695807"/>
                    <a:pt x="1243787" y="2675094"/>
                  </a:cubicBezTo>
                  <a:lnTo>
                    <a:pt x="1243787" y="835256"/>
                  </a:lnTo>
                  <a:lnTo>
                    <a:pt x="37505" y="835256"/>
                  </a:lnTo>
                  <a:cubicBezTo>
                    <a:pt x="16792" y="835256"/>
                    <a:pt x="0" y="818464"/>
                    <a:pt x="0" y="797751"/>
                  </a:cubicBezTo>
                  <a:lnTo>
                    <a:pt x="0" y="647736"/>
                  </a:lnTo>
                  <a:cubicBezTo>
                    <a:pt x="0" y="627023"/>
                    <a:pt x="16792" y="610231"/>
                    <a:pt x="37505" y="610231"/>
                  </a:cubicBezTo>
                  <a:lnTo>
                    <a:pt x="1243787" y="610231"/>
                  </a:lnTo>
                  <a:lnTo>
                    <a:pt x="1243787" y="37505"/>
                  </a:lnTo>
                  <a:cubicBezTo>
                    <a:pt x="1243787" y="16792"/>
                    <a:pt x="1260579" y="0"/>
                    <a:pt x="1281292" y="0"/>
                  </a:cubicBezTo>
                  <a:close/>
                </a:path>
              </a:pathLst>
            </a:custGeom>
            <a:solidFill>
              <a:srgbClr val="C00000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76EFEBA6-5AAC-4487-AF3C-4EAE67B9A5A7}"/>
                </a:ext>
              </a:extLst>
            </p:cNvPr>
            <p:cNvSpPr/>
            <p:nvPr/>
          </p:nvSpPr>
          <p:spPr bwMode="auto">
            <a:xfrm>
              <a:off x="689613" y="5011970"/>
              <a:ext cx="564882" cy="395090"/>
            </a:xfrm>
            <a:custGeom>
              <a:avLst/>
              <a:gdLst>
                <a:gd name="connsiteX0" fmla="*/ 310057 w 950985"/>
                <a:gd name="connsiteY0" fmla="*/ 217 h 669219"/>
                <a:gd name="connsiteX1" fmla="*/ 420875 w 950985"/>
                <a:gd name="connsiteY1" fmla="*/ 16213 h 669219"/>
                <a:gd name="connsiteX2" fmla="*/ 446748 w 950985"/>
                <a:gd name="connsiteY2" fmla="*/ 23913 h 669219"/>
                <a:gd name="connsiteX3" fmla="*/ 465540 w 950985"/>
                <a:gd name="connsiteY3" fmla="*/ 20060 h 669219"/>
                <a:gd name="connsiteX4" fmla="*/ 545828 w 950985"/>
                <a:gd name="connsiteY4" fmla="*/ 13705 h 669219"/>
                <a:gd name="connsiteX5" fmla="*/ 772130 w 950985"/>
                <a:gd name="connsiteY5" fmla="*/ 74670 h 669219"/>
                <a:gd name="connsiteX6" fmla="*/ 785486 w 950985"/>
                <a:gd name="connsiteY6" fmla="*/ 84873 h 669219"/>
                <a:gd name="connsiteX7" fmla="*/ 857567 w 950985"/>
                <a:gd name="connsiteY7" fmla="*/ 89228 h 669219"/>
                <a:gd name="connsiteX8" fmla="*/ 873107 w 950985"/>
                <a:gd name="connsiteY8" fmla="*/ 107817 h 669219"/>
                <a:gd name="connsiteX9" fmla="*/ 950047 w 950985"/>
                <a:gd name="connsiteY9" fmla="*/ 253807 h 669219"/>
                <a:gd name="connsiteX10" fmla="*/ 913418 w 950985"/>
                <a:gd name="connsiteY10" fmla="*/ 390508 h 669219"/>
                <a:gd name="connsiteX11" fmla="*/ 788706 w 950985"/>
                <a:gd name="connsiteY11" fmla="*/ 328214 h 669219"/>
                <a:gd name="connsiteX12" fmla="*/ 785059 w 950985"/>
                <a:gd name="connsiteY12" fmla="*/ 337665 h 669219"/>
                <a:gd name="connsiteX13" fmla="*/ 713725 w 950985"/>
                <a:gd name="connsiteY13" fmla="*/ 435633 h 669219"/>
                <a:gd name="connsiteX14" fmla="*/ 712053 w 950985"/>
                <a:gd name="connsiteY14" fmla="*/ 437079 h 669219"/>
                <a:gd name="connsiteX15" fmla="*/ 712043 w 950985"/>
                <a:gd name="connsiteY15" fmla="*/ 439040 h 669219"/>
                <a:gd name="connsiteX16" fmla="*/ 653228 w 950985"/>
                <a:gd name="connsiteY16" fmla="*/ 630558 h 669219"/>
                <a:gd name="connsiteX17" fmla="*/ 652680 w 950985"/>
                <a:gd name="connsiteY17" fmla="*/ 630228 h 669219"/>
                <a:gd name="connsiteX18" fmla="*/ 648899 w 950985"/>
                <a:gd name="connsiteY18" fmla="*/ 636603 h 669219"/>
                <a:gd name="connsiteX19" fmla="*/ 639132 w 950985"/>
                <a:gd name="connsiteY19" fmla="*/ 647392 h 669219"/>
                <a:gd name="connsiteX20" fmla="*/ 537643 w 950985"/>
                <a:gd name="connsiteY20" fmla="*/ 642220 h 669219"/>
                <a:gd name="connsiteX21" fmla="*/ 525829 w 950985"/>
                <a:gd name="connsiteY21" fmla="*/ 563667 h 669219"/>
                <a:gd name="connsiteX22" fmla="*/ 530162 w 950985"/>
                <a:gd name="connsiteY22" fmla="*/ 556360 h 669219"/>
                <a:gd name="connsiteX23" fmla="*/ 529974 w 950985"/>
                <a:gd name="connsiteY23" fmla="*/ 556246 h 669219"/>
                <a:gd name="connsiteX24" fmla="*/ 566523 w 950985"/>
                <a:gd name="connsiteY24" fmla="*/ 382700 h 669219"/>
                <a:gd name="connsiteX25" fmla="*/ 564112 w 950985"/>
                <a:gd name="connsiteY25" fmla="*/ 369712 h 669219"/>
                <a:gd name="connsiteX26" fmla="*/ 546678 w 950985"/>
                <a:gd name="connsiteY26" fmla="*/ 373278 h 669219"/>
                <a:gd name="connsiteX27" fmla="*/ 331478 w 950985"/>
                <a:gd name="connsiteY27" fmla="*/ 588798 h 669219"/>
                <a:gd name="connsiteX28" fmla="*/ 326928 w 950985"/>
                <a:gd name="connsiteY28" fmla="*/ 611557 h 669219"/>
                <a:gd name="connsiteX29" fmla="*/ 326735 w 950985"/>
                <a:gd name="connsiteY29" fmla="*/ 615454 h 669219"/>
                <a:gd name="connsiteX30" fmla="*/ 323702 w 950985"/>
                <a:gd name="connsiteY30" fmla="*/ 627621 h 669219"/>
                <a:gd name="connsiteX31" fmla="*/ 246353 w 950985"/>
                <a:gd name="connsiteY31" fmla="*/ 665826 h 669219"/>
                <a:gd name="connsiteX32" fmla="*/ 207485 w 950985"/>
                <a:gd name="connsiteY32" fmla="*/ 599517 h 669219"/>
                <a:gd name="connsiteX33" fmla="*/ 208561 w 950985"/>
                <a:gd name="connsiteY33" fmla="*/ 595200 h 669219"/>
                <a:gd name="connsiteX34" fmla="*/ 208503 w 950985"/>
                <a:gd name="connsiteY34" fmla="*/ 595191 h 669219"/>
                <a:gd name="connsiteX35" fmla="*/ 215473 w 950985"/>
                <a:gd name="connsiteY35" fmla="*/ 560330 h 669219"/>
                <a:gd name="connsiteX36" fmla="*/ 225253 w 950985"/>
                <a:gd name="connsiteY36" fmla="*/ 526640 h 669219"/>
                <a:gd name="connsiteX37" fmla="*/ 317475 w 950985"/>
                <a:gd name="connsiteY37" fmla="*/ 373851 h 669219"/>
                <a:gd name="connsiteX38" fmla="*/ 335078 w 950985"/>
                <a:gd name="connsiteY38" fmla="*/ 357234 h 669219"/>
                <a:gd name="connsiteX39" fmla="*/ 313701 w 950985"/>
                <a:gd name="connsiteY39" fmla="*/ 370462 h 669219"/>
                <a:gd name="connsiteX40" fmla="*/ 183422 w 950985"/>
                <a:gd name="connsiteY40" fmla="*/ 527315 h 669219"/>
                <a:gd name="connsiteX41" fmla="*/ 182968 w 950985"/>
                <a:gd name="connsiteY41" fmla="*/ 527119 h 669219"/>
                <a:gd name="connsiteX42" fmla="*/ 179589 w 950985"/>
                <a:gd name="connsiteY42" fmla="*/ 536125 h 669219"/>
                <a:gd name="connsiteX43" fmla="*/ 104340 w 950985"/>
                <a:gd name="connsiteY43" fmla="*/ 571401 h 669219"/>
                <a:gd name="connsiteX44" fmla="*/ 59037 w 950985"/>
                <a:gd name="connsiteY44" fmla="*/ 489830 h 669219"/>
                <a:gd name="connsiteX45" fmla="*/ 63808 w 950985"/>
                <a:gd name="connsiteY45" fmla="*/ 477115 h 669219"/>
                <a:gd name="connsiteX46" fmla="*/ 65437 w 950985"/>
                <a:gd name="connsiteY46" fmla="*/ 474478 h 669219"/>
                <a:gd name="connsiteX47" fmla="*/ 82677 w 950985"/>
                <a:gd name="connsiteY47" fmla="*/ 438864 h 669219"/>
                <a:gd name="connsiteX48" fmla="*/ 275779 w 950985"/>
                <a:gd name="connsiteY48" fmla="*/ 242019 h 669219"/>
                <a:gd name="connsiteX49" fmla="*/ 291065 w 950985"/>
                <a:gd name="connsiteY49" fmla="*/ 234342 h 669219"/>
                <a:gd name="connsiteX50" fmla="*/ 279518 w 950985"/>
                <a:gd name="connsiteY50" fmla="*/ 237911 h 669219"/>
                <a:gd name="connsiteX51" fmla="*/ 131777 w 950985"/>
                <a:gd name="connsiteY51" fmla="*/ 334418 h 669219"/>
                <a:gd name="connsiteX52" fmla="*/ 113699 w 950985"/>
                <a:gd name="connsiteY52" fmla="*/ 355516 h 669219"/>
                <a:gd name="connsiteX53" fmla="*/ 110302 w 950985"/>
                <a:gd name="connsiteY53" fmla="*/ 360780 h 669219"/>
                <a:gd name="connsiteX54" fmla="*/ 46088 w 950985"/>
                <a:gd name="connsiteY54" fmla="*/ 381147 h 669219"/>
                <a:gd name="connsiteX55" fmla="*/ 1970 w 950985"/>
                <a:gd name="connsiteY55" fmla="*/ 307808 h 669219"/>
                <a:gd name="connsiteX56" fmla="*/ 12632 w 950985"/>
                <a:gd name="connsiteY56" fmla="*/ 286719 h 669219"/>
                <a:gd name="connsiteX57" fmla="*/ 14936 w 950985"/>
                <a:gd name="connsiteY57" fmla="*/ 284363 h 669219"/>
                <a:gd name="connsiteX58" fmla="*/ 43175 w 950985"/>
                <a:gd name="connsiteY58" fmla="*/ 251408 h 669219"/>
                <a:gd name="connsiteX59" fmla="*/ 266798 w 950985"/>
                <a:gd name="connsiteY59" fmla="*/ 114563 h 669219"/>
                <a:gd name="connsiteX60" fmla="*/ 279392 w 950985"/>
                <a:gd name="connsiteY60" fmla="*/ 111530 h 669219"/>
                <a:gd name="connsiteX61" fmla="*/ 281193 w 950985"/>
                <a:gd name="connsiteY61" fmla="*/ 109395 h 669219"/>
                <a:gd name="connsiteX62" fmla="*/ 269076 w 950985"/>
                <a:gd name="connsiteY62" fmla="*/ 109830 h 669219"/>
                <a:gd name="connsiteX63" fmla="*/ 218671 w 950985"/>
                <a:gd name="connsiteY63" fmla="*/ 116674 h 669219"/>
                <a:gd name="connsiteX64" fmla="*/ 196568 w 950985"/>
                <a:gd name="connsiteY64" fmla="*/ 122009 h 669219"/>
                <a:gd name="connsiteX65" fmla="*/ 194069 w 950985"/>
                <a:gd name="connsiteY65" fmla="*/ 122954 h 669219"/>
                <a:gd name="connsiteX66" fmla="*/ 171719 w 950985"/>
                <a:gd name="connsiteY66" fmla="*/ 124562 h 669219"/>
                <a:gd name="connsiteX67" fmla="*/ 122181 w 950985"/>
                <a:gd name="connsiteY67" fmla="*/ 63650 h 669219"/>
                <a:gd name="connsiteX68" fmla="*/ 126652 w 950985"/>
                <a:gd name="connsiteY68" fmla="*/ 47863 h 669219"/>
                <a:gd name="connsiteX69" fmla="*/ 162482 w 950985"/>
                <a:gd name="connsiteY69" fmla="*/ 17938 h 669219"/>
                <a:gd name="connsiteX70" fmla="*/ 167106 w 950985"/>
                <a:gd name="connsiteY70" fmla="*/ 17143 h 669219"/>
                <a:gd name="connsiteX71" fmla="*/ 196932 w 950985"/>
                <a:gd name="connsiteY71" fmla="*/ 9945 h 669219"/>
                <a:gd name="connsiteX72" fmla="*/ 310057 w 950985"/>
                <a:gd name="connsiteY72" fmla="*/ 217 h 669219"/>
                <a:gd name="connsiteX0" fmla="*/ 310057 w 950985"/>
                <a:gd name="connsiteY0" fmla="*/ 217 h 669219"/>
                <a:gd name="connsiteX1" fmla="*/ 420875 w 950985"/>
                <a:gd name="connsiteY1" fmla="*/ 16213 h 669219"/>
                <a:gd name="connsiteX2" fmla="*/ 446748 w 950985"/>
                <a:gd name="connsiteY2" fmla="*/ 23913 h 669219"/>
                <a:gd name="connsiteX3" fmla="*/ 465540 w 950985"/>
                <a:gd name="connsiteY3" fmla="*/ 20060 h 669219"/>
                <a:gd name="connsiteX4" fmla="*/ 545828 w 950985"/>
                <a:gd name="connsiteY4" fmla="*/ 13705 h 669219"/>
                <a:gd name="connsiteX5" fmla="*/ 772130 w 950985"/>
                <a:gd name="connsiteY5" fmla="*/ 74670 h 669219"/>
                <a:gd name="connsiteX6" fmla="*/ 785486 w 950985"/>
                <a:gd name="connsiteY6" fmla="*/ 84873 h 669219"/>
                <a:gd name="connsiteX7" fmla="*/ 857567 w 950985"/>
                <a:gd name="connsiteY7" fmla="*/ 89228 h 669219"/>
                <a:gd name="connsiteX8" fmla="*/ 950047 w 950985"/>
                <a:gd name="connsiteY8" fmla="*/ 253807 h 669219"/>
                <a:gd name="connsiteX9" fmla="*/ 913418 w 950985"/>
                <a:gd name="connsiteY9" fmla="*/ 390508 h 669219"/>
                <a:gd name="connsiteX10" fmla="*/ 788706 w 950985"/>
                <a:gd name="connsiteY10" fmla="*/ 328214 h 669219"/>
                <a:gd name="connsiteX11" fmla="*/ 785059 w 950985"/>
                <a:gd name="connsiteY11" fmla="*/ 337665 h 669219"/>
                <a:gd name="connsiteX12" fmla="*/ 713725 w 950985"/>
                <a:gd name="connsiteY12" fmla="*/ 435633 h 669219"/>
                <a:gd name="connsiteX13" fmla="*/ 712053 w 950985"/>
                <a:gd name="connsiteY13" fmla="*/ 437079 h 669219"/>
                <a:gd name="connsiteX14" fmla="*/ 712043 w 950985"/>
                <a:gd name="connsiteY14" fmla="*/ 439040 h 669219"/>
                <a:gd name="connsiteX15" fmla="*/ 653228 w 950985"/>
                <a:gd name="connsiteY15" fmla="*/ 630558 h 669219"/>
                <a:gd name="connsiteX16" fmla="*/ 652680 w 950985"/>
                <a:gd name="connsiteY16" fmla="*/ 630228 h 669219"/>
                <a:gd name="connsiteX17" fmla="*/ 648899 w 950985"/>
                <a:gd name="connsiteY17" fmla="*/ 636603 h 669219"/>
                <a:gd name="connsiteX18" fmla="*/ 639132 w 950985"/>
                <a:gd name="connsiteY18" fmla="*/ 647392 h 669219"/>
                <a:gd name="connsiteX19" fmla="*/ 537643 w 950985"/>
                <a:gd name="connsiteY19" fmla="*/ 642220 h 669219"/>
                <a:gd name="connsiteX20" fmla="*/ 525829 w 950985"/>
                <a:gd name="connsiteY20" fmla="*/ 563667 h 669219"/>
                <a:gd name="connsiteX21" fmla="*/ 530162 w 950985"/>
                <a:gd name="connsiteY21" fmla="*/ 556360 h 669219"/>
                <a:gd name="connsiteX22" fmla="*/ 529974 w 950985"/>
                <a:gd name="connsiteY22" fmla="*/ 556246 h 669219"/>
                <a:gd name="connsiteX23" fmla="*/ 566523 w 950985"/>
                <a:gd name="connsiteY23" fmla="*/ 382700 h 669219"/>
                <a:gd name="connsiteX24" fmla="*/ 564112 w 950985"/>
                <a:gd name="connsiteY24" fmla="*/ 369712 h 669219"/>
                <a:gd name="connsiteX25" fmla="*/ 546678 w 950985"/>
                <a:gd name="connsiteY25" fmla="*/ 373278 h 669219"/>
                <a:gd name="connsiteX26" fmla="*/ 331478 w 950985"/>
                <a:gd name="connsiteY26" fmla="*/ 588798 h 669219"/>
                <a:gd name="connsiteX27" fmla="*/ 326928 w 950985"/>
                <a:gd name="connsiteY27" fmla="*/ 611557 h 669219"/>
                <a:gd name="connsiteX28" fmla="*/ 326735 w 950985"/>
                <a:gd name="connsiteY28" fmla="*/ 615454 h 669219"/>
                <a:gd name="connsiteX29" fmla="*/ 323702 w 950985"/>
                <a:gd name="connsiteY29" fmla="*/ 627621 h 669219"/>
                <a:gd name="connsiteX30" fmla="*/ 246353 w 950985"/>
                <a:gd name="connsiteY30" fmla="*/ 665826 h 669219"/>
                <a:gd name="connsiteX31" fmla="*/ 207485 w 950985"/>
                <a:gd name="connsiteY31" fmla="*/ 599517 h 669219"/>
                <a:gd name="connsiteX32" fmla="*/ 208561 w 950985"/>
                <a:gd name="connsiteY32" fmla="*/ 595200 h 669219"/>
                <a:gd name="connsiteX33" fmla="*/ 208503 w 950985"/>
                <a:gd name="connsiteY33" fmla="*/ 595191 h 669219"/>
                <a:gd name="connsiteX34" fmla="*/ 215473 w 950985"/>
                <a:gd name="connsiteY34" fmla="*/ 560330 h 669219"/>
                <a:gd name="connsiteX35" fmla="*/ 225253 w 950985"/>
                <a:gd name="connsiteY35" fmla="*/ 526640 h 669219"/>
                <a:gd name="connsiteX36" fmla="*/ 317475 w 950985"/>
                <a:gd name="connsiteY36" fmla="*/ 373851 h 669219"/>
                <a:gd name="connsiteX37" fmla="*/ 335078 w 950985"/>
                <a:gd name="connsiteY37" fmla="*/ 357234 h 669219"/>
                <a:gd name="connsiteX38" fmla="*/ 313701 w 950985"/>
                <a:gd name="connsiteY38" fmla="*/ 370462 h 669219"/>
                <a:gd name="connsiteX39" fmla="*/ 183422 w 950985"/>
                <a:gd name="connsiteY39" fmla="*/ 527315 h 669219"/>
                <a:gd name="connsiteX40" fmla="*/ 182968 w 950985"/>
                <a:gd name="connsiteY40" fmla="*/ 527119 h 669219"/>
                <a:gd name="connsiteX41" fmla="*/ 179589 w 950985"/>
                <a:gd name="connsiteY41" fmla="*/ 536125 h 669219"/>
                <a:gd name="connsiteX42" fmla="*/ 104340 w 950985"/>
                <a:gd name="connsiteY42" fmla="*/ 571401 h 669219"/>
                <a:gd name="connsiteX43" fmla="*/ 59037 w 950985"/>
                <a:gd name="connsiteY43" fmla="*/ 489830 h 669219"/>
                <a:gd name="connsiteX44" fmla="*/ 63808 w 950985"/>
                <a:gd name="connsiteY44" fmla="*/ 477115 h 669219"/>
                <a:gd name="connsiteX45" fmla="*/ 65437 w 950985"/>
                <a:gd name="connsiteY45" fmla="*/ 474478 h 669219"/>
                <a:gd name="connsiteX46" fmla="*/ 82677 w 950985"/>
                <a:gd name="connsiteY46" fmla="*/ 438864 h 669219"/>
                <a:gd name="connsiteX47" fmla="*/ 275779 w 950985"/>
                <a:gd name="connsiteY47" fmla="*/ 242019 h 669219"/>
                <a:gd name="connsiteX48" fmla="*/ 291065 w 950985"/>
                <a:gd name="connsiteY48" fmla="*/ 234342 h 669219"/>
                <a:gd name="connsiteX49" fmla="*/ 279518 w 950985"/>
                <a:gd name="connsiteY49" fmla="*/ 237911 h 669219"/>
                <a:gd name="connsiteX50" fmla="*/ 131777 w 950985"/>
                <a:gd name="connsiteY50" fmla="*/ 334418 h 669219"/>
                <a:gd name="connsiteX51" fmla="*/ 113699 w 950985"/>
                <a:gd name="connsiteY51" fmla="*/ 355516 h 669219"/>
                <a:gd name="connsiteX52" fmla="*/ 110302 w 950985"/>
                <a:gd name="connsiteY52" fmla="*/ 360780 h 669219"/>
                <a:gd name="connsiteX53" fmla="*/ 46088 w 950985"/>
                <a:gd name="connsiteY53" fmla="*/ 381147 h 669219"/>
                <a:gd name="connsiteX54" fmla="*/ 1970 w 950985"/>
                <a:gd name="connsiteY54" fmla="*/ 307808 h 669219"/>
                <a:gd name="connsiteX55" fmla="*/ 12632 w 950985"/>
                <a:gd name="connsiteY55" fmla="*/ 286719 h 669219"/>
                <a:gd name="connsiteX56" fmla="*/ 14936 w 950985"/>
                <a:gd name="connsiteY56" fmla="*/ 284363 h 669219"/>
                <a:gd name="connsiteX57" fmla="*/ 43175 w 950985"/>
                <a:gd name="connsiteY57" fmla="*/ 251408 h 669219"/>
                <a:gd name="connsiteX58" fmla="*/ 266798 w 950985"/>
                <a:gd name="connsiteY58" fmla="*/ 114563 h 669219"/>
                <a:gd name="connsiteX59" fmla="*/ 279392 w 950985"/>
                <a:gd name="connsiteY59" fmla="*/ 111530 h 669219"/>
                <a:gd name="connsiteX60" fmla="*/ 281193 w 950985"/>
                <a:gd name="connsiteY60" fmla="*/ 109395 h 669219"/>
                <a:gd name="connsiteX61" fmla="*/ 269076 w 950985"/>
                <a:gd name="connsiteY61" fmla="*/ 109830 h 669219"/>
                <a:gd name="connsiteX62" fmla="*/ 218671 w 950985"/>
                <a:gd name="connsiteY62" fmla="*/ 116674 h 669219"/>
                <a:gd name="connsiteX63" fmla="*/ 196568 w 950985"/>
                <a:gd name="connsiteY63" fmla="*/ 122009 h 669219"/>
                <a:gd name="connsiteX64" fmla="*/ 194069 w 950985"/>
                <a:gd name="connsiteY64" fmla="*/ 122954 h 669219"/>
                <a:gd name="connsiteX65" fmla="*/ 171719 w 950985"/>
                <a:gd name="connsiteY65" fmla="*/ 124562 h 669219"/>
                <a:gd name="connsiteX66" fmla="*/ 122181 w 950985"/>
                <a:gd name="connsiteY66" fmla="*/ 63650 h 669219"/>
                <a:gd name="connsiteX67" fmla="*/ 126652 w 950985"/>
                <a:gd name="connsiteY67" fmla="*/ 47863 h 669219"/>
                <a:gd name="connsiteX68" fmla="*/ 162482 w 950985"/>
                <a:gd name="connsiteY68" fmla="*/ 17938 h 669219"/>
                <a:gd name="connsiteX69" fmla="*/ 167106 w 950985"/>
                <a:gd name="connsiteY69" fmla="*/ 17143 h 669219"/>
                <a:gd name="connsiteX70" fmla="*/ 196932 w 950985"/>
                <a:gd name="connsiteY70" fmla="*/ 9945 h 669219"/>
                <a:gd name="connsiteX71" fmla="*/ 310057 w 950985"/>
                <a:gd name="connsiteY71" fmla="*/ 217 h 669219"/>
                <a:gd name="connsiteX0" fmla="*/ 310057 w 954478"/>
                <a:gd name="connsiteY0" fmla="*/ 217 h 669219"/>
                <a:gd name="connsiteX1" fmla="*/ 420875 w 954478"/>
                <a:gd name="connsiteY1" fmla="*/ 16213 h 669219"/>
                <a:gd name="connsiteX2" fmla="*/ 446748 w 954478"/>
                <a:gd name="connsiteY2" fmla="*/ 23913 h 669219"/>
                <a:gd name="connsiteX3" fmla="*/ 465540 w 954478"/>
                <a:gd name="connsiteY3" fmla="*/ 20060 h 669219"/>
                <a:gd name="connsiteX4" fmla="*/ 545828 w 954478"/>
                <a:gd name="connsiteY4" fmla="*/ 13705 h 669219"/>
                <a:gd name="connsiteX5" fmla="*/ 772130 w 954478"/>
                <a:gd name="connsiteY5" fmla="*/ 74670 h 669219"/>
                <a:gd name="connsiteX6" fmla="*/ 785486 w 954478"/>
                <a:gd name="connsiteY6" fmla="*/ 84873 h 669219"/>
                <a:gd name="connsiteX7" fmla="*/ 857567 w 954478"/>
                <a:gd name="connsiteY7" fmla="*/ 89228 h 669219"/>
                <a:gd name="connsiteX8" fmla="*/ 950047 w 954478"/>
                <a:gd name="connsiteY8" fmla="*/ 253807 h 669219"/>
                <a:gd name="connsiteX9" fmla="*/ 913418 w 954478"/>
                <a:gd name="connsiteY9" fmla="*/ 390508 h 669219"/>
                <a:gd name="connsiteX10" fmla="*/ 788706 w 954478"/>
                <a:gd name="connsiteY10" fmla="*/ 328214 h 669219"/>
                <a:gd name="connsiteX11" fmla="*/ 785059 w 954478"/>
                <a:gd name="connsiteY11" fmla="*/ 337665 h 669219"/>
                <a:gd name="connsiteX12" fmla="*/ 713725 w 954478"/>
                <a:gd name="connsiteY12" fmla="*/ 435633 h 669219"/>
                <a:gd name="connsiteX13" fmla="*/ 712053 w 954478"/>
                <a:gd name="connsiteY13" fmla="*/ 437079 h 669219"/>
                <a:gd name="connsiteX14" fmla="*/ 712043 w 954478"/>
                <a:gd name="connsiteY14" fmla="*/ 439040 h 669219"/>
                <a:gd name="connsiteX15" fmla="*/ 653228 w 954478"/>
                <a:gd name="connsiteY15" fmla="*/ 630558 h 669219"/>
                <a:gd name="connsiteX16" fmla="*/ 652680 w 954478"/>
                <a:gd name="connsiteY16" fmla="*/ 630228 h 669219"/>
                <a:gd name="connsiteX17" fmla="*/ 648899 w 954478"/>
                <a:gd name="connsiteY17" fmla="*/ 636603 h 669219"/>
                <a:gd name="connsiteX18" fmla="*/ 639132 w 954478"/>
                <a:gd name="connsiteY18" fmla="*/ 647392 h 669219"/>
                <a:gd name="connsiteX19" fmla="*/ 537643 w 954478"/>
                <a:gd name="connsiteY19" fmla="*/ 642220 h 669219"/>
                <a:gd name="connsiteX20" fmla="*/ 525829 w 954478"/>
                <a:gd name="connsiteY20" fmla="*/ 563667 h 669219"/>
                <a:gd name="connsiteX21" fmla="*/ 530162 w 954478"/>
                <a:gd name="connsiteY21" fmla="*/ 556360 h 669219"/>
                <a:gd name="connsiteX22" fmla="*/ 529974 w 954478"/>
                <a:gd name="connsiteY22" fmla="*/ 556246 h 669219"/>
                <a:gd name="connsiteX23" fmla="*/ 566523 w 954478"/>
                <a:gd name="connsiteY23" fmla="*/ 382700 h 669219"/>
                <a:gd name="connsiteX24" fmla="*/ 564112 w 954478"/>
                <a:gd name="connsiteY24" fmla="*/ 369712 h 669219"/>
                <a:gd name="connsiteX25" fmla="*/ 546678 w 954478"/>
                <a:gd name="connsiteY25" fmla="*/ 373278 h 669219"/>
                <a:gd name="connsiteX26" fmla="*/ 331478 w 954478"/>
                <a:gd name="connsiteY26" fmla="*/ 588798 h 669219"/>
                <a:gd name="connsiteX27" fmla="*/ 326928 w 954478"/>
                <a:gd name="connsiteY27" fmla="*/ 611557 h 669219"/>
                <a:gd name="connsiteX28" fmla="*/ 326735 w 954478"/>
                <a:gd name="connsiteY28" fmla="*/ 615454 h 669219"/>
                <a:gd name="connsiteX29" fmla="*/ 323702 w 954478"/>
                <a:gd name="connsiteY29" fmla="*/ 627621 h 669219"/>
                <a:gd name="connsiteX30" fmla="*/ 246353 w 954478"/>
                <a:gd name="connsiteY30" fmla="*/ 665826 h 669219"/>
                <a:gd name="connsiteX31" fmla="*/ 207485 w 954478"/>
                <a:gd name="connsiteY31" fmla="*/ 599517 h 669219"/>
                <a:gd name="connsiteX32" fmla="*/ 208561 w 954478"/>
                <a:gd name="connsiteY32" fmla="*/ 595200 h 669219"/>
                <a:gd name="connsiteX33" fmla="*/ 208503 w 954478"/>
                <a:gd name="connsiteY33" fmla="*/ 595191 h 669219"/>
                <a:gd name="connsiteX34" fmla="*/ 215473 w 954478"/>
                <a:gd name="connsiteY34" fmla="*/ 560330 h 669219"/>
                <a:gd name="connsiteX35" fmla="*/ 225253 w 954478"/>
                <a:gd name="connsiteY35" fmla="*/ 526640 h 669219"/>
                <a:gd name="connsiteX36" fmla="*/ 317475 w 954478"/>
                <a:gd name="connsiteY36" fmla="*/ 373851 h 669219"/>
                <a:gd name="connsiteX37" fmla="*/ 335078 w 954478"/>
                <a:gd name="connsiteY37" fmla="*/ 357234 h 669219"/>
                <a:gd name="connsiteX38" fmla="*/ 313701 w 954478"/>
                <a:gd name="connsiteY38" fmla="*/ 370462 h 669219"/>
                <a:gd name="connsiteX39" fmla="*/ 183422 w 954478"/>
                <a:gd name="connsiteY39" fmla="*/ 527315 h 669219"/>
                <a:gd name="connsiteX40" fmla="*/ 182968 w 954478"/>
                <a:gd name="connsiteY40" fmla="*/ 527119 h 669219"/>
                <a:gd name="connsiteX41" fmla="*/ 179589 w 954478"/>
                <a:gd name="connsiteY41" fmla="*/ 536125 h 669219"/>
                <a:gd name="connsiteX42" fmla="*/ 104340 w 954478"/>
                <a:gd name="connsiteY42" fmla="*/ 571401 h 669219"/>
                <a:gd name="connsiteX43" fmla="*/ 59037 w 954478"/>
                <a:gd name="connsiteY43" fmla="*/ 489830 h 669219"/>
                <a:gd name="connsiteX44" fmla="*/ 63808 w 954478"/>
                <a:gd name="connsiteY44" fmla="*/ 477115 h 669219"/>
                <a:gd name="connsiteX45" fmla="*/ 65437 w 954478"/>
                <a:gd name="connsiteY45" fmla="*/ 474478 h 669219"/>
                <a:gd name="connsiteX46" fmla="*/ 82677 w 954478"/>
                <a:gd name="connsiteY46" fmla="*/ 438864 h 669219"/>
                <a:gd name="connsiteX47" fmla="*/ 275779 w 954478"/>
                <a:gd name="connsiteY47" fmla="*/ 242019 h 669219"/>
                <a:gd name="connsiteX48" fmla="*/ 291065 w 954478"/>
                <a:gd name="connsiteY48" fmla="*/ 234342 h 669219"/>
                <a:gd name="connsiteX49" fmla="*/ 279518 w 954478"/>
                <a:gd name="connsiteY49" fmla="*/ 237911 h 669219"/>
                <a:gd name="connsiteX50" fmla="*/ 131777 w 954478"/>
                <a:gd name="connsiteY50" fmla="*/ 334418 h 669219"/>
                <a:gd name="connsiteX51" fmla="*/ 113699 w 954478"/>
                <a:gd name="connsiteY51" fmla="*/ 355516 h 669219"/>
                <a:gd name="connsiteX52" fmla="*/ 110302 w 954478"/>
                <a:gd name="connsiteY52" fmla="*/ 360780 h 669219"/>
                <a:gd name="connsiteX53" fmla="*/ 46088 w 954478"/>
                <a:gd name="connsiteY53" fmla="*/ 381147 h 669219"/>
                <a:gd name="connsiteX54" fmla="*/ 1970 w 954478"/>
                <a:gd name="connsiteY54" fmla="*/ 307808 h 669219"/>
                <a:gd name="connsiteX55" fmla="*/ 12632 w 954478"/>
                <a:gd name="connsiteY55" fmla="*/ 286719 h 669219"/>
                <a:gd name="connsiteX56" fmla="*/ 14936 w 954478"/>
                <a:gd name="connsiteY56" fmla="*/ 284363 h 669219"/>
                <a:gd name="connsiteX57" fmla="*/ 43175 w 954478"/>
                <a:gd name="connsiteY57" fmla="*/ 251408 h 669219"/>
                <a:gd name="connsiteX58" fmla="*/ 266798 w 954478"/>
                <a:gd name="connsiteY58" fmla="*/ 114563 h 669219"/>
                <a:gd name="connsiteX59" fmla="*/ 279392 w 954478"/>
                <a:gd name="connsiteY59" fmla="*/ 111530 h 669219"/>
                <a:gd name="connsiteX60" fmla="*/ 281193 w 954478"/>
                <a:gd name="connsiteY60" fmla="*/ 109395 h 669219"/>
                <a:gd name="connsiteX61" fmla="*/ 269076 w 954478"/>
                <a:gd name="connsiteY61" fmla="*/ 109830 h 669219"/>
                <a:gd name="connsiteX62" fmla="*/ 218671 w 954478"/>
                <a:gd name="connsiteY62" fmla="*/ 116674 h 669219"/>
                <a:gd name="connsiteX63" fmla="*/ 196568 w 954478"/>
                <a:gd name="connsiteY63" fmla="*/ 122009 h 669219"/>
                <a:gd name="connsiteX64" fmla="*/ 194069 w 954478"/>
                <a:gd name="connsiteY64" fmla="*/ 122954 h 669219"/>
                <a:gd name="connsiteX65" fmla="*/ 171719 w 954478"/>
                <a:gd name="connsiteY65" fmla="*/ 124562 h 669219"/>
                <a:gd name="connsiteX66" fmla="*/ 122181 w 954478"/>
                <a:gd name="connsiteY66" fmla="*/ 63650 h 669219"/>
                <a:gd name="connsiteX67" fmla="*/ 126652 w 954478"/>
                <a:gd name="connsiteY67" fmla="*/ 47863 h 669219"/>
                <a:gd name="connsiteX68" fmla="*/ 162482 w 954478"/>
                <a:gd name="connsiteY68" fmla="*/ 17938 h 669219"/>
                <a:gd name="connsiteX69" fmla="*/ 167106 w 954478"/>
                <a:gd name="connsiteY69" fmla="*/ 17143 h 669219"/>
                <a:gd name="connsiteX70" fmla="*/ 196932 w 954478"/>
                <a:gd name="connsiteY70" fmla="*/ 9945 h 669219"/>
                <a:gd name="connsiteX71" fmla="*/ 310057 w 954478"/>
                <a:gd name="connsiteY71" fmla="*/ 217 h 669219"/>
                <a:gd name="connsiteX0" fmla="*/ 310057 w 958441"/>
                <a:gd name="connsiteY0" fmla="*/ 217 h 669219"/>
                <a:gd name="connsiteX1" fmla="*/ 420875 w 958441"/>
                <a:gd name="connsiteY1" fmla="*/ 16213 h 669219"/>
                <a:gd name="connsiteX2" fmla="*/ 446748 w 958441"/>
                <a:gd name="connsiteY2" fmla="*/ 23913 h 669219"/>
                <a:gd name="connsiteX3" fmla="*/ 465540 w 958441"/>
                <a:gd name="connsiteY3" fmla="*/ 20060 h 669219"/>
                <a:gd name="connsiteX4" fmla="*/ 545828 w 958441"/>
                <a:gd name="connsiteY4" fmla="*/ 13705 h 669219"/>
                <a:gd name="connsiteX5" fmla="*/ 772130 w 958441"/>
                <a:gd name="connsiteY5" fmla="*/ 74670 h 669219"/>
                <a:gd name="connsiteX6" fmla="*/ 785486 w 958441"/>
                <a:gd name="connsiteY6" fmla="*/ 84873 h 669219"/>
                <a:gd name="connsiteX7" fmla="*/ 857567 w 958441"/>
                <a:gd name="connsiteY7" fmla="*/ 89228 h 669219"/>
                <a:gd name="connsiteX8" fmla="*/ 950047 w 958441"/>
                <a:gd name="connsiteY8" fmla="*/ 253807 h 669219"/>
                <a:gd name="connsiteX9" fmla="*/ 913418 w 958441"/>
                <a:gd name="connsiteY9" fmla="*/ 390508 h 669219"/>
                <a:gd name="connsiteX10" fmla="*/ 788706 w 958441"/>
                <a:gd name="connsiteY10" fmla="*/ 328214 h 669219"/>
                <a:gd name="connsiteX11" fmla="*/ 785059 w 958441"/>
                <a:gd name="connsiteY11" fmla="*/ 337665 h 669219"/>
                <a:gd name="connsiteX12" fmla="*/ 713725 w 958441"/>
                <a:gd name="connsiteY12" fmla="*/ 435633 h 669219"/>
                <a:gd name="connsiteX13" fmla="*/ 712053 w 958441"/>
                <a:gd name="connsiteY13" fmla="*/ 437079 h 669219"/>
                <a:gd name="connsiteX14" fmla="*/ 712043 w 958441"/>
                <a:gd name="connsiteY14" fmla="*/ 439040 h 669219"/>
                <a:gd name="connsiteX15" fmla="*/ 653228 w 958441"/>
                <a:gd name="connsiteY15" fmla="*/ 630558 h 669219"/>
                <a:gd name="connsiteX16" fmla="*/ 652680 w 958441"/>
                <a:gd name="connsiteY16" fmla="*/ 630228 h 669219"/>
                <a:gd name="connsiteX17" fmla="*/ 648899 w 958441"/>
                <a:gd name="connsiteY17" fmla="*/ 636603 h 669219"/>
                <a:gd name="connsiteX18" fmla="*/ 639132 w 958441"/>
                <a:gd name="connsiteY18" fmla="*/ 647392 h 669219"/>
                <a:gd name="connsiteX19" fmla="*/ 537643 w 958441"/>
                <a:gd name="connsiteY19" fmla="*/ 642220 h 669219"/>
                <a:gd name="connsiteX20" fmla="*/ 525829 w 958441"/>
                <a:gd name="connsiteY20" fmla="*/ 563667 h 669219"/>
                <a:gd name="connsiteX21" fmla="*/ 530162 w 958441"/>
                <a:gd name="connsiteY21" fmla="*/ 556360 h 669219"/>
                <a:gd name="connsiteX22" fmla="*/ 529974 w 958441"/>
                <a:gd name="connsiteY22" fmla="*/ 556246 h 669219"/>
                <a:gd name="connsiteX23" fmla="*/ 566523 w 958441"/>
                <a:gd name="connsiteY23" fmla="*/ 382700 h 669219"/>
                <a:gd name="connsiteX24" fmla="*/ 564112 w 958441"/>
                <a:gd name="connsiteY24" fmla="*/ 369712 h 669219"/>
                <a:gd name="connsiteX25" fmla="*/ 546678 w 958441"/>
                <a:gd name="connsiteY25" fmla="*/ 373278 h 669219"/>
                <a:gd name="connsiteX26" fmla="*/ 331478 w 958441"/>
                <a:gd name="connsiteY26" fmla="*/ 588798 h 669219"/>
                <a:gd name="connsiteX27" fmla="*/ 326928 w 958441"/>
                <a:gd name="connsiteY27" fmla="*/ 611557 h 669219"/>
                <a:gd name="connsiteX28" fmla="*/ 326735 w 958441"/>
                <a:gd name="connsiteY28" fmla="*/ 615454 h 669219"/>
                <a:gd name="connsiteX29" fmla="*/ 323702 w 958441"/>
                <a:gd name="connsiteY29" fmla="*/ 627621 h 669219"/>
                <a:gd name="connsiteX30" fmla="*/ 246353 w 958441"/>
                <a:gd name="connsiteY30" fmla="*/ 665826 h 669219"/>
                <a:gd name="connsiteX31" fmla="*/ 207485 w 958441"/>
                <a:gd name="connsiteY31" fmla="*/ 599517 h 669219"/>
                <a:gd name="connsiteX32" fmla="*/ 208561 w 958441"/>
                <a:gd name="connsiteY32" fmla="*/ 595200 h 669219"/>
                <a:gd name="connsiteX33" fmla="*/ 208503 w 958441"/>
                <a:gd name="connsiteY33" fmla="*/ 595191 h 669219"/>
                <a:gd name="connsiteX34" fmla="*/ 215473 w 958441"/>
                <a:gd name="connsiteY34" fmla="*/ 560330 h 669219"/>
                <a:gd name="connsiteX35" fmla="*/ 225253 w 958441"/>
                <a:gd name="connsiteY35" fmla="*/ 526640 h 669219"/>
                <a:gd name="connsiteX36" fmla="*/ 317475 w 958441"/>
                <a:gd name="connsiteY36" fmla="*/ 373851 h 669219"/>
                <a:gd name="connsiteX37" fmla="*/ 335078 w 958441"/>
                <a:gd name="connsiteY37" fmla="*/ 357234 h 669219"/>
                <a:gd name="connsiteX38" fmla="*/ 313701 w 958441"/>
                <a:gd name="connsiteY38" fmla="*/ 370462 h 669219"/>
                <a:gd name="connsiteX39" fmla="*/ 183422 w 958441"/>
                <a:gd name="connsiteY39" fmla="*/ 527315 h 669219"/>
                <a:gd name="connsiteX40" fmla="*/ 182968 w 958441"/>
                <a:gd name="connsiteY40" fmla="*/ 527119 h 669219"/>
                <a:gd name="connsiteX41" fmla="*/ 179589 w 958441"/>
                <a:gd name="connsiteY41" fmla="*/ 536125 h 669219"/>
                <a:gd name="connsiteX42" fmla="*/ 104340 w 958441"/>
                <a:gd name="connsiteY42" fmla="*/ 571401 h 669219"/>
                <a:gd name="connsiteX43" fmla="*/ 59037 w 958441"/>
                <a:gd name="connsiteY43" fmla="*/ 489830 h 669219"/>
                <a:gd name="connsiteX44" fmla="*/ 63808 w 958441"/>
                <a:gd name="connsiteY44" fmla="*/ 477115 h 669219"/>
                <a:gd name="connsiteX45" fmla="*/ 65437 w 958441"/>
                <a:gd name="connsiteY45" fmla="*/ 474478 h 669219"/>
                <a:gd name="connsiteX46" fmla="*/ 82677 w 958441"/>
                <a:gd name="connsiteY46" fmla="*/ 438864 h 669219"/>
                <a:gd name="connsiteX47" fmla="*/ 275779 w 958441"/>
                <a:gd name="connsiteY47" fmla="*/ 242019 h 669219"/>
                <a:gd name="connsiteX48" fmla="*/ 291065 w 958441"/>
                <a:gd name="connsiteY48" fmla="*/ 234342 h 669219"/>
                <a:gd name="connsiteX49" fmla="*/ 279518 w 958441"/>
                <a:gd name="connsiteY49" fmla="*/ 237911 h 669219"/>
                <a:gd name="connsiteX50" fmla="*/ 131777 w 958441"/>
                <a:gd name="connsiteY50" fmla="*/ 334418 h 669219"/>
                <a:gd name="connsiteX51" fmla="*/ 113699 w 958441"/>
                <a:gd name="connsiteY51" fmla="*/ 355516 h 669219"/>
                <a:gd name="connsiteX52" fmla="*/ 110302 w 958441"/>
                <a:gd name="connsiteY52" fmla="*/ 360780 h 669219"/>
                <a:gd name="connsiteX53" fmla="*/ 46088 w 958441"/>
                <a:gd name="connsiteY53" fmla="*/ 381147 h 669219"/>
                <a:gd name="connsiteX54" fmla="*/ 1970 w 958441"/>
                <a:gd name="connsiteY54" fmla="*/ 307808 h 669219"/>
                <a:gd name="connsiteX55" fmla="*/ 12632 w 958441"/>
                <a:gd name="connsiteY55" fmla="*/ 286719 h 669219"/>
                <a:gd name="connsiteX56" fmla="*/ 14936 w 958441"/>
                <a:gd name="connsiteY56" fmla="*/ 284363 h 669219"/>
                <a:gd name="connsiteX57" fmla="*/ 43175 w 958441"/>
                <a:gd name="connsiteY57" fmla="*/ 251408 h 669219"/>
                <a:gd name="connsiteX58" fmla="*/ 266798 w 958441"/>
                <a:gd name="connsiteY58" fmla="*/ 114563 h 669219"/>
                <a:gd name="connsiteX59" fmla="*/ 279392 w 958441"/>
                <a:gd name="connsiteY59" fmla="*/ 111530 h 669219"/>
                <a:gd name="connsiteX60" fmla="*/ 281193 w 958441"/>
                <a:gd name="connsiteY60" fmla="*/ 109395 h 669219"/>
                <a:gd name="connsiteX61" fmla="*/ 269076 w 958441"/>
                <a:gd name="connsiteY61" fmla="*/ 109830 h 669219"/>
                <a:gd name="connsiteX62" fmla="*/ 218671 w 958441"/>
                <a:gd name="connsiteY62" fmla="*/ 116674 h 669219"/>
                <a:gd name="connsiteX63" fmla="*/ 196568 w 958441"/>
                <a:gd name="connsiteY63" fmla="*/ 122009 h 669219"/>
                <a:gd name="connsiteX64" fmla="*/ 194069 w 958441"/>
                <a:gd name="connsiteY64" fmla="*/ 122954 h 669219"/>
                <a:gd name="connsiteX65" fmla="*/ 171719 w 958441"/>
                <a:gd name="connsiteY65" fmla="*/ 124562 h 669219"/>
                <a:gd name="connsiteX66" fmla="*/ 122181 w 958441"/>
                <a:gd name="connsiteY66" fmla="*/ 63650 h 669219"/>
                <a:gd name="connsiteX67" fmla="*/ 126652 w 958441"/>
                <a:gd name="connsiteY67" fmla="*/ 47863 h 669219"/>
                <a:gd name="connsiteX68" fmla="*/ 162482 w 958441"/>
                <a:gd name="connsiteY68" fmla="*/ 17938 h 669219"/>
                <a:gd name="connsiteX69" fmla="*/ 167106 w 958441"/>
                <a:gd name="connsiteY69" fmla="*/ 17143 h 669219"/>
                <a:gd name="connsiteX70" fmla="*/ 196932 w 958441"/>
                <a:gd name="connsiteY70" fmla="*/ 9945 h 669219"/>
                <a:gd name="connsiteX71" fmla="*/ 310057 w 958441"/>
                <a:gd name="connsiteY71" fmla="*/ 217 h 669219"/>
                <a:gd name="connsiteX0" fmla="*/ 310057 w 958441"/>
                <a:gd name="connsiteY0" fmla="*/ 217 h 669219"/>
                <a:gd name="connsiteX1" fmla="*/ 420875 w 958441"/>
                <a:gd name="connsiteY1" fmla="*/ 16213 h 669219"/>
                <a:gd name="connsiteX2" fmla="*/ 446748 w 958441"/>
                <a:gd name="connsiteY2" fmla="*/ 23913 h 669219"/>
                <a:gd name="connsiteX3" fmla="*/ 465540 w 958441"/>
                <a:gd name="connsiteY3" fmla="*/ 20060 h 669219"/>
                <a:gd name="connsiteX4" fmla="*/ 545828 w 958441"/>
                <a:gd name="connsiteY4" fmla="*/ 13705 h 669219"/>
                <a:gd name="connsiteX5" fmla="*/ 772130 w 958441"/>
                <a:gd name="connsiteY5" fmla="*/ 74670 h 669219"/>
                <a:gd name="connsiteX6" fmla="*/ 785486 w 958441"/>
                <a:gd name="connsiteY6" fmla="*/ 84873 h 669219"/>
                <a:gd name="connsiteX7" fmla="*/ 857567 w 958441"/>
                <a:gd name="connsiteY7" fmla="*/ 89228 h 669219"/>
                <a:gd name="connsiteX8" fmla="*/ 950047 w 958441"/>
                <a:gd name="connsiteY8" fmla="*/ 253807 h 669219"/>
                <a:gd name="connsiteX9" fmla="*/ 913418 w 958441"/>
                <a:gd name="connsiteY9" fmla="*/ 390508 h 669219"/>
                <a:gd name="connsiteX10" fmla="*/ 788706 w 958441"/>
                <a:gd name="connsiteY10" fmla="*/ 328214 h 669219"/>
                <a:gd name="connsiteX11" fmla="*/ 785059 w 958441"/>
                <a:gd name="connsiteY11" fmla="*/ 337665 h 669219"/>
                <a:gd name="connsiteX12" fmla="*/ 713725 w 958441"/>
                <a:gd name="connsiteY12" fmla="*/ 435633 h 669219"/>
                <a:gd name="connsiteX13" fmla="*/ 712053 w 958441"/>
                <a:gd name="connsiteY13" fmla="*/ 437079 h 669219"/>
                <a:gd name="connsiteX14" fmla="*/ 712043 w 958441"/>
                <a:gd name="connsiteY14" fmla="*/ 439040 h 669219"/>
                <a:gd name="connsiteX15" fmla="*/ 653228 w 958441"/>
                <a:gd name="connsiteY15" fmla="*/ 630558 h 669219"/>
                <a:gd name="connsiteX16" fmla="*/ 652680 w 958441"/>
                <a:gd name="connsiteY16" fmla="*/ 630228 h 669219"/>
                <a:gd name="connsiteX17" fmla="*/ 648899 w 958441"/>
                <a:gd name="connsiteY17" fmla="*/ 636603 h 669219"/>
                <a:gd name="connsiteX18" fmla="*/ 639132 w 958441"/>
                <a:gd name="connsiteY18" fmla="*/ 647392 h 669219"/>
                <a:gd name="connsiteX19" fmla="*/ 537643 w 958441"/>
                <a:gd name="connsiteY19" fmla="*/ 642220 h 669219"/>
                <a:gd name="connsiteX20" fmla="*/ 525829 w 958441"/>
                <a:gd name="connsiteY20" fmla="*/ 563667 h 669219"/>
                <a:gd name="connsiteX21" fmla="*/ 530162 w 958441"/>
                <a:gd name="connsiteY21" fmla="*/ 556360 h 669219"/>
                <a:gd name="connsiteX22" fmla="*/ 529974 w 958441"/>
                <a:gd name="connsiteY22" fmla="*/ 556246 h 669219"/>
                <a:gd name="connsiteX23" fmla="*/ 566523 w 958441"/>
                <a:gd name="connsiteY23" fmla="*/ 382700 h 669219"/>
                <a:gd name="connsiteX24" fmla="*/ 564112 w 958441"/>
                <a:gd name="connsiteY24" fmla="*/ 369712 h 669219"/>
                <a:gd name="connsiteX25" fmla="*/ 546678 w 958441"/>
                <a:gd name="connsiteY25" fmla="*/ 373278 h 669219"/>
                <a:gd name="connsiteX26" fmla="*/ 331478 w 958441"/>
                <a:gd name="connsiteY26" fmla="*/ 588798 h 669219"/>
                <a:gd name="connsiteX27" fmla="*/ 326928 w 958441"/>
                <a:gd name="connsiteY27" fmla="*/ 611557 h 669219"/>
                <a:gd name="connsiteX28" fmla="*/ 326735 w 958441"/>
                <a:gd name="connsiteY28" fmla="*/ 615454 h 669219"/>
                <a:gd name="connsiteX29" fmla="*/ 323702 w 958441"/>
                <a:gd name="connsiteY29" fmla="*/ 627621 h 669219"/>
                <a:gd name="connsiteX30" fmla="*/ 246353 w 958441"/>
                <a:gd name="connsiteY30" fmla="*/ 665826 h 669219"/>
                <a:gd name="connsiteX31" fmla="*/ 207485 w 958441"/>
                <a:gd name="connsiteY31" fmla="*/ 599517 h 669219"/>
                <a:gd name="connsiteX32" fmla="*/ 208561 w 958441"/>
                <a:gd name="connsiteY32" fmla="*/ 595200 h 669219"/>
                <a:gd name="connsiteX33" fmla="*/ 208503 w 958441"/>
                <a:gd name="connsiteY33" fmla="*/ 595191 h 669219"/>
                <a:gd name="connsiteX34" fmla="*/ 215473 w 958441"/>
                <a:gd name="connsiteY34" fmla="*/ 560330 h 669219"/>
                <a:gd name="connsiteX35" fmla="*/ 225253 w 958441"/>
                <a:gd name="connsiteY35" fmla="*/ 526640 h 669219"/>
                <a:gd name="connsiteX36" fmla="*/ 317475 w 958441"/>
                <a:gd name="connsiteY36" fmla="*/ 373851 h 669219"/>
                <a:gd name="connsiteX37" fmla="*/ 335078 w 958441"/>
                <a:gd name="connsiteY37" fmla="*/ 357234 h 669219"/>
                <a:gd name="connsiteX38" fmla="*/ 313701 w 958441"/>
                <a:gd name="connsiteY38" fmla="*/ 370462 h 669219"/>
                <a:gd name="connsiteX39" fmla="*/ 183422 w 958441"/>
                <a:gd name="connsiteY39" fmla="*/ 527315 h 669219"/>
                <a:gd name="connsiteX40" fmla="*/ 182968 w 958441"/>
                <a:gd name="connsiteY40" fmla="*/ 527119 h 669219"/>
                <a:gd name="connsiteX41" fmla="*/ 179589 w 958441"/>
                <a:gd name="connsiteY41" fmla="*/ 536125 h 669219"/>
                <a:gd name="connsiteX42" fmla="*/ 104340 w 958441"/>
                <a:gd name="connsiteY42" fmla="*/ 571401 h 669219"/>
                <a:gd name="connsiteX43" fmla="*/ 59037 w 958441"/>
                <a:gd name="connsiteY43" fmla="*/ 489830 h 669219"/>
                <a:gd name="connsiteX44" fmla="*/ 63808 w 958441"/>
                <a:gd name="connsiteY44" fmla="*/ 477115 h 669219"/>
                <a:gd name="connsiteX45" fmla="*/ 65437 w 958441"/>
                <a:gd name="connsiteY45" fmla="*/ 474478 h 669219"/>
                <a:gd name="connsiteX46" fmla="*/ 82677 w 958441"/>
                <a:gd name="connsiteY46" fmla="*/ 438864 h 669219"/>
                <a:gd name="connsiteX47" fmla="*/ 275779 w 958441"/>
                <a:gd name="connsiteY47" fmla="*/ 242019 h 669219"/>
                <a:gd name="connsiteX48" fmla="*/ 291065 w 958441"/>
                <a:gd name="connsiteY48" fmla="*/ 234342 h 669219"/>
                <a:gd name="connsiteX49" fmla="*/ 279518 w 958441"/>
                <a:gd name="connsiteY49" fmla="*/ 237911 h 669219"/>
                <a:gd name="connsiteX50" fmla="*/ 131777 w 958441"/>
                <a:gd name="connsiteY50" fmla="*/ 334418 h 669219"/>
                <a:gd name="connsiteX51" fmla="*/ 113699 w 958441"/>
                <a:gd name="connsiteY51" fmla="*/ 355516 h 669219"/>
                <a:gd name="connsiteX52" fmla="*/ 110302 w 958441"/>
                <a:gd name="connsiteY52" fmla="*/ 360780 h 669219"/>
                <a:gd name="connsiteX53" fmla="*/ 46088 w 958441"/>
                <a:gd name="connsiteY53" fmla="*/ 381147 h 669219"/>
                <a:gd name="connsiteX54" fmla="*/ 1970 w 958441"/>
                <a:gd name="connsiteY54" fmla="*/ 307808 h 669219"/>
                <a:gd name="connsiteX55" fmla="*/ 12632 w 958441"/>
                <a:gd name="connsiteY55" fmla="*/ 286719 h 669219"/>
                <a:gd name="connsiteX56" fmla="*/ 14936 w 958441"/>
                <a:gd name="connsiteY56" fmla="*/ 284363 h 669219"/>
                <a:gd name="connsiteX57" fmla="*/ 43175 w 958441"/>
                <a:gd name="connsiteY57" fmla="*/ 251408 h 669219"/>
                <a:gd name="connsiteX58" fmla="*/ 266798 w 958441"/>
                <a:gd name="connsiteY58" fmla="*/ 114563 h 669219"/>
                <a:gd name="connsiteX59" fmla="*/ 279392 w 958441"/>
                <a:gd name="connsiteY59" fmla="*/ 111530 h 669219"/>
                <a:gd name="connsiteX60" fmla="*/ 281193 w 958441"/>
                <a:gd name="connsiteY60" fmla="*/ 109395 h 669219"/>
                <a:gd name="connsiteX61" fmla="*/ 269076 w 958441"/>
                <a:gd name="connsiteY61" fmla="*/ 109830 h 669219"/>
                <a:gd name="connsiteX62" fmla="*/ 218671 w 958441"/>
                <a:gd name="connsiteY62" fmla="*/ 116674 h 669219"/>
                <a:gd name="connsiteX63" fmla="*/ 196568 w 958441"/>
                <a:gd name="connsiteY63" fmla="*/ 122009 h 669219"/>
                <a:gd name="connsiteX64" fmla="*/ 194069 w 958441"/>
                <a:gd name="connsiteY64" fmla="*/ 122954 h 669219"/>
                <a:gd name="connsiteX65" fmla="*/ 171719 w 958441"/>
                <a:gd name="connsiteY65" fmla="*/ 124562 h 669219"/>
                <a:gd name="connsiteX66" fmla="*/ 122181 w 958441"/>
                <a:gd name="connsiteY66" fmla="*/ 63650 h 669219"/>
                <a:gd name="connsiteX67" fmla="*/ 126652 w 958441"/>
                <a:gd name="connsiteY67" fmla="*/ 47863 h 669219"/>
                <a:gd name="connsiteX68" fmla="*/ 162482 w 958441"/>
                <a:gd name="connsiteY68" fmla="*/ 17938 h 669219"/>
                <a:gd name="connsiteX69" fmla="*/ 167106 w 958441"/>
                <a:gd name="connsiteY69" fmla="*/ 17143 h 669219"/>
                <a:gd name="connsiteX70" fmla="*/ 196932 w 958441"/>
                <a:gd name="connsiteY70" fmla="*/ 9945 h 669219"/>
                <a:gd name="connsiteX71" fmla="*/ 310057 w 958441"/>
                <a:gd name="connsiteY71" fmla="*/ 217 h 669219"/>
                <a:gd name="connsiteX0" fmla="*/ 310057 w 958441"/>
                <a:gd name="connsiteY0" fmla="*/ 217 h 669219"/>
                <a:gd name="connsiteX1" fmla="*/ 420875 w 958441"/>
                <a:gd name="connsiteY1" fmla="*/ 16213 h 669219"/>
                <a:gd name="connsiteX2" fmla="*/ 446748 w 958441"/>
                <a:gd name="connsiteY2" fmla="*/ 23913 h 669219"/>
                <a:gd name="connsiteX3" fmla="*/ 465540 w 958441"/>
                <a:gd name="connsiteY3" fmla="*/ 20060 h 669219"/>
                <a:gd name="connsiteX4" fmla="*/ 545828 w 958441"/>
                <a:gd name="connsiteY4" fmla="*/ 13705 h 669219"/>
                <a:gd name="connsiteX5" fmla="*/ 772130 w 958441"/>
                <a:gd name="connsiteY5" fmla="*/ 74670 h 669219"/>
                <a:gd name="connsiteX6" fmla="*/ 785486 w 958441"/>
                <a:gd name="connsiteY6" fmla="*/ 84873 h 669219"/>
                <a:gd name="connsiteX7" fmla="*/ 857567 w 958441"/>
                <a:gd name="connsiteY7" fmla="*/ 89228 h 669219"/>
                <a:gd name="connsiteX8" fmla="*/ 950047 w 958441"/>
                <a:gd name="connsiteY8" fmla="*/ 253807 h 669219"/>
                <a:gd name="connsiteX9" fmla="*/ 913418 w 958441"/>
                <a:gd name="connsiteY9" fmla="*/ 390508 h 669219"/>
                <a:gd name="connsiteX10" fmla="*/ 788706 w 958441"/>
                <a:gd name="connsiteY10" fmla="*/ 328214 h 669219"/>
                <a:gd name="connsiteX11" fmla="*/ 785059 w 958441"/>
                <a:gd name="connsiteY11" fmla="*/ 337665 h 669219"/>
                <a:gd name="connsiteX12" fmla="*/ 713725 w 958441"/>
                <a:gd name="connsiteY12" fmla="*/ 435633 h 669219"/>
                <a:gd name="connsiteX13" fmla="*/ 712053 w 958441"/>
                <a:gd name="connsiteY13" fmla="*/ 437079 h 669219"/>
                <a:gd name="connsiteX14" fmla="*/ 712043 w 958441"/>
                <a:gd name="connsiteY14" fmla="*/ 439040 h 669219"/>
                <a:gd name="connsiteX15" fmla="*/ 653228 w 958441"/>
                <a:gd name="connsiteY15" fmla="*/ 630558 h 669219"/>
                <a:gd name="connsiteX16" fmla="*/ 652680 w 958441"/>
                <a:gd name="connsiteY16" fmla="*/ 630228 h 669219"/>
                <a:gd name="connsiteX17" fmla="*/ 648899 w 958441"/>
                <a:gd name="connsiteY17" fmla="*/ 636603 h 669219"/>
                <a:gd name="connsiteX18" fmla="*/ 639132 w 958441"/>
                <a:gd name="connsiteY18" fmla="*/ 647392 h 669219"/>
                <a:gd name="connsiteX19" fmla="*/ 537643 w 958441"/>
                <a:gd name="connsiteY19" fmla="*/ 642220 h 669219"/>
                <a:gd name="connsiteX20" fmla="*/ 525829 w 958441"/>
                <a:gd name="connsiteY20" fmla="*/ 563667 h 669219"/>
                <a:gd name="connsiteX21" fmla="*/ 530162 w 958441"/>
                <a:gd name="connsiteY21" fmla="*/ 556360 h 669219"/>
                <a:gd name="connsiteX22" fmla="*/ 529974 w 958441"/>
                <a:gd name="connsiteY22" fmla="*/ 556246 h 669219"/>
                <a:gd name="connsiteX23" fmla="*/ 566523 w 958441"/>
                <a:gd name="connsiteY23" fmla="*/ 382700 h 669219"/>
                <a:gd name="connsiteX24" fmla="*/ 564112 w 958441"/>
                <a:gd name="connsiteY24" fmla="*/ 369712 h 669219"/>
                <a:gd name="connsiteX25" fmla="*/ 546678 w 958441"/>
                <a:gd name="connsiteY25" fmla="*/ 373278 h 669219"/>
                <a:gd name="connsiteX26" fmla="*/ 331478 w 958441"/>
                <a:gd name="connsiteY26" fmla="*/ 588798 h 669219"/>
                <a:gd name="connsiteX27" fmla="*/ 326928 w 958441"/>
                <a:gd name="connsiteY27" fmla="*/ 611557 h 669219"/>
                <a:gd name="connsiteX28" fmla="*/ 326735 w 958441"/>
                <a:gd name="connsiteY28" fmla="*/ 615454 h 669219"/>
                <a:gd name="connsiteX29" fmla="*/ 323702 w 958441"/>
                <a:gd name="connsiteY29" fmla="*/ 627621 h 669219"/>
                <a:gd name="connsiteX30" fmla="*/ 246353 w 958441"/>
                <a:gd name="connsiteY30" fmla="*/ 665826 h 669219"/>
                <a:gd name="connsiteX31" fmla="*/ 207485 w 958441"/>
                <a:gd name="connsiteY31" fmla="*/ 599517 h 669219"/>
                <a:gd name="connsiteX32" fmla="*/ 208561 w 958441"/>
                <a:gd name="connsiteY32" fmla="*/ 595200 h 669219"/>
                <a:gd name="connsiteX33" fmla="*/ 208503 w 958441"/>
                <a:gd name="connsiteY33" fmla="*/ 595191 h 669219"/>
                <a:gd name="connsiteX34" fmla="*/ 215473 w 958441"/>
                <a:gd name="connsiteY34" fmla="*/ 560330 h 669219"/>
                <a:gd name="connsiteX35" fmla="*/ 225253 w 958441"/>
                <a:gd name="connsiteY35" fmla="*/ 526640 h 669219"/>
                <a:gd name="connsiteX36" fmla="*/ 317475 w 958441"/>
                <a:gd name="connsiteY36" fmla="*/ 373851 h 669219"/>
                <a:gd name="connsiteX37" fmla="*/ 335078 w 958441"/>
                <a:gd name="connsiteY37" fmla="*/ 357234 h 669219"/>
                <a:gd name="connsiteX38" fmla="*/ 313701 w 958441"/>
                <a:gd name="connsiteY38" fmla="*/ 370462 h 669219"/>
                <a:gd name="connsiteX39" fmla="*/ 183422 w 958441"/>
                <a:gd name="connsiteY39" fmla="*/ 527315 h 669219"/>
                <a:gd name="connsiteX40" fmla="*/ 182968 w 958441"/>
                <a:gd name="connsiteY40" fmla="*/ 527119 h 669219"/>
                <a:gd name="connsiteX41" fmla="*/ 179589 w 958441"/>
                <a:gd name="connsiteY41" fmla="*/ 536125 h 669219"/>
                <a:gd name="connsiteX42" fmla="*/ 104340 w 958441"/>
                <a:gd name="connsiteY42" fmla="*/ 571401 h 669219"/>
                <a:gd name="connsiteX43" fmla="*/ 59037 w 958441"/>
                <a:gd name="connsiteY43" fmla="*/ 489830 h 669219"/>
                <a:gd name="connsiteX44" fmla="*/ 63808 w 958441"/>
                <a:gd name="connsiteY44" fmla="*/ 477115 h 669219"/>
                <a:gd name="connsiteX45" fmla="*/ 65437 w 958441"/>
                <a:gd name="connsiteY45" fmla="*/ 474478 h 669219"/>
                <a:gd name="connsiteX46" fmla="*/ 82677 w 958441"/>
                <a:gd name="connsiteY46" fmla="*/ 438864 h 669219"/>
                <a:gd name="connsiteX47" fmla="*/ 275779 w 958441"/>
                <a:gd name="connsiteY47" fmla="*/ 242019 h 669219"/>
                <a:gd name="connsiteX48" fmla="*/ 291065 w 958441"/>
                <a:gd name="connsiteY48" fmla="*/ 234342 h 669219"/>
                <a:gd name="connsiteX49" fmla="*/ 279518 w 958441"/>
                <a:gd name="connsiteY49" fmla="*/ 237911 h 669219"/>
                <a:gd name="connsiteX50" fmla="*/ 131777 w 958441"/>
                <a:gd name="connsiteY50" fmla="*/ 334418 h 669219"/>
                <a:gd name="connsiteX51" fmla="*/ 113699 w 958441"/>
                <a:gd name="connsiteY51" fmla="*/ 355516 h 669219"/>
                <a:gd name="connsiteX52" fmla="*/ 110302 w 958441"/>
                <a:gd name="connsiteY52" fmla="*/ 360780 h 669219"/>
                <a:gd name="connsiteX53" fmla="*/ 46088 w 958441"/>
                <a:gd name="connsiteY53" fmla="*/ 381147 h 669219"/>
                <a:gd name="connsiteX54" fmla="*/ 1970 w 958441"/>
                <a:gd name="connsiteY54" fmla="*/ 307808 h 669219"/>
                <a:gd name="connsiteX55" fmla="*/ 12632 w 958441"/>
                <a:gd name="connsiteY55" fmla="*/ 286719 h 669219"/>
                <a:gd name="connsiteX56" fmla="*/ 14936 w 958441"/>
                <a:gd name="connsiteY56" fmla="*/ 284363 h 669219"/>
                <a:gd name="connsiteX57" fmla="*/ 43175 w 958441"/>
                <a:gd name="connsiteY57" fmla="*/ 251408 h 669219"/>
                <a:gd name="connsiteX58" fmla="*/ 266798 w 958441"/>
                <a:gd name="connsiteY58" fmla="*/ 114563 h 669219"/>
                <a:gd name="connsiteX59" fmla="*/ 279392 w 958441"/>
                <a:gd name="connsiteY59" fmla="*/ 111530 h 669219"/>
                <a:gd name="connsiteX60" fmla="*/ 281193 w 958441"/>
                <a:gd name="connsiteY60" fmla="*/ 109395 h 669219"/>
                <a:gd name="connsiteX61" fmla="*/ 269076 w 958441"/>
                <a:gd name="connsiteY61" fmla="*/ 109830 h 669219"/>
                <a:gd name="connsiteX62" fmla="*/ 218671 w 958441"/>
                <a:gd name="connsiteY62" fmla="*/ 116674 h 669219"/>
                <a:gd name="connsiteX63" fmla="*/ 196568 w 958441"/>
                <a:gd name="connsiteY63" fmla="*/ 122009 h 669219"/>
                <a:gd name="connsiteX64" fmla="*/ 194069 w 958441"/>
                <a:gd name="connsiteY64" fmla="*/ 122954 h 669219"/>
                <a:gd name="connsiteX65" fmla="*/ 171719 w 958441"/>
                <a:gd name="connsiteY65" fmla="*/ 124562 h 669219"/>
                <a:gd name="connsiteX66" fmla="*/ 122181 w 958441"/>
                <a:gd name="connsiteY66" fmla="*/ 63650 h 669219"/>
                <a:gd name="connsiteX67" fmla="*/ 126652 w 958441"/>
                <a:gd name="connsiteY67" fmla="*/ 47863 h 669219"/>
                <a:gd name="connsiteX68" fmla="*/ 162482 w 958441"/>
                <a:gd name="connsiteY68" fmla="*/ 17938 h 669219"/>
                <a:gd name="connsiteX69" fmla="*/ 167106 w 958441"/>
                <a:gd name="connsiteY69" fmla="*/ 17143 h 669219"/>
                <a:gd name="connsiteX70" fmla="*/ 196932 w 958441"/>
                <a:gd name="connsiteY70" fmla="*/ 9945 h 669219"/>
                <a:gd name="connsiteX71" fmla="*/ 310057 w 958441"/>
                <a:gd name="connsiteY71" fmla="*/ 217 h 669219"/>
                <a:gd name="connsiteX0" fmla="*/ 310057 w 958441"/>
                <a:gd name="connsiteY0" fmla="*/ 217 h 669219"/>
                <a:gd name="connsiteX1" fmla="*/ 420875 w 958441"/>
                <a:gd name="connsiteY1" fmla="*/ 16213 h 669219"/>
                <a:gd name="connsiteX2" fmla="*/ 446748 w 958441"/>
                <a:gd name="connsiteY2" fmla="*/ 23913 h 669219"/>
                <a:gd name="connsiteX3" fmla="*/ 465540 w 958441"/>
                <a:gd name="connsiteY3" fmla="*/ 20060 h 669219"/>
                <a:gd name="connsiteX4" fmla="*/ 545828 w 958441"/>
                <a:gd name="connsiteY4" fmla="*/ 13705 h 669219"/>
                <a:gd name="connsiteX5" fmla="*/ 772130 w 958441"/>
                <a:gd name="connsiteY5" fmla="*/ 74670 h 669219"/>
                <a:gd name="connsiteX6" fmla="*/ 785486 w 958441"/>
                <a:gd name="connsiteY6" fmla="*/ 84873 h 669219"/>
                <a:gd name="connsiteX7" fmla="*/ 857567 w 958441"/>
                <a:gd name="connsiteY7" fmla="*/ 89228 h 669219"/>
                <a:gd name="connsiteX8" fmla="*/ 950047 w 958441"/>
                <a:gd name="connsiteY8" fmla="*/ 253807 h 669219"/>
                <a:gd name="connsiteX9" fmla="*/ 913418 w 958441"/>
                <a:gd name="connsiteY9" fmla="*/ 390508 h 669219"/>
                <a:gd name="connsiteX10" fmla="*/ 788706 w 958441"/>
                <a:gd name="connsiteY10" fmla="*/ 328214 h 669219"/>
                <a:gd name="connsiteX11" fmla="*/ 785059 w 958441"/>
                <a:gd name="connsiteY11" fmla="*/ 337665 h 669219"/>
                <a:gd name="connsiteX12" fmla="*/ 713725 w 958441"/>
                <a:gd name="connsiteY12" fmla="*/ 435633 h 669219"/>
                <a:gd name="connsiteX13" fmla="*/ 712053 w 958441"/>
                <a:gd name="connsiteY13" fmla="*/ 437079 h 669219"/>
                <a:gd name="connsiteX14" fmla="*/ 712043 w 958441"/>
                <a:gd name="connsiteY14" fmla="*/ 439040 h 669219"/>
                <a:gd name="connsiteX15" fmla="*/ 653228 w 958441"/>
                <a:gd name="connsiteY15" fmla="*/ 630558 h 669219"/>
                <a:gd name="connsiteX16" fmla="*/ 652680 w 958441"/>
                <a:gd name="connsiteY16" fmla="*/ 630228 h 669219"/>
                <a:gd name="connsiteX17" fmla="*/ 648899 w 958441"/>
                <a:gd name="connsiteY17" fmla="*/ 636603 h 669219"/>
                <a:gd name="connsiteX18" fmla="*/ 639132 w 958441"/>
                <a:gd name="connsiteY18" fmla="*/ 647392 h 669219"/>
                <a:gd name="connsiteX19" fmla="*/ 537643 w 958441"/>
                <a:gd name="connsiteY19" fmla="*/ 642220 h 669219"/>
                <a:gd name="connsiteX20" fmla="*/ 525829 w 958441"/>
                <a:gd name="connsiteY20" fmla="*/ 563667 h 669219"/>
                <a:gd name="connsiteX21" fmla="*/ 530162 w 958441"/>
                <a:gd name="connsiteY21" fmla="*/ 556360 h 669219"/>
                <a:gd name="connsiteX22" fmla="*/ 529974 w 958441"/>
                <a:gd name="connsiteY22" fmla="*/ 556246 h 669219"/>
                <a:gd name="connsiteX23" fmla="*/ 566523 w 958441"/>
                <a:gd name="connsiteY23" fmla="*/ 382700 h 669219"/>
                <a:gd name="connsiteX24" fmla="*/ 564112 w 958441"/>
                <a:gd name="connsiteY24" fmla="*/ 369712 h 669219"/>
                <a:gd name="connsiteX25" fmla="*/ 546678 w 958441"/>
                <a:gd name="connsiteY25" fmla="*/ 373278 h 669219"/>
                <a:gd name="connsiteX26" fmla="*/ 331478 w 958441"/>
                <a:gd name="connsiteY26" fmla="*/ 588798 h 669219"/>
                <a:gd name="connsiteX27" fmla="*/ 326928 w 958441"/>
                <a:gd name="connsiteY27" fmla="*/ 611557 h 669219"/>
                <a:gd name="connsiteX28" fmla="*/ 326735 w 958441"/>
                <a:gd name="connsiteY28" fmla="*/ 615454 h 669219"/>
                <a:gd name="connsiteX29" fmla="*/ 323702 w 958441"/>
                <a:gd name="connsiteY29" fmla="*/ 627621 h 669219"/>
                <a:gd name="connsiteX30" fmla="*/ 246353 w 958441"/>
                <a:gd name="connsiteY30" fmla="*/ 665826 h 669219"/>
                <a:gd name="connsiteX31" fmla="*/ 207485 w 958441"/>
                <a:gd name="connsiteY31" fmla="*/ 599517 h 669219"/>
                <a:gd name="connsiteX32" fmla="*/ 208561 w 958441"/>
                <a:gd name="connsiteY32" fmla="*/ 595200 h 669219"/>
                <a:gd name="connsiteX33" fmla="*/ 208503 w 958441"/>
                <a:gd name="connsiteY33" fmla="*/ 595191 h 669219"/>
                <a:gd name="connsiteX34" fmla="*/ 215473 w 958441"/>
                <a:gd name="connsiteY34" fmla="*/ 560330 h 669219"/>
                <a:gd name="connsiteX35" fmla="*/ 225253 w 958441"/>
                <a:gd name="connsiteY35" fmla="*/ 526640 h 669219"/>
                <a:gd name="connsiteX36" fmla="*/ 317475 w 958441"/>
                <a:gd name="connsiteY36" fmla="*/ 373851 h 669219"/>
                <a:gd name="connsiteX37" fmla="*/ 335078 w 958441"/>
                <a:gd name="connsiteY37" fmla="*/ 357234 h 669219"/>
                <a:gd name="connsiteX38" fmla="*/ 313701 w 958441"/>
                <a:gd name="connsiteY38" fmla="*/ 370462 h 669219"/>
                <a:gd name="connsiteX39" fmla="*/ 183422 w 958441"/>
                <a:gd name="connsiteY39" fmla="*/ 527315 h 669219"/>
                <a:gd name="connsiteX40" fmla="*/ 182968 w 958441"/>
                <a:gd name="connsiteY40" fmla="*/ 527119 h 669219"/>
                <a:gd name="connsiteX41" fmla="*/ 179589 w 958441"/>
                <a:gd name="connsiteY41" fmla="*/ 536125 h 669219"/>
                <a:gd name="connsiteX42" fmla="*/ 104340 w 958441"/>
                <a:gd name="connsiteY42" fmla="*/ 571401 h 669219"/>
                <a:gd name="connsiteX43" fmla="*/ 59037 w 958441"/>
                <a:gd name="connsiteY43" fmla="*/ 489830 h 669219"/>
                <a:gd name="connsiteX44" fmla="*/ 63808 w 958441"/>
                <a:gd name="connsiteY44" fmla="*/ 477115 h 669219"/>
                <a:gd name="connsiteX45" fmla="*/ 65437 w 958441"/>
                <a:gd name="connsiteY45" fmla="*/ 474478 h 669219"/>
                <a:gd name="connsiteX46" fmla="*/ 82677 w 958441"/>
                <a:gd name="connsiteY46" fmla="*/ 438864 h 669219"/>
                <a:gd name="connsiteX47" fmla="*/ 275779 w 958441"/>
                <a:gd name="connsiteY47" fmla="*/ 242019 h 669219"/>
                <a:gd name="connsiteX48" fmla="*/ 291065 w 958441"/>
                <a:gd name="connsiteY48" fmla="*/ 234342 h 669219"/>
                <a:gd name="connsiteX49" fmla="*/ 279518 w 958441"/>
                <a:gd name="connsiteY49" fmla="*/ 237911 h 669219"/>
                <a:gd name="connsiteX50" fmla="*/ 131777 w 958441"/>
                <a:gd name="connsiteY50" fmla="*/ 334418 h 669219"/>
                <a:gd name="connsiteX51" fmla="*/ 113699 w 958441"/>
                <a:gd name="connsiteY51" fmla="*/ 355516 h 669219"/>
                <a:gd name="connsiteX52" fmla="*/ 110302 w 958441"/>
                <a:gd name="connsiteY52" fmla="*/ 360780 h 669219"/>
                <a:gd name="connsiteX53" fmla="*/ 46088 w 958441"/>
                <a:gd name="connsiteY53" fmla="*/ 381147 h 669219"/>
                <a:gd name="connsiteX54" fmla="*/ 1970 w 958441"/>
                <a:gd name="connsiteY54" fmla="*/ 307808 h 669219"/>
                <a:gd name="connsiteX55" fmla="*/ 12632 w 958441"/>
                <a:gd name="connsiteY55" fmla="*/ 286719 h 669219"/>
                <a:gd name="connsiteX56" fmla="*/ 14936 w 958441"/>
                <a:gd name="connsiteY56" fmla="*/ 284363 h 669219"/>
                <a:gd name="connsiteX57" fmla="*/ 43175 w 958441"/>
                <a:gd name="connsiteY57" fmla="*/ 251408 h 669219"/>
                <a:gd name="connsiteX58" fmla="*/ 266798 w 958441"/>
                <a:gd name="connsiteY58" fmla="*/ 114563 h 669219"/>
                <a:gd name="connsiteX59" fmla="*/ 279392 w 958441"/>
                <a:gd name="connsiteY59" fmla="*/ 111530 h 669219"/>
                <a:gd name="connsiteX60" fmla="*/ 281193 w 958441"/>
                <a:gd name="connsiteY60" fmla="*/ 109395 h 669219"/>
                <a:gd name="connsiteX61" fmla="*/ 269076 w 958441"/>
                <a:gd name="connsiteY61" fmla="*/ 109830 h 669219"/>
                <a:gd name="connsiteX62" fmla="*/ 218671 w 958441"/>
                <a:gd name="connsiteY62" fmla="*/ 116674 h 669219"/>
                <a:gd name="connsiteX63" fmla="*/ 196568 w 958441"/>
                <a:gd name="connsiteY63" fmla="*/ 122009 h 669219"/>
                <a:gd name="connsiteX64" fmla="*/ 194069 w 958441"/>
                <a:gd name="connsiteY64" fmla="*/ 122954 h 669219"/>
                <a:gd name="connsiteX65" fmla="*/ 171719 w 958441"/>
                <a:gd name="connsiteY65" fmla="*/ 124562 h 669219"/>
                <a:gd name="connsiteX66" fmla="*/ 122181 w 958441"/>
                <a:gd name="connsiteY66" fmla="*/ 63650 h 669219"/>
                <a:gd name="connsiteX67" fmla="*/ 126652 w 958441"/>
                <a:gd name="connsiteY67" fmla="*/ 47863 h 669219"/>
                <a:gd name="connsiteX68" fmla="*/ 162482 w 958441"/>
                <a:gd name="connsiteY68" fmla="*/ 17938 h 669219"/>
                <a:gd name="connsiteX69" fmla="*/ 167106 w 958441"/>
                <a:gd name="connsiteY69" fmla="*/ 17143 h 669219"/>
                <a:gd name="connsiteX70" fmla="*/ 196932 w 958441"/>
                <a:gd name="connsiteY70" fmla="*/ 9945 h 669219"/>
                <a:gd name="connsiteX71" fmla="*/ 310057 w 958441"/>
                <a:gd name="connsiteY71" fmla="*/ 217 h 669219"/>
                <a:gd name="connsiteX0" fmla="*/ 310057 w 955637"/>
                <a:gd name="connsiteY0" fmla="*/ 217 h 669219"/>
                <a:gd name="connsiteX1" fmla="*/ 420875 w 955637"/>
                <a:gd name="connsiteY1" fmla="*/ 16213 h 669219"/>
                <a:gd name="connsiteX2" fmla="*/ 446748 w 955637"/>
                <a:gd name="connsiteY2" fmla="*/ 23913 h 669219"/>
                <a:gd name="connsiteX3" fmla="*/ 465540 w 955637"/>
                <a:gd name="connsiteY3" fmla="*/ 20060 h 669219"/>
                <a:gd name="connsiteX4" fmla="*/ 545828 w 955637"/>
                <a:gd name="connsiteY4" fmla="*/ 13705 h 669219"/>
                <a:gd name="connsiteX5" fmla="*/ 772130 w 955637"/>
                <a:gd name="connsiteY5" fmla="*/ 74670 h 669219"/>
                <a:gd name="connsiteX6" fmla="*/ 785486 w 955637"/>
                <a:gd name="connsiteY6" fmla="*/ 84873 h 669219"/>
                <a:gd name="connsiteX7" fmla="*/ 857567 w 955637"/>
                <a:gd name="connsiteY7" fmla="*/ 89228 h 669219"/>
                <a:gd name="connsiteX8" fmla="*/ 950047 w 955637"/>
                <a:gd name="connsiteY8" fmla="*/ 253807 h 669219"/>
                <a:gd name="connsiteX9" fmla="*/ 913418 w 955637"/>
                <a:gd name="connsiteY9" fmla="*/ 390508 h 669219"/>
                <a:gd name="connsiteX10" fmla="*/ 788706 w 955637"/>
                <a:gd name="connsiteY10" fmla="*/ 328214 h 669219"/>
                <a:gd name="connsiteX11" fmla="*/ 785059 w 955637"/>
                <a:gd name="connsiteY11" fmla="*/ 337665 h 669219"/>
                <a:gd name="connsiteX12" fmla="*/ 713725 w 955637"/>
                <a:gd name="connsiteY12" fmla="*/ 435633 h 669219"/>
                <a:gd name="connsiteX13" fmla="*/ 712053 w 955637"/>
                <a:gd name="connsiteY13" fmla="*/ 437079 h 669219"/>
                <a:gd name="connsiteX14" fmla="*/ 712043 w 955637"/>
                <a:gd name="connsiteY14" fmla="*/ 439040 h 669219"/>
                <a:gd name="connsiteX15" fmla="*/ 653228 w 955637"/>
                <a:gd name="connsiteY15" fmla="*/ 630558 h 669219"/>
                <a:gd name="connsiteX16" fmla="*/ 652680 w 955637"/>
                <a:gd name="connsiteY16" fmla="*/ 630228 h 669219"/>
                <a:gd name="connsiteX17" fmla="*/ 648899 w 955637"/>
                <a:gd name="connsiteY17" fmla="*/ 636603 h 669219"/>
                <a:gd name="connsiteX18" fmla="*/ 639132 w 955637"/>
                <a:gd name="connsiteY18" fmla="*/ 647392 h 669219"/>
                <a:gd name="connsiteX19" fmla="*/ 537643 w 955637"/>
                <a:gd name="connsiteY19" fmla="*/ 642220 h 669219"/>
                <a:gd name="connsiteX20" fmla="*/ 525829 w 955637"/>
                <a:gd name="connsiteY20" fmla="*/ 563667 h 669219"/>
                <a:gd name="connsiteX21" fmla="*/ 530162 w 955637"/>
                <a:gd name="connsiteY21" fmla="*/ 556360 h 669219"/>
                <a:gd name="connsiteX22" fmla="*/ 529974 w 955637"/>
                <a:gd name="connsiteY22" fmla="*/ 556246 h 669219"/>
                <a:gd name="connsiteX23" fmla="*/ 566523 w 955637"/>
                <a:gd name="connsiteY23" fmla="*/ 382700 h 669219"/>
                <a:gd name="connsiteX24" fmla="*/ 564112 w 955637"/>
                <a:gd name="connsiteY24" fmla="*/ 369712 h 669219"/>
                <a:gd name="connsiteX25" fmla="*/ 546678 w 955637"/>
                <a:gd name="connsiteY25" fmla="*/ 373278 h 669219"/>
                <a:gd name="connsiteX26" fmla="*/ 331478 w 955637"/>
                <a:gd name="connsiteY26" fmla="*/ 588798 h 669219"/>
                <a:gd name="connsiteX27" fmla="*/ 326928 w 955637"/>
                <a:gd name="connsiteY27" fmla="*/ 611557 h 669219"/>
                <a:gd name="connsiteX28" fmla="*/ 326735 w 955637"/>
                <a:gd name="connsiteY28" fmla="*/ 615454 h 669219"/>
                <a:gd name="connsiteX29" fmla="*/ 323702 w 955637"/>
                <a:gd name="connsiteY29" fmla="*/ 627621 h 669219"/>
                <a:gd name="connsiteX30" fmla="*/ 246353 w 955637"/>
                <a:gd name="connsiteY30" fmla="*/ 665826 h 669219"/>
                <a:gd name="connsiteX31" fmla="*/ 207485 w 955637"/>
                <a:gd name="connsiteY31" fmla="*/ 599517 h 669219"/>
                <a:gd name="connsiteX32" fmla="*/ 208561 w 955637"/>
                <a:gd name="connsiteY32" fmla="*/ 595200 h 669219"/>
                <a:gd name="connsiteX33" fmla="*/ 208503 w 955637"/>
                <a:gd name="connsiteY33" fmla="*/ 595191 h 669219"/>
                <a:gd name="connsiteX34" fmla="*/ 215473 w 955637"/>
                <a:gd name="connsiteY34" fmla="*/ 560330 h 669219"/>
                <a:gd name="connsiteX35" fmla="*/ 225253 w 955637"/>
                <a:gd name="connsiteY35" fmla="*/ 526640 h 669219"/>
                <a:gd name="connsiteX36" fmla="*/ 317475 w 955637"/>
                <a:gd name="connsiteY36" fmla="*/ 373851 h 669219"/>
                <a:gd name="connsiteX37" fmla="*/ 335078 w 955637"/>
                <a:gd name="connsiteY37" fmla="*/ 357234 h 669219"/>
                <a:gd name="connsiteX38" fmla="*/ 313701 w 955637"/>
                <a:gd name="connsiteY38" fmla="*/ 370462 h 669219"/>
                <a:gd name="connsiteX39" fmla="*/ 183422 w 955637"/>
                <a:gd name="connsiteY39" fmla="*/ 527315 h 669219"/>
                <a:gd name="connsiteX40" fmla="*/ 182968 w 955637"/>
                <a:gd name="connsiteY40" fmla="*/ 527119 h 669219"/>
                <a:gd name="connsiteX41" fmla="*/ 179589 w 955637"/>
                <a:gd name="connsiteY41" fmla="*/ 536125 h 669219"/>
                <a:gd name="connsiteX42" fmla="*/ 104340 w 955637"/>
                <a:gd name="connsiteY42" fmla="*/ 571401 h 669219"/>
                <a:gd name="connsiteX43" fmla="*/ 59037 w 955637"/>
                <a:gd name="connsiteY43" fmla="*/ 489830 h 669219"/>
                <a:gd name="connsiteX44" fmla="*/ 63808 w 955637"/>
                <a:gd name="connsiteY44" fmla="*/ 477115 h 669219"/>
                <a:gd name="connsiteX45" fmla="*/ 65437 w 955637"/>
                <a:gd name="connsiteY45" fmla="*/ 474478 h 669219"/>
                <a:gd name="connsiteX46" fmla="*/ 82677 w 955637"/>
                <a:gd name="connsiteY46" fmla="*/ 438864 h 669219"/>
                <a:gd name="connsiteX47" fmla="*/ 275779 w 955637"/>
                <a:gd name="connsiteY47" fmla="*/ 242019 h 669219"/>
                <a:gd name="connsiteX48" fmla="*/ 291065 w 955637"/>
                <a:gd name="connsiteY48" fmla="*/ 234342 h 669219"/>
                <a:gd name="connsiteX49" fmla="*/ 279518 w 955637"/>
                <a:gd name="connsiteY49" fmla="*/ 237911 h 669219"/>
                <a:gd name="connsiteX50" fmla="*/ 131777 w 955637"/>
                <a:gd name="connsiteY50" fmla="*/ 334418 h 669219"/>
                <a:gd name="connsiteX51" fmla="*/ 113699 w 955637"/>
                <a:gd name="connsiteY51" fmla="*/ 355516 h 669219"/>
                <a:gd name="connsiteX52" fmla="*/ 110302 w 955637"/>
                <a:gd name="connsiteY52" fmla="*/ 360780 h 669219"/>
                <a:gd name="connsiteX53" fmla="*/ 46088 w 955637"/>
                <a:gd name="connsiteY53" fmla="*/ 381147 h 669219"/>
                <a:gd name="connsiteX54" fmla="*/ 1970 w 955637"/>
                <a:gd name="connsiteY54" fmla="*/ 307808 h 669219"/>
                <a:gd name="connsiteX55" fmla="*/ 12632 w 955637"/>
                <a:gd name="connsiteY55" fmla="*/ 286719 h 669219"/>
                <a:gd name="connsiteX56" fmla="*/ 14936 w 955637"/>
                <a:gd name="connsiteY56" fmla="*/ 284363 h 669219"/>
                <a:gd name="connsiteX57" fmla="*/ 43175 w 955637"/>
                <a:gd name="connsiteY57" fmla="*/ 251408 h 669219"/>
                <a:gd name="connsiteX58" fmla="*/ 266798 w 955637"/>
                <a:gd name="connsiteY58" fmla="*/ 114563 h 669219"/>
                <a:gd name="connsiteX59" fmla="*/ 279392 w 955637"/>
                <a:gd name="connsiteY59" fmla="*/ 111530 h 669219"/>
                <a:gd name="connsiteX60" fmla="*/ 281193 w 955637"/>
                <a:gd name="connsiteY60" fmla="*/ 109395 h 669219"/>
                <a:gd name="connsiteX61" fmla="*/ 269076 w 955637"/>
                <a:gd name="connsiteY61" fmla="*/ 109830 h 669219"/>
                <a:gd name="connsiteX62" fmla="*/ 218671 w 955637"/>
                <a:gd name="connsiteY62" fmla="*/ 116674 h 669219"/>
                <a:gd name="connsiteX63" fmla="*/ 196568 w 955637"/>
                <a:gd name="connsiteY63" fmla="*/ 122009 h 669219"/>
                <a:gd name="connsiteX64" fmla="*/ 194069 w 955637"/>
                <a:gd name="connsiteY64" fmla="*/ 122954 h 669219"/>
                <a:gd name="connsiteX65" fmla="*/ 171719 w 955637"/>
                <a:gd name="connsiteY65" fmla="*/ 124562 h 669219"/>
                <a:gd name="connsiteX66" fmla="*/ 122181 w 955637"/>
                <a:gd name="connsiteY66" fmla="*/ 63650 h 669219"/>
                <a:gd name="connsiteX67" fmla="*/ 126652 w 955637"/>
                <a:gd name="connsiteY67" fmla="*/ 47863 h 669219"/>
                <a:gd name="connsiteX68" fmla="*/ 162482 w 955637"/>
                <a:gd name="connsiteY68" fmla="*/ 17938 h 669219"/>
                <a:gd name="connsiteX69" fmla="*/ 167106 w 955637"/>
                <a:gd name="connsiteY69" fmla="*/ 17143 h 669219"/>
                <a:gd name="connsiteX70" fmla="*/ 196932 w 955637"/>
                <a:gd name="connsiteY70" fmla="*/ 9945 h 669219"/>
                <a:gd name="connsiteX71" fmla="*/ 310057 w 955637"/>
                <a:gd name="connsiteY71" fmla="*/ 217 h 669219"/>
                <a:gd name="connsiteX0" fmla="*/ 310057 w 946715"/>
                <a:gd name="connsiteY0" fmla="*/ 217 h 669219"/>
                <a:gd name="connsiteX1" fmla="*/ 420875 w 946715"/>
                <a:gd name="connsiteY1" fmla="*/ 16213 h 669219"/>
                <a:gd name="connsiteX2" fmla="*/ 446748 w 946715"/>
                <a:gd name="connsiteY2" fmla="*/ 23913 h 669219"/>
                <a:gd name="connsiteX3" fmla="*/ 465540 w 946715"/>
                <a:gd name="connsiteY3" fmla="*/ 20060 h 669219"/>
                <a:gd name="connsiteX4" fmla="*/ 545828 w 946715"/>
                <a:gd name="connsiteY4" fmla="*/ 13705 h 669219"/>
                <a:gd name="connsiteX5" fmla="*/ 772130 w 946715"/>
                <a:gd name="connsiteY5" fmla="*/ 74670 h 669219"/>
                <a:gd name="connsiteX6" fmla="*/ 785486 w 946715"/>
                <a:gd name="connsiteY6" fmla="*/ 84873 h 669219"/>
                <a:gd name="connsiteX7" fmla="*/ 857567 w 946715"/>
                <a:gd name="connsiteY7" fmla="*/ 89228 h 669219"/>
                <a:gd name="connsiteX8" fmla="*/ 937347 w 946715"/>
                <a:gd name="connsiteY8" fmla="*/ 244282 h 669219"/>
                <a:gd name="connsiteX9" fmla="*/ 913418 w 946715"/>
                <a:gd name="connsiteY9" fmla="*/ 390508 h 669219"/>
                <a:gd name="connsiteX10" fmla="*/ 788706 w 946715"/>
                <a:gd name="connsiteY10" fmla="*/ 328214 h 669219"/>
                <a:gd name="connsiteX11" fmla="*/ 785059 w 946715"/>
                <a:gd name="connsiteY11" fmla="*/ 337665 h 669219"/>
                <a:gd name="connsiteX12" fmla="*/ 713725 w 946715"/>
                <a:gd name="connsiteY12" fmla="*/ 435633 h 669219"/>
                <a:gd name="connsiteX13" fmla="*/ 712053 w 946715"/>
                <a:gd name="connsiteY13" fmla="*/ 437079 h 669219"/>
                <a:gd name="connsiteX14" fmla="*/ 712043 w 946715"/>
                <a:gd name="connsiteY14" fmla="*/ 439040 h 669219"/>
                <a:gd name="connsiteX15" fmla="*/ 653228 w 946715"/>
                <a:gd name="connsiteY15" fmla="*/ 630558 h 669219"/>
                <a:gd name="connsiteX16" fmla="*/ 652680 w 946715"/>
                <a:gd name="connsiteY16" fmla="*/ 630228 h 669219"/>
                <a:gd name="connsiteX17" fmla="*/ 648899 w 946715"/>
                <a:gd name="connsiteY17" fmla="*/ 636603 h 669219"/>
                <a:gd name="connsiteX18" fmla="*/ 639132 w 946715"/>
                <a:gd name="connsiteY18" fmla="*/ 647392 h 669219"/>
                <a:gd name="connsiteX19" fmla="*/ 537643 w 946715"/>
                <a:gd name="connsiteY19" fmla="*/ 642220 h 669219"/>
                <a:gd name="connsiteX20" fmla="*/ 525829 w 946715"/>
                <a:gd name="connsiteY20" fmla="*/ 563667 h 669219"/>
                <a:gd name="connsiteX21" fmla="*/ 530162 w 946715"/>
                <a:gd name="connsiteY21" fmla="*/ 556360 h 669219"/>
                <a:gd name="connsiteX22" fmla="*/ 529974 w 946715"/>
                <a:gd name="connsiteY22" fmla="*/ 556246 h 669219"/>
                <a:gd name="connsiteX23" fmla="*/ 566523 w 946715"/>
                <a:gd name="connsiteY23" fmla="*/ 382700 h 669219"/>
                <a:gd name="connsiteX24" fmla="*/ 564112 w 946715"/>
                <a:gd name="connsiteY24" fmla="*/ 369712 h 669219"/>
                <a:gd name="connsiteX25" fmla="*/ 546678 w 946715"/>
                <a:gd name="connsiteY25" fmla="*/ 373278 h 669219"/>
                <a:gd name="connsiteX26" fmla="*/ 331478 w 946715"/>
                <a:gd name="connsiteY26" fmla="*/ 588798 h 669219"/>
                <a:gd name="connsiteX27" fmla="*/ 326928 w 946715"/>
                <a:gd name="connsiteY27" fmla="*/ 611557 h 669219"/>
                <a:gd name="connsiteX28" fmla="*/ 326735 w 946715"/>
                <a:gd name="connsiteY28" fmla="*/ 615454 h 669219"/>
                <a:gd name="connsiteX29" fmla="*/ 323702 w 946715"/>
                <a:gd name="connsiteY29" fmla="*/ 627621 h 669219"/>
                <a:gd name="connsiteX30" fmla="*/ 246353 w 946715"/>
                <a:gd name="connsiteY30" fmla="*/ 665826 h 669219"/>
                <a:gd name="connsiteX31" fmla="*/ 207485 w 946715"/>
                <a:gd name="connsiteY31" fmla="*/ 599517 h 669219"/>
                <a:gd name="connsiteX32" fmla="*/ 208561 w 946715"/>
                <a:gd name="connsiteY32" fmla="*/ 595200 h 669219"/>
                <a:gd name="connsiteX33" fmla="*/ 208503 w 946715"/>
                <a:gd name="connsiteY33" fmla="*/ 595191 h 669219"/>
                <a:gd name="connsiteX34" fmla="*/ 215473 w 946715"/>
                <a:gd name="connsiteY34" fmla="*/ 560330 h 669219"/>
                <a:gd name="connsiteX35" fmla="*/ 225253 w 946715"/>
                <a:gd name="connsiteY35" fmla="*/ 526640 h 669219"/>
                <a:gd name="connsiteX36" fmla="*/ 317475 w 946715"/>
                <a:gd name="connsiteY36" fmla="*/ 373851 h 669219"/>
                <a:gd name="connsiteX37" fmla="*/ 335078 w 946715"/>
                <a:gd name="connsiteY37" fmla="*/ 357234 h 669219"/>
                <a:gd name="connsiteX38" fmla="*/ 313701 w 946715"/>
                <a:gd name="connsiteY38" fmla="*/ 370462 h 669219"/>
                <a:gd name="connsiteX39" fmla="*/ 183422 w 946715"/>
                <a:gd name="connsiteY39" fmla="*/ 527315 h 669219"/>
                <a:gd name="connsiteX40" fmla="*/ 182968 w 946715"/>
                <a:gd name="connsiteY40" fmla="*/ 527119 h 669219"/>
                <a:gd name="connsiteX41" fmla="*/ 179589 w 946715"/>
                <a:gd name="connsiteY41" fmla="*/ 536125 h 669219"/>
                <a:gd name="connsiteX42" fmla="*/ 104340 w 946715"/>
                <a:gd name="connsiteY42" fmla="*/ 571401 h 669219"/>
                <a:gd name="connsiteX43" fmla="*/ 59037 w 946715"/>
                <a:gd name="connsiteY43" fmla="*/ 489830 h 669219"/>
                <a:gd name="connsiteX44" fmla="*/ 63808 w 946715"/>
                <a:gd name="connsiteY44" fmla="*/ 477115 h 669219"/>
                <a:gd name="connsiteX45" fmla="*/ 65437 w 946715"/>
                <a:gd name="connsiteY45" fmla="*/ 474478 h 669219"/>
                <a:gd name="connsiteX46" fmla="*/ 82677 w 946715"/>
                <a:gd name="connsiteY46" fmla="*/ 438864 h 669219"/>
                <a:gd name="connsiteX47" fmla="*/ 275779 w 946715"/>
                <a:gd name="connsiteY47" fmla="*/ 242019 h 669219"/>
                <a:gd name="connsiteX48" fmla="*/ 291065 w 946715"/>
                <a:gd name="connsiteY48" fmla="*/ 234342 h 669219"/>
                <a:gd name="connsiteX49" fmla="*/ 279518 w 946715"/>
                <a:gd name="connsiteY49" fmla="*/ 237911 h 669219"/>
                <a:gd name="connsiteX50" fmla="*/ 131777 w 946715"/>
                <a:gd name="connsiteY50" fmla="*/ 334418 h 669219"/>
                <a:gd name="connsiteX51" fmla="*/ 113699 w 946715"/>
                <a:gd name="connsiteY51" fmla="*/ 355516 h 669219"/>
                <a:gd name="connsiteX52" fmla="*/ 110302 w 946715"/>
                <a:gd name="connsiteY52" fmla="*/ 360780 h 669219"/>
                <a:gd name="connsiteX53" fmla="*/ 46088 w 946715"/>
                <a:gd name="connsiteY53" fmla="*/ 381147 h 669219"/>
                <a:gd name="connsiteX54" fmla="*/ 1970 w 946715"/>
                <a:gd name="connsiteY54" fmla="*/ 307808 h 669219"/>
                <a:gd name="connsiteX55" fmla="*/ 12632 w 946715"/>
                <a:gd name="connsiteY55" fmla="*/ 286719 h 669219"/>
                <a:gd name="connsiteX56" fmla="*/ 14936 w 946715"/>
                <a:gd name="connsiteY56" fmla="*/ 284363 h 669219"/>
                <a:gd name="connsiteX57" fmla="*/ 43175 w 946715"/>
                <a:gd name="connsiteY57" fmla="*/ 251408 h 669219"/>
                <a:gd name="connsiteX58" fmla="*/ 266798 w 946715"/>
                <a:gd name="connsiteY58" fmla="*/ 114563 h 669219"/>
                <a:gd name="connsiteX59" fmla="*/ 279392 w 946715"/>
                <a:gd name="connsiteY59" fmla="*/ 111530 h 669219"/>
                <a:gd name="connsiteX60" fmla="*/ 281193 w 946715"/>
                <a:gd name="connsiteY60" fmla="*/ 109395 h 669219"/>
                <a:gd name="connsiteX61" fmla="*/ 269076 w 946715"/>
                <a:gd name="connsiteY61" fmla="*/ 109830 h 669219"/>
                <a:gd name="connsiteX62" fmla="*/ 218671 w 946715"/>
                <a:gd name="connsiteY62" fmla="*/ 116674 h 669219"/>
                <a:gd name="connsiteX63" fmla="*/ 196568 w 946715"/>
                <a:gd name="connsiteY63" fmla="*/ 122009 h 669219"/>
                <a:gd name="connsiteX64" fmla="*/ 194069 w 946715"/>
                <a:gd name="connsiteY64" fmla="*/ 122954 h 669219"/>
                <a:gd name="connsiteX65" fmla="*/ 171719 w 946715"/>
                <a:gd name="connsiteY65" fmla="*/ 124562 h 669219"/>
                <a:gd name="connsiteX66" fmla="*/ 122181 w 946715"/>
                <a:gd name="connsiteY66" fmla="*/ 63650 h 669219"/>
                <a:gd name="connsiteX67" fmla="*/ 126652 w 946715"/>
                <a:gd name="connsiteY67" fmla="*/ 47863 h 669219"/>
                <a:gd name="connsiteX68" fmla="*/ 162482 w 946715"/>
                <a:gd name="connsiteY68" fmla="*/ 17938 h 669219"/>
                <a:gd name="connsiteX69" fmla="*/ 167106 w 946715"/>
                <a:gd name="connsiteY69" fmla="*/ 17143 h 669219"/>
                <a:gd name="connsiteX70" fmla="*/ 196932 w 946715"/>
                <a:gd name="connsiteY70" fmla="*/ 9945 h 669219"/>
                <a:gd name="connsiteX71" fmla="*/ 310057 w 946715"/>
                <a:gd name="connsiteY71" fmla="*/ 217 h 669219"/>
                <a:gd name="connsiteX0" fmla="*/ 310057 w 946715"/>
                <a:gd name="connsiteY0" fmla="*/ 217 h 669219"/>
                <a:gd name="connsiteX1" fmla="*/ 420875 w 946715"/>
                <a:gd name="connsiteY1" fmla="*/ 16213 h 669219"/>
                <a:gd name="connsiteX2" fmla="*/ 446748 w 946715"/>
                <a:gd name="connsiteY2" fmla="*/ 23913 h 669219"/>
                <a:gd name="connsiteX3" fmla="*/ 465540 w 946715"/>
                <a:gd name="connsiteY3" fmla="*/ 20060 h 669219"/>
                <a:gd name="connsiteX4" fmla="*/ 545828 w 946715"/>
                <a:gd name="connsiteY4" fmla="*/ 13705 h 669219"/>
                <a:gd name="connsiteX5" fmla="*/ 772130 w 946715"/>
                <a:gd name="connsiteY5" fmla="*/ 74670 h 669219"/>
                <a:gd name="connsiteX6" fmla="*/ 785486 w 946715"/>
                <a:gd name="connsiteY6" fmla="*/ 84873 h 669219"/>
                <a:gd name="connsiteX7" fmla="*/ 857567 w 946715"/>
                <a:gd name="connsiteY7" fmla="*/ 89228 h 669219"/>
                <a:gd name="connsiteX8" fmla="*/ 937347 w 946715"/>
                <a:gd name="connsiteY8" fmla="*/ 244282 h 669219"/>
                <a:gd name="connsiteX9" fmla="*/ 913418 w 946715"/>
                <a:gd name="connsiteY9" fmla="*/ 390508 h 669219"/>
                <a:gd name="connsiteX10" fmla="*/ 788706 w 946715"/>
                <a:gd name="connsiteY10" fmla="*/ 328214 h 669219"/>
                <a:gd name="connsiteX11" fmla="*/ 785059 w 946715"/>
                <a:gd name="connsiteY11" fmla="*/ 337665 h 669219"/>
                <a:gd name="connsiteX12" fmla="*/ 713725 w 946715"/>
                <a:gd name="connsiteY12" fmla="*/ 435633 h 669219"/>
                <a:gd name="connsiteX13" fmla="*/ 712053 w 946715"/>
                <a:gd name="connsiteY13" fmla="*/ 437079 h 669219"/>
                <a:gd name="connsiteX14" fmla="*/ 712043 w 946715"/>
                <a:gd name="connsiteY14" fmla="*/ 439040 h 669219"/>
                <a:gd name="connsiteX15" fmla="*/ 653228 w 946715"/>
                <a:gd name="connsiteY15" fmla="*/ 630558 h 669219"/>
                <a:gd name="connsiteX16" fmla="*/ 652680 w 946715"/>
                <a:gd name="connsiteY16" fmla="*/ 630228 h 669219"/>
                <a:gd name="connsiteX17" fmla="*/ 648899 w 946715"/>
                <a:gd name="connsiteY17" fmla="*/ 636603 h 669219"/>
                <a:gd name="connsiteX18" fmla="*/ 639132 w 946715"/>
                <a:gd name="connsiteY18" fmla="*/ 647392 h 669219"/>
                <a:gd name="connsiteX19" fmla="*/ 537643 w 946715"/>
                <a:gd name="connsiteY19" fmla="*/ 642220 h 669219"/>
                <a:gd name="connsiteX20" fmla="*/ 525829 w 946715"/>
                <a:gd name="connsiteY20" fmla="*/ 563667 h 669219"/>
                <a:gd name="connsiteX21" fmla="*/ 530162 w 946715"/>
                <a:gd name="connsiteY21" fmla="*/ 556360 h 669219"/>
                <a:gd name="connsiteX22" fmla="*/ 529974 w 946715"/>
                <a:gd name="connsiteY22" fmla="*/ 556246 h 669219"/>
                <a:gd name="connsiteX23" fmla="*/ 566523 w 946715"/>
                <a:gd name="connsiteY23" fmla="*/ 382700 h 669219"/>
                <a:gd name="connsiteX24" fmla="*/ 564112 w 946715"/>
                <a:gd name="connsiteY24" fmla="*/ 369712 h 669219"/>
                <a:gd name="connsiteX25" fmla="*/ 546678 w 946715"/>
                <a:gd name="connsiteY25" fmla="*/ 373278 h 669219"/>
                <a:gd name="connsiteX26" fmla="*/ 331478 w 946715"/>
                <a:gd name="connsiteY26" fmla="*/ 588798 h 669219"/>
                <a:gd name="connsiteX27" fmla="*/ 326928 w 946715"/>
                <a:gd name="connsiteY27" fmla="*/ 611557 h 669219"/>
                <a:gd name="connsiteX28" fmla="*/ 326735 w 946715"/>
                <a:gd name="connsiteY28" fmla="*/ 615454 h 669219"/>
                <a:gd name="connsiteX29" fmla="*/ 323702 w 946715"/>
                <a:gd name="connsiteY29" fmla="*/ 627621 h 669219"/>
                <a:gd name="connsiteX30" fmla="*/ 246353 w 946715"/>
                <a:gd name="connsiteY30" fmla="*/ 665826 h 669219"/>
                <a:gd name="connsiteX31" fmla="*/ 207485 w 946715"/>
                <a:gd name="connsiteY31" fmla="*/ 599517 h 669219"/>
                <a:gd name="connsiteX32" fmla="*/ 208561 w 946715"/>
                <a:gd name="connsiteY32" fmla="*/ 595200 h 669219"/>
                <a:gd name="connsiteX33" fmla="*/ 208503 w 946715"/>
                <a:gd name="connsiteY33" fmla="*/ 595191 h 669219"/>
                <a:gd name="connsiteX34" fmla="*/ 215473 w 946715"/>
                <a:gd name="connsiteY34" fmla="*/ 560330 h 669219"/>
                <a:gd name="connsiteX35" fmla="*/ 225253 w 946715"/>
                <a:gd name="connsiteY35" fmla="*/ 526640 h 669219"/>
                <a:gd name="connsiteX36" fmla="*/ 317475 w 946715"/>
                <a:gd name="connsiteY36" fmla="*/ 373851 h 669219"/>
                <a:gd name="connsiteX37" fmla="*/ 335078 w 946715"/>
                <a:gd name="connsiteY37" fmla="*/ 357234 h 669219"/>
                <a:gd name="connsiteX38" fmla="*/ 313701 w 946715"/>
                <a:gd name="connsiteY38" fmla="*/ 370462 h 669219"/>
                <a:gd name="connsiteX39" fmla="*/ 183422 w 946715"/>
                <a:gd name="connsiteY39" fmla="*/ 527315 h 669219"/>
                <a:gd name="connsiteX40" fmla="*/ 182968 w 946715"/>
                <a:gd name="connsiteY40" fmla="*/ 527119 h 669219"/>
                <a:gd name="connsiteX41" fmla="*/ 179589 w 946715"/>
                <a:gd name="connsiteY41" fmla="*/ 536125 h 669219"/>
                <a:gd name="connsiteX42" fmla="*/ 104340 w 946715"/>
                <a:gd name="connsiteY42" fmla="*/ 571401 h 669219"/>
                <a:gd name="connsiteX43" fmla="*/ 59037 w 946715"/>
                <a:gd name="connsiteY43" fmla="*/ 489830 h 669219"/>
                <a:gd name="connsiteX44" fmla="*/ 63808 w 946715"/>
                <a:gd name="connsiteY44" fmla="*/ 477115 h 669219"/>
                <a:gd name="connsiteX45" fmla="*/ 65437 w 946715"/>
                <a:gd name="connsiteY45" fmla="*/ 474478 h 669219"/>
                <a:gd name="connsiteX46" fmla="*/ 82677 w 946715"/>
                <a:gd name="connsiteY46" fmla="*/ 438864 h 669219"/>
                <a:gd name="connsiteX47" fmla="*/ 275779 w 946715"/>
                <a:gd name="connsiteY47" fmla="*/ 242019 h 669219"/>
                <a:gd name="connsiteX48" fmla="*/ 291065 w 946715"/>
                <a:gd name="connsiteY48" fmla="*/ 234342 h 669219"/>
                <a:gd name="connsiteX49" fmla="*/ 279518 w 946715"/>
                <a:gd name="connsiteY49" fmla="*/ 237911 h 669219"/>
                <a:gd name="connsiteX50" fmla="*/ 131777 w 946715"/>
                <a:gd name="connsiteY50" fmla="*/ 334418 h 669219"/>
                <a:gd name="connsiteX51" fmla="*/ 113699 w 946715"/>
                <a:gd name="connsiteY51" fmla="*/ 355516 h 669219"/>
                <a:gd name="connsiteX52" fmla="*/ 110302 w 946715"/>
                <a:gd name="connsiteY52" fmla="*/ 360780 h 669219"/>
                <a:gd name="connsiteX53" fmla="*/ 46088 w 946715"/>
                <a:gd name="connsiteY53" fmla="*/ 381147 h 669219"/>
                <a:gd name="connsiteX54" fmla="*/ 1970 w 946715"/>
                <a:gd name="connsiteY54" fmla="*/ 307808 h 669219"/>
                <a:gd name="connsiteX55" fmla="*/ 12632 w 946715"/>
                <a:gd name="connsiteY55" fmla="*/ 286719 h 669219"/>
                <a:gd name="connsiteX56" fmla="*/ 14936 w 946715"/>
                <a:gd name="connsiteY56" fmla="*/ 284363 h 669219"/>
                <a:gd name="connsiteX57" fmla="*/ 43175 w 946715"/>
                <a:gd name="connsiteY57" fmla="*/ 251408 h 669219"/>
                <a:gd name="connsiteX58" fmla="*/ 266798 w 946715"/>
                <a:gd name="connsiteY58" fmla="*/ 114563 h 669219"/>
                <a:gd name="connsiteX59" fmla="*/ 279392 w 946715"/>
                <a:gd name="connsiteY59" fmla="*/ 111530 h 669219"/>
                <a:gd name="connsiteX60" fmla="*/ 281193 w 946715"/>
                <a:gd name="connsiteY60" fmla="*/ 109395 h 669219"/>
                <a:gd name="connsiteX61" fmla="*/ 269076 w 946715"/>
                <a:gd name="connsiteY61" fmla="*/ 109830 h 669219"/>
                <a:gd name="connsiteX62" fmla="*/ 218671 w 946715"/>
                <a:gd name="connsiteY62" fmla="*/ 116674 h 669219"/>
                <a:gd name="connsiteX63" fmla="*/ 196568 w 946715"/>
                <a:gd name="connsiteY63" fmla="*/ 122009 h 669219"/>
                <a:gd name="connsiteX64" fmla="*/ 194069 w 946715"/>
                <a:gd name="connsiteY64" fmla="*/ 122954 h 669219"/>
                <a:gd name="connsiteX65" fmla="*/ 171719 w 946715"/>
                <a:gd name="connsiteY65" fmla="*/ 124562 h 669219"/>
                <a:gd name="connsiteX66" fmla="*/ 122181 w 946715"/>
                <a:gd name="connsiteY66" fmla="*/ 63650 h 669219"/>
                <a:gd name="connsiteX67" fmla="*/ 126652 w 946715"/>
                <a:gd name="connsiteY67" fmla="*/ 47863 h 669219"/>
                <a:gd name="connsiteX68" fmla="*/ 162482 w 946715"/>
                <a:gd name="connsiteY68" fmla="*/ 17938 h 669219"/>
                <a:gd name="connsiteX69" fmla="*/ 167106 w 946715"/>
                <a:gd name="connsiteY69" fmla="*/ 17143 h 669219"/>
                <a:gd name="connsiteX70" fmla="*/ 196932 w 946715"/>
                <a:gd name="connsiteY70" fmla="*/ 9945 h 669219"/>
                <a:gd name="connsiteX71" fmla="*/ 310057 w 946715"/>
                <a:gd name="connsiteY71" fmla="*/ 217 h 669219"/>
                <a:gd name="connsiteX0" fmla="*/ 310057 w 958185"/>
                <a:gd name="connsiteY0" fmla="*/ 217 h 669219"/>
                <a:gd name="connsiteX1" fmla="*/ 420875 w 958185"/>
                <a:gd name="connsiteY1" fmla="*/ 16213 h 669219"/>
                <a:gd name="connsiteX2" fmla="*/ 446748 w 958185"/>
                <a:gd name="connsiteY2" fmla="*/ 23913 h 669219"/>
                <a:gd name="connsiteX3" fmla="*/ 465540 w 958185"/>
                <a:gd name="connsiteY3" fmla="*/ 20060 h 669219"/>
                <a:gd name="connsiteX4" fmla="*/ 545828 w 958185"/>
                <a:gd name="connsiteY4" fmla="*/ 13705 h 669219"/>
                <a:gd name="connsiteX5" fmla="*/ 772130 w 958185"/>
                <a:gd name="connsiteY5" fmla="*/ 74670 h 669219"/>
                <a:gd name="connsiteX6" fmla="*/ 785486 w 958185"/>
                <a:gd name="connsiteY6" fmla="*/ 84873 h 669219"/>
                <a:gd name="connsiteX7" fmla="*/ 857567 w 958185"/>
                <a:gd name="connsiteY7" fmla="*/ 89228 h 669219"/>
                <a:gd name="connsiteX8" fmla="*/ 953222 w 958185"/>
                <a:gd name="connsiteY8" fmla="*/ 237932 h 669219"/>
                <a:gd name="connsiteX9" fmla="*/ 913418 w 958185"/>
                <a:gd name="connsiteY9" fmla="*/ 390508 h 669219"/>
                <a:gd name="connsiteX10" fmla="*/ 788706 w 958185"/>
                <a:gd name="connsiteY10" fmla="*/ 328214 h 669219"/>
                <a:gd name="connsiteX11" fmla="*/ 785059 w 958185"/>
                <a:gd name="connsiteY11" fmla="*/ 337665 h 669219"/>
                <a:gd name="connsiteX12" fmla="*/ 713725 w 958185"/>
                <a:gd name="connsiteY12" fmla="*/ 435633 h 669219"/>
                <a:gd name="connsiteX13" fmla="*/ 712053 w 958185"/>
                <a:gd name="connsiteY13" fmla="*/ 437079 h 669219"/>
                <a:gd name="connsiteX14" fmla="*/ 712043 w 958185"/>
                <a:gd name="connsiteY14" fmla="*/ 439040 h 669219"/>
                <a:gd name="connsiteX15" fmla="*/ 653228 w 958185"/>
                <a:gd name="connsiteY15" fmla="*/ 630558 h 669219"/>
                <a:gd name="connsiteX16" fmla="*/ 652680 w 958185"/>
                <a:gd name="connsiteY16" fmla="*/ 630228 h 669219"/>
                <a:gd name="connsiteX17" fmla="*/ 648899 w 958185"/>
                <a:gd name="connsiteY17" fmla="*/ 636603 h 669219"/>
                <a:gd name="connsiteX18" fmla="*/ 639132 w 958185"/>
                <a:gd name="connsiteY18" fmla="*/ 647392 h 669219"/>
                <a:gd name="connsiteX19" fmla="*/ 537643 w 958185"/>
                <a:gd name="connsiteY19" fmla="*/ 642220 h 669219"/>
                <a:gd name="connsiteX20" fmla="*/ 525829 w 958185"/>
                <a:gd name="connsiteY20" fmla="*/ 563667 h 669219"/>
                <a:gd name="connsiteX21" fmla="*/ 530162 w 958185"/>
                <a:gd name="connsiteY21" fmla="*/ 556360 h 669219"/>
                <a:gd name="connsiteX22" fmla="*/ 529974 w 958185"/>
                <a:gd name="connsiteY22" fmla="*/ 556246 h 669219"/>
                <a:gd name="connsiteX23" fmla="*/ 566523 w 958185"/>
                <a:gd name="connsiteY23" fmla="*/ 382700 h 669219"/>
                <a:gd name="connsiteX24" fmla="*/ 564112 w 958185"/>
                <a:gd name="connsiteY24" fmla="*/ 369712 h 669219"/>
                <a:gd name="connsiteX25" fmla="*/ 546678 w 958185"/>
                <a:gd name="connsiteY25" fmla="*/ 373278 h 669219"/>
                <a:gd name="connsiteX26" fmla="*/ 331478 w 958185"/>
                <a:gd name="connsiteY26" fmla="*/ 588798 h 669219"/>
                <a:gd name="connsiteX27" fmla="*/ 326928 w 958185"/>
                <a:gd name="connsiteY27" fmla="*/ 611557 h 669219"/>
                <a:gd name="connsiteX28" fmla="*/ 326735 w 958185"/>
                <a:gd name="connsiteY28" fmla="*/ 615454 h 669219"/>
                <a:gd name="connsiteX29" fmla="*/ 323702 w 958185"/>
                <a:gd name="connsiteY29" fmla="*/ 627621 h 669219"/>
                <a:gd name="connsiteX30" fmla="*/ 246353 w 958185"/>
                <a:gd name="connsiteY30" fmla="*/ 665826 h 669219"/>
                <a:gd name="connsiteX31" fmla="*/ 207485 w 958185"/>
                <a:gd name="connsiteY31" fmla="*/ 599517 h 669219"/>
                <a:gd name="connsiteX32" fmla="*/ 208561 w 958185"/>
                <a:gd name="connsiteY32" fmla="*/ 595200 h 669219"/>
                <a:gd name="connsiteX33" fmla="*/ 208503 w 958185"/>
                <a:gd name="connsiteY33" fmla="*/ 595191 h 669219"/>
                <a:gd name="connsiteX34" fmla="*/ 215473 w 958185"/>
                <a:gd name="connsiteY34" fmla="*/ 560330 h 669219"/>
                <a:gd name="connsiteX35" fmla="*/ 225253 w 958185"/>
                <a:gd name="connsiteY35" fmla="*/ 526640 h 669219"/>
                <a:gd name="connsiteX36" fmla="*/ 317475 w 958185"/>
                <a:gd name="connsiteY36" fmla="*/ 373851 h 669219"/>
                <a:gd name="connsiteX37" fmla="*/ 335078 w 958185"/>
                <a:gd name="connsiteY37" fmla="*/ 357234 h 669219"/>
                <a:gd name="connsiteX38" fmla="*/ 313701 w 958185"/>
                <a:gd name="connsiteY38" fmla="*/ 370462 h 669219"/>
                <a:gd name="connsiteX39" fmla="*/ 183422 w 958185"/>
                <a:gd name="connsiteY39" fmla="*/ 527315 h 669219"/>
                <a:gd name="connsiteX40" fmla="*/ 182968 w 958185"/>
                <a:gd name="connsiteY40" fmla="*/ 527119 h 669219"/>
                <a:gd name="connsiteX41" fmla="*/ 179589 w 958185"/>
                <a:gd name="connsiteY41" fmla="*/ 536125 h 669219"/>
                <a:gd name="connsiteX42" fmla="*/ 104340 w 958185"/>
                <a:gd name="connsiteY42" fmla="*/ 571401 h 669219"/>
                <a:gd name="connsiteX43" fmla="*/ 59037 w 958185"/>
                <a:gd name="connsiteY43" fmla="*/ 489830 h 669219"/>
                <a:gd name="connsiteX44" fmla="*/ 63808 w 958185"/>
                <a:gd name="connsiteY44" fmla="*/ 477115 h 669219"/>
                <a:gd name="connsiteX45" fmla="*/ 65437 w 958185"/>
                <a:gd name="connsiteY45" fmla="*/ 474478 h 669219"/>
                <a:gd name="connsiteX46" fmla="*/ 82677 w 958185"/>
                <a:gd name="connsiteY46" fmla="*/ 438864 h 669219"/>
                <a:gd name="connsiteX47" fmla="*/ 275779 w 958185"/>
                <a:gd name="connsiteY47" fmla="*/ 242019 h 669219"/>
                <a:gd name="connsiteX48" fmla="*/ 291065 w 958185"/>
                <a:gd name="connsiteY48" fmla="*/ 234342 h 669219"/>
                <a:gd name="connsiteX49" fmla="*/ 279518 w 958185"/>
                <a:gd name="connsiteY49" fmla="*/ 237911 h 669219"/>
                <a:gd name="connsiteX50" fmla="*/ 131777 w 958185"/>
                <a:gd name="connsiteY50" fmla="*/ 334418 h 669219"/>
                <a:gd name="connsiteX51" fmla="*/ 113699 w 958185"/>
                <a:gd name="connsiteY51" fmla="*/ 355516 h 669219"/>
                <a:gd name="connsiteX52" fmla="*/ 110302 w 958185"/>
                <a:gd name="connsiteY52" fmla="*/ 360780 h 669219"/>
                <a:gd name="connsiteX53" fmla="*/ 46088 w 958185"/>
                <a:gd name="connsiteY53" fmla="*/ 381147 h 669219"/>
                <a:gd name="connsiteX54" fmla="*/ 1970 w 958185"/>
                <a:gd name="connsiteY54" fmla="*/ 307808 h 669219"/>
                <a:gd name="connsiteX55" fmla="*/ 12632 w 958185"/>
                <a:gd name="connsiteY55" fmla="*/ 286719 h 669219"/>
                <a:gd name="connsiteX56" fmla="*/ 14936 w 958185"/>
                <a:gd name="connsiteY56" fmla="*/ 284363 h 669219"/>
                <a:gd name="connsiteX57" fmla="*/ 43175 w 958185"/>
                <a:gd name="connsiteY57" fmla="*/ 251408 h 669219"/>
                <a:gd name="connsiteX58" fmla="*/ 266798 w 958185"/>
                <a:gd name="connsiteY58" fmla="*/ 114563 h 669219"/>
                <a:gd name="connsiteX59" fmla="*/ 279392 w 958185"/>
                <a:gd name="connsiteY59" fmla="*/ 111530 h 669219"/>
                <a:gd name="connsiteX60" fmla="*/ 281193 w 958185"/>
                <a:gd name="connsiteY60" fmla="*/ 109395 h 669219"/>
                <a:gd name="connsiteX61" fmla="*/ 269076 w 958185"/>
                <a:gd name="connsiteY61" fmla="*/ 109830 h 669219"/>
                <a:gd name="connsiteX62" fmla="*/ 218671 w 958185"/>
                <a:gd name="connsiteY62" fmla="*/ 116674 h 669219"/>
                <a:gd name="connsiteX63" fmla="*/ 196568 w 958185"/>
                <a:gd name="connsiteY63" fmla="*/ 122009 h 669219"/>
                <a:gd name="connsiteX64" fmla="*/ 194069 w 958185"/>
                <a:gd name="connsiteY64" fmla="*/ 122954 h 669219"/>
                <a:gd name="connsiteX65" fmla="*/ 171719 w 958185"/>
                <a:gd name="connsiteY65" fmla="*/ 124562 h 669219"/>
                <a:gd name="connsiteX66" fmla="*/ 122181 w 958185"/>
                <a:gd name="connsiteY66" fmla="*/ 63650 h 669219"/>
                <a:gd name="connsiteX67" fmla="*/ 126652 w 958185"/>
                <a:gd name="connsiteY67" fmla="*/ 47863 h 669219"/>
                <a:gd name="connsiteX68" fmla="*/ 162482 w 958185"/>
                <a:gd name="connsiteY68" fmla="*/ 17938 h 669219"/>
                <a:gd name="connsiteX69" fmla="*/ 167106 w 958185"/>
                <a:gd name="connsiteY69" fmla="*/ 17143 h 669219"/>
                <a:gd name="connsiteX70" fmla="*/ 196932 w 958185"/>
                <a:gd name="connsiteY70" fmla="*/ 9945 h 669219"/>
                <a:gd name="connsiteX71" fmla="*/ 310057 w 958185"/>
                <a:gd name="connsiteY71" fmla="*/ 217 h 669219"/>
                <a:gd name="connsiteX0" fmla="*/ 310057 w 958185"/>
                <a:gd name="connsiteY0" fmla="*/ 217 h 669219"/>
                <a:gd name="connsiteX1" fmla="*/ 420875 w 958185"/>
                <a:gd name="connsiteY1" fmla="*/ 16213 h 669219"/>
                <a:gd name="connsiteX2" fmla="*/ 446748 w 958185"/>
                <a:gd name="connsiteY2" fmla="*/ 23913 h 669219"/>
                <a:gd name="connsiteX3" fmla="*/ 465540 w 958185"/>
                <a:gd name="connsiteY3" fmla="*/ 20060 h 669219"/>
                <a:gd name="connsiteX4" fmla="*/ 545828 w 958185"/>
                <a:gd name="connsiteY4" fmla="*/ 13705 h 669219"/>
                <a:gd name="connsiteX5" fmla="*/ 772130 w 958185"/>
                <a:gd name="connsiteY5" fmla="*/ 74670 h 669219"/>
                <a:gd name="connsiteX6" fmla="*/ 785486 w 958185"/>
                <a:gd name="connsiteY6" fmla="*/ 84873 h 669219"/>
                <a:gd name="connsiteX7" fmla="*/ 857567 w 958185"/>
                <a:gd name="connsiteY7" fmla="*/ 89228 h 669219"/>
                <a:gd name="connsiteX8" fmla="*/ 953222 w 958185"/>
                <a:gd name="connsiteY8" fmla="*/ 237932 h 669219"/>
                <a:gd name="connsiteX9" fmla="*/ 913418 w 958185"/>
                <a:gd name="connsiteY9" fmla="*/ 390508 h 669219"/>
                <a:gd name="connsiteX10" fmla="*/ 788706 w 958185"/>
                <a:gd name="connsiteY10" fmla="*/ 328214 h 669219"/>
                <a:gd name="connsiteX11" fmla="*/ 785059 w 958185"/>
                <a:gd name="connsiteY11" fmla="*/ 337665 h 669219"/>
                <a:gd name="connsiteX12" fmla="*/ 713725 w 958185"/>
                <a:gd name="connsiteY12" fmla="*/ 435633 h 669219"/>
                <a:gd name="connsiteX13" fmla="*/ 712053 w 958185"/>
                <a:gd name="connsiteY13" fmla="*/ 437079 h 669219"/>
                <a:gd name="connsiteX14" fmla="*/ 712043 w 958185"/>
                <a:gd name="connsiteY14" fmla="*/ 439040 h 669219"/>
                <a:gd name="connsiteX15" fmla="*/ 653228 w 958185"/>
                <a:gd name="connsiteY15" fmla="*/ 630558 h 669219"/>
                <a:gd name="connsiteX16" fmla="*/ 652680 w 958185"/>
                <a:gd name="connsiteY16" fmla="*/ 630228 h 669219"/>
                <a:gd name="connsiteX17" fmla="*/ 648899 w 958185"/>
                <a:gd name="connsiteY17" fmla="*/ 636603 h 669219"/>
                <a:gd name="connsiteX18" fmla="*/ 639132 w 958185"/>
                <a:gd name="connsiteY18" fmla="*/ 647392 h 669219"/>
                <a:gd name="connsiteX19" fmla="*/ 537643 w 958185"/>
                <a:gd name="connsiteY19" fmla="*/ 642220 h 669219"/>
                <a:gd name="connsiteX20" fmla="*/ 525829 w 958185"/>
                <a:gd name="connsiteY20" fmla="*/ 563667 h 669219"/>
                <a:gd name="connsiteX21" fmla="*/ 530162 w 958185"/>
                <a:gd name="connsiteY21" fmla="*/ 556360 h 669219"/>
                <a:gd name="connsiteX22" fmla="*/ 529974 w 958185"/>
                <a:gd name="connsiteY22" fmla="*/ 556246 h 669219"/>
                <a:gd name="connsiteX23" fmla="*/ 566523 w 958185"/>
                <a:gd name="connsiteY23" fmla="*/ 382700 h 669219"/>
                <a:gd name="connsiteX24" fmla="*/ 564112 w 958185"/>
                <a:gd name="connsiteY24" fmla="*/ 369712 h 669219"/>
                <a:gd name="connsiteX25" fmla="*/ 546678 w 958185"/>
                <a:gd name="connsiteY25" fmla="*/ 373278 h 669219"/>
                <a:gd name="connsiteX26" fmla="*/ 331478 w 958185"/>
                <a:gd name="connsiteY26" fmla="*/ 588798 h 669219"/>
                <a:gd name="connsiteX27" fmla="*/ 326928 w 958185"/>
                <a:gd name="connsiteY27" fmla="*/ 611557 h 669219"/>
                <a:gd name="connsiteX28" fmla="*/ 326735 w 958185"/>
                <a:gd name="connsiteY28" fmla="*/ 615454 h 669219"/>
                <a:gd name="connsiteX29" fmla="*/ 323702 w 958185"/>
                <a:gd name="connsiteY29" fmla="*/ 627621 h 669219"/>
                <a:gd name="connsiteX30" fmla="*/ 246353 w 958185"/>
                <a:gd name="connsiteY30" fmla="*/ 665826 h 669219"/>
                <a:gd name="connsiteX31" fmla="*/ 207485 w 958185"/>
                <a:gd name="connsiteY31" fmla="*/ 599517 h 669219"/>
                <a:gd name="connsiteX32" fmla="*/ 208561 w 958185"/>
                <a:gd name="connsiteY32" fmla="*/ 595200 h 669219"/>
                <a:gd name="connsiteX33" fmla="*/ 208503 w 958185"/>
                <a:gd name="connsiteY33" fmla="*/ 595191 h 669219"/>
                <a:gd name="connsiteX34" fmla="*/ 215473 w 958185"/>
                <a:gd name="connsiteY34" fmla="*/ 560330 h 669219"/>
                <a:gd name="connsiteX35" fmla="*/ 225253 w 958185"/>
                <a:gd name="connsiteY35" fmla="*/ 526640 h 669219"/>
                <a:gd name="connsiteX36" fmla="*/ 317475 w 958185"/>
                <a:gd name="connsiteY36" fmla="*/ 373851 h 669219"/>
                <a:gd name="connsiteX37" fmla="*/ 335078 w 958185"/>
                <a:gd name="connsiteY37" fmla="*/ 357234 h 669219"/>
                <a:gd name="connsiteX38" fmla="*/ 313701 w 958185"/>
                <a:gd name="connsiteY38" fmla="*/ 370462 h 669219"/>
                <a:gd name="connsiteX39" fmla="*/ 183422 w 958185"/>
                <a:gd name="connsiteY39" fmla="*/ 527315 h 669219"/>
                <a:gd name="connsiteX40" fmla="*/ 182968 w 958185"/>
                <a:gd name="connsiteY40" fmla="*/ 527119 h 669219"/>
                <a:gd name="connsiteX41" fmla="*/ 179589 w 958185"/>
                <a:gd name="connsiteY41" fmla="*/ 536125 h 669219"/>
                <a:gd name="connsiteX42" fmla="*/ 104340 w 958185"/>
                <a:gd name="connsiteY42" fmla="*/ 571401 h 669219"/>
                <a:gd name="connsiteX43" fmla="*/ 59037 w 958185"/>
                <a:gd name="connsiteY43" fmla="*/ 489830 h 669219"/>
                <a:gd name="connsiteX44" fmla="*/ 63808 w 958185"/>
                <a:gd name="connsiteY44" fmla="*/ 477115 h 669219"/>
                <a:gd name="connsiteX45" fmla="*/ 65437 w 958185"/>
                <a:gd name="connsiteY45" fmla="*/ 474478 h 669219"/>
                <a:gd name="connsiteX46" fmla="*/ 82677 w 958185"/>
                <a:gd name="connsiteY46" fmla="*/ 438864 h 669219"/>
                <a:gd name="connsiteX47" fmla="*/ 275779 w 958185"/>
                <a:gd name="connsiteY47" fmla="*/ 242019 h 669219"/>
                <a:gd name="connsiteX48" fmla="*/ 291065 w 958185"/>
                <a:gd name="connsiteY48" fmla="*/ 234342 h 669219"/>
                <a:gd name="connsiteX49" fmla="*/ 279518 w 958185"/>
                <a:gd name="connsiteY49" fmla="*/ 237911 h 669219"/>
                <a:gd name="connsiteX50" fmla="*/ 131777 w 958185"/>
                <a:gd name="connsiteY50" fmla="*/ 334418 h 669219"/>
                <a:gd name="connsiteX51" fmla="*/ 113699 w 958185"/>
                <a:gd name="connsiteY51" fmla="*/ 355516 h 669219"/>
                <a:gd name="connsiteX52" fmla="*/ 110302 w 958185"/>
                <a:gd name="connsiteY52" fmla="*/ 360780 h 669219"/>
                <a:gd name="connsiteX53" fmla="*/ 46088 w 958185"/>
                <a:gd name="connsiteY53" fmla="*/ 381147 h 669219"/>
                <a:gd name="connsiteX54" fmla="*/ 1970 w 958185"/>
                <a:gd name="connsiteY54" fmla="*/ 307808 h 669219"/>
                <a:gd name="connsiteX55" fmla="*/ 12632 w 958185"/>
                <a:gd name="connsiteY55" fmla="*/ 286719 h 669219"/>
                <a:gd name="connsiteX56" fmla="*/ 14936 w 958185"/>
                <a:gd name="connsiteY56" fmla="*/ 284363 h 669219"/>
                <a:gd name="connsiteX57" fmla="*/ 43175 w 958185"/>
                <a:gd name="connsiteY57" fmla="*/ 251408 h 669219"/>
                <a:gd name="connsiteX58" fmla="*/ 266798 w 958185"/>
                <a:gd name="connsiteY58" fmla="*/ 114563 h 669219"/>
                <a:gd name="connsiteX59" fmla="*/ 279392 w 958185"/>
                <a:gd name="connsiteY59" fmla="*/ 111530 h 669219"/>
                <a:gd name="connsiteX60" fmla="*/ 281193 w 958185"/>
                <a:gd name="connsiteY60" fmla="*/ 109395 h 669219"/>
                <a:gd name="connsiteX61" fmla="*/ 218671 w 958185"/>
                <a:gd name="connsiteY61" fmla="*/ 116674 h 669219"/>
                <a:gd name="connsiteX62" fmla="*/ 196568 w 958185"/>
                <a:gd name="connsiteY62" fmla="*/ 122009 h 669219"/>
                <a:gd name="connsiteX63" fmla="*/ 194069 w 958185"/>
                <a:gd name="connsiteY63" fmla="*/ 122954 h 669219"/>
                <a:gd name="connsiteX64" fmla="*/ 171719 w 958185"/>
                <a:gd name="connsiteY64" fmla="*/ 124562 h 669219"/>
                <a:gd name="connsiteX65" fmla="*/ 122181 w 958185"/>
                <a:gd name="connsiteY65" fmla="*/ 63650 h 669219"/>
                <a:gd name="connsiteX66" fmla="*/ 126652 w 958185"/>
                <a:gd name="connsiteY66" fmla="*/ 47863 h 669219"/>
                <a:gd name="connsiteX67" fmla="*/ 162482 w 958185"/>
                <a:gd name="connsiteY67" fmla="*/ 17938 h 669219"/>
                <a:gd name="connsiteX68" fmla="*/ 167106 w 958185"/>
                <a:gd name="connsiteY68" fmla="*/ 17143 h 669219"/>
                <a:gd name="connsiteX69" fmla="*/ 196932 w 958185"/>
                <a:gd name="connsiteY69" fmla="*/ 9945 h 669219"/>
                <a:gd name="connsiteX70" fmla="*/ 310057 w 958185"/>
                <a:gd name="connsiteY70" fmla="*/ 217 h 669219"/>
                <a:gd name="connsiteX0" fmla="*/ 310057 w 956820"/>
                <a:gd name="connsiteY0" fmla="*/ 217 h 669219"/>
                <a:gd name="connsiteX1" fmla="*/ 420875 w 956820"/>
                <a:gd name="connsiteY1" fmla="*/ 16213 h 669219"/>
                <a:gd name="connsiteX2" fmla="*/ 446748 w 956820"/>
                <a:gd name="connsiteY2" fmla="*/ 23913 h 669219"/>
                <a:gd name="connsiteX3" fmla="*/ 465540 w 956820"/>
                <a:gd name="connsiteY3" fmla="*/ 20060 h 669219"/>
                <a:gd name="connsiteX4" fmla="*/ 545828 w 956820"/>
                <a:gd name="connsiteY4" fmla="*/ 13705 h 669219"/>
                <a:gd name="connsiteX5" fmla="*/ 772130 w 956820"/>
                <a:gd name="connsiteY5" fmla="*/ 74670 h 669219"/>
                <a:gd name="connsiteX6" fmla="*/ 785486 w 956820"/>
                <a:gd name="connsiteY6" fmla="*/ 84873 h 669219"/>
                <a:gd name="connsiteX7" fmla="*/ 857567 w 956820"/>
                <a:gd name="connsiteY7" fmla="*/ 89228 h 669219"/>
                <a:gd name="connsiteX8" fmla="*/ 953222 w 956820"/>
                <a:gd name="connsiteY8" fmla="*/ 237932 h 669219"/>
                <a:gd name="connsiteX9" fmla="*/ 913418 w 956820"/>
                <a:gd name="connsiteY9" fmla="*/ 390508 h 669219"/>
                <a:gd name="connsiteX10" fmla="*/ 788706 w 956820"/>
                <a:gd name="connsiteY10" fmla="*/ 328214 h 669219"/>
                <a:gd name="connsiteX11" fmla="*/ 785059 w 956820"/>
                <a:gd name="connsiteY11" fmla="*/ 337665 h 669219"/>
                <a:gd name="connsiteX12" fmla="*/ 713725 w 956820"/>
                <a:gd name="connsiteY12" fmla="*/ 435633 h 669219"/>
                <a:gd name="connsiteX13" fmla="*/ 712053 w 956820"/>
                <a:gd name="connsiteY13" fmla="*/ 437079 h 669219"/>
                <a:gd name="connsiteX14" fmla="*/ 712043 w 956820"/>
                <a:gd name="connsiteY14" fmla="*/ 439040 h 669219"/>
                <a:gd name="connsiteX15" fmla="*/ 653228 w 956820"/>
                <a:gd name="connsiteY15" fmla="*/ 630558 h 669219"/>
                <a:gd name="connsiteX16" fmla="*/ 652680 w 956820"/>
                <a:gd name="connsiteY16" fmla="*/ 630228 h 669219"/>
                <a:gd name="connsiteX17" fmla="*/ 648899 w 956820"/>
                <a:gd name="connsiteY17" fmla="*/ 636603 h 669219"/>
                <a:gd name="connsiteX18" fmla="*/ 639132 w 956820"/>
                <a:gd name="connsiteY18" fmla="*/ 647392 h 669219"/>
                <a:gd name="connsiteX19" fmla="*/ 537643 w 956820"/>
                <a:gd name="connsiteY19" fmla="*/ 642220 h 669219"/>
                <a:gd name="connsiteX20" fmla="*/ 525829 w 956820"/>
                <a:gd name="connsiteY20" fmla="*/ 563667 h 669219"/>
                <a:gd name="connsiteX21" fmla="*/ 530162 w 956820"/>
                <a:gd name="connsiteY21" fmla="*/ 556360 h 669219"/>
                <a:gd name="connsiteX22" fmla="*/ 529974 w 956820"/>
                <a:gd name="connsiteY22" fmla="*/ 556246 h 669219"/>
                <a:gd name="connsiteX23" fmla="*/ 566523 w 956820"/>
                <a:gd name="connsiteY23" fmla="*/ 382700 h 669219"/>
                <a:gd name="connsiteX24" fmla="*/ 564112 w 956820"/>
                <a:gd name="connsiteY24" fmla="*/ 369712 h 669219"/>
                <a:gd name="connsiteX25" fmla="*/ 546678 w 956820"/>
                <a:gd name="connsiteY25" fmla="*/ 373278 h 669219"/>
                <a:gd name="connsiteX26" fmla="*/ 331478 w 956820"/>
                <a:gd name="connsiteY26" fmla="*/ 588798 h 669219"/>
                <a:gd name="connsiteX27" fmla="*/ 326928 w 956820"/>
                <a:gd name="connsiteY27" fmla="*/ 611557 h 669219"/>
                <a:gd name="connsiteX28" fmla="*/ 326735 w 956820"/>
                <a:gd name="connsiteY28" fmla="*/ 615454 h 669219"/>
                <a:gd name="connsiteX29" fmla="*/ 323702 w 956820"/>
                <a:gd name="connsiteY29" fmla="*/ 627621 h 669219"/>
                <a:gd name="connsiteX30" fmla="*/ 246353 w 956820"/>
                <a:gd name="connsiteY30" fmla="*/ 665826 h 669219"/>
                <a:gd name="connsiteX31" fmla="*/ 207485 w 956820"/>
                <a:gd name="connsiteY31" fmla="*/ 599517 h 669219"/>
                <a:gd name="connsiteX32" fmla="*/ 208561 w 956820"/>
                <a:gd name="connsiteY32" fmla="*/ 595200 h 669219"/>
                <a:gd name="connsiteX33" fmla="*/ 208503 w 956820"/>
                <a:gd name="connsiteY33" fmla="*/ 595191 h 669219"/>
                <a:gd name="connsiteX34" fmla="*/ 215473 w 956820"/>
                <a:gd name="connsiteY34" fmla="*/ 560330 h 669219"/>
                <a:gd name="connsiteX35" fmla="*/ 225253 w 956820"/>
                <a:gd name="connsiteY35" fmla="*/ 526640 h 669219"/>
                <a:gd name="connsiteX36" fmla="*/ 317475 w 956820"/>
                <a:gd name="connsiteY36" fmla="*/ 373851 h 669219"/>
                <a:gd name="connsiteX37" fmla="*/ 335078 w 956820"/>
                <a:gd name="connsiteY37" fmla="*/ 357234 h 669219"/>
                <a:gd name="connsiteX38" fmla="*/ 313701 w 956820"/>
                <a:gd name="connsiteY38" fmla="*/ 370462 h 669219"/>
                <a:gd name="connsiteX39" fmla="*/ 183422 w 956820"/>
                <a:gd name="connsiteY39" fmla="*/ 527315 h 669219"/>
                <a:gd name="connsiteX40" fmla="*/ 182968 w 956820"/>
                <a:gd name="connsiteY40" fmla="*/ 527119 h 669219"/>
                <a:gd name="connsiteX41" fmla="*/ 179589 w 956820"/>
                <a:gd name="connsiteY41" fmla="*/ 536125 h 669219"/>
                <a:gd name="connsiteX42" fmla="*/ 104340 w 956820"/>
                <a:gd name="connsiteY42" fmla="*/ 571401 h 669219"/>
                <a:gd name="connsiteX43" fmla="*/ 59037 w 956820"/>
                <a:gd name="connsiteY43" fmla="*/ 489830 h 669219"/>
                <a:gd name="connsiteX44" fmla="*/ 63808 w 956820"/>
                <a:gd name="connsiteY44" fmla="*/ 477115 h 669219"/>
                <a:gd name="connsiteX45" fmla="*/ 65437 w 956820"/>
                <a:gd name="connsiteY45" fmla="*/ 474478 h 669219"/>
                <a:gd name="connsiteX46" fmla="*/ 82677 w 956820"/>
                <a:gd name="connsiteY46" fmla="*/ 438864 h 669219"/>
                <a:gd name="connsiteX47" fmla="*/ 275779 w 956820"/>
                <a:gd name="connsiteY47" fmla="*/ 242019 h 669219"/>
                <a:gd name="connsiteX48" fmla="*/ 291065 w 956820"/>
                <a:gd name="connsiteY48" fmla="*/ 234342 h 669219"/>
                <a:gd name="connsiteX49" fmla="*/ 279518 w 956820"/>
                <a:gd name="connsiteY49" fmla="*/ 237911 h 669219"/>
                <a:gd name="connsiteX50" fmla="*/ 131777 w 956820"/>
                <a:gd name="connsiteY50" fmla="*/ 334418 h 669219"/>
                <a:gd name="connsiteX51" fmla="*/ 113699 w 956820"/>
                <a:gd name="connsiteY51" fmla="*/ 355516 h 669219"/>
                <a:gd name="connsiteX52" fmla="*/ 110302 w 956820"/>
                <a:gd name="connsiteY52" fmla="*/ 360780 h 669219"/>
                <a:gd name="connsiteX53" fmla="*/ 46088 w 956820"/>
                <a:gd name="connsiteY53" fmla="*/ 381147 h 669219"/>
                <a:gd name="connsiteX54" fmla="*/ 1970 w 956820"/>
                <a:gd name="connsiteY54" fmla="*/ 307808 h 669219"/>
                <a:gd name="connsiteX55" fmla="*/ 12632 w 956820"/>
                <a:gd name="connsiteY55" fmla="*/ 286719 h 669219"/>
                <a:gd name="connsiteX56" fmla="*/ 14936 w 956820"/>
                <a:gd name="connsiteY56" fmla="*/ 284363 h 669219"/>
                <a:gd name="connsiteX57" fmla="*/ 43175 w 956820"/>
                <a:gd name="connsiteY57" fmla="*/ 251408 h 669219"/>
                <a:gd name="connsiteX58" fmla="*/ 266798 w 956820"/>
                <a:gd name="connsiteY58" fmla="*/ 114563 h 669219"/>
                <a:gd name="connsiteX59" fmla="*/ 279392 w 956820"/>
                <a:gd name="connsiteY59" fmla="*/ 111530 h 669219"/>
                <a:gd name="connsiteX60" fmla="*/ 281193 w 956820"/>
                <a:gd name="connsiteY60" fmla="*/ 109395 h 669219"/>
                <a:gd name="connsiteX61" fmla="*/ 218671 w 956820"/>
                <a:gd name="connsiteY61" fmla="*/ 116674 h 669219"/>
                <a:gd name="connsiteX62" fmla="*/ 196568 w 956820"/>
                <a:gd name="connsiteY62" fmla="*/ 122009 h 669219"/>
                <a:gd name="connsiteX63" fmla="*/ 194069 w 956820"/>
                <a:gd name="connsiteY63" fmla="*/ 122954 h 669219"/>
                <a:gd name="connsiteX64" fmla="*/ 171719 w 956820"/>
                <a:gd name="connsiteY64" fmla="*/ 124562 h 669219"/>
                <a:gd name="connsiteX65" fmla="*/ 122181 w 956820"/>
                <a:gd name="connsiteY65" fmla="*/ 63650 h 669219"/>
                <a:gd name="connsiteX66" fmla="*/ 126652 w 956820"/>
                <a:gd name="connsiteY66" fmla="*/ 47863 h 669219"/>
                <a:gd name="connsiteX67" fmla="*/ 162482 w 956820"/>
                <a:gd name="connsiteY67" fmla="*/ 17938 h 669219"/>
                <a:gd name="connsiteX68" fmla="*/ 167106 w 956820"/>
                <a:gd name="connsiteY68" fmla="*/ 17143 h 669219"/>
                <a:gd name="connsiteX69" fmla="*/ 196932 w 956820"/>
                <a:gd name="connsiteY69" fmla="*/ 9945 h 669219"/>
                <a:gd name="connsiteX70" fmla="*/ 310057 w 956820"/>
                <a:gd name="connsiteY70" fmla="*/ 217 h 669219"/>
                <a:gd name="connsiteX0" fmla="*/ 310057 w 956820"/>
                <a:gd name="connsiteY0" fmla="*/ 217 h 669219"/>
                <a:gd name="connsiteX1" fmla="*/ 420875 w 956820"/>
                <a:gd name="connsiteY1" fmla="*/ 16213 h 669219"/>
                <a:gd name="connsiteX2" fmla="*/ 446748 w 956820"/>
                <a:gd name="connsiteY2" fmla="*/ 23913 h 669219"/>
                <a:gd name="connsiteX3" fmla="*/ 465540 w 956820"/>
                <a:gd name="connsiteY3" fmla="*/ 20060 h 669219"/>
                <a:gd name="connsiteX4" fmla="*/ 545828 w 956820"/>
                <a:gd name="connsiteY4" fmla="*/ 13705 h 669219"/>
                <a:gd name="connsiteX5" fmla="*/ 772130 w 956820"/>
                <a:gd name="connsiteY5" fmla="*/ 74670 h 669219"/>
                <a:gd name="connsiteX6" fmla="*/ 785486 w 956820"/>
                <a:gd name="connsiteY6" fmla="*/ 84873 h 669219"/>
                <a:gd name="connsiteX7" fmla="*/ 857567 w 956820"/>
                <a:gd name="connsiteY7" fmla="*/ 89228 h 669219"/>
                <a:gd name="connsiteX8" fmla="*/ 953222 w 956820"/>
                <a:gd name="connsiteY8" fmla="*/ 237932 h 669219"/>
                <a:gd name="connsiteX9" fmla="*/ 913418 w 956820"/>
                <a:gd name="connsiteY9" fmla="*/ 390508 h 669219"/>
                <a:gd name="connsiteX10" fmla="*/ 788706 w 956820"/>
                <a:gd name="connsiteY10" fmla="*/ 328214 h 669219"/>
                <a:gd name="connsiteX11" fmla="*/ 713725 w 956820"/>
                <a:gd name="connsiteY11" fmla="*/ 435633 h 669219"/>
                <a:gd name="connsiteX12" fmla="*/ 712053 w 956820"/>
                <a:gd name="connsiteY12" fmla="*/ 437079 h 669219"/>
                <a:gd name="connsiteX13" fmla="*/ 712043 w 956820"/>
                <a:gd name="connsiteY13" fmla="*/ 439040 h 669219"/>
                <a:gd name="connsiteX14" fmla="*/ 653228 w 956820"/>
                <a:gd name="connsiteY14" fmla="*/ 630558 h 669219"/>
                <a:gd name="connsiteX15" fmla="*/ 652680 w 956820"/>
                <a:gd name="connsiteY15" fmla="*/ 630228 h 669219"/>
                <a:gd name="connsiteX16" fmla="*/ 648899 w 956820"/>
                <a:gd name="connsiteY16" fmla="*/ 636603 h 669219"/>
                <a:gd name="connsiteX17" fmla="*/ 639132 w 956820"/>
                <a:gd name="connsiteY17" fmla="*/ 647392 h 669219"/>
                <a:gd name="connsiteX18" fmla="*/ 537643 w 956820"/>
                <a:gd name="connsiteY18" fmla="*/ 642220 h 669219"/>
                <a:gd name="connsiteX19" fmla="*/ 525829 w 956820"/>
                <a:gd name="connsiteY19" fmla="*/ 563667 h 669219"/>
                <a:gd name="connsiteX20" fmla="*/ 530162 w 956820"/>
                <a:gd name="connsiteY20" fmla="*/ 556360 h 669219"/>
                <a:gd name="connsiteX21" fmla="*/ 529974 w 956820"/>
                <a:gd name="connsiteY21" fmla="*/ 556246 h 669219"/>
                <a:gd name="connsiteX22" fmla="*/ 566523 w 956820"/>
                <a:gd name="connsiteY22" fmla="*/ 382700 h 669219"/>
                <a:gd name="connsiteX23" fmla="*/ 564112 w 956820"/>
                <a:gd name="connsiteY23" fmla="*/ 369712 h 669219"/>
                <a:gd name="connsiteX24" fmla="*/ 546678 w 956820"/>
                <a:gd name="connsiteY24" fmla="*/ 373278 h 669219"/>
                <a:gd name="connsiteX25" fmla="*/ 331478 w 956820"/>
                <a:gd name="connsiteY25" fmla="*/ 588798 h 669219"/>
                <a:gd name="connsiteX26" fmla="*/ 326928 w 956820"/>
                <a:gd name="connsiteY26" fmla="*/ 611557 h 669219"/>
                <a:gd name="connsiteX27" fmla="*/ 326735 w 956820"/>
                <a:gd name="connsiteY27" fmla="*/ 615454 h 669219"/>
                <a:gd name="connsiteX28" fmla="*/ 323702 w 956820"/>
                <a:gd name="connsiteY28" fmla="*/ 627621 h 669219"/>
                <a:gd name="connsiteX29" fmla="*/ 246353 w 956820"/>
                <a:gd name="connsiteY29" fmla="*/ 665826 h 669219"/>
                <a:gd name="connsiteX30" fmla="*/ 207485 w 956820"/>
                <a:gd name="connsiteY30" fmla="*/ 599517 h 669219"/>
                <a:gd name="connsiteX31" fmla="*/ 208561 w 956820"/>
                <a:gd name="connsiteY31" fmla="*/ 595200 h 669219"/>
                <a:gd name="connsiteX32" fmla="*/ 208503 w 956820"/>
                <a:gd name="connsiteY32" fmla="*/ 595191 h 669219"/>
                <a:gd name="connsiteX33" fmla="*/ 215473 w 956820"/>
                <a:gd name="connsiteY33" fmla="*/ 560330 h 669219"/>
                <a:gd name="connsiteX34" fmla="*/ 225253 w 956820"/>
                <a:gd name="connsiteY34" fmla="*/ 526640 h 669219"/>
                <a:gd name="connsiteX35" fmla="*/ 317475 w 956820"/>
                <a:gd name="connsiteY35" fmla="*/ 373851 h 669219"/>
                <a:gd name="connsiteX36" fmla="*/ 335078 w 956820"/>
                <a:gd name="connsiteY36" fmla="*/ 357234 h 669219"/>
                <a:gd name="connsiteX37" fmla="*/ 313701 w 956820"/>
                <a:gd name="connsiteY37" fmla="*/ 370462 h 669219"/>
                <a:gd name="connsiteX38" fmla="*/ 183422 w 956820"/>
                <a:gd name="connsiteY38" fmla="*/ 527315 h 669219"/>
                <a:gd name="connsiteX39" fmla="*/ 182968 w 956820"/>
                <a:gd name="connsiteY39" fmla="*/ 527119 h 669219"/>
                <a:gd name="connsiteX40" fmla="*/ 179589 w 956820"/>
                <a:gd name="connsiteY40" fmla="*/ 536125 h 669219"/>
                <a:gd name="connsiteX41" fmla="*/ 104340 w 956820"/>
                <a:gd name="connsiteY41" fmla="*/ 571401 h 669219"/>
                <a:gd name="connsiteX42" fmla="*/ 59037 w 956820"/>
                <a:gd name="connsiteY42" fmla="*/ 489830 h 669219"/>
                <a:gd name="connsiteX43" fmla="*/ 63808 w 956820"/>
                <a:gd name="connsiteY43" fmla="*/ 477115 h 669219"/>
                <a:gd name="connsiteX44" fmla="*/ 65437 w 956820"/>
                <a:gd name="connsiteY44" fmla="*/ 474478 h 669219"/>
                <a:gd name="connsiteX45" fmla="*/ 82677 w 956820"/>
                <a:gd name="connsiteY45" fmla="*/ 438864 h 669219"/>
                <a:gd name="connsiteX46" fmla="*/ 275779 w 956820"/>
                <a:gd name="connsiteY46" fmla="*/ 242019 h 669219"/>
                <a:gd name="connsiteX47" fmla="*/ 291065 w 956820"/>
                <a:gd name="connsiteY47" fmla="*/ 234342 h 669219"/>
                <a:gd name="connsiteX48" fmla="*/ 279518 w 956820"/>
                <a:gd name="connsiteY48" fmla="*/ 237911 h 669219"/>
                <a:gd name="connsiteX49" fmla="*/ 131777 w 956820"/>
                <a:gd name="connsiteY49" fmla="*/ 334418 h 669219"/>
                <a:gd name="connsiteX50" fmla="*/ 113699 w 956820"/>
                <a:gd name="connsiteY50" fmla="*/ 355516 h 669219"/>
                <a:gd name="connsiteX51" fmla="*/ 110302 w 956820"/>
                <a:gd name="connsiteY51" fmla="*/ 360780 h 669219"/>
                <a:gd name="connsiteX52" fmla="*/ 46088 w 956820"/>
                <a:gd name="connsiteY52" fmla="*/ 381147 h 669219"/>
                <a:gd name="connsiteX53" fmla="*/ 1970 w 956820"/>
                <a:gd name="connsiteY53" fmla="*/ 307808 h 669219"/>
                <a:gd name="connsiteX54" fmla="*/ 12632 w 956820"/>
                <a:gd name="connsiteY54" fmla="*/ 286719 h 669219"/>
                <a:gd name="connsiteX55" fmla="*/ 14936 w 956820"/>
                <a:gd name="connsiteY55" fmla="*/ 284363 h 669219"/>
                <a:gd name="connsiteX56" fmla="*/ 43175 w 956820"/>
                <a:gd name="connsiteY56" fmla="*/ 251408 h 669219"/>
                <a:gd name="connsiteX57" fmla="*/ 266798 w 956820"/>
                <a:gd name="connsiteY57" fmla="*/ 114563 h 669219"/>
                <a:gd name="connsiteX58" fmla="*/ 279392 w 956820"/>
                <a:gd name="connsiteY58" fmla="*/ 111530 h 669219"/>
                <a:gd name="connsiteX59" fmla="*/ 281193 w 956820"/>
                <a:gd name="connsiteY59" fmla="*/ 109395 h 669219"/>
                <a:gd name="connsiteX60" fmla="*/ 218671 w 956820"/>
                <a:gd name="connsiteY60" fmla="*/ 116674 h 669219"/>
                <a:gd name="connsiteX61" fmla="*/ 196568 w 956820"/>
                <a:gd name="connsiteY61" fmla="*/ 122009 h 669219"/>
                <a:gd name="connsiteX62" fmla="*/ 194069 w 956820"/>
                <a:gd name="connsiteY62" fmla="*/ 122954 h 669219"/>
                <a:gd name="connsiteX63" fmla="*/ 171719 w 956820"/>
                <a:gd name="connsiteY63" fmla="*/ 124562 h 669219"/>
                <a:gd name="connsiteX64" fmla="*/ 122181 w 956820"/>
                <a:gd name="connsiteY64" fmla="*/ 63650 h 669219"/>
                <a:gd name="connsiteX65" fmla="*/ 126652 w 956820"/>
                <a:gd name="connsiteY65" fmla="*/ 47863 h 669219"/>
                <a:gd name="connsiteX66" fmla="*/ 162482 w 956820"/>
                <a:gd name="connsiteY66" fmla="*/ 17938 h 669219"/>
                <a:gd name="connsiteX67" fmla="*/ 167106 w 956820"/>
                <a:gd name="connsiteY67" fmla="*/ 17143 h 669219"/>
                <a:gd name="connsiteX68" fmla="*/ 196932 w 956820"/>
                <a:gd name="connsiteY68" fmla="*/ 9945 h 669219"/>
                <a:gd name="connsiteX69" fmla="*/ 310057 w 956820"/>
                <a:gd name="connsiteY69" fmla="*/ 217 h 669219"/>
                <a:gd name="connsiteX0" fmla="*/ 310057 w 956820"/>
                <a:gd name="connsiteY0" fmla="*/ 217 h 669219"/>
                <a:gd name="connsiteX1" fmla="*/ 420875 w 956820"/>
                <a:gd name="connsiteY1" fmla="*/ 16213 h 669219"/>
                <a:gd name="connsiteX2" fmla="*/ 446748 w 956820"/>
                <a:gd name="connsiteY2" fmla="*/ 23913 h 669219"/>
                <a:gd name="connsiteX3" fmla="*/ 465540 w 956820"/>
                <a:gd name="connsiteY3" fmla="*/ 20060 h 669219"/>
                <a:gd name="connsiteX4" fmla="*/ 545828 w 956820"/>
                <a:gd name="connsiteY4" fmla="*/ 13705 h 669219"/>
                <a:gd name="connsiteX5" fmla="*/ 772130 w 956820"/>
                <a:gd name="connsiteY5" fmla="*/ 74670 h 669219"/>
                <a:gd name="connsiteX6" fmla="*/ 785486 w 956820"/>
                <a:gd name="connsiteY6" fmla="*/ 84873 h 669219"/>
                <a:gd name="connsiteX7" fmla="*/ 857567 w 956820"/>
                <a:gd name="connsiteY7" fmla="*/ 89228 h 669219"/>
                <a:gd name="connsiteX8" fmla="*/ 953222 w 956820"/>
                <a:gd name="connsiteY8" fmla="*/ 237932 h 669219"/>
                <a:gd name="connsiteX9" fmla="*/ 913418 w 956820"/>
                <a:gd name="connsiteY9" fmla="*/ 390508 h 669219"/>
                <a:gd name="connsiteX10" fmla="*/ 795056 w 956820"/>
                <a:gd name="connsiteY10" fmla="*/ 353614 h 669219"/>
                <a:gd name="connsiteX11" fmla="*/ 713725 w 956820"/>
                <a:gd name="connsiteY11" fmla="*/ 435633 h 669219"/>
                <a:gd name="connsiteX12" fmla="*/ 712053 w 956820"/>
                <a:gd name="connsiteY12" fmla="*/ 437079 h 669219"/>
                <a:gd name="connsiteX13" fmla="*/ 712043 w 956820"/>
                <a:gd name="connsiteY13" fmla="*/ 439040 h 669219"/>
                <a:gd name="connsiteX14" fmla="*/ 653228 w 956820"/>
                <a:gd name="connsiteY14" fmla="*/ 630558 h 669219"/>
                <a:gd name="connsiteX15" fmla="*/ 652680 w 956820"/>
                <a:gd name="connsiteY15" fmla="*/ 630228 h 669219"/>
                <a:gd name="connsiteX16" fmla="*/ 648899 w 956820"/>
                <a:gd name="connsiteY16" fmla="*/ 636603 h 669219"/>
                <a:gd name="connsiteX17" fmla="*/ 639132 w 956820"/>
                <a:gd name="connsiteY17" fmla="*/ 647392 h 669219"/>
                <a:gd name="connsiteX18" fmla="*/ 537643 w 956820"/>
                <a:gd name="connsiteY18" fmla="*/ 642220 h 669219"/>
                <a:gd name="connsiteX19" fmla="*/ 525829 w 956820"/>
                <a:gd name="connsiteY19" fmla="*/ 563667 h 669219"/>
                <a:gd name="connsiteX20" fmla="*/ 530162 w 956820"/>
                <a:gd name="connsiteY20" fmla="*/ 556360 h 669219"/>
                <a:gd name="connsiteX21" fmla="*/ 529974 w 956820"/>
                <a:gd name="connsiteY21" fmla="*/ 556246 h 669219"/>
                <a:gd name="connsiteX22" fmla="*/ 566523 w 956820"/>
                <a:gd name="connsiteY22" fmla="*/ 382700 h 669219"/>
                <a:gd name="connsiteX23" fmla="*/ 564112 w 956820"/>
                <a:gd name="connsiteY23" fmla="*/ 369712 h 669219"/>
                <a:gd name="connsiteX24" fmla="*/ 546678 w 956820"/>
                <a:gd name="connsiteY24" fmla="*/ 373278 h 669219"/>
                <a:gd name="connsiteX25" fmla="*/ 331478 w 956820"/>
                <a:gd name="connsiteY25" fmla="*/ 588798 h 669219"/>
                <a:gd name="connsiteX26" fmla="*/ 326928 w 956820"/>
                <a:gd name="connsiteY26" fmla="*/ 611557 h 669219"/>
                <a:gd name="connsiteX27" fmla="*/ 326735 w 956820"/>
                <a:gd name="connsiteY27" fmla="*/ 615454 h 669219"/>
                <a:gd name="connsiteX28" fmla="*/ 323702 w 956820"/>
                <a:gd name="connsiteY28" fmla="*/ 627621 h 669219"/>
                <a:gd name="connsiteX29" fmla="*/ 246353 w 956820"/>
                <a:gd name="connsiteY29" fmla="*/ 665826 h 669219"/>
                <a:gd name="connsiteX30" fmla="*/ 207485 w 956820"/>
                <a:gd name="connsiteY30" fmla="*/ 599517 h 669219"/>
                <a:gd name="connsiteX31" fmla="*/ 208561 w 956820"/>
                <a:gd name="connsiteY31" fmla="*/ 595200 h 669219"/>
                <a:gd name="connsiteX32" fmla="*/ 208503 w 956820"/>
                <a:gd name="connsiteY32" fmla="*/ 595191 h 669219"/>
                <a:gd name="connsiteX33" fmla="*/ 215473 w 956820"/>
                <a:gd name="connsiteY33" fmla="*/ 560330 h 669219"/>
                <a:gd name="connsiteX34" fmla="*/ 225253 w 956820"/>
                <a:gd name="connsiteY34" fmla="*/ 526640 h 669219"/>
                <a:gd name="connsiteX35" fmla="*/ 317475 w 956820"/>
                <a:gd name="connsiteY35" fmla="*/ 373851 h 669219"/>
                <a:gd name="connsiteX36" fmla="*/ 335078 w 956820"/>
                <a:gd name="connsiteY36" fmla="*/ 357234 h 669219"/>
                <a:gd name="connsiteX37" fmla="*/ 313701 w 956820"/>
                <a:gd name="connsiteY37" fmla="*/ 370462 h 669219"/>
                <a:gd name="connsiteX38" fmla="*/ 183422 w 956820"/>
                <a:gd name="connsiteY38" fmla="*/ 527315 h 669219"/>
                <a:gd name="connsiteX39" fmla="*/ 182968 w 956820"/>
                <a:gd name="connsiteY39" fmla="*/ 527119 h 669219"/>
                <a:gd name="connsiteX40" fmla="*/ 179589 w 956820"/>
                <a:gd name="connsiteY40" fmla="*/ 536125 h 669219"/>
                <a:gd name="connsiteX41" fmla="*/ 104340 w 956820"/>
                <a:gd name="connsiteY41" fmla="*/ 571401 h 669219"/>
                <a:gd name="connsiteX42" fmla="*/ 59037 w 956820"/>
                <a:gd name="connsiteY42" fmla="*/ 489830 h 669219"/>
                <a:gd name="connsiteX43" fmla="*/ 63808 w 956820"/>
                <a:gd name="connsiteY43" fmla="*/ 477115 h 669219"/>
                <a:gd name="connsiteX44" fmla="*/ 65437 w 956820"/>
                <a:gd name="connsiteY44" fmla="*/ 474478 h 669219"/>
                <a:gd name="connsiteX45" fmla="*/ 82677 w 956820"/>
                <a:gd name="connsiteY45" fmla="*/ 438864 h 669219"/>
                <a:gd name="connsiteX46" fmla="*/ 275779 w 956820"/>
                <a:gd name="connsiteY46" fmla="*/ 242019 h 669219"/>
                <a:gd name="connsiteX47" fmla="*/ 291065 w 956820"/>
                <a:gd name="connsiteY47" fmla="*/ 234342 h 669219"/>
                <a:gd name="connsiteX48" fmla="*/ 279518 w 956820"/>
                <a:gd name="connsiteY48" fmla="*/ 237911 h 669219"/>
                <a:gd name="connsiteX49" fmla="*/ 131777 w 956820"/>
                <a:gd name="connsiteY49" fmla="*/ 334418 h 669219"/>
                <a:gd name="connsiteX50" fmla="*/ 113699 w 956820"/>
                <a:gd name="connsiteY50" fmla="*/ 355516 h 669219"/>
                <a:gd name="connsiteX51" fmla="*/ 110302 w 956820"/>
                <a:gd name="connsiteY51" fmla="*/ 360780 h 669219"/>
                <a:gd name="connsiteX52" fmla="*/ 46088 w 956820"/>
                <a:gd name="connsiteY52" fmla="*/ 381147 h 669219"/>
                <a:gd name="connsiteX53" fmla="*/ 1970 w 956820"/>
                <a:gd name="connsiteY53" fmla="*/ 307808 h 669219"/>
                <a:gd name="connsiteX54" fmla="*/ 12632 w 956820"/>
                <a:gd name="connsiteY54" fmla="*/ 286719 h 669219"/>
                <a:gd name="connsiteX55" fmla="*/ 14936 w 956820"/>
                <a:gd name="connsiteY55" fmla="*/ 284363 h 669219"/>
                <a:gd name="connsiteX56" fmla="*/ 43175 w 956820"/>
                <a:gd name="connsiteY56" fmla="*/ 251408 h 669219"/>
                <a:gd name="connsiteX57" fmla="*/ 266798 w 956820"/>
                <a:gd name="connsiteY57" fmla="*/ 114563 h 669219"/>
                <a:gd name="connsiteX58" fmla="*/ 279392 w 956820"/>
                <a:gd name="connsiteY58" fmla="*/ 111530 h 669219"/>
                <a:gd name="connsiteX59" fmla="*/ 281193 w 956820"/>
                <a:gd name="connsiteY59" fmla="*/ 109395 h 669219"/>
                <a:gd name="connsiteX60" fmla="*/ 218671 w 956820"/>
                <a:gd name="connsiteY60" fmla="*/ 116674 h 669219"/>
                <a:gd name="connsiteX61" fmla="*/ 196568 w 956820"/>
                <a:gd name="connsiteY61" fmla="*/ 122009 h 669219"/>
                <a:gd name="connsiteX62" fmla="*/ 194069 w 956820"/>
                <a:gd name="connsiteY62" fmla="*/ 122954 h 669219"/>
                <a:gd name="connsiteX63" fmla="*/ 171719 w 956820"/>
                <a:gd name="connsiteY63" fmla="*/ 124562 h 669219"/>
                <a:gd name="connsiteX64" fmla="*/ 122181 w 956820"/>
                <a:gd name="connsiteY64" fmla="*/ 63650 h 669219"/>
                <a:gd name="connsiteX65" fmla="*/ 126652 w 956820"/>
                <a:gd name="connsiteY65" fmla="*/ 47863 h 669219"/>
                <a:gd name="connsiteX66" fmla="*/ 162482 w 956820"/>
                <a:gd name="connsiteY66" fmla="*/ 17938 h 669219"/>
                <a:gd name="connsiteX67" fmla="*/ 167106 w 956820"/>
                <a:gd name="connsiteY67" fmla="*/ 17143 h 669219"/>
                <a:gd name="connsiteX68" fmla="*/ 196932 w 956820"/>
                <a:gd name="connsiteY68" fmla="*/ 9945 h 669219"/>
                <a:gd name="connsiteX69" fmla="*/ 310057 w 956820"/>
                <a:gd name="connsiteY69" fmla="*/ 217 h 66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956820" h="669219">
                  <a:moveTo>
                    <a:pt x="310057" y="217"/>
                  </a:moveTo>
                  <a:cubicBezTo>
                    <a:pt x="347619" y="1332"/>
                    <a:pt x="384797" y="6735"/>
                    <a:pt x="420875" y="16213"/>
                  </a:cubicBezTo>
                  <a:lnTo>
                    <a:pt x="446748" y="23913"/>
                  </a:lnTo>
                  <a:lnTo>
                    <a:pt x="465540" y="20060"/>
                  </a:lnTo>
                  <a:cubicBezTo>
                    <a:pt x="491057" y="15920"/>
                    <a:pt x="517990" y="13704"/>
                    <a:pt x="545828" y="13705"/>
                  </a:cubicBezTo>
                  <a:cubicBezTo>
                    <a:pt x="636936" y="13704"/>
                    <a:pt x="718340" y="37437"/>
                    <a:pt x="772130" y="74670"/>
                  </a:cubicBezTo>
                  <a:lnTo>
                    <a:pt x="785486" y="84873"/>
                  </a:lnTo>
                  <a:lnTo>
                    <a:pt x="857567" y="89228"/>
                  </a:lnTo>
                  <a:cubicBezTo>
                    <a:pt x="913794" y="115513"/>
                    <a:pt x="944620" y="173547"/>
                    <a:pt x="953222" y="237932"/>
                  </a:cubicBezTo>
                  <a:cubicBezTo>
                    <a:pt x="961824" y="302317"/>
                    <a:pt x="957378" y="332241"/>
                    <a:pt x="913418" y="390508"/>
                  </a:cubicBezTo>
                  <a:lnTo>
                    <a:pt x="795056" y="353614"/>
                  </a:lnTo>
                  <a:lnTo>
                    <a:pt x="713725" y="435633"/>
                  </a:lnTo>
                  <a:lnTo>
                    <a:pt x="712053" y="437079"/>
                  </a:lnTo>
                  <a:cubicBezTo>
                    <a:pt x="712050" y="437733"/>
                    <a:pt x="712046" y="438386"/>
                    <a:pt x="712043" y="439040"/>
                  </a:cubicBezTo>
                  <a:cubicBezTo>
                    <a:pt x="708470" y="505916"/>
                    <a:pt x="688673" y="571769"/>
                    <a:pt x="653228" y="630558"/>
                  </a:cubicBezTo>
                  <a:lnTo>
                    <a:pt x="652680" y="630228"/>
                  </a:lnTo>
                  <a:lnTo>
                    <a:pt x="648899" y="636603"/>
                  </a:lnTo>
                  <a:cubicBezTo>
                    <a:pt x="646070" y="640448"/>
                    <a:pt x="642813" y="644067"/>
                    <a:pt x="639132" y="647392"/>
                  </a:cubicBezTo>
                  <a:cubicBezTo>
                    <a:pt x="609682" y="673989"/>
                    <a:pt x="564244" y="671673"/>
                    <a:pt x="537643" y="642220"/>
                  </a:cubicBezTo>
                  <a:cubicBezTo>
                    <a:pt x="517692" y="620129"/>
                    <a:pt x="514003" y="589048"/>
                    <a:pt x="525829" y="563667"/>
                  </a:cubicBezTo>
                  <a:lnTo>
                    <a:pt x="530162" y="556360"/>
                  </a:lnTo>
                  <a:lnTo>
                    <a:pt x="529974" y="556246"/>
                  </a:lnTo>
                  <a:cubicBezTo>
                    <a:pt x="561671" y="503673"/>
                    <a:pt x="574176" y="442439"/>
                    <a:pt x="566523" y="382700"/>
                  </a:cubicBezTo>
                  <a:lnTo>
                    <a:pt x="564112" y="369712"/>
                  </a:lnTo>
                  <a:lnTo>
                    <a:pt x="546678" y="373278"/>
                  </a:lnTo>
                  <a:cubicBezTo>
                    <a:pt x="441122" y="399287"/>
                    <a:pt x="357607" y="482081"/>
                    <a:pt x="331478" y="588798"/>
                  </a:cubicBezTo>
                  <a:lnTo>
                    <a:pt x="326928" y="611557"/>
                  </a:lnTo>
                  <a:cubicBezTo>
                    <a:pt x="326864" y="612856"/>
                    <a:pt x="326799" y="614155"/>
                    <a:pt x="326735" y="615454"/>
                  </a:cubicBezTo>
                  <a:cubicBezTo>
                    <a:pt x="326138" y="619520"/>
                    <a:pt x="325135" y="623593"/>
                    <a:pt x="323702" y="627621"/>
                  </a:cubicBezTo>
                  <a:cubicBezTo>
                    <a:pt x="312238" y="659841"/>
                    <a:pt x="277607" y="676946"/>
                    <a:pt x="246353" y="665826"/>
                  </a:cubicBezTo>
                  <a:cubicBezTo>
                    <a:pt x="219005" y="656095"/>
                    <a:pt x="203303" y="627979"/>
                    <a:pt x="207485" y="599517"/>
                  </a:cubicBezTo>
                  <a:lnTo>
                    <a:pt x="208561" y="595200"/>
                  </a:lnTo>
                  <a:lnTo>
                    <a:pt x="208503" y="595191"/>
                  </a:lnTo>
                  <a:cubicBezTo>
                    <a:pt x="210343" y="583389"/>
                    <a:pt x="212674" y="571761"/>
                    <a:pt x="215473" y="560330"/>
                  </a:cubicBezTo>
                  <a:cubicBezTo>
                    <a:pt x="218271" y="548898"/>
                    <a:pt x="221539" y="537661"/>
                    <a:pt x="225253" y="526640"/>
                  </a:cubicBezTo>
                  <a:cubicBezTo>
                    <a:pt x="244750" y="468780"/>
                    <a:pt x="276551" y="416864"/>
                    <a:pt x="317475" y="373851"/>
                  </a:cubicBezTo>
                  <a:lnTo>
                    <a:pt x="335078" y="357234"/>
                  </a:lnTo>
                  <a:lnTo>
                    <a:pt x="313701" y="370462"/>
                  </a:lnTo>
                  <a:cubicBezTo>
                    <a:pt x="257608" y="408333"/>
                    <a:pt x="211784" y="461972"/>
                    <a:pt x="183422" y="527315"/>
                  </a:cubicBezTo>
                  <a:lnTo>
                    <a:pt x="182968" y="527119"/>
                  </a:lnTo>
                  <a:lnTo>
                    <a:pt x="179589" y="536125"/>
                  </a:lnTo>
                  <a:cubicBezTo>
                    <a:pt x="165836" y="564079"/>
                    <a:pt x="134622" y="579515"/>
                    <a:pt x="104340" y="571401"/>
                  </a:cubicBezTo>
                  <a:cubicBezTo>
                    <a:pt x="69733" y="562128"/>
                    <a:pt x="49450" y="525608"/>
                    <a:pt x="59037" y="489830"/>
                  </a:cubicBezTo>
                  <a:cubicBezTo>
                    <a:pt x="60235" y="485358"/>
                    <a:pt x="61843" y="481109"/>
                    <a:pt x="63808" y="477115"/>
                  </a:cubicBezTo>
                  <a:lnTo>
                    <a:pt x="65437" y="474478"/>
                  </a:lnTo>
                  <a:lnTo>
                    <a:pt x="82677" y="438864"/>
                  </a:lnTo>
                  <a:cubicBezTo>
                    <a:pt x="127869" y="354594"/>
                    <a:pt x="195529" y="287119"/>
                    <a:pt x="275779" y="242019"/>
                  </a:cubicBezTo>
                  <a:lnTo>
                    <a:pt x="291065" y="234342"/>
                  </a:lnTo>
                  <a:lnTo>
                    <a:pt x="279518" y="237911"/>
                  </a:lnTo>
                  <a:cubicBezTo>
                    <a:pt x="224333" y="257371"/>
                    <a:pt x="173418" y="289920"/>
                    <a:pt x="131777" y="334418"/>
                  </a:cubicBezTo>
                  <a:lnTo>
                    <a:pt x="113699" y="355516"/>
                  </a:lnTo>
                  <a:lnTo>
                    <a:pt x="110302" y="360780"/>
                  </a:lnTo>
                  <a:cubicBezTo>
                    <a:pt x="95750" y="378961"/>
                    <a:pt x="70732" y="387750"/>
                    <a:pt x="46088" y="381147"/>
                  </a:cubicBezTo>
                  <a:cubicBezTo>
                    <a:pt x="13228" y="372342"/>
                    <a:pt x="-6524" y="339507"/>
                    <a:pt x="1970" y="307808"/>
                  </a:cubicBezTo>
                  <a:cubicBezTo>
                    <a:pt x="4094" y="299882"/>
                    <a:pt x="7782" y="292779"/>
                    <a:pt x="12632" y="286719"/>
                  </a:cubicBezTo>
                  <a:lnTo>
                    <a:pt x="14936" y="284363"/>
                  </a:lnTo>
                  <a:lnTo>
                    <a:pt x="43175" y="251408"/>
                  </a:lnTo>
                  <a:cubicBezTo>
                    <a:pt x="105301" y="185018"/>
                    <a:pt x="182990" y="138685"/>
                    <a:pt x="266798" y="114563"/>
                  </a:cubicBezTo>
                  <a:lnTo>
                    <a:pt x="279392" y="111530"/>
                  </a:lnTo>
                  <a:lnTo>
                    <a:pt x="281193" y="109395"/>
                  </a:lnTo>
                  <a:lnTo>
                    <a:pt x="218671" y="116674"/>
                  </a:lnTo>
                  <a:lnTo>
                    <a:pt x="196568" y="122009"/>
                  </a:lnTo>
                  <a:lnTo>
                    <a:pt x="194069" y="122954"/>
                  </a:lnTo>
                  <a:cubicBezTo>
                    <a:pt x="187026" y="124880"/>
                    <a:pt x="179463" y="125500"/>
                    <a:pt x="171719" y="124562"/>
                  </a:cubicBezTo>
                  <a:cubicBezTo>
                    <a:pt x="140738" y="120808"/>
                    <a:pt x="118560" y="93537"/>
                    <a:pt x="122181" y="63650"/>
                  </a:cubicBezTo>
                  <a:cubicBezTo>
                    <a:pt x="122860" y="58046"/>
                    <a:pt x="124397" y="52748"/>
                    <a:pt x="126652" y="47863"/>
                  </a:cubicBezTo>
                  <a:cubicBezTo>
                    <a:pt x="133417" y="33208"/>
                    <a:pt x="146636" y="22270"/>
                    <a:pt x="162482" y="17938"/>
                  </a:cubicBezTo>
                  <a:lnTo>
                    <a:pt x="167106" y="17143"/>
                  </a:lnTo>
                  <a:lnTo>
                    <a:pt x="196932" y="9945"/>
                  </a:lnTo>
                  <a:cubicBezTo>
                    <a:pt x="234547" y="2274"/>
                    <a:pt x="272494" y="-898"/>
                    <a:pt x="310057" y="21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3C7982E0-1313-4DB9-94A9-1D752F8D0FB5}"/>
                </a:ext>
              </a:extLst>
            </p:cNvPr>
            <p:cNvSpPr/>
            <p:nvPr/>
          </p:nvSpPr>
          <p:spPr bwMode="auto">
            <a:xfrm flipH="1">
              <a:off x="2777264" y="5011970"/>
              <a:ext cx="564882" cy="395090"/>
            </a:xfrm>
            <a:custGeom>
              <a:avLst/>
              <a:gdLst>
                <a:gd name="connsiteX0" fmla="*/ 310057 w 950985"/>
                <a:gd name="connsiteY0" fmla="*/ 217 h 669219"/>
                <a:gd name="connsiteX1" fmla="*/ 420875 w 950985"/>
                <a:gd name="connsiteY1" fmla="*/ 16213 h 669219"/>
                <a:gd name="connsiteX2" fmla="*/ 446748 w 950985"/>
                <a:gd name="connsiteY2" fmla="*/ 23913 h 669219"/>
                <a:gd name="connsiteX3" fmla="*/ 465540 w 950985"/>
                <a:gd name="connsiteY3" fmla="*/ 20060 h 669219"/>
                <a:gd name="connsiteX4" fmla="*/ 545828 w 950985"/>
                <a:gd name="connsiteY4" fmla="*/ 13705 h 669219"/>
                <a:gd name="connsiteX5" fmla="*/ 772130 w 950985"/>
                <a:gd name="connsiteY5" fmla="*/ 74670 h 669219"/>
                <a:gd name="connsiteX6" fmla="*/ 785486 w 950985"/>
                <a:gd name="connsiteY6" fmla="*/ 84873 h 669219"/>
                <a:gd name="connsiteX7" fmla="*/ 857567 w 950985"/>
                <a:gd name="connsiteY7" fmla="*/ 89228 h 669219"/>
                <a:gd name="connsiteX8" fmla="*/ 873107 w 950985"/>
                <a:gd name="connsiteY8" fmla="*/ 107817 h 669219"/>
                <a:gd name="connsiteX9" fmla="*/ 950047 w 950985"/>
                <a:gd name="connsiteY9" fmla="*/ 253807 h 669219"/>
                <a:gd name="connsiteX10" fmla="*/ 913418 w 950985"/>
                <a:gd name="connsiteY10" fmla="*/ 390508 h 669219"/>
                <a:gd name="connsiteX11" fmla="*/ 788706 w 950985"/>
                <a:gd name="connsiteY11" fmla="*/ 328214 h 669219"/>
                <a:gd name="connsiteX12" fmla="*/ 785059 w 950985"/>
                <a:gd name="connsiteY12" fmla="*/ 337665 h 669219"/>
                <a:gd name="connsiteX13" fmla="*/ 713725 w 950985"/>
                <a:gd name="connsiteY13" fmla="*/ 435633 h 669219"/>
                <a:gd name="connsiteX14" fmla="*/ 712053 w 950985"/>
                <a:gd name="connsiteY14" fmla="*/ 437079 h 669219"/>
                <a:gd name="connsiteX15" fmla="*/ 712043 w 950985"/>
                <a:gd name="connsiteY15" fmla="*/ 439040 h 669219"/>
                <a:gd name="connsiteX16" fmla="*/ 653228 w 950985"/>
                <a:gd name="connsiteY16" fmla="*/ 630558 h 669219"/>
                <a:gd name="connsiteX17" fmla="*/ 652680 w 950985"/>
                <a:gd name="connsiteY17" fmla="*/ 630228 h 669219"/>
                <a:gd name="connsiteX18" fmla="*/ 648899 w 950985"/>
                <a:gd name="connsiteY18" fmla="*/ 636603 h 669219"/>
                <a:gd name="connsiteX19" fmla="*/ 639132 w 950985"/>
                <a:gd name="connsiteY19" fmla="*/ 647392 h 669219"/>
                <a:gd name="connsiteX20" fmla="*/ 537643 w 950985"/>
                <a:gd name="connsiteY20" fmla="*/ 642220 h 669219"/>
                <a:gd name="connsiteX21" fmla="*/ 525829 w 950985"/>
                <a:gd name="connsiteY21" fmla="*/ 563667 h 669219"/>
                <a:gd name="connsiteX22" fmla="*/ 530162 w 950985"/>
                <a:gd name="connsiteY22" fmla="*/ 556360 h 669219"/>
                <a:gd name="connsiteX23" fmla="*/ 529974 w 950985"/>
                <a:gd name="connsiteY23" fmla="*/ 556246 h 669219"/>
                <a:gd name="connsiteX24" fmla="*/ 566523 w 950985"/>
                <a:gd name="connsiteY24" fmla="*/ 382700 h 669219"/>
                <a:gd name="connsiteX25" fmla="*/ 564112 w 950985"/>
                <a:gd name="connsiteY25" fmla="*/ 369712 h 669219"/>
                <a:gd name="connsiteX26" fmla="*/ 546678 w 950985"/>
                <a:gd name="connsiteY26" fmla="*/ 373278 h 669219"/>
                <a:gd name="connsiteX27" fmla="*/ 331478 w 950985"/>
                <a:gd name="connsiteY27" fmla="*/ 588798 h 669219"/>
                <a:gd name="connsiteX28" fmla="*/ 326928 w 950985"/>
                <a:gd name="connsiteY28" fmla="*/ 611557 h 669219"/>
                <a:gd name="connsiteX29" fmla="*/ 326735 w 950985"/>
                <a:gd name="connsiteY29" fmla="*/ 615454 h 669219"/>
                <a:gd name="connsiteX30" fmla="*/ 323702 w 950985"/>
                <a:gd name="connsiteY30" fmla="*/ 627621 h 669219"/>
                <a:gd name="connsiteX31" fmla="*/ 246353 w 950985"/>
                <a:gd name="connsiteY31" fmla="*/ 665826 h 669219"/>
                <a:gd name="connsiteX32" fmla="*/ 207485 w 950985"/>
                <a:gd name="connsiteY32" fmla="*/ 599517 h 669219"/>
                <a:gd name="connsiteX33" fmla="*/ 208561 w 950985"/>
                <a:gd name="connsiteY33" fmla="*/ 595200 h 669219"/>
                <a:gd name="connsiteX34" fmla="*/ 208503 w 950985"/>
                <a:gd name="connsiteY34" fmla="*/ 595191 h 669219"/>
                <a:gd name="connsiteX35" fmla="*/ 215473 w 950985"/>
                <a:gd name="connsiteY35" fmla="*/ 560330 h 669219"/>
                <a:gd name="connsiteX36" fmla="*/ 225253 w 950985"/>
                <a:gd name="connsiteY36" fmla="*/ 526640 h 669219"/>
                <a:gd name="connsiteX37" fmla="*/ 317475 w 950985"/>
                <a:gd name="connsiteY37" fmla="*/ 373851 h 669219"/>
                <a:gd name="connsiteX38" fmla="*/ 335078 w 950985"/>
                <a:gd name="connsiteY38" fmla="*/ 357234 h 669219"/>
                <a:gd name="connsiteX39" fmla="*/ 313701 w 950985"/>
                <a:gd name="connsiteY39" fmla="*/ 370462 h 669219"/>
                <a:gd name="connsiteX40" fmla="*/ 183422 w 950985"/>
                <a:gd name="connsiteY40" fmla="*/ 527315 h 669219"/>
                <a:gd name="connsiteX41" fmla="*/ 182968 w 950985"/>
                <a:gd name="connsiteY41" fmla="*/ 527119 h 669219"/>
                <a:gd name="connsiteX42" fmla="*/ 179589 w 950985"/>
                <a:gd name="connsiteY42" fmla="*/ 536125 h 669219"/>
                <a:gd name="connsiteX43" fmla="*/ 104340 w 950985"/>
                <a:gd name="connsiteY43" fmla="*/ 571401 h 669219"/>
                <a:gd name="connsiteX44" fmla="*/ 59037 w 950985"/>
                <a:gd name="connsiteY44" fmla="*/ 489830 h 669219"/>
                <a:gd name="connsiteX45" fmla="*/ 63808 w 950985"/>
                <a:gd name="connsiteY45" fmla="*/ 477115 h 669219"/>
                <a:gd name="connsiteX46" fmla="*/ 65437 w 950985"/>
                <a:gd name="connsiteY46" fmla="*/ 474478 h 669219"/>
                <a:gd name="connsiteX47" fmla="*/ 82677 w 950985"/>
                <a:gd name="connsiteY47" fmla="*/ 438864 h 669219"/>
                <a:gd name="connsiteX48" fmla="*/ 275779 w 950985"/>
                <a:gd name="connsiteY48" fmla="*/ 242019 h 669219"/>
                <a:gd name="connsiteX49" fmla="*/ 291065 w 950985"/>
                <a:gd name="connsiteY49" fmla="*/ 234342 h 669219"/>
                <a:gd name="connsiteX50" fmla="*/ 279518 w 950985"/>
                <a:gd name="connsiteY50" fmla="*/ 237911 h 669219"/>
                <a:gd name="connsiteX51" fmla="*/ 131777 w 950985"/>
                <a:gd name="connsiteY51" fmla="*/ 334418 h 669219"/>
                <a:gd name="connsiteX52" fmla="*/ 113699 w 950985"/>
                <a:gd name="connsiteY52" fmla="*/ 355516 h 669219"/>
                <a:gd name="connsiteX53" fmla="*/ 110302 w 950985"/>
                <a:gd name="connsiteY53" fmla="*/ 360780 h 669219"/>
                <a:gd name="connsiteX54" fmla="*/ 46088 w 950985"/>
                <a:gd name="connsiteY54" fmla="*/ 381147 h 669219"/>
                <a:gd name="connsiteX55" fmla="*/ 1970 w 950985"/>
                <a:gd name="connsiteY55" fmla="*/ 307808 h 669219"/>
                <a:gd name="connsiteX56" fmla="*/ 12632 w 950985"/>
                <a:gd name="connsiteY56" fmla="*/ 286719 h 669219"/>
                <a:gd name="connsiteX57" fmla="*/ 14936 w 950985"/>
                <a:gd name="connsiteY57" fmla="*/ 284363 h 669219"/>
                <a:gd name="connsiteX58" fmla="*/ 43175 w 950985"/>
                <a:gd name="connsiteY58" fmla="*/ 251408 h 669219"/>
                <a:gd name="connsiteX59" fmla="*/ 266798 w 950985"/>
                <a:gd name="connsiteY59" fmla="*/ 114563 h 669219"/>
                <a:gd name="connsiteX60" fmla="*/ 279392 w 950985"/>
                <a:gd name="connsiteY60" fmla="*/ 111530 h 669219"/>
                <a:gd name="connsiteX61" fmla="*/ 281193 w 950985"/>
                <a:gd name="connsiteY61" fmla="*/ 109395 h 669219"/>
                <a:gd name="connsiteX62" fmla="*/ 269076 w 950985"/>
                <a:gd name="connsiteY62" fmla="*/ 109830 h 669219"/>
                <a:gd name="connsiteX63" fmla="*/ 218671 w 950985"/>
                <a:gd name="connsiteY63" fmla="*/ 116674 h 669219"/>
                <a:gd name="connsiteX64" fmla="*/ 196568 w 950985"/>
                <a:gd name="connsiteY64" fmla="*/ 122009 h 669219"/>
                <a:gd name="connsiteX65" fmla="*/ 194069 w 950985"/>
                <a:gd name="connsiteY65" fmla="*/ 122954 h 669219"/>
                <a:gd name="connsiteX66" fmla="*/ 171719 w 950985"/>
                <a:gd name="connsiteY66" fmla="*/ 124562 h 669219"/>
                <a:gd name="connsiteX67" fmla="*/ 122181 w 950985"/>
                <a:gd name="connsiteY67" fmla="*/ 63650 h 669219"/>
                <a:gd name="connsiteX68" fmla="*/ 126652 w 950985"/>
                <a:gd name="connsiteY68" fmla="*/ 47863 h 669219"/>
                <a:gd name="connsiteX69" fmla="*/ 162482 w 950985"/>
                <a:gd name="connsiteY69" fmla="*/ 17938 h 669219"/>
                <a:gd name="connsiteX70" fmla="*/ 167106 w 950985"/>
                <a:gd name="connsiteY70" fmla="*/ 17143 h 669219"/>
                <a:gd name="connsiteX71" fmla="*/ 196932 w 950985"/>
                <a:gd name="connsiteY71" fmla="*/ 9945 h 669219"/>
                <a:gd name="connsiteX72" fmla="*/ 310057 w 950985"/>
                <a:gd name="connsiteY72" fmla="*/ 217 h 669219"/>
                <a:gd name="connsiteX0" fmla="*/ 310057 w 950985"/>
                <a:gd name="connsiteY0" fmla="*/ 217 h 669219"/>
                <a:gd name="connsiteX1" fmla="*/ 420875 w 950985"/>
                <a:gd name="connsiteY1" fmla="*/ 16213 h 669219"/>
                <a:gd name="connsiteX2" fmla="*/ 446748 w 950985"/>
                <a:gd name="connsiteY2" fmla="*/ 23913 h 669219"/>
                <a:gd name="connsiteX3" fmla="*/ 465540 w 950985"/>
                <a:gd name="connsiteY3" fmla="*/ 20060 h 669219"/>
                <a:gd name="connsiteX4" fmla="*/ 545828 w 950985"/>
                <a:gd name="connsiteY4" fmla="*/ 13705 h 669219"/>
                <a:gd name="connsiteX5" fmla="*/ 772130 w 950985"/>
                <a:gd name="connsiteY5" fmla="*/ 74670 h 669219"/>
                <a:gd name="connsiteX6" fmla="*/ 785486 w 950985"/>
                <a:gd name="connsiteY6" fmla="*/ 84873 h 669219"/>
                <a:gd name="connsiteX7" fmla="*/ 857567 w 950985"/>
                <a:gd name="connsiteY7" fmla="*/ 89228 h 669219"/>
                <a:gd name="connsiteX8" fmla="*/ 950047 w 950985"/>
                <a:gd name="connsiteY8" fmla="*/ 253807 h 669219"/>
                <a:gd name="connsiteX9" fmla="*/ 913418 w 950985"/>
                <a:gd name="connsiteY9" fmla="*/ 390508 h 669219"/>
                <a:gd name="connsiteX10" fmla="*/ 788706 w 950985"/>
                <a:gd name="connsiteY10" fmla="*/ 328214 h 669219"/>
                <a:gd name="connsiteX11" fmla="*/ 785059 w 950985"/>
                <a:gd name="connsiteY11" fmla="*/ 337665 h 669219"/>
                <a:gd name="connsiteX12" fmla="*/ 713725 w 950985"/>
                <a:gd name="connsiteY12" fmla="*/ 435633 h 669219"/>
                <a:gd name="connsiteX13" fmla="*/ 712053 w 950985"/>
                <a:gd name="connsiteY13" fmla="*/ 437079 h 669219"/>
                <a:gd name="connsiteX14" fmla="*/ 712043 w 950985"/>
                <a:gd name="connsiteY14" fmla="*/ 439040 h 669219"/>
                <a:gd name="connsiteX15" fmla="*/ 653228 w 950985"/>
                <a:gd name="connsiteY15" fmla="*/ 630558 h 669219"/>
                <a:gd name="connsiteX16" fmla="*/ 652680 w 950985"/>
                <a:gd name="connsiteY16" fmla="*/ 630228 h 669219"/>
                <a:gd name="connsiteX17" fmla="*/ 648899 w 950985"/>
                <a:gd name="connsiteY17" fmla="*/ 636603 h 669219"/>
                <a:gd name="connsiteX18" fmla="*/ 639132 w 950985"/>
                <a:gd name="connsiteY18" fmla="*/ 647392 h 669219"/>
                <a:gd name="connsiteX19" fmla="*/ 537643 w 950985"/>
                <a:gd name="connsiteY19" fmla="*/ 642220 h 669219"/>
                <a:gd name="connsiteX20" fmla="*/ 525829 w 950985"/>
                <a:gd name="connsiteY20" fmla="*/ 563667 h 669219"/>
                <a:gd name="connsiteX21" fmla="*/ 530162 w 950985"/>
                <a:gd name="connsiteY21" fmla="*/ 556360 h 669219"/>
                <a:gd name="connsiteX22" fmla="*/ 529974 w 950985"/>
                <a:gd name="connsiteY22" fmla="*/ 556246 h 669219"/>
                <a:gd name="connsiteX23" fmla="*/ 566523 w 950985"/>
                <a:gd name="connsiteY23" fmla="*/ 382700 h 669219"/>
                <a:gd name="connsiteX24" fmla="*/ 564112 w 950985"/>
                <a:gd name="connsiteY24" fmla="*/ 369712 h 669219"/>
                <a:gd name="connsiteX25" fmla="*/ 546678 w 950985"/>
                <a:gd name="connsiteY25" fmla="*/ 373278 h 669219"/>
                <a:gd name="connsiteX26" fmla="*/ 331478 w 950985"/>
                <a:gd name="connsiteY26" fmla="*/ 588798 h 669219"/>
                <a:gd name="connsiteX27" fmla="*/ 326928 w 950985"/>
                <a:gd name="connsiteY27" fmla="*/ 611557 h 669219"/>
                <a:gd name="connsiteX28" fmla="*/ 326735 w 950985"/>
                <a:gd name="connsiteY28" fmla="*/ 615454 h 669219"/>
                <a:gd name="connsiteX29" fmla="*/ 323702 w 950985"/>
                <a:gd name="connsiteY29" fmla="*/ 627621 h 669219"/>
                <a:gd name="connsiteX30" fmla="*/ 246353 w 950985"/>
                <a:gd name="connsiteY30" fmla="*/ 665826 h 669219"/>
                <a:gd name="connsiteX31" fmla="*/ 207485 w 950985"/>
                <a:gd name="connsiteY31" fmla="*/ 599517 h 669219"/>
                <a:gd name="connsiteX32" fmla="*/ 208561 w 950985"/>
                <a:gd name="connsiteY32" fmla="*/ 595200 h 669219"/>
                <a:gd name="connsiteX33" fmla="*/ 208503 w 950985"/>
                <a:gd name="connsiteY33" fmla="*/ 595191 h 669219"/>
                <a:gd name="connsiteX34" fmla="*/ 215473 w 950985"/>
                <a:gd name="connsiteY34" fmla="*/ 560330 h 669219"/>
                <a:gd name="connsiteX35" fmla="*/ 225253 w 950985"/>
                <a:gd name="connsiteY35" fmla="*/ 526640 h 669219"/>
                <a:gd name="connsiteX36" fmla="*/ 317475 w 950985"/>
                <a:gd name="connsiteY36" fmla="*/ 373851 h 669219"/>
                <a:gd name="connsiteX37" fmla="*/ 335078 w 950985"/>
                <a:gd name="connsiteY37" fmla="*/ 357234 h 669219"/>
                <a:gd name="connsiteX38" fmla="*/ 313701 w 950985"/>
                <a:gd name="connsiteY38" fmla="*/ 370462 h 669219"/>
                <a:gd name="connsiteX39" fmla="*/ 183422 w 950985"/>
                <a:gd name="connsiteY39" fmla="*/ 527315 h 669219"/>
                <a:gd name="connsiteX40" fmla="*/ 182968 w 950985"/>
                <a:gd name="connsiteY40" fmla="*/ 527119 h 669219"/>
                <a:gd name="connsiteX41" fmla="*/ 179589 w 950985"/>
                <a:gd name="connsiteY41" fmla="*/ 536125 h 669219"/>
                <a:gd name="connsiteX42" fmla="*/ 104340 w 950985"/>
                <a:gd name="connsiteY42" fmla="*/ 571401 h 669219"/>
                <a:gd name="connsiteX43" fmla="*/ 59037 w 950985"/>
                <a:gd name="connsiteY43" fmla="*/ 489830 h 669219"/>
                <a:gd name="connsiteX44" fmla="*/ 63808 w 950985"/>
                <a:gd name="connsiteY44" fmla="*/ 477115 h 669219"/>
                <a:gd name="connsiteX45" fmla="*/ 65437 w 950985"/>
                <a:gd name="connsiteY45" fmla="*/ 474478 h 669219"/>
                <a:gd name="connsiteX46" fmla="*/ 82677 w 950985"/>
                <a:gd name="connsiteY46" fmla="*/ 438864 h 669219"/>
                <a:gd name="connsiteX47" fmla="*/ 275779 w 950985"/>
                <a:gd name="connsiteY47" fmla="*/ 242019 h 669219"/>
                <a:gd name="connsiteX48" fmla="*/ 291065 w 950985"/>
                <a:gd name="connsiteY48" fmla="*/ 234342 h 669219"/>
                <a:gd name="connsiteX49" fmla="*/ 279518 w 950985"/>
                <a:gd name="connsiteY49" fmla="*/ 237911 h 669219"/>
                <a:gd name="connsiteX50" fmla="*/ 131777 w 950985"/>
                <a:gd name="connsiteY50" fmla="*/ 334418 h 669219"/>
                <a:gd name="connsiteX51" fmla="*/ 113699 w 950985"/>
                <a:gd name="connsiteY51" fmla="*/ 355516 h 669219"/>
                <a:gd name="connsiteX52" fmla="*/ 110302 w 950985"/>
                <a:gd name="connsiteY52" fmla="*/ 360780 h 669219"/>
                <a:gd name="connsiteX53" fmla="*/ 46088 w 950985"/>
                <a:gd name="connsiteY53" fmla="*/ 381147 h 669219"/>
                <a:gd name="connsiteX54" fmla="*/ 1970 w 950985"/>
                <a:gd name="connsiteY54" fmla="*/ 307808 h 669219"/>
                <a:gd name="connsiteX55" fmla="*/ 12632 w 950985"/>
                <a:gd name="connsiteY55" fmla="*/ 286719 h 669219"/>
                <a:gd name="connsiteX56" fmla="*/ 14936 w 950985"/>
                <a:gd name="connsiteY56" fmla="*/ 284363 h 669219"/>
                <a:gd name="connsiteX57" fmla="*/ 43175 w 950985"/>
                <a:gd name="connsiteY57" fmla="*/ 251408 h 669219"/>
                <a:gd name="connsiteX58" fmla="*/ 266798 w 950985"/>
                <a:gd name="connsiteY58" fmla="*/ 114563 h 669219"/>
                <a:gd name="connsiteX59" fmla="*/ 279392 w 950985"/>
                <a:gd name="connsiteY59" fmla="*/ 111530 h 669219"/>
                <a:gd name="connsiteX60" fmla="*/ 281193 w 950985"/>
                <a:gd name="connsiteY60" fmla="*/ 109395 h 669219"/>
                <a:gd name="connsiteX61" fmla="*/ 269076 w 950985"/>
                <a:gd name="connsiteY61" fmla="*/ 109830 h 669219"/>
                <a:gd name="connsiteX62" fmla="*/ 218671 w 950985"/>
                <a:gd name="connsiteY62" fmla="*/ 116674 h 669219"/>
                <a:gd name="connsiteX63" fmla="*/ 196568 w 950985"/>
                <a:gd name="connsiteY63" fmla="*/ 122009 h 669219"/>
                <a:gd name="connsiteX64" fmla="*/ 194069 w 950985"/>
                <a:gd name="connsiteY64" fmla="*/ 122954 h 669219"/>
                <a:gd name="connsiteX65" fmla="*/ 171719 w 950985"/>
                <a:gd name="connsiteY65" fmla="*/ 124562 h 669219"/>
                <a:gd name="connsiteX66" fmla="*/ 122181 w 950985"/>
                <a:gd name="connsiteY66" fmla="*/ 63650 h 669219"/>
                <a:gd name="connsiteX67" fmla="*/ 126652 w 950985"/>
                <a:gd name="connsiteY67" fmla="*/ 47863 h 669219"/>
                <a:gd name="connsiteX68" fmla="*/ 162482 w 950985"/>
                <a:gd name="connsiteY68" fmla="*/ 17938 h 669219"/>
                <a:gd name="connsiteX69" fmla="*/ 167106 w 950985"/>
                <a:gd name="connsiteY69" fmla="*/ 17143 h 669219"/>
                <a:gd name="connsiteX70" fmla="*/ 196932 w 950985"/>
                <a:gd name="connsiteY70" fmla="*/ 9945 h 669219"/>
                <a:gd name="connsiteX71" fmla="*/ 310057 w 950985"/>
                <a:gd name="connsiteY71" fmla="*/ 217 h 669219"/>
                <a:gd name="connsiteX0" fmla="*/ 310057 w 954478"/>
                <a:gd name="connsiteY0" fmla="*/ 217 h 669219"/>
                <a:gd name="connsiteX1" fmla="*/ 420875 w 954478"/>
                <a:gd name="connsiteY1" fmla="*/ 16213 h 669219"/>
                <a:gd name="connsiteX2" fmla="*/ 446748 w 954478"/>
                <a:gd name="connsiteY2" fmla="*/ 23913 h 669219"/>
                <a:gd name="connsiteX3" fmla="*/ 465540 w 954478"/>
                <a:gd name="connsiteY3" fmla="*/ 20060 h 669219"/>
                <a:gd name="connsiteX4" fmla="*/ 545828 w 954478"/>
                <a:gd name="connsiteY4" fmla="*/ 13705 h 669219"/>
                <a:gd name="connsiteX5" fmla="*/ 772130 w 954478"/>
                <a:gd name="connsiteY5" fmla="*/ 74670 h 669219"/>
                <a:gd name="connsiteX6" fmla="*/ 785486 w 954478"/>
                <a:gd name="connsiteY6" fmla="*/ 84873 h 669219"/>
                <a:gd name="connsiteX7" fmla="*/ 857567 w 954478"/>
                <a:gd name="connsiteY7" fmla="*/ 89228 h 669219"/>
                <a:gd name="connsiteX8" fmla="*/ 950047 w 954478"/>
                <a:gd name="connsiteY8" fmla="*/ 253807 h 669219"/>
                <a:gd name="connsiteX9" fmla="*/ 913418 w 954478"/>
                <a:gd name="connsiteY9" fmla="*/ 390508 h 669219"/>
                <a:gd name="connsiteX10" fmla="*/ 788706 w 954478"/>
                <a:gd name="connsiteY10" fmla="*/ 328214 h 669219"/>
                <a:gd name="connsiteX11" fmla="*/ 785059 w 954478"/>
                <a:gd name="connsiteY11" fmla="*/ 337665 h 669219"/>
                <a:gd name="connsiteX12" fmla="*/ 713725 w 954478"/>
                <a:gd name="connsiteY12" fmla="*/ 435633 h 669219"/>
                <a:gd name="connsiteX13" fmla="*/ 712053 w 954478"/>
                <a:gd name="connsiteY13" fmla="*/ 437079 h 669219"/>
                <a:gd name="connsiteX14" fmla="*/ 712043 w 954478"/>
                <a:gd name="connsiteY14" fmla="*/ 439040 h 669219"/>
                <a:gd name="connsiteX15" fmla="*/ 653228 w 954478"/>
                <a:gd name="connsiteY15" fmla="*/ 630558 h 669219"/>
                <a:gd name="connsiteX16" fmla="*/ 652680 w 954478"/>
                <a:gd name="connsiteY16" fmla="*/ 630228 h 669219"/>
                <a:gd name="connsiteX17" fmla="*/ 648899 w 954478"/>
                <a:gd name="connsiteY17" fmla="*/ 636603 h 669219"/>
                <a:gd name="connsiteX18" fmla="*/ 639132 w 954478"/>
                <a:gd name="connsiteY18" fmla="*/ 647392 h 669219"/>
                <a:gd name="connsiteX19" fmla="*/ 537643 w 954478"/>
                <a:gd name="connsiteY19" fmla="*/ 642220 h 669219"/>
                <a:gd name="connsiteX20" fmla="*/ 525829 w 954478"/>
                <a:gd name="connsiteY20" fmla="*/ 563667 h 669219"/>
                <a:gd name="connsiteX21" fmla="*/ 530162 w 954478"/>
                <a:gd name="connsiteY21" fmla="*/ 556360 h 669219"/>
                <a:gd name="connsiteX22" fmla="*/ 529974 w 954478"/>
                <a:gd name="connsiteY22" fmla="*/ 556246 h 669219"/>
                <a:gd name="connsiteX23" fmla="*/ 566523 w 954478"/>
                <a:gd name="connsiteY23" fmla="*/ 382700 h 669219"/>
                <a:gd name="connsiteX24" fmla="*/ 564112 w 954478"/>
                <a:gd name="connsiteY24" fmla="*/ 369712 h 669219"/>
                <a:gd name="connsiteX25" fmla="*/ 546678 w 954478"/>
                <a:gd name="connsiteY25" fmla="*/ 373278 h 669219"/>
                <a:gd name="connsiteX26" fmla="*/ 331478 w 954478"/>
                <a:gd name="connsiteY26" fmla="*/ 588798 h 669219"/>
                <a:gd name="connsiteX27" fmla="*/ 326928 w 954478"/>
                <a:gd name="connsiteY27" fmla="*/ 611557 h 669219"/>
                <a:gd name="connsiteX28" fmla="*/ 326735 w 954478"/>
                <a:gd name="connsiteY28" fmla="*/ 615454 h 669219"/>
                <a:gd name="connsiteX29" fmla="*/ 323702 w 954478"/>
                <a:gd name="connsiteY29" fmla="*/ 627621 h 669219"/>
                <a:gd name="connsiteX30" fmla="*/ 246353 w 954478"/>
                <a:gd name="connsiteY30" fmla="*/ 665826 h 669219"/>
                <a:gd name="connsiteX31" fmla="*/ 207485 w 954478"/>
                <a:gd name="connsiteY31" fmla="*/ 599517 h 669219"/>
                <a:gd name="connsiteX32" fmla="*/ 208561 w 954478"/>
                <a:gd name="connsiteY32" fmla="*/ 595200 h 669219"/>
                <a:gd name="connsiteX33" fmla="*/ 208503 w 954478"/>
                <a:gd name="connsiteY33" fmla="*/ 595191 h 669219"/>
                <a:gd name="connsiteX34" fmla="*/ 215473 w 954478"/>
                <a:gd name="connsiteY34" fmla="*/ 560330 h 669219"/>
                <a:gd name="connsiteX35" fmla="*/ 225253 w 954478"/>
                <a:gd name="connsiteY35" fmla="*/ 526640 h 669219"/>
                <a:gd name="connsiteX36" fmla="*/ 317475 w 954478"/>
                <a:gd name="connsiteY36" fmla="*/ 373851 h 669219"/>
                <a:gd name="connsiteX37" fmla="*/ 335078 w 954478"/>
                <a:gd name="connsiteY37" fmla="*/ 357234 h 669219"/>
                <a:gd name="connsiteX38" fmla="*/ 313701 w 954478"/>
                <a:gd name="connsiteY38" fmla="*/ 370462 h 669219"/>
                <a:gd name="connsiteX39" fmla="*/ 183422 w 954478"/>
                <a:gd name="connsiteY39" fmla="*/ 527315 h 669219"/>
                <a:gd name="connsiteX40" fmla="*/ 182968 w 954478"/>
                <a:gd name="connsiteY40" fmla="*/ 527119 h 669219"/>
                <a:gd name="connsiteX41" fmla="*/ 179589 w 954478"/>
                <a:gd name="connsiteY41" fmla="*/ 536125 h 669219"/>
                <a:gd name="connsiteX42" fmla="*/ 104340 w 954478"/>
                <a:gd name="connsiteY42" fmla="*/ 571401 h 669219"/>
                <a:gd name="connsiteX43" fmla="*/ 59037 w 954478"/>
                <a:gd name="connsiteY43" fmla="*/ 489830 h 669219"/>
                <a:gd name="connsiteX44" fmla="*/ 63808 w 954478"/>
                <a:gd name="connsiteY44" fmla="*/ 477115 h 669219"/>
                <a:gd name="connsiteX45" fmla="*/ 65437 w 954478"/>
                <a:gd name="connsiteY45" fmla="*/ 474478 h 669219"/>
                <a:gd name="connsiteX46" fmla="*/ 82677 w 954478"/>
                <a:gd name="connsiteY46" fmla="*/ 438864 h 669219"/>
                <a:gd name="connsiteX47" fmla="*/ 275779 w 954478"/>
                <a:gd name="connsiteY47" fmla="*/ 242019 h 669219"/>
                <a:gd name="connsiteX48" fmla="*/ 291065 w 954478"/>
                <a:gd name="connsiteY48" fmla="*/ 234342 h 669219"/>
                <a:gd name="connsiteX49" fmla="*/ 279518 w 954478"/>
                <a:gd name="connsiteY49" fmla="*/ 237911 h 669219"/>
                <a:gd name="connsiteX50" fmla="*/ 131777 w 954478"/>
                <a:gd name="connsiteY50" fmla="*/ 334418 h 669219"/>
                <a:gd name="connsiteX51" fmla="*/ 113699 w 954478"/>
                <a:gd name="connsiteY51" fmla="*/ 355516 h 669219"/>
                <a:gd name="connsiteX52" fmla="*/ 110302 w 954478"/>
                <a:gd name="connsiteY52" fmla="*/ 360780 h 669219"/>
                <a:gd name="connsiteX53" fmla="*/ 46088 w 954478"/>
                <a:gd name="connsiteY53" fmla="*/ 381147 h 669219"/>
                <a:gd name="connsiteX54" fmla="*/ 1970 w 954478"/>
                <a:gd name="connsiteY54" fmla="*/ 307808 h 669219"/>
                <a:gd name="connsiteX55" fmla="*/ 12632 w 954478"/>
                <a:gd name="connsiteY55" fmla="*/ 286719 h 669219"/>
                <a:gd name="connsiteX56" fmla="*/ 14936 w 954478"/>
                <a:gd name="connsiteY56" fmla="*/ 284363 h 669219"/>
                <a:gd name="connsiteX57" fmla="*/ 43175 w 954478"/>
                <a:gd name="connsiteY57" fmla="*/ 251408 h 669219"/>
                <a:gd name="connsiteX58" fmla="*/ 266798 w 954478"/>
                <a:gd name="connsiteY58" fmla="*/ 114563 h 669219"/>
                <a:gd name="connsiteX59" fmla="*/ 279392 w 954478"/>
                <a:gd name="connsiteY59" fmla="*/ 111530 h 669219"/>
                <a:gd name="connsiteX60" fmla="*/ 281193 w 954478"/>
                <a:gd name="connsiteY60" fmla="*/ 109395 h 669219"/>
                <a:gd name="connsiteX61" fmla="*/ 269076 w 954478"/>
                <a:gd name="connsiteY61" fmla="*/ 109830 h 669219"/>
                <a:gd name="connsiteX62" fmla="*/ 218671 w 954478"/>
                <a:gd name="connsiteY62" fmla="*/ 116674 h 669219"/>
                <a:gd name="connsiteX63" fmla="*/ 196568 w 954478"/>
                <a:gd name="connsiteY63" fmla="*/ 122009 h 669219"/>
                <a:gd name="connsiteX64" fmla="*/ 194069 w 954478"/>
                <a:gd name="connsiteY64" fmla="*/ 122954 h 669219"/>
                <a:gd name="connsiteX65" fmla="*/ 171719 w 954478"/>
                <a:gd name="connsiteY65" fmla="*/ 124562 h 669219"/>
                <a:gd name="connsiteX66" fmla="*/ 122181 w 954478"/>
                <a:gd name="connsiteY66" fmla="*/ 63650 h 669219"/>
                <a:gd name="connsiteX67" fmla="*/ 126652 w 954478"/>
                <a:gd name="connsiteY67" fmla="*/ 47863 h 669219"/>
                <a:gd name="connsiteX68" fmla="*/ 162482 w 954478"/>
                <a:gd name="connsiteY68" fmla="*/ 17938 h 669219"/>
                <a:gd name="connsiteX69" fmla="*/ 167106 w 954478"/>
                <a:gd name="connsiteY69" fmla="*/ 17143 h 669219"/>
                <a:gd name="connsiteX70" fmla="*/ 196932 w 954478"/>
                <a:gd name="connsiteY70" fmla="*/ 9945 h 669219"/>
                <a:gd name="connsiteX71" fmla="*/ 310057 w 954478"/>
                <a:gd name="connsiteY71" fmla="*/ 217 h 669219"/>
                <a:gd name="connsiteX0" fmla="*/ 310057 w 958441"/>
                <a:gd name="connsiteY0" fmla="*/ 217 h 669219"/>
                <a:gd name="connsiteX1" fmla="*/ 420875 w 958441"/>
                <a:gd name="connsiteY1" fmla="*/ 16213 h 669219"/>
                <a:gd name="connsiteX2" fmla="*/ 446748 w 958441"/>
                <a:gd name="connsiteY2" fmla="*/ 23913 h 669219"/>
                <a:gd name="connsiteX3" fmla="*/ 465540 w 958441"/>
                <a:gd name="connsiteY3" fmla="*/ 20060 h 669219"/>
                <a:gd name="connsiteX4" fmla="*/ 545828 w 958441"/>
                <a:gd name="connsiteY4" fmla="*/ 13705 h 669219"/>
                <a:gd name="connsiteX5" fmla="*/ 772130 w 958441"/>
                <a:gd name="connsiteY5" fmla="*/ 74670 h 669219"/>
                <a:gd name="connsiteX6" fmla="*/ 785486 w 958441"/>
                <a:gd name="connsiteY6" fmla="*/ 84873 h 669219"/>
                <a:gd name="connsiteX7" fmla="*/ 857567 w 958441"/>
                <a:gd name="connsiteY7" fmla="*/ 89228 h 669219"/>
                <a:gd name="connsiteX8" fmla="*/ 950047 w 958441"/>
                <a:gd name="connsiteY8" fmla="*/ 253807 h 669219"/>
                <a:gd name="connsiteX9" fmla="*/ 913418 w 958441"/>
                <a:gd name="connsiteY9" fmla="*/ 390508 h 669219"/>
                <a:gd name="connsiteX10" fmla="*/ 788706 w 958441"/>
                <a:gd name="connsiteY10" fmla="*/ 328214 h 669219"/>
                <a:gd name="connsiteX11" fmla="*/ 785059 w 958441"/>
                <a:gd name="connsiteY11" fmla="*/ 337665 h 669219"/>
                <a:gd name="connsiteX12" fmla="*/ 713725 w 958441"/>
                <a:gd name="connsiteY12" fmla="*/ 435633 h 669219"/>
                <a:gd name="connsiteX13" fmla="*/ 712053 w 958441"/>
                <a:gd name="connsiteY13" fmla="*/ 437079 h 669219"/>
                <a:gd name="connsiteX14" fmla="*/ 712043 w 958441"/>
                <a:gd name="connsiteY14" fmla="*/ 439040 h 669219"/>
                <a:gd name="connsiteX15" fmla="*/ 653228 w 958441"/>
                <a:gd name="connsiteY15" fmla="*/ 630558 h 669219"/>
                <a:gd name="connsiteX16" fmla="*/ 652680 w 958441"/>
                <a:gd name="connsiteY16" fmla="*/ 630228 h 669219"/>
                <a:gd name="connsiteX17" fmla="*/ 648899 w 958441"/>
                <a:gd name="connsiteY17" fmla="*/ 636603 h 669219"/>
                <a:gd name="connsiteX18" fmla="*/ 639132 w 958441"/>
                <a:gd name="connsiteY18" fmla="*/ 647392 h 669219"/>
                <a:gd name="connsiteX19" fmla="*/ 537643 w 958441"/>
                <a:gd name="connsiteY19" fmla="*/ 642220 h 669219"/>
                <a:gd name="connsiteX20" fmla="*/ 525829 w 958441"/>
                <a:gd name="connsiteY20" fmla="*/ 563667 h 669219"/>
                <a:gd name="connsiteX21" fmla="*/ 530162 w 958441"/>
                <a:gd name="connsiteY21" fmla="*/ 556360 h 669219"/>
                <a:gd name="connsiteX22" fmla="*/ 529974 w 958441"/>
                <a:gd name="connsiteY22" fmla="*/ 556246 h 669219"/>
                <a:gd name="connsiteX23" fmla="*/ 566523 w 958441"/>
                <a:gd name="connsiteY23" fmla="*/ 382700 h 669219"/>
                <a:gd name="connsiteX24" fmla="*/ 564112 w 958441"/>
                <a:gd name="connsiteY24" fmla="*/ 369712 h 669219"/>
                <a:gd name="connsiteX25" fmla="*/ 546678 w 958441"/>
                <a:gd name="connsiteY25" fmla="*/ 373278 h 669219"/>
                <a:gd name="connsiteX26" fmla="*/ 331478 w 958441"/>
                <a:gd name="connsiteY26" fmla="*/ 588798 h 669219"/>
                <a:gd name="connsiteX27" fmla="*/ 326928 w 958441"/>
                <a:gd name="connsiteY27" fmla="*/ 611557 h 669219"/>
                <a:gd name="connsiteX28" fmla="*/ 326735 w 958441"/>
                <a:gd name="connsiteY28" fmla="*/ 615454 h 669219"/>
                <a:gd name="connsiteX29" fmla="*/ 323702 w 958441"/>
                <a:gd name="connsiteY29" fmla="*/ 627621 h 669219"/>
                <a:gd name="connsiteX30" fmla="*/ 246353 w 958441"/>
                <a:gd name="connsiteY30" fmla="*/ 665826 h 669219"/>
                <a:gd name="connsiteX31" fmla="*/ 207485 w 958441"/>
                <a:gd name="connsiteY31" fmla="*/ 599517 h 669219"/>
                <a:gd name="connsiteX32" fmla="*/ 208561 w 958441"/>
                <a:gd name="connsiteY32" fmla="*/ 595200 h 669219"/>
                <a:gd name="connsiteX33" fmla="*/ 208503 w 958441"/>
                <a:gd name="connsiteY33" fmla="*/ 595191 h 669219"/>
                <a:gd name="connsiteX34" fmla="*/ 215473 w 958441"/>
                <a:gd name="connsiteY34" fmla="*/ 560330 h 669219"/>
                <a:gd name="connsiteX35" fmla="*/ 225253 w 958441"/>
                <a:gd name="connsiteY35" fmla="*/ 526640 h 669219"/>
                <a:gd name="connsiteX36" fmla="*/ 317475 w 958441"/>
                <a:gd name="connsiteY36" fmla="*/ 373851 h 669219"/>
                <a:gd name="connsiteX37" fmla="*/ 335078 w 958441"/>
                <a:gd name="connsiteY37" fmla="*/ 357234 h 669219"/>
                <a:gd name="connsiteX38" fmla="*/ 313701 w 958441"/>
                <a:gd name="connsiteY38" fmla="*/ 370462 h 669219"/>
                <a:gd name="connsiteX39" fmla="*/ 183422 w 958441"/>
                <a:gd name="connsiteY39" fmla="*/ 527315 h 669219"/>
                <a:gd name="connsiteX40" fmla="*/ 182968 w 958441"/>
                <a:gd name="connsiteY40" fmla="*/ 527119 h 669219"/>
                <a:gd name="connsiteX41" fmla="*/ 179589 w 958441"/>
                <a:gd name="connsiteY41" fmla="*/ 536125 h 669219"/>
                <a:gd name="connsiteX42" fmla="*/ 104340 w 958441"/>
                <a:gd name="connsiteY42" fmla="*/ 571401 h 669219"/>
                <a:gd name="connsiteX43" fmla="*/ 59037 w 958441"/>
                <a:gd name="connsiteY43" fmla="*/ 489830 h 669219"/>
                <a:gd name="connsiteX44" fmla="*/ 63808 w 958441"/>
                <a:gd name="connsiteY44" fmla="*/ 477115 h 669219"/>
                <a:gd name="connsiteX45" fmla="*/ 65437 w 958441"/>
                <a:gd name="connsiteY45" fmla="*/ 474478 h 669219"/>
                <a:gd name="connsiteX46" fmla="*/ 82677 w 958441"/>
                <a:gd name="connsiteY46" fmla="*/ 438864 h 669219"/>
                <a:gd name="connsiteX47" fmla="*/ 275779 w 958441"/>
                <a:gd name="connsiteY47" fmla="*/ 242019 h 669219"/>
                <a:gd name="connsiteX48" fmla="*/ 291065 w 958441"/>
                <a:gd name="connsiteY48" fmla="*/ 234342 h 669219"/>
                <a:gd name="connsiteX49" fmla="*/ 279518 w 958441"/>
                <a:gd name="connsiteY49" fmla="*/ 237911 h 669219"/>
                <a:gd name="connsiteX50" fmla="*/ 131777 w 958441"/>
                <a:gd name="connsiteY50" fmla="*/ 334418 h 669219"/>
                <a:gd name="connsiteX51" fmla="*/ 113699 w 958441"/>
                <a:gd name="connsiteY51" fmla="*/ 355516 h 669219"/>
                <a:gd name="connsiteX52" fmla="*/ 110302 w 958441"/>
                <a:gd name="connsiteY52" fmla="*/ 360780 h 669219"/>
                <a:gd name="connsiteX53" fmla="*/ 46088 w 958441"/>
                <a:gd name="connsiteY53" fmla="*/ 381147 h 669219"/>
                <a:gd name="connsiteX54" fmla="*/ 1970 w 958441"/>
                <a:gd name="connsiteY54" fmla="*/ 307808 h 669219"/>
                <a:gd name="connsiteX55" fmla="*/ 12632 w 958441"/>
                <a:gd name="connsiteY55" fmla="*/ 286719 h 669219"/>
                <a:gd name="connsiteX56" fmla="*/ 14936 w 958441"/>
                <a:gd name="connsiteY56" fmla="*/ 284363 h 669219"/>
                <a:gd name="connsiteX57" fmla="*/ 43175 w 958441"/>
                <a:gd name="connsiteY57" fmla="*/ 251408 h 669219"/>
                <a:gd name="connsiteX58" fmla="*/ 266798 w 958441"/>
                <a:gd name="connsiteY58" fmla="*/ 114563 h 669219"/>
                <a:gd name="connsiteX59" fmla="*/ 279392 w 958441"/>
                <a:gd name="connsiteY59" fmla="*/ 111530 h 669219"/>
                <a:gd name="connsiteX60" fmla="*/ 281193 w 958441"/>
                <a:gd name="connsiteY60" fmla="*/ 109395 h 669219"/>
                <a:gd name="connsiteX61" fmla="*/ 269076 w 958441"/>
                <a:gd name="connsiteY61" fmla="*/ 109830 h 669219"/>
                <a:gd name="connsiteX62" fmla="*/ 218671 w 958441"/>
                <a:gd name="connsiteY62" fmla="*/ 116674 h 669219"/>
                <a:gd name="connsiteX63" fmla="*/ 196568 w 958441"/>
                <a:gd name="connsiteY63" fmla="*/ 122009 h 669219"/>
                <a:gd name="connsiteX64" fmla="*/ 194069 w 958441"/>
                <a:gd name="connsiteY64" fmla="*/ 122954 h 669219"/>
                <a:gd name="connsiteX65" fmla="*/ 171719 w 958441"/>
                <a:gd name="connsiteY65" fmla="*/ 124562 h 669219"/>
                <a:gd name="connsiteX66" fmla="*/ 122181 w 958441"/>
                <a:gd name="connsiteY66" fmla="*/ 63650 h 669219"/>
                <a:gd name="connsiteX67" fmla="*/ 126652 w 958441"/>
                <a:gd name="connsiteY67" fmla="*/ 47863 h 669219"/>
                <a:gd name="connsiteX68" fmla="*/ 162482 w 958441"/>
                <a:gd name="connsiteY68" fmla="*/ 17938 h 669219"/>
                <a:gd name="connsiteX69" fmla="*/ 167106 w 958441"/>
                <a:gd name="connsiteY69" fmla="*/ 17143 h 669219"/>
                <a:gd name="connsiteX70" fmla="*/ 196932 w 958441"/>
                <a:gd name="connsiteY70" fmla="*/ 9945 h 669219"/>
                <a:gd name="connsiteX71" fmla="*/ 310057 w 958441"/>
                <a:gd name="connsiteY71" fmla="*/ 217 h 669219"/>
                <a:gd name="connsiteX0" fmla="*/ 310057 w 958441"/>
                <a:gd name="connsiteY0" fmla="*/ 217 h 669219"/>
                <a:gd name="connsiteX1" fmla="*/ 420875 w 958441"/>
                <a:gd name="connsiteY1" fmla="*/ 16213 h 669219"/>
                <a:gd name="connsiteX2" fmla="*/ 446748 w 958441"/>
                <a:gd name="connsiteY2" fmla="*/ 23913 h 669219"/>
                <a:gd name="connsiteX3" fmla="*/ 465540 w 958441"/>
                <a:gd name="connsiteY3" fmla="*/ 20060 h 669219"/>
                <a:gd name="connsiteX4" fmla="*/ 545828 w 958441"/>
                <a:gd name="connsiteY4" fmla="*/ 13705 h 669219"/>
                <a:gd name="connsiteX5" fmla="*/ 772130 w 958441"/>
                <a:gd name="connsiteY5" fmla="*/ 74670 h 669219"/>
                <a:gd name="connsiteX6" fmla="*/ 785486 w 958441"/>
                <a:gd name="connsiteY6" fmla="*/ 84873 h 669219"/>
                <a:gd name="connsiteX7" fmla="*/ 857567 w 958441"/>
                <a:gd name="connsiteY7" fmla="*/ 89228 h 669219"/>
                <a:gd name="connsiteX8" fmla="*/ 950047 w 958441"/>
                <a:gd name="connsiteY8" fmla="*/ 253807 h 669219"/>
                <a:gd name="connsiteX9" fmla="*/ 913418 w 958441"/>
                <a:gd name="connsiteY9" fmla="*/ 390508 h 669219"/>
                <a:gd name="connsiteX10" fmla="*/ 788706 w 958441"/>
                <a:gd name="connsiteY10" fmla="*/ 328214 h 669219"/>
                <a:gd name="connsiteX11" fmla="*/ 785059 w 958441"/>
                <a:gd name="connsiteY11" fmla="*/ 337665 h 669219"/>
                <a:gd name="connsiteX12" fmla="*/ 713725 w 958441"/>
                <a:gd name="connsiteY12" fmla="*/ 435633 h 669219"/>
                <a:gd name="connsiteX13" fmla="*/ 712053 w 958441"/>
                <a:gd name="connsiteY13" fmla="*/ 437079 h 669219"/>
                <a:gd name="connsiteX14" fmla="*/ 712043 w 958441"/>
                <a:gd name="connsiteY14" fmla="*/ 439040 h 669219"/>
                <a:gd name="connsiteX15" fmla="*/ 653228 w 958441"/>
                <a:gd name="connsiteY15" fmla="*/ 630558 h 669219"/>
                <a:gd name="connsiteX16" fmla="*/ 652680 w 958441"/>
                <a:gd name="connsiteY16" fmla="*/ 630228 h 669219"/>
                <a:gd name="connsiteX17" fmla="*/ 648899 w 958441"/>
                <a:gd name="connsiteY17" fmla="*/ 636603 h 669219"/>
                <a:gd name="connsiteX18" fmla="*/ 639132 w 958441"/>
                <a:gd name="connsiteY18" fmla="*/ 647392 h 669219"/>
                <a:gd name="connsiteX19" fmla="*/ 537643 w 958441"/>
                <a:gd name="connsiteY19" fmla="*/ 642220 h 669219"/>
                <a:gd name="connsiteX20" fmla="*/ 525829 w 958441"/>
                <a:gd name="connsiteY20" fmla="*/ 563667 h 669219"/>
                <a:gd name="connsiteX21" fmla="*/ 530162 w 958441"/>
                <a:gd name="connsiteY21" fmla="*/ 556360 h 669219"/>
                <a:gd name="connsiteX22" fmla="*/ 529974 w 958441"/>
                <a:gd name="connsiteY22" fmla="*/ 556246 h 669219"/>
                <a:gd name="connsiteX23" fmla="*/ 566523 w 958441"/>
                <a:gd name="connsiteY23" fmla="*/ 382700 h 669219"/>
                <a:gd name="connsiteX24" fmla="*/ 564112 w 958441"/>
                <a:gd name="connsiteY24" fmla="*/ 369712 h 669219"/>
                <a:gd name="connsiteX25" fmla="*/ 546678 w 958441"/>
                <a:gd name="connsiteY25" fmla="*/ 373278 h 669219"/>
                <a:gd name="connsiteX26" fmla="*/ 331478 w 958441"/>
                <a:gd name="connsiteY26" fmla="*/ 588798 h 669219"/>
                <a:gd name="connsiteX27" fmla="*/ 326928 w 958441"/>
                <a:gd name="connsiteY27" fmla="*/ 611557 h 669219"/>
                <a:gd name="connsiteX28" fmla="*/ 326735 w 958441"/>
                <a:gd name="connsiteY28" fmla="*/ 615454 h 669219"/>
                <a:gd name="connsiteX29" fmla="*/ 323702 w 958441"/>
                <a:gd name="connsiteY29" fmla="*/ 627621 h 669219"/>
                <a:gd name="connsiteX30" fmla="*/ 246353 w 958441"/>
                <a:gd name="connsiteY30" fmla="*/ 665826 h 669219"/>
                <a:gd name="connsiteX31" fmla="*/ 207485 w 958441"/>
                <a:gd name="connsiteY31" fmla="*/ 599517 h 669219"/>
                <a:gd name="connsiteX32" fmla="*/ 208561 w 958441"/>
                <a:gd name="connsiteY32" fmla="*/ 595200 h 669219"/>
                <a:gd name="connsiteX33" fmla="*/ 208503 w 958441"/>
                <a:gd name="connsiteY33" fmla="*/ 595191 h 669219"/>
                <a:gd name="connsiteX34" fmla="*/ 215473 w 958441"/>
                <a:gd name="connsiteY34" fmla="*/ 560330 h 669219"/>
                <a:gd name="connsiteX35" fmla="*/ 225253 w 958441"/>
                <a:gd name="connsiteY35" fmla="*/ 526640 h 669219"/>
                <a:gd name="connsiteX36" fmla="*/ 317475 w 958441"/>
                <a:gd name="connsiteY36" fmla="*/ 373851 h 669219"/>
                <a:gd name="connsiteX37" fmla="*/ 335078 w 958441"/>
                <a:gd name="connsiteY37" fmla="*/ 357234 h 669219"/>
                <a:gd name="connsiteX38" fmla="*/ 313701 w 958441"/>
                <a:gd name="connsiteY38" fmla="*/ 370462 h 669219"/>
                <a:gd name="connsiteX39" fmla="*/ 183422 w 958441"/>
                <a:gd name="connsiteY39" fmla="*/ 527315 h 669219"/>
                <a:gd name="connsiteX40" fmla="*/ 182968 w 958441"/>
                <a:gd name="connsiteY40" fmla="*/ 527119 h 669219"/>
                <a:gd name="connsiteX41" fmla="*/ 179589 w 958441"/>
                <a:gd name="connsiteY41" fmla="*/ 536125 h 669219"/>
                <a:gd name="connsiteX42" fmla="*/ 104340 w 958441"/>
                <a:gd name="connsiteY42" fmla="*/ 571401 h 669219"/>
                <a:gd name="connsiteX43" fmla="*/ 59037 w 958441"/>
                <a:gd name="connsiteY43" fmla="*/ 489830 h 669219"/>
                <a:gd name="connsiteX44" fmla="*/ 63808 w 958441"/>
                <a:gd name="connsiteY44" fmla="*/ 477115 h 669219"/>
                <a:gd name="connsiteX45" fmla="*/ 65437 w 958441"/>
                <a:gd name="connsiteY45" fmla="*/ 474478 h 669219"/>
                <a:gd name="connsiteX46" fmla="*/ 82677 w 958441"/>
                <a:gd name="connsiteY46" fmla="*/ 438864 h 669219"/>
                <a:gd name="connsiteX47" fmla="*/ 275779 w 958441"/>
                <a:gd name="connsiteY47" fmla="*/ 242019 h 669219"/>
                <a:gd name="connsiteX48" fmla="*/ 291065 w 958441"/>
                <a:gd name="connsiteY48" fmla="*/ 234342 h 669219"/>
                <a:gd name="connsiteX49" fmla="*/ 279518 w 958441"/>
                <a:gd name="connsiteY49" fmla="*/ 237911 h 669219"/>
                <a:gd name="connsiteX50" fmla="*/ 131777 w 958441"/>
                <a:gd name="connsiteY50" fmla="*/ 334418 h 669219"/>
                <a:gd name="connsiteX51" fmla="*/ 113699 w 958441"/>
                <a:gd name="connsiteY51" fmla="*/ 355516 h 669219"/>
                <a:gd name="connsiteX52" fmla="*/ 110302 w 958441"/>
                <a:gd name="connsiteY52" fmla="*/ 360780 h 669219"/>
                <a:gd name="connsiteX53" fmla="*/ 46088 w 958441"/>
                <a:gd name="connsiteY53" fmla="*/ 381147 h 669219"/>
                <a:gd name="connsiteX54" fmla="*/ 1970 w 958441"/>
                <a:gd name="connsiteY54" fmla="*/ 307808 h 669219"/>
                <a:gd name="connsiteX55" fmla="*/ 12632 w 958441"/>
                <a:gd name="connsiteY55" fmla="*/ 286719 h 669219"/>
                <a:gd name="connsiteX56" fmla="*/ 14936 w 958441"/>
                <a:gd name="connsiteY56" fmla="*/ 284363 h 669219"/>
                <a:gd name="connsiteX57" fmla="*/ 43175 w 958441"/>
                <a:gd name="connsiteY57" fmla="*/ 251408 h 669219"/>
                <a:gd name="connsiteX58" fmla="*/ 266798 w 958441"/>
                <a:gd name="connsiteY58" fmla="*/ 114563 h 669219"/>
                <a:gd name="connsiteX59" fmla="*/ 279392 w 958441"/>
                <a:gd name="connsiteY59" fmla="*/ 111530 h 669219"/>
                <a:gd name="connsiteX60" fmla="*/ 281193 w 958441"/>
                <a:gd name="connsiteY60" fmla="*/ 109395 h 669219"/>
                <a:gd name="connsiteX61" fmla="*/ 269076 w 958441"/>
                <a:gd name="connsiteY61" fmla="*/ 109830 h 669219"/>
                <a:gd name="connsiteX62" fmla="*/ 218671 w 958441"/>
                <a:gd name="connsiteY62" fmla="*/ 116674 h 669219"/>
                <a:gd name="connsiteX63" fmla="*/ 196568 w 958441"/>
                <a:gd name="connsiteY63" fmla="*/ 122009 h 669219"/>
                <a:gd name="connsiteX64" fmla="*/ 194069 w 958441"/>
                <a:gd name="connsiteY64" fmla="*/ 122954 h 669219"/>
                <a:gd name="connsiteX65" fmla="*/ 171719 w 958441"/>
                <a:gd name="connsiteY65" fmla="*/ 124562 h 669219"/>
                <a:gd name="connsiteX66" fmla="*/ 122181 w 958441"/>
                <a:gd name="connsiteY66" fmla="*/ 63650 h 669219"/>
                <a:gd name="connsiteX67" fmla="*/ 126652 w 958441"/>
                <a:gd name="connsiteY67" fmla="*/ 47863 h 669219"/>
                <a:gd name="connsiteX68" fmla="*/ 162482 w 958441"/>
                <a:gd name="connsiteY68" fmla="*/ 17938 h 669219"/>
                <a:gd name="connsiteX69" fmla="*/ 167106 w 958441"/>
                <a:gd name="connsiteY69" fmla="*/ 17143 h 669219"/>
                <a:gd name="connsiteX70" fmla="*/ 196932 w 958441"/>
                <a:gd name="connsiteY70" fmla="*/ 9945 h 669219"/>
                <a:gd name="connsiteX71" fmla="*/ 310057 w 958441"/>
                <a:gd name="connsiteY71" fmla="*/ 217 h 669219"/>
                <a:gd name="connsiteX0" fmla="*/ 310057 w 958441"/>
                <a:gd name="connsiteY0" fmla="*/ 217 h 669219"/>
                <a:gd name="connsiteX1" fmla="*/ 420875 w 958441"/>
                <a:gd name="connsiteY1" fmla="*/ 16213 h 669219"/>
                <a:gd name="connsiteX2" fmla="*/ 446748 w 958441"/>
                <a:gd name="connsiteY2" fmla="*/ 23913 h 669219"/>
                <a:gd name="connsiteX3" fmla="*/ 465540 w 958441"/>
                <a:gd name="connsiteY3" fmla="*/ 20060 h 669219"/>
                <a:gd name="connsiteX4" fmla="*/ 545828 w 958441"/>
                <a:gd name="connsiteY4" fmla="*/ 13705 h 669219"/>
                <a:gd name="connsiteX5" fmla="*/ 772130 w 958441"/>
                <a:gd name="connsiteY5" fmla="*/ 74670 h 669219"/>
                <a:gd name="connsiteX6" fmla="*/ 785486 w 958441"/>
                <a:gd name="connsiteY6" fmla="*/ 84873 h 669219"/>
                <a:gd name="connsiteX7" fmla="*/ 857567 w 958441"/>
                <a:gd name="connsiteY7" fmla="*/ 89228 h 669219"/>
                <a:gd name="connsiteX8" fmla="*/ 950047 w 958441"/>
                <a:gd name="connsiteY8" fmla="*/ 253807 h 669219"/>
                <a:gd name="connsiteX9" fmla="*/ 913418 w 958441"/>
                <a:gd name="connsiteY9" fmla="*/ 390508 h 669219"/>
                <a:gd name="connsiteX10" fmla="*/ 788706 w 958441"/>
                <a:gd name="connsiteY10" fmla="*/ 328214 h 669219"/>
                <a:gd name="connsiteX11" fmla="*/ 785059 w 958441"/>
                <a:gd name="connsiteY11" fmla="*/ 337665 h 669219"/>
                <a:gd name="connsiteX12" fmla="*/ 713725 w 958441"/>
                <a:gd name="connsiteY12" fmla="*/ 435633 h 669219"/>
                <a:gd name="connsiteX13" fmla="*/ 712053 w 958441"/>
                <a:gd name="connsiteY13" fmla="*/ 437079 h 669219"/>
                <a:gd name="connsiteX14" fmla="*/ 712043 w 958441"/>
                <a:gd name="connsiteY14" fmla="*/ 439040 h 669219"/>
                <a:gd name="connsiteX15" fmla="*/ 653228 w 958441"/>
                <a:gd name="connsiteY15" fmla="*/ 630558 h 669219"/>
                <a:gd name="connsiteX16" fmla="*/ 652680 w 958441"/>
                <a:gd name="connsiteY16" fmla="*/ 630228 h 669219"/>
                <a:gd name="connsiteX17" fmla="*/ 648899 w 958441"/>
                <a:gd name="connsiteY17" fmla="*/ 636603 h 669219"/>
                <a:gd name="connsiteX18" fmla="*/ 639132 w 958441"/>
                <a:gd name="connsiteY18" fmla="*/ 647392 h 669219"/>
                <a:gd name="connsiteX19" fmla="*/ 537643 w 958441"/>
                <a:gd name="connsiteY19" fmla="*/ 642220 h 669219"/>
                <a:gd name="connsiteX20" fmla="*/ 525829 w 958441"/>
                <a:gd name="connsiteY20" fmla="*/ 563667 h 669219"/>
                <a:gd name="connsiteX21" fmla="*/ 530162 w 958441"/>
                <a:gd name="connsiteY21" fmla="*/ 556360 h 669219"/>
                <a:gd name="connsiteX22" fmla="*/ 529974 w 958441"/>
                <a:gd name="connsiteY22" fmla="*/ 556246 h 669219"/>
                <a:gd name="connsiteX23" fmla="*/ 566523 w 958441"/>
                <a:gd name="connsiteY23" fmla="*/ 382700 h 669219"/>
                <a:gd name="connsiteX24" fmla="*/ 564112 w 958441"/>
                <a:gd name="connsiteY24" fmla="*/ 369712 h 669219"/>
                <a:gd name="connsiteX25" fmla="*/ 546678 w 958441"/>
                <a:gd name="connsiteY25" fmla="*/ 373278 h 669219"/>
                <a:gd name="connsiteX26" fmla="*/ 331478 w 958441"/>
                <a:gd name="connsiteY26" fmla="*/ 588798 h 669219"/>
                <a:gd name="connsiteX27" fmla="*/ 326928 w 958441"/>
                <a:gd name="connsiteY27" fmla="*/ 611557 h 669219"/>
                <a:gd name="connsiteX28" fmla="*/ 326735 w 958441"/>
                <a:gd name="connsiteY28" fmla="*/ 615454 h 669219"/>
                <a:gd name="connsiteX29" fmla="*/ 323702 w 958441"/>
                <a:gd name="connsiteY29" fmla="*/ 627621 h 669219"/>
                <a:gd name="connsiteX30" fmla="*/ 246353 w 958441"/>
                <a:gd name="connsiteY30" fmla="*/ 665826 h 669219"/>
                <a:gd name="connsiteX31" fmla="*/ 207485 w 958441"/>
                <a:gd name="connsiteY31" fmla="*/ 599517 h 669219"/>
                <a:gd name="connsiteX32" fmla="*/ 208561 w 958441"/>
                <a:gd name="connsiteY32" fmla="*/ 595200 h 669219"/>
                <a:gd name="connsiteX33" fmla="*/ 208503 w 958441"/>
                <a:gd name="connsiteY33" fmla="*/ 595191 h 669219"/>
                <a:gd name="connsiteX34" fmla="*/ 215473 w 958441"/>
                <a:gd name="connsiteY34" fmla="*/ 560330 h 669219"/>
                <a:gd name="connsiteX35" fmla="*/ 225253 w 958441"/>
                <a:gd name="connsiteY35" fmla="*/ 526640 h 669219"/>
                <a:gd name="connsiteX36" fmla="*/ 317475 w 958441"/>
                <a:gd name="connsiteY36" fmla="*/ 373851 h 669219"/>
                <a:gd name="connsiteX37" fmla="*/ 335078 w 958441"/>
                <a:gd name="connsiteY37" fmla="*/ 357234 h 669219"/>
                <a:gd name="connsiteX38" fmla="*/ 313701 w 958441"/>
                <a:gd name="connsiteY38" fmla="*/ 370462 h 669219"/>
                <a:gd name="connsiteX39" fmla="*/ 183422 w 958441"/>
                <a:gd name="connsiteY39" fmla="*/ 527315 h 669219"/>
                <a:gd name="connsiteX40" fmla="*/ 182968 w 958441"/>
                <a:gd name="connsiteY40" fmla="*/ 527119 h 669219"/>
                <a:gd name="connsiteX41" fmla="*/ 179589 w 958441"/>
                <a:gd name="connsiteY41" fmla="*/ 536125 h 669219"/>
                <a:gd name="connsiteX42" fmla="*/ 104340 w 958441"/>
                <a:gd name="connsiteY42" fmla="*/ 571401 h 669219"/>
                <a:gd name="connsiteX43" fmla="*/ 59037 w 958441"/>
                <a:gd name="connsiteY43" fmla="*/ 489830 h 669219"/>
                <a:gd name="connsiteX44" fmla="*/ 63808 w 958441"/>
                <a:gd name="connsiteY44" fmla="*/ 477115 h 669219"/>
                <a:gd name="connsiteX45" fmla="*/ 65437 w 958441"/>
                <a:gd name="connsiteY45" fmla="*/ 474478 h 669219"/>
                <a:gd name="connsiteX46" fmla="*/ 82677 w 958441"/>
                <a:gd name="connsiteY46" fmla="*/ 438864 h 669219"/>
                <a:gd name="connsiteX47" fmla="*/ 275779 w 958441"/>
                <a:gd name="connsiteY47" fmla="*/ 242019 h 669219"/>
                <a:gd name="connsiteX48" fmla="*/ 291065 w 958441"/>
                <a:gd name="connsiteY48" fmla="*/ 234342 h 669219"/>
                <a:gd name="connsiteX49" fmla="*/ 279518 w 958441"/>
                <a:gd name="connsiteY49" fmla="*/ 237911 h 669219"/>
                <a:gd name="connsiteX50" fmla="*/ 131777 w 958441"/>
                <a:gd name="connsiteY50" fmla="*/ 334418 h 669219"/>
                <a:gd name="connsiteX51" fmla="*/ 113699 w 958441"/>
                <a:gd name="connsiteY51" fmla="*/ 355516 h 669219"/>
                <a:gd name="connsiteX52" fmla="*/ 110302 w 958441"/>
                <a:gd name="connsiteY52" fmla="*/ 360780 h 669219"/>
                <a:gd name="connsiteX53" fmla="*/ 46088 w 958441"/>
                <a:gd name="connsiteY53" fmla="*/ 381147 h 669219"/>
                <a:gd name="connsiteX54" fmla="*/ 1970 w 958441"/>
                <a:gd name="connsiteY54" fmla="*/ 307808 h 669219"/>
                <a:gd name="connsiteX55" fmla="*/ 12632 w 958441"/>
                <a:gd name="connsiteY55" fmla="*/ 286719 h 669219"/>
                <a:gd name="connsiteX56" fmla="*/ 14936 w 958441"/>
                <a:gd name="connsiteY56" fmla="*/ 284363 h 669219"/>
                <a:gd name="connsiteX57" fmla="*/ 43175 w 958441"/>
                <a:gd name="connsiteY57" fmla="*/ 251408 h 669219"/>
                <a:gd name="connsiteX58" fmla="*/ 266798 w 958441"/>
                <a:gd name="connsiteY58" fmla="*/ 114563 h 669219"/>
                <a:gd name="connsiteX59" fmla="*/ 279392 w 958441"/>
                <a:gd name="connsiteY59" fmla="*/ 111530 h 669219"/>
                <a:gd name="connsiteX60" fmla="*/ 281193 w 958441"/>
                <a:gd name="connsiteY60" fmla="*/ 109395 h 669219"/>
                <a:gd name="connsiteX61" fmla="*/ 269076 w 958441"/>
                <a:gd name="connsiteY61" fmla="*/ 109830 h 669219"/>
                <a:gd name="connsiteX62" fmla="*/ 218671 w 958441"/>
                <a:gd name="connsiteY62" fmla="*/ 116674 h 669219"/>
                <a:gd name="connsiteX63" fmla="*/ 196568 w 958441"/>
                <a:gd name="connsiteY63" fmla="*/ 122009 h 669219"/>
                <a:gd name="connsiteX64" fmla="*/ 194069 w 958441"/>
                <a:gd name="connsiteY64" fmla="*/ 122954 h 669219"/>
                <a:gd name="connsiteX65" fmla="*/ 171719 w 958441"/>
                <a:gd name="connsiteY65" fmla="*/ 124562 h 669219"/>
                <a:gd name="connsiteX66" fmla="*/ 122181 w 958441"/>
                <a:gd name="connsiteY66" fmla="*/ 63650 h 669219"/>
                <a:gd name="connsiteX67" fmla="*/ 126652 w 958441"/>
                <a:gd name="connsiteY67" fmla="*/ 47863 h 669219"/>
                <a:gd name="connsiteX68" fmla="*/ 162482 w 958441"/>
                <a:gd name="connsiteY68" fmla="*/ 17938 h 669219"/>
                <a:gd name="connsiteX69" fmla="*/ 167106 w 958441"/>
                <a:gd name="connsiteY69" fmla="*/ 17143 h 669219"/>
                <a:gd name="connsiteX70" fmla="*/ 196932 w 958441"/>
                <a:gd name="connsiteY70" fmla="*/ 9945 h 669219"/>
                <a:gd name="connsiteX71" fmla="*/ 310057 w 958441"/>
                <a:gd name="connsiteY71" fmla="*/ 217 h 669219"/>
                <a:gd name="connsiteX0" fmla="*/ 310057 w 958441"/>
                <a:gd name="connsiteY0" fmla="*/ 217 h 669219"/>
                <a:gd name="connsiteX1" fmla="*/ 420875 w 958441"/>
                <a:gd name="connsiteY1" fmla="*/ 16213 h 669219"/>
                <a:gd name="connsiteX2" fmla="*/ 446748 w 958441"/>
                <a:gd name="connsiteY2" fmla="*/ 23913 h 669219"/>
                <a:gd name="connsiteX3" fmla="*/ 465540 w 958441"/>
                <a:gd name="connsiteY3" fmla="*/ 20060 h 669219"/>
                <a:gd name="connsiteX4" fmla="*/ 545828 w 958441"/>
                <a:gd name="connsiteY4" fmla="*/ 13705 h 669219"/>
                <a:gd name="connsiteX5" fmla="*/ 772130 w 958441"/>
                <a:gd name="connsiteY5" fmla="*/ 74670 h 669219"/>
                <a:gd name="connsiteX6" fmla="*/ 785486 w 958441"/>
                <a:gd name="connsiteY6" fmla="*/ 84873 h 669219"/>
                <a:gd name="connsiteX7" fmla="*/ 857567 w 958441"/>
                <a:gd name="connsiteY7" fmla="*/ 89228 h 669219"/>
                <a:gd name="connsiteX8" fmla="*/ 950047 w 958441"/>
                <a:gd name="connsiteY8" fmla="*/ 253807 h 669219"/>
                <a:gd name="connsiteX9" fmla="*/ 913418 w 958441"/>
                <a:gd name="connsiteY9" fmla="*/ 390508 h 669219"/>
                <a:gd name="connsiteX10" fmla="*/ 788706 w 958441"/>
                <a:gd name="connsiteY10" fmla="*/ 328214 h 669219"/>
                <a:gd name="connsiteX11" fmla="*/ 785059 w 958441"/>
                <a:gd name="connsiteY11" fmla="*/ 337665 h 669219"/>
                <a:gd name="connsiteX12" fmla="*/ 713725 w 958441"/>
                <a:gd name="connsiteY12" fmla="*/ 435633 h 669219"/>
                <a:gd name="connsiteX13" fmla="*/ 712053 w 958441"/>
                <a:gd name="connsiteY13" fmla="*/ 437079 h 669219"/>
                <a:gd name="connsiteX14" fmla="*/ 712043 w 958441"/>
                <a:gd name="connsiteY14" fmla="*/ 439040 h 669219"/>
                <a:gd name="connsiteX15" fmla="*/ 653228 w 958441"/>
                <a:gd name="connsiteY15" fmla="*/ 630558 h 669219"/>
                <a:gd name="connsiteX16" fmla="*/ 652680 w 958441"/>
                <a:gd name="connsiteY16" fmla="*/ 630228 h 669219"/>
                <a:gd name="connsiteX17" fmla="*/ 648899 w 958441"/>
                <a:gd name="connsiteY17" fmla="*/ 636603 h 669219"/>
                <a:gd name="connsiteX18" fmla="*/ 639132 w 958441"/>
                <a:gd name="connsiteY18" fmla="*/ 647392 h 669219"/>
                <a:gd name="connsiteX19" fmla="*/ 537643 w 958441"/>
                <a:gd name="connsiteY19" fmla="*/ 642220 h 669219"/>
                <a:gd name="connsiteX20" fmla="*/ 525829 w 958441"/>
                <a:gd name="connsiteY20" fmla="*/ 563667 h 669219"/>
                <a:gd name="connsiteX21" fmla="*/ 530162 w 958441"/>
                <a:gd name="connsiteY21" fmla="*/ 556360 h 669219"/>
                <a:gd name="connsiteX22" fmla="*/ 529974 w 958441"/>
                <a:gd name="connsiteY22" fmla="*/ 556246 h 669219"/>
                <a:gd name="connsiteX23" fmla="*/ 566523 w 958441"/>
                <a:gd name="connsiteY23" fmla="*/ 382700 h 669219"/>
                <a:gd name="connsiteX24" fmla="*/ 564112 w 958441"/>
                <a:gd name="connsiteY24" fmla="*/ 369712 h 669219"/>
                <a:gd name="connsiteX25" fmla="*/ 546678 w 958441"/>
                <a:gd name="connsiteY25" fmla="*/ 373278 h 669219"/>
                <a:gd name="connsiteX26" fmla="*/ 331478 w 958441"/>
                <a:gd name="connsiteY26" fmla="*/ 588798 h 669219"/>
                <a:gd name="connsiteX27" fmla="*/ 326928 w 958441"/>
                <a:gd name="connsiteY27" fmla="*/ 611557 h 669219"/>
                <a:gd name="connsiteX28" fmla="*/ 326735 w 958441"/>
                <a:gd name="connsiteY28" fmla="*/ 615454 h 669219"/>
                <a:gd name="connsiteX29" fmla="*/ 323702 w 958441"/>
                <a:gd name="connsiteY29" fmla="*/ 627621 h 669219"/>
                <a:gd name="connsiteX30" fmla="*/ 246353 w 958441"/>
                <a:gd name="connsiteY30" fmla="*/ 665826 h 669219"/>
                <a:gd name="connsiteX31" fmla="*/ 207485 w 958441"/>
                <a:gd name="connsiteY31" fmla="*/ 599517 h 669219"/>
                <a:gd name="connsiteX32" fmla="*/ 208561 w 958441"/>
                <a:gd name="connsiteY32" fmla="*/ 595200 h 669219"/>
                <a:gd name="connsiteX33" fmla="*/ 208503 w 958441"/>
                <a:gd name="connsiteY33" fmla="*/ 595191 h 669219"/>
                <a:gd name="connsiteX34" fmla="*/ 215473 w 958441"/>
                <a:gd name="connsiteY34" fmla="*/ 560330 h 669219"/>
                <a:gd name="connsiteX35" fmla="*/ 225253 w 958441"/>
                <a:gd name="connsiteY35" fmla="*/ 526640 h 669219"/>
                <a:gd name="connsiteX36" fmla="*/ 317475 w 958441"/>
                <a:gd name="connsiteY36" fmla="*/ 373851 h 669219"/>
                <a:gd name="connsiteX37" fmla="*/ 335078 w 958441"/>
                <a:gd name="connsiteY37" fmla="*/ 357234 h 669219"/>
                <a:gd name="connsiteX38" fmla="*/ 313701 w 958441"/>
                <a:gd name="connsiteY38" fmla="*/ 370462 h 669219"/>
                <a:gd name="connsiteX39" fmla="*/ 183422 w 958441"/>
                <a:gd name="connsiteY39" fmla="*/ 527315 h 669219"/>
                <a:gd name="connsiteX40" fmla="*/ 182968 w 958441"/>
                <a:gd name="connsiteY40" fmla="*/ 527119 h 669219"/>
                <a:gd name="connsiteX41" fmla="*/ 179589 w 958441"/>
                <a:gd name="connsiteY41" fmla="*/ 536125 h 669219"/>
                <a:gd name="connsiteX42" fmla="*/ 104340 w 958441"/>
                <a:gd name="connsiteY42" fmla="*/ 571401 h 669219"/>
                <a:gd name="connsiteX43" fmla="*/ 59037 w 958441"/>
                <a:gd name="connsiteY43" fmla="*/ 489830 h 669219"/>
                <a:gd name="connsiteX44" fmla="*/ 63808 w 958441"/>
                <a:gd name="connsiteY44" fmla="*/ 477115 h 669219"/>
                <a:gd name="connsiteX45" fmla="*/ 65437 w 958441"/>
                <a:gd name="connsiteY45" fmla="*/ 474478 h 669219"/>
                <a:gd name="connsiteX46" fmla="*/ 82677 w 958441"/>
                <a:gd name="connsiteY46" fmla="*/ 438864 h 669219"/>
                <a:gd name="connsiteX47" fmla="*/ 275779 w 958441"/>
                <a:gd name="connsiteY47" fmla="*/ 242019 h 669219"/>
                <a:gd name="connsiteX48" fmla="*/ 291065 w 958441"/>
                <a:gd name="connsiteY48" fmla="*/ 234342 h 669219"/>
                <a:gd name="connsiteX49" fmla="*/ 279518 w 958441"/>
                <a:gd name="connsiteY49" fmla="*/ 237911 h 669219"/>
                <a:gd name="connsiteX50" fmla="*/ 131777 w 958441"/>
                <a:gd name="connsiteY50" fmla="*/ 334418 h 669219"/>
                <a:gd name="connsiteX51" fmla="*/ 113699 w 958441"/>
                <a:gd name="connsiteY51" fmla="*/ 355516 h 669219"/>
                <a:gd name="connsiteX52" fmla="*/ 110302 w 958441"/>
                <a:gd name="connsiteY52" fmla="*/ 360780 h 669219"/>
                <a:gd name="connsiteX53" fmla="*/ 46088 w 958441"/>
                <a:gd name="connsiteY53" fmla="*/ 381147 h 669219"/>
                <a:gd name="connsiteX54" fmla="*/ 1970 w 958441"/>
                <a:gd name="connsiteY54" fmla="*/ 307808 h 669219"/>
                <a:gd name="connsiteX55" fmla="*/ 12632 w 958441"/>
                <a:gd name="connsiteY55" fmla="*/ 286719 h 669219"/>
                <a:gd name="connsiteX56" fmla="*/ 14936 w 958441"/>
                <a:gd name="connsiteY56" fmla="*/ 284363 h 669219"/>
                <a:gd name="connsiteX57" fmla="*/ 43175 w 958441"/>
                <a:gd name="connsiteY57" fmla="*/ 251408 h 669219"/>
                <a:gd name="connsiteX58" fmla="*/ 266798 w 958441"/>
                <a:gd name="connsiteY58" fmla="*/ 114563 h 669219"/>
                <a:gd name="connsiteX59" fmla="*/ 279392 w 958441"/>
                <a:gd name="connsiteY59" fmla="*/ 111530 h 669219"/>
                <a:gd name="connsiteX60" fmla="*/ 281193 w 958441"/>
                <a:gd name="connsiteY60" fmla="*/ 109395 h 669219"/>
                <a:gd name="connsiteX61" fmla="*/ 269076 w 958441"/>
                <a:gd name="connsiteY61" fmla="*/ 109830 h 669219"/>
                <a:gd name="connsiteX62" fmla="*/ 218671 w 958441"/>
                <a:gd name="connsiteY62" fmla="*/ 116674 h 669219"/>
                <a:gd name="connsiteX63" fmla="*/ 196568 w 958441"/>
                <a:gd name="connsiteY63" fmla="*/ 122009 h 669219"/>
                <a:gd name="connsiteX64" fmla="*/ 194069 w 958441"/>
                <a:gd name="connsiteY64" fmla="*/ 122954 h 669219"/>
                <a:gd name="connsiteX65" fmla="*/ 171719 w 958441"/>
                <a:gd name="connsiteY65" fmla="*/ 124562 h 669219"/>
                <a:gd name="connsiteX66" fmla="*/ 122181 w 958441"/>
                <a:gd name="connsiteY66" fmla="*/ 63650 h 669219"/>
                <a:gd name="connsiteX67" fmla="*/ 126652 w 958441"/>
                <a:gd name="connsiteY67" fmla="*/ 47863 h 669219"/>
                <a:gd name="connsiteX68" fmla="*/ 162482 w 958441"/>
                <a:gd name="connsiteY68" fmla="*/ 17938 h 669219"/>
                <a:gd name="connsiteX69" fmla="*/ 167106 w 958441"/>
                <a:gd name="connsiteY69" fmla="*/ 17143 h 669219"/>
                <a:gd name="connsiteX70" fmla="*/ 196932 w 958441"/>
                <a:gd name="connsiteY70" fmla="*/ 9945 h 669219"/>
                <a:gd name="connsiteX71" fmla="*/ 310057 w 958441"/>
                <a:gd name="connsiteY71" fmla="*/ 217 h 669219"/>
                <a:gd name="connsiteX0" fmla="*/ 310057 w 955637"/>
                <a:gd name="connsiteY0" fmla="*/ 217 h 669219"/>
                <a:gd name="connsiteX1" fmla="*/ 420875 w 955637"/>
                <a:gd name="connsiteY1" fmla="*/ 16213 h 669219"/>
                <a:gd name="connsiteX2" fmla="*/ 446748 w 955637"/>
                <a:gd name="connsiteY2" fmla="*/ 23913 h 669219"/>
                <a:gd name="connsiteX3" fmla="*/ 465540 w 955637"/>
                <a:gd name="connsiteY3" fmla="*/ 20060 h 669219"/>
                <a:gd name="connsiteX4" fmla="*/ 545828 w 955637"/>
                <a:gd name="connsiteY4" fmla="*/ 13705 h 669219"/>
                <a:gd name="connsiteX5" fmla="*/ 772130 w 955637"/>
                <a:gd name="connsiteY5" fmla="*/ 74670 h 669219"/>
                <a:gd name="connsiteX6" fmla="*/ 785486 w 955637"/>
                <a:gd name="connsiteY6" fmla="*/ 84873 h 669219"/>
                <a:gd name="connsiteX7" fmla="*/ 857567 w 955637"/>
                <a:gd name="connsiteY7" fmla="*/ 89228 h 669219"/>
                <a:gd name="connsiteX8" fmla="*/ 950047 w 955637"/>
                <a:gd name="connsiteY8" fmla="*/ 253807 h 669219"/>
                <a:gd name="connsiteX9" fmla="*/ 913418 w 955637"/>
                <a:gd name="connsiteY9" fmla="*/ 390508 h 669219"/>
                <a:gd name="connsiteX10" fmla="*/ 788706 w 955637"/>
                <a:gd name="connsiteY10" fmla="*/ 328214 h 669219"/>
                <a:gd name="connsiteX11" fmla="*/ 785059 w 955637"/>
                <a:gd name="connsiteY11" fmla="*/ 337665 h 669219"/>
                <a:gd name="connsiteX12" fmla="*/ 713725 w 955637"/>
                <a:gd name="connsiteY12" fmla="*/ 435633 h 669219"/>
                <a:gd name="connsiteX13" fmla="*/ 712053 w 955637"/>
                <a:gd name="connsiteY13" fmla="*/ 437079 h 669219"/>
                <a:gd name="connsiteX14" fmla="*/ 712043 w 955637"/>
                <a:gd name="connsiteY14" fmla="*/ 439040 h 669219"/>
                <a:gd name="connsiteX15" fmla="*/ 653228 w 955637"/>
                <a:gd name="connsiteY15" fmla="*/ 630558 h 669219"/>
                <a:gd name="connsiteX16" fmla="*/ 652680 w 955637"/>
                <a:gd name="connsiteY16" fmla="*/ 630228 h 669219"/>
                <a:gd name="connsiteX17" fmla="*/ 648899 w 955637"/>
                <a:gd name="connsiteY17" fmla="*/ 636603 h 669219"/>
                <a:gd name="connsiteX18" fmla="*/ 639132 w 955637"/>
                <a:gd name="connsiteY18" fmla="*/ 647392 h 669219"/>
                <a:gd name="connsiteX19" fmla="*/ 537643 w 955637"/>
                <a:gd name="connsiteY19" fmla="*/ 642220 h 669219"/>
                <a:gd name="connsiteX20" fmla="*/ 525829 w 955637"/>
                <a:gd name="connsiteY20" fmla="*/ 563667 h 669219"/>
                <a:gd name="connsiteX21" fmla="*/ 530162 w 955637"/>
                <a:gd name="connsiteY21" fmla="*/ 556360 h 669219"/>
                <a:gd name="connsiteX22" fmla="*/ 529974 w 955637"/>
                <a:gd name="connsiteY22" fmla="*/ 556246 h 669219"/>
                <a:gd name="connsiteX23" fmla="*/ 566523 w 955637"/>
                <a:gd name="connsiteY23" fmla="*/ 382700 h 669219"/>
                <a:gd name="connsiteX24" fmla="*/ 564112 w 955637"/>
                <a:gd name="connsiteY24" fmla="*/ 369712 h 669219"/>
                <a:gd name="connsiteX25" fmla="*/ 546678 w 955637"/>
                <a:gd name="connsiteY25" fmla="*/ 373278 h 669219"/>
                <a:gd name="connsiteX26" fmla="*/ 331478 w 955637"/>
                <a:gd name="connsiteY26" fmla="*/ 588798 h 669219"/>
                <a:gd name="connsiteX27" fmla="*/ 326928 w 955637"/>
                <a:gd name="connsiteY27" fmla="*/ 611557 h 669219"/>
                <a:gd name="connsiteX28" fmla="*/ 326735 w 955637"/>
                <a:gd name="connsiteY28" fmla="*/ 615454 h 669219"/>
                <a:gd name="connsiteX29" fmla="*/ 323702 w 955637"/>
                <a:gd name="connsiteY29" fmla="*/ 627621 h 669219"/>
                <a:gd name="connsiteX30" fmla="*/ 246353 w 955637"/>
                <a:gd name="connsiteY30" fmla="*/ 665826 h 669219"/>
                <a:gd name="connsiteX31" fmla="*/ 207485 w 955637"/>
                <a:gd name="connsiteY31" fmla="*/ 599517 h 669219"/>
                <a:gd name="connsiteX32" fmla="*/ 208561 w 955637"/>
                <a:gd name="connsiteY32" fmla="*/ 595200 h 669219"/>
                <a:gd name="connsiteX33" fmla="*/ 208503 w 955637"/>
                <a:gd name="connsiteY33" fmla="*/ 595191 h 669219"/>
                <a:gd name="connsiteX34" fmla="*/ 215473 w 955637"/>
                <a:gd name="connsiteY34" fmla="*/ 560330 h 669219"/>
                <a:gd name="connsiteX35" fmla="*/ 225253 w 955637"/>
                <a:gd name="connsiteY35" fmla="*/ 526640 h 669219"/>
                <a:gd name="connsiteX36" fmla="*/ 317475 w 955637"/>
                <a:gd name="connsiteY36" fmla="*/ 373851 h 669219"/>
                <a:gd name="connsiteX37" fmla="*/ 335078 w 955637"/>
                <a:gd name="connsiteY37" fmla="*/ 357234 h 669219"/>
                <a:gd name="connsiteX38" fmla="*/ 313701 w 955637"/>
                <a:gd name="connsiteY38" fmla="*/ 370462 h 669219"/>
                <a:gd name="connsiteX39" fmla="*/ 183422 w 955637"/>
                <a:gd name="connsiteY39" fmla="*/ 527315 h 669219"/>
                <a:gd name="connsiteX40" fmla="*/ 182968 w 955637"/>
                <a:gd name="connsiteY40" fmla="*/ 527119 h 669219"/>
                <a:gd name="connsiteX41" fmla="*/ 179589 w 955637"/>
                <a:gd name="connsiteY41" fmla="*/ 536125 h 669219"/>
                <a:gd name="connsiteX42" fmla="*/ 104340 w 955637"/>
                <a:gd name="connsiteY42" fmla="*/ 571401 h 669219"/>
                <a:gd name="connsiteX43" fmla="*/ 59037 w 955637"/>
                <a:gd name="connsiteY43" fmla="*/ 489830 h 669219"/>
                <a:gd name="connsiteX44" fmla="*/ 63808 w 955637"/>
                <a:gd name="connsiteY44" fmla="*/ 477115 h 669219"/>
                <a:gd name="connsiteX45" fmla="*/ 65437 w 955637"/>
                <a:gd name="connsiteY45" fmla="*/ 474478 h 669219"/>
                <a:gd name="connsiteX46" fmla="*/ 82677 w 955637"/>
                <a:gd name="connsiteY46" fmla="*/ 438864 h 669219"/>
                <a:gd name="connsiteX47" fmla="*/ 275779 w 955637"/>
                <a:gd name="connsiteY47" fmla="*/ 242019 h 669219"/>
                <a:gd name="connsiteX48" fmla="*/ 291065 w 955637"/>
                <a:gd name="connsiteY48" fmla="*/ 234342 h 669219"/>
                <a:gd name="connsiteX49" fmla="*/ 279518 w 955637"/>
                <a:gd name="connsiteY49" fmla="*/ 237911 h 669219"/>
                <a:gd name="connsiteX50" fmla="*/ 131777 w 955637"/>
                <a:gd name="connsiteY50" fmla="*/ 334418 h 669219"/>
                <a:gd name="connsiteX51" fmla="*/ 113699 w 955637"/>
                <a:gd name="connsiteY51" fmla="*/ 355516 h 669219"/>
                <a:gd name="connsiteX52" fmla="*/ 110302 w 955637"/>
                <a:gd name="connsiteY52" fmla="*/ 360780 h 669219"/>
                <a:gd name="connsiteX53" fmla="*/ 46088 w 955637"/>
                <a:gd name="connsiteY53" fmla="*/ 381147 h 669219"/>
                <a:gd name="connsiteX54" fmla="*/ 1970 w 955637"/>
                <a:gd name="connsiteY54" fmla="*/ 307808 h 669219"/>
                <a:gd name="connsiteX55" fmla="*/ 12632 w 955637"/>
                <a:gd name="connsiteY55" fmla="*/ 286719 h 669219"/>
                <a:gd name="connsiteX56" fmla="*/ 14936 w 955637"/>
                <a:gd name="connsiteY56" fmla="*/ 284363 h 669219"/>
                <a:gd name="connsiteX57" fmla="*/ 43175 w 955637"/>
                <a:gd name="connsiteY57" fmla="*/ 251408 h 669219"/>
                <a:gd name="connsiteX58" fmla="*/ 266798 w 955637"/>
                <a:gd name="connsiteY58" fmla="*/ 114563 h 669219"/>
                <a:gd name="connsiteX59" fmla="*/ 279392 w 955637"/>
                <a:gd name="connsiteY59" fmla="*/ 111530 h 669219"/>
                <a:gd name="connsiteX60" fmla="*/ 281193 w 955637"/>
                <a:gd name="connsiteY60" fmla="*/ 109395 h 669219"/>
                <a:gd name="connsiteX61" fmla="*/ 269076 w 955637"/>
                <a:gd name="connsiteY61" fmla="*/ 109830 h 669219"/>
                <a:gd name="connsiteX62" fmla="*/ 218671 w 955637"/>
                <a:gd name="connsiteY62" fmla="*/ 116674 h 669219"/>
                <a:gd name="connsiteX63" fmla="*/ 196568 w 955637"/>
                <a:gd name="connsiteY63" fmla="*/ 122009 h 669219"/>
                <a:gd name="connsiteX64" fmla="*/ 194069 w 955637"/>
                <a:gd name="connsiteY64" fmla="*/ 122954 h 669219"/>
                <a:gd name="connsiteX65" fmla="*/ 171719 w 955637"/>
                <a:gd name="connsiteY65" fmla="*/ 124562 h 669219"/>
                <a:gd name="connsiteX66" fmla="*/ 122181 w 955637"/>
                <a:gd name="connsiteY66" fmla="*/ 63650 h 669219"/>
                <a:gd name="connsiteX67" fmla="*/ 126652 w 955637"/>
                <a:gd name="connsiteY67" fmla="*/ 47863 h 669219"/>
                <a:gd name="connsiteX68" fmla="*/ 162482 w 955637"/>
                <a:gd name="connsiteY68" fmla="*/ 17938 h 669219"/>
                <a:gd name="connsiteX69" fmla="*/ 167106 w 955637"/>
                <a:gd name="connsiteY69" fmla="*/ 17143 h 669219"/>
                <a:gd name="connsiteX70" fmla="*/ 196932 w 955637"/>
                <a:gd name="connsiteY70" fmla="*/ 9945 h 669219"/>
                <a:gd name="connsiteX71" fmla="*/ 310057 w 955637"/>
                <a:gd name="connsiteY71" fmla="*/ 217 h 669219"/>
                <a:gd name="connsiteX0" fmla="*/ 310057 w 946715"/>
                <a:gd name="connsiteY0" fmla="*/ 217 h 669219"/>
                <a:gd name="connsiteX1" fmla="*/ 420875 w 946715"/>
                <a:gd name="connsiteY1" fmla="*/ 16213 h 669219"/>
                <a:gd name="connsiteX2" fmla="*/ 446748 w 946715"/>
                <a:gd name="connsiteY2" fmla="*/ 23913 h 669219"/>
                <a:gd name="connsiteX3" fmla="*/ 465540 w 946715"/>
                <a:gd name="connsiteY3" fmla="*/ 20060 h 669219"/>
                <a:gd name="connsiteX4" fmla="*/ 545828 w 946715"/>
                <a:gd name="connsiteY4" fmla="*/ 13705 h 669219"/>
                <a:gd name="connsiteX5" fmla="*/ 772130 w 946715"/>
                <a:gd name="connsiteY5" fmla="*/ 74670 h 669219"/>
                <a:gd name="connsiteX6" fmla="*/ 785486 w 946715"/>
                <a:gd name="connsiteY6" fmla="*/ 84873 h 669219"/>
                <a:gd name="connsiteX7" fmla="*/ 857567 w 946715"/>
                <a:gd name="connsiteY7" fmla="*/ 89228 h 669219"/>
                <a:gd name="connsiteX8" fmla="*/ 937347 w 946715"/>
                <a:gd name="connsiteY8" fmla="*/ 244282 h 669219"/>
                <a:gd name="connsiteX9" fmla="*/ 913418 w 946715"/>
                <a:gd name="connsiteY9" fmla="*/ 390508 h 669219"/>
                <a:gd name="connsiteX10" fmla="*/ 788706 w 946715"/>
                <a:gd name="connsiteY10" fmla="*/ 328214 h 669219"/>
                <a:gd name="connsiteX11" fmla="*/ 785059 w 946715"/>
                <a:gd name="connsiteY11" fmla="*/ 337665 h 669219"/>
                <a:gd name="connsiteX12" fmla="*/ 713725 w 946715"/>
                <a:gd name="connsiteY12" fmla="*/ 435633 h 669219"/>
                <a:gd name="connsiteX13" fmla="*/ 712053 w 946715"/>
                <a:gd name="connsiteY13" fmla="*/ 437079 h 669219"/>
                <a:gd name="connsiteX14" fmla="*/ 712043 w 946715"/>
                <a:gd name="connsiteY14" fmla="*/ 439040 h 669219"/>
                <a:gd name="connsiteX15" fmla="*/ 653228 w 946715"/>
                <a:gd name="connsiteY15" fmla="*/ 630558 h 669219"/>
                <a:gd name="connsiteX16" fmla="*/ 652680 w 946715"/>
                <a:gd name="connsiteY16" fmla="*/ 630228 h 669219"/>
                <a:gd name="connsiteX17" fmla="*/ 648899 w 946715"/>
                <a:gd name="connsiteY17" fmla="*/ 636603 h 669219"/>
                <a:gd name="connsiteX18" fmla="*/ 639132 w 946715"/>
                <a:gd name="connsiteY18" fmla="*/ 647392 h 669219"/>
                <a:gd name="connsiteX19" fmla="*/ 537643 w 946715"/>
                <a:gd name="connsiteY19" fmla="*/ 642220 h 669219"/>
                <a:gd name="connsiteX20" fmla="*/ 525829 w 946715"/>
                <a:gd name="connsiteY20" fmla="*/ 563667 h 669219"/>
                <a:gd name="connsiteX21" fmla="*/ 530162 w 946715"/>
                <a:gd name="connsiteY21" fmla="*/ 556360 h 669219"/>
                <a:gd name="connsiteX22" fmla="*/ 529974 w 946715"/>
                <a:gd name="connsiteY22" fmla="*/ 556246 h 669219"/>
                <a:gd name="connsiteX23" fmla="*/ 566523 w 946715"/>
                <a:gd name="connsiteY23" fmla="*/ 382700 h 669219"/>
                <a:gd name="connsiteX24" fmla="*/ 564112 w 946715"/>
                <a:gd name="connsiteY24" fmla="*/ 369712 h 669219"/>
                <a:gd name="connsiteX25" fmla="*/ 546678 w 946715"/>
                <a:gd name="connsiteY25" fmla="*/ 373278 h 669219"/>
                <a:gd name="connsiteX26" fmla="*/ 331478 w 946715"/>
                <a:gd name="connsiteY26" fmla="*/ 588798 h 669219"/>
                <a:gd name="connsiteX27" fmla="*/ 326928 w 946715"/>
                <a:gd name="connsiteY27" fmla="*/ 611557 h 669219"/>
                <a:gd name="connsiteX28" fmla="*/ 326735 w 946715"/>
                <a:gd name="connsiteY28" fmla="*/ 615454 h 669219"/>
                <a:gd name="connsiteX29" fmla="*/ 323702 w 946715"/>
                <a:gd name="connsiteY29" fmla="*/ 627621 h 669219"/>
                <a:gd name="connsiteX30" fmla="*/ 246353 w 946715"/>
                <a:gd name="connsiteY30" fmla="*/ 665826 h 669219"/>
                <a:gd name="connsiteX31" fmla="*/ 207485 w 946715"/>
                <a:gd name="connsiteY31" fmla="*/ 599517 h 669219"/>
                <a:gd name="connsiteX32" fmla="*/ 208561 w 946715"/>
                <a:gd name="connsiteY32" fmla="*/ 595200 h 669219"/>
                <a:gd name="connsiteX33" fmla="*/ 208503 w 946715"/>
                <a:gd name="connsiteY33" fmla="*/ 595191 h 669219"/>
                <a:gd name="connsiteX34" fmla="*/ 215473 w 946715"/>
                <a:gd name="connsiteY34" fmla="*/ 560330 h 669219"/>
                <a:gd name="connsiteX35" fmla="*/ 225253 w 946715"/>
                <a:gd name="connsiteY35" fmla="*/ 526640 h 669219"/>
                <a:gd name="connsiteX36" fmla="*/ 317475 w 946715"/>
                <a:gd name="connsiteY36" fmla="*/ 373851 h 669219"/>
                <a:gd name="connsiteX37" fmla="*/ 335078 w 946715"/>
                <a:gd name="connsiteY37" fmla="*/ 357234 h 669219"/>
                <a:gd name="connsiteX38" fmla="*/ 313701 w 946715"/>
                <a:gd name="connsiteY38" fmla="*/ 370462 h 669219"/>
                <a:gd name="connsiteX39" fmla="*/ 183422 w 946715"/>
                <a:gd name="connsiteY39" fmla="*/ 527315 h 669219"/>
                <a:gd name="connsiteX40" fmla="*/ 182968 w 946715"/>
                <a:gd name="connsiteY40" fmla="*/ 527119 h 669219"/>
                <a:gd name="connsiteX41" fmla="*/ 179589 w 946715"/>
                <a:gd name="connsiteY41" fmla="*/ 536125 h 669219"/>
                <a:gd name="connsiteX42" fmla="*/ 104340 w 946715"/>
                <a:gd name="connsiteY42" fmla="*/ 571401 h 669219"/>
                <a:gd name="connsiteX43" fmla="*/ 59037 w 946715"/>
                <a:gd name="connsiteY43" fmla="*/ 489830 h 669219"/>
                <a:gd name="connsiteX44" fmla="*/ 63808 w 946715"/>
                <a:gd name="connsiteY44" fmla="*/ 477115 h 669219"/>
                <a:gd name="connsiteX45" fmla="*/ 65437 w 946715"/>
                <a:gd name="connsiteY45" fmla="*/ 474478 h 669219"/>
                <a:gd name="connsiteX46" fmla="*/ 82677 w 946715"/>
                <a:gd name="connsiteY46" fmla="*/ 438864 h 669219"/>
                <a:gd name="connsiteX47" fmla="*/ 275779 w 946715"/>
                <a:gd name="connsiteY47" fmla="*/ 242019 h 669219"/>
                <a:gd name="connsiteX48" fmla="*/ 291065 w 946715"/>
                <a:gd name="connsiteY48" fmla="*/ 234342 h 669219"/>
                <a:gd name="connsiteX49" fmla="*/ 279518 w 946715"/>
                <a:gd name="connsiteY49" fmla="*/ 237911 h 669219"/>
                <a:gd name="connsiteX50" fmla="*/ 131777 w 946715"/>
                <a:gd name="connsiteY50" fmla="*/ 334418 h 669219"/>
                <a:gd name="connsiteX51" fmla="*/ 113699 w 946715"/>
                <a:gd name="connsiteY51" fmla="*/ 355516 h 669219"/>
                <a:gd name="connsiteX52" fmla="*/ 110302 w 946715"/>
                <a:gd name="connsiteY52" fmla="*/ 360780 h 669219"/>
                <a:gd name="connsiteX53" fmla="*/ 46088 w 946715"/>
                <a:gd name="connsiteY53" fmla="*/ 381147 h 669219"/>
                <a:gd name="connsiteX54" fmla="*/ 1970 w 946715"/>
                <a:gd name="connsiteY54" fmla="*/ 307808 h 669219"/>
                <a:gd name="connsiteX55" fmla="*/ 12632 w 946715"/>
                <a:gd name="connsiteY55" fmla="*/ 286719 h 669219"/>
                <a:gd name="connsiteX56" fmla="*/ 14936 w 946715"/>
                <a:gd name="connsiteY56" fmla="*/ 284363 h 669219"/>
                <a:gd name="connsiteX57" fmla="*/ 43175 w 946715"/>
                <a:gd name="connsiteY57" fmla="*/ 251408 h 669219"/>
                <a:gd name="connsiteX58" fmla="*/ 266798 w 946715"/>
                <a:gd name="connsiteY58" fmla="*/ 114563 h 669219"/>
                <a:gd name="connsiteX59" fmla="*/ 279392 w 946715"/>
                <a:gd name="connsiteY59" fmla="*/ 111530 h 669219"/>
                <a:gd name="connsiteX60" fmla="*/ 281193 w 946715"/>
                <a:gd name="connsiteY60" fmla="*/ 109395 h 669219"/>
                <a:gd name="connsiteX61" fmla="*/ 269076 w 946715"/>
                <a:gd name="connsiteY61" fmla="*/ 109830 h 669219"/>
                <a:gd name="connsiteX62" fmla="*/ 218671 w 946715"/>
                <a:gd name="connsiteY62" fmla="*/ 116674 h 669219"/>
                <a:gd name="connsiteX63" fmla="*/ 196568 w 946715"/>
                <a:gd name="connsiteY63" fmla="*/ 122009 h 669219"/>
                <a:gd name="connsiteX64" fmla="*/ 194069 w 946715"/>
                <a:gd name="connsiteY64" fmla="*/ 122954 h 669219"/>
                <a:gd name="connsiteX65" fmla="*/ 171719 w 946715"/>
                <a:gd name="connsiteY65" fmla="*/ 124562 h 669219"/>
                <a:gd name="connsiteX66" fmla="*/ 122181 w 946715"/>
                <a:gd name="connsiteY66" fmla="*/ 63650 h 669219"/>
                <a:gd name="connsiteX67" fmla="*/ 126652 w 946715"/>
                <a:gd name="connsiteY67" fmla="*/ 47863 h 669219"/>
                <a:gd name="connsiteX68" fmla="*/ 162482 w 946715"/>
                <a:gd name="connsiteY68" fmla="*/ 17938 h 669219"/>
                <a:gd name="connsiteX69" fmla="*/ 167106 w 946715"/>
                <a:gd name="connsiteY69" fmla="*/ 17143 h 669219"/>
                <a:gd name="connsiteX70" fmla="*/ 196932 w 946715"/>
                <a:gd name="connsiteY70" fmla="*/ 9945 h 669219"/>
                <a:gd name="connsiteX71" fmla="*/ 310057 w 946715"/>
                <a:gd name="connsiteY71" fmla="*/ 217 h 669219"/>
                <a:gd name="connsiteX0" fmla="*/ 310057 w 946715"/>
                <a:gd name="connsiteY0" fmla="*/ 217 h 669219"/>
                <a:gd name="connsiteX1" fmla="*/ 420875 w 946715"/>
                <a:gd name="connsiteY1" fmla="*/ 16213 h 669219"/>
                <a:gd name="connsiteX2" fmla="*/ 446748 w 946715"/>
                <a:gd name="connsiteY2" fmla="*/ 23913 h 669219"/>
                <a:gd name="connsiteX3" fmla="*/ 465540 w 946715"/>
                <a:gd name="connsiteY3" fmla="*/ 20060 h 669219"/>
                <a:gd name="connsiteX4" fmla="*/ 545828 w 946715"/>
                <a:gd name="connsiteY4" fmla="*/ 13705 h 669219"/>
                <a:gd name="connsiteX5" fmla="*/ 772130 w 946715"/>
                <a:gd name="connsiteY5" fmla="*/ 74670 h 669219"/>
                <a:gd name="connsiteX6" fmla="*/ 785486 w 946715"/>
                <a:gd name="connsiteY6" fmla="*/ 84873 h 669219"/>
                <a:gd name="connsiteX7" fmla="*/ 857567 w 946715"/>
                <a:gd name="connsiteY7" fmla="*/ 89228 h 669219"/>
                <a:gd name="connsiteX8" fmla="*/ 937347 w 946715"/>
                <a:gd name="connsiteY8" fmla="*/ 244282 h 669219"/>
                <a:gd name="connsiteX9" fmla="*/ 913418 w 946715"/>
                <a:gd name="connsiteY9" fmla="*/ 390508 h 669219"/>
                <a:gd name="connsiteX10" fmla="*/ 788706 w 946715"/>
                <a:gd name="connsiteY10" fmla="*/ 328214 h 669219"/>
                <a:gd name="connsiteX11" fmla="*/ 785059 w 946715"/>
                <a:gd name="connsiteY11" fmla="*/ 337665 h 669219"/>
                <a:gd name="connsiteX12" fmla="*/ 713725 w 946715"/>
                <a:gd name="connsiteY12" fmla="*/ 435633 h 669219"/>
                <a:gd name="connsiteX13" fmla="*/ 712053 w 946715"/>
                <a:gd name="connsiteY13" fmla="*/ 437079 h 669219"/>
                <a:gd name="connsiteX14" fmla="*/ 712043 w 946715"/>
                <a:gd name="connsiteY14" fmla="*/ 439040 h 669219"/>
                <a:gd name="connsiteX15" fmla="*/ 653228 w 946715"/>
                <a:gd name="connsiteY15" fmla="*/ 630558 h 669219"/>
                <a:gd name="connsiteX16" fmla="*/ 652680 w 946715"/>
                <a:gd name="connsiteY16" fmla="*/ 630228 h 669219"/>
                <a:gd name="connsiteX17" fmla="*/ 648899 w 946715"/>
                <a:gd name="connsiteY17" fmla="*/ 636603 h 669219"/>
                <a:gd name="connsiteX18" fmla="*/ 639132 w 946715"/>
                <a:gd name="connsiteY18" fmla="*/ 647392 h 669219"/>
                <a:gd name="connsiteX19" fmla="*/ 537643 w 946715"/>
                <a:gd name="connsiteY19" fmla="*/ 642220 h 669219"/>
                <a:gd name="connsiteX20" fmla="*/ 525829 w 946715"/>
                <a:gd name="connsiteY20" fmla="*/ 563667 h 669219"/>
                <a:gd name="connsiteX21" fmla="*/ 530162 w 946715"/>
                <a:gd name="connsiteY21" fmla="*/ 556360 h 669219"/>
                <a:gd name="connsiteX22" fmla="*/ 529974 w 946715"/>
                <a:gd name="connsiteY22" fmla="*/ 556246 h 669219"/>
                <a:gd name="connsiteX23" fmla="*/ 566523 w 946715"/>
                <a:gd name="connsiteY23" fmla="*/ 382700 h 669219"/>
                <a:gd name="connsiteX24" fmla="*/ 564112 w 946715"/>
                <a:gd name="connsiteY24" fmla="*/ 369712 h 669219"/>
                <a:gd name="connsiteX25" fmla="*/ 546678 w 946715"/>
                <a:gd name="connsiteY25" fmla="*/ 373278 h 669219"/>
                <a:gd name="connsiteX26" fmla="*/ 331478 w 946715"/>
                <a:gd name="connsiteY26" fmla="*/ 588798 h 669219"/>
                <a:gd name="connsiteX27" fmla="*/ 326928 w 946715"/>
                <a:gd name="connsiteY27" fmla="*/ 611557 h 669219"/>
                <a:gd name="connsiteX28" fmla="*/ 326735 w 946715"/>
                <a:gd name="connsiteY28" fmla="*/ 615454 h 669219"/>
                <a:gd name="connsiteX29" fmla="*/ 323702 w 946715"/>
                <a:gd name="connsiteY29" fmla="*/ 627621 h 669219"/>
                <a:gd name="connsiteX30" fmla="*/ 246353 w 946715"/>
                <a:gd name="connsiteY30" fmla="*/ 665826 h 669219"/>
                <a:gd name="connsiteX31" fmla="*/ 207485 w 946715"/>
                <a:gd name="connsiteY31" fmla="*/ 599517 h 669219"/>
                <a:gd name="connsiteX32" fmla="*/ 208561 w 946715"/>
                <a:gd name="connsiteY32" fmla="*/ 595200 h 669219"/>
                <a:gd name="connsiteX33" fmla="*/ 208503 w 946715"/>
                <a:gd name="connsiteY33" fmla="*/ 595191 h 669219"/>
                <a:gd name="connsiteX34" fmla="*/ 215473 w 946715"/>
                <a:gd name="connsiteY34" fmla="*/ 560330 h 669219"/>
                <a:gd name="connsiteX35" fmla="*/ 225253 w 946715"/>
                <a:gd name="connsiteY35" fmla="*/ 526640 h 669219"/>
                <a:gd name="connsiteX36" fmla="*/ 317475 w 946715"/>
                <a:gd name="connsiteY36" fmla="*/ 373851 h 669219"/>
                <a:gd name="connsiteX37" fmla="*/ 335078 w 946715"/>
                <a:gd name="connsiteY37" fmla="*/ 357234 h 669219"/>
                <a:gd name="connsiteX38" fmla="*/ 313701 w 946715"/>
                <a:gd name="connsiteY38" fmla="*/ 370462 h 669219"/>
                <a:gd name="connsiteX39" fmla="*/ 183422 w 946715"/>
                <a:gd name="connsiteY39" fmla="*/ 527315 h 669219"/>
                <a:gd name="connsiteX40" fmla="*/ 182968 w 946715"/>
                <a:gd name="connsiteY40" fmla="*/ 527119 h 669219"/>
                <a:gd name="connsiteX41" fmla="*/ 179589 w 946715"/>
                <a:gd name="connsiteY41" fmla="*/ 536125 h 669219"/>
                <a:gd name="connsiteX42" fmla="*/ 104340 w 946715"/>
                <a:gd name="connsiteY42" fmla="*/ 571401 h 669219"/>
                <a:gd name="connsiteX43" fmla="*/ 59037 w 946715"/>
                <a:gd name="connsiteY43" fmla="*/ 489830 h 669219"/>
                <a:gd name="connsiteX44" fmla="*/ 63808 w 946715"/>
                <a:gd name="connsiteY44" fmla="*/ 477115 h 669219"/>
                <a:gd name="connsiteX45" fmla="*/ 65437 w 946715"/>
                <a:gd name="connsiteY45" fmla="*/ 474478 h 669219"/>
                <a:gd name="connsiteX46" fmla="*/ 82677 w 946715"/>
                <a:gd name="connsiteY46" fmla="*/ 438864 h 669219"/>
                <a:gd name="connsiteX47" fmla="*/ 275779 w 946715"/>
                <a:gd name="connsiteY47" fmla="*/ 242019 h 669219"/>
                <a:gd name="connsiteX48" fmla="*/ 291065 w 946715"/>
                <a:gd name="connsiteY48" fmla="*/ 234342 h 669219"/>
                <a:gd name="connsiteX49" fmla="*/ 279518 w 946715"/>
                <a:gd name="connsiteY49" fmla="*/ 237911 h 669219"/>
                <a:gd name="connsiteX50" fmla="*/ 131777 w 946715"/>
                <a:gd name="connsiteY50" fmla="*/ 334418 h 669219"/>
                <a:gd name="connsiteX51" fmla="*/ 113699 w 946715"/>
                <a:gd name="connsiteY51" fmla="*/ 355516 h 669219"/>
                <a:gd name="connsiteX52" fmla="*/ 110302 w 946715"/>
                <a:gd name="connsiteY52" fmla="*/ 360780 h 669219"/>
                <a:gd name="connsiteX53" fmla="*/ 46088 w 946715"/>
                <a:gd name="connsiteY53" fmla="*/ 381147 h 669219"/>
                <a:gd name="connsiteX54" fmla="*/ 1970 w 946715"/>
                <a:gd name="connsiteY54" fmla="*/ 307808 h 669219"/>
                <a:gd name="connsiteX55" fmla="*/ 12632 w 946715"/>
                <a:gd name="connsiteY55" fmla="*/ 286719 h 669219"/>
                <a:gd name="connsiteX56" fmla="*/ 14936 w 946715"/>
                <a:gd name="connsiteY56" fmla="*/ 284363 h 669219"/>
                <a:gd name="connsiteX57" fmla="*/ 43175 w 946715"/>
                <a:gd name="connsiteY57" fmla="*/ 251408 h 669219"/>
                <a:gd name="connsiteX58" fmla="*/ 266798 w 946715"/>
                <a:gd name="connsiteY58" fmla="*/ 114563 h 669219"/>
                <a:gd name="connsiteX59" fmla="*/ 279392 w 946715"/>
                <a:gd name="connsiteY59" fmla="*/ 111530 h 669219"/>
                <a:gd name="connsiteX60" fmla="*/ 281193 w 946715"/>
                <a:gd name="connsiteY60" fmla="*/ 109395 h 669219"/>
                <a:gd name="connsiteX61" fmla="*/ 269076 w 946715"/>
                <a:gd name="connsiteY61" fmla="*/ 109830 h 669219"/>
                <a:gd name="connsiteX62" fmla="*/ 218671 w 946715"/>
                <a:gd name="connsiteY62" fmla="*/ 116674 h 669219"/>
                <a:gd name="connsiteX63" fmla="*/ 196568 w 946715"/>
                <a:gd name="connsiteY63" fmla="*/ 122009 h 669219"/>
                <a:gd name="connsiteX64" fmla="*/ 194069 w 946715"/>
                <a:gd name="connsiteY64" fmla="*/ 122954 h 669219"/>
                <a:gd name="connsiteX65" fmla="*/ 171719 w 946715"/>
                <a:gd name="connsiteY65" fmla="*/ 124562 h 669219"/>
                <a:gd name="connsiteX66" fmla="*/ 122181 w 946715"/>
                <a:gd name="connsiteY66" fmla="*/ 63650 h 669219"/>
                <a:gd name="connsiteX67" fmla="*/ 126652 w 946715"/>
                <a:gd name="connsiteY67" fmla="*/ 47863 h 669219"/>
                <a:gd name="connsiteX68" fmla="*/ 162482 w 946715"/>
                <a:gd name="connsiteY68" fmla="*/ 17938 h 669219"/>
                <a:gd name="connsiteX69" fmla="*/ 167106 w 946715"/>
                <a:gd name="connsiteY69" fmla="*/ 17143 h 669219"/>
                <a:gd name="connsiteX70" fmla="*/ 196932 w 946715"/>
                <a:gd name="connsiteY70" fmla="*/ 9945 h 669219"/>
                <a:gd name="connsiteX71" fmla="*/ 310057 w 946715"/>
                <a:gd name="connsiteY71" fmla="*/ 217 h 669219"/>
                <a:gd name="connsiteX0" fmla="*/ 310057 w 958185"/>
                <a:gd name="connsiteY0" fmla="*/ 217 h 669219"/>
                <a:gd name="connsiteX1" fmla="*/ 420875 w 958185"/>
                <a:gd name="connsiteY1" fmla="*/ 16213 h 669219"/>
                <a:gd name="connsiteX2" fmla="*/ 446748 w 958185"/>
                <a:gd name="connsiteY2" fmla="*/ 23913 h 669219"/>
                <a:gd name="connsiteX3" fmla="*/ 465540 w 958185"/>
                <a:gd name="connsiteY3" fmla="*/ 20060 h 669219"/>
                <a:gd name="connsiteX4" fmla="*/ 545828 w 958185"/>
                <a:gd name="connsiteY4" fmla="*/ 13705 h 669219"/>
                <a:gd name="connsiteX5" fmla="*/ 772130 w 958185"/>
                <a:gd name="connsiteY5" fmla="*/ 74670 h 669219"/>
                <a:gd name="connsiteX6" fmla="*/ 785486 w 958185"/>
                <a:gd name="connsiteY6" fmla="*/ 84873 h 669219"/>
                <a:gd name="connsiteX7" fmla="*/ 857567 w 958185"/>
                <a:gd name="connsiteY7" fmla="*/ 89228 h 669219"/>
                <a:gd name="connsiteX8" fmla="*/ 953222 w 958185"/>
                <a:gd name="connsiteY8" fmla="*/ 237932 h 669219"/>
                <a:gd name="connsiteX9" fmla="*/ 913418 w 958185"/>
                <a:gd name="connsiteY9" fmla="*/ 390508 h 669219"/>
                <a:gd name="connsiteX10" fmla="*/ 788706 w 958185"/>
                <a:gd name="connsiteY10" fmla="*/ 328214 h 669219"/>
                <a:gd name="connsiteX11" fmla="*/ 785059 w 958185"/>
                <a:gd name="connsiteY11" fmla="*/ 337665 h 669219"/>
                <a:gd name="connsiteX12" fmla="*/ 713725 w 958185"/>
                <a:gd name="connsiteY12" fmla="*/ 435633 h 669219"/>
                <a:gd name="connsiteX13" fmla="*/ 712053 w 958185"/>
                <a:gd name="connsiteY13" fmla="*/ 437079 h 669219"/>
                <a:gd name="connsiteX14" fmla="*/ 712043 w 958185"/>
                <a:gd name="connsiteY14" fmla="*/ 439040 h 669219"/>
                <a:gd name="connsiteX15" fmla="*/ 653228 w 958185"/>
                <a:gd name="connsiteY15" fmla="*/ 630558 h 669219"/>
                <a:gd name="connsiteX16" fmla="*/ 652680 w 958185"/>
                <a:gd name="connsiteY16" fmla="*/ 630228 h 669219"/>
                <a:gd name="connsiteX17" fmla="*/ 648899 w 958185"/>
                <a:gd name="connsiteY17" fmla="*/ 636603 h 669219"/>
                <a:gd name="connsiteX18" fmla="*/ 639132 w 958185"/>
                <a:gd name="connsiteY18" fmla="*/ 647392 h 669219"/>
                <a:gd name="connsiteX19" fmla="*/ 537643 w 958185"/>
                <a:gd name="connsiteY19" fmla="*/ 642220 h 669219"/>
                <a:gd name="connsiteX20" fmla="*/ 525829 w 958185"/>
                <a:gd name="connsiteY20" fmla="*/ 563667 h 669219"/>
                <a:gd name="connsiteX21" fmla="*/ 530162 w 958185"/>
                <a:gd name="connsiteY21" fmla="*/ 556360 h 669219"/>
                <a:gd name="connsiteX22" fmla="*/ 529974 w 958185"/>
                <a:gd name="connsiteY22" fmla="*/ 556246 h 669219"/>
                <a:gd name="connsiteX23" fmla="*/ 566523 w 958185"/>
                <a:gd name="connsiteY23" fmla="*/ 382700 h 669219"/>
                <a:gd name="connsiteX24" fmla="*/ 564112 w 958185"/>
                <a:gd name="connsiteY24" fmla="*/ 369712 h 669219"/>
                <a:gd name="connsiteX25" fmla="*/ 546678 w 958185"/>
                <a:gd name="connsiteY25" fmla="*/ 373278 h 669219"/>
                <a:gd name="connsiteX26" fmla="*/ 331478 w 958185"/>
                <a:gd name="connsiteY26" fmla="*/ 588798 h 669219"/>
                <a:gd name="connsiteX27" fmla="*/ 326928 w 958185"/>
                <a:gd name="connsiteY27" fmla="*/ 611557 h 669219"/>
                <a:gd name="connsiteX28" fmla="*/ 326735 w 958185"/>
                <a:gd name="connsiteY28" fmla="*/ 615454 h 669219"/>
                <a:gd name="connsiteX29" fmla="*/ 323702 w 958185"/>
                <a:gd name="connsiteY29" fmla="*/ 627621 h 669219"/>
                <a:gd name="connsiteX30" fmla="*/ 246353 w 958185"/>
                <a:gd name="connsiteY30" fmla="*/ 665826 h 669219"/>
                <a:gd name="connsiteX31" fmla="*/ 207485 w 958185"/>
                <a:gd name="connsiteY31" fmla="*/ 599517 h 669219"/>
                <a:gd name="connsiteX32" fmla="*/ 208561 w 958185"/>
                <a:gd name="connsiteY32" fmla="*/ 595200 h 669219"/>
                <a:gd name="connsiteX33" fmla="*/ 208503 w 958185"/>
                <a:gd name="connsiteY33" fmla="*/ 595191 h 669219"/>
                <a:gd name="connsiteX34" fmla="*/ 215473 w 958185"/>
                <a:gd name="connsiteY34" fmla="*/ 560330 h 669219"/>
                <a:gd name="connsiteX35" fmla="*/ 225253 w 958185"/>
                <a:gd name="connsiteY35" fmla="*/ 526640 h 669219"/>
                <a:gd name="connsiteX36" fmla="*/ 317475 w 958185"/>
                <a:gd name="connsiteY36" fmla="*/ 373851 h 669219"/>
                <a:gd name="connsiteX37" fmla="*/ 335078 w 958185"/>
                <a:gd name="connsiteY37" fmla="*/ 357234 h 669219"/>
                <a:gd name="connsiteX38" fmla="*/ 313701 w 958185"/>
                <a:gd name="connsiteY38" fmla="*/ 370462 h 669219"/>
                <a:gd name="connsiteX39" fmla="*/ 183422 w 958185"/>
                <a:gd name="connsiteY39" fmla="*/ 527315 h 669219"/>
                <a:gd name="connsiteX40" fmla="*/ 182968 w 958185"/>
                <a:gd name="connsiteY40" fmla="*/ 527119 h 669219"/>
                <a:gd name="connsiteX41" fmla="*/ 179589 w 958185"/>
                <a:gd name="connsiteY41" fmla="*/ 536125 h 669219"/>
                <a:gd name="connsiteX42" fmla="*/ 104340 w 958185"/>
                <a:gd name="connsiteY42" fmla="*/ 571401 h 669219"/>
                <a:gd name="connsiteX43" fmla="*/ 59037 w 958185"/>
                <a:gd name="connsiteY43" fmla="*/ 489830 h 669219"/>
                <a:gd name="connsiteX44" fmla="*/ 63808 w 958185"/>
                <a:gd name="connsiteY44" fmla="*/ 477115 h 669219"/>
                <a:gd name="connsiteX45" fmla="*/ 65437 w 958185"/>
                <a:gd name="connsiteY45" fmla="*/ 474478 h 669219"/>
                <a:gd name="connsiteX46" fmla="*/ 82677 w 958185"/>
                <a:gd name="connsiteY46" fmla="*/ 438864 h 669219"/>
                <a:gd name="connsiteX47" fmla="*/ 275779 w 958185"/>
                <a:gd name="connsiteY47" fmla="*/ 242019 h 669219"/>
                <a:gd name="connsiteX48" fmla="*/ 291065 w 958185"/>
                <a:gd name="connsiteY48" fmla="*/ 234342 h 669219"/>
                <a:gd name="connsiteX49" fmla="*/ 279518 w 958185"/>
                <a:gd name="connsiteY49" fmla="*/ 237911 h 669219"/>
                <a:gd name="connsiteX50" fmla="*/ 131777 w 958185"/>
                <a:gd name="connsiteY50" fmla="*/ 334418 h 669219"/>
                <a:gd name="connsiteX51" fmla="*/ 113699 w 958185"/>
                <a:gd name="connsiteY51" fmla="*/ 355516 h 669219"/>
                <a:gd name="connsiteX52" fmla="*/ 110302 w 958185"/>
                <a:gd name="connsiteY52" fmla="*/ 360780 h 669219"/>
                <a:gd name="connsiteX53" fmla="*/ 46088 w 958185"/>
                <a:gd name="connsiteY53" fmla="*/ 381147 h 669219"/>
                <a:gd name="connsiteX54" fmla="*/ 1970 w 958185"/>
                <a:gd name="connsiteY54" fmla="*/ 307808 h 669219"/>
                <a:gd name="connsiteX55" fmla="*/ 12632 w 958185"/>
                <a:gd name="connsiteY55" fmla="*/ 286719 h 669219"/>
                <a:gd name="connsiteX56" fmla="*/ 14936 w 958185"/>
                <a:gd name="connsiteY56" fmla="*/ 284363 h 669219"/>
                <a:gd name="connsiteX57" fmla="*/ 43175 w 958185"/>
                <a:gd name="connsiteY57" fmla="*/ 251408 h 669219"/>
                <a:gd name="connsiteX58" fmla="*/ 266798 w 958185"/>
                <a:gd name="connsiteY58" fmla="*/ 114563 h 669219"/>
                <a:gd name="connsiteX59" fmla="*/ 279392 w 958185"/>
                <a:gd name="connsiteY59" fmla="*/ 111530 h 669219"/>
                <a:gd name="connsiteX60" fmla="*/ 281193 w 958185"/>
                <a:gd name="connsiteY60" fmla="*/ 109395 h 669219"/>
                <a:gd name="connsiteX61" fmla="*/ 269076 w 958185"/>
                <a:gd name="connsiteY61" fmla="*/ 109830 h 669219"/>
                <a:gd name="connsiteX62" fmla="*/ 218671 w 958185"/>
                <a:gd name="connsiteY62" fmla="*/ 116674 h 669219"/>
                <a:gd name="connsiteX63" fmla="*/ 196568 w 958185"/>
                <a:gd name="connsiteY63" fmla="*/ 122009 h 669219"/>
                <a:gd name="connsiteX64" fmla="*/ 194069 w 958185"/>
                <a:gd name="connsiteY64" fmla="*/ 122954 h 669219"/>
                <a:gd name="connsiteX65" fmla="*/ 171719 w 958185"/>
                <a:gd name="connsiteY65" fmla="*/ 124562 h 669219"/>
                <a:gd name="connsiteX66" fmla="*/ 122181 w 958185"/>
                <a:gd name="connsiteY66" fmla="*/ 63650 h 669219"/>
                <a:gd name="connsiteX67" fmla="*/ 126652 w 958185"/>
                <a:gd name="connsiteY67" fmla="*/ 47863 h 669219"/>
                <a:gd name="connsiteX68" fmla="*/ 162482 w 958185"/>
                <a:gd name="connsiteY68" fmla="*/ 17938 h 669219"/>
                <a:gd name="connsiteX69" fmla="*/ 167106 w 958185"/>
                <a:gd name="connsiteY69" fmla="*/ 17143 h 669219"/>
                <a:gd name="connsiteX70" fmla="*/ 196932 w 958185"/>
                <a:gd name="connsiteY70" fmla="*/ 9945 h 669219"/>
                <a:gd name="connsiteX71" fmla="*/ 310057 w 958185"/>
                <a:gd name="connsiteY71" fmla="*/ 217 h 669219"/>
                <a:gd name="connsiteX0" fmla="*/ 310057 w 958185"/>
                <a:gd name="connsiteY0" fmla="*/ 217 h 669219"/>
                <a:gd name="connsiteX1" fmla="*/ 420875 w 958185"/>
                <a:gd name="connsiteY1" fmla="*/ 16213 h 669219"/>
                <a:gd name="connsiteX2" fmla="*/ 446748 w 958185"/>
                <a:gd name="connsiteY2" fmla="*/ 23913 h 669219"/>
                <a:gd name="connsiteX3" fmla="*/ 465540 w 958185"/>
                <a:gd name="connsiteY3" fmla="*/ 20060 h 669219"/>
                <a:gd name="connsiteX4" fmla="*/ 545828 w 958185"/>
                <a:gd name="connsiteY4" fmla="*/ 13705 h 669219"/>
                <a:gd name="connsiteX5" fmla="*/ 772130 w 958185"/>
                <a:gd name="connsiteY5" fmla="*/ 74670 h 669219"/>
                <a:gd name="connsiteX6" fmla="*/ 785486 w 958185"/>
                <a:gd name="connsiteY6" fmla="*/ 84873 h 669219"/>
                <a:gd name="connsiteX7" fmla="*/ 857567 w 958185"/>
                <a:gd name="connsiteY7" fmla="*/ 89228 h 669219"/>
                <a:gd name="connsiteX8" fmla="*/ 953222 w 958185"/>
                <a:gd name="connsiteY8" fmla="*/ 237932 h 669219"/>
                <a:gd name="connsiteX9" fmla="*/ 913418 w 958185"/>
                <a:gd name="connsiteY9" fmla="*/ 390508 h 669219"/>
                <a:gd name="connsiteX10" fmla="*/ 788706 w 958185"/>
                <a:gd name="connsiteY10" fmla="*/ 328214 h 669219"/>
                <a:gd name="connsiteX11" fmla="*/ 785059 w 958185"/>
                <a:gd name="connsiteY11" fmla="*/ 337665 h 669219"/>
                <a:gd name="connsiteX12" fmla="*/ 713725 w 958185"/>
                <a:gd name="connsiteY12" fmla="*/ 435633 h 669219"/>
                <a:gd name="connsiteX13" fmla="*/ 712053 w 958185"/>
                <a:gd name="connsiteY13" fmla="*/ 437079 h 669219"/>
                <a:gd name="connsiteX14" fmla="*/ 712043 w 958185"/>
                <a:gd name="connsiteY14" fmla="*/ 439040 h 669219"/>
                <a:gd name="connsiteX15" fmla="*/ 653228 w 958185"/>
                <a:gd name="connsiteY15" fmla="*/ 630558 h 669219"/>
                <a:gd name="connsiteX16" fmla="*/ 652680 w 958185"/>
                <a:gd name="connsiteY16" fmla="*/ 630228 h 669219"/>
                <a:gd name="connsiteX17" fmla="*/ 648899 w 958185"/>
                <a:gd name="connsiteY17" fmla="*/ 636603 h 669219"/>
                <a:gd name="connsiteX18" fmla="*/ 639132 w 958185"/>
                <a:gd name="connsiteY18" fmla="*/ 647392 h 669219"/>
                <a:gd name="connsiteX19" fmla="*/ 537643 w 958185"/>
                <a:gd name="connsiteY19" fmla="*/ 642220 h 669219"/>
                <a:gd name="connsiteX20" fmla="*/ 525829 w 958185"/>
                <a:gd name="connsiteY20" fmla="*/ 563667 h 669219"/>
                <a:gd name="connsiteX21" fmla="*/ 530162 w 958185"/>
                <a:gd name="connsiteY21" fmla="*/ 556360 h 669219"/>
                <a:gd name="connsiteX22" fmla="*/ 529974 w 958185"/>
                <a:gd name="connsiteY22" fmla="*/ 556246 h 669219"/>
                <a:gd name="connsiteX23" fmla="*/ 566523 w 958185"/>
                <a:gd name="connsiteY23" fmla="*/ 382700 h 669219"/>
                <a:gd name="connsiteX24" fmla="*/ 564112 w 958185"/>
                <a:gd name="connsiteY24" fmla="*/ 369712 h 669219"/>
                <a:gd name="connsiteX25" fmla="*/ 546678 w 958185"/>
                <a:gd name="connsiteY25" fmla="*/ 373278 h 669219"/>
                <a:gd name="connsiteX26" fmla="*/ 331478 w 958185"/>
                <a:gd name="connsiteY26" fmla="*/ 588798 h 669219"/>
                <a:gd name="connsiteX27" fmla="*/ 326928 w 958185"/>
                <a:gd name="connsiteY27" fmla="*/ 611557 h 669219"/>
                <a:gd name="connsiteX28" fmla="*/ 326735 w 958185"/>
                <a:gd name="connsiteY28" fmla="*/ 615454 h 669219"/>
                <a:gd name="connsiteX29" fmla="*/ 323702 w 958185"/>
                <a:gd name="connsiteY29" fmla="*/ 627621 h 669219"/>
                <a:gd name="connsiteX30" fmla="*/ 246353 w 958185"/>
                <a:gd name="connsiteY30" fmla="*/ 665826 h 669219"/>
                <a:gd name="connsiteX31" fmla="*/ 207485 w 958185"/>
                <a:gd name="connsiteY31" fmla="*/ 599517 h 669219"/>
                <a:gd name="connsiteX32" fmla="*/ 208561 w 958185"/>
                <a:gd name="connsiteY32" fmla="*/ 595200 h 669219"/>
                <a:gd name="connsiteX33" fmla="*/ 208503 w 958185"/>
                <a:gd name="connsiteY33" fmla="*/ 595191 h 669219"/>
                <a:gd name="connsiteX34" fmla="*/ 215473 w 958185"/>
                <a:gd name="connsiteY34" fmla="*/ 560330 h 669219"/>
                <a:gd name="connsiteX35" fmla="*/ 225253 w 958185"/>
                <a:gd name="connsiteY35" fmla="*/ 526640 h 669219"/>
                <a:gd name="connsiteX36" fmla="*/ 317475 w 958185"/>
                <a:gd name="connsiteY36" fmla="*/ 373851 h 669219"/>
                <a:gd name="connsiteX37" fmla="*/ 335078 w 958185"/>
                <a:gd name="connsiteY37" fmla="*/ 357234 h 669219"/>
                <a:gd name="connsiteX38" fmla="*/ 313701 w 958185"/>
                <a:gd name="connsiteY38" fmla="*/ 370462 h 669219"/>
                <a:gd name="connsiteX39" fmla="*/ 183422 w 958185"/>
                <a:gd name="connsiteY39" fmla="*/ 527315 h 669219"/>
                <a:gd name="connsiteX40" fmla="*/ 182968 w 958185"/>
                <a:gd name="connsiteY40" fmla="*/ 527119 h 669219"/>
                <a:gd name="connsiteX41" fmla="*/ 179589 w 958185"/>
                <a:gd name="connsiteY41" fmla="*/ 536125 h 669219"/>
                <a:gd name="connsiteX42" fmla="*/ 104340 w 958185"/>
                <a:gd name="connsiteY42" fmla="*/ 571401 h 669219"/>
                <a:gd name="connsiteX43" fmla="*/ 59037 w 958185"/>
                <a:gd name="connsiteY43" fmla="*/ 489830 h 669219"/>
                <a:gd name="connsiteX44" fmla="*/ 63808 w 958185"/>
                <a:gd name="connsiteY44" fmla="*/ 477115 h 669219"/>
                <a:gd name="connsiteX45" fmla="*/ 65437 w 958185"/>
                <a:gd name="connsiteY45" fmla="*/ 474478 h 669219"/>
                <a:gd name="connsiteX46" fmla="*/ 82677 w 958185"/>
                <a:gd name="connsiteY46" fmla="*/ 438864 h 669219"/>
                <a:gd name="connsiteX47" fmla="*/ 275779 w 958185"/>
                <a:gd name="connsiteY47" fmla="*/ 242019 h 669219"/>
                <a:gd name="connsiteX48" fmla="*/ 291065 w 958185"/>
                <a:gd name="connsiteY48" fmla="*/ 234342 h 669219"/>
                <a:gd name="connsiteX49" fmla="*/ 279518 w 958185"/>
                <a:gd name="connsiteY49" fmla="*/ 237911 h 669219"/>
                <a:gd name="connsiteX50" fmla="*/ 131777 w 958185"/>
                <a:gd name="connsiteY50" fmla="*/ 334418 h 669219"/>
                <a:gd name="connsiteX51" fmla="*/ 113699 w 958185"/>
                <a:gd name="connsiteY51" fmla="*/ 355516 h 669219"/>
                <a:gd name="connsiteX52" fmla="*/ 110302 w 958185"/>
                <a:gd name="connsiteY52" fmla="*/ 360780 h 669219"/>
                <a:gd name="connsiteX53" fmla="*/ 46088 w 958185"/>
                <a:gd name="connsiteY53" fmla="*/ 381147 h 669219"/>
                <a:gd name="connsiteX54" fmla="*/ 1970 w 958185"/>
                <a:gd name="connsiteY54" fmla="*/ 307808 h 669219"/>
                <a:gd name="connsiteX55" fmla="*/ 12632 w 958185"/>
                <a:gd name="connsiteY55" fmla="*/ 286719 h 669219"/>
                <a:gd name="connsiteX56" fmla="*/ 14936 w 958185"/>
                <a:gd name="connsiteY56" fmla="*/ 284363 h 669219"/>
                <a:gd name="connsiteX57" fmla="*/ 43175 w 958185"/>
                <a:gd name="connsiteY57" fmla="*/ 251408 h 669219"/>
                <a:gd name="connsiteX58" fmla="*/ 266798 w 958185"/>
                <a:gd name="connsiteY58" fmla="*/ 114563 h 669219"/>
                <a:gd name="connsiteX59" fmla="*/ 279392 w 958185"/>
                <a:gd name="connsiteY59" fmla="*/ 111530 h 669219"/>
                <a:gd name="connsiteX60" fmla="*/ 281193 w 958185"/>
                <a:gd name="connsiteY60" fmla="*/ 109395 h 669219"/>
                <a:gd name="connsiteX61" fmla="*/ 218671 w 958185"/>
                <a:gd name="connsiteY61" fmla="*/ 116674 h 669219"/>
                <a:gd name="connsiteX62" fmla="*/ 196568 w 958185"/>
                <a:gd name="connsiteY62" fmla="*/ 122009 h 669219"/>
                <a:gd name="connsiteX63" fmla="*/ 194069 w 958185"/>
                <a:gd name="connsiteY63" fmla="*/ 122954 h 669219"/>
                <a:gd name="connsiteX64" fmla="*/ 171719 w 958185"/>
                <a:gd name="connsiteY64" fmla="*/ 124562 h 669219"/>
                <a:gd name="connsiteX65" fmla="*/ 122181 w 958185"/>
                <a:gd name="connsiteY65" fmla="*/ 63650 h 669219"/>
                <a:gd name="connsiteX66" fmla="*/ 126652 w 958185"/>
                <a:gd name="connsiteY66" fmla="*/ 47863 h 669219"/>
                <a:gd name="connsiteX67" fmla="*/ 162482 w 958185"/>
                <a:gd name="connsiteY67" fmla="*/ 17938 h 669219"/>
                <a:gd name="connsiteX68" fmla="*/ 167106 w 958185"/>
                <a:gd name="connsiteY68" fmla="*/ 17143 h 669219"/>
                <a:gd name="connsiteX69" fmla="*/ 196932 w 958185"/>
                <a:gd name="connsiteY69" fmla="*/ 9945 h 669219"/>
                <a:gd name="connsiteX70" fmla="*/ 310057 w 958185"/>
                <a:gd name="connsiteY70" fmla="*/ 217 h 669219"/>
                <a:gd name="connsiteX0" fmla="*/ 310057 w 956820"/>
                <a:gd name="connsiteY0" fmla="*/ 217 h 669219"/>
                <a:gd name="connsiteX1" fmla="*/ 420875 w 956820"/>
                <a:gd name="connsiteY1" fmla="*/ 16213 h 669219"/>
                <a:gd name="connsiteX2" fmla="*/ 446748 w 956820"/>
                <a:gd name="connsiteY2" fmla="*/ 23913 h 669219"/>
                <a:gd name="connsiteX3" fmla="*/ 465540 w 956820"/>
                <a:gd name="connsiteY3" fmla="*/ 20060 h 669219"/>
                <a:gd name="connsiteX4" fmla="*/ 545828 w 956820"/>
                <a:gd name="connsiteY4" fmla="*/ 13705 h 669219"/>
                <a:gd name="connsiteX5" fmla="*/ 772130 w 956820"/>
                <a:gd name="connsiteY5" fmla="*/ 74670 h 669219"/>
                <a:gd name="connsiteX6" fmla="*/ 785486 w 956820"/>
                <a:gd name="connsiteY6" fmla="*/ 84873 h 669219"/>
                <a:gd name="connsiteX7" fmla="*/ 857567 w 956820"/>
                <a:gd name="connsiteY7" fmla="*/ 89228 h 669219"/>
                <a:gd name="connsiteX8" fmla="*/ 953222 w 956820"/>
                <a:gd name="connsiteY8" fmla="*/ 237932 h 669219"/>
                <a:gd name="connsiteX9" fmla="*/ 913418 w 956820"/>
                <a:gd name="connsiteY9" fmla="*/ 390508 h 669219"/>
                <a:gd name="connsiteX10" fmla="*/ 788706 w 956820"/>
                <a:gd name="connsiteY10" fmla="*/ 328214 h 669219"/>
                <a:gd name="connsiteX11" fmla="*/ 785059 w 956820"/>
                <a:gd name="connsiteY11" fmla="*/ 337665 h 669219"/>
                <a:gd name="connsiteX12" fmla="*/ 713725 w 956820"/>
                <a:gd name="connsiteY12" fmla="*/ 435633 h 669219"/>
                <a:gd name="connsiteX13" fmla="*/ 712053 w 956820"/>
                <a:gd name="connsiteY13" fmla="*/ 437079 h 669219"/>
                <a:gd name="connsiteX14" fmla="*/ 712043 w 956820"/>
                <a:gd name="connsiteY14" fmla="*/ 439040 h 669219"/>
                <a:gd name="connsiteX15" fmla="*/ 653228 w 956820"/>
                <a:gd name="connsiteY15" fmla="*/ 630558 h 669219"/>
                <a:gd name="connsiteX16" fmla="*/ 652680 w 956820"/>
                <a:gd name="connsiteY16" fmla="*/ 630228 h 669219"/>
                <a:gd name="connsiteX17" fmla="*/ 648899 w 956820"/>
                <a:gd name="connsiteY17" fmla="*/ 636603 h 669219"/>
                <a:gd name="connsiteX18" fmla="*/ 639132 w 956820"/>
                <a:gd name="connsiteY18" fmla="*/ 647392 h 669219"/>
                <a:gd name="connsiteX19" fmla="*/ 537643 w 956820"/>
                <a:gd name="connsiteY19" fmla="*/ 642220 h 669219"/>
                <a:gd name="connsiteX20" fmla="*/ 525829 w 956820"/>
                <a:gd name="connsiteY20" fmla="*/ 563667 h 669219"/>
                <a:gd name="connsiteX21" fmla="*/ 530162 w 956820"/>
                <a:gd name="connsiteY21" fmla="*/ 556360 h 669219"/>
                <a:gd name="connsiteX22" fmla="*/ 529974 w 956820"/>
                <a:gd name="connsiteY22" fmla="*/ 556246 h 669219"/>
                <a:gd name="connsiteX23" fmla="*/ 566523 w 956820"/>
                <a:gd name="connsiteY23" fmla="*/ 382700 h 669219"/>
                <a:gd name="connsiteX24" fmla="*/ 564112 w 956820"/>
                <a:gd name="connsiteY24" fmla="*/ 369712 h 669219"/>
                <a:gd name="connsiteX25" fmla="*/ 546678 w 956820"/>
                <a:gd name="connsiteY25" fmla="*/ 373278 h 669219"/>
                <a:gd name="connsiteX26" fmla="*/ 331478 w 956820"/>
                <a:gd name="connsiteY26" fmla="*/ 588798 h 669219"/>
                <a:gd name="connsiteX27" fmla="*/ 326928 w 956820"/>
                <a:gd name="connsiteY27" fmla="*/ 611557 h 669219"/>
                <a:gd name="connsiteX28" fmla="*/ 326735 w 956820"/>
                <a:gd name="connsiteY28" fmla="*/ 615454 h 669219"/>
                <a:gd name="connsiteX29" fmla="*/ 323702 w 956820"/>
                <a:gd name="connsiteY29" fmla="*/ 627621 h 669219"/>
                <a:gd name="connsiteX30" fmla="*/ 246353 w 956820"/>
                <a:gd name="connsiteY30" fmla="*/ 665826 h 669219"/>
                <a:gd name="connsiteX31" fmla="*/ 207485 w 956820"/>
                <a:gd name="connsiteY31" fmla="*/ 599517 h 669219"/>
                <a:gd name="connsiteX32" fmla="*/ 208561 w 956820"/>
                <a:gd name="connsiteY32" fmla="*/ 595200 h 669219"/>
                <a:gd name="connsiteX33" fmla="*/ 208503 w 956820"/>
                <a:gd name="connsiteY33" fmla="*/ 595191 h 669219"/>
                <a:gd name="connsiteX34" fmla="*/ 215473 w 956820"/>
                <a:gd name="connsiteY34" fmla="*/ 560330 h 669219"/>
                <a:gd name="connsiteX35" fmla="*/ 225253 w 956820"/>
                <a:gd name="connsiteY35" fmla="*/ 526640 h 669219"/>
                <a:gd name="connsiteX36" fmla="*/ 317475 w 956820"/>
                <a:gd name="connsiteY36" fmla="*/ 373851 h 669219"/>
                <a:gd name="connsiteX37" fmla="*/ 335078 w 956820"/>
                <a:gd name="connsiteY37" fmla="*/ 357234 h 669219"/>
                <a:gd name="connsiteX38" fmla="*/ 313701 w 956820"/>
                <a:gd name="connsiteY38" fmla="*/ 370462 h 669219"/>
                <a:gd name="connsiteX39" fmla="*/ 183422 w 956820"/>
                <a:gd name="connsiteY39" fmla="*/ 527315 h 669219"/>
                <a:gd name="connsiteX40" fmla="*/ 182968 w 956820"/>
                <a:gd name="connsiteY40" fmla="*/ 527119 h 669219"/>
                <a:gd name="connsiteX41" fmla="*/ 179589 w 956820"/>
                <a:gd name="connsiteY41" fmla="*/ 536125 h 669219"/>
                <a:gd name="connsiteX42" fmla="*/ 104340 w 956820"/>
                <a:gd name="connsiteY42" fmla="*/ 571401 h 669219"/>
                <a:gd name="connsiteX43" fmla="*/ 59037 w 956820"/>
                <a:gd name="connsiteY43" fmla="*/ 489830 h 669219"/>
                <a:gd name="connsiteX44" fmla="*/ 63808 w 956820"/>
                <a:gd name="connsiteY44" fmla="*/ 477115 h 669219"/>
                <a:gd name="connsiteX45" fmla="*/ 65437 w 956820"/>
                <a:gd name="connsiteY45" fmla="*/ 474478 h 669219"/>
                <a:gd name="connsiteX46" fmla="*/ 82677 w 956820"/>
                <a:gd name="connsiteY46" fmla="*/ 438864 h 669219"/>
                <a:gd name="connsiteX47" fmla="*/ 275779 w 956820"/>
                <a:gd name="connsiteY47" fmla="*/ 242019 h 669219"/>
                <a:gd name="connsiteX48" fmla="*/ 291065 w 956820"/>
                <a:gd name="connsiteY48" fmla="*/ 234342 h 669219"/>
                <a:gd name="connsiteX49" fmla="*/ 279518 w 956820"/>
                <a:gd name="connsiteY49" fmla="*/ 237911 h 669219"/>
                <a:gd name="connsiteX50" fmla="*/ 131777 w 956820"/>
                <a:gd name="connsiteY50" fmla="*/ 334418 h 669219"/>
                <a:gd name="connsiteX51" fmla="*/ 113699 w 956820"/>
                <a:gd name="connsiteY51" fmla="*/ 355516 h 669219"/>
                <a:gd name="connsiteX52" fmla="*/ 110302 w 956820"/>
                <a:gd name="connsiteY52" fmla="*/ 360780 h 669219"/>
                <a:gd name="connsiteX53" fmla="*/ 46088 w 956820"/>
                <a:gd name="connsiteY53" fmla="*/ 381147 h 669219"/>
                <a:gd name="connsiteX54" fmla="*/ 1970 w 956820"/>
                <a:gd name="connsiteY54" fmla="*/ 307808 h 669219"/>
                <a:gd name="connsiteX55" fmla="*/ 12632 w 956820"/>
                <a:gd name="connsiteY55" fmla="*/ 286719 h 669219"/>
                <a:gd name="connsiteX56" fmla="*/ 14936 w 956820"/>
                <a:gd name="connsiteY56" fmla="*/ 284363 h 669219"/>
                <a:gd name="connsiteX57" fmla="*/ 43175 w 956820"/>
                <a:gd name="connsiteY57" fmla="*/ 251408 h 669219"/>
                <a:gd name="connsiteX58" fmla="*/ 266798 w 956820"/>
                <a:gd name="connsiteY58" fmla="*/ 114563 h 669219"/>
                <a:gd name="connsiteX59" fmla="*/ 279392 w 956820"/>
                <a:gd name="connsiteY59" fmla="*/ 111530 h 669219"/>
                <a:gd name="connsiteX60" fmla="*/ 281193 w 956820"/>
                <a:gd name="connsiteY60" fmla="*/ 109395 h 669219"/>
                <a:gd name="connsiteX61" fmla="*/ 218671 w 956820"/>
                <a:gd name="connsiteY61" fmla="*/ 116674 h 669219"/>
                <a:gd name="connsiteX62" fmla="*/ 196568 w 956820"/>
                <a:gd name="connsiteY62" fmla="*/ 122009 h 669219"/>
                <a:gd name="connsiteX63" fmla="*/ 194069 w 956820"/>
                <a:gd name="connsiteY63" fmla="*/ 122954 h 669219"/>
                <a:gd name="connsiteX64" fmla="*/ 171719 w 956820"/>
                <a:gd name="connsiteY64" fmla="*/ 124562 h 669219"/>
                <a:gd name="connsiteX65" fmla="*/ 122181 w 956820"/>
                <a:gd name="connsiteY65" fmla="*/ 63650 h 669219"/>
                <a:gd name="connsiteX66" fmla="*/ 126652 w 956820"/>
                <a:gd name="connsiteY66" fmla="*/ 47863 h 669219"/>
                <a:gd name="connsiteX67" fmla="*/ 162482 w 956820"/>
                <a:gd name="connsiteY67" fmla="*/ 17938 h 669219"/>
                <a:gd name="connsiteX68" fmla="*/ 167106 w 956820"/>
                <a:gd name="connsiteY68" fmla="*/ 17143 h 669219"/>
                <a:gd name="connsiteX69" fmla="*/ 196932 w 956820"/>
                <a:gd name="connsiteY69" fmla="*/ 9945 h 669219"/>
                <a:gd name="connsiteX70" fmla="*/ 310057 w 956820"/>
                <a:gd name="connsiteY70" fmla="*/ 217 h 669219"/>
                <a:gd name="connsiteX0" fmla="*/ 310057 w 956820"/>
                <a:gd name="connsiteY0" fmla="*/ 217 h 669219"/>
                <a:gd name="connsiteX1" fmla="*/ 420875 w 956820"/>
                <a:gd name="connsiteY1" fmla="*/ 16213 h 669219"/>
                <a:gd name="connsiteX2" fmla="*/ 446748 w 956820"/>
                <a:gd name="connsiteY2" fmla="*/ 23913 h 669219"/>
                <a:gd name="connsiteX3" fmla="*/ 465540 w 956820"/>
                <a:gd name="connsiteY3" fmla="*/ 20060 h 669219"/>
                <a:gd name="connsiteX4" fmla="*/ 545828 w 956820"/>
                <a:gd name="connsiteY4" fmla="*/ 13705 h 669219"/>
                <a:gd name="connsiteX5" fmla="*/ 772130 w 956820"/>
                <a:gd name="connsiteY5" fmla="*/ 74670 h 669219"/>
                <a:gd name="connsiteX6" fmla="*/ 785486 w 956820"/>
                <a:gd name="connsiteY6" fmla="*/ 84873 h 669219"/>
                <a:gd name="connsiteX7" fmla="*/ 857567 w 956820"/>
                <a:gd name="connsiteY7" fmla="*/ 89228 h 669219"/>
                <a:gd name="connsiteX8" fmla="*/ 953222 w 956820"/>
                <a:gd name="connsiteY8" fmla="*/ 237932 h 669219"/>
                <a:gd name="connsiteX9" fmla="*/ 913418 w 956820"/>
                <a:gd name="connsiteY9" fmla="*/ 390508 h 669219"/>
                <a:gd name="connsiteX10" fmla="*/ 788706 w 956820"/>
                <a:gd name="connsiteY10" fmla="*/ 328214 h 669219"/>
                <a:gd name="connsiteX11" fmla="*/ 713725 w 956820"/>
                <a:gd name="connsiteY11" fmla="*/ 435633 h 669219"/>
                <a:gd name="connsiteX12" fmla="*/ 712053 w 956820"/>
                <a:gd name="connsiteY12" fmla="*/ 437079 h 669219"/>
                <a:gd name="connsiteX13" fmla="*/ 712043 w 956820"/>
                <a:gd name="connsiteY13" fmla="*/ 439040 h 669219"/>
                <a:gd name="connsiteX14" fmla="*/ 653228 w 956820"/>
                <a:gd name="connsiteY14" fmla="*/ 630558 h 669219"/>
                <a:gd name="connsiteX15" fmla="*/ 652680 w 956820"/>
                <a:gd name="connsiteY15" fmla="*/ 630228 h 669219"/>
                <a:gd name="connsiteX16" fmla="*/ 648899 w 956820"/>
                <a:gd name="connsiteY16" fmla="*/ 636603 h 669219"/>
                <a:gd name="connsiteX17" fmla="*/ 639132 w 956820"/>
                <a:gd name="connsiteY17" fmla="*/ 647392 h 669219"/>
                <a:gd name="connsiteX18" fmla="*/ 537643 w 956820"/>
                <a:gd name="connsiteY18" fmla="*/ 642220 h 669219"/>
                <a:gd name="connsiteX19" fmla="*/ 525829 w 956820"/>
                <a:gd name="connsiteY19" fmla="*/ 563667 h 669219"/>
                <a:gd name="connsiteX20" fmla="*/ 530162 w 956820"/>
                <a:gd name="connsiteY20" fmla="*/ 556360 h 669219"/>
                <a:gd name="connsiteX21" fmla="*/ 529974 w 956820"/>
                <a:gd name="connsiteY21" fmla="*/ 556246 h 669219"/>
                <a:gd name="connsiteX22" fmla="*/ 566523 w 956820"/>
                <a:gd name="connsiteY22" fmla="*/ 382700 h 669219"/>
                <a:gd name="connsiteX23" fmla="*/ 564112 w 956820"/>
                <a:gd name="connsiteY23" fmla="*/ 369712 h 669219"/>
                <a:gd name="connsiteX24" fmla="*/ 546678 w 956820"/>
                <a:gd name="connsiteY24" fmla="*/ 373278 h 669219"/>
                <a:gd name="connsiteX25" fmla="*/ 331478 w 956820"/>
                <a:gd name="connsiteY25" fmla="*/ 588798 h 669219"/>
                <a:gd name="connsiteX26" fmla="*/ 326928 w 956820"/>
                <a:gd name="connsiteY26" fmla="*/ 611557 h 669219"/>
                <a:gd name="connsiteX27" fmla="*/ 326735 w 956820"/>
                <a:gd name="connsiteY27" fmla="*/ 615454 h 669219"/>
                <a:gd name="connsiteX28" fmla="*/ 323702 w 956820"/>
                <a:gd name="connsiteY28" fmla="*/ 627621 h 669219"/>
                <a:gd name="connsiteX29" fmla="*/ 246353 w 956820"/>
                <a:gd name="connsiteY29" fmla="*/ 665826 h 669219"/>
                <a:gd name="connsiteX30" fmla="*/ 207485 w 956820"/>
                <a:gd name="connsiteY30" fmla="*/ 599517 h 669219"/>
                <a:gd name="connsiteX31" fmla="*/ 208561 w 956820"/>
                <a:gd name="connsiteY31" fmla="*/ 595200 h 669219"/>
                <a:gd name="connsiteX32" fmla="*/ 208503 w 956820"/>
                <a:gd name="connsiteY32" fmla="*/ 595191 h 669219"/>
                <a:gd name="connsiteX33" fmla="*/ 215473 w 956820"/>
                <a:gd name="connsiteY33" fmla="*/ 560330 h 669219"/>
                <a:gd name="connsiteX34" fmla="*/ 225253 w 956820"/>
                <a:gd name="connsiteY34" fmla="*/ 526640 h 669219"/>
                <a:gd name="connsiteX35" fmla="*/ 317475 w 956820"/>
                <a:gd name="connsiteY35" fmla="*/ 373851 h 669219"/>
                <a:gd name="connsiteX36" fmla="*/ 335078 w 956820"/>
                <a:gd name="connsiteY36" fmla="*/ 357234 h 669219"/>
                <a:gd name="connsiteX37" fmla="*/ 313701 w 956820"/>
                <a:gd name="connsiteY37" fmla="*/ 370462 h 669219"/>
                <a:gd name="connsiteX38" fmla="*/ 183422 w 956820"/>
                <a:gd name="connsiteY38" fmla="*/ 527315 h 669219"/>
                <a:gd name="connsiteX39" fmla="*/ 182968 w 956820"/>
                <a:gd name="connsiteY39" fmla="*/ 527119 h 669219"/>
                <a:gd name="connsiteX40" fmla="*/ 179589 w 956820"/>
                <a:gd name="connsiteY40" fmla="*/ 536125 h 669219"/>
                <a:gd name="connsiteX41" fmla="*/ 104340 w 956820"/>
                <a:gd name="connsiteY41" fmla="*/ 571401 h 669219"/>
                <a:gd name="connsiteX42" fmla="*/ 59037 w 956820"/>
                <a:gd name="connsiteY42" fmla="*/ 489830 h 669219"/>
                <a:gd name="connsiteX43" fmla="*/ 63808 w 956820"/>
                <a:gd name="connsiteY43" fmla="*/ 477115 h 669219"/>
                <a:gd name="connsiteX44" fmla="*/ 65437 w 956820"/>
                <a:gd name="connsiteY44" fmla="*/ 474478 h 669219"/>
                <a:gd name="connsiteX45" fmla="*/ 82677 w 956820"/>
                <a:gd name="connsiteY45" fmla="*/ 438864 h 669219"/>
                <a:gd name="connsiteX46" fmla="*/ 275779 w 956820"/>
                <a:gd name="connsiteY46" fmla="*/ 242019 h 669219"/>
                <a:gd name="connsiteX47" fmla="*/ 291065 w 956820"/>
                <a:gd name="connsiteY47" fmla="*/ 234342 h 669219"/>
                <a:gd name="connsiteX48" fmla="*/ 279518 w 956820"/>
                <a:gd name="connsiteY48" fmla="*/ 237911 h 669219"/>
                <a:gd name="connsiteX49" fmla="*/ 131777 w 956820"/>
                <a:gd name="connsiteY49" fmla="*/ 334418 h 669219"/>
                <a:gd name="connsiteX50" fmla="*/ 113699 w 956820"/>
                <a:gd name="connsiteY50" fmla="*/ 355516 h 669219"/>
                <a:gd name="connsiteX51" fmla="*/ 110302 w 956820"/>
                <a:gd name="connsiteY51" fmla="*/ 360780 h 669219"/>
                <a:gd name="connsiteX52" fmla="*/ 46088 w 956820"/>
                <a:gd name="connsiteY52" fmla="*/ 381147 h 669219"/>
                <a:gd name="connsiteX53" fmla="*/ 1970 w 956820"/>
                <a:gd name="connsiteY53" fmla="*/ 307808 h 669219"/>
                <a:gd name="connsiteX54" fmla="*/ 12632 w 956820"/>
                <a:gd name="connsiteY54" fmla="*/ 286719 h 669219"/>
                <a:gd name="connsiteX55" fmla="*/ 14936 w 956820"/>
                <a:gd name="connsiteY55" fmla="*/ 284363 h 669219"/>
                <a:gd name="connsiteX56" fmla="*/ 43175 w 956820"/>
                <a:gd name="connsiteY56" fmla="*/ 251408 h 669219"/>
                <a:gd name="connsiteX57" fmla="*/ 266798 w 956820"/>
                <a:gd name="connsiteY57" fmla="*/ 114563 h 669219"/>
                <a:gd name="connsiteX58" fmla="*/ 279392 w 956820"/>
                <a:gd name="connsiteY58" fmla="*/ 111530 h 669219"/>
                <a:gd name="connsiteX59" fmla="*/ 281193 w 956820"/>
                <a:gd name="connsiteY59" fmla="*/ 109395 h 669219"/>
                <a:gd name="connsiteX60" fmla="*/ 218671 w 956820"/>
                <a:gd name="connsiteY60" fmla="*/ 116674 h 669219"/>
                <a:gd name="connsiteX61" fmla="*/ 196568 w 956820"/>
                <a:gd name="connsiteY61" fmla="*/ 122009 h 669219"/>
                <a:gd name="connsiteX62" fmla="*/ 194069 w 956820"/>
                <a:gd name="connsiteY62" fmla="*/ 122954 h 669219"/>
                <a:gd name="connsiteX63" fmla="*/ 171719 w 956820"/>
                <a:gd name="connsiteY63" fmla="*/ 124562 h 669219"/>
                <a:gd name="connsiteX64" fmla="*/ 122181 w 956820"/>
                <a:gd name="connsiteY64" fmla="*/ 63650 h 669219"/>
                <a:gd name="connsiteX65" fmla="*/ 126652 w 956820"/>
                <a:gd name="connsiteY65" fmla="*/ 47863 h 669219"/>
                <a:gd name="connsiteX66" fmla="*/ 162482 w 956820"/>
                <a:gd name="connsiteY66" fmla="*/ 17938 h 669219"/>
                <a:gd name="connsiteX67" fmla="*/ 167106 w 956820"/>
                <a:gd name="connsiteY67" fmla="*/ 17143 h 669219"/>
                <a:gd name="connsiteX68" fmla="*/ 196932 w 956820"/>
                <a:gd name="connsiteY68" fmla="*/ 9945 h 669219"/>
                <a:gd name="connsiteX69" fmla="*/ 310057 w 956820"/>
                <a:gd name="connsiteY69" fmla="*/ 217 h 669219"/>
                <a:gd name="connsiteX0" fmla="*/ 310057 w 956820"/>
                <a:gd name="connsiteY0" fmla="*/ 217 h 669219"/>
                <a:gd name="connsiteX1" fmla="*/ 420875 w 956820"/>
                <a:gd name="connsiteY1" fmla="*/ 16213 h 669219"/>
                <a:gd name="connsiteX2" fmla="*/ 446748 w 956820"/>
                <a:gd name="connsiteY2" fmla="*/ 23913 h 669219"/>
                <a:gd name="connsiteX3" fmla="*/ 465540 w 956820"/>
                <a:gd name="connsiteY3" fmla="*/ 20060 h 669219"/>
                <a:gd name="connsiteX4" fmla="*/ 545828 w 956820"/>
                <a:gd name="connsiteY4" fmla="*/ 13705 h 669219"/>
                <a:gd name="connsiteX5" fmla="*/ 772130 w 956820"/>
                <a:gd name="connsiteY5" fmla="*/ 74670 h 669219"/>
                <a:gd name="connsiteX6" fmla="*/ 785486 w 956820"/>
                <a:gd name="connsiteY6" fmla="*/ 84873 h 669219"/>
                <a:gd name="connsiteX7" fmla="*/ 857567 w 956820"/>
                <a:gd name="connsiteY7" fmla="*/ 89228 h 669219"/>
                <a:gd name="connsiteX8" fmla="*/ 953222 w 956820"/>
                <a:gd name="connsiteY8" fmla="*/ 237932 h 669219"/>
                <a:gd name="connsiteX9" fmla="*/ 913418 w 956820"/>
                <a:gd name="connsiteY9" fmla="*/ 390508 h 669219"/>
                <a:gd name="connsiteX10" fmla="*/ 795056 w 956820"/>
                <a:gd name="connsiteY10" fmla="*/ 353614 h 669219"/>
                <a:gd name="connsiteX11" fmla="*/ 713725 w 956820"/>
                <a:gd name="connsiteY11" fmla="*/ 435633 h 669219"/>
                <a:gd name="connsiteX12" fmla="*/ 712053 w 956820"/>
                <a:gd name="connsiteY12" fmla="*/ 437079 h 669219"/>
                <a:gd name="connsiteX13" fmla="*/ 712043 w 956820"/>
                <a:gd name="connsiteY13" fmla="*/ 439040 h 669219"/>
                <a:gd name="connsiteX14" fmla="*/ 653228 w 956820"/>
                <a:gd name="connsiteY14" fmla="*/ 630558 h 669219"/>
                <a:gd name="connsiteX15" fmla="*/ 652680 w 956820"/>
                <a:gd name="connsiteY15" fmla="*/ 630228 h 669219"/>
                <a:gd name="connsiteX16" fmla="*/ 648899 w 956820"/>
                <a:gd name="connsiteY16" fmla="*/ 636603 h 669219"/>
                <a:gd name="connsiteX17" fmla="*/ 639132 w 956820"/>
                <a:gd name="connsiteY17" fmla="*/ 647392 h 669219"/>
                <a:gd name="connsiteX18" fmla="*/ 537643 w 956820"/>
                <a:gd name="connsiteY18" fmla="*/ 642220 h 669219"/>
                <a:gd name="connsiteX19" fmla="*/ 525829 w 956820"/>
                <a:gd name="connsiteY19" fmla="*/ 563667 h 669219"/>
                <a:gd name="connsiteX20" fmla="*/ 530162 w 956820"/>
                <a:gd name="connsiteY20" fmla="*/ 556360 h 669219"/>
                <a:gd name="connsiteX21" fmla="*/ 529974 w 956820"/>
                <a:gd name="connsiteY21" fmla="*/ 556246 h 669219"/>
                <a:gd name="connsiteX22" fmla="*/ 566523 w 956820"/>
                <a:gd name="connsiteY22" fmla="*/ 382700 h 669219"/>
                <a:gd name="connsiteX23" fmla="*/ 564112 w 956820"/>
                <a:gd name="connsiteY23" fmla="*/ 369712 h 669219"/>
                <a:gd name="connsiteX24" fmla="*/ 546678 w 956820"/>
                <a:gd name="connsiteY24" fmla="*/ 373278 h 669219"/>
                <a:gd name="connsiteX25" fmla="*/ 331478 w 956820"/>
                <a:gd name="connsiteY25" fmla="*/ 588798 h 669219"/>
                <a:gd name="connsiteX26" fmla="*/ 326928 w 956820"/>
                <a:gd name="connsiteY26" fmla="*/ 611557 h 669219"/>
                <a:gd name="connsiteX27" fmla="*/ 326735 w 956820"/>
                <a:gd name="connsiteY27" fmla="*/ 615454 h 669219"/>
                <a:gd name="connsiteX28" fmla="*/ 323702 w 956820"/>
                <a:gd name="connsiteY28" fmla="*/ 627621 h 669219"/>
                <a:gd name="connsiteX29" fmla="*/ 246353 w 956820"/>
                <a:gd name="connsiteY29" fmla="*/ 665826 h 669219"/>
                <a:gd name="connsiteX30" fmla="*/ 207485 w 956820"/>
                <a:gd name="connsiteY30" fmla="*/ 599517 h 669219"/>
                <a:gd name="connsiteX31" fmla="*/ 208561 w 956820"/>
                <a:gd name="connsiteY31" fmla="*/ 595200 h 669219"/>
                <a:gd name="connsiteX32" fmla="*/ 208503 w 956820"/>
                <a:gd name="connsiteY32" fmla="*/ 595191 h 669219"/>
                <a:gd name="connsiteX33" fmla="*/ 215473 w 956820"/>
                <a:gd name="connsiteY33" fmla="*/ 560330 h 669219"/>
                <a:gd name="connsiteX34" fmla="*/ 225253 w 956820"/>
                <a:gd name="connsiteY34" fmla="*/ 526640 h 669219"/>
                <a:gd name="connsiteX35" fmla="*/ 317475 w 956820"/>
                <a:gd name="connsiteY35" fmla="*/ 373851 h 669219"/>
                <a:gd name="connsiteX36" fmla="*/ 335078 w 956820"/>
                <a:gd name="connsiteY36" fmla="*/ 357234 h 669219"/>
                <a:gd name="connsiteX37" fmla="*/ 313701 w 956820"/>
                <a:gd name="connsiteY37" fmla="*/ 370462 h 669219"/>
                <a:gd name="connsiteX38" fmla="*/ 183422 w 956820"/>
                <a:gd name="connsiteY38" fmla="*/ 527315 h 669219"/>
                <a:gd name="connsiteX39" fmla="*/ 182968 w 956820"/>
                <a:gd name="connsiteY39" fmla="*/ 527119 h 669219"/>
                <a:gd name="connsiteX40" fmla="*/ 179589 w 956820"/>
                <a:gd name="connsiteY40" fmla="*/ 536125 h 669219"/>
                <a:gd name="connsiteX41" fmla="*/ 104340 w 956820"/>
                <a:gd name="connsiteY41" fmla="*/ 571401 h 669219"/>
                <a:gd name="connsiteX42" fmla="*/ 59037 w 956820"/>
                <a:gd name="connsiteY42" fmla="*/ 489830 h 669219"/>
                <a:gd name="connsiteX43" fmla="*/ 63808 w 956820"/>
                <a:gd name="connsiteY43" fmla="*/ 477115 h 669219"/>
                <a:gd name="connsiteX44" fmla="*/ 65437 w 956820"/>
                <a:gd name="connsiteY44" fmla="*/ 474478 h 669219"/>
                <a:gd name="connsiteX45" fmla="*/ 82677 w 956820"/>
                <a:gd name="connsiteY45" fmla="*/ 438864 h 669219"/>
                <a:gd name="connsiteX46" fmla="*/ 275779 w 956820"/>
                <a:gd name="connsiteY46" fmla="*/ 242019 h 669219"/>
                <a:gd name="connsiteX47" fmla="*/ 291065 w 956820"/>
                <a:gd name="connsiteY47" fmla="*/ 234342 h 669219"/>
                <a:gd name="connsiteX48" fmla="*/ 279518 w 956820"/>
                <a:gd name="connsiteY48" fmla="*/ 237911 h 669219"/>
                <a:gd name="connsiteX49" fmla="*/ 131777 w 956820"/>
                <a:gd name="connsiteY49" fmla="*/ 334418 h 669219"/>
                <a:gd name="connsiteX50" fmla="*/ 113699 w 956820"/>
                <a:gd name="connsiteY50" fmla="*/ 355516 h 669219"/>
                <a:gd name="connsiteX51" fmla="*/ 110302 w 956820"/>
                <a:gd name="connsiteY51" fmla="*/ 360780 h 669219"/>
                <a:gd name="connsiteX52" fmla="*/ 46088 w 956820"/>
                <a:gd name="connsiteY52" fmla="*/ 381147 h 669219"/>
                <a:gd name="connsiteX53" fmla="*/ 1970 w 956820"/>
                <a:gd name="connsiteY53" fmla="*/ 307808 h 669219"/>
                <a:gd name="connsiteX54" fmla="*/ 12632 w 956820"/>
                <a:gd name="connsiteY54" fmla="*/ 286719 h 669219"/>
                <a:gd name="connsiteX55" fmla="*/ 14936 w 956820"/>
                <a:gd name="connsiteY55" fmla="*/ 284363 h 669219"/>
                <a:gd name="connsiteX56" fmla="*/ 43175 w 956820"/>
                <a:gd name="connsiteY56" fmla="*/ 251408 h 669219"/>
                <a:gd name="connsiteX57" fmla="*/ 266798 w 956820"/>
                <a:gd name="connsiteY57" fmla="*/ 114563 h 669219"/>
                <a:gd name="connsiteX58" fmla="*/ 279392 w 956820"/>
                <a:gd name="connsiteY58" fmla="*/ 111530 h 669219"/>
                <a:gd name="connsiteX59" fmla="*/ 281193 w 956820"/>
                <a:gd name="connsiteY59" fmla="*/ 109395 h 669219"/>
                <a:gd name="connsiteX60" fmla="*/ 218671 w 956820"/>
                <a:gd name="connsiteY60" fmla="*/ 116674 h 669219"/>
                <a:gd name="connsiteX61" fmla="*/ 196568 w 956820"/>
                <a:gd name="connsiteY61" fmla="*/ 122009 h 669219"/>
                <a:gd name="connsiteX62" fmla="*/ 194069 w 956820"/>
                <a:gd name="connsiteY62" fmla="*/ 122954 h 669219"/>
                <a:gd name="connsiteX63" fmla="*/ 171719 w 956820"/>
                <a:gd name="connsiteY63" fmla="*/ 124562 h 669219"/>
                <a:gd name="connsiteX64" fmla="*/ 122181 w 956820"/>
                <a:gd name="connsiteY64" fmla="*/ 63650 h 669219"/>
                <a:gd name="connsiteX65" fmla="*/ 126652 w 956820"/>
                <a:gd name="connsiteY65" fmla="*/ 47863 h 669219"/>
                <a:gd name="connsiteX66" fmla="*/ 162482 w 956820"/>
                <a:gd name="connsiteY66" fmla="*/ 17938 h 669219"/>
                <a:gd name="connsiteX67" fmla="*/ 167106 w 956820"/>
                <a:gd name="connsiteY67" fmla="*/ 17143 h 669219"/>
                <a:gd name="connsiteX68" fmla="*/ 196932 w 956820"/>
                <a:gd name="connsiteY68" fmla="*/ 9945 h 669219"/>
                <a:gd name="connsiteX69" fmla="*/ 310057 w 956820"/>
                <a:gd name="connsiteY69" fmla="*/ 217 h 66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956820" h="669219">
                  <a:moveTo>
                    <a:pt x="310057" y="217"/>
                  </a:moveTo>
                  <a:cubicBezTo>
                    <a:pt x="347619" y="1332"/>
                    <a:pt x="384797" y="6735"/>
                    <a:pt x="420875" y="16213"/>
                  </a:cubicBezTo>
                  <a:lnTo>
                    <a:pt x="446748" y="23913"/>
                  </a:lnTo>
                  <a:lnTo>
                    <a:pt x="465540" y="20060"/>
                  </a:lnTo>
                  <a:cubicBezTo>
                    <a:pt x="491057" y="15920"/>
                    <a:pt x="517990" y="13704"/>
                    <a:pt x="545828" y="13705"/>
                  </a:cubicBezTo>
                  <a:cubicBezTo>
                    <a:pt x="636936" y="13704"/>
                    <a:pt x="718340" y="37437"/>
                    <a:pt x="772130" y="74670"/>
                  </a:cubicBezTo>
                  <a:lnTo>
                    <a:pt x="785486" y="84873"/>
                  </a:lnTo>
                  <a:lnTo>
                    <a:pt x="857567" y="89228"/>
                  </a:lnTo>
                  <a:cubicBezTo>
                    <a:pt x="913794" y="115513"/>
                    <a:pt x="944620" y="173547"/>
                    <a:pt x="953222" y="237932"/>
                  </a:cubicBezTo>
                  <a:cubicBezTo>
                    <a:pt x="961824" y="302317"/>
                    <a:pt x="957378" y="332241"/>
                    <a:pt x="913418" y="390508"/>
                  </a:cubicBezTo>
                  <a:lnTo>
                    <a:pt x="795056" y="353614"/>
                  </a:lnTo>
                  <a:lnTo>
                    <a:pt x="713725" y="435633"/>
                  </a:lnTo>
                  <a:lnTo>
                    <a:pt x="712053" y="437079"/>
                  </a:lnTo>
                  <a:cubicBezTo>
                    <a:pt x="712050" y="437733"/>
                    <a:pt x="712046" y="438386"/>
                    <a:pt x="712043" y="439040"/>
                  </a:cubicBezTo>
                  <a:cubicBezTo>
                    <a:pt x="708470" y="505916"/>
                    <a:pt x="688673" y="571769"/>
                    <a:pt x="653228" y="630558"/>
                  </a:cubicBezTo>
                  <a:lnTo>
                    <a:pt x="652680" y="630228"/>
                  </a:lnTo>
                  <a:lnTo>
                    <a:pt x="648899" y="636603"/>
                  </a:lnTo>
                  <a:cubicBezTo>
                    <a:pt x="646070" y="640448"/>
                    <a:pt x="642813" y="644067"/>
                    <a:pt x="639132" y="647392"/>
                  </a:cubicBezTo>
                  <a:cubicBezTo>
                    <a:pt x="609682" y="673989"/>
                    <a:pt x="564244" y="671673"/>
                    <a:pt x="537643" y="642220"/>
                  </a:cubicBezTo>
                  <a:cubicBezTo>
                    <a:pt x="517692" y="620129"/>
                    <a:pt x="514003" y="589048"/>
                    <a:pt x="525829" y="563667"/>
                  </a:cubicBezTo>
                  <a:lnTo>
                    <a:pt x="530162" y="556360"/>
                  </a:lnTo>
                  <a:lnTo>
                    <a:pt x="529974" y="556246"/>
                  </a:lnTo>
                  <a:cubicBezTo>
                    <a:pt x="561671" y="503673"/>
                    <a:pt x="574176" y="442439"/>
                    <a:pt x="566523" y="382700"/>
                  </a:cubicBezTo>
                  <a:lnTo>
                    <a:pt x="564112" y="369712"/>
                  </a:lnTo>
                  <a:lnTo>
                    <a:pt x="546678" y="373278"/>
                  </a:lnTo>
                  <a:cubicBezTo>
                    <a:pt x="441122" y="399287"/>
                    <a:pt x="357607" y="482081"/>
                    <a:pt x="331478" y="588798"/>
                  </a:cubicBezTo>
                  <a:lnTo>
                    <a:pt x="326928" y="611557"/>
                  </a:lnTo>
                  <a:cubicBezTo>
                    <a:pt x="326864" y="612856"/>
                    <a:pt x="326799" y="614155"/>
                    <a:pt x="326735" y="615454"/>
                  </a:cubicBezTo>
                  <a:cubicBezTo>
                    <a:pt x="326138" y="619520"/>
                    <a:pt x="325135" y="623593"/>
                    <a:pt x="323702" y="627621"/>
                  </a:cubicBezTo>
                  <a:cubicBezTo>
                    <a:pt x="312238" y="659841"/>
                    <a:pt x="277607" y="676946"/>
                    <a:pt x="246353" y="665826"/>
                  </a:cubicBezTo>
                  <a:cubicBezTo>
                    <a:pt x="219005" y="656095"/>
                    <a:pt x="203303" y="627979"/>
                    <a:pt x="207485" y="599517"/>
                  </a:cubicBezTo>
                  <a:lnTo>
                    <a:pt x="208561" y="595200"/>
                  </a:lnTo>
                  <a:lnTo>
                    <a:pt x="208503" y="595191"/>
                  </a:lnTo>
                  <a:cubicBezTo>
                    <a:pt x="210343" y="583389"/>
                    <a:pt x="212674" y="571761"/>
                    <a:pt x="215473" y="560330"/>
                  </a:cubicBezTo>
                  <a:cubicBezTo>
                    <a:pt x="218271" y="548898"/>
                    <a:pt x="221539" y="537661"/>
                    <a:pt x="225253" y="526640"/>
                  </a:cubicBezTo>
                  <a:cubicBezTo>
                    <a:pt x="244750" y="468780"/>
                    <a:pt x="276551" y="416864"/>
                    <a:pt x="317475" y="373851"/>
                  </a:cubicBezTo>
                  <a:lnTo>
                    <a:pt x="335078" y="357234"/>
                  </a:lnTo>
                  <a:lnTo>
                    <a:pt x="313701" y="370462"/>
                  </a:lnTo>
                  <a:cubicBezTo>
                    <a:pt x="257608" y="408333"/>
                    <a:pt x="211784" y="461972"/>
                    <a:pt x="183422" y="527315"/>
                  </a:cubicBezTo>
                  <a:lnTo>
                    <a:pt x="182968" y="527119"/>
                  </a:lnTo>
                  <a:lnTo>
                    <a:pt x="179589" y="536125"/>
                  </a:lnTo>
                  <a:cubicBezTo>
                    <a:pt x="165836" y="564079"/>
                    <a:pt x="134622" y="579515"/>
                    <a:pt x="104340" y="571401"/>
                  </a:cubicBezTo>
                  <a:cubicBezTo>
                    <a:pt x="69733" y="562128"/>
                    <a:pt x="49450" y="525608"/>
                    <a:pt x="59037" y="489830"/>
                  </a:cubicBezTo>
                  <a:cubicBezTo>
                    <a:pt x="60235" y="485358"/>
                    <a:pt x="61843" y="481109"/>
                    <a:pt x="63808" y="477115"/>
                  </a:cubicBezTo>
                  <a:lnTo>
                    <a:pt x="65437" y="474478"/>
                  </a:lnTo>
                  <a:lnTo>
                    <a:pt x="82677" y="438864"/>
                  </a:lnTo>
                  <a:cubicBezTo>
                    <a:pt x="127869" y="354594"/>
                    <a:pt x="195529" y="287119"/>
                    <a:pt x="275779" y="242019"/>
                  </a:cubicBezTo>
                  <a:lnTo>
                    <a:pt x="291065" y="234342"/>
                  </a:lnTo>
                  <a:lnTo>
                    <a:pt x="279518" y="237911"/>
                  </a:lnTo>
                  <a:cubicBezTo>
                    <a:pt x="224333" y="257371"/>
                    <a:pt x="173418" y="289920"/>
                    <a:pt x="131777" y="334418"/>
                  </a:cubicBezTo>
                  <a:lnTo>
                    <a:pt x="113699" y="355516"/>
                  </a:lnTo>
                  <a:lnTo>
                    <a:pt x="110302" y="360780"/>
                  </a:lnTo>
                  <a:cubicBezTo>
                    <a:pt x="95750" y="378961"/>
                    <a:pt x="70732" y="387750"/>
                    <a:pt x="46088" y="381147"/>
                  </a:cubicBezTo>
                  <a:cubicBezTo>
                    <a:pt x="13228" y="372342"/>
                    <a:pt x="-6524" y="339507"/>
                    <a:pt x="1970" y="307808"/>
                  </a:cubicBezTo>
                  <a:cubicBezTo>
                    <a:pt x="4094" y="299882"/>
                    <a:pt x="7782" y="292779"/>
                    <a:pt x="12632" y="286719"/>
                  </a:cubicBezTo>
                  <a:lnTo>
                    <a:pt x="14936" y="284363"/>
                  </a:lnTo>
                  <a:lnTo>
                    <a:pt x="43175" y="251408"/>
                  </a:lnTo>
                  <a:cubicBezTo>
                    <a:pt x="105301" y="185018"/>
                    <a:pt x="182990" y="138685"/>
                    <a:pt x="266798" y="114563"/>
                  </a:cubicBezTo>
                  <a:lnTo>
                    <a:pt x="279392" y="111530"/>
                  </a:lnTo>
                  <a:lnTo>
                    <a:pt x="281193" y="109395"/>
                  </a:lnTo>
                  <a:lnTo>
                    <a:pt x="218671" y="116674"/>
                  </a:lnTo>
                  <a:lnTo>
                    <a:pt x="196568" y="122009"/>
                  </a:lnTo>
                  <a:lnTo>
                    <a:pt x="194069" y="122954"/>
                  </a:lnTo>
                  <a:cubicBezTo>
                    <a:pt x="187026" y="124880"/>
                    <a:pt x="179463" y="125500"/>
                    <a:pt x="171719" y="124562"/>
                  </a:cubicBezTo>
                  <a:cubicBezTo>
                    <a:pt x="140738" y="120808"/>
                    <a:pt x="118560" y="93537"/>
                    <a:pt x="122181" y="63650"/>
                  </a:cubicBezTo>
                  <a:cubicBezTo>
                    <a:pt x="122860" y="58046"/>
                    <a:pt x="124397" y="52748"/>
                    <a:pt x="126652" y="47863"/>
                  </a:cubicBezTo>
                  <a:cubicBezTo>
                    <a:pt x="133417" y="33208"/>
                    <a:pt x="146636" y="22270"/>
                    <a:pt x="162482" y="17938"/>
                  </a:cubicBezTo>
                  <a:lnTo>
                    <a:pt x="167106" y="17143"/>
                  </a:lnTo>
                  <a:lnTo>
                    <a:pt x="196932" y="9945"/>
                  </a:lnTo>
                  <a:cubicBezTo>
                    <a:pt x="234547" y="2274"/>
                    <a:pt x="272494" y="-898"/>
                    <a:pt x="310057" y="21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FA6BB3A8-D133-4D6C-BC16-8AF0414C8A3C}"/>
                </a:ext>
              </a:extLst>
            </p:cNvPr>
            <p:cNvSpPr/>
            <p:nvPr/>
          </p:nvSpPr>
          <p:spPr bwMode="auto">
            <a:xfrm>
              <a:off x="1384621" y="5046165"/>
              <a:ext cx="1262517" cy="899809"/>
            </a:xfrm>
            <a:custGeom>
              <a:avLst/>
              <a:gdLst>
                <a:gd name="connsiteX0" fmla="*/ 55980 w 1262517"/>
                <a:gd name="connsiteY0" fmla="*/ 0 h 899809"/>
                <a:gd name="connsiteX1" fmla="*/ 479933 w 1262517"/>
                <a:gd name="connsiteY1" fmla="*/ 0 h 899809"/>
                <a:gd name="connsiteX2" fmla="*/ 631677 w 1262517"/>
                <a:gd name="connsiteY2" fmla="*/ 197005 h 899809"/>
                <a:gd name="connsiteX3" fmla="*/ 783421 w 1262517"/>
                <a:gd name="connsiteY3" fmla="*/ 0 h 899809"/>
                <a:gd name="connsiteX4" fmla="*/ 1206537 w 1262517"/>
                <a:gd name="connsiteY4" fmla="*/ 0 h 899809"/>
                <a:gd name="connsiteX5" fmla="*/ 1262517 w 1262517"/>
                <a:gd name="connsiteY5" fmla="*/ 61998 h 899809"/>
                <a:gd name="connsiteX6" fmla="*/ 1262517 w 1262517"/>
                <a:gd name="connsiteY6" fmla="*/ 309980 h 899809"/>
                <a:gd name="connsiteX7" fmla="*/ 1206537 w 1262517"/>
                <a:gd name="connsiteY7" fmla="*/ 371977 h 899809"/>
                <a:gd name="connsiteX8" fmla="*/ 1035382 w 1262517"/>
                <a:gd name="connsiteY8" fmla="*/ 371977 h 899809"/>
                <a:gd name="connsiteX9" fmla="*/ 1035382 w 1262517"/>
                <a:gd name="connsiteY9" fmla="*/ 899809 h 899809"/>
                <a:gd name="connsiteX10" fmla="*/ 1008383 w 1262517"/>
                <a:gd name="connsiteY10" fmla="*/ 899809 h 899809"/>
                <a:gd name="connsiteX11" fmla="*/ 908218 w 1262517"/>
                <a:gd name="connsiteY11" fmla="*/ 777397 h 899809"/>
                <a:gd name="connsiteX12" fmla="*/ 865592 w 1262517"/>
                <a:gd name="connsiteY12" fmla="*/ 777397 h 899809"/>
                <a:gd name="connsiteX13" fmla="*/ 765428 w 1262517"/>
                <a:gd name="connsiteY13" fmla="*/ 899809 h 899809"/>
                <a:gd name="connsiteX14" fmla="*/ 756242 w 1262517"/>
                <a:gd name="connsiteY14" fmla="*/ 899809 h 899809"/>
                <a:gd name="connsiteX15" fmla="*/ 656077 w 1262517"/>
                <a:gd name="connsiteY15" fmla="*/ 777397 h 899809"/>
                <a:gd name="connsiteX16" fmla="*/ 613451 w 1262517"/>
                <a:gd name="connsiteY16" fmla="*/ 777397 h 899809"/>
                <a:gd name="connsiteX17" fmla="*/ 516360 w 1262517"/>
                <a:gd name="connsiteY17" fmla="*/ 896053 h 899809"/>
                <a:gd name="connsiteX18" fmla="*/ 419268 w 1262517"/>
                <a:gd name="connsiteY18" fmla="*/ 777397 h 899809"/>
                <a:gd name="connsiteX19" fmla="*/ 376642 w 1262517"/>
                <a:gd name="connsiteY19" fmla="*/ 777397 h 899809"/>
                <a:gd name="connsiteX20" fmla="*/ 276477 w 1262517"/>
                <a:gd name="connsiteY20" fmla="*/ 899809 h 899809"/>
                <a:gd name="connsiteX21" fmla="*/ 227135 w 1262517"/>
                <a:gd name="connsiteY21" fmla="*/ 899809 h 899809"/>
                <a:gd name="connsiteX22" fmla="*/ 227135 w 1262517"/>
                <a:gd name="connsiteY22" fmla="*/ 371977 h 899809"/>
                <a:gd name="connsiteX23" fmla="*/ 55980 w 1262517"/>
                <a:gd name="connsiteY23" fmla="*/ 371977 h 899809"/>
                <a:gd name="connsiteX24" fmla="*/ 0 w 1262517"/>
                <a:gd name="connsiteY24" fmla="*/ 309980 h 899809"/>
                <a:gd name="connsiteX25" fmla="*/ 0 w 1262517"/>
                <a:gd name="connsiteY25" fmla="*/ 61998 h 899809"/>
                <a:gd name="connsiteX26" fmla="*/ 55980 w 1262517"/>
                <a:gd name="connsiteY26" fmla="*/ 0 h 899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62517" h="899809">
                  <a:moveTo>
                    <a:pt x="55980" y="0"/>
                  </a:moveTo>
                  <a:lnTo>
                    <a:pt x="479933" y="0"/>
                  </a:lnTo>
                  <a:lnTo>
                    <a:pt x="631677" y="197005"/>
                  </a:lnTo>
                  <a:lnTo>
                    <a:pt x="783421" y="0"/>
                  </a:lnTo>
                  <a:lnTo>
                    <a:pt x="1206537" y="0"/>
                  </a:lnTo>
                  <a:cubicBezTo>
                    <a:pt x="1237454" y="0"/>
                    <a:pt x="1262517" y="27757"/>
                    <a:pt x="1262517" y="61998"/>
                  </a:cubicBezTo>
                  <a:lnTo>
                    <a:pt x="1262517" y="309980"/>
                  </a:lnTo>
                  <a:cubicBezTo>
                    <a:pt x="1262517" y="344220"/>
                    <a:pt x="1237454" y="371977"/>
                    <a:pt x="1206537" y="371977"/>
                  </a:cubicBezTo>
                  <a:lnTo>
                    <a:pt x="1035382" y="371977"/>
                  </a:lnTo>
                  <a:lnTo>
                    <a:pt x="1035382" y="899809"/>
                  </a:lnTo>
                  <a:lnTo>
                    <a:pt x="1008383" y="899809"/>
                  </a:lnTo>
                  <a:lnTo>
                    <a:pt x="908218" y="777397"/>
                  </a:lnTo>
                  <a:lnTo>
                    <a:pt x="865592" y="777397"/>
                  </a:lnTo>
                  <a:lnTo>
                    <a:pt x="765428" y="899809"/>
                  </a:lnTo>
                  <a:lnTo>
                    <a:pt x="756242" y="899809"/>
                  </a:lnTo>
                  <a:lnTo>
                    <a:pt x="656077" y="777397"/>
                  </a:lnTo>
                  <a:lnTo>
                    <a:pt x="613451" y="777397"/>
                  </a:lnTo>
                  <a:lnTo>
                    <a:pt x="516360" y="896053"/>
                  </a:lnTo>
                  <a:lnTo>
                    <a:pt x="419268" y="777397"/>
                  </a:lnTo>
                  <a:lnTo>
                    <a:pt x="376642" y="777397"/>
                  </a:lnTo>
                  <a:lnTo>
                    <a:pt x="276477" y="899809"/>
                  </a:lnTo>
                  <a:lnTo>
                    <a:pt x="227135" y="899809"/>
                  </a:lnTo>
                  <a:lnTo>
                    <a:pt x="227135" y="371977"/>
                  </a:lnTo>
                  <a:lnTo>
                    <a:pt x="55980" y="371977"/>
                  </a:lnTo>
                  <a:cubicBezTo>
                    <a:pt x="25063" y="371977"/>
                    <a:pt x="0" y="344220"/>
                    <a:pt x="0" y="309980"/>
                  </a:cubicBezTo>
                  <a:lnTo>
                    <a:pt x="0" y="61998"/>
                  </a:lnTo>
                  <a:cubicBezTo>
                    <a:pt x="0" y="27757"/>
                    <a:pt x="25063" y="0"/>
                    <a:pt x="55980" y="0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65A33D49-11A8-49D6-9B1F-38CDC1A27F58}"/>
                </a:ext>
              </a:extLst>
            </p:cNvPr>
            <p:cNvGrpSpPr/>
            <p:nvPr/>
          </p:nvGrpSpPr>
          <p:grpSpPr>
            <a:xfrm>
              <a:off x="1833920" y="4945346"/>
              <a:ext cx="512277" cy="749875"/>
              <a:chOff x="7175995" y="2312889"/>
              <a:chExt cx="867717" cy="1270169"/>
            </a:xfrm>
          </p:grpSpPr>
          <p:sp>
            <p:nvSpPr>
              <p:cNvPr id="71" name="四角形: 角を丸くする 54">
                <a:extLst>
                  <a:ext uri="{FF2B5EF4-FFF2-40B4-BE49-F238E27FC236}">
                    <a16:creationId xmlns:a16="http://schemas.microsoft.com/office/drawing/2014/main" id="{2401A6DD-914F-4AC1-94EA-DDDC5AE24928}"/>
                  </a:ext>
                </a:extLst>
              </p:cNvPr>
              <p:cNvSpPr/>
              <p:nvPr/>
            </p:nvSpPr>
            <p:spPr bwMode="auto">
              <a:xfrm rot="2700000">
                <a:off x="6925566" y="2563318"/>
                <a:ext cx="777573" cy="276716"/>
              </a:xfrm>
              <a:custGeom>
                <a:avLst/>
                <a:gdLst>
                  <a:gd name="connsiteX0" fmla="*/ 0 w 741609"/>
                  <a:gd name="connsiteY0" fmla="*/ 112182 h 276509"/>
                  <a:gd name="connsiteX1" fmla="*/ 112182 w 741609"/>
                  <a:gd name="connsiteY1" fmla="*/ 0 h 276509"/>
                  <a:gd name="connsiteX2" fmla="*/ 629427 w 741609"/>
                  <a:gd name="connsiteY2" fmla="*/ 0 h 276509"/>
                  <a:gd name="connsiteX3" fmla="*/ 741609 w 741609"/>
                  <a:gd name="connsiteY3" fmla="*/ 112182 h 276509"/>
                  <a:gd name="connsiteX4" fmla="*/ 741609 w 741609"/>
                  <a:gd name="connsiteY4" fmla="*/ 164327 h 276509"/>
                  <a:gd name="connsiteX5" fmla="*/ 629427 w 741609"/>
                  <a:gd name="connsiteY5" fmla="*/ 276509 h 276509"/>
                  <a:gd name="connsiteX6" fmla="*/ 112182 w 741609"/>
                  <a:gd name="connsiteY6" fmla="*/ 276509 h 276509"/>
                  <a:gd name="connsiteX7" fmla="*/ 0 w 741609"/>
                  <a:gd name="connsiteY7" fmla="*/ 164327 h 276509"/>
                  <a:gd name="connsiteX8" fmla="*/ 0 w 741609"/>
                  <a:gd name="connsiteY8" fmla="*/ 112182 h 276509"/>
                  <a:gd name="connsiteX0" fmla="*/ 35921 w 777530"/>
                  <a:gd name="connsiteY0" fmla="*/ 112182 h 276509"/>
                  <a:gd name="connsiteX1" fmla="*/ 148103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8170 w 779779"/>
                  <a:gd name="connsiteY0" fmla="*/ 112182 h 276509"/>
                  <a:gd name="connsiteX1" fmla="*/ 258115 w 779779"/>
                  <a:gd name="connsiteY1" fmla="*/ 0 h 276509"/>
                  <a:gd name="connsiteX2" fmla="*/ 667597 w 779779"/>
                  <a:gd name="connsiteY2" fmla="*/ 0 h 276509"/>
                  <a:gd name="connsiteX3" fmla="*/ 779779 w 779779"/>
                  <a:gd name="connsiteY3" fmla="*/ 112182 h 276509"/>
                  <a:gd name="connsiteX4" fmla="*/ 779779 w 779779"/>
                  <a:gd name="connsiteY4" fmla="*/ 164327 h 276509"/>
                  <a:gd name="connsiteX5" fmla="*/ 667597 w 779779"/>
                  <a:gd name="connsiteY5" fmla="*/ 276509 h 276509"/>
                  <a:gd name="connsiteX6" fmla="*/ 150352 w 779779"/>
                  <a:gd name="connsiteY6" fmla="*/ 276509 h 276509"/>
                  <a:gd name="connsiteX7" fmla="*/ 2249 w 779779"/>
                  <a:gd name="connsiteY7" fmla="*/ 209228 h 276509"/>
                  <a:gd name="connsiteX8" fmla="*/ 38170 w 779779"/>
                  <a:gd name="connsiteY8" fmla="*/ 112182 h 276509"/>
                  <a:gd name="connsiteX0" fmla="*/ 49246 w 790855"/>
                  <a:gd name="connsiteY0" fmla="*/ 112182 h 276509"/>
                  <a:gd name="connsiteX1" fmla="*/ 269191 w 790855"/>
                  <a:gd name="connsiteY1" fmla="*/ 0 h 276509"/>
                  <a:gd name="connsiteX2" fmla="*/ 678673 w 790855"/>
                  <a:gd name="connsiteY2" fmla="*/ 0 h 276509"/>
                  <a:gd name="connsiteX3" fmla="*/ 790855 w 790855"/>
                  <a:gd name="connsiteY3" fmla="*/ 112182 h 276509"/>
                  <a:gd name="connsiteX4" fmla="*/ 790855 w 790855"/>
                  <a:gd name="connsiteY4" fmla="*/ 164327 h 276509"/>
                  <a:gd name="connsiteX5" fmla="*/ 678673 w 790855"/>
                  <a:gd name="connsiteY5" fmla="*/ 276509 h 276509"/>
                  <a:gd name="connsiteX6" fmla="*/ 161428 w 790855"/>
                  <a:gd name="connsiteY6" fmla="*/ 276509 h 276509"/>
                  <a:gd name="connsiteX7" fmla="*/ 13325 w 790855"/>
                  <a:gd name="connsiteY7" fmla="*/ 209228 h 276509"/>
                  <a:gd name="connsiteX8" fmla="*/ 49246 w 790855"/>
                  <a:gd name="connsiteY8" fmla="*/ 112182 h 276509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65391 w 777573"/>
                  <a:gd name="connsiteY2" fmla="*/ 207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56411 w 777573"/>
                  <a:gd name="connsiteY2" fmla="*/ 98990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7573" h="276716">
                    <a:moveTo>
                      <a:pt x="78621" y="83203"/>
                    </a:moveTo>
                    <a:cubicBezTo>
                      <a:pt x="161688" y="-8266"/>
                      <a:pt x="193953" y="207"/>
                      <a:pt x="255909" y="207"/>
                    </a:cubicBezTo>
                    <a:lnTo>
                      <a:pt x="656411" y="98990"/>
                    </a:lnTo>
                    <a:cubicBezTo>
                      <a:pt x="718367" y="98990"/>
                      <a:pt x="777573" y="50433"/>
                      <a:pt x="777573" y="112389"/>
                    </a:cubicBezTo>
                    <a:lnTo>
                      <a:pt x="777573" y="164534"/>
                    </a:lnTo>
                    <a:cubicBezTo>
                      <a:pt x="777573" y="226490"/>
                      <a:pt x="727347" y="276716"/>
                      <a:pt x="665391" y="276716"/>
                    </a:cubicBezTo>
                    <a:lnTo>
                      <a:pt x="148146" y="276716"/>
                    </a:lnTo>
                    <a:cubicBezTo>
                      <a:pt x="86190" y="276716"/>
                      <a:pt x="43" y="271391"/>
                      <a:pt x="43" y="209435"/>
                    </a:cubicBezTo>
                    <a:cubicBezTo>
                      <a:pt x="43" y="192053"/>
                      <a:pt x="-4446" y="174672"/>
                      <a:pt x="78621" y="83203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" name="四角形: 角を丸くする 56">
                <a:extLst>
                  <a:ext uri="{FF2B5EF4-FFF2-40B4-BE49-F238E27FC236}">
                    <a16:creationId xmlns:a16="http://schemas.microsoft.com/office/drawing/2014/main" id="{A7A00CE8-DE99-4025-8EB4-B6FA03C1EF7E}"/>
                  </a:ext>
                </a:extLst>
              </p:cNvPr>
              <p:cNvSpPr/>
              <p:nvPr/>
            </p:nvSpPr>
            <p:spPr bwMode="auto">
              <a:xfrm rot="900000">
                <a:off x="7277111" y="2881521"/>
                <a:ext cx="282652" cy="701537"/>
              </a:xfrm>
              <a:custGeom>
                <a:avLst/>
                <a:gdLst>
                  <a:gd name="connsiteX0" fmla="*/ 0 w 414127"/>
                  <a:gd name="connsiteY0" fmla="*/ 128757 h 317362"/>
                  <a:gd name="connsiteX1" fmla="*/ 128757 w 414127"/>
                  <a:gd name="connsiteY1" fmla="*/ 0 h 317362"/>
                  <a:gd name="connsiteX2" fmla="*/ 285370 w 414127"/>
                  <a:gd name="connsiteY2" fmla="*/ 0 h 317362"/>
                  <a:gd name="connsiteX3" fmla="*/ 414127 w 414127"/>
                  <a:gd name="connsiteY3" fmla="*/ 128757 h 317362"/>
                  <a:gd name="connsiteX4" fmla="*/ 414127 w 414127"/>
                  <a:gd name="connsiteY4" fmla="*/ 188605 h 317362"/>
                  <a:gd name="connsiteX5" fmla="*/ 285370 w 414127"/>
                  <a:gd name="connsiteY5" fmla="*/ 317362 h 317362"/>
                  <a:gd name="connsiteX6" fmla="*/ 128757 w 414127"/>
                  <a:gd name="connsiteY6" fmla="*/ 317362 h 317362"/>
                  <a:gd name="connsiteX7" fmla="*/ 0 w 414127"/>
                  <a:gd name="connsiteY7" fmla="*/ 188605 h 317362"/>
                  <a:gd name="connsiteX8" fmla="*/ 0 w 414127"/>
                  <a:gd name="connsiteY8" fmla="*/ 128757 h 317362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85370 w 414127"/>
                  <a:gd name="connsiteY2" fmla="*/ 384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53620 w 414127"/>
                  <a:gd name="connsiteY2" fmla="*/ 3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127" h="701537">
                    <a:moveTo>
                      <a:pt x="0" y="512932"/>
                    </a:moveTo>
                    <a:cubicBezTo>
                      <a:pt x="0" y="441821"/>
                      <a:pt x="73521" y="0"/>
                      <a:pt x="144632" y="0"/>
                    </a:cubicBezTo>
                    <a:cubicBezTo>
                      <a:pt x="196836" y="0"/>
                      <a:pt x="201416" y="3175"/>
                      <a:pt x="253620" y="3175"/>
                    </a:cubicBezTo>
                    <a:cubicBezTo>
                      <a:pt x="324731" y="3175"/>
                      <a:pt x="414127" y="441821"/>
                      <a:pt x="414127" y="512932"/>
                    </a:cubicBezTo>
                    <a:lnTo>
                      <a:pt x="414127" y="572780"/>
                    </a:lnTo>
                    <a:cubicBezTo>
                      <a:pt x="414127" y="643891"/>
                      <a:pt x="356481" y="701537"/>
                      <a:pt x="285370" y="701537"/>
                    </a:cubicBezTo>
                    <a:lnTo>
                      <a:pt x="128757" y="701537"/>
                    </a:lnTo>
                    <a:cubicBezTo>
                      <a:pt x="57646" y="701537"/>
                      <a:pt x="0" y="643891"/>
                      <a:pt x="0" y="572780"/>
                    </a:cubicBezTo>
                    <a:lnTo>
                      <a:pt x="0" y="512932"/>
                    </a:lnTo>
                    <a:close/>
                  </a:path>
                </a:pathLst>
              </a:cu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" name="四角形: 角を丸くする 56">
                <a:extLst>
                  <a:ext uri="{FF2B5EF4-FFF2-40B4-BE49-F238E27FC236}">
                    <a16:creationId xmlns:a16="http://schemas.microsoft.com/office/drawing/2014/main" id="{951C8712-865A-4A24-8EFD-084998944FE5}"/>
                  </a:ext>
                </a:extLst>
              </p:cNvPr>
              <p:cNvSpPr/>
              <p:nvPr/>
            </p:nvSpPr>
            <p:spPr bwMode="auto">
              <a:xfrm rot="20700000">
                <a:off x="7437404" y="2881521"/>
                <a:ext cx="282652" cy="701537"/>
              </a:xfrm>
              <a:custGeom>
                <a:avLst/>
                <a:gdLst>
                  <a:gd name="connsiteX0" fmla="*/ 0 w 414127"/>
                  <a:gd name="connsiteY0" fmla="*/ 128757 h 317362"/>
                  <a:gd name="connsiteX1" fmla="*/ 128757 w 414127"/>
                  <a:gd name="connsiteY1" fmla="*/ 0 h 317362"/>
                  <a:gd name="connsiteX2" fmla="*/ 285370 w 414127"/>
                  <a:gd name="connsiteY2" fmla="*/ 0 h 317362"/>
                  <a:gd name="connsiteX3" fmla="*/ 414127 w 414127"/>
                  <a:gd name="connsiteY3" fmla="*/ 128757 h 317362"/>
                  <a:gd name="connsiteX4" fmla="*/ 414127 w 414127"/>
                  <a:gd name="connsiteY4" fmla="*/ 188605 h 317362"/>
                  <a:gd name="connsiteX5" fmla="*/ 285370 w 414127"/>
                  <a:gd name="connsiteY5" fmla="*/ 317362 h 317362"/>
                  <a:gd name="connsiteX6" fmla="*/ 128757 w 414127"/>
                  <a:gd name="connsiteY6" fmla="*/ 317362 h 317362"/>
                  <a:gd name="connsiteX7" fmla="*/ 0 w 414127"/>
                  <a:gd name="connsiteY7" fmla="*/ 188605 h 317362"/>
                  <a:gd name="connsiteX8" fmla="*/ 0 w 414127"/>
                  <a:gd name="connsiteY8" fmla="*/ 128757 h 317362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85370 w 414127"/>
                  <a:gd name="connsiteY2" fmla="*/ 384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53620 w 414127"/>
                  <a:gd name="connsiteY2" fmla="*/ 3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127" h="701537">
                    <a:moveTo>
                      <a:pt x="0" y="512932"/>
                    </a:moveTo>
                    <a:cubicBezTo>
                      <a:pt x="0" y="441821"/>
                      <a:pt x="73521" y="0"/>
                      <a:pt x="144632" y="0"/>
                    </a:cubicBezTo>
                    <a:cubicBezTo>
                      <a:pt x="196836" y="0"/>
                      <a:pt x="201416" y="3175"/>
                      <a:pt x="253620" y="3175"/>
                    </a:cubicBezTo>
                    <a:cubicBezTo>
                      <a:pt x="324731" y="3175"/>
                      <a:pt x="414127" y="441821"/>
                      <a:pt x="414127" y="512932"/>
                    </a:cubicBezTo>
                    <a:lnTo>
                      <a:pt x="414127" y="572780"/>
                    </a:lnTo>
                    <a:cubicBezTo>
                      <a:pt x="414127" y="643891"/>
                      <a:pt x="356481" y="701537"/>
                      <a:pt x="285370" y="701537"/>
                    </a:cubicBezTo>
                    <a:lnTo>
                      <a:pt x="128757" y="701537"/>
                    </a:lnTo>
                    <a:cubicBezTo>
                      <a:pt x="57646" y="701537"/>
                      <a:pt x="0" y="643891"/>
                      <a:pt x="0" y="572780"/>
                    </a:cubicBezTo>
                    <a:lnTo>
                      <a:pt x="0" y="512932"/>
                    </a:lnTo>
                    <a:close/>
                  </a:path>
                </a:pathLst>
              </a:cu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" name="四角形: 角を丸くする 54">
                <a:extLst>
                  <a:ext uri="{FF2B5EF4-FFF2-40B4-BE49-F238E27FC236}">
                    <a16:creationId xmlns:a16="http://schemas.microsoft.com/office/drawing/2014/main" id="{56F1972E-2917-4604-99B7-CB0E01BAE0A2}"/>
                  </a:ext>
                </a:extLst>
              </p:cNvPr>
              <p:cNvSpPr/>
              <p:nvPr/>
            </p:nvSpPr>
            <p:spPr bwMode="auto">
              <a:xfrm rot="18900000" flipH="1">
                <a:off x="7266139" y="2563319"/>
                <a:ext cx="777573" cy="276716"/>
              </a:xfrm>
              <a:custGeom>
                <a:avLst/>
                <a:gdLst>
                  <a:gd name="connsiteX0" fmla="*/ 0 w 741609"/>
                  <a:gd name="connsiteY0" fmla="*/ 112182 h 276509"/>
                  <a:gd name="connsiteX1" fmla="*/ 112182 w 741609"/>
                  <a:gd name="connsiteY1" fmla="*/ 0 h 276509"/>
                  <a:gd name="connsiteX2" fmla="*/ 629427 w 741609"/>
                  <a:gd name="connsiteY2" fmla="*/ 0 h 276509"/>
                  <a:gd name="connsiteX3" fmla="*/ 741609 w 741609"/>
                  <a:gd name="connsiteY3" fmla="*/ 112182 h 276509"/>
                  <a:gd name="connsiteX4" fmla="*/ 741609 w 741609"/>
                  <a:gd name="connsiteY4" fmla="*/ 164327 h 276509"/>
                  <a:gd name="connsiteX5" fmla="*/ 629427 w 741609"/>
                  <a:gd name="connsiteY5" fmla="*/ 276509 h 276509"/>
                  <a:gd name="connsiteX6" fmla="*/ 112182 w 741609"/>
                  <a:gd name="connsiteY6" fmla="*/ 276509 h 276509"/>
                  <a:gd name="connsiteX7" fmla="*/ 0 w 741609"/>
                  <a:gd name="connsiteY7" fmla="*/ 164327 h 276509"/>
                  <a:gd name="connsiteX8" fmla="*/ 0 w 741609"/>
                  <a:gd name="connsiteY8" fmla="*/ 112182 h 276509"/>
                  <a:gd name="connsiteX0" fmla="*/ 35921 w 777530"/>
                  <a:gd name="connsiteY0" fmla="*/ 112182 h 276509"/>
                  <a:gd name="connsiteX1" fmla="*/ 148103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8170 w 779779"/>
                  <a:gd name="connsiteY0" fmla="*/ 112182 h 276509"/>
                  <a:gd name="connsiteX1" fmla="*/ 258115 w 779779"/>
                  <a:gd name="connsiteY1" fmla="*/ 0 h 276509"/>
                  <a:gd name="connsiteX2" fmla="*/ 667597 w 779779"/>
                  <a:gd name="connsiteY2" fmla="*/ 0 h 276509"/>
                  <a:gd name="connsiteX3" fmla="*/ 779779 w 779779"/>
                  <a:gd name="connsiteY3" fmla="*/ 112182 h 276509"/>
                  <a:gd name="connsiteX4" fmla="*/ 779779 w 779779"/>
                  <a:gd name="connsiteY4" fmla="*/ 164327 h 276509"/>
                  <a:gd name="connsiteX5" fmla="*/ 667597 w 779779"/>
                  <a:gd name="connsiteY5" fmla="*/ 276509 h 276509"/>
                  <a:gd name="connsiteX6" fmla="*/ 150352 w 779779"/>
                  <a:gd name="connsiteY6" fmla="*/ 276509 h 276509"/>
                  <a:gd name="connsiteX7" fmla="*/ 2249 w 779779"/>
                  <a:gd name="connsiteY7" fmla="*/ 209228 h 276509"/>
                  <a:gd name="connsiteX8" fmla="*/ 38170 w 779779"/>
                  <a:gd name="connsiteY8" fmla="*/ 112182 h 276509"/>
                  <a:gd name="connsiteX0" fmla="*/ 49246 w 790855"/>
                  <a:gd name="connsiteY0" fmla="*/ 112182 h 276509"/>
                  <a:gd name="connsiteX1" fmla="*/ 269191 w 790855"/>
                  <a:gd name="connsiteY1" fmla="*/ 0 h 276509"/>
                  <a:gd name="connsiteX2" fmla="*/ 678673 w 790855"/>
                  <a:gd name="connsiteY2" fmla="*/ 0 h 276509"/>
                  <a:gd name="connsiteX3" fmla="*/ 790855 w 790855"/>
                  <a:gd name="connsiteY3" fmla="*/ 112182 h 276509"/>
                  <a:gd name="connsiteX4" fmla="*/ 790855 w 790855"/>
                  <a:gd name="connsiteY4" fmla="*/ 164327 h 276509"/>
                  <a:gd name="connsiteX5" fmla="*/ 678673 w 790855"/>
                  <a:gd name="connsiteY5" fmla="*/ 276509 h 276509"/>
                  <a:gd name="connsiteX6" fmla="*/ 161428 w 790855"/>
                  <a:gd name="connsiteY6" fmla="*/ 276509 h 276509"/>
                  <a:gd name="connsiteX7" fmla="*/ 13325 w 790855"/>
                  <a:gd name="connsiteY7" fmla="*/ 209228 h 276509"/>
                  <a:gd name="connsiteX8" fmla="*/ 49246 w 790855"/>
                  <a:gd name="connsiteY8" fmla="*/ 112182 h 276509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65391 w 777573"/>
                  <a:gd name="connsiteY2" fmla="*/ 207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56411 w 777573"/>
                  <a:gd name="connsiteY2" fmla="*/ 98990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7573" h="276716">
                    <a:moveTo>
                      <a:pt x="78621" y="83203"/>
                    </a:moveTo>
                    <a:cubicBezTo>
                      <a:pt x="161688" y="-8266"/>
                      <a:pt x="193953" y="207"/>
                      <a:pt x="255909" y="207"/>
                    </a:cubicBezTo>
                    <a:lnTo>
                      <a:pt x="656411" y="98990"/>
                    </a:lnTo>
                    <a:cubicBezTo>
                      <a:pt x="718367" y="98990"/>
                      <a:pt x="777573" y="50433"/>
                      <a:pt x="777573" y="112389"/>
                    </a:cubicBezTo>
                    <a:lnTo>
                      <a:pt x="777573" y="164534"/>
                    </a:lnTo>
                    <a:cubicBezTo>
                      <a:pt x="777573" y="226490"/>
                      <a:pt x="727347" y="276716"/>
                      <a:pt x="665391" y="276716"/>
                    </a:cubicBezTo>
                    <a:lnTo>
                      <a:pt x="148146" y="276716"/>
                    </a:lnTo>
                    <a:cubicBezTo>
                      <a:pt x="86190" y="276716"/>
                      <a:pt x="43" y="271391"/>
                      <a:pt x="43" y="209435"/>
                    </a:cubicBezTo>
                    <a:cubicBezTo>
                      <a:pt x="43" y="192053"/>
                      <a:pt x="-4446" y="174672"/>
                      <a:pt x="78621" y="83203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2CE657E4-5B8B-4F4C-ABE9-96C716B206FA}"/>
                  </a:ext>
                </a:extLst>
              </p:cNvPr>
              <p:cNvSpPr/>
              <p:nvPr/>
            </p:nvSpPr>
            <p:spPr bwMode="auto">
              <a:xfrm>
                <a:off x="7335074" y="2789785"/>
                <a:ext cx="319852" cy="257304"/>
              </a:xfrm>
              <a:prstGeom prst="roundRect">
                <a:avLst>
                  <a:gd name="adj" fmla="val 40571"/>
                </a:avLst>
              </a:pr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FABDBE99-FE35-4A23-9646-67F186CAA6D1}"/>
                </a:ext>
              </a:extLst>
            </p:cNvPr>
            <p:cNvGrpSpPr/>
            <p:nvPr/>
          </p:nvGrpSpPr>
          <p:grpSpPr>
            <a:xfrm>
              <a:off x="1446648" y="3936582"/>
              <a:ext cx="1139390" cy="1130962"/>
              <a:chOff x="1446648" y="3720993"/>
              <a:chExt cx="1139390" cy="1130962"/>
            </a:xfrm>
          </p:grpSpPr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958134B8-7CD9-4ACA-8102-10A2559A558B}"/>
                  </a:ext>
                </a:extLst>
              </p:cNvPr>
              <p:cNvSpPr/>
              <p:nvPr/>
            </p:nvSpPr>
            <p:spPr>
              <a:xfrm rot="900000">
                <a:off x="1982349" y="3720993"/>
                <a:ext cx="79814" cy="398986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CAB1FD59-D8B8-42CF-B549-4CF9E2201BC4}"/>
                  </a:ext>
                </a:extLst>
              </p:cNvPr>
              <p:cNvSpPr/>
              <p:nvPr/>
            </p:nvSpPr>
            <p:spPr>
              <a:xfrm>
                <a:off x="1802185" y="3888596"/>
                <a:ext cx="440142" cy="25132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786A662A-7944-4CB5-BE99-63AD124A15BE}"/>
                  </a:ext>
                </a:extLst>
              </p:cNvPr>
              <p:cNvSpPr/>
              <p:nvPr/>
            </p:nvSpPr>
            <p:spPr bwMode="auto">
              <a:xfrm>
                <a:off x="1446648" y="3968907"/>
                <a:ext cx="1139390" cy="883048"/>
              </a:xfrm>
              <a:prstGeom prst="ellipse">
                <a:avLst/>
              </a:prstGeom>
              <a:solidFill>
                <a:srgbClr val="FF6600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BAB74E8B-FC3B-4A9A-99F6-5A59F7C302D7}"/>
                  </a:ext>
                </a:extLst>
              </p:cNvPr>
              <p:cNvSpPr/>
              <p:nvPr/>
            </p:nvSpPr>
            <p:spPr bwMode="auto">
              <a:xfrm>
                <a:off x="1570473" y="3968907"/>
                <a:ext cx="891740" cy="88304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BB7ACDF4-2414-4AC2-B55B-43B85232C703}"/>
                  </a:ext>
                </a:extLst>
              </p:cNvPr>
              <p:cNvSpPr/>
              <p:nvPr/>
            </p:nvSpPr>
            <p:spPr bwMode="auto">
              <a:xfrm>
                <a:off x="1765736" y="3968907"/>
                <a:ext cx="501214" cy="883048"/>
              </a:xfrm>
              <a:prstGeom prst="ellipse">
                <a:avLst/>
              </a:prstGeom>
              <a:solidFill>
                <a:srgbClr val="FF6600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DF00B7C9-11CB-459B-BC77-C2C563F7F38A}"/>
                  </a:ext>
                </a:extLst>
              </p:cNvPr>
              <p:cNvSpPr/>
              <p:nvPr/>
            </p:nvSpPr>
            <p:spPr>
              <a:xfrm>
                <a:off x="1688945" y="4204730"/>
                <a:ext cx="184434" cy="184434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A038BB8D-37EA-4491-BC03-5EF083F202D5}"/>
                  </a:ext>
                </a:extLst>
              </p:cNvPr>
              <p:cNvSpPr/>
              <p:nvPr/>
            </p:nvSpPr>
            <p:spPr>
              <a:xfrm>
                <a:off x="2146145" y="4204730"/>
                <a:ext cx="184434" cy="184434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66823FE3-995F-4B5A-951E-ACC83E4FC44D}"/>
                  </a:ext>
                </a:extLst>
              </p:cNvPr>
              <p:cNvSpPr/>
              <p:nvPr/>
            </p:nvSpPr>
            <p:spPr>
              <a:xfrm>
                <a:off x="1639868" y="4484328"/>
                <a:ext cx="746558" cy="209752"/>
              </a:xfrm>
              <a:custGeom>
                <a:avLst/>
                <a:gdLst>
                  <a:gd name="connsiteX0" fmla="*/ 0 w 1117831"/>
                  <a:gd name="connsiteY0" fmla="*/ 0 h 343888"/>
                  <a:gd name="connsiteX1" fmla="*/ 168919 w 1117831"/>
                  <a:gd name="connsiteY1" fmla="*/ 39360 h 343888"/>
                  <a:gd name="connsiteX2" fmla="*/ 176345 w 1117831"/>
                  <a:gd name="connsiteY2" fmla="*/ 40350 h 343888"/>
                  <a:gd name="connsiteX3" fmla="*/ 176345 w 1117831"/>
                  <a:gd name="connsiteY3" fmla="*/ 151318 h 343888"/>
                  <a:gd name="connsiteX4" fmla="*/ 203857 w 1117831"/>
                  <a:gd name="connsiteY4" fmla="*/ 178830 h 343888"/>
                  <a:gd name="connsiteX5" fmla="*/ 313899 w 1117831"/>
                  <a:gd name="connsiteY5" fmla="*/ 178830 h 343888"/>
                  <a:gd name="connsiteX6" fmla="*/ 341411 w 1117831"/>
                  <a:gd name="connsiteY6" fmla="*/ 151318 h 343888"/>
                  <a:gd name="connsiteX7" fmla="*/ 341411 w 1117831"/>
                  <a:gd name="connsiteY7" fmla="*/ 62347 h 343888"/>
                  <a:gd name="connsiteX8" fmla="*/ 356992 w 1117831"/>
                  <a:gd name="connsiteY8" fmla="*/ 64423 h 343888"/>
                  <a:gd name="connsiteX9" fmla="*/ 558915 w 1117831"/>
                  <a:gd name="connsiteY9" fmla="*/ 73161 h 343888"/>
                  <a:gd name="connsiteX10" fmla="*/ 760839 w 1117831"/>
                  <a:gd name="connsiteY10" fmla="*/ 64423 h 343888"/>
                  <a:gd name="connsiteX11" fmla="*/ 776420 w 1117831"/>
                  <a:gd name="connsiteY11" fmla="*/ 62347 h 343888"/>
                  <a:gd name="connsiteX12" fmla="*/ 776420 w 1117831"/>
                  <a:gd name="connsiteY12" fmla="*/ 151318 h 343888"/>
                  <a:gd name="connsiteX13" fmla="*/ 803932 w 1117831"/>
                  <a:gd name="connsiteY13" fmla="*/ 178830 h 343888"/>
                  <a:gd name="connsiteX14" fmla="*/ 913974 w 1117831"/>
                  <a:gd name="connsiteY14" fmla="*/ 178830 h 343888"/>
                  <a:gd name="connsiteX15" fmla="*/ 941486 w 1117831"/>
                  <a:gd name="connsiteY15" fmla="*/ 151318 h 343888"/>
                  <a:gd name="connsiteX16" fmla="*/ 941486 w 1117831"/>
                  <a:gd name="connsiteY16" fmla="*/ 40350 h 343888"/>
                  <a:gd name="connsiteX17" fmla="*/ 948912 w 1117831"/>
                  <a:gd name="connsiteY17" fmla="*/ 39360 h 343888"/>
                  <a:gd name="connsiteX18" fmla="*/ 1117831 w 1117831"/>
                  <a:gd name="connsiteY18" fmla="*/ 0 h 343888"/>
                  <a:gd name="connsiteX19" fmla="*/ 1117036 w 1117831"/>
                  <a:gd name="connsiteY19" fmla="*/ 5951 h 343888"/>
                  <a:gd name="connsiteX20" fmla="*/ 659761 w 1117831"/>
                  <a:gd name="connsiteY20" fmla="*/ 342668 h 343888"/>
                  <a:gd name="connsiteX21" fmla="*/ 641448 w 1117831"/>
                  <a:gd name="connsiteY21" fmla="*/ 343888 h 343888"/>
                  <a:gd name="connsiteX22" fmla="*/ 641448 w 1117831"/>
                  <a:gd name="connsiteY22" fmla="*/ 224991 h 343888"/>
                  <a:gd name="connsiteX23" fmla="*/ 613936 w 1117831"/>
                  <a:gd name="connsiteY23" fmla="*/ 197479 h 343888"/>
                  <a:gd name="connsiteX24" fmla="*/ 503894 w 1117831"/>
                  <a:gd name="connsiteY24" fmla="*/ 197479 h 343888"/>
                  <a:gd name="connsiteX25" fmla="*/ 476382 w 1117831"/>
                  <a:gd name="connsiteY25" fmla="*/ 224991 h 343888"/>
                  <a:gd name="connsiteX26" fmla="*/ 476382 w 1117831"/>
                  <a:gd name="connsiteY26" fmla="*/ 343888 h 343888"/>
                  <a:gd name="connsiteX27" fmla="*/ 458070 w 1117831"/>
                  <a:gd name="connsiteY27" fmla="*/ 342668 h 343888"/>
                  <a:gd name="connsiteX28" fmla="*/ 794 w 1117831"/>
                  <a:gd name="connsiteY28" fmla="*/ 5951 h 343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17831" h="343888">
                    <a:moveTo>
                      <a:pt x="0" y="0"/>
                    </a:moveTo>
                    <a:lnTo>
                      <a:pt x="168919" y="39360"/>
                    </a:lnTo>
                    <a:lnTo>
                      <a:pt x="176345" y="40350"/>
                    </a:lnTo>
                    <a:lnTo>
                      <a:pt x="176345" y="151318"/>
                    </a:lnTo>
                    <a:cubicBezTo>
                      <a:pt x="176345" y="166512"/>
                      <a:pt x="188663" y="178830"/>
                      <a:pt x="203857" y="178830"/>
                    </a:cubicBezTo>
                    <a:lnTo>
                      <a:pt x="313899" y="178830"/>
                    </a:lnTo>
                    <a:cubicBezTo>
                      <a:pt x="329093" y="178830"/>
                      <a:pt x="341411" y="166512"/>
                      <a:pt x="341411" y="151318"/>
                    </a:cubicBezTo>
                    <a:lnTo>
                      <a:pt x="341411" y="62347"/>
                    </a:lnTo>
                    <a:lnTo>
                      <a:pt x="356992" y="64423"/>
                    </a:lnTo>
                    <a:cubicBezTo>
                      <a:pt x="422215" y="70153"/>
                      <a:pt x="489747" y="73161"/>
                      <a:pt x="558915" y="73161"/>
                    </a:cubicBezTo>
                    <a:cubicBezTo>
                      <a:pt x="628084" y="73161"/>
                      <a:pt x="695616" y="70153"/>
                      <a:pt x="760839" y="64423"/>
                    </a:cubicBezTo>
                    <a:lnTo>
                      <a:pt x="776420" y="62347"/>
                    </a:lnTo>
                    <a:lnTo>
                      <a:pt x="776420" y="151318"/>
                    </a:lnTo>
                    <a:cubicBezTo>
                      <a:pt x="776420" y="166512"/>
                      <a:pt x="788738" y="178830"/>
                      <a:pt x="803932" y="178830"/>
                    </a:cubicBezTo>
                    <a:lnTo>
                      <a:pt x="913974" y="178830"/>
                    </a:lnTo>
                    <a:cubicBezTo>
                      <a:pt x="929168" y="178830"/>
                      <a:pt x="941486" y="166512"/>
                      <a:pt x="941486" y="151318"/>
                    </a:cubicBezTo>
                    <a:lnTo>
                      <a:pt x="941486" y="40350"/>
                    </a:lnTo>
                    <a:lnTo>
                      <a:pt x="948912" y="39360"/>
                    </a:lnTo>
                    <a:lnTo>
                      <a:pt x="1117831" y="0"/>
                    </a:lnTo>
                    <a:lnTo>
                      <a:pt x="1117036" y="5951"/>
                    </a:lnTo>
                    <a:cubicBezTo>
                      <a:pt x="1070554" y="177450"/>
                      <a:pt x="888885" y="311768"/>
                      <a:pt x="659761" y="342668"/>
                    </a:cubicBezTo>
                    <a:lnTo>
                      <a:pt x="641448" y="343888"/>
                    </a:lnTo>
                    <a:lnTo>
                      <a:pt x="641448" y="224991"/>
                    </a:lnTo>
                    <a:cubicBezTo>
                      <a:pt x="641448" y="209797"/>
                      <a:pt x="629130" y="197479"/>
                      <a:pt x="613936" y="197479"/>
                    </a:cubicBezTo>
                    <a:lnTo>
                      <a:pt x="503894" y="197479"/>
                    </a:lnTo>
                    <a:cubicBezTo>
                      <a:pt x="488700" y="197479"/>
                      <a:pt x="476382" y="209797"/>
                      <a:pt x="476382" y="224991"/>
                    </a:cubicBezTo>
                    <a:lnTo>
                      <a:pt x="476382" y="343888"/>
                    </a:lnTo>
                    <a:lnTo>
                      <a:pt x="458070" y="342668"/>
                    </a:lnTo>
                    <a:cubicBezTo>
                      <a:pt x="228946" y="311768"/>
                      <a:pt x="47276" y="177450"/>
                      <a:pt x="794" y="5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B74CD8F6-93C0-4D7A-84FB-ED1B75888F4A}"/>
              </a:ext>
            </a:extLst>
          </p:cNvPr>
          <p:cNvGrpSpPr/>
          <p:nvPr/>
        </p:nvGrpSpPr>
        <p:grpSpPr>
          <a:xfrm>
            <a:off x="3621439" y="3876428"/>
            <a:ext cx="2652533" cy="2475346"/>
            <a:chOff x="3621439" y="3876428"/>
            <a:chExt cx="2652533" cy="2475346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15B251DB-1C9B-4928-BEB8-A14B572C79AE}"/>
                </a:ext>
              </a:extLst>
            </p:cNvPr>
            <p:cNvGrpSpPr/>
            <p:nvPr/>
          </p:nvGrpSpPr>
          <p:grpSpPr>
            <a:xfrm>
              <a:off x="3621439" y="4750326"/>
              <a:ext cx="2652533" cy="1601448"/>
              <a:chOff x="5237714" y="1943835"/>
              <a:chExt cx="4492971" cy="2712599"/>
            </a:xfrm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35CA88FF-826A-4501-92EE-CC4B0422CA6E}"/>
                  </a:ext>
                </a:extLst>
              </p:cNvPr>
              <p:cNvSpPr/>
              <p:nvPr/>
            </p:nvSpPr>
            <p:spPr bwMode="auto">
              <a:xfrm>
                <a:off x="6127900" y="1943835"/>
                <a:ext cx="2712599" cy="2712599"/>
              </a:xfrm>
              <a:custGeom>
                <a:avLst/>
                <a:gdLst>
                  <a:gd name="connsiteX0" fmla="*/ 1281292 w 2712599"/>
                  <a:gd name="connsiteY0" fmla="*/ 0 h 2712599"/>
                  <a:gd name="connsiteX1" fmla="*/ 1431307 w 2712599"/>
                  <a:gd name="connsiteY1" fmla="*/ 0 h 2712599"/>
                  <a:gd name="connsiteX2" fmla="*/ 1468812 w 2712599"/>
                  <a:gd name="connsiteY2" fmla="*/ 37505 h 2712599"/>
                  <a:gd name="connsiteX3" fmla="*/ 1468812 w 2712599"/>
                  <a:gd name="connsiteY3" fmla="*/ 610231 h 2712599"/>
                  <a:gd name="connsiteX4" fmla="*/ 2675094 w 2712599"/>
                  <a:gd name="connsiteY4" fmla="*/ 610231 h 2712599"/>
                  <a:gd name="connsiteX5" fmla="*/ 2712599 w 2712599"/>
                  <a:gd name="connsiteY5" fmla="*/ 647736 h 2712599"/>
                  <a:gd name="connsiteX6" fmla="*/ 2712599 w 2712599"/>
                  <a:gd name="connsiteY6" fmla="*/ 797751 h 2712599"/>
                  <a:gd name="connsiteX7" fmla="*/ 2675094 w 2712599"/>
                  <a:gd name="connsiteY7" fmla="*/ 835256 h 2712599"/>
                  <a:gd name="connsiteX8" fmla="*/ 1468812 w 2712599"/>
                  <a:gd name="connsiteY8" fmla="*/ 835256 h 2712599"/>
                  <a:gd name="connsiteX9" fmla="*/ 1468812 w 2712599"/>
                  <a:gd name="connsiteY9" fmla="*/ 2675094 h 2712599"/>
                  <a:gd name="connsiteX10" fmla="*/ 1431307 w 2712599"/>
                  <a:gd name="connsiteY10" fmla="*/ 2712599 h 2712599"/>
                  <a:gd name="connsiteX11" fmla="*/ 1281292 w 2712599"/>
                  <a:gd name="connsiteY11" fmla="*/ 2712599 h 2712599"/>
                  <a:gd name="connsiteX12" fmla="*/ 1243787 w 2712599"/>
                  <a:gd name="connsiteY12" fmla="*/ 2675094 h 2712599"/>
                  <a:gd name="connsiteX13" fmla="*/ 1243787 w 2712599"/>
                  <a:gd name="connsiteY13" fmla="*/ 835256 h 2712599"/>
                  <a:gd name="connsiteX14" fmla="*/ 37505 w 2712599"/>
                  <a:gd name="connsiteY14" fmla="*/ 835256 h 2712599"/>
                  <a:gd name="connsiteX15" fmla="*/ 0 w 2712599"/>
                  <a:gd name="connsiteY15" fmla="*/ 797751 h 2712599"/>
                  <a:gd name="connsiteX16" fmla="*/ 0 w 2712599"/>
                  <a:gd name="connsiteY16" fmla="*/ 647736 h 2712599"/>
                  <a:gd name="connsiteX17" fmla="*/ 37505 w 2712599"/>
                  <a:gd name="connsiteY17" fmla="*/ 610231 h 2712599"/>
                  <a:gd name="connsiteX18" fmla="*/ 1243787 w 2712599"/>
                  <a:gd name="connsiteY18" fmla="*/ 610231 h 2712599"/>
                  <a:gd name="connsiteX19" fmla="*/ 1243787 w 2712599"/>
                  <a:gd name="connsiteY19" fmla="*/ 37505 h 2712599"/>
                  <a:gd name="connsiteX20" fmla="*/ 1281292 w 2712599"/>
                  <a:gd name="connsiteY20" fmla="*/ 0 h 2712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712599" h="2712599">
                    <a:moveTo>
                      <a:pt x="1281292" y="0"/>
                    </a:moveTo>
                    <a:lnTo>
                      <a:pt x="1431307" y="0"/>
                    </a:lnTo>
                    <a:cubicBezTo>
                      <a:pt x="1452020" y="0"/>
                      <a:pt x="1468812" y="16792"/>
                      <a:pt x="1468812" y="37505"/>
                    </a:cubicBezTo>
                    <a:lnTo>
                      <a:pt x="1468812" y="610231"/>
                    </a:lnTo>
                    <a:lnTo>
                      <a:pt x="2675094" y="610231"/>
                    </a:lnTo>
                    <a:cubicBezTo>
                      <a:pt x="2695807" y="610231"/>
                      <a:pt x="2712599" y="627023"/>
                      <a:pt x="2712599" y="647736"/>
                    </a:cubicBezTo>
                    <a:lnTo>
                      <a:pt x="2712599" y="797751"/>
                    </a:lnTo>
                    <a:cubicBezTo>
                      <a:pt x="2712599" y="818464"/>
                      <a:pt x="2695807" y="835256"/>
                      <a:pt x="2675094" y="835256"/>
                    </a:cubicBezTo>
                    <a:lnTo>
                      <a:pt x="1468812" y="835256"/>
                    </a:lnTo>
                    <a:lnTo>
                      <a:pt x="1468812" y="2675094"/>
                    </a:lnTo>
                    <a:cubicBezTo>
                      <a:pt x="1468812" y="2695807"/>
                      <a:pt x="1452020" y="2712599"/>
                      <a:pt x="1431307" y="2712599"/>
                    </a:cubicBezTo>
                    <a:lnTo>
                      <a:pt x="1281292" y="2712599"/>
                    </a:lnTo>
                    <a:cubicBezTo>
                      <a:pt x="1260579" y="2712599"/>
                      <a:pt x="1243787" y="2695807"/>
                      <a:pt x="1243787" y="2675094"/>
                    </a:cubicBezTo>
                    <a:lnTo>
                      <a:pt x="1243787" y="835256"/>
                    </a:lnTo>
                    <a:lnTo>
                      <a:pt x="37505" y="835256"/>
                    </a:lnTo>
                    <a:cubicBezTo>
                      <a:pt x="16792" y="835256"/>
                      <a:pt x="0" y="818464"/>
                      <a:pt x="0" y="797751"/>
                    </a:cubicBezTo>
                    <a:lnTo>
                      <a:pt x="0" y="647736"/>
                    </a:lnTo>
                    <a:cubicBezTo>
                      <a:pt x="0" y="627023"/>
                      <a:pt x="16792" y="610231"/>
                      <a:pt x="37505" y="610231"/>
                    </a:cubicBezTo>
                    <a:lnTo>
                      <a:pt x="1243787" y="610231"/>
                    </a:lnTo>
                    <a:lnTo>
                      <a:pt x="1243787" y="37505"/>
                    </a:lnTo>
                    <a:cubicBezTo>
                      <a:pt x="1243787" y="16792"/>
                      <a:pt x="1260579" y="0"/>
                      <a:pt x="128129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0116F4E1-D2ED-4BC2-A824-7FBFA425D5A8}"/>
                  </a:ext>
                </a:extLst>
              </p:cNvPr>
              <p:cNvSpPr/>
              <p:nvPr/>
            </p:nvSpPr>
            <p:spPr bwMode="auto">
              <a:xfrm>
                <a:off x="6414947" y="2483660"/>
                <a:ext cx="2138504" cy="1524134"/>
              </a:xfrm>
              <a:custGeom>
                <a:avLst/>
                <a:gdLst>
                  <a:gd name="connsiteX0" fmla="*/ 105014 w 2368377"/>
                  <a:gd name="connsiteY0" fmla="*/ 0 h 1524134"/>
                  <a:gd name="connsiteX1" fmla="*/ 900315 w 2368377"/>
                  <a:gd name="connsiteY1" fmla="*/ 0 h 1524134"/>
                  <a:gd name="connsiteX2" fmla="*/ 1184974 w 2368377"/>
                  <a:gd name="connsiteY2" fmla="*/ 333695 h 1524134"/>
                  <a:gd name="connsiteX3" fmla="*/ 1469633 w 2368377"/>
                  <a:gd name="connsiteY3" fmla="*/ 0 h 1524134"/>
                  <a:gd name="connsiteX4" fmla="*/ 2263363 w 2368377"/>
                  <a:gd name="connsiteY4" fmla="*/ 0 h 1524134"/>
                  <a:gd name="connsiteX5" fmla="*/ 2368377 w 2368377"/>
                  <a:gd name="connsiteY5" fmla="*/ 105014 h 1524134"/>
                  <a:gd name="connsiteX6" fmla="*/ 2368377 w 2368377"/>
                  <a:gd name="connsiteY6" fmla="*/ 525056 h 1524134"/>
                  <a:gd name="connsiteX7" fmla="*/ 2263363 w 2368377"/>
                  <a:gd name="connsiteY7" fmla="*/ 630070 h 1524134"/>
                  <a:gd name="connsiteX8" fmla="*/ 1942291 w 2368377"/>
                  <a:gd name="connsiteY8" fmla="*/ 630070 h 1524134"/>
                  <a:gd name="connsiteX9" fmla="*/ 1942291 w 2368377"/>
                  <a:gd name="connsiteY9" fmla="*/ 1524134 h 1524134"/>
                  <a:gd name="connsiteX10" fmla="*/ 426087 w 2368377"/>
                  <a:gd name="connsiteY10" fmla="*/ 1524134 h 1524134"/>
                  <a:gd name="connsiteX11" fmla="*/ 426087 w 2368377"/>
                  <a:gd name="connsiteY11" fmla="*/ 630070 h 1524134"/>
                  <a:gd name="connsiteX12" fmla="*/ 105014 w 2368377"/>
                  <a:gd name="connsiteY12" fmla="*/ 630070 h 1524134"/>
                  <a:gd name="connsiteX13" fmla="*/ 0 w 2368377"/>
                  <a:gd name="connsiteY13" fmla="*/ 525056 h 1524134"/>
                  <a:gd name="connsiteX14" fmla="*/ 0 w 2368377"/>
                  <a:gd name="connsiteY14" fmla="*/ 105014 h 1524134"/>
                  <a:gd name="connsiteX15" fmla="*/ 105014 w 2368377"/>
                  <a:gd name="connsiteY15" fmla="*/ 0 h 1524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68377" h="1524134">
                    <a:moveTo>
                      <a:pt x="105014" y="0"/>
                    </a:moveTo>
                    <a:lnTo>
                      <a:pt x="900315" y="0"/>
                    </a:lnTo>
                    <a:lnTo>
                      <a:pt x="1184974" y="333695"/>
                    </a:lnTo>
                    <a:lnTo>
                      <a:pt x="1469633" y="0"/>
                    </a:lnTo>
                    <a:lnTo>
                      <a:pt x="2263363" y="0"/>
                    </a:lnTo>
                    <a:cubicBezTo>
                      <a:pt x="2321361" y="0"/>
                      <a:pt x="2368377" y="47016"/>
                      <a:pt x="2368377" y="105014"/>
                    </a:cubicBezTo>
                    <a:lnTo>
                      <a:pt x="2368377" y="525056"/>
                    </a:lnTo>
                    <a:cubicBezTo>
                      <a:pt x="2368377" y="583054"/>
                      <a:pt x="2321361" y="630070"/>
                      <a:pt x="2263363" y="630070"/>
                    </a:cubicBezTo>
                    <a:lnTo>
                      <a:pt x="1942291" y="630070"/>
                    </a:lnTo>
                    <a:lnTo>
                      <a:pt x="1942291" y="1524134"/>
                    </a:lnTo>
                    <a:lnTo>
                      <a:pt x="426087" y="1524134"/>
                    </a:lnTo>
                    <a:lnTo>
                      <a:pt x="426087" y="630070"/>
                    </a:lnTo>
                    <a:lnTo>
                      <a:pt x="105014" y="630070"/>
                    </a:lnTo>
                    <a:cubicBezTo>
                      <a:pt x="47016" y="630070"/>
                      <a:pt x="0" y="583054"/>
                      <a:pt x="0" y="525056"/>
                    </a:cubicBezTo>
                    <a:lnTo>
                      <a:pt x="0" y="105014"/>
                    </a:lnTo>
                    <a:cubicBezTo>
                      <a:pt x="0" y="47016"/>
                      <a:pt x="47016" y="0"/>
                      <a:pt x="105014" y="0"/>
                    </a:cubicBezTo>
                    <a:close/>
                  </a:path>
                </a:pathLst>
              </a:custGeom>
              <a:pattFill prst="solidDmnd">
                <a:fgClr>
                  <a:schemeClr val="accent6">
                    <a:lumMod val="75000"/>
                  </a:schemeClr>
                </a:fgClr>
                <a:bgClr>
                  <a:schemeClr val="accent6">
                    <a:lumMod val="50000"/>
                  </a:schemeClr>
                </a:bgClr>
              </a:patt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1FB88C46-3673-4E76-A23C-C0D923BC82F9}"/>
                  </a:ext>
                </a:extLst>
              </p:cNvPr>
              <p:cNvSpPr/>
              <p:nvPr/>
            </p:nvSpPr>
            <p:spPr bwMode="auto">
              <a:xfrm>
                <a:off x="5237714" y="2425740"/>
                <a:ext cx="956820" cy="669219"/>
              </a:xfrm>
              <a:custGeom>
                <a:avLst/>
                <a:gdLst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873107 w 950985"/>
                  <a:gd name="connsiteY8" fmla="*/ 107817 h 669219"/>
                  <a:gd name="connsiteX9" fmla="*/ 950047 w 950985"/>
                  <a:gd name="connsiteY9" fmla="*/ 253807 h 669219"/>
                  <a:gd name="connsiteX10" fmla="*/ 913418 w 950985"/>
                  <a:gd name="connsiteY10" fmla="*/ 390508 h 669219"/>
                  <a:gd name="connsiteX11" fmla="*/ 788706 w 950985"/>
                  <a:gd name="connsiteY11" fmla="*/ 328214 h 669219"/>
                  <a:gd name="connsiteX12" fmla="*/ 785059 w 950985"/>
                  <a:gd name="connsiteY12" fmla="*/ 337665 h 669219"/>
                  <a:gd name="connsiteX13" fmla="*/ 713725 w 950985"/>
                  <a:gd name="connsiteY13" fmla="*/ 435633 h 669219"/>
                  <a:gd name="connsiteX14" fmla="*/ 712053 w 950985"/>
                  <a:gd name="connsiteY14" fmla="*/ 437079 h 669219"/>
                  <a:gd name="connsiteX15" fmla="*/ 712043 w 950985"/>
                  <a:gd name="connsiteY15" fmla="*/ 439040 h 669219"/>
                  <a:gd name="connsiteX16" fmla="*/ 653228 w 950985"/>
                  <a:gd name="connsiteY16" fmla="*/ 630558 h 669219"/>
                  <a:gd name="connsiteX17" fmla="*/ 652680 w 950985"/>
                  <a:gd name="connsiteY17" fmla="*/ 630228 h 669219"/>
                  <a:gd name="connsiteX18" fmla="*/ 648899 w 950985"/>
                  <a:gd name="connsiteY18" fmla="*/ 636603 h 669219"/>
                  <a:gd name="connsiteX19" fmla="*/ 639132 w 950985"/>
                  <a:gd name="connsiteY19" fmla="*/ 647392 h 669219"/>
                  <a:gd name="connsiteX20" fmla="*/ 537643 w 950985"/>
                  <a:gd name="connsiteY20" fmla="*/ 642220 h 669219"/>
                  <a:gd name="connsiteX21" fmla="*/ 525829 w 950985"/>
                  <a:gd name="connsiteY21" fmla="*/ 563667 h 669219"/>
                  <a:gd name="connsiteX22" fmla="*/ 530162 w 950985"/>
                  <a:gd name="connsiteY22" fmla="*/ 556360 h 669219"/>
                  <a:gd name="connsiteX23" fmla="*/ 529974 w 950985"/>
                  <a:gd name="connsiteY23" fmla="*/ 556246 h 669219"/>
                  <a:gd name="connsiteX24" fmla="*/ 566523 w 950985"/>
                  <a:gd name="connsiteY24" fmla="*/ 382700 h 669219"/>
                  <a:gd name="connsiteX25" fmla="*/ 564112 w 950985"/>
                  <a:gd name="connsiteY25" fmla="*/ 369712 h 669219"/>
                  <a:gd name="connsiteX26" fmla="*/ 546678 w 950985"/>
                  <a:gd name="connsiteY26" fmla="*/ 373278 h 669219"/>
                  <a:gd name="connsiteX27" fmla="*/ 331478 w 950985"/>
                  <a:gd name="connsiteY27" fmla="*/ 588798 h 669219"/>
                  <a:gd name="connsiteX28" fmla="*/ 326928 w 950985"/>
                  <a:gd name="connsiteY28" fmla="*/ 611557 h 669219"/>
                  <a:gd name="connsiteX29" fmla="*/ 326735 w 950985"/>
                  <a:gd name="connsiteY29" fmla="*/ 615454 h 669219"/>
                  <a:gd name="connsiteX30" fmla="*/ 323702 w 950985"/>
                  <a:gd name="connsiteY30" fmla="*/ 627621 h 669219"/>
                  <a:gd name="connsiteX31" fmla="*/ 246353 w 950985"/>
                  <a:gd name="connsiteY31" fmla="*/ 665826 h 669219"/>
                  <a:gd name="connsiteX32" fmla="*/ 207485 w 950985"/>
                  <a:gd name="connsiteY32" fmla="*/ 599517 h 669219"/>
                  <a:gd name="connsiteX33" fmla="*/ 208561 w 950985"/>
                  <a:gd name="connsiteY33" fmla="*/ 595200 h 669219"/>
                  <a:gd name="connsiteX34" fmla="*/ 208503 w 950985"/>
                  <a:gd name="connsiteY34" fmla="*/ 595191 h 669219"/>
                  <a:gd name="connsiteX35" fmla="*/ 215473 w 950985"/>
                  <a:gd name="connsiteY35" fmla="*/ 560330 h 669219"/>
                  <a:gd name="connsiteX36" fmla="*/ 225253 w 950985"/>
                  <a:gd name="connsiteY36" fmla="*/ 526640 h 669219"/>
                  <a:gd name="connsiteX37" fmla="*/ 317475 w 950985"/>
                  <a:gd name="connsiteY37" fmla="*/ 373851 h 669219"/>
                  <a:gd name="connsiteX38" fmla="*/ 335078 w 950985"/>
                  <a:gd name="connsiteY38" fmla="*/ 357234 h 669219"/>
                  <a:gd name="connsiteX39" fmla="*/ 313701 w 950985"/>
                  <a:gd name="connsiteY39" fmla="*/ 370462 h 669219"/>
                  <a:gd name="connsiteX40" fmla="*/ 183422 w 950985"/>
                  <a:gd name="connsiteY40" fmla="*/ 527315 h 669219"/>
                  <a:gd name="connsiteX41" fmla="*/ 182968 w 950985"/>
                  <a:gd name="connsiteY41" fmla="*/ 527119 h 669219"/>
                  <a:gd name="connsiteX42" fmla="*/ 179589 w 950985"/>
                  <a:gd name="connsiteY42" fmla="*/ 536125 h 669219"/>
                  <a:gd name="connsiteX43" fmla="*/ 104340 w 950985"/>
                  <a:gd name="connsiteY43" fmla="*/ 571401 h 669219"/>
                  <a:gd name="connsiteX44" fmla="*/ 59037 w 950985"/>
                  <a:gd name="connsiteY44" fmla="*/ 489830 h 669219"/>
                  <a:gd name="connsiteX45" fmla="*/ 63808 w 950985"/>
                  <a:gd name="connsiteY45" fmla="*/ 477115 h 669219"/>
                  <a:gd name="connsiteX46" fmla="*/ 65437 w 950985"/>
                  <a:gd name="connsiteY46" fmla="*/ 474478 h 669219"/>
                  <a:gd name="connsiteX47" fmla="*/ 82677 w 950985"/>
                  <a:gd name="connsiteY47" fmla="*/ 438864 h 669219"/>
                  <a:gd name="connsiteX48" fmla="*/ 275779 w 950985"/>
                  <a:gd name="connsiteY48" fmla="*/ 242019 h 669219"/>
                  <a:gd name="connsiteX49" fmla="*/ 291065 w 950985"/>
                  <a:gd name="connsiteY49" fmla="*/ 234342 h 669219"/>
                  <a:gd name="connsiteX50" fmla="*/ 279518 w 950985"/>
                  <a:gd name="connsiteY50" fmla="*/ 237911 h 669219"/>
                  <a:gd name="connsiteX51" fmla="*/ 131777 w 950985"/>
                  <a:gd name="connsiteY51" fmla="*/ 334418 h 669219"/>
                  <a:gd name="connsiteX52" fmla="*/ 113699 w 950985"/>
                  <a:gd name="connsiteY52" fmla="*/ 355516 h 669219"/>
                  <a:gd name="connsiteX53" fmla="*/ 110302 w 950985"/>
                  <a:gd name="connsiteY53" fmla="*/ 360780 h 669219"/>
                  <a:gd name="connsiteX54" fmla="*/ 46088 w 950985"/>
                  <a:gd name="connsiteY54" fmla="*/ 381147 h 669219"/>
                  <a:gd name="connsiteX55" fmla="*/ 1970 w 950985"/>
                  <a:gd name="connsiteY55" fmla="*/ 307808 h 669219"/>
                  <a:gd name="connsiteX56" fmla="*/ 12632 w 950985"/>
                  <a:gd name="connsiteY56" fmla="*/ 286719 h 669219"/>
                  <a:gd name="connsiteX57" fmla="*/ 14936 w 950985"/>
                  <a:gd name="connsiteY57" fmla="*/ 284363 h 669219"/>
                  <a:gd name="connsiteX58" fmla="*/ 43175 w 950985"/>
                  <a:gd name="connsiteY58" fmla="*/ 251408 h 669219"/>
                  <a:gd name="connsiteX59" fmla="*/ 266798 w 950985"/>
                  <a:gd name="connsiteY59" fmla="*/ 114563 h 669219"/>
                  <a:gd name="connsiteX60" fmla="*/ 279392 w 950985"/>
                  <a:gd name="connsiteY60" fmla="*/ 111530 h 669219"/>
                  <a:gd name="connsiteX61" fmla="*/ 281193 w 950985"/>
                  <a:gd name="connsiteY61" fmla="*/ 109395 h 669219"/>
                  <a:gd name="connsiteX62" fmla="*/ 269076 w 950985"/>
                  <a:gd name="connsiteY62" fmla="*/ 109830 h 669219"/>
                  <a:gd name="connsiteX63" fmla="*/ 218671 w 950985"/>
                  <a:gd name="connsiteY63" fmla="*/ 116674 h 669219"/>
                  <a:gd name="connsiteX64" fmla="*/ 196568 w 950985"/>
                  <a:gd name="connsiteY64" fmla="*/ 122009 h 669219"/>
                  <a:gd name="connsiteX65" fmla="*/ 194069 w 950985"/>
                  <a:gd name="connsiteY65" fmla="*/ 122954 h 669219"/>
                  <a:gd name="connsiteX66" fmla="*/ 171719 w 950985"/>
                  <a:gd name="connsiteY66" fmla="*/ 124562 h 669219"/>
                  <a:gd name="connsiteX67" fmla="*/ 122181 w 950985"/>
                  <a:gd name="connsiteY67" fmla="*/ 63650 h 669219"/>
                  <a:gd name="connsiteX68" fmla="*/ 126652 w 950985"/>
                  <a:gd name="connsiteY68" fmla="*/ 47863 h 669219"/>
                  <a:gd name="connsiteX69" fmla="*/ 162482 w 950985"/>
                  <a:gd name="connsiteY69" fmla="*/ 17938 h 669219"/>
                  <a:gd name="connsiteX70" fmla="*/ 167106 w 950985"/>
                  <a:gd name="connsiteY70" fmla="*/ 17143 h 669219"/>
                  <a:gd name="connsiteX71" fmla="*/ 196932 w 950985"/>
                  <a:gd name="connsiteY71" fmla="*/ 9945 h 669219"/>
                  <a:gd name="connsiteX72" fmla="*/ 310057 w 950985"/>
                  <a:gd name="connsiteY72" fmla="*/ 217 h 669219"/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950047 w 950985"/>
                  <a:gd name="connsiteY8" fmla="*/ 253807 h 669219"/>
                  <a:gd name="connsiteX9" fmla="*/ 913418 w 950985"/>
                  <a:gd name="connsiteY9" fmla="*/ 390508 h 669219"/>
                  <a:gd name="connsiteX10" fmla="*/ 788706 w 950985"/>
                  <a:gd name="connsiteY10" fmla="*/ 328214 h 669219"/>
                  <a:gd name="connsiteX11" fmla="*/ 785059 w 950985"/>
                  <a:gd name="connsiteY11" fmla="*/ 337665 h 669219"/>
                  <a:gd name="connsiteX12" fmla="*/ 713725 w 950985"/>
                  <a:gd name="connsiteY12" fmla="*/ 435633 h 669219"/>
                  <a:gd name="connsiteX13" fmla="*/ 712053 w 950985"/>
                  <a:gd name="connsiteY13" fmla="*/ 437079 h 669219"/>
                  <a:gd name="connsiteX14" fmla="*/ 712043 w 950985"/>
                  <a:gd name="connsiteY14" fmla="*/ 439040 h 669219"/>
                  <a:gd name="connsiteX15" fmla="*/ 653228 w 950985"/>
                  <a:gd name="connsiteY15" fmla="*/ 630558 h 669219"/>
                  <a:gd name="connsiteX16" fmla="*/ 652680 w 950985"/>
                  <a:gd name="connsiteY16" fmla="*/ 630228 h 669219"/>
                  <a:gd name="connsiteX17" fmla="*/ 648899 w 950985"/>
                  <a:gd name="connsiteY17" fmla="*/ 636603 h 669219"/>
                  <a:gd name="connsiteX18" fmla="*/ 639132 w 950985"/>
                  <a:gd name="connsiteY18" fmla="*/ 647392 h 669219"/>
                  <a:gd name="connsiteX19" fmla="*/ 537643 w 950985"/>
                  <a:gd name="connsiteY19" fmla="*/ 642220 h 669219"/>
                  <a:gd name="connsiteX20" fmla="*/ 525829 w 950985"/>
                  <a:gd name="connsiteY20" fmla="*/ 563667 h 669219"/>
                  <a:gd name="connsiteX21" fmla="*/ 530162 w 950985"/>
                  <a:gd name="connsiteY21" fmla="*/ 556360 h 669219"/>
                  <a:gd name="connsiteX22" fmla="*/ 529974 w 950985"/>
                  <a:gd name="connsiteY22" fmla="*/ 556246 h 669219"/>
                  <a:gd name="connsiteX23" fmla="*/ 566523 w 950985"/>
                  <a:gd name="connsiteY23" fmla="*/ 382700 h 669219"/>
                  <a:gd name="connsiteX24" fmla="*/ 564112 w 950985"/>
                  <a:gd name="connsiteY24" fmla="*/ 369712 h 669219"/>
                  <a:gd name="connsiteX25" fmla="*/ 546678 w 950985"/>
                  <a:gd name="connsiteY25" fmla="*/ 373278 h 669219"/>
                  <a:gd name="connsiteX26" fmla="*/ 331478 w 950985"/>
                  <a:gd name="connsiteY26" fmla="*/ 588798 h 669219"/>
                  <a:gd name="connsiteX27" fmla="*/ 326928 w 950985"/>
                  <a:gd name="connsiteY27" fmla="*/ 611557 h 669219"/>
                  <a:gd name="connsiteX28" fmla="*/ 326735 w 950985"/>
                  <a:gd name="connsiteY28" fmla="*/ 615454 h 669219"/>
                  <a:gd name="connsiteX29" fmla="*/ 323702 w 950985"/>
                  <a:gd name="connsiteY29" fmla="*/ 627621 h 669219"/>
                  <a:gd name="connsiteX30" fmla="*/ 246353 w 950985"/>
                  <a:gd name="connsiteY30" fmla="*/ 665826 h 669219"/>
                  <a:gd name="connsiteX31" fmla="*/ 207485 w 950985"/>
                  <a:gd name="connsiteY31" fmla="*/ 599517 h 669219"/>
                  <a:gd name="connsiteX32" fmla="*/ 208561 w 950985"/>
                  <a:gd name="connsiteY32" fmla="*/ 595200 h 669219"/>
                  <a:gd name="connsiteX33" fmla="*/ 208503 w 950985"/>
                  <a:gd name="connsiteY33" fmla="*/ 595191 h 669219"/>
                  <a:gd name="connsiteX34" fmla="*/ 215473 w 950985"/>
                  <a:gd name="connsiteY34" fmla="*/ 560330 h 669219"/>
                  <a:gd name="connsiteX35" fmla="*/ 225253 w 950985"/>
                  <a:gd name="connsiteY35" fmla="*/ 526640 h 669219"/>
                  <a:gd name="connsiteX36" fmla="*/ 317475 w 950985"/>
                  <a:gd name="connsiteY36" fmla="*/ 373851 h 669219"/>
                  <a:gd name="connsiteX37" fmla="*/ 335078 w 950985"/>
                  <a:gd name="connsiteY37" fmla="*/ 357234 h 669219"/>
                  <a:gd name="connsiteX38" fmla="*/ 313701 w 950985"/>
                  <a:gd name="connsiteY38" fmla="*/ 370462 h 669219"/>
                  <a:gd name="connsiteX39" fmla="*/ 183422 w 950985"/>
                  <a:gd name="connsiteY39" fmla="*/ 527315 h 669219"/>
                  <a:gd name="connsiteX40" fmla="*/ 182968 w 950985"/>
                  <a:gd name="connsiteY40" fmla="*/ 527119 h 669219"/>
                  <a:gd name="connsiteX41" fmla="*/ 179589 w 950985"/>
                  <a:gd name="connsiteY41" fmla="*/ 536125 h 669219"/>
                  <a:gd name="connsiteX42" fmla="*/ 104340 w 950985"/>
                  <a:gd name="connsiteY42" fmla="*/ 571401 h 669219"/>
                  <a:gd name="connsiteX43" fmla="*/ 59037 w 950985"/>
                  <a:gd name="connsiteY43" fmla="*/ 489830 h 669219"/>
                  <a:gd name="connsiteX44" fmla="*/ 63808 w 950985"/>
                  <a:gd name="connsiteY44" fmla="*/ 477115 h 669219"/>
                  <a:gd name="connsiteX45" fmla="*/ 65437 w 950985"/>
                  <a:gd name="connsiteY45" fmla="*/ 474478 h 669219"/>
                  <a:gd name="connsiteX46" fmla="*/ 82677 w 950985"/>
                  <a:gd name="connsiteY46" fmla="*/ 438864 h 669219"/>
                  <a:gd name="connsiteX47" fmla="*/ 275779 w 950985"/>
                  <a:gd name="connsiteY47" fmla="*/ 242019 h 669219"/>
                  <a:gd name="connsiteX48" fmla="*/ 291065 w 950985"/>
                  <a:gd name="connsiteY48" fmla="*/ 234342 h 669219"/>
                  <a:gd name="connsiteX49" fmla="*/ 279518 w 950985"/>
                  <a:gd name="connsiteY49" fmla="*/ 237911 h 669219"/>
                  <a:gd name="connsiteX50" fmla="*/ 131777 w 950985"/>
                  <a:gd name="connsiteY50" fmla="*/ 334418 h 669219"/>
                  <a:gd name="connsiteX51" fmla="*/ 113699 w 950985"/>
                  <a:gd name="connsiteY51" fmla="*/ 355516 h 669219"/>
                  <a:gd name="connsiteX52" fmla="*/ 110302 w 950985"/>
                  <a:gd name="connsiteY52" fmla="*/ 360780 h 669219"/>
                  <a:gd name="connsiteX53" fmla="*/ 46088 w 950985"/>
                  <a:gd name="connsiteY53" fmla="*/ 381147 h 669219"/>
                  <a:gd name="connsiteX54" fmla="*/ 1970 w 950985"/>
                  <a:gd name="connsiteY54" fmla="*/ 307808 h 669219"/>
                  <a:gd name="connsiteX55" fmla="*/ 12632 w 950985"/>
                  <a:gd name="connsiteY55" fmla="*/ 286719 h 669219"/>
                  <a:gd name="connsiteX56" fmla="*/ 14936 w 950985"/>
                  <a:gd name="connsiteY56" fmla="*/ 284363 h 669219"/>
                  <a:gd name="connsiteX57" fmla="*/ 43175 w 950985"/>
                  <a:gd name="connsiteY57" fmla="*/ 251408 h 669219"/>
                  <a:gd name="connsiteX58" fmla="*/ 266798 w 950985"/>
                  <a:gd name="connsiteY58" fmla="*/ 114563 h 669219"/>
                  <a:gd name="connsiteX59" fmla="*/ 279392 w 950985"/>
                  <a:gd name="connsiteY59" fmla="*/ 111530 h 669219"/>
                  <a:gd name="connsiteX60" fmla="*/ 281193 w 950985"/>
                  <a:gd name="connsiteY60" fmla="*/ 109395 h 669219"/>
                  <a:gd name="connsiteX61" fmla="*/ 269076 w 950985"/>
                  <a:gd name="connsiteY61" fmla="*/ 109830 h 669219"/>
                  <a:gd name="connsiteX62" fmla="*/ 218671 w 950985"/>
                  <a:gd name="connsiteY62" fmla="*/ 116674 h 669219"/>
                  <a:gd name="connsiteX63" fmla="*/ 196568 w 950985"/>
                  <a:gd name="connsiteY63" fmla="*/ 122009 h 669219"/>
                  <a:gd name="connsiteX64" fmla="*/ 194069 w 950985"/>
                  <a:gd name="connsiteY64" fmla="*/ 122954 h 669219"/>
                  <a:gd name="connsiteX65" fmla="*/ 171719 w 950985"/>
                  <a:gd name="connsiteY65" fmla="*/ 124562 h 669219"/>
                  <a:gd name="connsiteX66" fmla="*/ 122181 w 950985"/>
                  <a:gd name="connsiteY66" fmla="*/ 63650 h 669219"/>
                  <a:gd name="connsiteX67" fmla="*/ 126652 w 950985"/>
                  <a:gd name="connsiteY67" fmla="*/ 47863 h 669219"/>
                  <a:gd name="connsiteX68" fmla="*/ 162482 w 950985"/>
                  <a:gd name="connsiteY68" fmla="*/ 17938 h 669219"/>
                  <a:gd name="connsiteX69" fmla="*/ 167106 w 950985"/>
                  <a:gd name="connsiteY69" fmla="*/ 17143 h 669219"/>
                  <a:gd name="connsiteX70" fmla="*/ 196932 w 950985"/>
                  <a:gd name="connsiteY70" fmla="*/ 9945 h 669219"/>
                  <a:gd name="connsiteX71" fmla="*/ 310057 w 950985"/>
                  <a:gd name="connsiteY71" fmla="*/ 217 h 669219"/>
                  <a:gd name="connsiteX0" fmla="*/ 310057 w 954478"/>
                  <a:gd name="connsiteY0" fmla="*/ 217 h 669219"/>
                  <a:gd name="connsiteX1" fmla="*/ 420875 w 954478"/>
                  <a:gd name="connsiteY1" fmla="*/ 16213 h 669219"/>
                  <a:gd name="connsiteX2" fmla="*/ 446748 w 954478"/>
                  <a:gd name="connsiteY2" fmla="*/ 23913 h 669219"/>
                  <a:gd name="connsiteX3" fmla="*/ 465540 w 954478"/>
                  <a:gd name="connsiteY3" fmla="*/ 20060 h 669219"/>
                  <a:gd name="connsiteX4" fmla="*/ 545828 w 954478"/>
                  <a:gd name="connsiteY4" fmla="*/ 13705 h 669219"/>
                  <a:gd name="connsiteX5" fmla="*/ 772130 w 954478"/>
                  <a:gd name="connsiteY5" fmla="*/ 74670 h 669219"/>
                  <a:gd name="connsiteX6" fmla="*/ 785486 w 954478"/>
                  <a:gd name="connsiteY6" fmla="*/ 84873 h 669219"/>
                  <a:gd name="connsiteX7" fmla="*/ 857567 w 954478"/>
                  <a:gd name="connsiteY7" fmla="*/ 89228 h 669219"/>
                  <a:gd name="connsiteX8" fmla="*/ 950047 w 954478"/>
                  <a:gd name="connsiteY8" fmla="*/ 253807 h 669219"/>
                  <a:gd name="connsiteX9" fmla="*/ 913418 w 954478"/>
                  <a:gd name="connsiteY9" fmla="*/ 390508 h 669219"/>
                  <a:gd name="connsiteX10" fmla="*/ 788706 w 954478"/>
                  <a:gd name="connsiteY10" fmla="*/ 328214 h 669219"/>
                  <a:gd name="connsiteX11" fmla="*/ 785059 w 954478"/>
                  <a:gd name="connsiteY11" fmla="*/ 337665 h 669219"/>
                  <a:gd name="connsiteX12" fmla="*/ 713725 w 954478"/>
                  <a:gd name="connsiteY12" fmla="*/ 435633 h 669219"/>
                  <a:gd name="connsiteX13" fmla="*/ 712053 w 954478"/>
                  <a:gd name="connsiteY13" fmla="*/ 437079 h 669219"/>
                  <a:gd name="connsiteX14" fmla="*/ 712043 w 954478"/>
                  <a:gd name="connsiteY14" fmla="*/ 439040 h 669219"/>
                  <a:gd name="connsiteX15" fmla="*/ 653228 w 954478"/>
                  <a:gd name="connsiteY15" fmla="*/ 630558 h 669219"/>
                  <a:gd name="connsiteX16" fmla="*/ 652680 w 954478"/>
                  <a:gd name="connsiteY16" fmla="*/ 630228 h 669219"/>
                  <a:gd name="connsiteX17" fmla="*/ 648899 w 954478"/>
                  <a:gd name="connsiteY17" fmla="*/ 636603 h 669219"/>
                  <a:gd name="connsiteX18" fmla="*/ 639132 w 954478"/>
                  <a:gd name="connsiteY18" fmla="*/ 647392 h 669219"/>
                  <a:gd name="connsiteX19" fmla="*/ 537643 w 954478"/>
                  <a:gd name="connsiteY19" fmla="*/ 642220 h 669219"/>
                  <a:gd name="connsiteX20" fmla="*/ 525829 w 954478"/>
                  <a:gd name="connsiteY20" fmla="*/ 563667 h 669219"/>
                  <a:gd name="connsiteX21" fmla="*/ 530162 w 954478"/>
                  <a:gd name="connsiteY21" fmla="*/ 556360 h 669219"/>
                  <a:gd name="connsiteX22" fmla="*/ 529974 w 954478"/>
                  <a:gd name="connsiteY22" fmla="*/ 556246 h 669219"/>
                  <a:gd name="connsiteX23" fmla="*/ 566523 w 954478"/>
                  <a:gd name="connsiteY23" fmla="*/ 382700 h 669219"/>
                  <a:gd name="connsiteX24" fmla="*/ 564112 w 954478"/>
                  <a:gd name="connsiteY24" fmla="*/ 369712 h 669219"/>
                  <a:gd name="connsiteX25" fmla="*/ 546678 w 954478"/>
                  <a:gd name="connsiteY25" fmla="*/ 373278 h 669219"/>
                  <a:gd name="connsiteX26" fmla="*/ 331478 w 954478"/>
                  <a:gd name="connsiteY26" fmla="*/ 588798 h 669219"/>
                  <a:gd name="connsiteX27" fmla="*/ 326928 w 954478"/>
                  <a:gd name="connsiteY27" fmla="*/ 611557 h 669219"/>
                  <a:gd name="connsiteX28" fmla="*/ 326735 w 954478"/>
                  <a:gd name="connsiteY28" fmla="*/ 615454 h 669219"/>
                  <a:gd name="connsiteX29" fmla="*/ 323702 w 954478"/>
                  <a:gd name="connsiteY29" fmla="*/ 627621 h 669219"/>
                  <a:gd name="connsiteX30" fmla="*/ 246353 w 954478"/>
                  <a:gd name="connsiteY30" fmla="*/ 665826 h 669219"/>
                  <a:gd name="connsiteX31" fmla="*/ 207485 w 954478"/>
                  <a:gd name="connsiteY31" fmla="*/ 599517 h 669219"/>
                  <a:gd name="connsiteX32" fmla="*/ 208561 w 954478"/>
                  <a:gd name="connsiteY32" fmla="*/ 595200 h 669219"/>
                  <a:gd name="connsiteX33" fmla="*/ 208503 w 954478"/>
                  <a:gd name="connsiteY33" fmla="*/ 595191 h 669219"/>
                  <a:gd name="connsiteX34" fmla="*/ 215473 w 954478"/>
                  <a:gd name="connsiteY34" fmla="*/ 560330 h 669219"/>
                  <a:gd name="connsiteX35" fmla="*/ 225253 w 954478"/>
                  <a:gd name="connsiteY35" fmla="*/ 526640 h 669219"/>
                  <a:gd name="connsiteX36" fmla="*/ 317475 w 954478"/>
                  <a:gd name="connsiteY36" fmla="*/ 373851 h 669219"/>
                  <a:gd name="connsiteX37" fmla="*/ 335078 w 954478"/>
                  <a:gd name="connsiteY37" fmla="*/ 357234 h 669219"/>
                  <a:gd name="connsiteX38" fmla="*/ 313701 w 954478"/>
                  <a:gd name="connsiteY38" fmla="*/ 370462 h 669219"/>
                  <a:gd name="connsiteX39" fmla="*/ 183422 w 954478"/>
                  <a:gd name="connsiteY39" fmla="*/ 527315 h 669219"/>
                  <a:gd name="connsiteX40" fmla="*/ 182968 w 954478"/>
                  <a:gd name="connsiteY40" fmla="*/ 527119 h 669219"/>
                  <a:gd name="connsiteX41" fmla="*/ 179589 w 954478"/>
                  <a:gd name="connsiteY41" fmla="*/ 536125 h 669219"/>
                  <a:gd name="connsiteX42" fmla="*/ 104340 w 954478"/>
                  <a:gd name="connsiteY42" fmla="*/ 571401 h 669219"/>
                  <a:gd name="connsiteX43" fmla="*/ 59037 w 954478"/>
                  <a:gd name="connsiteY43" fmla="*/ 489830 h 669219"/>
                  <a:gd name="connsiteX44" fmla="*/ 63808 w 954478"/>
                  <a:gd name="connsiteY44" fmla="*/ 477115 h 669219"/>
                  <a:gd name="connsiteX45" fmla="*/ 65437 w 954478"/>
                  <a:gd name="connsiteY45" fmla="*/ 474478 h 669219"/>
                  <a:gd name="connsiteX46" fmla="*/ 82677 w 954478"/>
                  <a:gd name="connsiteY46" fmla="*/ 438864 h 669219"/>
                  <a:gd name="connsiteX47" fmla="*/ 275779 w 954478"/>
                  <a:gd name="connsiteY47" fmla="*/ 242019 h 669219"/>
                  <a:gd name="connsiteX48" fmla="*/ 291065 w 954478"/>
                  <a:gd name="connsiteY48" fmla="*/ 234342 h 669219"/>
                  <a:gd name="connsiteX49" fmla="*/ 279518 w 954478"/>
                  <a:gd name="connsiteY49" fmla="*/ 237911 h 669219"/>
                  <a:gd name="connsiteX50" fmla="*/ 131777 w 954478"/>
                  <a:gd name="connsiteY50" fmla="*/ 334418 h 669219"/>
                  <a:gd name="connsiteX51" fmla="*/ 113699 w 954478"/>
                  <a:gd name="connsiteY51" fmla="*/ 355516 h 669219"/>
                  <a:gd name="connsiteX52" fmla="*/ 110302 w 954478"/>
                  <a:gd name="connsiteY52" fmla="*/ 360780 h 669219"/>
                  <a:gd name="connsiteX53" fmla="*/ 46088 w 954478"/>
                  <a:gd name="connsiteY53" fmla="*/ 381147 h 669219"/>
                  <a:gd name="connsiteX54" fmla="*/ 1970 w 954478"/>
                  <a:gd name="connsiteY54" fmla="*/ 307808 h 669219"/>
                  <a:gd name="connsiteX55" fmla="*/ 12632 w 954478"/>
                  <a:gd name="connsiteY55" fmla="*/ 286719 h 669219"/>
                  <a:gd name="connsiteX56" fmla="*/ 14936 w 954478"/>
                  <a:gd name="connsiteY56" fmla="*/ 284363 h 669219"/>
                  <a:gd name="connsiteX57" fmla="*/ 43175 w 954478"/>
                  <a:gd name="connsiteY57" fmla="*/ 251408 h 669219"/>
                  <a:gd name="connsiteX58" fmla="*/ 266798 w 954478"/>
                  <a:gd name="connsiteY58" fmla="*/ 114563 h 669219"/>
                  <a:gd name="connsiteX59" fmla="*/ 279392 w 954478"/>
                  <a:gd name="connsiteY59" fmla="*/ 111530 h 669219"/>
                  <a:gd name="connsiteX60" fmla="*/ 281193 w 954478"/>
                  <a:gd name="connsiteY60" fmla="*/ 109395 h 669219"/>
                  <a:gd name="connsiteX61" fmla="*/ 269076 w 954478"/>
                  <a:gd name="connsiteY61" fmla="*/ 109830 h 669219"/>
                  <a:gd name="connsiteX62" fmla="*/ 218671 w 954478"/>
                  <a:gd name="connsiteY62" fmla="*/ 116674 h 669219"/>
                  <a:gd name="connsiteX63" fmla="*/ 196568 w 954478"/>
                  <a:gd name="connsiteY63" fmla="*/ 122009 h 669219"/>
                  <a:gd name="connsiteX64" fmla="*/ 194069 w 954478"/>
                  <a:gd name="connsiteY64" fmla="*/ 122954 h 669219"/>
                  <a:gd name="connsiteX65" fmla="*/ 171719 w 954478"/>
                  <a:gd name="connsiteY65" fmla="*/ 124562 h 669219"/>
                  <a:gd name="connsiteX66" fmla="*/ 122181 w 954478"/>
                  <a:gd name="connsiteY66" fmla="*/ 63650 h 669219"/>
                  <a:gd name="connsiteX67" fmla="*/ 126652 w 954478"/>
                  <a:gd name="connsiteY67" fmla="*/ 47863 h 669219"/>
                  <a:gd name="connsiteX68" fmla="*/ 162482 w 954478"/>
                  <a:gd name="connsiteY68" fmla="*/ 17938 h 669219"/>
                  <a:gd name="connsiteX69" fmla="*/ 167106 w 954478"/>
                  <a:gd name="connsiteY69" fmla="*/ 17143 h 669219"/>
                  <a:gd name="connsiteX70" fmla="*/ 196932 w 954478"/>
                  <a:gd name="connsiteY70" fmla="*/ 9945 h 669219"/>
                  <a:gd name="connsiteX71" fmla="*/ 310057 w 954478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5637"/>
                  <a:gd name="connsiteY0" fmla="*/ 217 h 669219"/>
                  <a:gd name="connsiteX1" fmla="*/ 420875 w 955637"/>
                  <a:gd name="connsiteY1" fmla="*/ 16213 h 669219"/>
                  <a:gd name="connsiteX2" fmla="*/ 446748 w 955637"/>
                  <a:gd name="connsiteY2" fmla="*/ 23913 h 669219"/>
                  <a:gd name="connsiteX3" fmla="*/ 465540 w 955637"/>
                  <a:gd name="connsiteY3" fmla="*/ 20060 h 669219"/>
                  <a:gd name="connsiteX4" fmla="*/ 545828 w 955637"/>
                  <a:gd name="connsiteY4" fmla="*/ 13705 h 669219"/>
                  <a:gd name="connsiteX5" fmla="*/ 772130 w 955637"/>
                  <a:gd name="connsiteY5" fmla="*/ 74670 h 669219"/>
                  <a:gd name="connsiteX6" fmla="*/ 785486 w 955637"/>
                  <a:gd name="connsiteY6" fmla="*/ 84873 h 669219"/>
                  <a:gd name="connsiteX7" fmla="*/ 857567 w 955637"/>
                  <a:gd name="connsiteY7" fmla="*/ 89228 h 669219"/>
                  <a:gd name="connsiteX8" fmla="*/ 950047 w 955637"/>
                  <a:gd name="connsiteY8" fmla="*/ 253807 h 669219"/>
                  <a:gd name="connsiteX9" fmla="*/ 913418 w 955637"/>
                  <a:gd name="connsiteY9" fmla="*/ 390508 h 669219"/>
                  <a:gd name="connsiteX10" fmla="*/ 788706 w 955637"/>
                  <a:gd name="connsiteY10" fmla="*/ 328214 h 669219"/>
                  <a:gd name="connsiteX11" fmla="*/ 785059 w 955637"/>
                  <a:gd name="connsiteY11" fmla="*/ 337665 h 669219"/>
                  <a:gd name="connsiteX12" fmla="*/ 713725 w 955637"/>
                  <a:gd name="connsiteY12" fmla="*/ 435633 h 669219"/>
                  <a:gd name="connsiteX13" fmla="*/ 712053 w 955637"/>
                  <a:gd name="connsiteY13" fmla="*/ 437079 h 669219"/>
                  <a:gd name="connsiteX14" fmla="*/ 712043 w 955637"/>
                  <a:gd name="connsiteY14" fmla="*/ 439040 h 669219"/>
                  <a:gd name="connsiteX15" fmla="*/ 653228 w 955637"/>
                  <a:gd name="connsiteY15" fmla="*/ 630558 h 669219"/>
                  <a:gd name="connsiteX16" fmla="*/ 652680 w 955637"/>
                  <a:gd name="connsiteY16" fmla="*/ 630228 h 669219"/>
                  <a:gd name="connsiteX17" fmla="*/ 648899 w 955637"/>
                  <a:gd name="connsiteY17" fmla="*/ 636603 h 669219"/>
                  <a:gd name="connsiteX18" fmla="*/ 639132 w 955637"/>
                  <a:gd name="connsiteY18" fmla="*/ 647392 h 669219"/>
                  <a:gd name="connsiteX19" fmla="*/ 537643 w 955637"/>
                  <a:gd name="connsiteY19" fmla="*/ 642220 h 669219"/>
                  <a:gd name="connsiteX20" fmla="*/ 525829 w 955637"/>
                  <a:gd name="connsiteY20" fmla="*/ 563667 h 669219"/>
                  <a:gd name="connsiteX21" fmla="*/ 530162 w 955637"/>
                  <a:gd name="connsiteY21" fmla="*/ 556360 h 669219"/>
                  <a:gd name="connsiteX22" fmla="*/ 529974 w 955637"/>
                  <a:gd name="connsiteY22" fmla="*/ 556246 h 669219"/>
                  <a:gd name="connsiteX23" fmla="*/ 566523 w 955637"/>
                  <a:gd name="connsiteY23" fmla="*/ 382700 h 669219"/>
                  <a:gd name="connsiteX24" fmla="*/ 564112 w 955637"/>
                  <a:gd name="connsiteY24" fmla="*/ 369712 h 669219"/>
                  <a:gd name="connsiteX25" fmla="*/ 546678 w 955637"/>
                  <a:gd name="connsiteY25" fmla="*/ 373278 h 669219"/>
                  <a:gd name="connsiteX26" fmla="*/ 331478 w 955637"/>
                  <a:gd name="connsiteY26" fmla="*/ 588798 h 669219"/>
                  <a:gd name="connsiteX27" fmla="*/ 326928 w 955637"/>
                  <a:gd name="connsiteY27" fmla="*/ 611557 h 669219"/>
                  <a:gd name="connsiteX28" fmla="*/ 326735 w 955637"/>
                  <a:gd name="connsiteY28" fmla="*/ 615454 h 669219"/>
                  <a:gd name="connsiteX29" fmla="*/ 323702 w 955637"/>
                  <a:gd name="connsiteY29" fmla="*/ 627621 h 669219"/>
                  <a:gd name="connsiteX30" fmla="*/ 246353 w 955637"/>
                  <a:gd name="connsiteY30" fmla="*/ 665826 h 669219"/>
                  <a:gd name="connsiteX31" fmla="*/ 207485 w 955637"/>
                  <a:gd name="connsiteY31" fmla="*/ 599517 h 669219"/>
                  <a:gd name="connsiteX32" fmla="*/ 208561 w 955637"/>
                  <a:gd name="connsiteY32" fmla="*/ 595200 h 669219"/>
                  <a:gd name="connsiteX33" fmla="*/ 208503 w 955637"/>
                  <a:gd name="connsiteY33" fmla="*/ 595191 h 669219"/>
                  <a:gd name="connsiteX34" fmla="*/ 215473 w 955637"/>
                  <a:gd name="connsiteY34" fmla="*/ 560330 h 669219"/>
                  <a:gd name="connsiteX35" fmla="*/ 225253 w 955637"/>
                  <a:gd name="connsiteY35" fmla="*/ 526640 h 669219"/>
                  <a:gd name="connsiteX36" fmla="*/ 317475 w 955637"/>
                  <a:gd name="connsiteY36" fmla="*/ 373851 h 669219"/>
                  <a:gd name="connsiteX37" fmla="*/ 335078 w 955637"/>
                  <a:gd name="connsiteY37" fmla="*/ 357234 h 669219"/>
                  <a:gd name="connsiteX38" fmla="*/ 313701 w 955637"/>
                  <a:gd name="connsiteY38" fmla="*/ 370462 h 669219"/>
                  <a:gd name="connsiteX39" fmla="*/ 183422 w 955637"/>
                  <a:gd name="connsiteY39" fmla="*/ 527315 h 669219"/>
                  <a:gd name="connsiteX40" fmla="*/ 182968 w 955637"/>
                  <a:gd name="connsiteY40" fmla="*/ 527119 h 669219"/>
                  <a:gd name="connsiteX41" fmla="*/ 179589 w 955637"/>
                  <a:gd name="connsiteY41" fmla="*/ 536125 h 669219"/>
                  <a:gd name="connsiteX42" fmla="*/ 104340 w 955637"/>
                  <a:gd name="connsiteY42" fmla="*/ 571401 h 669219"/>
                  <a:gd name="connsiteX43" fmla="*/ 59037 w 955637"/>
                  <a:gd name="connsiteY43" fmla="*/ 489830 h 669219"/>
                  <a:gd name="connsiteX44" fmla="*/ 63808 w 955637"/>
                  <a:gd name="connsiteY44" fmla="*/ 477115 h 669219"/>
                  <a:gd name="connsiteX45" fmla="*/ 65437 w 955637"/>
                  <a:gd name="connsiteY45" fmla="*/ 474478 h 669219"/>
                  <a:gd name="connsiteX46" fmla="*/ 82677 w 955637"/>
                  <a:gd name="connsiteY46" fmla="*/ 438864 h 669219"/>
                  <a:gd name="connsiteX47" fmla="*/ 275779 w 955637"/>
                  <a:gd name="connsiteY47" fmla="*/ 242019 h 669219"/>
                  <a:gd name="connsiteX48" fmla="*/ 291065 w 955637"/>
                  <a:gd name="connsiteY48" fmla="*/ 234342 h 669219"/>
                  <a:gd name="connsiteX49" fmla="*/ 279518 w 955637"/>
                  <a:gd name="connsiteY49" fmla="*/ 237911 h 669219"/>
                  <a:gd name="connsiteX50" fmla="*/ 131777 w 955637"/>
                  <a:gd name="connsiteY50" fmla="*/ 334418 h 669219"/>
                  <a:gd name="connsiteX51" fmla="*/ 113699 w 955637"/>
                  <a:gd name="connsiteY51" fmla="*/ 355516 h 669219"/>
                  <a:gd name="connsiteX52" fmla="*/ 110302 w 955637"/>
                  <a:gd name="connsiteY52" fmla="*/ 360780 h 669219"/>
                  <a:gd name="connsiteX53" fmla="*/ 46088 w 955637"/>
                  <a:gd name="connsiteY53" fmla="*/ 381147 h 669219"/>
                  <a:gd name="connsiteX54" fmla="*/ 1970 w 955637"/>
                  <a:gd name="connsiteY54" fmla="*/ 307808 h 669219"/>
                  <a:gd name="connsiteX55" fmla="*/ 12632 w 955637"/>
                  <a:gd name="connsiteY55" fmla="*/ 286719 h 669219"/>
                  <a:gd name="connsiteX56" fmla="*/ 14936 w 955637"/>
                  <a:gd name="connsiteY56" fmla="*/ 284363 h 669219"/>
                  <a:gd name="connsiteX57" fmla="*/ 43175 w 955637"/>
                  <a:gd name="connsiteY57" fmla="*/ 251408 h 669219"/>
                  <a:gd name="connsiteX58" fmla="*/ 266798 w 955637"/>
                  <a:gd name="connsiteY58" fmla="*/ 114563 h 669219"/>
                  <a:gd name="connsiteX59" fmla="*/ 279392 w 955637"/>
                  <a:gd name="connsiteY59" fmla="*/ 111530 h 669219"/>
                  <a:gd name="connsiteX60" fmla="*/ 281193 w 955637"/>
                  <a:gd name="connsiteY60" fmla="*/ 109395 h 669219"/>
                  <a:gd name="connsiteX61" fmla="*/ 269076 w 955637"/>
                  <a:gd name="connsiteY61" fmla="*/ 109830 h 669219"/>
                  <a:gd name="connsiteX62" fmla="*/ 218671 w 955637"/>
                  <a:gd name="connsiteY62" fmla="*/ 116674 h 669219"/>
                  <a:gd name="connsiteX63" fmla="*/ 196568 w 955637"/>
                  <a:gd name="connsiteY63" fmla="*/ 122009 h 669219"/>
                  <a:gd name="connsiteX64" fmla="*/ 194069 w 955637"/>
                  <a:gd name="connsiteY64" fmla="*/ 122954 h 669219"/>
                  <a:gd name="connsiteX65" fmla="*/ 171719 w 955637"/>
                  <a:gd name="connsiteY65" fmla="*/ 124562 h 669219"/>
                  <a:gd name="connsiteX66" fmla="*/ 122181 w 955637"/>
                  <a:gd name="connsiteY66" fmla="*/ 63650 h 669219"/>
                  <a:gd name="connsiteX67" fmla="*/ 126652 w 955637"/>
                  <a:gd name="connsiteY67" fmla="*/ 47863 h 669219"/>
                  <a:gd name="connsiteX68" fmla="*/ 162482 w 955637"/>
                  <a:gd name="connsiteY68" fmla="*/ 17938 h 669219"/>
                  <a:gd name="connsiteX69" fmla="*/ 167106 w 955637"/>
                  <a:gd name="connsiteY69" fmla="*/ 17143 h 669219"/>
                  <a:gd name="connsiteX70" fmla="*/ 196932 w 955637"/>
                  <a:gd name="connsiteY70" fmla="*/ 9945 h 669219"/>
                  <a:gd name="connsiteX71" fmla="*/ 310057 w 955637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69076 w 958185"/>
                  <a:gd name="connsiteY61" fmla="*/ 109830 h 669219"/>
                  <a:gd name="connsiteX62" fmla="*/ 218671 w 958185"/>
                  <a:gd name="connsiteY62" fmla="*/ 116674 h 669219"/>
                  <a:gd name="connsiteX63" fmla="*/ 196568 w 958185"/>
                  <a:gd name="connsiteY63" fmla="*/ 122009 h 669219"/>
                  <a:gd name="connsiteX64" fmla="*/ 194069 w 958185"/>
                  <a:gd name="connsiteY64" fmla="*/ 122954 h 669219"/>
                  <a:gd name="connsiteX65" fmla="*/ 171719 w 958185"/>
                  <a:gd name="connsiteY65" fmla="*/ 124562 h 669219"/>
                  <a:gd name="connsiteX66" fmla="*/ 122181 w 958185"/>
                  <a:gd name="connsiteY66" fmla="*/ 63650 h 669219"/>
                  <a:gd name="connsiteX67" fmla="*/ 126652 w 958185"/>
                  <a:gd name="connsiteY67" fmla="*/ 47863 h 669219"/>
                  <a:gd name="connsiteX68" fmla="*/ 162482 w 958185"/>
                  <a:gd name="connsiteY68" fmla="*/ 17938 h 669219"/>
                  <a:gd name="connsiteX69" fmla="*/ 167106 w 958185"/>
                  <a:gd name="connsiteY69" fmla="*/ 17143 h 669219"/>
                  <a:gd name="connsiteX70" fmla="*/ 196932 w 958185"/>
                  <a:gd name="connsiteY70" fmla="*/ 9945 h 669219"/>
                  <a:gd name="connsiteX71" fmla="*/ 310057 w 95818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18671 w 958185"/>
                  <a:gd name="connsiteY61" fmla="*/ 116674 h 669219"/>
                  <a:gd name="connsiteX62" fmla="*/ 196568 w 958185"/>
                  <a:gd name="connsiteY62" fmla="*/ 122009 h 669219"/>
                  <a:gd name="connsiteX63" fmla="*/ 194069 w 958185"/>
                  <a:gd name="connsiteY63" fmla="*/ 122954 h 669219"/>
                  <a:gd name="connsiteX64" fmla="*/ 171719 w 958185"/>
                  <a:gd name="connsiteY64" fmla="*/ 124562 h 669219"/>
                  <a:gd name="connsiteX65" fmla="*/ 122181 w 958185"/>
                  <a:gd name="connsiteY65" fmla="*/ 63650 h 669219"/>
                  <a:gd name="connsiteX66" fmla="*/ 126652 w 958185"/>
                  <a:gd name="connsiteY66" fmla="*/ 47863 h 669219"/>
                  <a:gd name="connsiteX67" fmla="*/ 162482 w 958185"/>
                  <a:gd name="connsiteY67" fmla="*/ 17938 h 669219"/>
                  <a:gd name="connsiteX68" fmla="*/ 167106 w 958185"/>
                  <a:gd name="connsiteY68" fmla="*/ 17143 h 669219"/>
                  <a:gd name="connsiteX69" fmla="*/ 196932 w 958185"/>
                  <a:gd name="connsiteY69" fmla="*/ 9945 h 669219"/>
                  <a:gd name="connsiteX70" fmla="*/ 310057 w 958185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85059 w 956820"/>
                  <a:gd name="connsiteY11" fmla="*/ 337665 h 669219"/>
                  <a:gd name="connsiteX12" fmla="*/ 713725 w 956820"/>
                  <a:gd name="connsiteY12" fmla="*/ 435633 h 669219"/>
                  <a:gd name="connsiteX13" fmla="*/ 712053 w 956820"/>
                  <a:gd name="connsiteY13" fmla="*/ 437079 h 669219"/>
                  <a:gd name="connsiteX14" fmla="*/ 712043 w 956820"/>
                  <a:gd name="connsiteY14" fmla="*/ 439040 h 669219"/>
                  <a:gd name="connsiteX15" fmla="*/ 653228 w 956820"/>
                  <a:gd name="connsiteY15" fmla="*/ 630558 h 669219"/>
                  <a:gd name="connsiteX16" fmla="*/ 652680 w 956820"/>
                  <a:gd name="connsiteY16" fmla="*/ 630228 h 669219"/>
                  <a:gd name="connsiteX17" fmla="*/ 648899 w 956820"/>
                  <a:gd name="connsiteY17" fmla="*/ 636603 h 669219"/>
                  <a:gd name="connsiteX18" fmla="*/ 639132 w 956820"/>
                  <a:gd name="connsiteY18" fmla="*/ 647392 h 669219"/>
                  <a:gd name="connsiteX19" fmla="*/ 537643 w 956820"/>
                  <a:gd name="connsiteY19" fmla="*/ 642220 h 669219"/>
                  <a:gd name="connsiteX20" fmla="*/ 525829 w 956820"/>
                  <a:gd name="connsiteY20" fmla="*/ 563667 h 669219"/>
                  <a:gd name="connsiteX21" fmla="*/ 530162 w 956820"/>
                  <a:gd name="connsiteY21" fmla="*/ 556360 h 669219"/>
                  <a:gd name="connsiteX22" fmla="*/ 529974 w 956820"/>
                  <a:gd name="connsiteY22" fmla="*/ 556246 h 669219"/>
                  <a:gd name="connsiteX23" fmla="*/ 566523 w 956820"/>
                  <a:gd name="connsiteY23" fmla="*/ 382700 h 669219"/>
                  <a:gd name="connsiteX24" fmla="*/ 564112 w 956820"/>
                  <a:gd name="connsiteY24" fmla="*/ 369712 h 669219"/>
                  <a:gd name="connsiteX25" fmla="*/ 546678 w 956820"/>
                  <a:gd name="connsiteY25" fmla="*/ 373278 h 669219"/>
                  <a:gd name="connsiteX26" fmla="*/ 331478 w 956820"/>
                  <a:gd name="connsiteY26" fmla="*/ 588798 h 669219"/>
                  <a:gd name="connsiteX27" fmla="*/ 326928 w 956820"/>
                  <a:gd name="connsiteY27" fmla="*/ 611557 h 669219"/>
                  <a:gd name="connsiteX28" fmla="*/ 326735 w 956820"/>
                  <a:gd name="connsiteY28" fmla="*/ 615454 h 669219"/>
                  <a:gd name="connsiteX29" fmla="*/ 323702 w 956820"/>
                  <a:gd name="connsiteY29" fmla="*/ 627621 h 669219"/>
                  <a:gd name="connsiteX30" fmla="*/ 246353 w 956820"/>
                  <a:gd name="connsiteY30" fmla="*/ 665826 h 669219"/>
                  <a:gd name="connsiteX31" fmla="*/ 207485 w 956820"/>
                  <a:gd name="connsiteY31" fmla="*/ 599517 h 669219"/>
                  <a:gd name="connsiteX32" fmla="*/ 208561 w 956820"/>
                  <a:gd name="connsiteY32" fmla="*/ 595200 h 669219"/>
                  <a:gd name="connsiteX33" fmla="*/ 208503 w 956820"/>
                  <a:gd name="connsiteY33" fmla="*/ 595191 h 669219"/>
                  <a:gd name="connsiteX34" fmla="*/ 215473 w 956820"/>
                  <a:gd name="connsiteY34" fmla="*/ 560330 h 669219"/>
                  <a:gd name="connsiteX35" fmla="*/ 225253 w 956820"/>
                  <a:gd name="connsiteY35" fmla="*/ 526640 h 669219"/>
                  <a:gd name="connsiteX36" fmla="*/ 317475 w 956820"/>
                  <a:gd name="connsiteY36" fmla="*/ 373851 h 669219"/>
                  <a:gd name="connsiteX37" fmla="*/ 335078 w 956820"/>
                  <a:gd name="connsiteY37" fmla="*/ 357234 h 669219"/>
                  <a:gd name="connsiteX38" fmla="*/ 313701 w 956820"/>
                  <a:gd name="connsiteY38" fmla="*/ 370462 h 669219"/>
                  <a:gd name="connsiteX39" fmla="*/ 183422 w 956820"/>
                  <a:gd name="connsiteY39" fmla="*/ 527315 h 669219"/>
                  <a:gd name="connsiteX40" fmla="*/ 182968 w 956820"/>
                  <a:gd name="connsiteY40" fmla="*/ 527119 h 669219"/>
                  <a:gd name="connsiteX41" fmla="*/ 179589 w 956820"/>
                  <a:gd name="connsiteY41" fmla="*/ 536125 h 669219"/>
                  <a:gd name="connsiteX42" fmla="*/ 104340 w 956820"/>
                  <a:gd name="connsiteY42" fmla="*/ 571401 h 669219"/>
                  <a:gd name="connsiteX43" fmla="*/ 59037 w 956820"/>
                  <a:gd name="connsiteY43" fmla="*/ 489830 h 669219"/>
                  <a:gd name="connsiteX44" fmla="*/ 63808 w 956820"/>
                  <a:gd name="connsiteY44" fmla="*/ 477115 h 669219"/>
                  <a:gd name="connsiteX45" fmla="*/ 65437 w 956820"/>
                  <a:gd name="connsiteY45" fmla="*/ 474478 h 669219"/>
                  <a:gd name="connsiteX46" fmla="*/ 82677 w 956820"/>
                  <a:gd name="connsiteY46" fmla="*/ 438864 h 669219"/>
                  <a:gd name="connsiteX47" fmla="*/ 275779 w 956820"/>
                  <a:gd name="connsiteY47" fmla="*/ 242019 h 669219"/>
                  <a:gd name="connsiteX48" fmla="*/ 291065 w 956820"/>
                  <a:gd name="connsiteY48" fmla="*/ 234342 h 669219"/>
                  <a:gd name="connsiteX49" fmla="*/ 279518 w 956820"/>
                  <a:gd name="connsiteY49" fmla="*/ 237911 h 669219"/>
                  <a:gd name="connsiteX50" fmla="*/ 131777 w 956820"/>
                  <a:gd name="connsiteY50" fmla="*/ 334418 h 669219"/>
                  <a:gd name="connsiteX51" fmla="*/ 113699 w 956820"/>
                  <a:gd name="connsiteY51" fmla="*/ 355516 h 669219"/>
                  <a:gd name="connsiteX52" fmla="*/ 110302 w 956820"/>
                  <a:gd name="connsiteY52" fmla="*/ 360780 h 669219"/>
                  <a:gd name="connsiteX53" fmla="*/ 46088 w 956820"/>
                  <a:gd name="connsiteY53" fmla="*/ 381147 h 669219"/>
                  <a:gd name="connsiteX54" fmla="*/ 1970 w 956820"/>
                  <a:gd name="connsiteY54" fmla="*/ 307808 h 669219"/>
                  <a:gd name="connsiteX55" fmla="*/ 12632 w 956820"/>
                  <a:gd name="connsiteY55" fmla="*/ 286719 h 669219"/>
                  <a:gd name="connsiteX56" fmla="*/ 14936 w 956820"/>
                  <a:gd name="connsiteY56" fmla="*/ 284363 h 669219"/>
                  <a:gd name="connsiteX57" fmla="*/ 43175 w 956820"/>
                  <a:gd name="connsiteY57" fmla="*/ 251408 h 669219"/>
                  <a:gd name="connsiteX58" fmla="*/ 266798 w 956820"/>
                  <a:gd name="connsiteY58" fmla="*/ 114563 h 669219"/>
                  <a:gd name="connsiteX59" fmla="*/ 279392 w 956820"/>
                  <a:gd name="connsiteY59" fmla="*/ 111530 h 669219"/>
                  <a:gd name="connsiteX60" fmla="*/ 281193 w 956820"/>
                  <a:gd name="connsiteY60" fmla="*/ 109395 h 669219"/>
                  <a:gd name="connsiteX61" fmla="*/ 218671 w 956820"/>
                  <a:gd name="connsiteY61" fmla="*/ 116674 h 669219"/>
                  <a:gd name="connsiteX62" fmla="*/ 196568 w 956820"/>
                  <a:gd name="connsiteY62" fmla="*/ 122009 h 669219"/>
                  <a:gd name="connsiteX63" fmla="*/ 194069 w 956820"/>
                  <a:gd name="connsiteY63" fmla="*/ 122954 h 669219"/>
                  <a:gd name="connsiteX64" fmla="*/ 171719 w 956820"/>
                  <a:gd name="connsiteY64" fmla="*/ 124562 h 669219"/>
                  <a:gd name="connsiteX65" fmla="*/ 122181 w 956820"/>
                  <a:gd name="connsiteY65" fmla="*/ 63650 h 669219"/>
                  <a:gd name="connsiteX66" fmla="*/ 126652 w 956820"/>
                  <a:gd name="connsiteY66" fmla="*/ 47863 h 669219"/>
                  <a:gd name="connsiteX67" fmla="*/ 162482 w 956820"/>
                  <a:gd name="connsiteY67" fmla="*/ 17938 h 669219"/>
                  <a:gd name="connsiteX68" fmla="*/ 167106 w 956820"/>
                  <a:gd name="connsiteY68" fmla="*/ 17143 h 669219"/>
                  <a:gd name="connsiteX69" fmla="*/ 196932 w 956820"/>
                  <a:gd name="connsiteY69" fmla="*/ 9945 h 669219"/>
                  <a:gd name="connsiteX70" fmla="*/ 310057 w 956820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95056 w 956820"/>
                  <a:gd name="connsiteY10" fmla="*/ 3536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6820" h="669219">
                    <a:moveTo>
                      <a:pt x="310057" y="217"/>
                    </a:moveTo>
                    <a:cubicBezTo>
                      <a:pt x="347619" y="1332"/>
                      <a:pt x="384797" y="6735"/>
                      <a:pt x="420875" y="16213"/>
                    </a:cubicBezTo>
                    <a:lnTo>
                      <a:pt x="446748" y="23913"/>
                    </a:lnTo>
                    <a:lnTo>
                      <a:pt x="465540" y="20060"/>
                    </a:lnTo>
                    <a:cubicBezTo>
                      <a:pt x="491057" y="15920"/>
                      <a:pt x="517990" y="13704"/>
                      <a:pt x="545828" y="13705"/>
                    </a:cubicBezTo>
                    <a:cubicBezTo>
                      <a:pt x="636936" y="13704"/>
                      <a:pt x="718340" y="37437"/>
                      <a:pt x="772130" y="74670"/>
                    </a:cubicBezTo>
                    <a:lnTo>
                      <a:pt x="785486" y="84873"/>
                    </a:lnTo>
                    <a:lnTo>
                      <a:pt x="857567" y="89228"/>
                    </a:lnTo>
                    <a:cubicBezTo>
                      <a:pt x="913794" y="115513"/>
                      <a:pt x="944620" y="173547"/>
                      <a:pt x="953222" y="237932"/>
                    </a:cubicBezTo>
                    <a:cubicBezTo>
                      <a:pt x="961824" y="302317"/>
                      <a:pt x="957378" y="332241"/>
                      <a:pt x="913418" y="390508"/>
                    </a:cubicBezTo>
                    <a:lnTo>
                      <a:pt x="795056" y="353614"/>
                    </a:lnTo>
                    <a:lnTo>
                      <a:pt x="713725" y="435633"/>
                    </a:lnTo>
                    <a:lnTo>
                      <a:pt x="712053" y="437079"/>
                    </a:lnTo>
                    <a:cubicBezTo>
                      <a:pt x="712050" y="437733"/>
                      <a:pt x="712046" y="438386"/>
                      <a:pt x="712043" y="439040"/>
                    </a:cubicBezTo>
                    <a:cubicBezTo>
                      <a:pt x="708470" y="505916"/>
                      <a:pt x="688673" y="571769"/>
                      <a:pt x="653228" y="630558"/>
                    </a:cubicBezTo>
                    <a:lnTo>
                      <a:pt x="652680" y="630228"/>
                    </a:lnTo>
                    <a:lnTo>
                      <a:pt x="648899" y="636603"/>
                    </a:lnTo>
                    <a:cubicBezTo>
                      <a:pt x="646070" y="640448"/>
                      <a:pt x="642813" y="644067"/>
                      <a:pt x="639132" y="647392"/>
                    </a:cubicBezTo>
                    <a:cubicBezTo>
                      <a:pt x="609682" y="673989"/>
                      <a:pt x="564244" y="671673"/>
                      <a:pt x="537643" y="642220"/>
                    </a:cubicBezTo>
                    <a:cubicBezTo>
                      <a:pt x="517692" y="620129"/>
                      <a:pt x="514003" y="589048"/>
                      <a:pt x="525829" y="563667"/>
                    </a:cubicBezTo>
                    <a:lnTo>
                      <a:pt x="530162" y="556360"/>
                    </a:lnTo>
                    <a:lnTo>
                      <a:pt x="529974" y="556246"/>
                    </a:lnTo>
                    <a:cubicBezTo>
                      <a:pt x="561671" y="503673"/>
                      <a:pt x="574176" y="442439"/>
                      <a:pt x="566523" y="382700"/>
                    </a:cubicBezTo>
                    <a:lnTo>
                      <a:pt x="564112" y="369712"/>
                    </a:lnTo>
                    <a:lnTo>
                      <a:pt x="546678" y="373278"/>
                    </a:lnTo>
                    <a:cubicBezTo>
                      <a:pt x="441122" y="399287"/>
                      <a:pt x="357607" y="482081"/>
                      <a:pt x="331478" y="588798"/>
                    </a:cubicBezTo>
                    <a:lnTo>
                      <a:pt x="326928" y="611557"/>
                    </a:lnTo>
                    <a:cubicBezTo>
                      <a:pt x="326864" y="612856"/>
                      <a:pt x="326799" y="614155"/>
                      <a:pt x="326735" y="615454"/>
                    </a:cubicBezTo>
                    <a:cubicBezTo>
                      <a:pt x="326138" y="619520"/>
                      <a:pt x="325135" y="623593"/>
                      <a:pt x="323702" y="627621"/>
                    </a:cubicBezTo>
                    <a:cubicBezTo>
                      <a:pt x="312238" y="659841"/>
                      <a:pt x="277607" y="676946"/>
                      <a:pt x="246353" y="665826"/>
                    </a:cubicBezTo>
                    <a:cubicBezTo>
                      <a:pt x="219005" y="656095"/>
                      <a:pt x="203303" y="627979"/>
                      <a:pt x="207485" y="599517"/>
                    </a:cubicBezTo>
                    <a:lnTo>
                      <a:pt x="208561" y="595200"/>
                    </a:lnTo>
                    <a:lnTo>
                      <a:pt x="208503" y="595191"/>
                    </a:lnTo>
                    <a:cubicBezTo>
                      <a:pt x="210343" y="583389"/>
                      <a:pt x="212674" y="571761"/>
                      <a:pt x="215473" y="560330"/>
                    </a:cubicBezTo>
                    <a:cubicBezTo>
                      <a:pt x="218271" y="548898"/>
                      <a:pt x="221539" y="537661"/>
                      <a:pt x="225253" y="526640"/>
                    </a:cubicBezTo>
                    <a:cubicBezTo>
                      <a:pt x="244750" y="468780"/>
                      <a:pt x="276551" y="416864"/>
                      <a:pt x="317475" y="373851"/>
                    </a:cubicBezTo>
                    <a:lnTo>
                      <a:pt x="335078" y="357234"/>
                    </a:lnTo>
                    <a:lnTo>
                      <a:pt x="313701" y="370462"/>
                    </a:lnTo>
                    <a:cubicBezTo>
                      <a:pt x="257608" y="408333"/>
                      <a:pt x="211784" y="461972"/>
                      <a:pt x="183422" y="527315"/>
                    </a:cubicBezTo>
                    <a:lnTo>
                      <a:pt x="182968" y="527119"/>
                    </a:lnTo>
                    <a:lnTo>
                      <a:pt x="179589" y="536125"/>
                    </a:lnTo>
                    <a:cubicBezTo>
                      <a:pt x="165836" y="564079"/>
                      <a:pt x="134622" y="579515"/>
                      <a:pt x="104340" y="571401"/>
                    </a:cubicBezTo>
                    <a:cubicBezTo>
                      <a:pt x="69733" y="562128"/>
                      <a:pt x="49450" y="525608"/>
                      <a:pt x="59037" y="489830"/>
                    </a:cubicBezTo>
                    <a:cubicBezTo>
                      <a:pt x="60235" y="485358"/>
                      <a:pt x="61843" y="481109"/>
                      <a:pt x="63808" y="477115"/>
                    </a:cubicBezTo>
                    <a:lnTo>
                      <a:pt x="65437" y="474478"/>
                    </a:lnTo>
                    <a:lnTo>
                      <a:pt x="82677" y="438864"/>
                    </a:lnTo>
                    <a:cubicBezTo>
                      <a:pt x="127869" y="354594"/>
                      <a:pt x="195529" y="287119"/>
                      <a:pt x="275779" y="242019"/>
                    </a:cubicBezTo>
                    <a:lnTo>
                      <a:pt x="291065" y="234342"/>
                    </a:lnTo>
                    <a:lnTo>
                      <a:pt x="279518" y="237911"/>
                    </a:lnTo>
                    <a:cubicBezTo>
                      <a:pt x="224333" y="257371"/>
                      <a:pt x="173418" y="289920"/>
                      <a:pt x="131777" y="334418"/>
                    </a:cubicBezTo>
                    <a:lnTo>
                      <a:pt x="113699" y="355516"/>
                    </a:lnTo>
                    <a:lnTo>
                      <a:pt x="110302" y="360780"/>
                    </a:lnTo>
                    <a:cubicBezTo>
                      <a:pt x="95750" y="378961"/>
                      <a:pt x="70732" y="387750"/>
                      <a:pt x="46088" y="381147"/>
                    </a:cubicBezTo>
                    <a:cubicBezTo>
                      <a:pt x="13228" y="372342"/>
                      <a:pt x="-6524" y="339507"/>
                      <a:pt x="1970" y="307808"/>
                    </a:cubicBezTo>
                    <a:cubicBezTo>
                      <a:pt x="4094" y="299882"/>
                      <a:pt x="7782" y="292779"/>
                      <a:pt x="12632" y="286719"/>
                    </a:cubicBezTo>
                    <a:lnTo>
                      <a:pt x="14936" y="284363"/>
                    </a:lnTo>
                    <a:lnTo>
                      <a:pt x="43175" y="251408"/>
                    </a:lnTo>
                    <a:cubicBezTo>
                      <a:pt x="105301" y="185018"/>
                      <a:pt x="182990" y="138685"/>
                      <a:pt x="266798" y="114563"/>
                    </a:cubicBezTo>
                    <a:lnTo>
                      <a:pt x="279392" y="111530"/>
                    </a:lnTo>
                    <a:lnTo>
                      <a:pt x="281193" y="109395"/>
                    </a:lnTo>
                    <a:lnTo>
                      <a:pt x="218671" y="116674"/>
                    </a:lnTo>
                    <a:lnTo>
                      <a:pt x="196568" y="122009"/>
                    </a:lnTo>
                    <a:lnTo>
                      <a:pt x="194069" y="122954"/>
                    </a:lnTo>
                    <a:cubicBezTo>
                      <a:pt x="187026" y="124880"/>
                      <a:pt x="179463" y="125500"/>
                      <a:pt x="171719" y="124562"/>
                    </a:cubicBezTo>
                    <a:cubicBezTo>
                      <a:pt x="140738" y="120808"/>
                      <a:pt x="118560" y="93537"/>
                      <a:pt x="122181" y="63650"/>
                    </a:cubicBezTo>
                    <a:cubicBezTo>
                      <a:pt x="122860" y="58046"/>
                      <a:pt x="124397" y="52748"/>
                      <a:pt x="126652" y="47863"/>
                    </a:cubicBezTo>
                    <a:cubicBezTo>
                      <a:pt x="133417" y="33208"/>
                      <a:pt x="146636" y="22270"/>
                      <a:pt x="162482" y="17938"/>
                    </a:cubicBezTo>
                    <a:lnTo>
                      <a:pt x="167106" y="17143"/>
                    </a:lnTo>
                    <a:lnTo>
                      <a:pt x="196932" y="9945"/>
                    </a:lnTo>
                    <a:cubicBezTo>
                      <a:pt x="234547" y="2274"/>
                      <a:pt x="272494" y="-898"/>
                      <a:pt x="310057" y="21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5E347645-2BD8-460B-8F15-095D9C92DF5B}"/>
                  </a:ext>
                </a:extLst>
              </p:cNvPr>
              <p:cNvSpPr/>
              <p:nvPr/>
            </p:nvSpPr>
            <p:spPr bwMode="auto">
              <a:xfrm flipH="1">
                <a:off x="8773865" y="2425740"/>
                <a:ext cx="956820" cy="669219"/>
              </a:xfrm>
              <a:custGeom>
                <a:avLst/>
                <a:gdLst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873107 w 950985"/>
                  <a:gd name="connsiteY8" fmla="*/ 107817 h 669219"/>
                  <a:gd name="connsiteX9" fmla="*/ 950047 w 950985"/>
                  <a:gd name="connsiteY9" fmla="*/ 253807 h 669219"/>
                  <a:gd name="connsiteX10" fmla="*/ 913418 w 950985"/>
                  <a:gd name="connsiteY10" fmla="*/ 390508 h 669219"/>
                  <a:gd name="connsiteX11" fmla="*/ 788706 w 950985"/>
                  <a:gd name="connsiteY11" fmla="*/ 328214 h 669219"/>
                  <a:gd name="connsiteX12" fmla="*/ 785059 w 950985"/>
                  <a:gd name="connsiteY12" fmla="*/ 337665 h 669219"/>
                  <a:gd name="connsiteX13" fmla="*/ 713725 w 950985"/>
                  <a:gd name="connsiteY13" fmla="*/ 435633 h 669219"/>
                  <a:gd name="connsiteX14" fmla="*/ 712053 w 950985"/>
                  <a:gd name="connsiteY14" fmla="*/ 437079 h 669219"/>
                  <a:gd name="connsiteX15" fmla="*/ 712043 w 950985"/>
                  <a:gd name="connsiteY15" fmla="*/ 439040 h 669219"/>
                  <a:gd name="connsiteX16" fmla="*/ 653228 w 950985"/>
                  <a:gd name="connsiteY16" fmla="*/ 630558 h 669219"/>
                  <a:gd name="connsiteX17" fmla="*/ 652680 w 950985"/>
                  <a:gd name="connsiteY17" fmla="*/ 630228 h 669219"/>
                  <a:gd name="connsiteX18" fmla="*/ 648899 w 950985"/>
                  <a:gd name="connsiteY18" fmla="*/ 636603 h 669219"/>
                  <a:gd name="connsiteX19" fmla="*/ 639132 w 950985"/>
                  <a:gd name="connsiteY19" fmla="*/ 647392 h 669219"/>
                  <a:gd name="connsiteX20" fmla="*/ 537643 w 950985"/>
                  <a:gd name="connsiteY20" fmla="*/ 642220 h 669219"/>
                  <a:gd name="connsiteX21" fmla="*/ 525829 w 950985"/>
                  <a:gd name="connsiteY21" fmla="*/ 563667 h 669219"/>
                  <a:gd name="connsiteX22" fmla="*/ 530162 w 950985"/>
                  <a:gd name="connsiteY22" fmla="*/ 556360 h 669219"/>
                  <a:gd name="connsiteX23" fmla="*/ 529974 w 950985"/>
                  <a:gd name="connsiteY23" fmla="*/ 556246 h 669219"/>
                  <a:gd name="connsiteX24" fmla="*/ 566523 w 950985"/>
                  <a:gd name="connsiteY24" fmla="*/ 382700 h 669219"/>
                  <a:gd name="connsiteX25" fmla="*/ 564112 w 950985"/>
                  <a:gd name="connsiteY25" fmla="*/ 369712 h 669219"/>
                  <a:gd name="connsiteX26" fmla="*/ 546678 w 950985"/>
                  <a:gd name="connsiteY26" fmla="*/ 373278 h 669219"/>
                  <a:gd name="connsiteX27" fmla="*/ 331478 w 950985"/>
                  <a:gd name="connsiteY27" fmla="*/ 588798 h 669219"/>
                  <a:gd name="connsiteX28" fmla="*/ 326928 w 950985"/>
                  <a:gd name="connsiteY28" fmla="*/ 611557 h 669219"/>
                  <a:gd name="connsiteX29" fmla="*/ 326735 w 950985"/>
                  <a:gd name="connsiteY29" fmla="*/ 615454 h 669219"/>
                  <a:gd name="connsiteX30" fmla="*/ 323702 w 950985"/>
                  <a:gd name="connsiteY30" fmla="*/ 627621 h 669219"/>
                  <a:gd name="connsiteX31" fmla="*/ 246353 w 950985"/>
                  <a:gd name="connsiteY31" fmla="*/ 665826 h 669219"/>
                  <a:gd name="connsiteX32" fmla="*/ 207485 w 950985"/>
                  <a:gd name="connsiteY32" fmla="*/ 599517 h 669219"/>
                  <a:gd name="connsiteX33" fmla="*/ 208561 w 950985"/>
                  <a:gd name="connsiteY33" fmla="*/ 595200 h 669219"/>
                  <a:gd name="connsiteX34" fmla="*/ 208503 w 950985"/>
                  <a:gd name="connsiteY34" fmla="*/ 595191 h 669219"/>
                  <a:gd name="connsiteX35" fmla="*/ 215473 w 950985"/>
                  <a:gd name="connsiteY35" fmla="*/ 560330 h 669219"/>
                  <a:gd name="connsiteX36" fmla="*/ 225253 w 950985"/>
                  <a:gd name="connsiteY36" fmla="*/ 526640 h 669219"/>
                  <a:gd name="connsiteX37" fmla="*/ 317475 w 950985"/>
                  <a:gd name="connsiteY37" fmla="*/ 373851 h 669219"/>
                  <a:gd name="connsiteX38" fmla="*/ 335078 w 950985"/>
                  <a:gd name="connsiteY38" fmla="*/ 357234 h 669219"/>
                  <a:gd name="connsiteX39" fmla="*/ 313701 w 950985"/>
                  <a:gd name="connsiteY39" fmla="*/ 370462 h 669219"/>
                  <a:gd name="connsiteX40" fmla="*/ 183422 w 950985"/>
                  <a:gd name="connsiteY40" fmla="*/ 527315 h 669219"/>
                  <a:gd name="connsiteX41" fmla="*/ 182968 w 950985"/>
                  <a:gd name="connsiteY41" fmla="*/ 527119 h 669219"/>
                  <a:gd name="connsiteX42" fmla="*/ 179589 w 950985"/>
                  <a:gd name="connsiteY42" fmla="*/ 536125 h 669219"/>
                  <a:gd name="connsiteX43" fmla="*/ 104340 w 950985"/>
                  <a:gd name="connsiteY43" fmla="*/ 571401 h 669219"/>
                  <a:gd name="connsiteX44" fmla="*/ 59037 w 950985"/>
                  <a:gd name="connsiteY44" fmla="*/ 489830 h 669219"/>
                  <a:gd name="connsiteX45" fmla="*/ 63808 w 950985"/>
                  <a:gd name="connsiteY45" fmla="*/ 477115 h 669219"/>
                  <a:gd name="connsiteX46" fmla="*/ 65437 w 950985"/>
                  <a:gd name="connsiteY46" fmla="*/ 474478 h 669219"/>
                  <a:gd name="connsiteX47" fmla="*/ 82677 w 950985"/>
                  <a:gd name="connsiteY47" fmla="*/ 438864 h 669219"/>
                  <a:gd name="connsiteX48" fmla="*/ 275779 w 950985"/>
                  <a:gd name="connsiteY48" fmla="*/ 242019 h 669219"/>
                  <a:gd name="connsiteX49" fmla="*/ 291065 w 950985"/>
                  <a:gd name="connsiteY49" fmla="*/ 234342 h 669219"/>
                  <a:gd name="connsiteX50" fmla="*/ 279518 w 950985"/>
                  <a:gd name="connsiteY50" fmla="*/ 237911 h 669219"/>
                  <a:gd name="connsiteX51" fmla="*/ 131777 w 950985"/>
                  <a:gd name="connsiteY51" fmla="*/ 334418 h 669219"/>
                  <a:gd name="connsiteX52" fmla="*/ 113699 w 950985"/>
                  <a:gd name="connsiteY52" fmla="*/ 355516 h 669219"/>
                  <a:gd name="connsiteX53" fmla="*/ 110302 w 950985"/>
                  <a:gd name="connsiteY53" fmla="*/ 360780 h 669219"/>
                  <a:gd name="connsiteX54" fmla="*/ 46088 w 950985"/>
                  <a:gd name="connsiteY54" fmla="*/ 381147 h 669219"/>
                  <a:gd name="connsiteX55" fmla="*/ 1970 w 950985"/>
                  <a:gd name="connsiteY55" fmla="*/ 307808 h 669219"/>
                  <a:gd name="connsiteX56" fmla="*/ 12632 w 950985"/>
                  <a:gd name="connsiteY56" fmla="*/ 286719 h 669219"/>
                  <a:gd name="connsiteX57" fmla="*/ 14936 w 950985"/>
                  <a:gd name="connsiteY57" fmla="*/ 284363 h 669219"/>
                  <a:gd name="connsiteX58" fmla="*/ 43175 w 950985"/>
                  <a:gd name="connsiteY58" fmla="*/ 251408 h 669219"/>
                  <a:gd name="connsiteX59" fmla="*/ 266798 w 950985"/>
                  <a:gd name="connsiteY59" fmla="*/ 114563 h 669219"/>
                  <a:gd name="connsiteX60" fmla="*/ 279392 w 950985"/>
                  <a:gd name="connsiteY60" fmla="*/ 111530 h 669219"/>
                  <a:gd name="connsiteX61" fmla="*/ 281193 w 950985"/>
                  <a:gd name="connsiteY61" fmla="*/ 109395 h 669219"/>
                  <a:gd name="connsiteX62" fmla="*/ 269076 w 950985"/>
                  <a:gd name="connsiteY62" fmla="*/ 109830 h 669219"/>
                  <a:gd name="connsiteX63" fmla="*/ 218671 w 950985"/>
                  <a:gd name="connsiteY63" fmla="*/ 116674 h 669219"/>
                  <a:gd name="connsiteX64" fmla="*/ 196568 w 950985"/>
                  <a:gd name="connsiteY64" fmla="*/ 122009 h 669219"/>
                  <a:gd name="connsiteX65" fmla="*/ 194069 w 950985"/>
                  <a:gd name="connsiteY65" fmla="*/ 122954 h 669219"/>
                  <a:gd name="connsiteX66" fmla="*/ 171719 w 950985"/>
                  <a:gd name="connsiteY66" fmla="*/ 124562 h 669219"/>
                  <a:gd name="connsiteX67" fmla="*/ 122181 w 950985"/>
                  <a:gd name="connsiteY67" fmla="*/ 63650 h 669219"/>
                  <a:gd name="connsiteX68" fmla="*/ 126652 w 950985"/>
                  <a:gd name="connsiteY68" fmla="*/ 47863 h 669219"/>
                  <a:gd name="connsiteX69" fmla="*/ 162482 w 950985"/>
                  <a:gd name="connsiteY69" fmla="*/ 17938 h 669219"/>
                  <a:gd name="connsiteX70" fmla="*/ 167106 w 950985"/>
                  <a:gd name="connsiteY70" fmla="*/ 17143 h 669219"/>
                  <a:gd name="connsiteX71" fmla="*/ 196932 w 950985"/>
                  <a:gd name="connsiteY71" fmla="*/ 9945 h 669219"/>
                  <a:gd name="connsiteX72" fmla="*/ 310057 w 950985"/>
                  <a:gd name="connsiteY72" fmla="*/ 217 h 669219"/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950047 w 950985"/>
                  <a:gd name="connsiteY8" fmla="*/ 253807 h 669219"/>
                  <a:gd name="connsiteX9" fmla="*/ 913418 w 950985"/>
                  <a:gd name="connsiteY9" fmla="*/ 390508 h 669219"/>
                  <a:gd name="connsiteX10" fmla="*/ 788706 w 950985"/>
                  <a:gd name="connsiteY10" fmla="*/ 328214 h 669219"/>
                  <a:gd name="connsiteX11" fmla="*/ 785059 w 950985"/>
                  <a:gd name="connsiteY11" fmla="*/ 337665 h 669219"/>
                  <a:gd name="connsiteX12" fmla="*/ 713725 w 950985"/>
                  <a:gd name="connsiteY12" fmla="*/ 435633 h 669219"/>
                  <a:gd name="connsiteX13" fmla="*/ 712053 w 950985"/>
                  <a:gd name="connsiteY13" fmla="*/ 437079 h 669219"/>
                  <a:gd name="connsiteX14" fmla="*/ 712043 w 950985"/>
                  <a:gd name="connsiteY14" fmla="*/ 439040 h 669219"/>
                  <a:gd name="connsiteX15" fmla="*/ 653228 w 950985"/>
                  <a:gd name="connsiteY15" fmla="*/ 630558 h 669219"/>
                  <a:gd name="connsiteX16" fmla="*/ 652680 w 950985"/>
                  <a:gd name="connsiteY16" fmla="*/ 630228 h 669219"/>
                  <a:gd name="connsiteX17" fmla="*/ 648899 w 950985"/>
                  <a:gd name="connsiteY17" fmla="*/ 636603 h 669219"/>
                  <a:gd name="connsiteX18" fmla="*/ 639132 w 950985"/>
                  <a:gd name="connsiteY18" fmla="*/ 647392 h 669219"/>
                  <a:gd name="connsiteX19" fmla="*/ 537643 w 950985"/>
                  <a:gd name="connsiteY19" fmla="*/ 642220 h 669219"/>
                  <a:gd name="connsiteX20" fmla="*/ 525829 w 950985"/>
                  <a:gd name="connsiteY20" fmla="*/ 563667 h 669219"/>
                  <a:gd name="connsiteX21" fmla="*/ 530162 w 950985"/>
                  <a:gd name="connsiteY21" fmla="*/ 556360 h 669219"/>
                  <a:gd name="connsiteX22" fmla="*/ 529974 w 950985"/>
                  <a:gd name="connsiteY22" fmla="*/ 556246 h 669219"/>
                  <a:gd name="connsiteX23" fmla="*/ 566523 w 950985"/>
                  <a:gd name="connsiteY23" fmla="*/ 382700 h 669219"/>
                  <a:gd name="connsiteX24" fmla="*/ 564112 w 950985"/>
                  <a:gd name="connsiteY24" fmla="*/ 369712 h 669219"/>
                  <a:gd name="connsiteX25" fmla="*/ 546678 w 950985"/>
                  <a:gd name="connsiteY25" fmla="*/ 373278 h 669219"/>
                  <a:gd name="connsiteX26" fmla="*/ 331478 w 950985"/>
                  <a:gd name="connsiteY26" fmla="*/ 588798 h 669219"/>
                  <a:gd name="connsiteX27" fmla="*/ 326928 w 950985"/>
                  <a:gd name="connsiteY27" fmla="*/ 611557 h 669219"/>
                  <a:gd name="connsiteX28" fmla="*/ 326735 w 950985"/>
                  <a:gd name="connsiteY28" fmla="*/ 615454 h 669219"/>
                  <a:gd name="connsiteX29" fmla="*/ 323702 w 950985"/>
                  <a:gd name="connsiteY29" fmla="*/ 627621 h 669219"/>
                  <a:gd name="connsiteX30" fmla="*/ 246353 w 950985"/>
                  <a:gd name="connsiteY30" fmla="*/ 665826 h 669219"/>
                  <a:gd name="connsiteX31" fmla="*/ 207485 w 950985"/>
                  <a:gd name="connsiteY31" fmla="*/ 599517 h 669219"/>
                  <a:gd name="connsiteX32" fmla="*/ 208561 w 950985"/>
                  <a:gd name="connsiteY32" fmla="*/ 595200 h 669219"/>
                  <a:gd name="connsiteX33" fmla="*/ 208503 w 950985"/>
                  <a:gd name="connsiteY33" fmla="*/ 595191 h 669219"/>
                  <a:gd name="connsiteX34" fmla="*/ 215473 w 950985"/>
                  <a:gd name="connsiteY34" fmla="*/ 560330 h 669219"/>
                  <a:gd name="connsiteX35" fmla="*/ 225253 w 950985"/>
                  <a:gd name="connsiteY35" fmla="*/ 526640 h 669219"/>
                  <a:gd name="connsiteX36" fmla="*/ 317475 w 950985"/>
                  <a:gd name="connsiteY36" fmla="*/ 373851 h 669219"/>
                  <a:gd name="connsiteX37" fmla="*/ 335078 w 950985"/>
                  <a:gd name="connsiteY37" fmla="*/ 357234 h 669219"/>
                  <a:gd name="connsiteX38" fmla="*/ 313701 w 950985"/>
                  <a:gd name="connsiteY38" fmla="*/ 370462 h 669219"/>
                  <a:gd name="connsiteX39" fmla="*/ 183422 w 950985"/>
                  <a:gd name="connsiteY39" fmla="*/ 527315 h 669219"/>
                  <a:gd name="connsiteX40" fmla="*/ 182968 w 950985"/>
                  <a:gd name="connsiteY40" fmla="*/ 527119 h 669219"/>
                  <a:gd name="connsiteX41" fmla="*/ 179589 w 950985"/>
                  <a:gd name="connsiteY41" fmla="*/ 536125 h 669219"/>
                  <a:gd name="connsiteX42" fmla="*/ 104340 w 950985"/>
                  <a:gd name="connsiteY42" fmla="*/ 571401 h 669219"/>
                  <a:gd name="connsiteX43" fmla="*/ 59037 w 950985"/>
                  <a:gd name="connsiteY43" fmla="*/ 489830 h 669219"/>
                  <a:gd name="connsiteX44" fmla="*/ 63808 w 950985"/>
                  <a:gd name="connsiteY44" fmla="*/ 477115 h 669219"/>
                  <a:gd name="connsiteX45" fmla="*/ 65437 w 950985"/>
                  <a:gd name="connsiteY45" fmla="*/ 474478 h 669219"/>
                  <a:gd name="connsiteX46" fmla="*/ 82677 w 950985"/>
                  <a:gd name="connsiteY46" fmla="*/ 438864 h 669219"/>
                  <a:gd name="connsiteX47" fmla="*/ 275779 w 950985"/>
                  <a:gd name="connsiteY47" fmla="*/ 242019 h 669219"/>
                  <a:gd name="connsiteX48" fmla="*/ 291065 w 950985"/>
                  <a:gd name="connsiteY48" fmla="*/ 234342 h 669219"/>
                  <a:gd name="connsiteX49" fmla="*/ 279518 w 950985"/>
                  <a:gd name="connsiteY49" fmla="*/ 237911 h 669219"/>
                  <a:gd name="connsiteX50" fmla="*/ 131777 w 950985"/>
                  <a:gd name="connsiteY50" fmla="*/ 334418 h 669219"/>
                  <a:gd name="connsiteX51" fmla="*/ 113699 w 950985"/>
                  <a:gd name="connsiteY51" fmla="*/ 355516 h 669219"/>
                  <a:gd name="connsiteX52" fmla="*/ 110302 w 950985"/>
                  <a:gd name="connsiteY52" fmla="*/ 360780 h 669219"/>
                  <a:gd name="connsiteX53" fmla="*/ 46088 w 950985"/>
                  <a:gd name="connsiteY53" fmla="*/ 381147 h 669219"/>
                  <a:gd name="connsiteX54" fmla="*/ 1970 w 950985"/>
                  <a:gd name="connsiteY54" fmla="*/ 307808 h 669219"/>
                  <a:gd name="connsiteX55" fmla="*/ 12632 w 950985"/>
                  <a:gd name="connsiteY55" fmla="*/ 286719 h 669219"/>
                  <a:gd name="connsiteX56" fmla="*/ 14936 w 950985"/>
                  <a:gd name="connsiteY56" fmla="*/ 284363 h 669219"/>
                  <a:gd name="connsiteX57" fmla="*/ 43175 w 950985"/>
                  <a:gd name="connsiteY57" fmla="*/ 251408 h 669219"/>
                  <a:gd name="connsiteX58" fmla="*/ 266798 w 950985"/>
                  <a:gd name="connsiteY58" fmla="*/ 114563 h 669219"/>
                  <a:gd name="connsiteX59" fmla="*/ 279392 w 950985"/>
                  <a:gd name="connsiteY59" fmla="*/ 111530 h 669219"/>
                  <a:gd name="connsiteX60" fmla="*/ 281193 w 950985"/>
                  <a:gd name="connsiteY60" fmla="*/ 109395 h 669219"/>
                  <a:gd name="connsiteX61" fmla="*/ 269076 w 950985"/>
                  <a:gd name="connsiteY61" fmla="*/ 109830 h 669219"/>
                  <a:gd name="connsiteX62" fmla="*/ 218671 w 950985"/>
                  <a:gd name="connsiteY62" fmla="*/ 116674 h 669219"/>
                  <a:gd name="connsiteX63" fmla="*/ 196568 w 950985"/>
                  <a:gd name="connsiteY63" fmla="*/ 122009 h 669219"/>
                  <a:gd name="connsiteX64" fmla="*/ 194069 w 950985"/>
                  <a:gd name="connsiteY64" fmla="*/ 122954 h 669219"/>
                  <a:gd name="connsiteX65" fmla="*/ 171719 w 950985"/>
                  <a:gd name="connsiteY65" fmla="*/ 124562 h 669219"/>
                  <a:gd name="connsiteX66" fmla="*/ 122181 w 950985"/>
                  <a:gd name="connsiteY66" fmla="*/ 63650 h 669219"/>
                  <a:gd name="connsiteX67" fmla="*/ 126652 w 950985"/>
                  <a:gd name="connsiteY67" fmla="*/ 47863 h 669219"/>
                  <a:gd name="connsiteX68" fmla="*/ 162482 w 950985"/>
                  <a:gd name="connsiteY68" fmla="*/ 17938 h 669219"/>
                  <a:gd name="connsiteX69" fmla="*/ 167106 w 950985"/>
                  <a:gd name="connsiteY69" fmla="*/ 17143 h 669219"/>
                  <a:gd name="connsiteX70" fmla="*/ 196932 w 950985"/>
                  <a:gd name="connsiteY70" fmla="*/ 9945 h 669219"/>
                  <a:gd name="connsiteX71" fmla="*/ 310057 w 950985"/>
                  <a:gd name="connsiteY71" fmla="*/ 217 h 669219"/>
                  <a:gd name="connsiteX0" fmla="*/ 310057 w 954478"/>
                  <a:gd name="connsiteY0" fmla="*/ 217 h 669219"/>
                  <a:gd name="connsiteX1" fmla="*/ 420875 w 954478"/>
                  <a:gd name="connsiteY1" fmla="*/ 16213 h 669219"/>
                  <a:gd name="connsiteX2" fmla="*/ 446748 w 954478"/>
                  <a:gd name="connsiteY2" fmla="*/ 23913 h 669219"/>
                  <a:gd name="connsiteX3" fmla="*/ 465540 w 954478"/>
                  <a:gd name="connsiteY3" fmla="*/ 20060 h 669219"/>
                  <a:gd name="connsiteX4" fmla="*/ 545828 w 954478"/>
                  <a:gd name="connsiteY4" fmla="*/ 13705 h 669219"/>
                  <a:gd name="connsiteX5" fmla="*/ 772130 w 954478"/>
                  <a:gd name="connsiteY5" fmla="*/ 74670 h 669219"/>
                  <a:gd name="connsiteX6" fmla="*/ 785486 w 954478"/>
                  <a:gd name="connsiteY6" fmla="*/ 84873 h 669219"/>
                  <a:gd name="connsiteX7" fmla="*/ 857567 w 954478"/>
                  <a:gd name="connsiteY7" fmla="*/ 89228 h 669219"/>
                  <a:gd name="connsiteX8" fmla="*/ 950047 w 954478"/>
                  <a:gd name="connsiteY8" fmla="*/ 253807 h 669219"/>
                  <a:gd name="connsiteX9" fmla="*/ 913418 w 954478"/>
                  <a:gd name="connsiteY9" fmla="*/ 390508 h 669219"/>
                  <a:gd name="connsiteX10" fmla="*/ 788706 w 954478"/>
                  <a:gd name="connsiteY10" fmla="*/ 328214 h 669219"/>
                  <a:gd name="connsiteX11" fmla="*/ 785059 w 954478"/>
                  <a:gd name="connsiteY11" fmla="*/ 337665 h 669219"/>
                  <a:gd name="connsiteX12" fmla="*/ 713725 w 954478"/>
                  <a:gd name="connsiteY12" fmla="*/ 435633 h 669219"/>
                  <a:gd name="connsiteX13" fmla="*/ 712053 w 954478"/>
                  <a:gd name="connsiteY13" fmla="*/ 437079 h 669219"/>
                  <a:gd name="connsiteX14" fmla="*/ 712043 w 954478"/>
                  <a:gd name="connsiteY14" fmla="*/ 439040 h 669219"/>
                  <a:gd name="connsiteX15" fmla="*/ 653228 w 954478"/>
                  <a:gd name="connsiteY15" fmla="*/ 630558 h 669219"/>
                  <a:gd name="connsiteX16" fmla="*/ 652680 w 954478"/>
                  <a:gd name="connsiteY16" fmla="*/ 630228 h 669219"/>
                  <a:gd name="connsiteX17" fmla="*/ 648899 w 954478"/>
                  <a:gd name="connsiteY17" fmla="*/ 636603 h 669219"/>
                  <a:gd name="connsiteX18" fmla="*/ 639132 w 954478"/>
                  <a:gd name="connsiteY18" fmla="*/ 647392 h 669219"/>
                  <a:gd name="connsiteX19" fmla="*/ 537643 w 954478"/>
                  <a:gd name="connsiteY19" fmla="*/ 642220 h 669219"/>
                  <a:gd name="connsiteX20" fmla="*/ 525829 w 954478"/>
                  <a:gd name="connsiteY20" fmla="*/ 563667 h 669219"/>
                  <a:gd name="connsiteX21" fmla="*/ 530162 w 954478"/>
                  <a:gd name="connsiteY21" fmla="*/ 556360 h 669219"/>
                  <a:gd name="connsiteX22" fmla="*/ 529974 w 954478"/>
                  <a:gd name="connsiteY22" fmla="*/ 556246 h 669219"/>
                  <a:gd name="connsiteX23" fmla="*/ 566523 w 954478"/>
                  <a:gd name="connsiteY23" fmla="*/ 382700 h 669219"/>
                  <a:gd name="connsiteX24" fmla="*/ 564112 w 954478"/>
                  <a:gd name="connsiteY24" fmla="*/ 369712 h 669219"/>
                  <a:gd name="connsiteX25" fmla="*/ 546678 w 954478"/>
                  <a:gd name="connsiteY25" fmla="*/ 373278 h 669219"/>
                  <a:gd name="connsiteX26" fmla="*/ 331478 w 954478"/>
                  <a:gd name="connsiteY26" fmla="*/ 588798 h 669219"/>
                  <a:gd name="connsiteX27" fmla="*/ 326928 w 954478"/>
                  <a:gd name="connsiteY27" fmla="*/ 611557 h 669219"/>
                  <a:gd name="connsiteX28" fmla="*/ 326735 w 954478"/>
                  <a:gd name="connsiteY28" fmla="*/ 615454 h 669219"/>
                  <a:gd name="connsiteX29" fmla="*/ 323702 w 954478"/>
                  <a:gd name="connsiteY29" fmla="*/ 627621 h 669219"/>
                  <a:gd name="connsiteX30" fmla="*/ 246353 w 954478"/>
                  <a:gd name="connsiteY30" fmla="*/ 665826 h 669219"/>
                  <a:gd name="connsiteX31" fmla="*/ 207485 w 954478"/>
                  <a:gd name="connsiteY31" fmla="*/ 599517 h 669219"/>
                  <a:gd name="connsiteX32" fmla="*/ 208561 w 954478"/>
                  <a:gd name="connsiteY32" fmla="*/ 595200 h 669219"/>
                  <a:gd name="connsiteX33" fmla="*/ 208503 w 954478"/>
                  <a:gd name="connsiteY33" fmla="*/ 595191 h 669219"/>
                  <a:gd name="connsiteX34" fmla="*/ 215473 w 954478"/>
                  <a:gd name="connsiteY34" fmla="*/ 560330 h 669219"/>
                  <a:gd name="connsiteX35" fmla="*/ 225253 w 954478"/>
                  <a:gd name="connsiteY35" fmla="*/ 526640 h 669219"/>
                  <a:gd name="connsiteX36" fmla="*/ 317475 w 954478"/>
                  <a:gd name="connsiteY36" fmla="*/ 373851 h 669219"/>
                  <a:gd name="connsiteX37" fmla="*/ 335078 w 954478"/>
                  <a:gd name="connsiteY37" fmla="*/ 357234 h 669219"/>
                  <a:gd name="connsiteX38" fmla="*/ 313701 w 954478"/>
                  <a:gd name="connsiteY38" fmla="*/ 370462 h 669219"/>
                  <a:gd name="connsiteX39" fmla="*/ 183422 w 954478"/>
                  <a:gd name="connsiteY39" fmla="*/ 527315 h 669219"/>
                  <a:gd name="connsiteX40" fmla="*/ 182968 w 954478"/>
                  <a:gd name="connsiteY40" fmla="*/ 527119 h 669219"/>
                  <a:gd name="connsiteX41" fmla="*/ 179589 w 954478"/>
                  <a:gd name="connsiteY41" fmla="*/ 536125 h 669219"/>
                  <a:gd name="connsiteX42" fmla="*/ 104340 w 954478"/>
                  <a:gd name="connsiteY42" fmla="*/ 571401 h 669219"/>
                  <a:gd name="connsiteX43" fmla="*/ 59037 w 954478"/>
                  <a:gd name="connsiteY43" fmla="*/ 489830 h 669219"/>
                  <a:gd name="connsiteX44" fmla="*/ 63808 w 954478"/>
                  <a:gd name="connsiteY44" fmla="*/ 477115 h 669219"/>
                  <a:gd name="connsiteX45" fmla="*/ 65437 w 954478"/>
                  <a:gd name="connsiteY45" fmla="*/ 474478 h 669219"/>
                  <a:gd name="connsiteX46" fmla="*/ 82677 w 954478"/>
                  <a:gd name="connsiteY46" fmla="*/ 438864 h 669219"/>
                  <a:gd name="connsiteX47" fmla="*/ 275779 w 954478"/>
                  <a:gd name="connsiteY47" fmla="*/ 242019 h 669219"/>
                  <a:gd name="connsiteX48" fmla="*/ 291065 w 954478"/>
                  <a:gd name="connsiteY48" fmla="*/ 234342 h 669219"/>
                  <a:gd name="connsiteX49" fmla="*/ 279518 w 954478"/>
                  <a:gd name="connsiteY49" fmla="*/ 237911 h 669219"/>
                  <a:gd name="connsiteX50" fmla="*/ 131777 w 954478"/>
                  <a:gd name="connsiteY50" fmla="*/ 334418 h 669219"/>
                  <a:gd name="connsiteX51" fmla="*/ 113699 w 954478"/>
                  <a:gd name="connsiteY51" fmla="*/ 355516 h 669219"/>
                  <a:gd name="connsiteX52" fmla="*/ 110302 w 954478"/>
                  <a:gd name="connsiteY52" fmla="*/ 360780 h 669219"/>
                  <a:gd name="connsiteX53" fmla="*/ 46088 w 954478"/>
                  <a:gd name="connsiteY53" fmla="*/ 381147 h 669219"/>
                  <a:gd name="connsiteX54" fmla="*/ 1970 w 954478"/>
                  <a:gd name="connsiteY54" fmla="*/ 307808 h 669219"/>
                  <a:gd name="connsiteX55" fmla="*/ 12632 w 954478"/>
                  <a:gd name="connsiteY55" fmla="*/ 286719 h 669219"/>
                  <a:gd name="connsiteX56" fmla="*/ 14936 w 954478"/>
                  <a:gd name="connsiteY56" fmla="*/ 284363 h 669219"/>
                  <a:gd name="connsiteX57" fmla="*/ 43175 w 954478"/>
                  <a:gd name="connsiteY57" fmla="*/ 251408 h 669219"/>
                  <a:gd name="connsiteX58" fmla="*/ 266798 w 954478"/>
                  <a:gd name="connsiteY58" fmla="*/ 114563 h 669219"/>
                  <a:gd name="connsiteX59" fmla="*/ 279392 w 954478"/>
                  <a:gd name="connsiteY59" fmla="*/ 111530 h 669219"/>
                  <a:gd name="connsiteX60" fmla="*/ 281193 w 954478"/>
                  <a:gd name="connsiteY60" fmla="*/ 109395 h 669219"/>
                  <a:gd name="connsiteX61" fmla="*/ 269076 w 954478"/>
                  <a:gd name="connsiteY61" fmla="*/ 109830 h 669219"/>
                  <a:gd name="connsiteX62" fmla="*/ 218671 w 954478"/>
                  <a:gd name="connsiteY62" fmla="*/ 116674 h 669219"/>
                  <a:gd name="connsiteX63" fmla="*/ 196568 w 954478"/>
                  <a:gd name="connsiteY63" fmla="*/ 122009 h 669219"/>
                  <a:gd name="connsiteX64" fmla="*/ 194069 w 954478"/>
                  <a:gd name="connsiteY64" fmla="*/ 122954 h 669219"/>
                  <a:gd name="connsiteX65" fmla="*/ 171719 w 954478"/>
                  <a:gd name="connsiteY65" fmla="*/ 124562 h 669219"/>
                  <a:gd name="connsiteX66" fmla="*/ 122181 w 954478"/>
                  <a:gd name="connsiteY66" fmla="*/ 63650 h 669219"/>
                  <a:gd name="connsiteX67" fmla="*/ 126652 w 954478"/>
                  <a:gd name="connsiteY67" fmla="*/ 47863 h 669219"/>
                  <a:gd name="connsiteX68" fmla="*/ 162482 w 954478"/>
                  <a:gd name="connsiteY68" fmla="*/ 17938 h 669219"/>
                  <a:gd name="connsiteX69" fmla="*/ 167106 w 954478"/>
                  <a:gd name="connsiteY69" fmla="*/ 17143 h 669219"/>
                  <a:gd name="connsiteX70" fmla="*/ 196932 w 954478"/>
                  <a:gd name="connsiteY70" fmla="*/ 9945 h 669219"/>
                  <a:gd name="connsiteX71" fmla="*/ 310057 w 954478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5637"/>
                  <a:gd name="connsiteY0" fmla="*/ 217 h 669219"/>
                  <a:gd name="connsiteX1" fmla="*/ 420875 w 955637"/>
                  <a:gd name="connsiteY1" fmla="*/ 16213 h 669219"/>
                  <a:gd name="connsiteX2" fmla="*/ 446748 w 955637"/>
                  <a:gd name="connsiteY2" fmla="*/ 23913 h 669219"/>
                  <a:gd name="connsiteX3" fmla="*/ 465540 w 955637"/>
                  <a:gd name="connsiteY3" fmla="*/ 20060 h 669219"/>
                  <a:gd name="connsiteX4" fmla="*/ 545828 w 955637"/>
                  <a:gd name="connsiteY4" fmla="*/ 13705 h 669219"/>
                  <a:gd name="connsiteX5" fmla="*/ 772130 w 955637"/>
                  <a:gd name="connsiteY5" fmla="*/ 74670 h 669219"/>
                  <a:gd name="connsiteX6" fmla="*/ 785486 w 955637"/>
                  <a:gd name="connsiteY6" fmla="*/ 84873 h 669219"/>
                  <a:gd name="connsiteX7" fmla="*/ 857567 w 955637"/>
                  <a:gd name="connsiteY7" fmla="*/ 89228 h 669219"/>
                  <a:gd name="connsiteX8" fmla="*/ 950047 w 955637"/>
                  <a:gd name="connsiteY8" fmla="*/ 253807 h 669219"/>
                  <a:gd name="connsiteX9" fmla="*/ 913418 w 955637"/>
                  <a:gd name="connsiteY9" fmla="*/ 390508 h 669219"/>
                  <a:gd name="connsiteX10" fmla="*/ 788706 w 955637"/>
                  <a:gd name="connsiteY10" fmla="*/ 328214 h 669219"/>
                  <a:gd name="connsiteX11" fmla="*/ 785059 w 955637"/>
                  <a:gd name="connsiteY11" fmla="*/ 337665 h 669219"/>
                  <a:gd name="connsiteX12" fmla="*/ 713725 w 955637"/>
                  <a:gd name="connsiteY12" fmla="*/ 435633 h 669219"/>
                  <a:gd name="connsiteX13" fmla="*/ 712053 w 955637"/>
                  <a:gd name="connsiteY13" fmla="*/ 437079 h 669219"/>
                  <a:gd name="connsiteX14" fmla="*/ 712043 w 955637"/>
                  <a:gd name="connsiteY14" fmla="*/ 439040 h 669219"/>
                  <a:gd name="connsiteX15" fmla="*/ 653228 w 955637"/>
                  <a:gd name="connsiteY15" fmla="*/ 630558 h 669219"/>
                  <a:gd name="connsiteX16" fmla="*/ 652680 w 955637"/>
                  <a:gd name="connsiteY16" fmla="*/ 630228 h 669219"/>
                  <a:gd name="connsiteX17" fmla="*/ 648899 w 955637"/>
                  <a:gd name="connsiteY17" fmla="*/ 636603 h 669219"/>
                  <a:gd name="connsiteX18" fmla="*/ 639132 w 955637"/>
                  <a:gd name="connsiteY18" fmla="*/ 647392 h 669219"/>
                  <a:gd name="connsiteX19" fmla="*/ 537643 w 955637"/>
                  <a:gd name="connsiteY19" fmla="*/ 642220 h 669219"/>
                  <a:gd name="connsiteX20" fmla="*/ 525829 w 955637"/>
                  <a:gd name="connsiteY20" fmla="*/ 563667 h 669219"/>
                  <a:gd name="connsiteX21" fmla="*/ 530162 w 955637"/>
                  <a:gd name="connsiteY21" fmla="*/ 556360 h 669219"/>
                  <a:gd name="connsiteX22" fmla="*/ 529974 w 955637"/>
                  <a:gd name="connsiteY22" fmla="*/ 556246 h 669219"/>
                  <a:gd name="connsiteX23" fmla="*/ 566523 w 955637"/>
                  <a:gd name="connsiteY23" fmla="*/ 382700 h 669219"/>
                  <a:gd name="connsiteX24" fmla="*/ 564112 w 955637"/>
                  <a:gd name="connsiteY24" fmla="*/ 369712 h 669219"/>
                  <a:gd name="connsiteX25" fmla="*/ 546678 w 955637"/>
                  <a:gd name="connsiteY25" fmla="*/ 373278 h 669219"/>
                  <a:gd name="connsiteX26" fmla="*/ 331478 w 955637"/>
                  <a:gd name="connsiteY26" fmla="*/ 588798 h 669219"/>
                  <a:gd name="connsiteX27" fmla="*/ 326928 w 955637"/>
                  <a:gd name="connsiteY27" fmla="*/ 611557 h 669219"/>
                  <a:gd name="connsiteX28" fmla="*/ 326735 w 955637"/>
                  <a:gd name="connsiteY28" fmla="*/ 615454 h 669219"/>
                  <a:gd name="connsiteX29" fmla="*/ 323702 w 955637"/>
                  <a:gd name="connsiteY29" fmla="*/ 627621 h 669219"/>
                  <a:gd name="connsiteX30" fmla="*/ 246353 w 955637"/>
                  <a:gd name="connsiteY30" fmla="*/ 665826 h 669219"/>
                  <a:gd name="connsiteX31" fmla="*/ 207485 w 955637"/>
                  <a:gd name="connsiteY31" fmla="*/ 599517 h 669219"/>
                  <a:gd name="connsiteX32" fmla="*/ 208561 w 955637"/>
                  <a:gd name="connsiteY32" fmla="*/ 595200 h 669219"/>
                  <a:gd name="connsiteX33" fmla="*/ 208503 w 955637"/>
                  <a:gd name="connsiteY33" fmla="*/ 595191 h 669219"/>
                  <a:gd name="connsiteX34" fmla="*/ 215473 w 955637"/>
                  <a:gd name="connsiteY34" fmla="*/ 560330 h 669219"/>
                  <a:gd name="connsiteX35" fmla="*/ 225253 w 955637"/>
                  <a:gd name="connsiteY35" fmla="*/ 526640 h 669219"/>
                  <a:gd name="connsiteX36" fmla="*/ 317475 w 955637"/>
                  <a:gd name="connsiteY36" fmla="*/ 373851 h 669219"/>
                  <a:gd name="connsiteX37" fmla="*/ 335078 w 955637"/>
                  <a:gd name="connsiteY37" fmla="*/ 357234 h 669219"/>
                  <a:gd name="connsiteX38" fmla="*/ 313701 w 955637"/>
                  <a:gd name="connsiteY38" fmla="*/ 370462 h 669219"/>
                  <a:gd name="connsiteX39" fmla="*/ 183422 w 955637"/>
                  <a:gd name="connsiteY39" fmla="*/ 527315 h 669219"/>
                  <a:gd name="connsiteX40" fmla="*/ 182968 w 955637"/>
                  <a:gd name="connsiteY40" fmla="*/ 527119 h 669219"/>
                  <a:gd name="connsiteX41" fmla="*/ 179589 w 955637"/>
                  <a:gd name="connsiteY41" fmla="*/ 536125 h 669219"/>
                  <a:gd name="connsiteX42" fmla="*/ 104340 w 955637"/>
                  <a:gd name="connsiteY42" fmla="*/ 571401 h 669219"/>
                  <a:gd name="connsiteX43" fmla="*/ 59037 w 955637"/>
                  <a:gd name="connsiteY43" fmla="*/ 489830 h 669219"/>
                  <a:gd name="connsiteX44" fmla="*/ 63808 w 955637"/>
                  <a:gd name="connsiteY44" fmla="*/ 477115 h 669219"/>
                  <a:gd name="connsiteX45" fmla="*/ 65437 w 955637"/>
                  <a:gd name="connsiteY45" fmla="*/ 474478 h 669219"/>
                  <a:gd name="connsiteX46" fmla="*/ 82677 w 955637"/>
                  <a:gd name="connsiteY46" fmla="*/ 438864 h 669219"/>
                  <a:gd name="connsiteX47" fmla="*/ 275779 w 955637"/>
                  <a:gd name="connsiteY47" fmla="*/ 242019 h 669219"/>
                  <a:gd name="connsiteX48" fmla="*/ 291065 w 955637"/>
                  <a:gd name="connsiteY48" fmla="*/ 234342 h 669219"/>
                  <a:gd name="connsiteX49" fmla="*/ 279518 w 955637"/>
                  <a:gd name="connsiteY49" fmla="*/ 237911 h 669219"/>
                  <a:gd name="connsiteX50" fmla="*/ 131777 w 955637"/>
                  <a:gd name="connsiteY50" fmla="*/ 334418 h 669219"/>
                  <a:gd name="connsiteX51" fmla="*/ 113699 w 955637"/>
                  <a:gd name="connsiteY51" fmla="*/ 355516 h 669219"/>
                  <a:gd name="connsiteX52" fmla="*/ 110302 w 955637"/>
                  <a:gd name="connsiteY52" fmla="*/ 360780 h 669219"/>
                  <a:gd name="connsiteX53" fmla="*/ 46088 w 955637"/>
                  <a:gd name="connsiteY53" fmla="*/ 381147 h 669219"/>
                  <a:gd name="connsiteX54" fmla="*/ 1970 w 955637"/>
                  <a:gd name="connsiteY54" fmla="*/ 307808 h 669219"/>
                  <a:gd name="connsiteX55" fmla="*/ 12632 w 955637"/>
                  <a:gd name="connsiteY55" fmla="*/ 286719 h 669219"/>
                  <a:gd name="connsiteX56" fmla="*/ 14936 w 955637"/>
                  <a:gd name="connsiteY56" fmla="*/ 284363 h 669219"/>
                  <a:gd name="connsiteX57" fmla="*/ 43175 w 955637"/>
                  <a:gd name="connsiteY57" fmla="*/ 251408 h 669219"/>
                  <a:gd name="connsiteX58" fmla="*/ 266798 w 955637"/>
                  <a:gd name="connsiteY58" fmla="*/ 114563 h 669219"/>
                  <a:gd name="connsiteX59" fmla="*/ 279392 w 955637"/>
                  <a:gd name="connsiteY59" fmla="*/ 111530 h 669219"/>
                  <a:gd name="connsiteX60" fmla="*/ 281193 w 955637"/>
                  <a:gd name="connsiteY60" fmla="*/ 109395 h 669219"/>
                  <a:gd name="connsiteX61" fmla="*/ 269076 w 955637"/>
                  <a:gd name="connsiteY61" fmla="*/ 109830 h 669219"/>
                  <a:gd name="connsiteX62" fmla="*/ 218671 w 955637"/>
                  <a:gd name="connsiteY62" fmla="*/ 116674 h 669219"/>
                  <a:gd name="connsiteX63" fmla="*/ 196568 w 955637"/>
                  <a:gd name="connsiteY63" fmla="*/ 122009 h 669219"/>
                  <a:gd name="connsiteX64" fmla="*/ 194069 w 955637"/>
                  <a:gd name="connsiteY64" fmla="*/ 122954 h 669219"/>
                  <a:gd name="connsiteX65" fmla="*/ 171719 w 955637"/>
                  <a:gd name="connsiteY65" fmla="*/ 124562 h 669219"/>
                  <a:gd name="connsiteX66" fmla="*/ 122181 w 955637"/>
                  <a:gd name="connsiteY66" fmla="*/ 63650 h 669219"/>
                  <a:gd name="connsiteX67" fmla="*/ 126652 w 955637"/>
                  <a:gd name="connsiteY67" fmla="*/ 47863 h 669219"/>
                  <a:gd name="connsiteX68" fmla="*/ 162482 w 955637"/>
                  <a:gd name="connsiteY68" fmla="*/ 17938 h 669219"/>
                  <a:gd name="connsiteX69" fmla="*/ 167106 w 955637"/>
                  <a:gd name="connsiteY69" fmla="*/ 17143 h 669219"/>
                  <a:gd name="connsiteX70" fmla="*/ 196932 w 955637"/>
                  <a:gd name="connsiteY70" fmla="*/ 9945 h 669219"/>
                  <a:gd name="connsiteX71" fmla="*/ 310057 w 955637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69076 w 958185"/>
                  <a:gd name="connsiteY61" fmla="*/ 109830 h 669219"/>
                  <a:gd name="connsiteX62" fmla="*/ 218671 w 958185"/>
                  <a:gd name="connsiteY62" fmla="*/ 116674 h 669219"/>
                  <a:gd name="connsiteX63" fmla="*/ 196568 w 958185"/>
                  <a:gd name="connsiteY63" fmla="*/ 122009 h 669219"/>
                  <a:gd name="connsiteX64" fmla="*/ 194069 w 958185"/>
                  <a:gd name="connsiteY64" fmla="*/ 122954 h 669219"/>
                  <a:gd name="connsiteX65" fmla="*/ 171719 w 958185"/>
                  <a:gd name="connsiteY65" fmla="*/ 124562 h 669219"/>
                  <a:gd name="connsiteX66" fmla="*/ 122181 w 958185"/>
                  <a:gd name="connsiteY66" fmla="*/ 63650 h 669219"/>
                  <a:gd name="connsiteX67" fmla="*/ 126652 w 958185"/>
                  <a:gd name="connsiteY67" fmla="*/ 47863 h 669219"/>
                  <a:gd name="connsiteX68" fmla="*/ 162482 w 958185"/>
                  <a:gd name="connsiteY68" fmla="*/ 17938 h 669219"/>
                  <a:gd name="connsiteX69" fmla="*/ 167106 w 958185"/>
                  <a:gd name="connsiteY69" fmla="*/ 17143 h 669219"/>
                  <a:gd name="connsiteX70" fmla="*/ 196932 w 958185"/>
                  <a:gd name="connsiteY70" fmla="*/ 9945 h 669219"/>
                  <a:gd name="connsiteX71" fmla="*/ 310057 w 95818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18671 w 958185"/>
                  <a:gd name="connsiteY61" fmla="*/ 116674 h 669219"/>
                  <a:gd name="connsiteX62" fmla="*/ 196568 w 958185"/>
                  <a:gd name="connsiteY62" fmla="*/ 122009 h 669219"/>
                  <a:gd name="connsiteX63" fmla="*/ 194069 w 958185"/>
                  <a:gd name="connsiteY63" fmla="*/ 122954 h 669219"/>
                  <a:gd name="connsiteX64" fmla="*/ 171719 w 958185"/>
                  <a:gd name="connsiteY64" fmla="*/ 124562 h 669219"/>
                  <a:gd name="connsiteX65" fmla="*/ 122181 w 958185"/>
                  <a:gd name="connsiteY65" fmla="*/ 63650 h 669219"/>
                  <a:gd name="connsiteX66" fmla="*/ 126652 w 958185"/>
                  <a:gd name="connsiteY66" fmla="*/ 47863 h 669219"/>
                  <a:gd name="connsiteX67" fmla="*/ 162482 w 958185"/>
                  <a:gd name="connsiteY67" fmla="*/ 17938 h 669219"/>
                  <a:gd name="connsiteX68" fmla="*/ 167106 w 958185"/>
                  <a:gd name="connsiteY68" fmla="*/ 17143 h 669219"/>
                  <a:gd name="connsiteX69" fmla="*/ 196932 w 958185"/>
                  <a:gd name="connsiteY69" fmla="*/ 9945 h 669219"/>
                  <a:gd name="connsiteX70" fmla="*/ 310057 w 958185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85059 w 956820"/>
                  <a:gd name="connsiteY11" fmla="*/ 337665 h 669219"/>
                  <a:gd name="connsiteX12" fmla="*/ 713725 w 956820"/>
                  <a:gd name="connsiteY12" fmla="*/ 435633 h 669219"/>
                  <a:gd name="connsiteX13" fmla="*/ 712053 w 956820"/>
                  <a:gd name="connsiteY13" fmla="*/ 437079 h 669219"/>
                  <a:gd name="connsiteX14" fmla="*/ 712043 w 956820"/>
                  <a:gd name="connsiteY14" fmla="*/ 439040 h 669219"/>
                  <a:gd name="connsiteX15" fmla="*/ 653228 w 956820"/>
                  <a:gd name="connsiteY15" fmla="*/ 630558 h 669219"/>
                  <a:gd name="connsiteX16" fmla="*/ 652680 w 956820"/>
                  <a:gd name="connsiteY16" fmla="*/ 630228 h 669219"/>
                  <a:gd name="connsiteX17" fmla="*/ 648899 w 956820"/>
                  <a:gd name="connsiteY17" fmla="*/ 636603 h 669219"/>
                  <a:gd name="connsiteX18" fmla="*/ 639132 w 956820"/>
                  <a:gd name="connsiteY18" fmla="*/ 647392 h 669219"/>
                  <a:gd name="connsiteX19" fmla="*/ 537643 w 956820"/>
                  <a:gd name="connsiteY19" fmla="*/ 642220 h 669219"/>
                  <a:gd name="connsiteX20" fmla="*/ 525829 w 956820"/>
                  <a:gd name="connsiteY20" fmla="*/ 563667 h 669219"/>
                  <a:gd name="connsiteX21" fmla="*/ 530162 w 956820"/>
                  <a:gd name="connsiteY21" fmla="*/ 556360 h 669219"/>
                  <a:gd name="connsiteX22" fmla="*/ 529974 w 956820"/>
                  <a:gd name="connsiteY22" fmla="*/ 556246 h 669219"/>
                  <a:gd name="connsiteX23" fmla="*/ 566523 w 956820"/>
                  <a:gd name="connsiteY23" fmla="*/ 382700 h 669219"/>
                  <a:gd name="connsiteX24" fmla="*/ 564112 w 956820"/>
                  <a:gd name="connsiteY24" fmla="*/ 369712 h 669219"/>
                  <a:gd name="connsiteX25" fmla="*/ 546678 w 956820"/>
                  <a:gd name="connsiteY25" fmla="*/ 373278 h 669219"/>
                  <a:gd name="connsiteX26" fmla="*/ 331478 w 956820"/>
                  <a:gd name="connsiteY26" fmla="*/ 588798 h 669219"/>
                  <a:gd name="connsiteX27" fmla="*/ 326928 w 956820"/>
                  <a:gd name="connsiteY27" fmla="*/ 611557 h 669219"/>
                  <a:gd name="connsiteX28" fmla="*/ 326735 w 956820"/>
                  <a:gd name="connsiteY28" fmla="*/ 615454 h 669219"/>
                  <a:gd name="connsiteX29" fmla="*/ 323702 w 956820"/>
                  <a:gd name="connsiteY29" fmla="*/ 627621 h 669219"/>
                  <a:gd name="connsiteX30" fmla="*/ 246353 w 956820"/>
                  <a:gd name="connsiteY30" fmla="*/ 665826 h 669219"/>
                  <a:gd name="connsiteX31" fmla="*/ 207485 w 956820"/>
                  <a:gd name="connsiteY31" fmla="*/ 599517 h 669219"/>
                  <a:gd name="connsiteX32" fmla="*/ 208561 w 956820"/>
                  <a:gd name="connsiteY32" fmla="*/ 595200 h 669219"/>
                  <a:gd name="connsiteX33" fmla="*/ 208503 w 956820"/>
                  <a:gd name="connsiteY33" fmla="*/ 595191 h 669219"/>
                  <a:gd name="connsiteX34" fmla="*/ 215473 w 956820"/>
                  <a:gd name="connsiteY34" fmla="*/ 560330 h 669219"/>
                  <a:gd name="connsiteX35" fmla="*/ 225253 w 956820"/>
                  <a:gd name="connsiteY35" fmla="*/ 526640 h 669219"/>
                  <a:gd name="connsiteX36" fmla="*/ 317475 w 956820"/>
                  <a:gd name="connsiteY36" fmla="*/ 373851 h 669219"/>
                  <a:gd name="connsiteX37" fmla="*/ 335078 w 956820"/>
                  <a:gd name="connsiteY37" fmla="*/ 357234 h 669219"/>
                  <a:gd name="connsiteX38" fmla="*/ 313701 w 956820"/>
                  <a:gd name="connsiteY38" fmla="*/ 370462 h 669219"/>
                  <a:gd name="connsiteX39" fmla="*/ 183422 w 956820"/>
                  <a:gd name="connsiteY39" fmla="*/ 527315 h 669219"/>
                  <a:gd name="connsiteX40" fmla="*/ 182968 w 956820"/>
                  <a:gd name="connsiteY40" fmla="*/ 527119 h 669219"/>
                  <a:gd name="connsiteX41" fmla="*/ 179589 w 956820"/>
                  <a:gd name="connsiteY41" fmla="*/ 536125 h 669219"/>
                  <a:gd name="connsiteX42" fmla="*/ 104340 w 956820"/>
                  <a:gd name="connsiteY42" fmla="*/ 571401 h 669219"/>
                  <a:gd name="connsiteX43" fmla="*/ 59037 w 956820"/>
                  <a:gd name="connsiteY43" fmla="*/ 489830 h 669219"/>
                  <a:gd name="connsiteX44" fmla="*/ 63808 w 956820"/>
                  <a:gd name="connsiteY44" fmla="*/ 477115 h 669219"/>
                  <a:gd name="connsiteX45" fmla="*/ 65437 w 956820"/>
                  <a:gd name="connsiteY45" fmla="*/ 474478 h 669219"/>
                  <a:gd name="connsiteX46" fmla="*/ 82677 w 956820"/>
                  <a:gd name="connsiteY46" fmla="*/ 438864 h 669219"/>
                  <a:gd name="connsiteX47" fmla="*/ 275779 w 956820"/>
                  <a:gd name="connsiteY47" fmla="*/ 242019 h 669219"/>
                  <a:gd name="connsiteX48" fmla="*/ 291065 w 956820"/>
                  <a:gd name="connsiteY48" fmla="*/ 234342 h 669219"/>
                  <a:gd name="connsiteX49" fmla="*/ 279518 w 956820"/>
                  <a:gd name="connsiteY49" fmla="*/ 237911 h 669219"/>
                  <a:gd name="connsiteX50" fmla="*/ 131777 w 956820"/>
                  <a:gd name="connsiteY50" fmla="*/ 334418 h 669219"/>
                  <a:gd name="connsiteX51" fmla="*/ 113699 w 956820"/>
                  <a:gd name="connsiteY51" fmla="*/ 355516 h 669219"/>
                  <a:gd name="connsiteX52" fmla="*/ 110302 w 956820"/>
                  <a:gd name="connsiteY52" fmla="*/ 360780 h 669219"/>
                  <a:gd name="connsiteX53" fmla="*/ 46088 w 956820"/>
                  <a:gd name="connsiteY53" fmla="*/ 381147 h 669219"/>
                  <a:gd name="connsiteX54" fmla="*/ 1970 w 956820"/>
                  <a:gd name="connsiteY54" fmla="*/ 307808 h 669219"/>
                  <a:gd name="connsiteX55" fmla="*/ 12632 w 956820"/>
                  <a:gd name="connsiteY55" fmla="*/ 286719 h 669219"/>
                  <a:gd name="connsiteX56" fmla="*/ 14936 w 956820"/>
                  <a:gd name="connsiteY56" fmla="*/ 284363 h 669219"/>
                  <a:gd name="connsiteX57" fmla="*/ 43175 w 956820"/>
                  <a:gd name="connsiteY57" fmla="*/ 251408 h 669219"/>
                  <a:gd name="connsiteX58" fmla="*/ 266798 w 956820"/>
                  <a:gd name="connsiteY58" fmla="*/ 114563 h 669219"/>
                  <a:gd name="connsiteX59" fmla="*/ 279392 w 956820"/>
                  <a:gd name="connsiteY59" fmla="*/ 111530 h 669219"/>
                  <a:gd name="connsiteX60" fmla="*/ 281193 w 956820"/>
                  <a:gd name="connsiteY60" fmla="*/ 109395 h 669219"/>
                  <a:gd name="connsiteX61" fmla="*/ 218671 w 956820"/>
                  <a:gd name="connsiteY61" fmla="*/ 116674 h 669219"/>
                  <a:gd name="connsiteX62" fmla="*/ 196568 w 956820"/>
                  <a:gd name="connsiteY62" fmla="*/ 122009 h 669219"/>
                  <a:gd name="connsiteX63" fmla="*/ 194069 w 956820"/>
                  <a:gd name="connsiteY63" fmla="*/ 122954 h 669219"/>
                  <a:gd name="connsiteX64" fmla="*/ 171719 w 956820"/>
                  <a:gd name="connsiteY64" fmla="*/ 124562 h 669219"/>
                  <a:gd name="connsiteX65" fmla="*/ 122181 w 956820"/>
                  <a:gd name="connsiteY65" fmla="*/ 63650 h 669219"/>
                  <a:gd name="connsiteX66" fmla="*/ 126652 w 956820"/>
                  <a:gd name="connsiteY66" fmla="*/ 47863 h 669219"/>
                  <a:gd name="connsiteX67" fmla="*/ 162482 w 956820"/>
                  <a:gd name="connsiteY67" fmla="*/ 17938 h 669219"/>
                  <a:gd name="connsiteX68" fmla="*/ 167106 w 956820"/>
                  <a:gd name="connsiteY68" fmla="*/ 17143 h 669219"/>
                  <a:gd name="connsiteX69" fmla="*/ 196932 w 956820"/>
                  <a:gd name="connsiteY69" fmla="*/ 9945 h 669219"/>
                  <a:gd name="connsiteX70" fmla="*/ 310057 w 956820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95056 w 956820"/>
                  <a:gd name="connsiteY10" fmla="*/ 3536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6820" h="669219">
                    <a:moveTo>
                      <a:pt x="310057" y="217"/>
                    </a:moveTo>
                    <a:cubicBezTo>
                      <a:pt x="347619" y="1332"/>
                      <a:pt x="384797" y="6735"/>
                      <a:pt x="420875" y="16213"/>
                    </a:cubicBezTo>
                    <a:lnTo>
                      <a:pt x="446748" y="23913"/>
                    </a:lnTo>
                    <a:lnTo>
                      <a:pt x="465540" y="20060"/>
                    </a:lnTo>
                    <a:cubicBezTo>
                      <a:pt x="491057" y="15920"/>
                      <a:pt x="517990" y="13704"/>
                      <a:pt x="545828" y="13705"/>
                    </a:cubicBezTo>
                    <a:cubicBezTo>
                      <a:pt x="636936" y="13704"/>
                      <a:pt x="718340" y="37437"/>
                      <a:pt x="772130" y="74670"/>
                    </a:cubicBezTo>
                    <a:lnTo>
                      <a:pt x="785486" y="84873"/>
                    </a:lnTo>
                    <a:lnTo>
                      <a:pt x="857567" y="89228"/>
                    </a:lnTo>
                    <a:cubicBezTo>
                      <a:pt x="913794" y="115513"/>
                      <a:pt x="944620" y="173547"/>
                      <a:pt x="953222" y="237932"/>
                    </a:cubicBezTo>
                    <a:cubicBezTo>
                      <a:pt x="961824" y="302317"/>
                      <a:pt x="957378" y="332241"/>
                      <a:pt x="913418" y="390508"/>
                    </a:cubicBezTo>
                    <a:lnTo>
                      <a:pt x="795056" y="353614"/>
                    </a:lnTo>
                    <a:lnTo>
                      <a:pt x="713725" y="435633"/>
                    </a:lnTo>
                    <a:lnTo>
                      <a:pt x="712053" y="437079"/>
                    </a:lnTo>
                    <a:cubicBezTo>
                      <a:pt x="712050" y="437733"/>
                      <a:pt x="712046" y="438386"/>
                      <a:pt x="712043" y="439040"/>
                    </a:cubicBezTo>
                    <a:cubicBezTo>
                      <a:pt x="708470" y="505916"/>
                      <a:pt x="688673" y="571769"/>
                      <a:pt x="653228" y="630558"/>
                    </a:cubicBezTo>
                    <a:lnTo>
                      <a:pt x="652680" y="630228"/>
                    </a:lnTo>
                    <a:lnTo>
                      <a:pt x="648899" y="636603"/>
                    </a:lnTo>
                    <a:cubicBezTo>
                      <a:pt x="646070" y="640448"/>
                      <a:pt x="642813" y="644067"/>
                      <a:pt x="639132" y="647392"/>
                    </a:cubicBezTo>
                    <a:cubicBezTo>
                      <a:pt x="609682" y="673989"/>
                      <a:pt x="564244" y="671673"/>
                      <a:pt x="537643" y="642220"/>
                    </a:cubicBezTo>
                    <a:cubicBezTo>
                      <a:pt x="517692" y="620129"/>
                      <a:pt x="514003" y="589048"/>
                      <a:pt x="525829" y="563667"/>
                    </a:cubicBezTo>
                    <a:lnTo>
                      <a:pt x="530162" y="556360"/>
                    </a:lnTo>
                    <a:lnTo>
                      <a:pt x="529974" y="556246"/>
                    </a:lnTo>
                    <a:cubicBezTo>
                      <a:pt x="561671" y="503673"/>
                      <a:pt x="574176" y="442439"/>
                      <a:pt x="566523" y="382700"/>
                    </a:cubicBezTo>
                    <a:lnTo>
                      <a:pt x="564112" y="369712"/>
                    </a:lnTo>
                    <a:lnTo>
                      <a:pt x="546678" y="373278"/>
                    </a:lnTo>
                    <a:cubicBezTo>
                      <a:pt x="441122" y="399287"/>
                      <a:pt x="357607" y="482081"/>
                      <a:pt x="331478" y="588798"/>
                    </a:cubicBezTo>
                    <a:lnTo>
                      <a:pt x="326928" y="611557"/>
                    </a:lnTo>
                    <a:cubicBezTo>
                      <a:pt x="326864" y="612856"/>
                      <a:pt x="326799" y="614155"/>
                      <a:pt x="326735" y="615454"/>
                    </a:cubicBezTo>
                    <a:cubicBezTo>
                      <a:pt x="326138" y="619520"/>
                      <a:pt x="325135" y="623593"/>
                      <a:pt x="323702" y="627621"/>
                    </a:cubicBezTo>
                    <a:cubicBezTo>
                      <a:pt x="312238" y="659841"/>
                      <a:pt x="277607" y="676946"/>
                      <a:pt x="246353" y="665826"/>
                    </a:cubicBezTo>
                    <a:cubicBezTo>
                      <a:pt x="219005" y="656095"/>
                      <a:pt x="203303" y="627979"/>
                      <a:pt x="207485" y="599517"/>
                    </a:cubicBezTo>
                    <a:lnTo>
                      <a:pt x="208561" y="595200"/>
                    </a:lnTo>
                    <a:lnTo>
                      <a:pt x="208503" y="595191"/>
                    </a:lnTo>
                    <a:cubicBezTo>
                      <a:pt x="210343" y="583389"/>
                      <a:pt x="212674" y="571761"/>
                      <a:pt x="215473" y="560330"/>
                    </a:cubicBezTo>
                    <a:cubicBezTo>
                      <a:pt x="218271" y="548898"/>
                      <a:pt x="221539" y="537661"/>
                      <a:pt x="225253" y="526640"/>
                    </a:cubicBezTo>
                    <a:cubicBezTo>
                      <a:pt x="244750" y="468780"/>
                      <a:pt x="276551" y="416864"/>
                      <a:pt x="317475" y="373851"/>
                    </a:cubicBezTo>
                    <a:lnTo>
                      <a:pt x="335078" y="357234"/>
                    </a:lnTo>
                    <a:lnTo>
                      <a:pt x="313701" y="370462"/>
                    </a:lnTo>
                    <a:cubicBezTo>
                      <a:pt x="257608" y="408333"/>
                      <a:pt x="211784" y="461972"/>
                      <a:pt x="183422" y="527315"/>
                    </a:cubicBezTo>
                    <a:lnTo>
                      <a:pt x="182968" y="527119"/>
                    </a:lnTo>
                    <a:lnTo>
                      <a:pt x="179589" y="536125"/>
                    </a:lnTo>
                    <a:cubicBezTo>
                      <a:pt x="165836" y="564079"/>
                      <a:pt x="134622" y="579515"/>
                      <a:pt x="104340" y="571401"/>
                    </a:cubicBezTo>
                    <a:cubicBezTo>
                      <a:pt x="69733" y="562128"/>
                      <a:pt x="49450" y="525608"/>
                      <a:pt x="59037" y="489830"/>
                    </a:cubicBezTo>
                    <a:cubicBezTo>
                      <a:pt x="60235" y="485358"/>
                      <a:pt x="61843" y="481109"/>
                      <a:pt x="63808" y="477115"/>
                    </a:cubicBezTo>
                    <a:lnTo>
                      <a:pt x="65437" y="474478"/>
                    </a:lnTo>
                    <a:lnTo>
                      <a:pt x="82677" y="438864"/>
                    </a:lnTo>
                    <a:cubicBezTo>
                      <a:pt x="127869" y="354594"/>
                      <a:pt x="195529" y="287119"/>
                      <a:pt x="275779" y="242019"/>
                    </a:cubicBezTo>
                    <a:lnTo>
                      <a:pt x="291065" y="234342"/>
                    </a:lnTo>
                    <a:lnTo>
                      <a:pt x="279518" y="237911"/>
                    </a:lnTo>
                    <a:cubicBezTo>
                      <a:pt x="224333" y="257371"/>
                      <a:pt x="173418" y="289920"/>
                      <a:pt x="131777" y="334418"/>
                    </a:cubicBezTo>
                    <a:lnTo>
                      <a:pt x="113699" y="355516"/>
                    </a:lnTo>
                    <a:lnTo>
                      <a:pt x="110302" y="360780"/>
                    </a:lnTo>
                    <a:cubicBezTo>
                      <a:pt x="95750" y="378961"/>
                      <a:pt x="70732" y="387750"/>
                      <a:pt x="46088" y="381147"/>
                    </a:cubicBezTo>
                    <a:cubicBezTo>
                      <a:pt x="13228" y="372342"/>
                      <a:pt x="-6524" y="339507"/>
                      <a:pt x="1970" y="307808"/>
                    </a:cubicBezTo>
                    <a:cubicBezTo>
                      <a:pt x="4094" y="299882"/>
                      <a:pt x="7782" y="292779"/>
                      <a:pt x="12632" y="286719"/>
                    </a:cubicBezTo>
                    <a:lnTo>
                      <a:pt x="14936" y="284363"/>
                    </a:lnTo>
                    <a:lnTo>
                      <a:pt x="43175" y="251408"/>
                    </a:lnTo>
                    <a:cubicBezTo>
                      <a:pt x="105301" y="185018"/>
                      <a:pt x="182990" y="138685"/>
                      <a:pt x="266798" y="114563"/>
                    </a:cubicBezTo>
                    <a:lnTo>
                      <a:pt x="279392" y="111530"/>
                    </a:lnTo>
                    <a:lnTo>
                      <a:pt x="281193" y="109395"/>
                    </a:lnTo>
                    <a:lnTo>
                      <a:pt x="218671" y="116674"/>
                    </a:lnTo>
                    <a:lnTo>
                      <a:pt x="196568" y="122009"/>
                    </a:lnTo>
                    <a:lnTo>
                      <a:pt x="194069" y="122954"/>
                    </a:lnTo>
                    <a:cubicBezTo>
                      <a:pt x="187026" y="124880"/>
                      <a:pt x="179463" y="125500"/>
                      <a:pt x="171719" y="124562"/>
                    </a:cubicBezTo>
                    <a:cubicBezTo>
                      <a:pt x="140738" y="120808"/>
                      <a:pt x="118560" y="93537"/>
                      <a:pt x="122181" y="63650"/>
                    </a:cubicBezTo>
                    <a:cubicBezTo>
                      <a:pt x="122860" y="58046"/>
                      <a:pt x="124397" y="52748"/>
                      <a:pt x="126652" y="47863"/>
                    </a:cubicBezTo>
                    <a:cubicBezTo>
                      <a:pt x="133417" y="33208"/>
                      <a:pt x="146636" y="22270"/>
                      <a:pt x="162482" y="17938"/>
                    </a:cubicBezTo>
                    <a:lnTo>
                      <a:pt x="167106" y="17143"/>
                    </a:lnTo>
                    <a:lnTo>
                      <a:pt x="196932" y="9945"/>
                    </a:lnTo>
                    <a:cubicBezTo>
                      <a:pt x="234547" y="2274"/>
                      <a:pt x="272494" y="-898"/>
                      <a:pt x="310057" y="21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" name="四角形: 角を丸くする 54">
                <a:extLst>
                  <a:ext uri="{FF2B5EF4-FFF2-40B4-BE49-F238E27FC236}">
                    <a16:creationId xmlns:a16="http://schemas.microsoft.com/office/drawing/2014/main" id="{09C11691-6FF8-4839-B695-2F640AE9731D}"/>
                  </a:ext>
                </a:extLst>
              </p:cNvPr>
              <p:cNvSpPr/>
              <p:nvPr/>
            </p:nvSpPr>
            <p:spPr bwMode="auto">
              <a:xfrm rot="2700000">
                <a:off x="6925566" y="2563318"/>
                <a:ext cx="777573" cy="276716"/>
              </a:xfrm>
              <a:custGeom>
                <a:avLst/>
                <a:gdLst>
                  <a:gd name="connsiteX0" fmla="*/ 0 w 741609"/>
                  <a:gd name="connsiteY0" fmla="*/ 112182 h 276509"/>
                  <a:gd name="connsiteX1" fmla="*/ 112182 w 741609"/>
                  <a:gd name="connsiteY1" fmla="*/ 0 h 276509"/>
                  <a:gd name="connsiteX2" fmla="*/ 629427 w 741609"/>
                  <a:gd name="connsiteY2" fmla="*/ 0 h 276509"/>
                  <a:gd name="connsiteX3" fmla="*/ 741609 w 741609"/>
                  <a:gd name="connsiteY3" fmla="*/ 112182 h 276509"/>
                  <a:gd name="connsiteX4" fmla="*/ 741609 w 741609"/>
                  <a:gd name="connsiteY4" fmla="*/ 164327 h 276509"/>
                  <a:gd name="connsiteX5" fmla="*/ 629427 w 741609"/>
                  <a:gd name="connsiteY5" fmla="*/ 276509 h 276509"/>
                  <a:gd name="connsiteX6" fmla="*/ 112182 w 741609"/>
                  <a:gd name="connsiteY6" fmla="*/ 276509 h 276509"/>
                  <a:gd name="connsiteX7" fmla="*/ 0 w 741609"/>
                  <a:gd name="connsiteY7" fmla="*/ 164327 h 276509"/>
                  <a:gd name="connsiteX8" fmla="*/ 0 w 741609"/>
                  <a:gd name="connsiteY8" fmla="*/ 112182 h 276509"/>
                  <a:gd name="connsiteX0" fmla="*/ 35921 w 777530"/>
                  <a:gd name="connsiteY0" fmla="*/ 112182 h 276509"/>
                  <a:gd name="connsiteX1" fmla="*/ 148103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8170 w 779779"/>
                  <a:gd name="connsiteY0" fmla="*/ 112182 h 276509"/>
                  <a:gd name="connsiteX1" fmla="*/ 258115 w 779779"/>
                  <a:gd name="connsiteY1" fmla="*/ 0 h 276509"/>
                  <a:gd name="connsiteX2" fmla="*/ 667597 w 779779"/>
                  <a:gd name="connsiteY2" fmla="*/ 0 h 276509"/>
                  <a:gd name="connsiteX3" fmla="*/ 779779 w 779779"/>
                  <a:gd name="connsiteY3" fmla="*/ 112182 h 276509"/>
                  <a:gd name="connsiteX4" fmla="*/ 779779 w 779779"/>
                  <a:gd name="connsiteY4" fmla="*/ 164327 h 276509"/>
                  <a:gd name="connsiteX5" fmla="*/ 667597 w 779779"/>
                  <a:gd name="connsiteY5" fmla="*/ 276509 h 276509"/>
                  <a:gd name="connsiteX6" fmla="*/ 150352 w 779779"/>
                  <a:gd name="connsiteY6" fmla="*/ 276509 h 276509"/>
                  <a:gd name="connsiteX7" fmla="*/ 2249 w 779779"/>
                  <a:gd name="connsiteY7" fmla="*/ 209228 h 276509"/>
                  <a:gd name="connsiteX8" fmla="*/ 38170 w 779779"/>
                  <a:gd name="connsiteY8" fmla="*/ 112182 h 276509"/>
                  <a:gd name="connsiteX0" fmla="*/ 49246 w 790855"/>
                  <a:gd name="connsiteY0" fmla="*/ 112182 h 276509"/>
                  <a:gd name="connsiteX1" fmla="*/ 269191 w 790855"/>
                  <a:gd name="connsiteY1" fmla="*/ 0 h 276509"/>
                  <a:gd name="connsiteX2" fmla="*/ 678673 w 790855"/>
                  <a:gd name="connsiteY2" fmla="*/ 0 h 276509"/>
                  <a:gd name="connsiteX3" fmla="*/ 790855 w 790855"/>
                  <a:gd name="connsiteY3" fmla="*/ 112182 h 276509"/>
                  <a:gd name="connsiteX4" fmla="*/ 790855 w 790855"/>
                  <a:gd name="connsiteY4" fmla="*/ 164327 h 276509"/>
                  <a:gd name="connsiteX5" fmla="*/ 678673 w 790855"/>
                  <a:gd name="connsiteY5" fmla="*/ 276509 h 276509"/>
                  <a:gd name="connsiteX6" fmla="*/ 161428 w 790855"/>
                  <a:gd name="connsiteY6" fmla="*/ 276509 h 276509"/>
                  <a:gd name="connsiteX7" fmla="*/ 13325 w 790855"/>
                  <a:gd name="connsiteY7" fmla="*/ 209228 h 276509"/>
                  <a:gd name="connsiteX8" fmla="*/ 49246 w 790855"/>
                  <a:gd name="connsiteY8" fmla="*/ 112182 h 276509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65391 w 777573"/>
                  <a:gd name="connsiteY2" fmla="*/ 207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56411 w 777573"/>
                  <a:gd name="connsiteY2" fmla="*/ 98990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7573" h="276716">
                    <a:moveTo>
                      <a:pt x="78621" y="83203"/>
                    </a:moveTo>
                    <a:cubicBezTo>
                      <a:pt x="161688" y="-8266"/>
                      <a:pt x="193953" y="207"/>
                      <a:pt x="255909" y="207"/>
                    </a:cubicBezTo>
                    <a:lnTo>
                      <a:pt x="656411" y="98990"/>
                    </a:lnTo>
                    <a:cubicBezTo>
                      <a:pt x="718367" y="98990"/>
                      <a:pt x="777573" y="50433"/>
                      <a:pt x="777573" y="112389"/>
                    </a:cubicBezTo>
                    <a:lnTo>
                      <a:pt x="777573" y="164534"/>
                    </a:lnTo>
                    <a:cubicBezTo>
                      <a:pt x="777573" y="226490"/>
                      <a:pt x="727347" y="276716"/>
                      <a:pt x="665391" y="276716"/>
                    </a:cubicBezTo>
                    <a:lnTo>
                      <a:pt x="148146" y="276716"/>
                    </a:lnTo>
                    <a:cubicBezTo>
                      <a:pt x="86190" y="276716"/>
                      <a:pt x="43" y="271391"/>
                      <a:pt x="43" y="209435"/>
                    </a:cubicBezTo>
                    <a:cubicBezTo>
                      <a:pt x="43" y="192053"/>
                      <a:pt x="-4446" y="174672"/>
                      <a:pt x="78621" y="83203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四角形: 角を丸くする 56">
                <a:extLst>
                  <a:ext uri="{FF2B5EF4-FFF2-40B4-BE49-F238E27FC236}">
                    <a16:creationId xmlns:a16="http://schemas.microsoft.com/office/drawing/2014/main" id="{D27C0886-7DE3-4441-9788-1BCB7E5BC545}"/>
                  </a:ext>
                </a:extLst>
              </p:cNvPr>
              <p:cNvSpPr/>
              <p:nvPr/>
            </p:nvSpPr>
            <p:spPr bwMode="auto">
              <a:xfrm rot="900000">
                <a:off x="7277111" y="2881521"/>
                <a:ext cx="282652" cy="701537"/>
              </a:xfrm>
              <a:custGeom>
                <a:avLst/>
                <a:gdLst>
                  <a:gd name="connsiteX0" fmla="*/ 0 w 414127"/>
                  <a:gd name="connsiteY0" fmla="*/ 128757 h 317362"/>
                  <a:gd name="connsiteX1" fmla="*/ 128757 w 414127"/>
                  <a:gd name="connsiteY1" fmla="*/ 0 h 317362"/>
                  <a:gd name="connsiteX2" fmla="*/ 285370 w 414127"/>
                  <a:gd name="connsiteY2" fmla="*/ 0 h 317362"/>
                  <a:gd name="connsiteX3" fmla="*/ 414127 w 414127"/>
                  <a:gd name="connsiteY3" fmla="*/ 128757 h 317362"/>
                  <a:gd name="connsiteX4" fmla="*/ 414127 w 414127"/>
                  <a:gd name="connsiteY4" fmla="*/ 188605 h 317362"/>
                  <a:gd name="connsiteX5" fmla="*/ 285370 w 414127"/>
                  <a:gd name="connsiteY5" fmla="*/ 317362 h 317362"/>
                  <a:gd name="connsiteX6" fmla="*/ 128757 w 414127"/>
                  <a:gd name="connsiteY6" fmla="*/ 317362 h 317362"/>
                  <a:gd name="connsiteX7" fmla="*/ 0 w 414127"/>
                  <a:gd name="connsiteY7" fmla="*/ 188605 h 317362"/>
                  <a:gd name="connsiteX8" fmla="*/ 0 w 414127"/>
                  <a:gd name="connsiteY8" fmla="*/ 128757 h 317362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85370 w 414127"/>
                  <a:gd name="connsiteY2" fmla="*/ 384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53620 w 414127"/>
                  <a:gd name="connsiteY2" fmla="*/ 3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127" h="701537">
                    <a:moveTo>
                      <a:pt x="0" y="512932"/>
                    </a:moveTo>
                    <a:cubicBezTo>
                      <a:pt x="0" y="441821"/>
                      <a:pt x="73521" y="0"/>
                      <a:pt x="144632" y="0"/>
                    </a:cubicBezTo>
                    <a:cubicBezTo>
                      <a:pt x="196836" y="0"/>
                      <a:pt x="201416" y="3175"/>
                      <a:pt x="253620" y="3175"/>
                    </a:cubicBezTo>
                    <a:cubicBezTo>
                      <a:pt x="324731" y="3175"/>
                      <a:pt x="414127" y="441821"/>
                      <a:pt x="414127" y="512932"/>
                    </a:cubicBezTo>
                    <a:lnTo>
                      <a:pt x="414127" y="572780"/>
                    </a:lnTo>
                    <a:cubicBezTo>
                      <a:pt x="414127" y="643891"/>
                      <a:pt x="356481" y="701537"/>
                      <a:pt x="285370" y="701537"/>
                    </a:cubicBezTo>
                    <a:lnTo>
                      <a:pt x="128757" y="701537"/>
                    </a:lnTo>
                    <a:cubicBezTo>
                      <a:pt x="57646" y="701537"/>
                      <a:pt x="0" y="643891"/>
                      <a:pt x="0" y="572780"/>
                    </a:cubicBezTo>
                    <a:lnTo>
                      <a:pt x="0" y="512932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四角形: 角を丸くする 56">
                <a:extLst>
                  <a:ext uri="{FF2B5EF4-FFF2-40B4-BE49-F238E27FC236}">
                    <a16:creationId xmlns:a16="http://schemas.microsoft.com/office/drawing/2014/main" id="{2F9F94D1-DC3F-44BE-95DC-DC3E6AA29C22}"/>
                  </a:ext>
                </a:extLst>
              </p:cNvPr>
              <p:cNvSpPr/>
              <p:nvPr/>
            </p:nvSpPr>
            <p:spPr bwMode="auto">
              <a:xfrm rot="20700000">
                <a:off x="7437404" y="2881521"/>
                <a:ext cx="282652" cy="701537"/>
              </a:xfrm>
              <a:custGeom>
                <a:avLst/>
                <a:gdLst>
                  <a:gd name="connsiteX0" fmla="*/ 0 w 414127"/>
                  <a:gd name="connsiteY0" fmla="*/ 128757 h 317362"/>
                  <a:gd name="connsiteX1" fmla="*/ 128757 w 414127"/>
                  <a:gd name="connsiteY1" fmla="*/ 0 h 317362"/>
                  <a:gd name="connsiteX2" fmla="*/ 285370 w 414127"/>
                  <a:gd name="connsiteY2" fmla="*/ 0 h 317362"/>
                  <a:gd name="connsiteX3" fmla="*/ 414127 w 414127"/>
                  <a:gd name="connsiteY3" fmla="*/ 128757 h 317362"/>
                  <a:gd name="connsiteX4" fmla="*/ 414127 w 414127"/>
                  <a:gd name="connsiteY4" fmla="*/ 188605 h 317362"/>
                  <a:gd name="connsiteX5" fmla="*/ 285370 w 414127"/>
                  <a:gd name="connsiteY5" fmla="*/ 317362 h 317362"/>
                  <a:gd name="connsiteX6" fmla="*/ 128757 w 414127"/>
                  <a:gd name="connsiteY6" fmla="*/ 317362 h 317362"/>
                  <a:gd name="connsiteX7" fmla="*/ 0 w 414127"/>
                  <a:gd name="connsiteY7" fmla="*/ 188605 h 317362"/>
                  <a:gd name="connsiteX8" fmla="*/ 0 w 414127"/>
                  <a:gd name="connsiteY8" fmla="*/ 128757 h 317362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85370 w 414127"/>
                  <a:gd name="connsiteY2" fmla="*/ 384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  <a:gd name="connsiteX0" fmla="*/ 0 w 414127"/>
                  <a:gd name="connsiteY0" fmla="*/ 512932 h 701537"/>
                  <a:gd name="connsiteX1" fmla="*/ 144632 w 414127"/>
                  <a:gd name="connsiteY1" fmla="*/ 0 h 701537"/>
                  <a:gd name="connsiteX2" fmla="*/ 253620 w 414127"/>
                  <a:gd name="connsiteY2" fmla="*/ 3175 h 701537"/>
                  <a:gd name="connsiteX3" fmla="*/ 414127 w 414127"/>
                  <a:gd name="connsiteY3" fmla="*/ 512932 h 701537"/>
                  <a:gd name="connsiteX4" fmla="*/ 414127 w 414127"/>
                  <a:gd name="connsiteY4" fmla="*/ 572780 h 701537"/>
                  <a:gd name="connsiteX5" fmla="*/ 285370 w 414127"/>
                  <a:gd name="connsiteY5" fmla="*/ 701537 h 701537"/>
                  <a:gd name="connsiteX6" fmla="*/ 128757 w 414127"/>
                  <a:gd name="connsiteY6" fmla="*/ 701537 h 701537"/>
                  <a:gd name="connsiteX7" fmla="*/ 0 w 414127"/>
                  <a:gd name="connsiteY7" fmla="*/ 572780 h 701537"/>
                  <a:gd name="connsiteX8" fmla="*/ 0 w 414127"/>
                  <a:gd name="connsiteY8" fmla="*/ 512932 h 7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127" h="701537">
                    <a:moveTo>
                      <a:pt x="0" y="512932"/>
                    </a:moveTo>
                    <a:cubicBezTo>
                      <a:pt x="0" y="441821"/>
                      <a:pt x="73521" y="0"/>
                      <a:pt x="144632" y="0"/>
                    </a:cubicBezTo>
                    <a:cubicBezTo>
                      <a:pt x="196836" y="0"/>
                      <a:pt x="201416" y="3175"/>
                      <a:pt x="253620" y="3175"/>
                    </a:cubicBezTo>
                    <a:cubicBezTo>
                      <a:pt x="324731" y="3175"/>
                      <a:pt x="414127" y="441821"/>
                      <a:pt x="414127" y="512932"/>
                    </a:cubicBezTo>
                    <a:lnTo>
                      <a:pt x="414127" y="572780"/>
                    </a:lnTo>
                    <a:cubicBezTo>
                      <a:pt x="414127" y="643891"/>
                      <a:pt x="356481" y="701537"/>
                      <a:pt x="285370" y="701537"/>
                    </a:cubicBezTo>
                    <a:lnTo>
                      <a:pt x="128757" y="701537"/>
                    </a:lnTo>
                    <a:cubicBezTo>
                      <a:pt x="57646" y="701537"/>
                      <a:pt x="0" y="643891"/>
                      <a:pt x="0" y="572780"/>
                    </a:cubicBezTo>
                    <a:lnTo>
                      <a:pt x="0" y="512932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四角形: 角を丸くする 54">
                <a:extLst>
                  <a:ext uri="{FF2B5EF4-FFF2-40B4-BE49-F238E27FC236}">
                    <a16:creationId xmlns:a16="http://schemas.microsoft.com/office/drawing/2014/main" id="{030CDAB6-A2D9-4CCD-84FF-891C9835FC5F}"/>
                  </a:ext>
                </a:extLst>
              </p:cNvPr>
              <p:cNvSpPr/>
              <p:nvPr/>
            </p:nvSpPr>
            <p:spPr bwMode="auto">
              <a:xfrm rot="18900000" flipH="1">
                <a:off x="7266139" y="2563319"/>
                <a:ext cx="777573" cy="276716"/>
              </a:xfrm>
              <a:custGeom>
                <a:avLst/>
                <a:gdLst>
                  <a:gd name="connsiteX0" fmla="*/ 0 w 741609"/>
                  <a:gd name="connsiteY0" fmla="*/ 112182 h 276509"/>
                  <a:gd name="connsiteX1" fmla="*/ 112182 w 741609"/>
                  <a:gd name="connsiteY1" fmla="*/ 0 h 276509"/>
                  <a:gd name="connsiteX2" fmla="*/ 629427 w 741609"/>
                  <a:gd name="connsiteY2" fmla="*/ 0 h 276509"/>
                  <a:gd name="connsiteX3" fmla="*/ 741609 w 741609"/>
                  <a:gd name="connsiteY3" fmla="*/ 112182 h 276509"/>
                  <a:gd name="connsiteX4" fmla="*/ 741609 w 741609"/>
                  <a:gd name="connsiteY4" fmla="*/ 164327 h 276509"/>
                  <a:gd name="connsiteX5" fmla="*/ 629427 w 741609"/>
                  <a:gd name="connsiteY5" fmla="*/ 276509 h 276509"/>
                  <a:gd name="connsiteX6" fmla="*/ 112182 w 741609"/>
                  <a:gd name="connsiteY6" fmla="*/ 276509 h 276509"/>
                  <a:gd name="connsiteX7" fmla="*/ 0 w 741609"/>
                  <a:gd name="connsiteY7" fmla="*/ 164327 h 276509"/>
                  <a:gd name="connsiteX8" fmla="*/ 0 w 741609"/>
                  <a:gd name="connsiteY8" fmla="*/ 112182 h 276509"/>
                  <a:gd name="connsiteX0" fmla="*/ 35921 w 777530"/>
                  <a:gd name="connsiteY0" fmla="*/ 112182 h 276509"/>
                  <a:gd name="connsiteX1" fmla="*/ 148103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5921 w 777530"/>
                  <a:gd name="connsiteY0" fmla="*/ 112182 h 276509"/>
                  <a:gd name="connsiteX1" fmla="*/ 255866 w 777530"/>
                  <a:gd name="connsiteY1" fmla="*/ 0 h 276509"/>
                  <a:gd name="connsiteX2" fmla="*/ 665348 w 777530"/>
                  <a:gd name="connsiteY2" fmla="*/ 0 h 276509"/>
                  <a:gd name="connsiteX3" fmla="*/ 777530 w 777530"/>
                  <a:gd name="connsiteY3" fmla="*/ 112182 h 276509"/>
                  <a:gd name="connsiteX4" fmla="*/ 777530 w 777530"/>
                  <a:gd name="connsiteY4" fmla="*/ 164327 h 276509"/>
                  <a:gd name="connsiteX5" fmla="*/ 665348 w 777530"/>
                  <a:gd name="connsiteY5" fmla="*/ 276509 h 276509"/>
                  <a:gd name="connsiteX6" fmla="*/ 148103 w 777530"/>
                  <a:gd name="connsiteY6" fmla="*/ 276509 h 276509"/>
                  <a:gd name="connsiteX7" fmla="*/ 0 w 777530"/>
                  <a:gd name="connsiteY7" fmla="*/ 209228 h 276509"/>
                  <a:gd name="connsiteX8" fmla="*/ 35921 w 777530"/>
                  <a:gd name="connsiteY8" fmla="*/ 112182 h 276509"/>
                  <a:gd name="connsiteX0" fmla="*/ 38170 w 779779"/>
                  <a:gd name="connsiteY0" fmla="*/ 112182 h 276509"/>
                  <a:gd name="connsiteX1" fmla="*/ 258115 w 779779"/>
                  <a:gd name="connsiteY1" fmla="*/ 0 h 276509"/>
                  <a:gd name="connsiteX2" fmla="*/ 667597 w 779779"/>
                  <a:gd name="connsiteY2" fmla="*/ 0 h 276509"/>
                  <a:gd name="connsiteX3" fmla="*/ 779779 w 779779"/>
                  <a:gd name="connsiteY3" fmla="*/ 112182 h 276509"/>
                  <a:gd name="connsiteX4" fmla="*/ 779779 w 779779"/>
                  <a:gd name="connsiteY4" fmla="*/ 164327 h 276509"/>
                  <a:gd name="connsiteX5" fmla="*/ 667597 w 779779"/>
                  <a:gd name="connsiteY5" fmla="*/ 276509 h 276509"/>
                  <a:gd name="connsiteX6" fmla="*/ 150352 w 779779"/>
                  <a:gd name="connsiteY6" fmla="*/ 276509 h 276509"/>
                  <a:gd name="connsiteX7" fmla="*/ 2249 w 779779"/>
                  <a:gd name="connsiteY7" fmla="*/ 209228 h 276509"/>
                  <a:gd name="connsiteX8" fmla="*/ 38170 w 779779"/>
                  <a:gd name="connsiteY8" fmla="*/ 112182 h 276509"/>
                  <a:gd name="connsiteX0" fmla="*/ 49246 w 790855"/>
                  <a:gd name="connsiteY0" fmla="*/ 112182 h 276509"/>
                  <a:gd name="connsiteX1" fmla="*/ 269191 w 790855"/>
                  <a:gd name="connsiteY1" fmla="*/ 0 h 276509"/>
                  <a:gd name="connsiteX2" fmla="*/ 678673 w 790855"/>
                  <a:gd name="connsiteY2" fmla="*/ 0 h 276509"/>
                  <a:gd name="connsiteX3" fmla="*/ 790855 w 790855"/>
                  <a:gd name="connsiteY3" fmla="*/ 112182 h 276509"/>
                  <a:gd name="connsiteX4" fmla="*/ 790855 w 790855"/>
                  <a:gd name="connsiteY4" fmla="*/ 164327 h 276509"/>
                  <a:gd name="connsiteX5" fmla="*/ 678673 w 790855"/>
                  <a:gd name="connsiteY5" fmla="*/ 276509 h 276509"/>
                  <a:gd name="connsiteX6" fmla="*/ 161428 w 790855"/>
                  <a:gd name="connsiteY6" fmla="*/ 276509 h 276509"/>
                  <a:gd name="connsiteX7" fmla="*/ 13325 w 790855"/>
                  <a:gd name="connsiteY7" fmla="*/ 209228 h 276509"/>
                  <a:gd name="connsiteX8" fmla="*/ 49246 w 790855"/>
                  <a:gd name="connsiteY8" fmla="*/ 112182 h 276509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65391 w 777573"/>
                  <a:gd name="connsiteY2" fmla="*/ 207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  <a:gd name="connsiteX0" fmla="*/ 78621 w 777573"/>
                  <a:gd name="connsiteY0" fmla="*/ 83203 h 276716"/>
                  <a:gd name="connsiteX1" fmla="*/ 255909 w 777573"/>
                  <a:gd name="connsiteY1" fmla="*/ 207 h 276716"/>
                  <a:gd name="connsiteX2" fmla="*/ 656411 w 777573"/>
                  <a:gd name="connsiteY2" fmla="*/ 98990 h 276716"/>
                  <a:gd name="connsiteX3" fmla="*/ 777573 w 777573"/>
                  <a:gd name="connsiteY3" fmla="*/ 112389 h 276716"/>
                  <a:gd name="connsiteX4" fmla="*/ 777573 w 777573"/>
                  <a:gd name="connsiteY4" fmla="*/ 164534 h 276716"/>
                  <a:gd name="connsiteX5" fmla="*/ 665391 w 777573"/>
                  <a:gd name="connsiteY5" fmla="*/ 276716 h 276716"/>
                  <a:gd name="connsiteX6" fmla="*/ 148146 w 777573"/>
                  <a:gd name="connsiteY6" fmla="*/ 276716 h 276716"/>
                  <a:gd name="connsiteX7" fmla="*/ 43 w 777573"/>
                  <a:gd name="connsiteY7" fmla="*/ 209435 h 276716"/>
                  <a:gd name="connsiteX8" fmla="*/ 78621 w 777573"/>
                  <a:gd name="connsiteY8" fmla="*/ 83203 h 276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77573" h="276716">
                    <a:moveTo>
                      <a:pt x="78621" y="83203"/>
                    </a:moveTo>
                    <a:cubicBezTo>
                      <a:pt x="161688" y="-8266"/>
                      <a:pt x="193953" y="207"/>
                      <a:pt x="255909" y="207"/>
                    </a:cubicBezTo>
                    <a:lnTo>
                      <a:pt x="656411" y="98990"/>
                    </a:lnTo>
                    <a:cubicBezTo>
                      <a:pt x="718367" y="98990"/>
                      <a:pt x="777573" y="50433"/>
                      <a:pt x="777573" y="112389"/>
                    </a:cubicBezTo>
                    <a:lnTo>
                      <a:pt x="777573" y="164534"/>
                    </a:lnTo>
                    <a:cubicBezTo>
                      <a:pt x="777573" y="226490"/>
                      <a:pt x="727347" y="276716"/>
                      <a:pt x="665391" y="276716"/>
                    </a:cubicBezTo>
                    <a:lnTo>
                      <a:pt x="148146" y="276716"/>
                    </a:lnTo>
                    <a:cubicBezTo>
                      <a:pt x="86190" y="276716"/>
                      <a:pt x="43" y="271391"/>
                      <a:pt x="43" y="209435"/>
                    </a:cubicBezTo>
                    <a:cubicBezTo>
                      <a:pt x="43" y="192053"/>
                      <a:pt x="-4446" y="174672"/>
                      <a:pt x="78621" y="83203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60CAB9F7-E7A9-4388-AB95-033B93E5E8C0}"/>
                  </a:ext>
                </a:extLst>
              </p:cNvPr>
              <p:cNvSpPr/>
              <p:nvPr/>
            </p:nvSpPr>
            <p:spPr bwMode="auto">
              <a:xfrm>
                <a:off x="7335074" y="2789785"/>
                <a:ext cx="319852" cy="257304"/>
              </a:xfrm>
              <a:prstGeom prst="roundRect">
                <a:avLst>
                  <a:gd name="adj" fmla="val 40571"/>
                </a:avLst>
              </a:prstGeom>
              <a:solidFill>
                <a:schemeClr val="tx2">
                  <a:lumMod val="50000"/>
                </a:schemeClr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8" name="楕円 77">
              <a:extLst>
                <a:ext uri="{FF2B5EF4-FFF2-40B4-BE49-F238E27FC236}">
                  <a16:creationId xmlns:a16="http://schemas.microsoft.com/office/drawing/2014/main" id="{D6377D13-E544-4842-A797-8017E90B90F2}"/>
                </a:ext>
              </a:extLst>
            </p:cNvPr>
            <p:cNvSpPr/>
            <p:nvPr/>
          </p:nvSpPr>
          <p:spPr bwMode="auto">
            <a:xfrm>
              <a:off x="4368661" y="4526771"/>
              <a:ext cx="263662" cy="23979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58E9B82E-D770-4E4B-B2DA-9CA434C73D90}"/>
                </a:ext>
              </a:extLst>
            </p:cNvPr>
            <p:cNvSpPr/>
            <p:nvPr/>
          </p:nvSpPr>
          <p:spPr bwMode="auto">
            <a:xfrm>
              <a:off x="5270361" y="4526771"/>
              <a:ext cx="263662" cy="23979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752CD981-7A88-48C9-B3B2-84F2F6FC31DB}"/>
                </a:ext>
              </a:extLst>
            </p:cNvPr>
            <p:cNvSpPr/>
            <p:nvPr/>
          </p:nvSpPr>
          <p:spPr bwMode="auto">
            <a:xfrm>
              <a:off x="4517888" y="4206096"/>
              <a:ext cx="860562" cy="88114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" name="台形 80">
              <a:extLst>
                <a:ext uri="{FF2B5EF4-FFF2-40B4-BE49-F238E27FC236}">
                  <a16:creationId xmlns:a16="http://schemas.microsoft.com/office/drawing/2014/main" id="{1C8D224A-7051-4BE3-8A36-BAC1CF840B07}"/>
                </a:ext>
              </a:extLst>
            </p:cNvPr>
            <p:cNvSpPr/>
            <p:nvPr/>
          </p:nvSpPr>
          <p:spPr>
            <a:xfrm rot="10800000" flipV="1">
              <a:off x="4589124" y="3989002"/>
              <a:ext cx="685344" cy="323942"/>
            </a:xfrm>
            <a:prstGeom prst="trapezoid">
              <a:avLst>
                <a:gd name="adj" fmla="val 85441"/>
              </a:avLst>
            </a:prstGeom>
            <a:pattFill prst="dkVert">
              <a:fgClr>
                <a:srgbClr val="FFC000"/>
              </a:fgClr>
              <a:bgClr>
                <a:schemeClr val="accent2">
                  <a:lumMod val="75000"/>
                </a:schemeClr>
              </a:bgClr>
            </a:pattFill>
            <a:ln w="571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台形 81">
              <a:extLst>
                <a:ext uri="{FF2B5EF4-FFF2-40B4-BE49-F238E27FC236}">
                  <a16:creationId xmlns:a16="http://schemas.microsoft.com/office/drawing/2014/main" id="{28A024F5-FC1C-4391-9819-4B9E6E0A238C}"/>
                </a:ext>
              </a:extLst>
            </p:cNvPr>
            <p:cNvSpPr/>
            <p:nvPr/>
          </p:nvSpPr>
          <p:spPr>
            <a:xfrm rot="10800000" flipV="1">
              <a:off x="4684371" y="3972597"/>
              <a:ext cx="494848" cy="366503"/>
            </a:xfrm>
            <a:prstGeom prst="trapezoid">
              <a:avLst>
                <a:gd name="adj" fmla="val 85441"/>
              </a:avLst>
            </a:prstGeom>
            <a:pattFill prst="dkVert">
              <a:fgClr>
                <a:srgbClr val="FFC000"/>
              </a:fgClr>
              <a:bgClr>
                <a:schemeClr val="accent2">
                  <a:lumMod val="75000"/>
                </a:schemeClr>
              </a:bgClr>
            </a:pattFill>
            <a:ln w="571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" name="台形 82">
              <a:extLst>
                <a:ext uri="{FF2B5EF4-FFF2-40B4-BE49-F238E27FC236}">
                  <a16:creationId xmlns:a16="http://schemas.microsoft.com/office/drawing/2014/main" id="{69ABC781-9E67-4232-9C47-567CBD8F7D89}"/>
                </a:ext>
              </a:extLst>
            </p:cNvPr>
            <p:cNvSpPr/>
            <p:nvPr/>
          </p:nvSpPr>
          <p:spPr>
            <a:xfrm rot="10800000" flipV="1">
              <a:off x="4841534" y="3948784"/>
              <a:ext cx="180522" cy="418602"/>
            </a:xfrm>
            <a:prstGeom prst="trapezoid">
              <a:avLst>
                <a:gd name="adj" fmla="val 85441"/>
              </a:avLst>
            </a:prstGeom>
            <a:pattFill prst="dkVert">
              <a:fgClr>
                <a:srgbClr val="FFC000"/>
              </a:fgClr>
              <a:bgClr>
                <a:schemeClr val="accent2">
                  <a:lumMod val="75000"/>
                </a:schemeClr>
              </a:bgClr>
            </a:pattFill>
            <a:ln w="571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" name="台形 83">
              <a:extLst>
                <a:ext uri="{FF2B5EF4-FFF2-40B4-BE49-F238E27FC236}">
                  <a16:creationId xmlns:a16="http://schemas.microsoft.com/office/drawing/2014/main" id="{9C5DF710-2FC5-45E9-B4C9-E19709C13AC5}"/>
                </a:ext>
              </a:extLst>
            </p:cNvPr>
            <p:cNvSpPr/>
            <p:nvPr/>
          </p:nvSpPr>
          <p:spPr>
            <a:xfrm rot="10800000">
              <a:off x="4761935" y="3876428"/>
              <a:ext cx="339725" cy="149409"/>
            </a:xfrm>
            <a:prstGeom prst="trapezoid">
              <a:avLst>
                <a:gd name="adj" fmla="val 85441"/>
              </a:avLst>
            </a:prstGeom>
            <a:pattFill prst="dkVert">
              <a:fgClr>
                <a:srgbClr val="FFC000"/>
              </a:fgClr>
              <a:bgClr>
                <a:schemeClr val="accent2">
                  <a:lumMod val="75000"/>
                </a:schemeClr>
              </a:bgClr>
            </a:pattFill>
            <a:ln w="571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F9D280A9-C028-4CC4-BCD1-6B8217DFEA67}"/>
                </a:ext>
              </a:extLst>
            </p:cNvPr>
            <p:cNvSpPr/>
            <p:nvPr/>
          </p:nvSpPr>
          <p:spPr bwMode="auto">
            <a:xfrm>
              <a:off x="4610824" y="4445286"/>
              <a:ext cx="249462" cy="255426"/>
            </a:xfrm>
            <a:prstGeom prst="ellipse">
              <a:avLst/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7AEBA9C6-9903-4224-8841-FE543EBF20CA}"/>
                </a:ext>
              </a:extLst>
            </p:cNvPr>
            <p:cNvSpPr/>
            <p:nvPr/>
          </p:nvSpPr>
          <p:spPr bwMode="auto">
            <a:xfrm>
              <a:off x="5017224" y="4445286"/>
              <a:ext cx="249462" cy="255426"/>
            </a:xfrm>
            <a:prstGeom prst="ellipse">
              <a:avLst/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64E4C31D-E18E-49EB-B8D7-6A81BF1FD0D4}"/>
                </a:ext>
              </a:extLst>
            </p:cNvPr>
            <p:cNvSpPr/>
            <p:nvPr/>
          </p:nvSpPr>
          <p:spPr bwMode="auto">
            <a:xfrm>
              <a:off x="4673685" y="4506169"/>
              <a:ext cx="123740" cy="126698"/>
            </a:xfrm>
            <a:prstGeom prst="ellips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7B094D6D-589D-459F-B3B6-98E6A553AA06}"/>
                </a:ext>
              </a:extLst>
            </p:cNvPr>
            <p:cNvSpPr/>
            <p:nvPr/>
          </p:nvSpPr>
          <p:spPr bwMode="auto">
            <a:xfrm>
              <a:off x="5080085" y="4506169"/>
              <a:ext cx="123740" cy="126698"/>
            </a:xfrm>
            <a:prstGeom prst="ellips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D1BD30B4-C5C4-489E-A466-855D60EB039A}"/>
                </a:ext>
              </a:extLst>
            </p:cNvPr>
            <p:cNvSpPr/>
            <p:nvPr/>
          </p:nvSpPr>
          <p:spPr bwMode="auto">
            <a:xfrm>
              <a:off x="4825513" y="4755326"/>
              <a:ext cx="232262" cy="237814"/>
            </a:xfrm>
            <a:prstGeom prst="ellipse">
              <a:avLst/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" name="円: 塗りつぶしなし 89">
              <a:extLst>
                <a:ext uri="{FF2B5EF4-FFF2-40B4-BE49-F238E27FC236}">
                  <a16:creationId xmlns:a16="http://schemas.microsoft.com/office/drawing/2014/main" id="{9815689C-BB16-4C0A-AE4A-4321E47B6160}"/>
                </a:ext>
              </a:extLst>
            </p:cNvPr>
            <p:cNvSpPr/>
            <p:nvPr/>
          </p:nvSpPr>
          <p:spPr>
            <a:xfrm>
              <a:off x="4783567" y="4725397"/>
              <a:ext cx="312308" cy="312308"/>
            </a:xfrm>
            <a:prstGeom prst="donut">
              <a:avLst>
                <a:gd name="adj" fmla="val 33967"/>
              </a:avLst>
            </a:prstGeom>
            <a:solidFill>
              <a:srgbClr val="FF66FF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315572CC-C916-4B91-9D05-B866ED531753}"/>
              </a:ext>
            </a:extLst>
          </p:cNvPr>
          <p:cNvGrpSpPr/>
          <p:nvPr/>
        </p:nvGrpSpPr>
        <p:grpSpPr>
          <a:xfrm>
            <a:off x="6585593" y="3801768"/>
            <a:ext cx="2652533" cy="2550006"/>
            <a:chOff x="6585593" y="3801768"/>
            <a:chExt cx="2652533" cy="2550006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56C88076-392E-4A68-903C-27034082E3F3}"/>
                </a:ext>
              </a:extLst>
            </p:cNvPr>
            <p:cNvGrpSpPr/>
            <p:nvPr/>
          </p:nvGrpSpPr>
          <p:grpSpPr>
            <a:xfrm>
              <a:off x="6585593" y="4750326"/>
              <a:ext cx="2652533" cy="1601448"/>
              <a:chOff x="5237714" y="1943835"/>
              <a:chExt cx="4492971" cy="2712599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8A9A2E6B-5644-4E6D-A40C-654B8A6E67C6}"/>
                  </a:ext>
                </a:extLst>
              </p:cNvPr>
              <p:cNvSpPr/>
              <p:nvPr/>
            </p:nvSpPr>
            <p:spPr bwMode="auto">
              <a:xfrm>
                <a:off x="6127900" y="1943835"/>
                <a:ext cx="2712599" cy="2712599"/>
              </a:xfrm>
              <a:custGeom>
                <a:avLst/>
                <a:gdLst>
                  <a:gd name="connsiteX0" fmla="*/ 1281292 w 2712599"/>
                  <a:gd name="connsiteY0" fmla="*/ 0 h 2712599"/>
                  <a:gd name="connsiteX1" fmla="*/ 1431307 w 2712599"/>
                  <a:gd name="connsiteY1" fmla="*/ 0 h 2712599"/>
                  <a:gd name="connsiteX2" fmla="*/ 1468812 w 2712599"/>
                  <a:gd name="connsiteY2" fmla="*/ 37505 h 2712599"/>
                  <a:gd name="connsiteX3" fmla="*/ 1468812 w 2712599"/>
                  <a:gd name="connsiteY3" fmla="*/ 610231 h 2712599"/>
                  <a:gd name="connsiteX4" fmla="*/ 2675094 w 2712599"/>
                  <a:gd name="connsiteY4" fmla="*/ 610231 h 2712599"/>
                  <a:gd name="connsiteX5" fmla="*/ 2712599 w 2712599"/>
                  <a:gd name="connsiteY5" fmla="*/ 647736 h 2712599"/>
                  <a:gd name="connsiteX6" fmla="*/ 2712599 w 2712599"/>
                  <a:gd name="connsiteY6" fmla="*/ 797751 h 2712599"/>
                  <a:gd name="connsiteX7" fmla="*/ 2675094 w 2712599"/>
                  <a:gd name="connsiteY7" fmla="*/ 835256 h 2712599"/>
                  <a:gd name="connsiteX8" fmla="*/ 1468812 w 2712599"/>
                  <a:gd name="connsiteY8" fmla="*/ 835256 h 2712599"/>
                  <a:gd name="connsiteX9" fmla="*/ 1468812 w 2712599"/>
                  <a:gd name="connsiteY9" fmla="*/ 2675094 h 2712599"/>
                  <a:gd name="connsiteX10" fmla="*/ 1431307 w 2712599"/>
                  <a:gd name="connsiteY10" fmla="*/ 2712599 h 2712599"/>
                  <a:gd name="connsiteX11" fmla="*/ 1281292 w 2712599"/>
                  <a:gd name="connsiteY11" fmla="*/ 2712599 h 2712599"/>
                  <a:gd name="connsiteX12" fmla="*/ 1243787 w 2712599"/>
                  <a:gd name="connsiteY12" fmla="*/ 2675094 h 2712599"/>
                  <a:gd name="connsiteX13" fmla="*/ 1243787 w 2712599"/>
                  <a:gd name="connsiteY13" fmla="*/ 835256 h 2712599"/>
                  <a:gd name="connsiteX14" fmla="*/ 37505 w 2712599"/>
                  <a:gd name="connsiteY14" fmla="*/ 835256 h 2712599"/>
                  <a:gd name="connsiteX15" fmla="*/ 0 w 2712599"/>
                  <a:gd name="connsiteY15" fmla="*/ 797751 h 2712599"/>
                  <a:gd name="connsiteX16" fmla="*/ 0 w 2712599"/>
                  <a:gd name="connsiteY16" fmla="*/ 647736 h 2712599"/>
                  <a:gd name="connsiteX17" fmla="*/ 37505 w 2712599"/>
                  <a:gd name="connsiteY17" fmla="*/ 610231 h 2712599"/>
                  <a:gd name="connsiteX18" fmla="*/ 1243787 w 2712599"/>
                  <a:gd name="connsiteY18" fmla="*/ 610231 h 2712599"/>
                  <a:gd name="connsiteX19" fmla="*/ 1243787 w 2712599"/>
                  <a:gd name="connsiteY19" fmla="*/ 37505 h 2712599"/>
                  <a:gd name="connsiteX20" fmla="*/ 1281292 w 2712599"/>
                  <a:gd name="connsiteY20" fmla="*/ 0 h 2712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712599" h="2712599">
                    <a:moveTo>
                      <a:pt x="1281292" y="0"/>
                    </a:moveTo>
                    <a:lnTo>
                      <a:pt x="1431307" y="0"/>
                    </a:lnTo>
                    <a:cubicBezTo>
                      <a:pt x="1452020" y="0"/>
                      <a:pt x="1468812" y="16792"/>
                      <a:pt x="1468812" y="37505"/>
                    </a:cubicBezTo>
                    <a:lnTo>
                      <a:pt x="1468812" y="610231"/>
                    </a:lnTo>
                    <a:lnTo>
                      <a:pt x="2675094" y="610231"/>
                    </a:lnTo>
                    <a:cubicBezTo>
                      <a:pt x="2695807" y="610231"/>
                      <a:pt x="2712599" y="627023"/>
                      <a:pt x="2712599" y="647736"/>
                    </a:cubicBezTo>
                    <a:lnTo>
                      <a:pt x="2712599" y="797751"/>
                    </a:lnTo>
                    <a:cubicBezTo>
                      <a:pt x="2712599" y="818464"/>
                      <a:pt x="2695807" y="835256"/>
                      <a:pt x="2675094" y="835256"/>
                    </a:cubicBezTo>
                    <a:lnTo>
                      <a:pt x="1468812" y="835256"/>
                    </a:lnTo>
                    <a:lnTo>
                      <a:pt x="1468812" y="2675094"/>
                    </a:lnTo>
                    <a:cubicBezTo>
                      <a:pt x="1468812" y="2695807"/>
                      <a:pt x="1452020" y="2712599"/>
                      <a:pt x="1431307" y="2712599"/>
                    </a:cubicBezTo>
                    <a:lnTo>
                      <a:pt x="1281292" y="2712599"/>
                    </a:lnTo>
                    <a:cubicBezTo>
                      <a:pt x="1260579" y="2712599"/>
                      <a:pt x="1243787" y="2695807"/>
                      <a:pt x="1243787" y="2675094"/>
                    </a:cubicBezTo>
                    <a:lnTo>
                      <a:pt x="1243787" y="835256"/>
                    </a:lnTo>
                    <a:lnTo>
                      <a:pt x="37505" y="835256"/>
                    </a:lnTo>
                    <a:cubicBezTo>
                      <a:pt x="16792" y="835256"/>
                      <a:pt x="0" y="818464"/>
                      <a:pt x="0" y="797751"/>
                    </a:cubicBezTo>
                    <a:lnTo>
                      <a:pt x="0" y="647736"/>
                    </a:lnTo>
                    <a:cubicBezTo>
                      <a:pt x="0" y="627023"/>
                      <a:pt x="16792" y="610231"/>
                      <a:pt x="37505" y="610231"/>
                    </a:cubicBezTo>
                    <a:lnTo>
                      <a:pt x="1243787" y="610231"/>
                    </a:lnTo>
                    <a:lnTo>
                      <a:pt x="1243787" y="37505"/>
                    </a:lnTo>
                    <a:cubicBezTo>
                      <a:pt x="1243787" y="16792"/>
                      <a:pt x="1260579" y="0"/>
                      <a:pt x="128129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2747ED8B-8242-4F76-A58E-6CFB50E58EE2}"/>
                  </a:ext>
                </a:extLst>
              </p:cNvPr>
              <p:cNvSpPr/>
              <p:nvPr/>
            </p:nvSpPr>
            <p:spPr bwMode="auto">
              <a:xfrm>
                <a:off x="6414947" y="2483660"/>
                <a:ext cx="2138504" cy="1524134"/>
              </a:xfrm>
              <a:custGeom>
                <a:avLst/>
                <a:gdLst>
                  <a:gd name="connsiteX0" fmla="*/ 105014 w 2368377"/>
                  <a:gd name="connsiteY0" fmla="*/ 0 h 1524134"/>
                  <a:gd name="connsiteX1" fmla="*/ 900315 w 2368377"/>
                  <a:gd name="connsiteY1" fmla="*/ 0 h 1524134"/>
                  <a:gd name="connsiteX2" fmla="*/ 1184974 w 2368377"/>
                  <a:gd name="connsiteY2" fmla="*/ 333695 h 1524134"/>
                  <a:gd name="connsiteX3" fmla="*/ 1469633 w 2368377"/>
                  <a:gd name="connsiteY3" fmla="*/ 0 h 1524134"/>
                  <a:gd name="connsiteX4" fmla="*/ 2263363 w 2368377"/>
                  <a:gd name="connsiteY4" fmla="*/ 0 h 1524134"/>
                  <a:gd name="connsiteX5" fmla="*/ 2368377 w 2368377"/>
                  <a:gd name="connsiteY5" fmla="*/ 105014 h 1524134"/>
                  <a:gd name="connsiteX6" fmla="*/ 2368377 w 2368377"/>
                  <a:gd name="connsiteY6" fmla="*/ 525056 h 1524134"/>
                  <a:gd name="connsiteX7" fmla="*/ 2263363 w 2368377"/>
                  <a:gd name="connsiteY7" fmla="*/ 630070 h 1524134"/>
                  <a:gd name="connsiteX8" fmla="*/ 1942291 w 2368377"/>
                  <a:gd name="connsiteY8" fmla="*/ 630070 h 1524134"/>
                  <a:gd name="connsiteX9" fmla="*/ 1942291 w 2368377"/>
                  <a:gd name="connsiteY9" fmla="*/ 1524134 h 1524134"/>
                  <a:gd name="connsiteX10" fmla="*/ 426087 w 2368377"/>
                  <a:gd name="connsiteY10" fmla="*/ 1524134 h 1524134"/>
                  <a:gd name="connsiteX11" fmla="*/ 426087 w 2368377"/>
                  <a:gd name="connsiteY11" fmla="*/ 630070 h 1524134"/>
                  <a:gd name="connsiteX12" fmla="*/ 105014 w 2368377"/>
                  <a:gd name="connsiteY12" fmla="*/ 630070 h 1524134"/>
                  <a:gd name="connsiteX13" fmla="*/ 0 w 2368377"/>
                  <a:gd name="connsiteY13" fmla="*/ 525056 h 1524134"/>
                  <a:gd name="connsiteX14" fmla="*/ 0 w 2368377"/>
                  <a:gd name="connsiteY14" fmla="*/ 105014 h 1524134"/>
                  <a:gd name="connsiteX15" fmla="*/ 105014 w 2368377"/>
                  <a:gd name="connsiteY15" fmla="*/ 0 h 1524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68377" h="1524134">
                    <a:moveTo>
                      <a:pt x="105014" y="0"/>
                    </a:moveTo>
                    <a:lnTo>
                      <a:pt x="900315" y="0"/>
                    </a:lnTo>
                    <a:lnTo>
                      <a:pt x="1184974" y="333695"/>
                    </a:lnTo>
                    <a:lnTo>
                      <a:pt x="1469633" y="0"/>
                    </a:lnTo>
                    <a:lnTo>
                      <a:pt x="2263363" y="0"/>
                    </a:lnTo>
                    <a:cubicBezTo>
                      <a:pt x="2321361" y="0"/>
                      <a:pt x="2368377" y="47016"/>
                      <a:pt x="2368377" y="105014"/>
                    </a:cubicBezTo>
                    <a:lnTo>
                      <a:pt x="2368377" y="525056"/>
                    </a:lnTo>
                    <a:cubicBezTo>
                      <a:pt x="2368377" y="583054"/>
                      <a:pt x="2321361" y="630070"/>
                      <a:pt x="2263363" y="630070"/>
                    </a:cubicBezTo>
                    <a:lnTo>
                      <a:pt x="1942291" y="630070"/>
                    </a:lnTo>
                    <a:lnTo>
                      <a:pt x="1942291" y="1524134"/>
                    </a:lnTo>
                    <a:lnTo>
                      <a:pt x="426087" y="1524134"/>
                    </a:lnTo>
                    <a:lnTo>
                      <a:pt x="426087" y="630070"/>
                    </a:lnTo>
                    <a:lnTo>
                      <a:pt x="105014" y="630070"/>
                    </a:lnTo>
                    <a:cubicBezTo>
                      <a:pt x="47016" y="630070"/>
                      <a:pt x="0" y="583054"/>
                      <a:pt x="0" y="525056"/>
                    </a:cubicBezTo>
                    <a:lnTo>
                      <a:pt x="0" y="105014"/>
                    </a:lnTo>
                    <a:cubicBezTo>
                      <a:pt x="0" y="47016"/>
                      <a:pt x="47016" y="0"/>
                      <a:pt x="10501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C3BCBB2A-5F12-45BB-AB1D-47B1953092C0}"/>
                  </a:ext>
                </a:extLst>
              </p:cNvPr>
              <p:cNvSpPr/>
              <p:nvPr/>
            </p:nvSpPr>
            <p:spPr bwMode="auto">
              <a:xfrm>
                <a:off x="5237714" y="2425740"/>
                <a:ext cx="956820" cy="669219"/>
              </a:xfrm>
              <a:custGeom>
                <a:avLst/>
                <a:gdLst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873107 w 950985"/>
                  <a:gd name="connsiteY8" fmla="*/ 107817 h 669219"/>
                  <a:gd name="connsiteX9" fmla="*/ 950047 w 950985"/>
                  <a:gd name="connsiteY9" fmla="*/ 253807 h 669219"/>
                  <a:gd name="connsiteX10" fmla="*/ 913418 w 950985"/>
                  <a:gd name="connsiteY10" fmla="*/ 390508 h 669219"/>
                  <a:gd name="connsiteX11" fmla="*/ 788706 w 950985"/>
                  <a:gd name="connsiteY11" fmla="*/ 328214 h 669219"/>
                  <a:gd name="connsiteX12" fmla="*/ 785059 w 950985"/>
                  <a:gd name="connsiteY12" fmla="*/ 337665 h 669219"/>
                  <a:gd name="connsiteX13" fmla="*/ 713725 w 950985"/>
                  <a:gd name="connsiteY13" fmla="*/ 435633 h 669219"/>
                  <a:gd name="connsiteX14" fmla="*/ 712053 w 950985"/>
                  <a:gd name="connsiteY14" fmla="*/ 437079 h 669219"/>
                  <a:gd name="connsiteX15" fmla="*/ 712043 w 950985"/>
                  <a:gd name="connsiteY15" fmla="*/ 439040 h 669219"/>
                  <a:gd name="connsiteX16" fmla="*/ 653228 w 950985"/>
                  <a:gd name="connsiteY16" fmla="*/ 630558 h 669219"/>
                  <a:gd name="connsiteX17" fmla="*/ 652680 w 950985"/>
                  <a:gd name="connsiteY17" fmla="*/ 630228 h 669219"/>
                  <a:gd name="connsiteX18" fmla="*/ 648899 w 950985"/>
                  <a:gd name="connsiteY18" fmla="*/ 636603 h 669219"/>
                  <a:gd name="connsiteX19" fmla="*/ 639132 w 950985"/>
                  <a:gd name="connsiteY19" fmla="*/ 647392 h 669219"/>
                  <a:gd name="connsiteX20" fmla="*/ 537643 w 950985"/>
                  <a:gd name="connsiteY20" fmla="*/ 642220 h 669219"/>
                  <a:gd name="connsiteX21" fmla="*/ 525829 w 950985"/>
                  <a:gd name="connsiteY21" fmla="*/ 563667 h 669219"/>
                  <a:gd name="connsiteX22" fmla="*/ 530162 w 950985"/>
                  <a:gd name="connsiteY22" fmla="*/ 556360 h 669219"/>
                  <a:gd name="connsiteX23" fmla="*/ 529974 w 950985"/>
                  <a:gd name="connsiteY23" fmla="*/ 556246 h 669219"/>
                  <a:gd name="connsiteX24" fmla="*/ 566523 w 950985"/>
                  <a:gd name="connsiteY24" fmla="*/ 382700 h 669219"/>
                  <a:gd name="connsiteX25" fmla="*/ 564112 w 950985"/>
                  <a:gd name="connsiteY25" fmla="*/ 369712 h 669219"/>
                  <a:gd name="connsiteX26" fmla="*/ 546678 w 950985"/>
                  <a:gd name="connsiteY26" fmla="*/ 373278 h 669219"/>
                  <a:gd name="connsiteX27" fmla="*/ 331478 w 950985"/>
                  <a:gd name="connsiteY27" fmla="*/ 588798 h 669219"/>
                  <a:gd name="connsiteX28" fmla="*/ 326928 w 950985"/>
                  <a:gd name="connsiteY28" fmla="*/ 611557 h 669219"/>
                  <a:gd name="connsiteX29" fmla="*/ 326735 w 950985"/>
                  <a:gd name="connsiteY29" fmla="*/ 615454 h 669219"/>
                  <a:gd name="connsiteX30" fmla="*/ 323702 w 950985"/>
                  <a:gd name="connsiteY30" fmla="*/ 627621 h 669219"/>
                  <a:gd name="connsiteX31" fmla="*/ 246353 w 950985"/>
                  <a:gd name="connsiteY31" fmla="*/ 665826 h 669219"/>
                  <a:gd name="connsiteX32" fmla="*/ 207485 w 950985"/>
                  <a:gd name="connsiteY32" fmla="*/ 599517 h 669219"/>
                  <a:gd name="connsiteX33" fmla="*/ 208561 w 950985"/>
                  <a:gd name="connsiteY33" fmla="*/ 595200 h 669219"/>
                  <a:gd name="connsiteX34" fmla="*/ 208503 w 950985"/>
                  <a:gd name="connsiteY34" fmla="*/ 595191 h 669219"/>
                  <a:gd name="connsiteX35" fmla="*/ 215473 w 950985"/>
                  <a:gd name="connsiteY35" fmla="*/ 560330 h 669219"/>
                  <a:gd name="connsiteX36" fmla="*/ 225253 w 950985"/>
                  <a:gd name="connsiteY36" fmla="*/ 526640 h 669219"/>
                  <a:gd name="connsiteX37" fmla="*/ 317475 w 950985"/>
                  <a:gd name="connsiteY37" fmla="*/ 373851 h 669219"/>
                  <a:gd name="connsiteX38" fmla="*/ 335078 w 950985"/>
                  <a:gd name="connsiteY38" fmla="*/ 357234 h 669219"/>
                  <a:gd name="connsiteX39" fmla="*/ 313701 w 950985"/>
                  <a:gd name="connsiteY39" fmla="*/ 370462 h 669219"/>
                  <a:gd name="connsiteX40" fmla="*/ 183422 w 950985"/>
                  <a:gd name="connsiteY40" fmla="*/ 527315 h 669219"/>
                  <a:gd name="connsiteX41" fmla="*/ 182968 w 950985"/>
                  <a:gd name="connsiteY41" fmla="*/ 527119 h 669219"/>
                  <a:gd name="connsiteX42" fmla="*/ 179589 w 950985"/>
                  <a:gd name="connsiteY42" fmla="*/ 536125 h 669219"/>
                  <a:gd name="connsiteX43" fmla="*/ 104340 w 950985"/>
                  <a:gd name="connsiteY43" fmla="*/ 571401 h 669219"/>
                  <a:gd name="connsiteX44" fmla="*/ 59037 w 950985"/>
                  <a:gd name="connsiteY44" fmla="*/ 489830 h 669219"/>
                  <a:gd name="connsiteX45" fmla="*/ 63808 w 950985"/>
                  <a:gd name="connsiteY45" fmla="*/ 477115 h 669219"/>
                  <a:gd name="connsiteX46" fmla="*/ 65437 w 950985"/>
                  <a:gd name="connsiteY46" fmla="*/ 474478 h 669219"/>
                  <a:gd name="connsiteX47" fmla="*/ 82677 w 950985"/>
                  <a:gd name="connsiteY47" fmla="*/ 438864 h 669219"/>
                  <a:gd name="connsiteX48" fmla="*/ 275779 w 950985"/>
                  <a:gd name="connsiteY48" fmla="*/ 242019 h 669219"/>
                  <a:gd name="connsiteX49" fmla="*/ 291065 w 950985"/>
                  <a:gd name="connsiteY49" fmla="*/ 234342 h 669219"/>
                  <a:gd name="connsiteX50" fmla="*/ 279518 w 950985"/>
                  <a:gd name="connsiteY50" fmla="*/ 237911 h 669219"/>
                  <a:gd name="connsiteX51" fmla="*/ 131777 w 950985"/>
                  <a:gd name="connsiteY51" fmla="*/ 334418 h 669219"/>
                  <a:gd name="connsiteX52" fmla="*/ 113699 w 950985"/>
                  <a:gd name="connsiteY52" fmla="*/ 355516 h 669219"/>
                  <a:gd name="connsiteX53" fmla="*/ 110302 w 950985"/>
                  <a:gd name="connsiteY53" fmla="*/ 360780 h 669219"/>
                  <a:gd name="connsiteX54" fmla="*/ 46088 w 950985"/>
                  <a:gd name="connsiteY54" fmla="*/ 381147 h 669219"/>
                  <a:gd name="connsiteX55" fmla="*/ 1970 w 950985"/>
                  <a:gd name="connsiteY55" fmla="*/ 307808 h 669219"/>
                  <a:gd name="connsiteX56" fmla="*/ 12632 w 950985"/>
                  <a:gd name="connsiteY56" fmla="*/ 286719 h 669219"/>
                  <a:gd name="connsiteX57" fmla="*/ 14936 w 950985"/>
                  <a:gd name="connsiteY57" fmla="*/ 284363 h 669219"/>
                  <a:gd name="connsiteX58" fmla="*/ 43175 w 950985"/>
                  <a:gd name="connsiteY58" fmla="*/ 251408 h 669219"/>
                  <a:gd name="connsiteX59" fmla="*/ 266798 w 950985"/>
                  <a:gd name="connsiteY59" fmla="*/ 114563 h 669219"/>
                  <a:gd name="connsiteX60" fmla="*/ 279392 w 950985"/>
                  <a:gd name="connsiteY60" fmla="*/ 111530 h 669219"/>
                  <a:gd name="connsiteX61" fmla="*/ 281193 w 950985"/>
                  <a:gd name="connsiteY61" fmla="*/ 109395 h 669219"/>
                  <a:gd name="connsiteX62" fmla="*/ 269076 w 950985"/>
                  <a:gd name="connsiteY62" fmla="*/ 109830 h 669219"/>
                  <a:gd name="connsiteX63" fmla="*/ 218671 w 950985"/>
                  <a:gd name="connsiteY63" fmla="*/ 116674 h 669219"/>
                  <a:gd name="connsiteX64" fmla="*/ 196568 w 950985"/>
                  <a:gd name="connsiteY64" fmla="*/ 122009 h 669219"/>
                  <a:gd name="connsiteX65" fmla="*/ 194069 w 950985"/>
                  <a:gd name="connsiteY65" fmla="*/ 122954 h 669219"/>
                  <a:gd name="connsiteX66" fmla="*/ 171719 w 950985"/>
                  <a:gd name="connsiteY66" fmla="*/ 124562 h 669219"/>
                  <a:gd name="connsiteX67" fmla="*/ 122181 w 950985"/>
                  <a:gd name="connsiteY67" fmla="*/ 63650 h 669219"/>
                  <a:gd name="connsiteX68" fmla="*/ 126652 w 950985"/>
                  <a:gd name="connsiteY68" fmla="*/ 47863 h 669219"/>
                  <a:gd name="connsiteX69" fmla="*/ 162482 w 950985"/>
                  <a:gd name="connsiteY69" fmla="*/ 17938 h 669219"/>
                  <a:gd name="connsiteX70" fmla="*/ 167106 w 950985"/>
                  <a:gd name="connsiteY70" fmla="*/ 17143 h 669219"/>
                  <a:gd name="connsiteX71" fmla="*/ 196932 w 950985"/>
                  <a:gd name="connsiteY71" fmla="*/ 9945 h 669219"/>
                  <a:gd name="connsiteX72" fmla="*/ 310057 w 950985"/>
                  <a:gd name="connsiteY72" fmla="*/ 217 h 669219"/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950047 w 950985"/>
                  <a:gd name="connsiteY8" fmla="*/ 253807 h 669219"/>
                  <a:gd name="connsiteX9" fmla="*/ 913418 w 950985"/>
                  <a:gd name="connsiteY9" fmla="*/ 390508 h 669219"/>
                  <a:gd name="connsiteX10" fmla="*/ 788706 w 950985"/>
                  <a:gd name="connsiteY10" fmla="*/ 328214 h 669219"/>
                  <a:gd name="connsiteX11" fmla="*/ 785059 w 950985"/>
                  <a:gd name="connsiteY11" fmla="*/ 337665 h 669219"/>
                  <a:gd name="connsiteX12" fmla="*/ 713725 w 950985"/>
                  <a:gd name="connsiteY12" fmla="*/ 435633 h 669219"/>
                  <a:gd name="connsiteX13" fmla="*/ 712053 w 950985"/>
                  <a:gd name="connsiteY13" fmla="*/ 437079 h 669219"/>
                  <a:gd name="connsiteX14" fmla="*/ 712043 w 950985"/>
                  <a:gd name="connsiteY14" fmla="*/ 439040 h 669219"/>
                  <a:gd name="connsiteX15" fmla="*/ 653228 w 950985"/>
                  <a:gd name="connsiteY15" fmla="*/ 630558 h 669219"/>
                  <a:gd name="connsiteX16" fmla="*/ 652680 w 950985"/>
                  <a:gd name="connsiteY16" fmla="*/ 630228 h 669219"/>
                  <a:gd name="connsiteX17" fmla="*/ 648899 w 950985"/>
                  <a:gd name="connsiteY17" fmla="*/ 636603 h 669219"/>
                  <a:gd name="connsiteX18" fmla="*/ 639132 w 950985"/>
                  <a:gd name="connsiteY18" fmla="*/ 647392 h 669219"/>
                  <a:gd name="connsiteX19" fmla="*/ 537643 w 950985"/>
                  <a:gd name="connsiteY19" fmla="*/ 642220 h 669219"/>
                  <a:gd name="connsiteX20" fmla="*/ 525829 w 950985"/>
                  <a:gd name="connsiteY20" fmla="*/ 563667 h 669219"/>
                  <a:gd name="connsiteX21" fmla="*/ 530162 w 950985"/>
                  <a:gd name="connsiteY21" fmla="*/ 556360 h 669219"/>
                  <a:gd name="connsiteX22" fmla="*/ 529974 w 950985"/>
                  <a:gd name="connsiteY22" fmla="*/ 556246 h 669219"/>
                  <a:gd name="connsiteX23" fmla="*/ 566523 w 950985"/>
                  <a:gd name="connsiteY23" fmla="*/ 382700 h 669219"/>
                  <a:gd name="connsiteX24" fmla="*/ 564112 w 950985"/>
                  <a:gd name="connsiteY24" fmla="*/ 369712 h 669219"/>
                  <a:gd name="connsiteX25" fmla="*/ 546678 w 950985"/>
                  <a:gd name="connsiteY25" fmla="*/ 373278 h 669219"/>
                  <a:gd name="connsiteX26" fmla="*/ 331478 w 950985"/>
                  <a:gd name="connsiteY26" fmla="*/ 588798 h 669219"/>
                  <a:gd name="connsiteX27" fmla="*/ 326928 w 950985"/>
                  <a:gd name="connsiteY27" fmla="*/ 611557 h 669219"/>
                  <a:gd name="connsiteX28" fmla="*/ 326735 w 950985"/>
                  <a:gd name="connsiteY28" fmla="*/ 615454 h 669219"/>
                  <a:gd name="connsiteX29" fmla="*/ 323702 w 950985"/>
                  <a:gd name="connsiteY29" fmla="*/ 627621 h 669219"/>
                  <a:gd name="connsiteX30" fmla="*/ 246353 w 950985"/>
                  <a:gd name="connsiteY30" fmla="*/ 665826 h 669219"/>
                  <a:gd name="connsiteX31" fmla="*/ 207485 w 950985"/>
                  <a:gd name="connsiteY31" fmla="*/ 599517 h 669219"/>
                  <a:gd name="connsiteX32" fmla="*/ 208561 w 950985"/>
                  <a:gd name="connsiteY32" fmla="*/ 595200 h 669219"/>
                  <a:gd name="connsiteX33" fmla="*/ 208503 w 950985"/>
                  <a:gd name="connsiteY33" fmla="*/ 595191 h 669219"/>
                  <a:gd name="connsiteX34" fmla="*/ 215473 w 950985"/>
                  <a:gd name="connsiteY34" fmla="*/ 560330 h 669219"/>
                  <a:gd name="connsiteX35" fmla="*/ 225253 w 950985"/>
                  <a:gd name="connsiteY35" fmla="*/ 526640 h 669219"/>
                  <a:gd name="connsiteX36" fmla="*/ 317475 w 950985"/>
                  <a:gd name="connsiteY36" fmla="*/ 373851 h 669219"/>
                  <a:gd name="connsiteX37" fmla="*/ 335078 w 950985"/>
                  <a:gd name="connsiteY37" fmla="*/ 357234 h 669219"/>
                  <a:gd name="connsiteX38" fmla="*/ 313701 w 950985"/>
                  <a:gd name="connsiteY38" fmla="*/ 370462 h 669219"/>
                  <a:gd name="connsiteX39" fmla="*/ 183422 w 950985"/>
                  <a:gd name="connsiteY39" fmla="*/ 527315 h 669219"/>
                  <a:gd name="connsiteX40" fmla="*/ 182968 w 950985"/>
                  <a:gd name="connsiteY40" fmla="*/ 527119 h 669219"/>
                  <a:gd name="connsiteX41" fmla="*/ 179589 w 950985"/>
                  <a:gd name="connsiteY41" fmla="*/ 536125 h 669219"/>
                  <a:gd name="connsiteX42" fmla="*/ 104340 w 950985"/>
                  <a:gd name="connsiteY42" fmla="*/ 571401 h 669219"/>
                  <a:gd name="connsiteX43" fmla="*/ 59037 w 950985"/>
                  <a:gd name="connsiteY43" fmla="*/ 489830 h 669219"/>
                  <a:gd name="connsiteX44" fmla="*/ 63808 w 950985"/>
                  <a:gd name="connsiteY44" fmla="*/ 477115 h 669219"/>
                  <a:gd name="connsiteX45" fmla="*/ 65437 w 950985"/>
                  <a:gd name="connsiteY45" fmla="*/ 474478 h 669219"/>
                  <a:gd name="connsiteX46" fmla="*/ 82677 w 950985"/>
                  <a:gd name="connsiteY46" fmla="*/ 438864 h 669219"/>
                  <a:gd name="connsiteX47" fmla="*/ 275779 w 950985"/>
                  <a:gd name="connsiteY47" fmla="*/ 242019 h 669219"/>
                  <a:gd name="connsiteX48" fmla="*/ 291065 w 950985"/>
                  <a:gd name="connsiteY48" fmla="*/ 234342 h 669219"/>
                  <a:gd name="connsiteX49" fmla="*/ 279518 w 950985"/>
                  <a:gd name="connsiteY49" fmla="*/ 237911 h 669219"/>
                  <a:gd name="connsiteX50" fmla="*/ 131777 w 950985"/>
                  <a:gd name="connsiteY50" fmla="*/ 334418 h 669219"/>
                  <a:gd name="connsiteX51" fmla="*/ 113699 w 950985"/>
                  <a:gd name="connsiteY51" fmla="*/ 355516 h 669219"/>
                  <a:gd name="connsiteX52" fmla="*/ 110302 w 950985"/>
                  <a:gd name="connsiteY52" fmla="*/ 360780 h 669219"/>
                  <a:gd name="connsiteX53" fmla="*/ 46088 w 950985"/>
                  <a:gd name="connsiteY53" fmla="*/ 381147 h 669219"/>
                  <a:gd name="connsiteX54" fmla="*/ 1970 w 950985"/>
                  <a:gd name="connsiteY54" fmla="*/ 307808 h 669219"/>
                  <a:gd name="connsiteX55" fmla="*/ 12632 w 950985"/>
                  <a:gd name="connsiteY55" fmla="*/ 286719 h 669219"/>
                  <a:gd name="connsiteX56" fmla="*/ 14936 w 950985"/>
                  <a:gd name="connsiteY56" fmla="*/ 284363 h 669219"/>
                  <a:gd name="connsiteX57" fmla="*/ 43175 w 950985"/>
                  <a:gd name="connsiteY57" fmla="*/ 251408 h 669219"/>
                  <a:gd name="connsiteX58" fmla="*/ 266798 w 950985"/>
                  <a:gd name="connsiteY58" fmla="*/ 114563 h 669219"/>
                  <a:gd name="connsiteX59" fmla="*/ 279392 w 950985"/>
                  <a:gd name="connsiteY59" fmla="*/ 111530 h 669219"/>
                  <a:gd name="connsiteX60" fmla="*/ 281193 w 950985"/>
                  <a:gd name="connsiteY60" fmla="*/ 109395 h 669219"/>
                  <a:gd name="connsiteX61" fmla="*/ 269076 w 950985"/>
                  <a:gd name="connsiteY61" fmla="*/ 109830 h 669219"/>
                  <a:gd name="connsiteX62" fmla="*/ 218671 w 950985"/>
                  <a:gd name="connsiteY62" fmla="*/ 116674 h 669219"/>
                  <a:gd name="connsiteX63" fmla="*/ 196568 w 950985"/>
                  <a:gd name="connsiteY63" fmla="*/ 122009 h 669219"/>
                  <a:gd name="connsiteX64" fmla="*/ 194069 w 950985"/>
                  <a:gd name="connsiteY64" fmla="*/ 122954 h 669219"/>
                  <a:gd name="connsiteX65" fmla="*/ 171719 w 950985"/>
                  <a:gd name="connsiteY65" fmla="*/ 124562 h 669219"/>
                  <a:gd name="connsiteX66" fmla="*/ 122181 w 950985"/>
                  <a:gd name="connsiteY66" fmla="*/ 63650 h 669219"/>
                  <a:gd name="connsiteX67" fmla="*/ 126652 w 950985"/>
                  <a:gd name="connsiteY67" fmla="*/ 47863 h 669219"/>
                  <a:gd name="connsiteX68" fmla="*/ 162482 w 950985"/>
                  <a:gd name="connsiteY68" fmla="*/ 17938 h 669219"/>
                  <a:gd name="connsiteX69" fmla="*/ 167106 w 950985"/>
                  <a:gd name="connsiteY69" fmla="*/ 17143 h 669219"/>
                  <a:gd name="connsiteX70" fmla="*/ 196932 w 950985"/>
                  <a:gd name="connsiteY70" fmla="*/ 9945 h 669219"/>
                  <a:gd name="connsiteX71" fmla="*/ 310057 w 950985"/>
                  <a:gd name="connsiteY71" fmla="*/ 217 h 669219"/>
                  <a:gd name="connsiteX0" fmla="*/ 310057 w 954478"/>
                  <a:gd name="connsiteY0" fmla="*/ 217 h 669219"/>
                  <a:gd name="connsiteX1" fmla="*/ 420875 w 954478"/>
                  <a:gd name="connsiteY1" fmla="*/ 16213 h 669219"/>
                  <a:gd name="connsiteX2" fmla="*/ 446748 w 954478"/>
                  <a:gd name="connsiteY2" fmla="*/ 23913 h 669219"/>
                  <a:gd name="connsiteX3" fmla="*/ 465540 w 954478"/>
                  <a:gd name="connsiteY3" fmla="*/ 20060 h 669219"/>
                  <a:gd name="connsiteX4" fmla="*/ 545828 w 954478"/>
                  <a:gd name="connsiteY4" fmla="*/ 13705 h 669219"/>
                  <a:gd name="connsiteX5" fmla="*/ 772130 w 954478"/>
                  <a:gd name="connsiteY5" fmla="*/ 74670 h 669219"/>
                  <a:gd name="connsiteX6" fmla="*/ 785486 w 954478"/>
                  <a:gd name="connsiteY6" fmla="*/ 84873 h 669219"/>
                  <a:gd name="connsiteX7" fmla="*/ 857567 w 954478"/>
                  <a:gd name="connsiteY7" fmla="*/ 89228 h 669219"/>
                  <a:gd name="connsiteX8" fmla="*/ 950047 w 954478"/>
                  <a:gd name="connsiteY8" fmla="*/ 253807 h 669219"/>
                  <a:gd name="connsiteX9" fmla="*/ 913418 w 954478"/>
                  <a:gd name="connsiteY9" fmla="*/ 390508 h 669219"/>
                  <a:gd name="connsiteX10" fmla="*/ 788706 w 954478"/>
                  <a:gd name="connsiteY10" fmla="*/ 328214 h 669219"/>
                  <a:gd name="connsiteX11" fmla="*/ 785059 w 954478"/>
                  <a:gd name="connsiteY11" fmla="*/ 337665 h 669219"/>
                  <a:gd name="connsiteX12" fmla="*/ 713725 w 954478"/>
                  <a:gd name="connsiteY12" fmla="*/ 435633 h 669219"/>
                  <a:gd name="connsiteX13" fmla="*/ 712053 w 954478"/>
                  <a:gd name="connsiteY13" fmla="*/ 437079 h 669219"/>
                  <a:gd name="connsiteX14" fmla="*/ 712043 w 954478"/>
                  <a:gd name="connsiteY14" fmla="*/ 439040 h 669219"/>
                  <a:gd name="connsiteX15" fmla="*/ 653228 w 954478"/>
                  <a:gd name="connsiteY15" fmla="*/ 630558 h 669219"/>
                  <a:gd name="connsiteX16" fmla="*/ 652680 w 954478"/>
                  <a:gd name="connsiteY16" fmla="*/ 630228 h 669219"/>
                  <a:gd name="connsiteX17" fmla="*/ 648899 w 954478"/>
                  <a:gd name="connsiteY17" fmla="*/ 636603 h 669219"/>
                  <a:gd name="connsiteX18" fmla="*/ 639132 w 954478"/>
                  <a:gd name="connsiteY18" fmla="*/ 647392 h 669219"/>
                  <a:gd name="connsiteX19" fmla="*/ 537643 w 954478"/>
                  <a:gd name="connsiteY19" fmla="*/ 642220 h 669219"/>
                  <a:gd name="connsiteX20" fmla="*/ 525829 w 954478"/>
                  <a:gd name="connsiteY20" fmla="*/ 563667 h 669219"/>
                  <a:gd name="connsiteX21" fmla="*/ 530162 w 954478"/>
                  <a:gd name="connsiteY21" fmla="*/ 556360 h 669219"/>
                  <a:gd name="connsiteX22" fmla="*/ 529974 w 954478"/>
                  <a:gd name="connsiteY22" fmla="*/ 556246 h 669219"/>
                  <a:gd name="connsiteX23" fmla="*/ 566523 w 954478"/>
                  <a:gd name="connsiteY23" fmla="*/ 382700 h 669219"/>
                  <a:gd name="connsiteX24" fmla="*/ 564112 w 954478"/>
                  <a:gd name="connsiteY24" fmla="*/ 369712 h 669219"/>
                  <a:gd name="connsiteX25" fmla="*/ 546678 w 954478"/>
                  <a:gd name="connsiteY25" fmla="*/ 373278 h 669219"/>
                  <a:gd name="connsiteX26" fmla="*/ 331478 w 954478"/>
                  <a:gd name="connsiteY26" fmla="*/ 588798 h 669219"/>
                  <a:gd name="connsiteX27" fmla="*/ 326928 w 954478"/>
                  <a:gd name="connsiteY27" fmla="*/ 611557 h 669219"/>
                  <a:gd name="connsiteX28" fmla="*/ 326735 w 954478"/>
                  <a:gd name="connsiteY28" fmla="*/ 615454 h 669219"/>
                  <a:gd name="connsiteX29" fmla="*/ 323702 w 954478"/>
                  <a:gd name="connsiteY29" fmla="*/ 627621 h 669219"/>
                  <a:gd name="connsiteX30" fmla="*/ 246353 w 954478"/>
                  <a:gd name="connsiteY30" fmla="*/ 665826 h 669219"/>
                  <a:gd name="connsiteX31" fmla="*/ 207485 w 954478"/>
                  <a:gd name="connsiteY31" fmla="*/ 599517 h 669219"/>
                  <a:gd name="connsiteX32" fmla="*/ 208561 w 954478"/>
                  <a:gd name="connsiteY32" fmla="*/ 595200 h 669219"/>
                  <a:gd name="connsiteX33" fmla="*/ 208503 w 954478"/>
                  <a:gd name="connsiteY33" fmla="*/ 595191 h 669219"/>
                  <a:gd name="connsiteX34" fmla="*/ 215473 w 954478"/>
                  <a:gd name="connsiteY34" fmla="*/ 560330 h 669219"/>
                  <a:gd name="connsiteX35" fmla="*/ 225253 w 954478"/>
                  <a:gd name="connsiteY35" fmla="*/ 526640 h 669219"/>
                  <a:gd name="connsiteX36" fmla="*/ 317475 w 954478"/>
                  <a:gd name="connsiteY36" fmla="*/ 373851 h 669219"/>
                  <a:gd name="connsiteX37" fmla="*/ 335078 w 954478"/>
                  <a:gd name="connsiteY37" fmla="*/ 357234 h 669219"/>
                  <a:gd name="connsiteX38" fmla="*/ 313701 w 954478"/>
                  <a:gd name="connsiteY38" fmla="*/ 370462 h 669219"/>
                  <a:gd name="connsiteX39" fmla="*/ 183422 w 954478"/>
                  <a:gd name="connsiteY39" fmla="*/ 527315 h 669219"/>
                  <a:gd name="connsiteX40" fmla="*/ 182968 w 954478"/>
                  <a:gd name="connsiteY40" fmla="*/ 527119 h 669219"/>
                  <a:gd name="connsiteX41" fmla="*/ 179589 w 954478"/>
                  <a:gd name="connsiteY41" fmla="*/ 536125 h 669219"/>
                  <a:gd name="connsiteX42" fmla="*/ 104340 w 954478"/>
                  <a:gd name="connsiteY42" fmla="*/ 571401 h 669219"/>
                  <a:gd name="connsiteX43" fmla="*/ 59037 w 954478"/>
                  <a:gd name="connsiteY43" fmla="*/ 489830 h 669219"/>
                  <a:gd name="connsiteX44" fmla="*/ 63808 w 954478"/>
                  <a:gd name="connsiteY44" fmla="*/ 477115 h 669219"/>
                  <a:gd name="connsiteX45" fmla="*/ 65437 w 954478"/>
                  <a:gd name="connsiteY45" fmla="*/ 474478 h 669219"/>
                  <a:gd name="connsiteX46" fmla="*/ 82677 w 954478"/>
                  <a:gd name="connsiteY46" fmla="*/ 438864 h 669219"/>
                  <a:gd name="connsiteX47" fmla="*/ 275779 w 954478"/>
                  <a:gd name="connsiteY47" fmla="*/ 242019 h 669219"/>
                  <a:gd name="connsiteX48" fmla="*/ 291065 w 954478"/>
                  <a:gd name="connsiteY48" fmla="*/ 234342 h 669219"/>
                  <a:gd name="connsiteX49" fmla="*/ 279518 w 954478"/>
                  <a:gd name="connsiteY49" fmla="*/ 237911 h 669219"/>
                  <a:gd name="connsiteX50" fmla="*/ 131777 w 954478"/>
                  <a:gd name="connsiteY50" fmla="*/ 334418 h 669219"/>
                  <a:gd name="connsiteX51" fmla="*/ 113699 w 954478"/>
                  <a:gd name="connsiteY51" fmla="*/ 355516 h 669219"/>
                  <a:gd name="connsiteX52" fmla="*/ 110302 w 954478"/>
                  <a:gd name="connsiteY52" fmla="*/ 360780 h 669219"/>
                  <a:gd name="connsiteX53" fmla="*/ 46088 w 954478"/>
                  <a:gd name="connsiteY53" fmla="*/ 381147 h 669219"/>
                  <a:gd name="connsiteX54" fmla="*/ 1970 w 954478"/>
                  <a:gd name="connsiteY54" fmla="*/ 307808 h 669219"/>
                  <a:gd name="connsiteX55" fmla="*/ 12632 w 954478"/>
                  <a:gd name="connsiteY55" fmla="*/ 286719 h 669219"/>
                  <a:gd name="connsiteX56" fmla="*/ 14936 w 954478"/>
                  <a:gd name="connsiteY56" fmla="*/ 284363 h 669219"/>
                  <a:gd name="connsiteX57" fmla="*/ 43175 w 954478"/>
                  <a:gd name="connsiteY57" fmla="*/ 251408 h 669219"/>
                  <a:gd name="connsiteX58" fmla="*/ 266798 w 954478"/>
                  <a:gd name="connsiteY58" fmla="*/ 114563 h 669219"/>
                  <a:gd name="connsiteX59" fmla="*/ 279392 w 954478"/>
                  <a:gd name="connsiteY59" fmla="*/ 111530 h 669219"/>
                  <a:gd name="connsiteX60" fmla="*/ 281193 w 954478"/>
                  <a:gd name="connsiteY60" fmla="*/ 109395 h 669219"/>
                  <a:gd name="connsiteX61" fmla="*/ 269076 w 954478"/>
                  <a:gd name="connsiteY61" fmla="*/ 109830 h 669219"/>
                  <a:gd name="connsiteX62" fmla="*/ 218671 w 954478"/>
                  <a:gd name="connsiteY62" fmla="*/ 116674 h 669219"/>
                  <a:gd name="connsiteX63" fmla="*/ 196568 w 954478"/>
                  <a:gd name="connsiteY63" fmla="*/ 122009 h 669219"/>
                  <a:gd name="connsiteX64" fmla="*/ 194069 w 954478"/>
                  <a:gd name="connsiteY64" fmla="*/ 122954 h 669219"/>
                  <a:gd name="connsiteX65" fmla="*/ 171719 w 954478"/>
                  <a:gd name="connsiteY65" fmla="*/ 124562 h 669219"/>
                  <a:gd name="connsiteX66" fmla="*/ 122181 w 954478"/>
                  <a:gd name="connsiteY66" fmla="*/ 63650 h 669219"/>
                  <a:gd name="connsiteX67" fmla="*/ 126652 w 954478"/>
                  <a:gd name="connsiteY67" fmla="*/ 47863 h 669219"/>
                  <a:gd name="connsiteX68" fmla="*/ 162482 w 954478"/>
                  <a:gd name="connsiteY68" fmla="*/ 17938 h 669219"/>
                  <a:gd name="connsiteX69" fmla="*/ 167106 w 954478"/>
                  <a:gd name="connsiteY69" fmla="*/ 17143 h 669219"/>
                  <a:gd name="connsiteX70" fmla="*/ 196932 w 954478"/>
                  <a:gd name="connsiteY70" fmla="*/ 9945 h 669219"/>
                  <a:gd name="connsiteX71" fmla="*/ 310057 w 954478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5637"/>
                  <a:gd name="connsiteY0" fmla="*/ 217 h 669219"/>
                  <a:gd name="connsiteX1" fmla="*/ 420875 w 955637"/>
                  <a:gd name="connsiteY1" fmla="*/ 16213 h 669219"/>
                  <a:gd name="connsiteX2" fmla="*/ 446748 w 955637"/>
                  <a:gd name="connsiteY2" fmla="*/ 23913 h 669219"/>
                  <a:gd name="connsiteX3" fmla="*/ 465540 w 955637"/>
                  <a:gd name="connsiteY3" fmla="*/ 20060 h 669219"/>
                  <a:gd name="connsiteX4" fmla="*/ 545828 w 955637"/>
                  <a:gd name="connsiteY4" fmla="*/ 13705 h 669219"/>
                  <a:gd name="connsiteX5" fmla="*/ 772130 w 955637"/>
                  <a:gd name="connsiteY5" fmla="*/ 74670 h 669219"/>
                  <a:gd name="connsiteX6" fmla="*/ 785486 w 955637"/>
                  <a:gd name="connsiteY6" fmla="*/ 84873 h 669219"/>
                  <a:gd name="connsiteX7" fmla="*/ 857567 w 955637"/>
                  <a:gd name="connsiteY7" fmla="*/ 89228 h 669219"/>
                  <a:gd name="connsiteX8" fmla="*/ 950047 w 955637"/>
                  <a:gd name="connsiteY8" fmla="*/ 253807 h 669219"/>
                  <a:gd name="connsiteX9" fmla="*/ 913418 w 955637"/>
                  <a:gd name="connsiteY9" fmla="*/ 390508 h 669219"/>
                  <a:gd name="connsiteX10" fmla="*/ 788706 w 955637"/>
                  <a:gd name="connsiteY10" fmla="*/ 328214 h 669219"/>
                  <a:gd name="connsiteX11" fmla="*/ 785059 w 955637"/>
                  <a:gd name="connsiteY11" fmla="*/ 337665 h 669219"/>
                  <a:gd name="connsiteX12" fmla="*/ 713725 w 955637"/>
                  <a:gd name="connsiteY12" fmla="*/ 435633 h 669219"/>
                  <a:gd name="connsiteX13" fmla="*/ 712053 w 955637"/>
                  <a:gd name="connsiteY13" fmla="*/ 437079 h 669219"/>
                  <a:gd name="connsiteX14" fmla="*/ 712043 w 955637"/>
                  <a:gd name="connsiteY14" fmla="*/ 439040 h 669219"/>
                  <a:gd name="connsiteX15" fmla="*/ 653228 w 955637"/>
                  <a:gd name="connsiteY15" fmla="*/ 630558 h 669219"/>
                  <a:gd name="connsiteX16" fmla="*/ 652680 w 955637"/>
                  <a:gd name="connsiteY16" fmla="*/ 630228 h 669219"/>
                  <a:gd name="connsiteX17" fmla="*/ 648899 w 955637"/>
                  <a:gd name="connsiteY17" fmla="*/ 636603 h 669219"/>
                  <a:gd name="connsiteX18" fmla="*/ 639132 w 955637"/>
                  <a:gd name="connsiteY18" fmla="*/ 647392 h 669219"/>
                  <a:gd name="connsiteX19" fmla="*/ 537643 w 955637"/>
                  <a:gd name="connsiteY19" fmla="*/ 642220 h 669219"/>
                  <a:gd name="connsiteX20" fmla="*/ 525829 w 955637"/>
                  <a:gd name="connsiteY20" fmla="*/ 563667 h 669219"/>
                  <a:gd name="connsiteX21" fmla="*/ 530162 w 955637"/>
                  <a:gd name="connsiteY21" fmla="*/ 556360 h 669219"/>
                  <a:gd name="connsiteX22" fmla="*/ 529974 w 955637"/>
                  <a:gd name="connsiteY22" fmla="*/ 556246 h 669219"/>
                  <a:gd name="connsiteX23" fmla="*/ 566523 w 955637"/>
                  <a:gd name="connsiteY23" fmla="*/ 382700 h 669219"/>
                  <a:gd name="connsiteX24" fmla="*/ 564112 w 955637"/>
                  <a:gd name="connsiteY24" fmla="*/ 369712 h 669219"/>
                  <a:gd name="connsiteX25" fmla="*/ 546678 w 955637"/>
                  <a:gd name="connsiteY25" fmla="*/ 373278 h 669219"/>
                  <a:gd name="connsiteX26" fmla="*/ 331478 w 955637"/>
                  <a:gd name="connsiteY26" fmla="*/ 588798 h 669219"/>
                  <a:gd name="connsiteX27" fmla="*/ 326928 w 955637"/>
                  <a:gd name="connsiteY27" fmla="*/ 611557 h 669219"/>
                  <a:gd name="connsiteX28" fmla="*/ 326735 w 955637"/>
                  <a:gd name="connsiteY28" fmla="*/ 615454 h 669219"/>
                  <a:gd name="connsiteX29" fmla="*/ 323702 w 955637"/>
                  <a:gd name="connsiteY29" fmla="*/ 627621 h 669219"/>
                  <a:gd name="connsiteX30" fmla="*/ 246353 w 955637"/>
                  <a:gd name="connsiteY30" fmla="*/ 665826 h 669219"/>
                  <a:gd name="connsiteX31" fmla="*/ 207485 w 955637"/>
                  <a:gd name="connsiteY31" fmla="*/ 599517 h 669219"/>
                  <a:gd name="connsiteX32" fmla="*/ 208561 w 955637"/>
                  <a:gd name="connsiteY32" fmla="*/ 595200 h 669219"/>
                  <a:gd name="connsiteX33" fmla="*/ 208503 w 955637"/>
                  <a:gd name="connsiteY33" fmla="*/ 595191 h 669219"/>
                  <a:gd name="connsiteX34" fmla="*/ 215473 w 955637"/>
                  <a:gd name="connsiteY34" fmla="*/ 560330 h 669219"/>
                  <a:gd name="connsiteX35" fmla="*/ 225253 w 955637"/>
                  <a:gd name="connsiteY35" fmla="*/ 526640 h 669219"/>
                  <a:gd name="connsiteX36" fmla="*/ 317475 w 955637"/>
                  <a:gd name="connsiteY36" fmla="*/ 373851 h 669219"/>
                  <a:gd name="connsiteX37" fmla="*/ 335078 w 955637"/>
                  <a:gd name="connsiteY37" fmla="*/ 357234 h 669219"/>
                  <a:gd name="connsiteX38" fmla="*/ 313701 w 955637"/>
                  <a:gd name="connsiteY38" fmla="*/ 370462 h 669219"/>
                  <a:gd name="connsiteX39" fmla="*/ 183422 w 955637"/>
                  <a:gd name="connsiteY39" fmla="*/ 527315 h 669219"/>
                  <a:gd name="connsiteX40" fmla="*/ 182968 w 955637"/>
                  <a:gd name="connsiteY40" fmla="*/ 527119 h 669219"/>
                  <a:gd name="connsiteX41" fmla="*/ 179589 w 955637"/>
                  <a:gd name="connsiteY41" fmla="*/ 536125 h 669219"/>
                  <a:gd name="connsiteX42" fmla="*/ 104340 w 955637"/>
                  <a:gd name="connsiteY42" fmla="*/ 571401 h 669219"/>
                  <a:gd name="connsiteX43" fmla="*/ 59037 w 955637"/>
                  <a:gd name="connsiteY43" fmla="*/ 489830 h 669219"/>
                  <a:gd name="connsiteX44" fmla="*/ 63808 w 955637"/>
                  <a:gd name="connsiteY44" fmla="*/ 477115 h 669219"/>
                  <a:gd name="connsiteX45" fmla="*/ 65437 w 955637"/>
                  <a:gd name="connsiteY45" fmla="*/ 474478 h 669219"/>
                  <a:gd name="connsiteX46" fmla="*/ 82677 w 955637"/>
                  <a:gd name="connsiteY46" fmla="*/ 438864 h 669219"/>
                  <a:gd name="connsiteX47" fmla="*/ 275779 w 955637"/>
                  <a:gd name="connsiteY47" fmla="*/ 242019 h 669219"/>
                  <a:gd name="connsiteX48" fmla="*/ 291065 w 955637"/>
                  <a:gd name="connsiteY48" fmla="*/ 234342 h 669219"/>
                  <a:gd name="connsiteX49" fmla="*/ 279518 w 955637"/>
                  <a:gd name="connsiteY49" fmla="*/ 237911 h 669219"/>
                  <a:gd name="connsiteX50" fmla="*/ 131777 w 955637"/>
                  <a:gd name="connsiteY50" fmla="*/ 334418 h 669219"/>
                  <a:gd name="connsiteX51" fmla="*/ 113699 w 955637"/>
                  <a:gd name="connsiteY51" fmla="*/ 355516 h 669219"/>
                  <a:gd name="connsiteX52" fmla="*/ 110302 w 955637"/>
                  <a:gd name="connsiteY52" fmla="*/ 360780 h 669219"/>
                  <a:gd name="connsiteX53" fmla="*/ 46088 w 955637"/>
                  <a:gd name="connsiteY53" fmla="*/ 381147 h 669219"/>
                  <a:gd name="connsiteX54" fmla="*/ 1970 w 955637"/>
                  <a:gd name="connsiteY54" fmla="*/ 307808 h 669219"/>
                  <a:gd name="connsiteX55" fmla="*/ 12632 w 955637"/>
                  <a:gd name="connsiteY55" fmla="*/ 286719 h 669219"/>
                  <a:gd name="connsiteX56" fmla="*/ 14936 w 955637"/>
                  <a:gd name="connsiteY56" fmla="*/ 284363 h 669219"/>
                  <a:gd name="connsiteX57" fmla="*/ 43175 w 955637"/>
                  <a:gd name="connsiteY57" fmla="*/ 251408 h 669219"/>
                  <a:gd name="connsiteX58" fmla="*/ 266798 w 955637"/>
                  <a:gd name="connsiteY58" fmla="*/ 114563 h 669219"/>
                  <a:gd name="connsiteX59" fmla="*/ 279392 w 955637"/>
                  <a:gd name="connsiteY59" fmla="*/ 111530 h 669219"/>
                  <a:gd name="connsiteX60" fmla="*/ 281193 w 955637"/>
                  <a:gd name="connsiteY60" fmla="*/ 109395 h 669219"/>
                  <a:gd name="connsiteX61" fmla="*/ 269076 w 955637"/>
                  <a:gd name="connsiteY61" fmla="*/ 109830 h 669219"/>
                  <a:gd name="connsiteX62" fmla="*/ 218671 w 955637"/>
                  <a:gd name="connsiteY62" fmla="*/ 116674 h 669219"/>
                  <a:gd name="connsiteX63" fmla="*/ 196568 w 955637"/>
                  <a:gd name="connsiteY63" fmla="*/ 122009 h 669219"/>
                  <a:gd name="connsiteX64" fmla="*/ 194069 w 955637"/>
                  <a:gd name="connsiteY64" fmla="*/ 122954 h 669219"/>
                  <a:gd name="connsiteX65" fmla="*/ 171719 w 955637"/>
                  <a:gd name="connsiteY65" fmla="*/ 124562 h 669219"/>
                  <a:gd name="connsiteX66" fmla="*/ 122181 w 955637"/>
                  <a:gd name="connsiteY66" fmla="*/ 63650 h 669219"/>
                  <a:gd name="connsiteX67" fmla="*/ 126652 w 955637"/>
                  <a:gd name="connsiteY67" fmla="*/ 47863 h 669219"/>
                  <a:gd name="connsiteX68" fmla="*/ 162482 w 955637"/>
                  <a:gd name="connsiteY68" fmla="*/ 17938 h 669219"/>
                  <a:gd name="connsiteX69" fmla="*/ 167106 w 955637"/>
                  <a:gd name="connsiteY69" fmla="*/ 17143 h 669219"/>
                  <a:gd name="connsiteX70" fmla="*/ 196932 w 955637"/>
                  <a:gd name="connsiteY70" fmla="*/ 9945 h 669219"/>
                  <a:gd name="connsiteX71" fmla="*/ 310057 w 955637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69076 w 958185"/>
                  <a:gd name="connsiteY61" fmla="*/ 109830 h 669219"/>
                  <a:gd name="connsiteX62" fmla="*/ 218671 w 958185"/>
                  <a:gd name="connsiteY62" fmla="*/ 116674 h 669219"/>
                  <a:gd name="connsiteX63" fmla="*/ 196568 w 958185"/>
                  <a:gd name="connsiteY63" fmla="*/ 122009 h 669219"/>
                  <a:gd name="connsiteX64" fmla="*/ 194069 w 958185"/>
                  <a:gd name="connsiteY64" fmla="*/ 122954 h 669219"/>
                  <a:gd name="connsiteX65" fmla="*/ 171719 w 958185"/>
                  <a:gd name="connsiteY65" fmla="*/ 124562 h 669219"/>
                  <a:gd name="connsiteX66" fmla="*/ 122181 w 958185"/>
                  <a:gd name="connsiteY66" fmla="*/ 63650 h 669219"/>
                  <a:gd name="connsiteX67" fmla="*/ 126652 w 958185"/>
                  <a:gd name="connsiteY67" fmla="*/ 47863 h 669219"/>
                  <a:gd name="connsiteX68" fmla="*/ 162482 w 958185"/>
                  <a:gd name="connsiteY68" fmla="*/ 17938 h 669219"/>
                  <a:gd name="connsiteX69" fmla="*/ 167106 w 958185"/>
                  <a:gd name="connsiteY69" fmla="*/ 17143 h 669219"/>
                  <a:gd name="connsiteX70" fmla="*/ 196932 w 958185"/>
                  <a:gd name="connsiteY70" fmla="*/ 9945 h 669219"/>
                  <a:gd name="connsiteX71" fmla="*/ 310057 w 95818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18671 w 958185"/>
                  <a:gd name="connsiteY61" fmla="*/ 116674 h 669219"/>
                  <a:gd name="connsiteX62" fmla="*/ 196568 w 958185"/>
                  <a:gd name="connsiteY62" fmla="*/ 122009 h 669219"/>
                  <a:gd name="connsiteX63" fmla="*/ 194069 w 958185"/>
                  <a:gd name="connsiteY63" fmla="*/ 122954 h 669219"/>
                  <a:gd name="connsiteX64" fmla="*/ 171719 w 958185"/>
                  <a:gd name="connsiteY64" fmla="*/ 124562 h 669219"/>
                  <a:gd name="connsiteX65" fmla="*/ 122181 w 958185"/>
                  <a:gd name="connsiteY65" fmla="*/ 63650 h 669219"/>
                  <a:gd name="connsiteX66" fmla="*/ 126652 w 958185"/>
                  <a:gd name="connsiteY66" fmla="*/ 47863 h 669219"/>
                  <a:gd name="connsiteX67" fmla="*/ 162482 w 958185"/>
                  <a:gd name="connsiteY67" fmla="*/ 17938 h 669219"/>
                  <a:gd name="connsiteX68" fmla="*/ 167106 w 958185"/>
                  <a:gd name="connsiteY68" fmla="*/ 17143 h 669219"/>
                  <a:gd name="connsiteX69" fmla="*/ 196932 w 958185"/>
                  <a:gd name="connsiteY69" fmla="*/ 9945 h 669219"/>
                  <a:gd name="connsiteX70" fmla="*/ 310057 w 958185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85059 w 956820"/>
                  <a:gd name="connsiteY11" fmla="*/ 337665 h 669219"/>
                  <a:gd name="connsiteX12" fmla="*/ 713725 w 956820"/>
                  <a:gd name="connsiteY12" fmla="*/ 435633 h 669219"/>
                  <a:gd name="connsiteX13" fmla="*/ 712053 w 956820"/>
                  <a:gd name="connsiteY13" fmla="*/ 437079 h 669219"/>
                  <a:gd name="connsiteX14" fmla="*/ 712043 w 956820"/>
                  <a:gd name="connsiteY14" fmla="*/ 439040 h 669219"/>
                  <a:gd name="connsiteX15" fmla="*/ 653228 w 956820"/>
                  <a:gd name="connsiteY15" fmla="*/ 630558 h 669219"/>
                  <a:gd name="connsiteX16" fmla="*/ 652680 w 956820"/>
                  <a:gd name="connsiteY16" fmla="*/ 630228 h 669219"/>
                  <a:gd name="connsiteX17" fmla="*/ 648899 w 956820"/>
                  <a:gd name="connsiteY17" fmla="*/ 636603 h 669219"/>
                  <a:gd name="connsiteX18" fmla="*/ 639132 w 956820"/>
                  <a:gd name="connsiteY18" fmla="*/ 647392 h 669219"/>
                  <a:gd name="connsiteX19" fmla="*/ 537643 w 956820"/>
                  <a:gd name="connsiteY19" fmla="*/ 642220 h 669219"/>
                  <a:gd name="connsiteX20" fmla="*/ 525829 w 956820"/>
                  <a:gd name="connsiteY20" fmla="*/ 563667 h 669219"/>
                  <a:gd name="connsiteX21" fmla="*/ 530162 w 956820"/>
                  <a:gd name="connsiteY21" fmla="*/ 556360 h 669219"/>
                  <a:gd name="connsiteX22" fmla="*/ 529974 w 956820"/>
                  <a:gd name="connsiteY22" fmla="*/ 556246 h 669219"/>
                  <a:gd name="connsiteX23" fmla="*/ 566523 w 956820"/>
                  <a:gd name="connsiteY23" fmla="*/ 382700 h 669219"/>
                  <a:gd name="connsiteX24" fmla="*/ 564112 w 956820"/>
                  <a:gd name="connsiteY24" fmla="*/ 369712 h 669219"/>
                  <a:gd name="connsiteX25" fmla="*/ 546678 w 956820"/>
                  <a:gd name="connsiteY25" fmla="*/ 373278 h 669219"/>
                  <a:gd name="connsiteX26" fmla="*/ 331478 w 956820"/>
                  <a:gd name="connsiteY26" fmla="*/ 588798 h 669219"/>
                  <a:gd name="connsiteX27" fmla="*/ 326928 w 956820"/>
                  <a:gd name="connsiteY27" fmla="*/ 611557 h 669219"/>
                  <a:gd name="connsiteX28" fmla="*/ 326735 w 956820"/>
                  <a:gd name="connsiteY28" fmla="*/ 615454 h 669219"/>
                  <a:gd name="connsiteX29" fmla="*/ 323702 w 956820"/>
                  <a:gd name="connsiteY29" fmla="*/ 627621 h 669219"/>
                  <a:gd name="connsiteX30" fmla="*/ 246353 w 956820"/>
                  <a:gd name="connsiteY30" fmla="*/ 665826 h 669219"/>
                  <a:gd name="connsiteX31" fmla="*/ 207485 w 956820"/>
                  <a:gd name="connsiteY31" fmla="*/ 599517 h 669219"/>
                  <a:gd name="connsiteX32" fmla="*/ 208561 w 956820"/>
                  <a:gd name="connsiteY32" fmla="*/ 595200 h 669219"/>
                  <a:gd name="connsiteX33" fmla="*/ 208503 w 956820"/>
                  <a:gd name="connsiteY33" fmla="*/ 595191 h 669219"/>
                  <a:gd name="connsiteX34" fmla="*/ 215473 w 956820"/>
                  <a:gd name="connsiteY34" fmla="*/ 560330 h 669219"/>
                  <a:gd name="connsiteX35" fmla="*/ 225253 w 956820"/>
                  <a:gd name="connsiteY35" fmla="*/ 526640 h 669219"/>
                  <a:gd name="connsiteX36" fmla="*/ 317475 w 956820"/>
                  <a:gd name="connsiteY36" fmla="*/ 373851 h 669219"/>
                  <a:gd name="connsiteX37" fmla="*/ 335078 w 956820"/>
                  <a:gd name="connsiteY37" fmla="*/ 357234 h 669219"/>
                  <a:gd name="connsiteX38" fmla="*/ 313701 w 956820"/>
                  <a:gd name="connsiteY38" fmla="*/ 370462 h 669219"/>
                  <a:gd name="connsiteX39" fmla="*/ 183422 w 956820"/>
                  <a:gd name="connsiteY39" fmla="*/ 527315 h 669219"/>
                  <a:gd name="connsiteX40" fmla="*/ 182968 w 956820"/>
                  <a:gd name="connsiteY40" fmla="*/ 527119 h 669219"/>
                  <a:gd name="connsiteX41" fmla="*/ 179589 w 956820"/>
                  <a:gd name="connsiteY41" fmla="*/ 536125 h 669219"/>
                  <a:gd name="connsiteX42" fmla="*/ 104340 w 956820"/>
                  <a:gd name="connsiteY42" fmla="*/ 571401 h 669219"/>
                  <a:gd name="connsiteX43" fmla="*/ 59037 w 956820"/>
                  <a:gd name="connsiteY43" fmla="*/ 489830 h 669219"/>
                  <a:gd name="connsiteX44" fmla="*/ 63808 w 956820"/>
                  <a:gd name="connsiteY44" fmla="*/ 477115 h 669219"/>
                  <a:gd name="connsiteX45" fmla="*/ 65437 w 956820"/>
                  <a:gd name="connsiteY45" fmla="*/ 474478 h 669219"/>
                  <a:gd name="connsiteX46" fmla="*/ 82677 w 956820"/>
                  <a:gd name="connsiteY46" fmla="*/ 438864 h 669219"/>
                  <a:gd name="connsiteX47" fmla="*/ 275779 w 956820"/>
                  <a:gd name="connsiteY47" fmla="*/ 242019 h 669219"/>
                  <a:gd name="connsiteX48" fmla="*/ 291065 w 956820"/>
                  <a:gd name="connsiteY48" fmla="*/ 234342 h 669219"/>
                  <a:gd name="connsiteX49" fmla="*/ 279518 w 956820"/>
                  <a:gd name="connsiteY49" fmla="*/ 237911 h 669219"/>
                  <a:gd name="connsiteX50" fmla="*/ 131777 w 956820"/>
                  <a:gd name="connsiteY50" fmla="*/ 334418 h 669219"/>
                  <a:gd name="connsiteX51" fmla="*/ 113699 w 956820"/>
                  <a:gd name="connsiteY51" fmla="*/ 355516 h 669219"/>
                  <a:gd name="connsiteX52" fmla="*/ 110302 w 956820"/>
                  <a:gd name="connsiteY52" fmla="*/ 360780 h 669219"/>
                  <a:gd name="connsiteX53" fmla="*/ 46088 w 956820"/>
                  <a:gd name="connsiteY53" fmla="*/ 381147 h 669219"/>
                  <a:gd name="connsiteX54" fmla="*/ 1970 w 956820"/>
                  <a:gd name="connsiteY54" fmla="*/ 307808 h 669219"/>
                  <a:gd name="connsiteX55" fmla="*/ 12632 w 956820"/>
                  <a:gd name="connsiteY55" fmla="*/ 286719 h 669219"/>
                  <a:gd name="connsiteX56" fmla="*/ 14936 w 956820"/>
                  <a:gd name="connsiteY56" fmla="*/ 284363 h 669219"/>
                  <a:gd name="connsiteX57" fmla="*/ 43175 w 956820"/>
                  <a:gd name="connsiteY57" fmla="*/ 251408 h 669219"/>
                  <a:gd name="connsiteX58" fmla="*/ 266798 w 956820"/>
                  <a:gd name="connsiteY58" fmla="*/ 114563 h 669219"/>
                  <a:gd name="connsiteX59" fmla="*/ 279392 w 956820"/>
                  <a:gd name="connsiteY59" fmla="*/ 111530 h 669219"/>
                  <a:gd name="connsiteX60" fmla="*/ 281193 w 956820"/>
                  <a:gd name="connsiteY60" fmla="*/ 109395 h 669219"/>
                  <a:gd name="connsiteX61" fmla="*/ 218671 w 956820"/>
                  <a:gd name="connsiteY61" fmla="*/ 116674 h 669219"/>
                  <a:gd name="connsiteX62" fmla="*/ 196568 w 956820"/>
                  <a:gd name="connsiteY62" fmla="*/ 122009 h 669219"/>
                  <a:gd name="connsiteX63" fmla="*/ 194069 w 956820"/>
                  <a:gd name="connsiteY63" fmla="*/ 122954 h 669219"/>
                  <a:gd name="connsiteX64" fmla="*/ 171719 w 956820"/>
                  <a:gd name="connsiteY64" fmla="*/ 124562 h 669219"/>
                  <a:gd name="connsiteX65" fmla="*/ 122181 w 956820"/>
                  <a:gd name="connsiteY65" fmla="*/ 63650 h 669219"/>
                  <a:gd name="connsiteX66" fmla="*/ 126652 w 956820"/>
                  <a:gd name="connsiteY66" fmla="*/ 47863 h 669219"/>
                  <a:gd name="connsiteX67" fmla="*/ 162482 w 956820"/>
                  <a:gd name="connsiteY67" fmla="*/ 17938 h 669219"/>
                  <a:gd name="connsiteX68" fmla="*/ 167106 w 956820"/>
                  <a:gd name="connsiteY68" fmla="*/ 17143 h 669219"/>
                  <a:gd name="connsiteX69" fmla="*/ 196932 w 956820"/>
                  <a:gd name="connsiteY69" fmla="*/ 9945 h 669219"/>
                  <a:gd name="connsiteX70" fmla="*/ 310057 w 956820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95056 w 956820"/>
                  <a:gd name="connsiteY10" fmla="*/ 3536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6820" h="669219">
                    <a:moveTo>
                      <a:pt x="310057" y="217"/>
                    </a:moveTo>
                    <a:cubicBezTo>
                      <a:pt x="347619" y="1332"/>
                      <a:pt x="384797" y="6735"/>
                      <a:pt x="420875" y="16213"/>
                    </a:cubicBezTo>
                    <a:lnTo>
                      <a:pt x="446748" y="23913"/>
                    </a:lnTo>
                    <a:lnTo>
                      <a:pt x="465540" y="20060"/>
                    </a:lnTo>
                    <a:cubicBezTo>
                      <a:pt x="491057" y="15920"/>
                      <a:pt x="517990" y="13704"/>
                      <a:pt x="545828" y="13705"/>
                    </a:cubicBezTo>
                    <a:cubicBezTo>
                      <a:pt x="636936" y="13704"/>
                      <a:pt x="718340" y="37437"/>
                      <a:pt x="772130" y="74670"/>
                    </a:cubicBezTo>
                    <a:lnTo>
                      <a:pt x="785486" y="84873"/>
                    </a:lnTo>
                    <a:lnTo>
                      <a:pt x="857567" y="89228"/>
                    </a:lnTo>
                    <a:cubicBezTo>
                      <a:pt x="913794" y="115513"/>
                      <a:pt x="944620" y="173547"/>
                      <a:pt x="953222" y="237932"/>
                    </a:cubicBezTo>
                    <a:cubicBezTo>
                      <a:pt x="961824" y="302317"/>
                      <a:pt x="957378" y="332241"/>
                      <a:pt x="913418" y="390508"/>
                    </a:cubicBezTo>
                    <a:lnTo>
                      <a:pt x="795056" y="353614"/>
                    </a:lnTo>
                    <a:lnTo>
                      <a:pt x="713725" y="435633"/>
                    </a:lnTo>
                    <a:lnTo>
                      <a:pt x="712053" y="437079"/>
                    </a:lnTo>
                    <a:cubicBezTo>
                      <a:pt x="712050" y="437733"/>
                      <a:pt x="712046" y="438386"/>
                      <a:pt x="712043" y="439040"/>
                    </a:cubicBezTo>
                    <a:cubicBezTo>
                      <a:pt x="708470" y="505916"/>
                      <a:pt x="688673" y="571769"/>
                      <a:pt x="653228" y="630558"/>
                    </a:cubicBezTo>
                    <a:lnTo>
                      <a:pt x="652680" y="630228"/>
                    </a:lnTo>
                    <a:lnTo>
                      <a:pt x="648899" y="636603"/>
                    </a:lnTo>
                    <a:cubicBezTo>
                      <a:pt x="646070" y="640448"/>
                      <a:pt x="642813" y="644067"/>
                      <a:pt x="639132" y="647392"/>
                    </a:cubicBezTo>
                    <a:cubicBezTo>
                      <a:pt x="609682" y="673989"/>
                      <a:pt x="564244" y="671673"/>
                      <a:pt x="537643" y="642220"/>
                    </a:cubicBezTo>
                    <a:cubicBezTo>
                      <a:pt x="517692" y="620129"/>
                      <a:pt x="514003" y="589048"/>
                      <a:pt x="525829" y="563667"/>
                    </a:cubicBezTo>
                    <a:lnTo>
                      <a:pt x="530162" y="556360"/>
                    </a:lnTo>
                    <a:lnTo>
                      <a:pt x="529974" y="556246"/>
                    </a:lnTo>
                    <a:cubicBezTo>
                      <a:pt x="561671" y="503673"/>
                      <a:pt x="574176" y="442439"/>
                      <a:pt x="566523" y="382700"/>
                    </a:cubicBezTo>
                    <a:lnTo>
                      <a:pt x="564112" y="369712"/>
                    </a:lnTo>
                    <a:lnTo>
                      <a:pt x="546678" y="373278"/>
                    </a:lnTo>
                    <a:cubicBezTo>
                      <a:pt x="441122" y="399287"/>
                      <a:pt x="357607" y="482081"/>
                      <a:pt x="331478" y="588798"/>
                    </a:cubicBezTo>
                    <a:lnTo>
                      <a:pt x="326928" y="611557"/>
                    </a:lnTo>
                    <a:cubicBezTo>
                      <a:pt x="326864" y="612856"/>
                      <a:pt x="326799" y="614155"/>
                      <a:pt x="326735" y="615454"/>
                    </a:cubicBezTo>
                    <a:cubicBezTo>
                      <a:pt x="326138" y="619520"/>
                      <a:pt x="325135" y="623593"/>
                      <a:pt x="323702" y="627621"/>
                    </a:cubicBezTo>
                    <a:cubicBezTo>
                      <a:pt x="312238" y="659841"/>
                      <a:pt x="277607" y="676946"/>
                      <a:pt x="246353" y="665826"/>
                    </a:cubicBezTo>
                    <a:cubicBezTo>
                      <a:pt x="219005" y="656095"/>
                      <a:pt x="203303" y="627979"/>
                      <a:pt x="207485" y="599517"/>
                    </a:cubicBezTo>
                    <a:lnTo>
                      <a:pt x="208561" y="595200"/>
                    </a:lnTo>
                    <a:lnTo>
                      <a:pt x="208503" y="595191"/>
                    </a:lnTo>
                    <a:cubicBezTo>
                      <a:pt x="210343" y="583389"/>
                      <a:pt x="212674" y="571761"/>
                      <a:pt x="215473" y="560330"/>
                    </a:cubicBezTo>
                    <a:cubicBezTo>
                      <a:pt x="218271" y="548898"/>
                      <a:pt x="221539" y="537661"/>
                      <a:pt x="225253" y="526640"/>
                    </a:cubicBezTo>
                    <a:cubicBezTo>
                      <a:pt x="244750" y="468780"/>
                      <a:pt x="276551" y="416864"/>
                      <a:pt x="317475" y="373851"/>
                    </a:cubicBezTo>
                    <a:lnTo>
                      <a:pt x="335078" y="357234"/>
                    </a:lnTo>
                    <a:lnTo>
                      <a:pt x="313701" y="370462"/>
                    </a:lnTo>
                    <a:cubicBezTo>
                      <a:pt x="257608" y="408333"/>
                      <a:pt x="211784" y="461972"/>
                      <a:pt x="183422" y="527315"/>
                    </a:cubicBezTo>
                    <a:lnTo>
                      <a:pt x="182968" y="527119"/>
                    </a:lnTo>
                    <a:lnTo>
                      <a:pt x="179589" y="536125"/>
                    </a:lnTo>
                    <a:cubicBezTo>
                      <a:pt x="165836" y="564079"/>
                      <a:pt x="134622" y="579515"/>
                      <a:pt x="104340" y="571401"/>
                    </a:cubicBezTo>
                    <a:cubicBezTo>
                      <a:pt x="69733" y="562128"/>
                      <a:pt x="49450" y="525608"/>
                      <a:pt x="59037" y="489830"/>
                    </a:cubicBezTo>
                    <a:cubicBezTo>
                      <a:pt x="60235" y="485358"/>
                      <a:pt x="61843" y="481109"/>
                      <a:pt x="63808" y="477115"/>
                    </a:cubicBezTo>
                    <a:lnTo>
                      <a:pt x="65437" y="474478"/>
                    </a:lnTo>
                    <a:lnTo>
                      <a:pt x="82677" y="438864"/>
                    </a:lnTo>
                    <a:cubicBezTo>
                      <a:pt x="127869" y="354594"/>
                      <a:pt x="195529" y="287119"/>
                      <a:pt x="275779" y="242019"/>
                    </a:cubicBezTo>
                    <a:lnTo>
                      <a:pt x="291065" y="234342"/>
                    </a:lnTo>
                    <a:lnTo>
                      <a:pt x="279518" y="237911"/>
                    </a:lnTo>
                    <a:cubicBezTo>
                      <a:pt x="224333" y="257371"/>
                      <a:pt x="173418" y="289920"/>
                      <a:pt x="131777" y="334418"/>
                    </a:cubicBezTo>
                    <a:lnTo>
                      <a:pt x="113699" y="355516"/>
                    </a:lnTo>
                    <a:lnTo>
                      <a:pt x="110302" y="360780"/>
                    </a:lnTo>
                    <a:cubicBezTo>
                      <a:pt x="95750" y="378961"/>
                      <a:pt x="70732" y="387750"/>
                      <a:pt x="46088" y="381147"/>
                    </a:cubicBezTo>
                    <a:cubicBezTo>
                      <a:pt x="13228" y="372342"/>
                      <a:pt x="-6524" y="339507"/>
                      <a:pt x="1970" y="307808"/>
                    </a:cubicBezTo>
                    <a:cubicBezTo>
                      <a:pt x="4094" y="299882"/>
                      <a:pt x="7782" y="292779"/>
                      <a:pt x="12632" y="286719"/>
                    </a:cubicBezTo>
                    <a:lnTo>
                      <a:pt x="14936" y="284363"/>
                    </a:lnTo>
                    <a:lnTo>
                      <a:pt x="43175" y="251408"/>
                    </a:lnTo>
                    <a:cubicBezTo>
                      <a:pt x="105301" y="185018"/>
                      <a:pt x="182990" y="138685"/>
                      <a:pt x="266798" y="114563"/>
                    </a:cubicBezTo>
                    <a:lnTo>
                      <a:pt x="279392" y="111530"/>
                    </a:lnTo>
                    <a:lnTo>
                      <a:pt x="281193" y="109395"/>
                    </a:lnTo>
                    <a:lnTo>
                      <a:pt x="218671" y="116674"/>
                    </a:lnTo>
                    <a:lnTo>
                      <a:pt x="196568" y="122009"/>
                    </a:lnTo>
                    <a:lnTo>
                      <a:pt x="194069" y="122954"/>
                    </a:lnTo>
                    <a:cubicBezTo>
                      <a:pt x="187026" y="124880"/>
                      <a:pt x="179463" y="125500"/>
                      <a:pt x="171719" y="124562"/>
                    </a:cubicBezTo>
                    <a:cubicBezTo>
                      <a:pt x="140738" y="120808"/>
                      <a:pt x="118560" y="93537"/>
                      <a:pt x="122181" y="63650"/>
                    </a:cubicBezTo>
                    <a:cubicBezTo>
                      <a:pt x="122860" y="58046"/>
                      <a:pt x="124397" y="52748"/>
                      <a:pt x="126652" y="47863"/>
                    </a:cubicBezTo>
                    <a:cubicBezTo>
                      <a:pt x="133417" y="33208"/>
                      <a:pt x="146636" y="22270"/>
                      <a:pt x="162482" y="17938"/>
                    </a:cubicBezTo>
                    <a:lnTo>
                      <a:pt x="167106" y="17143"/>
                    </a:lnTo>
                    <a:lnTo>
                      <a:pt x="196932" y="9945"/>
                    </a:lnTo>
                    <a:cubicBezTo>
                      <a:pt x="234547" y="2274"/>
                      <a:pt x="272494" y="-898"/>
                      <a:pt x="310057" y="217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D9A96D3B-5D47-4624-BCF5-4FAD041C650A}"/>
                  </a:ext>
                </a:extLst>
              </p:cNvPr>
              <p:cNvSpPr/>
              <p:nvPr/>
            </p:nvSpPr>
            <p:spPr bwMode="auto">
              <a:xfrm flipH="1">
                <a:off x="8773865" y="2425740"/>
                <a:ext cx="956820" cy="669219"/>
              </a:xfrm>
              <a:custGeom>
                <a:avLst/>
                <a:gdLst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873107 w 950985"/>
                  <a:gd name="connsiteY8" fmla="*/ 107817 h 669219"/>
                  <a:gd name="connsiteX9" fmla="*/ 950047 w 950985"/>
                  <a:gd name="connsiteY9" fmla="*/ 253807 h 669219"/>
                  <a:gd name="connsiteX10" fmla="*/ 913418 w 950985"/>
                  <a:gd name="connsiteY10" fmla="*/ 390508 h 669219"/>
                  <a:gd name="connsiteX11" fmla="*/ 788706 w 950985"/>
                  <a:gd name="connsiteY11" fmla="*/ 328214 h 669219"/>
                  <a:gd name="connsiteX12" fmla="*/ 785059 w 950985"/>
                  <a:gd name="connsiteY12" fmla="*/ 337665 h 669219"/>
                  <a:gd name="connsiteX13" fmla="*/ 713725 w 950985"/>
                  <a:gd name="connsiteY13" fmla="*/ 435633 h 669219"/>
                  <a:gd name="connsiteX14" fmla="*/ 712053 w 950985"/>
                  <a:gd name="connsiteY14" fmla="*/ 437079 h 669219"/>
                  <a:gd name="connsiteX15" fmla="*/ 712043 w 950985"/>
                  <a:gd name="connsiteY15" fmla="*/ 439040 h 669219"/>
                  <a:gd name="connsiteX16" fmla="*/ 653228 w 950985"/>
                  <a:gd name="connsiteY16" fmla="*/ 630558 h 669219"/>
                  <a:gd name="connsiteX17" fmla="*/ 652680 w 950985"/>
                  <a:gd name="connsiteY17" fmla="*/ 630228 h 669219"/>
                  <a:gd name="connsiteX18" fmla="*/ 648899 w 950985"/>
                  <a:gd name="connsiteY18" fmla="*/ 636603 h 669219"/>
                  <a:gd name="connsiteX19" fmla="*/ 639132 w 950985"/>
                  <a:gd name="connsiteY19" fmla="*/ 647392 h 669219"/>
                  <a:gd name="connsiteX20" fmla="*/ 537643 w 950985"/>
                  <a:gd name="connsiteY20" fmla="*/ 642220 h 669219"/>
                  <a:gd name="connsiteX21" fmla="*/ 525829 w 950985"/>
                  <a:gd name="connsiteY21" fmla="*/ 563667 h 669219"/>
                  <a:gd name="connsiteX22" fmla="*/ 530162 w 950985"/>
                  <a:gd name="connsiteY22" fmla="*/ 556360 h 669219"/>
                  <a:gd name="connsiteX23" fmla="*/ 529974 w 950985"/>
                  <a:gd name="connsiteY23" fmla="*/ 556246 h 669219"/>
                  <a:gd name="connsiteX24" fmla="*/ 566523 w 950985"/>
                  <a:gd name="connsiteY24" fmla="*/ 382700 h 669219"/>
                  <a:gd name="connsiteX25" fmla="*/ 564112 w 950985"/>
                  <a:gd name="connsiteY25" fmla="*/ 369712 h 669219"/>
                  <a:gd name="connsiteX26" fmla="*/ 546678 w 950985"/>
                  <a:gd name="connsiteY26" fmla="*/ 373278 h 669219"/>
                  <a:gd name="connsiteX27" fmla="*/ 331478 w 950985"/>
                  <a:gd name="connsiteY27" fmla="*/ 588798 h 669219"/>
                  <a:gd name="connsiteX28" fmla="*/ 326928 w 950985"/>
                  <a:gd name="connsiteY28" fmla="*/ 611557 h 669219"/>
                  <a:gd name="connsiteX29" fmla="*/ 326735 w 950985"/>
                  <a:gd name="connsiteY29" fmla="*/ 615454 h 669219"/>
                  <a:gd name="connsiteX30" fmla="*/ 323702 w 950985"/>
                  <a:gd name="connsiteY30" fmla="*/ 627621 h 669219"/>
                  <a:gd name="connsiteX31" fmla="*/ 246353 w 950985"/>
                  <a:gd name="connsiteY31" fmla="*/ 665826 h 669219"/>
                  <a:gd name="connsiteX32" fmla="*/ 207485 w 950985"/>
                  <a:gd name="connsiteY32" fmla="*/ 599517 h 669219"/>
                  <a:gd name="connsiteX33" fmla="*/ 208561 w 950985"/>
                  <a:gd name="connsiteY33" fmla="*/ 595200 h 669219"/>
                  <a:gd name="connsiteX34" fmla="*/ 208503 w 950985"/>
                  <a:gd name="connsiteY34" fmla="*/ 595191 h 669219"/>
                  <a:gd name="connsiteX35" fmla="*/ 215473 w 950985"/>
                  <a:gd name="connsiteY35" fmla="*/ 560330 h 669219"/>
                  <a:gd name="connsiteX36" fmla="*/ 225253 w 950985"/>
                  <a:gd name="connsiteY36" fmla="*/ 526640 h 669219"/>
                  <a:gd name="connsiteX37" fmla="*/ 317475 w 950985"/>
                  <a:gd name="connsiteY37" fmla="*/ 373851 h 669219"/>
                  <a:gd name="connsiteX38" fmla="*/ 335078 w 950985"/>
                  <a:gd name="connsiteY38" fmla="*/ 357234 h 669219"/>
                  <a:gd name="connsiteX39" fmla="*/ 313701 w 950985"/>
                  <a:gd name="connsiteY39" fmla="*/ 370462 h 669219"/>
                  <a:gd name="connsiteX40" fmla="*/ 183422 w 950985"/>
                  <a:gd name="connsiteY40" fmla="*/ 527315 h 669219"/>
                  <a:gd name="connsiteX41" fmla="*/ 182968 w 950985"/>
                  <a:gd name="connsiteY41" fmla="*/ 527119 h 669219"/>
                  <a:gd name="connsiteX42" fmla="*/ 179589 w 950985"/>
                  <a:gd name="connsiteY42" fmla="*/ 536125 h 669219"/>
                  <a:gd name="connsiteX43" fmla="*/ 104340 w 950985"/>
                  <a:gd name="connsiteY43" fmla="*/ 571401 h 669219"/>
                  <a:gd name="connsiteX44" fmla="*/ 59037 w 950985"/>
                  <a:gd name="connsiteY44" fmla="*/ 489830 h 669219"/>
                  <a:gd name="connsiteX45" fmla="*/ 63808 w 950985"/>
                  <a:gd name="connsiteY45" fmla="*/ 477115 h 669219"/>
                  <a:gd name="connsiteX46" fmla="*/ 65437 w 950985"/>
                  <a:gd name="connsiteY46" fmla="*/ 474478 h 669219"/>
                  <a:gd name="connsiteX47" fmla="*/ 82677 w 950985"/>
                  <a:gd name="connsiteY47" fmla="*/ 438864 h 669219"/>
                  <a:gd name="connsiteX48" fmla="*/ 275779 w 950985"/>
                  <a:gd name="connsiteY48" fmla="*/ 242019 h 669219"/>
                  <a:gd name="connsiteX49" fmla="*/ 291065 w 950985"/>
                  <a:gd name="connsiteY49" fmla="*/ 234342 h 669219"/>
                  <a:gd name="connsiteX50" fmla="*/ 279518 w 950985"/>
                  <a:gd name="connsiteY50" fmla="*/ 237911 h 669219"/>
                  <a:gd name="connsiteX51" fmla="*/ 131777 w 950985"/>
                  <a:gd name="connsiteY51" fmla="*/ 334418 h 669219"/>
                  <a:gd name="connsiteX52" fmla="*/ 113699 w 950985"/>
                  <a:gd name="connsiteY52" fmla="*/ 355516 h 669219"/>
                  <a:gd name="connsiteX53" fmla="*/ 110302 w 950985"/>
                  <a:gd name="connsiteY53" fmla="*/ 360780 h 669219"/>
                  <a:gd name="connsiteX54" fmla="*/ 46088 w 950985"/>
                  <a:gd name="connsiteY54" fmla="*/ 381147 h 669219"/>
                  <a:gd name="connsiteX55" fmla="*/ 1970 w 950985"/>
                  <a:gd name="connsiteY55" fmla="*/ 307808 h 669219"/>
                  <a:gd name="connsiteX56" fmla="*/ 12632 w 950985"/>
                  <a:gd name="connsiteY56" fmla="*/ 286719 h 669219"/>
                  <a:gd name="connsiteX57" fmla="*/ 14936 w 950985"/>
                  <a:gd name="connsiteY57" fmla="*/ 284363 h 669219"/>
                  <a:gd name="connsiteX58" fmla="*/ 43175 w 950985"/>
                  <a:gd name="connsiteY58" fmla="*/ 251408 h 669219"/>
                  <a:gd name="connsiteX59" fmla="*/ 266798 w 950985"/>
                  <a:gd name="connsiteY59" fmla="*/ 114563 h 669219"/>
                  <a:gd name="connsiteX60" fmla="*/ 279392 w 950985"/>
                  <a:gd name="connsiteY60" fmla="*/ 111530 h 669219"/>
                  <a:gd name="connsiteX61" fmla="*/ 281193 w 950985"/>
                  <a:gd name="connsiteY61" fmla="*/ 109395 h 669219"/>
                  <a:gd name="connsiteX62" fmla="*/ 269076 w 950985"/>
                  <a:gd name="connsiteY62" fmla="*/ 109830 h 669219"/>
                  <a:gd name="connsiteX63" fmla="*/ 218671 w 950985"/>
                  <a:gd name="connsiteY63" fmla="*/ 116674 h 669219"/>
                  <a:gd name="connsiteX64" fmla="*/ 196568 w 950985"/>
                  <a:gd name="connsiteY64" fmla="*/ 122009 h 669219"/>
                  <a:gd name="connsiteX65" fmla="*/ 194069 w 950985"/>
                  <a:gd name="connsiteY65" fmla="*/ 122954 h 669219"/>
                  <a:gd name="connsiteX66" fmla="*/ 171719 w 950985"/>
                  <a:gd name="connsiteY66" fmla="*/ 124562 h 669219"/>
                  <a:gd name="connsiteX67" fmla="*/ 122181 w 950985"/>
                  <a:gd name="connsiteY67" fmla="*/ 63650 h 669219"/>
                  <a:gd name="connsiteX68" fmla="*/ 126652 w 950985"/>
                  <a:gd name="connsiteY68" fmla="*/ 47863 h 669219"/>
                  <a:gd name="connsiteX69" fmla="*/ 162482 w 950985"/>
                  <a:gd name="connsiteY69" fmla="*/ 17938 h 669219"/>
                  <a:gd name="connsiteX70" fmla="*/ 167106 w 950985"/>
                  <a:gd name="connsiteY70" fmla="*/ 17143 h 669219"/>
                  <a:gd name="connsiteX71" fmla="*/ 196932 w 950985"/>
                  <a:gd name="connsiteY71" fmla="*/ 9945 h 669219"/>
                  <a:gd name="connsiteX72" fmla="*/ 310057 w 950985"/>
                  <a:gd name="connsiteY72" fmla="*/ 217 h 669219"/>
                  <a:gd name="connsiteX0" fmla="*/ 310057 w 950985"/>
                  <a:gd name="connsiteY0" fmla="*/ 217 h 669219"/>
                  <a:gd name="connsiteX1" fmla="*/ 420875 w 950985"/>
                  <a:gd name="connsiteY1" fmla="*/ 16213 h 669219"/>
                  <a:gd name="connsiteX2" fmla="*/ 446748 w 950985"/>
                  <a:gd name="connsiteY2" fmla="*/ 23913 h 669219"/>
                  <a:gd name="connsiteX3" fmla="*/ 465540 w 950985"/>
                  <a:gd name="connsiteY3" fmla="*/ 20060 h 669219"/>
                  <a:gd name="connsiteX4" fmla="*/ 545828 w 950985"/>
                  <a:gd name="connsiteY4" fmla="*/ 13705 h 669219"/>
                  <a:gd name="connsiteX5" fmla="*/ 772130 w 950985"/>
                  <a:gd name="connsiteY5" fmla="*/ 74670 h 669219"/>
                  <a:gd name="connsiteX6" fmla="*/ 785486 w 950985"/>
                  <a:gd name="connsiteY6" fmla="*/ 84873 h 669219"/>
                  <a:gd name="connsiteX7" fmla="*/ 857567 w 950985"/>
                  <a:gd name="connsiteY7" fmla="*/ 89228 h 669219"/>
                  <a:gd name="connsiteX8" fmla="*/ 950047 w 950985"/>
                  <a:gd name="connsiteY8" fmla="*/ 253807 h 669219"/>
                  <a:gd name="connsiteX9" fmla="*/ 913418 w 950985"/>
                  <a:gd name="connsiteY9" fmla="*/ 390508 h 669219"/>
                  <a:gd name="connsiteX10" fmla="*/ 788706 w 950985"/>
                  <a:gd name="connsiteY10" fmla="*/ 328214 h 669219"/>
                  <a:gd name="connsiteX11" fmla="*/ 785059 w 950985"/>
                  <a:gd name="connsiteY11" fmla="*/ 337665 h 669219"/>
                  <a:gd name="connsiteX12" fmla="*/ 713725 w 950985"/>
                  <a:gd name="connsiteY12" fmla="*/ 435633 h 669219"/>
                  <a:gd name="connsiteX13" fmla="*/ 712053 w 950985"/>
                  <a:gd name="connsiteY13" fmla="*/ 437079 h 669219"/>
                  <a:gd name="connsiteX14" fmla="*/ 712043 w 950985"/>
                  <a:gd name="connsiteY14" fmla="*/ 439040 h 669219"/>
                  <a:gd name="connsiteX15" fmla="*/ 653228 w 950985"/>
                  <a:gd name="connsiteY15" fmla="*/ 630558 h 669219"/>
                  <a:gd name="connsiteX16" fmla="*/ 652680 w 950985"/>
                  <a:gd name="connsiteY16" fmla="*/ 630228 h 669219"/>
                  <a:gd name="connsiteX17" fmla="*/ 648899 w 950985"/>
                  <a:gd name="connsiteY17" fmla="*/ 636603 h 669219"/>
                  <a:gd name="connsiteX18" fmla="*/ 639132 w 950985"/>
                  <a:gd name="connsiteY18" fmla="*/ 647392 h 669219"/>
                  <a:gd name="connsiteX19" fmla="*/ 537643 w 950985"/>
                  <a:gd name="connsiteY19" fmla="*/ 642220 h 669219"/>
                  <a:gd name="connsiteX20" fmla="*/ 525829 w 950985"/>
                  <a:gd name="connsiteY20" fmla="*/ 563667 h 669219"/>
                  <a:gd name="connsiteX21" fmla="*/ 530162 w 950985"/>
                  <a:gd name="connsiteY21" fmla="*/ 556360 h 669219"/>
                  <a:gd name="connsiteX22" fmla="*/ 529974 w 950985"/>
                  <a:gd name="connsiteY22" fmla="*/ 556246 h 669219"/>
                  <a:gd name="connsiteX23" fmla="*/ 566523 w 950985"/>
                  <a:gd name="connsiteY23" fmla="*/ 382700 h 669219"/>
                  <a:gd name="connsiteX24" fmla="*/ 564112 w 950985"/>
                  <a:gd name="connsiteY24" fmla="*/ 369712 h 669219"/>
                  <a:gd name="connsiteX25" fmla="*/ 546678 w 950985"/>
                  <a:gd name="connsiteY25" fmla="*/ 373278 h 669219"/>
                  <a:gd name="connsiteX26" fmla="*/ 331478 w 950985"/>
                  <a:gd name="connsiteY26" fmla="*/ 588798 h 669219"/>
                  <a:gd name="connsiteX27" fmla="*/ 326928 w 950985"/>
                  <a:gd name="connsiteY27" fmla="*/ 611557 h 669219"/>
                  <a:gd name="connsiteX28" fmla="*/ 326735 w 950985"/>
                  <a:gd name="connsiteY28" fmla="*/ 615454 h 669219"/>
                  <a:gd name="connsiteX29" fmla="*/ 323702 w 950985"/>
                  <a:gd name="connsiteY29" fmla="*/ 627621 h 669219"/>
                  <a:gd name="connsiteX30" fmla="*/ 246353 w 950985"/>
                  <a:gd name="connsiteY30" fmla="*/ 665826 h 669219"/>
                  <a:gd name="connsiteX31" fmla="*/ 207485 w 950985"/>
                  <a:gd name="connsiteY31" fmla="*/ 599517 h 669219"/>
                  <a:gd name="connsiteX32" fmla="*/ 208561 w 950985"/>
                  <a:gd name="connsiteY32" fmla="*/ 595200 h 669219"/>
                  <a:gd name="connsiteX33" fmla="*/ 208503 w 950985"/>
                  <a:gd name="connsiteY33" fmla="*/ 595191 h 669219"/>
                  <a:gd name="connsiteX34" fmla="*/ 215473 w 950985"/>
                  <a:gd name="connsiteY34" fmla="*/ 560330 h 669219"/>
                  <a:gd name="connsiteX35" fmla="*/ 225253 w 950985"/>
                  <a:gd name="connsiteY35" fmla="*/ 526640 h 669219"/>
                  <a:gd name="connsiteX36" fmla="*/ 317475 w 950985"/>
                  <a:gd name="connsiteY36" fmla="*/ 373851 h 669219"/>
                  <a:gd name="connsiteX37" fmla="*/ 335078 w 950985"/>
                  <a:gd name="connsiteY37" fmla="*/ 357234 h 669219"/>
                  <a:gd name="connsiteX38" fmla="*/ 313701 w 950985"/>
                  <a:gd name="connsiteY38" fmla="*/ 370462 h 669219"/>
                  <a:gd name="connsiteX39" fmla="*/ 183422 w 950985"/>
                  <a:gd name="connsiteY39" fmla="*/ 527315 h 669219"/>
                  <a:gd name="connsiteX40" fmla="*/ 182968 w 950985"/>
                  <a:gd name="connsiteY40" fmla="*/ 527119 h 669219"/>
                  <a:gd name="connsiteX41" fmla="*/ 179589 w 950985"/>
                  <a:gd name="connsiteY41" fmla="*/ 536125 h 669219"/>
                  <a:gd name="connsiteX42" fmla="*/ 104340 w 950985"/>
                  <a:gd name="connsiteY42" fmla="*/ 571401 h 669219"/>
                  <a:gd name="connsiteX43" fmla="*/ 59037 w 950985"/>
                  <a:gd name="connsiteY43" fmla="*/ 489830 h 669219"/>
                  <a:gd name="connsiteX44" fmla="*/ 63808 w 950985"/>
                  <a:gd name="connsiteY44" fmla="*/ 477115 h 669219"/>
                  <a:gd name="connsiteX45" fmla="*/ 65437 w 950985"/>
                  <a:gd name="connsiteY45" fmla="*/ 474478 h 669219"/>
                  <a:gd name="connsiteX46" fmla="*/ 82677 w 950985"/>
                  <a:gd name="connsiteY46" fmla="*/ 438864 h 669219"/>
                  <a:gd name="connsiteX47" fmla="*/ 275779 w 950985"/>
                  <a:gd name="connsiteY47" fmla="*/ 242019 h 669219"/>
                  <a:gd name="connsiteX48" fmla="*/ 291065 w 950985"/>
                  <a:gd name="connsiteY48" fmla="*/ 234342 h 669219"/>
                  <a:gd name="connsiteX49" fmla="*/ 279518 w 950985"/>
                  <a:gd name="connsiteY49" fmla="*/ 237911 h 669219"/>
                  <a:gd name="connsiteX50" fmla="*/ 131777 w 950985"/>
                  <a:gd name="connsiteY50" fmla="*/ 334418 h 669219"/>
                  <a:gd name="connsiteX51" fmla="*/ 113699 w 950985"/>
                  <a:gd name="connsiteY51" fmla="*/ 355516 h 669219"/>
                  <a:gd name="connsiteX52" fmla="*/ 110302 w 950985"/>
                  <a:gd name="connsiteY52" fmla="*/ 360780 h 669219"/>
                  <a:gd name="connsiteX53" fmla="*/ 46088 w 950985"/>
                  <a:gd name="connsiteY53" fmla="*/ 381147 h 669219"/>
                  <a:gd name="connsiteX54" fmla="*/ 1970 w 950985"/>
                  <a:gd name="connsiteY54" fmla="*/ 307808 h 669219"/>
                  <a:gd name="connsiteX55" fmla="*/ 12632 w 950985"/>
                  <a:gd name="connsiteY55" fmla="*/ 286719 h 669219"/>
                  <a:gd name="connsiteX56" fmla="*/ 14936 w 950985"/>
                  <a:gd name="connsiteY56" fmla="*/ 284363 h 669219"/>
                  <a:gd name="connsiteX57" fmla="*/ 43175 w 950985"/>
                  <a:gd name="connsiteY57" fmla="*/ 251408 h 669219"/>
                  <a:gd name="connsiteX58" fmla="*/ 266798 w 950985"/>
                  <a:gd name="connsiteY58" fmla="*/ 114563 h 669219"/>
                  <a:gd name="connsiteX59" fmla="*/ 279392 w 950985"/>
                  <a:gd name="connsiteY59" fmla="*/ 111530 h 669219"/>
                  <a:gd name="connsiteX60" fmla="*/ 281193 w 950985"/>
                  <a:gd name="connsiteY60" fmla="*/ 109395 h 669219"/>
                  <a:gd name="connsiteX61" fmla="*/ 269076 w 950985"/>
                  <a:gd name="connsiteY61" fmla="*/ 109830 h 669219"/>
                  <a:gd name="connsiteX62" fmla="*/ 218671 w 950985"/>
                  <a:gd name="connsiteY62" fmla="*/ 116674 h 669219"/>
                  <a:gd name="connsiteX63" fmla="*/ 196568 w 950985"/>
                  <a:gd name="connsiteY63" fmla="*/ 122009 h 669219"/>
                  <a:gd name="connsiteX64" fmla="*/ 194069 w 950985"/>
                  <a:gd name="connsiteY64" fmla="*/ 122954 h 669219"/>
                  <a:gd name="connsiteX65" fmla="*/ 171719 w 950985"/>
                  <a:gd name="connsiteY65" fmla="*/ 124562 h 669219"/>
                  <a:gd name="connsiteX66" fmla="*/ 122181 w 950985"/>
                  <a:gd name="connsiteY66" fmla="*/ 63650 h 669219"/>
                  <a:gd name="connsiteX67" fmla="*/ 126652 w 950985"/>
                  <a:gd name="connsiteY67" fmla="*/ 47863 h 669219"/>
                  <a:gd name="connsiteX68" fmla="*/ 162482 w 950985"/>
                  <a:gd name="connsiteY68" fmla="*/ 17938 h 669219"/>
                  <a:gd name="connsiteX69" fmla="*/ 167106 w 950985"/>
                  <a:gd name="connsiteY69" fmla="*/ 17143 h 669219"/>
                  <a:gd name="connsiteX70" fmla="*/ 196932 w 950985"/>
                  <a:gd name="connsiteY70" fmla="*/ 9945 h 669219"/>
                  <a:gd name="connsiteX71" fmla="*/ 310057 w 950985"/>
                  <a:gd name="connsiteY71" fmla="*/ 217 h 669219"/>
                  <a:gd name="connsiteX0" fmla="*/ 310057 w 954478"/>
                  <a:gd name="connsiteY0" fmla="*/ 217 h 669219"/>
                  <a:gd name="connsiteX1" fmla="*/ 420875 w 954478"/>
                  <a:gd name="connsiteY1" fmla="*/ 16213 h 669219"/>
                  <a:gd name="connsiteX2" fmla="*/ 446748 w 954478"/>
                  <a:gd name="connsiteY2" fmla="*/ 23913 h 669219"/>
                  <a:gd name="connsiteX3" fmla="*/ 465540 w 954478"/>
                  <a:gd name="connsiteY3" fmla="*/ 20060 h 669219"/>
                  <a:gd name="connsiteX4" fmla="*/ 545828 w 954478"/>
                  <a:gd name="connsiteY4" fmla="*/ 13705 h 669219"/>
                  <a:gd name="connsiteX5" fmla="*/ 772130 w 954478"/>
                  <a:gd name="connsiteY5" fmla="*/ 74670 h 669219"/>
                  <a:gd name="connsiteX6" fmla="*/ 785486 w 954478"/>
                  <a:gd name="connsiteY6" fmla="*/ 84873 h 669219"/>
                  <a:gd name="connsiteX7" fmla="*/ 857567 w 954478"/>
                  <a:gd name="connsiteY7" fmla="*/ 89228 h 669219"/>
                  <a:gd name="connsiteX8" fmla="*/ 950047 w 954478"/>
                  <a:gd name="connsiteY8" fmla="*/ 253807 h 669219"/>
                  <a:gd name="connsiteX9" fmla="*/ 913418 w 954478"/>
                  <a:gd name="connsiteY9" fmla="*/ 390508 h 669219"/>
                  <a:gd name="connsiteX10" fmla="*/ 788706 w 954478"/>
                  <a:gd name="connsiteY10" fmla="*/ 328214 h 669219"/>
                  <a:gd name="connsiteX11" fmla="*/ 785059 w 954478"/>
                  <a:gd name="connsiteY11" fmla="*/ 337665 h 669219"/>
                  <a:gd name="connsiteX12" fmla="*/ 713725 w 954478"/>
                  <a:gd name="connsiteY12" fmla="*/ 435633 h 669219"/>
                  <a:gd name="connsiteX13" fmla="*/ 712053 w 954478"/>
                  <a:gd name="connsiteY13" fmla="*/ 437079 h 669219"/>
                  <a:gd name="connsiteX14" fmla="*/ 712043 w 954478"/>
                  <a:gd name="connsiteY14" fmla="*/ 439040 h 669219"/>
                  <a:gd name="connsiteX15" fmla="*/ 653228 w 954478"/>
                  <a:gd name="connsiteY15" fmla="*/ 630558 h 669219"/>
                  <a:gd name="connsiteX16" fmla="*/ 652680 w 954478"/>
                  <a:gd name="connsiteY16" fmla="*/ 630228 h 669219"/>
                  <a:gd name="connsiteX17" fmla="*/ 648899 w 954478"/>
                  <a:gd name="connsiteY17" fmla="*/ 636603 h 669219"/>
                  <a:gd name="connsiteX18" fmla="*/ 639132 w 954478"/>
                  <a:gd name="connsiteY18" fmla="*/ 647392 h 669219"/>
                  <a:gd name="connsiteX19" fmla="*/ 537643 w 954478"/>
                  <a:gd name="connsiteY19" fmla="*/ 642220 h 669219"/>
                  <a:gd name="connsiteX20" fmla="*/ 525829 w 954478"/>
                  <a:gd name="connsiteY20" fmla="*/ 563667 h 669219"/>
                  <a:gd name="connsiteX21" fmla="*/ 530162 w 954478"/>
                  <a:gd name="connsiteY21" fmla="*/ 556360 h 669219"/>
                  <a:gd name="connsiteX22" fmla="*/ 529974 w 954478"/>
                  <a:gd name="connsiteY22" fmla="*/ 556246 h 669219"/>
                  <a:gd name="connsiteX23" fmla="*/ 566523 w 954478"/>
                  <a:gd name="connsiteY23" fmla="*/ 382700 h 669219"/>
                  <a:gd name="connsiteX24" fmla="*/ 564112 w 954478"/>
                  <a:gd name="connsiteY24" fmla="*/ 369712 h 669219"/>
                  <a:gd name="connsiteX25" fmla="*/ 546678 w 954478"/>
                  <a:gd name="connsiteY25" fmla="*/ 373278 h 669219"/>
                  <a:gd name="connsiteX26" fmla="*/ 331478 w 954478"/>
                  <a:gd name="connsiteY26" fmla="*/ 588798 h 669219"/>
                  <a:gd name="connsiteX27" fmla="*/ 326928 w 954478"/>
                  <a:gd name="connsiteY27" fmla="*/ 611557 h 669219"/>
                  <a:gd name="connsiteX28" fmla="*/ 326735 w 954478"/>
                  <a:gd name="connsiteY28" fmla="*/ 615454 h 669219"/>
                  <a:gd name="connsiteX29" fmla="*/ 323702 w 954478"/>
                  <a:gd name="connsiteY29" fmla="*/ 627621 h 669219"/>
                  <a:gd name="connsiteX30" fmla="*/ 246353 w 954478"/>
                  <a:gd name="connsiteY30" fmla="*/ 665826 h 669219"/>
                  <a:gd name="connsiteX31" fmla="*/ 207485 w 954478"/>
                  <a:gd name="connsiteY31" fmla="*/ 599517 h 669219"/>
                  <a:gd name="connsiteX32" fmla="*/ 208561 w 954478"/>
                  <a:gd name="connsiteY32" fmla="*/ 595200 h 669219"/>
                  <a:gd name="connsiteX33" fmla="*/ 208503 w 954478"/>
                  <a:gd name="connsiteY33" fmla="*/ 595191 h 669219"/>
                  <a:gd name="connsiteX34" fmla="*/ 215473 w 954478"/>
                  <a:gd name="connsiteY34" fmla="*/ 560330 h 669219"/>
                  <a:gd name="connsiteX35" fmla="*/ 225253 w 954478"/>
                  <a:gd name="connsiteY35" fmla="*/ 526640 h 669219"/>
                  <a:gd name="connsiteX36" fmla="*/ 317475 w 954478"/>
                  <a:gd name="connsiteY36" fmla="*/ 373851 h 669219"/>
                  <a:gd name="connsiteX37" fmla="*/ 335078 w 954478"/>
                  <a:gd name="connsiteY37" fmla="*/ 357234 h 669219"/>
                  <a:gd name="connsiteX38" fmla="*/ 313701 w 954478"/>
                  <a:gd name="connsiteY38" fmla="*/ 370462 h 669219"/>
                  <a:gd name="connsiteX39" fmla="*/ 183422 w 954478"/>
                  <a:gd name="connsiteY39" fmla="*/ 527315 h 669219"/>
                  <a:gd name="connsiteX40" fmla="*/ 182968 w 954478"/>
                  <a:gd name="connsiteY40" fmla="*/ 527119 h 669219"/>
                  <a:gd name="connsiteX41" fmla="*/ 179589 w 954478"/>
                  <a:gd name="connsiteY41" fmla="*/ 536125 h 669219"/>
                  <a:gd name="connsiteX42" fmla="*/ 104340 w 954478"/>
                  <a:gd name="connsiteY42" fmla="*/ 571401 h 669219"/>
                  <a:gd name="connsiteX43" fmla="*/ 59037 w 954478"/>
                  <a:gd name="connsiteY43" fmla="*/ 489830 h 669219"/>
                  <a:gd name="connsiteX44" fmla="*/ 63808 w 954478"/>
                  <a:gd name="connsiteY44" fmla="*/ 477115 h 669219"/>
                  <a:gd name="connsiteX45" fmla="*/ 65437 w 954478"/>
                  <a:gd name="connsiteY45" fmla="*/ 474478 h 669219"/>
                  <a:gd name="connsiteX46" fmla="*/ 82677 w 954478"/>
                  <a:gd name="connsiteY46" fmla="*/ 438864 h 669219"/>
                  <a:gd name="connsiteX47" fmla="*/ 275779 w 954478"/>
                  <a:gd name="connsiteY47" fmla="*/ 242019 h 669219"/>
                  <a:gd name="connsiteX48" fmla="*/ 291065 w 954478"/>
                  <a:gd name="connsiteY48" fmla="*/ 234342 h 669219"/>
                  <a:gd name="connsiteX49" fmla="*/ 279518 w 954478"/>
                  <a:gd name="connsiteY49" fmla="*/ 237911 h 669219"/>
                  <a:gd name="connsiteX50" fmla="*/ 131777 w 954478"/>
                  <a:gd name="connsiteY50" fmla="*/ 334418 h 669219"/>
                  <a:gd name="connsiteX51" fmla="*/ 113699 w 954478"/>
                  <a:gd name="connsiteY51" fmla="*/ 355516 h 669219"/>
                  <a:gd name="connsiteX52" fmla="*/ 110302 w 954478"/>
                  <a:gd name="connsiteY52" fmla="*/ 360780 h 669219"/>
                  <a:gd name="connsiteX53" fmla="*/ 46088 w 954478"/>
                  <a:gd name="connsiteY53" fmla="*/ 381147 h 669219"/>
                  <a:gd name="connsiteX54" fmla="*/ 1970 w 954478"/>
                  <a:gd name="connsiteY54" fmla="*/ 307808 h 669219"/>
                  <a:gd name="connsiteX55" fmla="*/ 12632 w 954478"/>
                  <a:gd name="connsiteY55" fmla="*/ 286719 h 669219"/>
                  <a:gd name="connsiteX56" fmla="*/ 14936 w 954478"/>
                  <a:gd name="connsiteY56" fmla="*/ 284363 h 669219"/>
                  <a:gd name="connsiteX57" fmla="*/ 43175 w 954478"/>
                  <a:gd name="connsiteY57" fmla="*/ 251408 h 669219"/>
                  <a:gd name="connsiteX58" fmla="*/ 266798 w 954478"/>
                  <a:gd name="connsiteY58" fmla="*/ 114563 h 669219"/>
                  <a:gd name="connsiteX59" fmla="*/ 279392 w 954478"/>
                  <a:gd name="connsiteY59" fmla="*/ 111530 h 669219"/>
                  <a:gd name="connsiteX60" fmla="*/ 281193 w 954478"/>
                  <a:gd name="connsiteY60" fmla="*/ 109395 h 669219"/>
                  <a:gd name="connsiteX61" fmla="*/ 269076 w 954478"/>
                  <a:gd name="connsiteY61" fmla="*/ 109830 h 669219"/>
                  <a:gd name="connsiteX62" fmla="*/ 218671 w 954478"/>
                  <a:gd name="connsiteY62" fmla="*/ 116674 h 669219"/>
                  <a:gd name="connsiteX63" fmla="*/ 196568 w 954478"/>
                  <a:gd name="connsiteY63" fmla="*/ 122009 h 669219"/>
                  <a:gd name="connsiteX64" fmla="*/ 194069 w 954478"/>
                  <a:gd name="connsiteY64" fmla="*/ 122954 h 669219"/>
                  <a:gd name="connsiteX65" fmla="*/ 171719 w 954478"/>
                  <a:gd name="connsiteY65" fmla="*/ 124562 h 669219"/>
                  <a:gd name="connsiteX66" fmla="*/ 122181 w 954478"/>
                  <a:gd name="connsiteY66" fmla="*/ 63650 h 669219"/>
                  <a:gd name="connsiteX67" fmla="*/ 126652 w 954478"/>
                  <a:gd name="connsiteY67" fmla="*/ 47863 h 669219"/>
                  <a:gd name="connsiteX68" fmla="*/ 162482 w 954478"/>
                  <a:gd name="connsiteY68" fmla="*/ 17938 h 669219"/>
                  <a:gd name="connsiteX69" fmla="*/ 167106 w 954478"/>
                  <a:gd name="connsiteY69" fmla="*/ 17143 h 669219"/>
                  <a:gd name="connsiteX70" fmla="*/ 196932 w 954478"/>
                  <a:gd name="connsiteY70" fmla="*/ 9945 h 669219"/>
                  <a:gd name="connsiteX71" fmla="*/ 310057 w 954478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8441"/>
                  <a:gd name="connsiteY0" fmla="*/ 217 h 669219"/>
                  <a:gd name="connsiteX1" fmla="*/ 420875 w 958441"/>
                  <a:gd name="connsiteY1" fmla="*/ 16213 h 669219"/>
                  <a:gd name="connsiteX2" fmla="*/ 446748 w 958441"/>
                  <a:gd name="connsiteY2" fmla="*/ 23913 h 669219"/>
                  <a:gd name="connsiteX3" fmla="*/ 465540 w 958441"/>
                  <a:gd name="connsiteY3" fmla="*/ 20060 h 669219"/>
                  <a:gd name="connsiteX4" fmla="*/ 545828 w 958441"/>
                  <a:gd name="connsiteY4" fmla="*/ 13705 h 669219"/>
                  <a:gd name="connsiteX5" fmla="*/ 772130 w 958441"/>
                  <a:gd name="connsiteY5" fmla="*/ 74670 h 669219"/>
                  <a:gd name="connsiteX6" fmla="*/ 785486 w 958441"/>
                  <a:gd name="connsiteY6" fmla="*/ 84873 h 669219"/>
                  <a:gd name="connsiteX7" fmla="*/ 857567 w 958441"/>
                  <a:gd name="connsiteY7" fmla="*/ 89228 h 669219"/>
                  <a:gd name="connsiteX8" fmla="*/ 950047 w 958441"/>
                  <a:gd name="connsiteY8" fmla="*/ 253807 h 669219"/>
                  <a:gd name="connsiteX9" fmla="*/ 913418 w 958441"/>
                  <a:gd name="connsiteY9" fmla="*/ 390508 h 669219"/>
                  <a:gd name="connsiteX10" fmla="*/ 788706 w 958441"/>
                  <a:gd name="connsiteY10" fmla="*/ 328214 h 669219"/>
                  <a:gd name="connsiteX11" fmla="*/ 785059 w 958441"/>
                  <a:gd name="connsiteY11" fmla="*/ 337665 h 669219"/>
                  <a:gd name="connsiteX12" fmla="*/ 713725 w 958441"/>
                  <a:gd name="connsiteY12" fmla="*/ 435633 h 669219"/>
                  <a:gd name="connsiteX13" fmla="*/ 712053 w 958441"/>
                  <a:gd name="connsiteY13" fmla="*/ 437079 h 669219"/>
                  <a:gd name="connsiteX14" fmla="*/ 712043 w 958441"/>
                  <a:gd name="connsiteY14" fmla="*/ 439040 h 669219"/>
                  <a:gd name="connsiteX15" fmla="*/ 653228 w 958441"/>
                  <a:gd name="connsiteY15" fmla="*/ 630558 h 669219"/>
                  <a:gd name="connsiteX16" fmla="*/ 652680 w 958441"/>
                  <a:gd name="connsiteY16" fmla="*/ 630228 h 669219"/>
                  <a:gd name="connsiteX17" fmla="*/ 648899 w 958441"/>
                  <a:gd name="connsiteY17" fmla="*/ 636603 h 669219"/>
                  <a:gd name="connsiteX18" fmla="*/ 639132 w 958441"/>
                  <a:gd name="connsiteY18" fmla="*/ 647392 h 669219"/>
                  <a:gd name="connsiteX19" fmla="*/ 537643 w 958441"/>
                  <a:gd name="connsiteY19" fmla="*/ 642220 h 669219"/>
                  <a:gd name="connsiteX20" fmla="*/ 525829 w 958441"/>
                  <a:gd name="connsiteY20" fmla="*/ 563667 h 669219"/>
                  <a:gd name="connsiteX21" fmla="*/ 530162 w 958441"/>
                  <a:gd name="connsiteY21" fmla="*/ 556360 h 669219"/>
                  <a:gd name="connsiteX22" fmla="*/ 529974 w 958441"/>
                  <a:gd name="connsiteY22" fmla="*/ 556246 h 669219"/>
                  <a:gd name="connsiteX23" fmla="*/ 566523 w 958441"/>
                  <a:gd name="connsiteY23" fmla="*/ 382700 h 669219"/>
                  <a:gd name="connsiteX24" fmla="*/ 564112 w 958441"/>
                  <a:gd name="connsiteY24" fmla="*/ 369712 h 669219"/>
                  <a:gd name="connsiteX25" fmla="*/ 546678 w 958441"/>
                  <a:gd name="connsiteY25" fmla="*/ 373278 h 669219"/>
                  <a:gd name="connsiteX26" fmla="*/ 331478 w 958441"/>
                  <a:gd name="connsiteY26" fmla="*/ 588798 h 669219"/>
                  <a:gd name="connsiteX27" fmla="*/ 326928 w 958441"/>
                  <a:gd name="connsiteY27" fmla="*/ 611557 h 669219"/>
                  <a:gd name="connsiteX28" fmla="*/ 326735 w 958441"/>
                  <a:gd name="connsiteY28" fmla="*/ 615454 h 669219"/>
                  <a:gd name="connsiteX29" fmla="*/ 323702 w 958441"/>
                  <a:gd name="connsiteY29" fmla="*/ 627621 h 669219"/>
                  <a:gd name="connsiteX30" fmla="*/ 246353 w 958441"/>
                  <a:gd name="connsiteY30" fmla="*/ 665826 h 669219"/>
                  <a:gd name="connsiteX31" fmla="*/ 207485 w 958441"/>
                  <a:gd name="connsiteY31" fmla="*/ 599517 h 669219"/>
                  <a:gd name="connsiteX32" fmla="*/ 208561 w 958441"/>
                  <a:gd name="connsiteY32" fmla="*/ 595200 h 669219"/>
                  <a:gd name="connsiteX33" fmla="*/ 208503 w 958441"/>
                  <a:gd name="connsiteY33" fmla="*/ 595191 h 669219"/>
                  <a:gd name="connsiteX34" fmla="*/ 215473 w 958441"/>
                  <a:gd name="connsiteY34" fmla="*/ 560330 h 669219"/>
                  <a:gd name="connsiteX35" fmla="*/ 225253 w 958441"/>
                  <a:gd name="connsiteY35" fmla="*/ 526640 h 669219"/>
                  <a:gd name="connsiteX36" fmla="*/ 317475 w 958441"/>
                  <a:gd name="connsiteY36" fmla="*/ 373851 h 669219"/>
                  <a:gd name="connsiteX37" fmla="*/ 335078 w 958441"/>
                  <a:gd name="connsiteY37" fmla="*/ 357234 h 669219"/>
                  <a:gd name="connsiteX38" fmla="*/ 313701 w 958441"/>
                  <a:gd name="connsiteY38" fmla="*/ 370462 h 669219"/>
                  <a:gd name="connsiteX39" fmla="*/ 183422 w 958441"/>
                  <a:gd name="connsiteY39" fmla="*/ 527315 h 669219"/>
                  <a:gd name="connsiteX40" fmla="*/ 182968 w 958441"/>
                  <a:gd name="connsiteY40" fmla="*/ 527119 h 669219"/>
                  <a:gd name="connsiteX41" fmla="*/ 179589 w 958441"/>
                  <a:gd name="connsiteY41" fmla="*/ 536125 h 669219"/>
                  <a:gd name="connsiteX42" fmla="*/ 104340 w 958441"/>
                  <a:gd name="connsiteY42" fmla="*/ 571401 h 669219"/>
                  <a:gd name="connsiteX43" fmla="*/ 59037 w 958441"/>
                  <a:gd name="connsiteY43" fmla="*/ 489830 h 669219"/>
                  <a:gd name="connsiteX44" fmla="*/ 63808 w 958441"/>
                  <a:gd name="connsiteY44" fmla="*/ 477115 h 669219"/>
                  <a:gd name="connsiteX45" fmla="*/ 65437 w 958441"/>
                  <a:gd name="connsiteY45" fmla="*/ 474478 h 669219"/>
                  <a:gd name="connsiteX46" fmla="*/ 82677 w 958441"/>
                  <a:gd name="connsiteY46" fmla="*/ 438864 h 669219"/>
                  <a:gd name="connsiteX47" fmla="*/ 275779 w 958441"/>
                  <a:gd name="connsiteY47" fmla="*/ 242019 h 669219"/>
                  <a:gd name="connsiteX48" fmla="*/ 291065 w 958441"/>
                  <a:gd name="connsiteY48" fmla="*/ 234342 h 669219"/>
                  <a:gd name="connsiteX49" fmla="*/ 279518 w 958441"/>
                  <a:gd name="connsiteY49" fmla="*/ 237911 h 669219"/>
                  <a:gd name="connsiteX50" fmla="*/ 131777 w 958441"/>
                  <a:gd name="connsiteY50" fmla="*/ 334418 h 669219"/>
                  <a:gd name="connsiteX51" fmla="*/ 113699 w 958441"/>
                  <a:gd name="connsiteY51" fmla="*/ 355516 h 669219"/>
                  <a:gd name="connsiteX52" fmla="*/ 110302 w 958441"/>
                  <a:gd name="connsiteY52" fmla="*/ 360780 h 669219"/>
                  <a:gd name="connsiteX53" fmla="*/ 46088 w 958441"/>
                  <a:gd name="connsiteY53" fmla="*/ 381147 h 669219"/>
                  <a:gd name="connsiteX54" fmla="*/ 1970 w 958441"/>
                  <a:gd name="connsiteY54" fmla="*/ 307808 h 669219"/>
                  <a:gd name="connsiteX55" fmla="*/ 12632 w 958441"/>
                  <a:gd name="connsiteY55" fmla="*/ 286719 h 669219"/>
                  <a:gd name="connsiteX56" fmla="*/ 14936 w 958441"/>
                  <a:gd name="connsiteY56" fmla="*/ 284363 h 669219"/>
                  <a:gd name="connsiteX57" fmla="*/ 43175 w 958441"/>
                  <a:gd name="connsiteY57" fmla="*/ 251408 h 669219"/>
                  <a:gd name="connsiteX58" fmla="*/ 266798 w 958441"/>
                  <a:gd name="connsiteY58" fmla="*/ 114563 h 669219"/>
                  <a:gd name="connsiteX59" fmla="*/ 279392 w 958441"/>
                  <a:gd name="connsiteY59" fmla="*/ 111530 h 669219"/>
                  <a:gd name="connsiteX60" fmla="*/ 281193 w 958441"/>
                  <a:gd name="connsiteY60" fmla="*/ 109395 h 669219"/>
                  <a:gd name="connsiteX61" fmla="*/ 269076 w 958441"/>
                  <a:gd name="connsiteY61" fmla="*/ 109830 h 669219"/>
                  <a:gd name="connsiteX62" fmla="*/ 218671 w 958441"/>
                  <a:gd name="connsiteY62" fmla="*/ 116674 h 669219"/>
                  <a:gd name="connsiteX63" fmla="*/ 196568 w 958441"/>
                  <a:gd name="connsiteY63" fmla="*/ 122009 h 669219"/>
                  <a:gd name="connsiteX64" fmla="*/ 194069 w 958441"/>
                  <a:gd name="connsiteY64" fmla="*/ 122954 h 669219"/>
                  <a:gd name="connsiteX65" fmla="*/ 171719 w 958441"/>
                  <a:gd name="connsiteY65" fmla="*/ 124562 h 669219"/>
                  <a:gd name="connsiteX66" fmla="*/ 122181 w 958441"/>
                  <a:gd name="connsiteY66" fmla="*/ 63650 h 669219"/>
                  <a:gd name="connsiteX67" fmla="*/ 126652 w 958441"/>
                  <a:gd name="connsiteY67" fmla="*/ 47863 h 669219"/>
                  <a:gd name="connsiteX68" fmla="*/ 162482 w 958441"/>
                  <a:gd name="connsiteY68" fmla="*/ 17938 h 669219"/>
                  <a:gd name="connsiteX69" fmla="*/ 167106 w 958441"/>
                  <a:gd name="connsiteY69" fmla="*/ 17143 h 669219"/>
                  <a:gd name="connsiteX70" fmla="*/ 196932 w 958441"/>
                  <a:gd name="connsiteY70" fmla="*/ 9945 h 669219"/>
                  <a:gd name="connsiteX71" fmla="*/ 310057 w 958441"/>
                  <a:gd name="connsiteY71" fmla="*/ 217 h 669219"/>
                  <a:gd name="connsiteX0" fmla="*/ 310057 w 955637"/>
                  <a:gd name="connsiteY0" fmla="*/ 217 h 669219"/>
                  <a:gd name="connsiteX1" fmla="*/ 420875 w 955637"/>
                  <a:gd name="connsiteY1" fmla="*/ 16213 h 669219"/>
                  <a:gd name="connsiteX2" fmla="*/ 446748 w 955637"/>
                  <a:gd name="connsiteY2" fmla="*/ 23913 h 669219"/>
                  <a:gd name="connsiteX3" fmla="*/ 465540 w 955637"/>
                  <a:gd name="connsiteY3" fmla="*/ 20060 h 669219"/>
                  <a:gd name="connsiteX4" fmla="*/ 545828 w 955637"/>
                  <a:gd name="connsiteY4" fmla="*/ 13705 h 669219"/>
                  <a:gd name="connsiteX5" fmla="*/ 772130 w 955637"/>
                  <a:gd name="connsiteY5" fmla="*/ 74670 h 669219"/>
                  <a:gd name="connsiteX6" fmla="*/ 785486 w 955637"/>
                  <a:gd name="connsiteY6" fmla="*/ 84873 h 669219"/>
                  <a:gd name="connsiteX7" fmla="*/ 857567 w 955637"/>
                  <a:gd name="connsiteY7" fmla="*/ 89228 h 669219"/>
                  <a:gd name="connsiteX8" fmla="*/ 950047 w 955637"/>
                  <a:gd name="connsiteY8" fmla="*/ 253807 h 669219"/>
                  <a:gd name="connsiteX9" fmla="*/ 913418 w 955637"/>
                  <a:gd name="connsiteY9" fmla="*/ 390508 h 669219"/>
                  <a:gd name="connsiteX10" fmla="*/ 788706 w 955637"/>
                  <a:gd name="connsiteY10" fmla="*/ 328214 h 669219"/>
                  <a:gd name="connsiteX11" fmla="*/ 785059 w 955637"/>
                  <a:gd name="connsiteY11" fmla="*/ 337665 h 669219"/>
                  <a:gd name="connsiteX12" fmla="*/ 713725 w 955637"/>
                  <a:gd name="connsiteY12" fmla="*/ 435633 h 669219"/>
                  <a:gd name="connsiteX13" fmla="*/ 712053 w 955637"/>
                  <a:gd name="connsiteY13" fmla="*/ 437079 h 669219"/>
                  <a:gd name="connsiteX14" fmla="*/ 712043 w 955637"/>
                  <a:gd name="connsiteY14" fmla="*/ 439040 h 669219"/>
                  <a:gd name="connsiteX15" fmla="*/ 653228 w 955637"/>
                  <a:gd name="connsiteY15" fmla="*/ 630558 h 669219"/>
                  <a:gd name="connsiteX16" fmla="*/ 652680 w 955637"/>
                  <a:gd name="connsiteY16" fmla="*/ 630228 h 669219"/>
                  <a:gd name="connsiteX17" fmla="*/ 648899 w 955637"/>
                  <a:gd name="connsiteY17" fmla="*/ 636603 h 669219"/>
                  <a:gd name="connsiteX18" fmla="*/ 639132 w 955637"/>
                  <a:gd name="connsiteY18" fmla="*/ 647392 h 669219"/>
                  <a:gd name="connsiteX19" fmla="*/ 537643 w 955637"/>
                  <a:gd name="connsiteY19" fmla="*/ 642220 h 669219"/>
                  <a:gd name="connsiteX20" fmla="*/ 525829 w 955637"/>
                  <a:gd name="connsiteY20" fmla="*/ 563667 h 669219"/>
                  <a:gd name="connsiteX21" fmla="*/ 530162 w 955637"/>
                  <a:gd name="connsiteY21" fmla="*/ 556360 h 669219"/>
                  <a:gd name="connsiteX22" fmla="*/ 529974 w 955637"/>
                  <a:gd name="connsiteY22" fmla="*/ 556246 h 669219"/>
                  <a:gd name="connsiteX23" fmla="*/ 566523 w 955637"/>
                  <a:gd name="connsiteY23" fmla="*/ 382700 h 669219"/>
                  <a:gd name="connsiteX24" fmla="*/ 564112 w 955637"/>
                  <a:gd name="connsiteY24" fmla="*/ 369712 h 669219"/>
                  <a:gd name="connsiteX25" fmla="*/ 546678 w 955637"/>
                  <a:gd name="connsiteY25" fmla="*/ 373278 h 669219"/>
                  <a:gd name="connsiteX26" fmla="*/ 331478 w 955637"/>
                  <a:gd name="connsiteY26" fmla="*/ 588798 h 669219"/>
                  <a:gd name="connsiteX27" fmla="*/ 326928 w 955637"/>
                  <a:gd name="connsiteY27" fmla="*/ 611557 h 669219"/>
                  <a:gd name="connsiteX28" fmla="*/ 326735 w 955637"/>
                  <a:gd name="connsiteY28" fmla="*/ 615454 h 669219"/>
                  <a:gd name="connsiteX29" fmla="*/ 323702 w 955637"/>
                  <a:gd name="connsiteY29" fmla="*/ 627621 h 669219"/>
                  <a:gd name="connsiteX30" fmla="*/ 246353 w 955637"/>
                  <a:gd name="connsiteY30" fmla="*/ 665826 h 669219"/>
                  <a:gd name="connsiteX31" fmla="*/ 207485 w 955637"/>
                  <a:gd name="connsiteY31" fmla="*/ 599517 h 669219"/>
                  <a:gd name="connsiteX32" fmla="*/ 208561 w 955637"/>
                  <a:gd name="connsiteY32" fmla="*/ 595200 h 669219"/>
                  <a:gd name="connsiteX33" fmla="*/ 208503 w 955637"/>
                  <a:gd name="connsiteY33" fmla="*/ 595191 h 669219"/>
                  <a:gd name="connsiteX34" fmla="*/ 215473 w 955637"/>
                  <a:gd name="connsiteY34" fmla="*/ 560330 h 669219"/>
                  <a:gd name="connsiteX35" fmla="*/ 225253 w 955637"/>
                  <a:gd name="connsiteY35" fmla="*/ 526640 h 669219"/>
                  <a:gd name="connsiteX36" fmla="*/ 317475 w 955637"/>
                  <a:gd name="connsiteY36" fmla="*/ 373851 h 669219"/>
                  <a:gd name="connsiteX37" fmla="*/ 335078 w 955637"/>
                  <a:gd name="connsiteY37" fmla="*/ 357234 h 669219"/>
                  <a:gd name="connsiteX38" fmla="*/ 313701 w 955637"/>
                  <a:gd name="connsiteY38" fmla="*/ 370462 h 669219"/>
                  <a:gd name="connsiteX39" fmla="*/ 183422 w 955637"/>
                  <a:gd name="connsiteY39" fmla="*/ 527315 h 669219"/>
                  <a:gd name="connsiteX40" fmla="*/ 182968 w 955637"/>
                  <a:gd name="connsiteY40" fmla="*/ 527119 h 669219"/>
                  <a:gd name="connsiteX41" fmla="*/ 179589 w 955637"/>
                  <a:gd name="connsiteY41" fmla="*/ 536125 h 669219"/>
                  <a:gd name="connsiteX42" fmla="*/ 104340 w 955637"/>
                  <a:gd name="connsiteY42" fmla="*/ 571401 h 669219"/>
                  <a:gd name="connsiteX43" fmla="*/ 59037 w 955637"/>
                  <a:gd name="connsiteY43" fmla="*/ 489830 h 669219"/>
                  <a:gd name="connsiteX44" fmla="*/ 63808 w 955637"/>
                  <a:gd name="connsiteY44" fmla="*/ 477115 h 669219"/>
                  <a:gd name="connsiteX45" fmla="*/ 65437 w 955637"/>
                  <a:gd name="connsiteY45" fmla="*/ 474478 h 669219"/>
                  <a:gd name="connsiteX46" fmla="*/ 82677 w 955637"/>
                  <a:gd name="connsiteY46" fmla="*/ 438864 h 669219"/>
                  <a:gd name="connsiteX47" fmla="*/ 275779 w 955637"/>
                  <a:gd name="connsiteY47" fmla="*/ 242019 h 669219"/>
                  <a:gd name="connsiteX48" fmla="*/ 291065 w 955637"/>
                  <a:gd name="connsiteY48" fmla="*/ 234342 h 669219"/>
                  <a:gd name="connsiteX49" fmla="*/ 279518 w 955637"/>
                  <a:gd name="connsiteY49" fmla="*/ 237911 h 669219"/>
                  <a:gd name="connsiteX50" fmla="*/ 131777 w 955637"/>
                  <a:gd name="connsiteY50" fmla="*/ 334418 h 669219"/>
                  <a:gd name="connsiteX51" fmla="*/ 113699 w 955637"/>
                  <a:gd name="connsiteY51" fmla="*/ 355516 h 669219"/>
                  <a:gd name="connsiteX52" fmla="*/ 110302 w 955637"/>
                  <a:gd name="connsiteY52" fmla="*/ 360780 h 669219"/>
                  <a:gd name="connsiteX53" fmla="*/ 46088 w 955637"/>
                  <a:gd name="connsiteY53" fmla="*/ 381147 h 669219"/>
                  <a:gd name="connsiteX54" fmla="*/ 1970 w 955637"/>
                  <a:gd name="connsiteY54" fmla="*/ 307808 h 669219"/>
                  <a:gd name="connsiteX55" fmla="*/ 12632 w 955637"/>
                  <a:gd name="connsiteY55" fmla="*/ 286719 h 669219"/>
                  <a:gd name="connsiteX56" fmla="*/ 14936 w 955637"/>
                  <a:gd name="connsiteY56" fmla="*/ 284363 h 669219"/>
                  <a:gd name="connsiteX57" fmla="*/ 43175 w 955637"/>
                  <a:gd name="connsiteY57" fmla="*/ 251408 h 669219"/>
                  <a:gd name="connsiteX58" fmla="*/ 266798 w 955637"/>
                  <a:gd name="connsiteY58" fmla="*/ 114563 h 669219"/>
                  <a:gd name="connsiteX59" fmla="*/ 279392 w 955637"/>
                  <a:gd name="connsiteY59" fmla="*/ 111530 h 669219"/>
                  <a:gd name="connsiteX60" fmla="*/ 281193 w 955637"/>
                  <a:gd name="connsiteY60" fmla="*/ 109395 h 669219"/>
                  <a:gd name="connsiteX61" fmla="*/ 269076 w 955637"/>
                  <a:gd name="connsiteY61" fmla="*/ 109830 h 669219"/>
                  <a:gd name="connsiteX62" fmla="*/ 218671 w 955637"/>
                  <a:gd name="connsiteY62" fmla="*/ 116674 h 669219"/>
                  <a:gd name="connsiteX63" fmla="*/ 196568 w 955637"/>
                  <a:gd name="connsiteY63" fmla="*/ 122009 h 669219"/>
                  <a:gd name="connsiteX64" fmla="*/ 194069 w 955637"/>
                  <a:gd name="connsiteY64" fmla="*/ 122954 h 669219"/>
                  <a:gd name="connsiteX65" fmla="*/ 171719 w 955637"/>
                  <a:gd name="connsiteY65" fmla="*/ 124562 h 669219"/>
                  <a:gd name="connsiteX66" fmla="*/ 122181 w 955637"/>
                  <a:gd name="connsiteY66" fmla="*/ 63650 h 669219"/>
                  <a:gd name="connsiteX67" fmla="*/ 126652 w 955637"/>
                  <a:gd name="connsiteY67" fmla="*/ 47863 h 669219"/>
                  <a:gd name="connsiteX68" fmla="*/ 162482 w 955637"/>
                  <a:gd name="connsiteY68" fmla="*/ 17938 h 669219"/>
                  <a:gd name="connsiteX69" fmla="*/ 167106 w 955637"/>
                  <a:gd name="connsiteY69" fmla="*/ 17143 h 669219"/>
                  <a:gd name="connsiteX70" fmla="*/ 196932 w 955637"/>
                  <a:gd name="connsiteY70" fmla="*/ 9945 h 669219"/>
                  <a:gd name="connsiteX71" fmla="*/ 310057 w 955637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46715"/>
                  <a:gd name="connsiteY0" fmla="*/ 217 h 669219"/>
                  <a:gd name="connsiteX1" fmla="*/ 420875 w 946715"/>
                  <a:gd name="connsiteY1" fmla="*/ 16213 h 669219"/>
                  <a:gd name="connsiteX2" fmla="*/ 446748 w 946715"/>
                  <a:gd name="connsiteY2" fmla="*/ 23913 h 669219"/>
                  <a:gd name="connsiteX3" fmla="*/ 465540 w 946715"/>
                  <a:gd name="connsiteY3" fmla="*/ 20060 h 669219"/>
                  <a:gd name="connsiteX4" fmla="*/ 545828 w 946715"/>
                  <a:gd name="connsiteY4" fmla="*/ 13705 h 669219"/>
                  <a:gd name="connsiteX5" fmla="*/ 772130 w 946715"/>
                  <a:gd name="connsiteY5" fmla="*/ 74670 h 669219"/>
                  <a:gd name="connsiteX6" fmla="*/ 785486 w 946715"/>
                  <a:gd name="connsiteY6" fmla="*/ 84873 h 669219"/>
                  <a:gd name="connsiteX7" fmla="*/ 857567 w 946715"/>
                  <a:gd name="connsiteY7" fmla="*/ 89228 h 669219"/>
                  <a:gd name="connsiteX8" fmla="*/ 937347 w 946715"/>
                  <a:gd name="connsiteY8" fmla="*/ 244282 h 669219"/>
                  <a:gd name="connsiteX9" fmla="*/ 913418 w 946715"/>
                  <a:gd name="connsiteY9" fmla="*/ 390508 h 669219"/>
                  <a:gd name="connsiteX10" fmla="*/ 788706 w 946715"/>
                  <a:gd name="connsiteY10" fmla="*/ 328214 h 669219"/>
                  <a:gd name="connsiteX11" fmla="*/ 785059 w 946715"/>
                  <a:gd name="connsiteY11" fmla="*/ 337665 h 669219"/>
                  <a:gd name="connsiteX12" fmla="*/ 713725 w 946715"/>
                  <a:gd name="connsiteY12" fmla="*/ 435633 h 669219"/>
                  <a:gd name="connsiteX13" fmla="*/ 712053 w 946715"/>
                  <a:gd name="connsiteY13" fmla="*/ 437079 h 669219"/>
                  <a:gd name="connsiteX14" fmla="*/ 712043 w 946715"/>
                  <a:gd name="connsiteY14" fmla="*/ 439040 h 669219"/>
                  <a:gd name="connsiteX15" fmla="*/ 653228 w 946715"/>
                  <a:gd name="connsiteY15" fmla="*/ 630558 h 669219"/>
                  <a:gd name="connsiteX16" fmla="*/ 652680 w 946715"/>
                  <a:gd name="connsiteY16" fmla="*/ 630228 h 669219"/>
                  <a:gd name="connsiteX17" fmla="*/ 648899 w 946715"/>
                  <a:gd name="connsiteY17" fmla="*/ 636603 h 669219"/>
                  <a:gd name="connsiteX18" fmla="*/ 639132 w 946715"/>
                  <a:gd name="connsiteY18" fmla="*/ 647392 h 669219"/>
                  <a:gd name="connsiteX19" fmla="*/ 537643 w 946715"/>
                  <a:gd name="connsiteY19" fmla="*/ 642220 h 669219"/>
                  <a:gd name="connsiteX20" fmla="*/ 525829 w 946715"/>
                  <a:gd name="connsiteY20" fmla="*/ 563667 h 669219"/>
                  <a:gd name="connsiteX21" fmla="*/ 530162 w 946715"/>
                  <a:gd name="connsiteY21" fmla="*/ 556360 h 669219"/>
                  <a:gd name="connsiteX22" fmla="*/ 529974 w 946715"/>
                  <a:gd name="connsiteY22" fmla="*/ 556246 h 669219"/>
                  <a:gd name="connsiteX23" fmla="*/ 566523 w 946715"/>
                  <a:gd name="connsiteY23" fmla="*/ 382700 h 669219"/>
                  <a:gd name="connsiteX24" fmla="*/ 564112 w 946715"/>
                  <a:gd name="connsiteY24" fmla="*/ 369712 h 669219"/>
                  <a:gd name="connsiteX25" fmla="*/ 546678 w 946715"/>
                  <a:gd name="connsiteY25" fmla="*/ 373278 h 669219"/>
                  <a:gd name="connsiteX26" fmla="*/ 331478 w 946715"/>
                  <a:gd name="connsiteY26" fmla="*/ 588798 h 669219"/>
                  <a:gd name="connsiteX27" fmla="*/ 326928 w 946715"/>
                  <a:gd name="connsiteY27" fmla="*/ 611557 h 669219"/>
                  <a:gd name="connsiteX28" fmla="*/ 326735 w 946715"/>
                  <a:gd name="connsiteY28" fmla="*/ 615454 h 669219"/>
                  <a:gd name="connsiteX29" fmla="*/ 323702 w 946715"/>
                  <a:gd name="connsiteY29" fmla="*/ 627621 h 669219"/>
                  <a:gd name="connsiteX30" fmla="*/ 246353 w 946715"/>
                  <a:gd name="connsiteY30" fmla="*/ 665826 h 669219"/>
                  <a:gd name="connsiteX31" fmla="*/ 207485 w 946715"/>
                  <a:gd name="connsiteY31" fmla="*/ 599517 h 669219"/>
                  <a:gd name="connsiteX32" fmla="*/ 208561 w 946715"/>
                  <a:gd name="connsiteY32" fmla="*/ 595200 h 669219"/>
                  <a:gd name="connsiteX33" fmla="*/ 208503 w 946715"/>
                  <a:gd name="connsiteY33" fmla="*/ 595191 h 669219"/>
                  <a:gd name="connsiteX34" fmla="*/ 215473 w 946715"/>
                  <a:gd name="connsiteY34" fmla="*/ 560330 h 669219"/>
                  <a:gd name="connsiteX35" fmla="*/ 225253 w 946715"/>
                  <a:gd name="connsiteY35" fmla="*/ 526640 h 669219"/>
                  <a:gd name="connsiteX36" fmla="*/ 317475 w 946715"/>
                  <a:gd name="connsiteY36" fmla="*/ 373851 h 669219"/>
                  <a:gd name="connsiteX37" fmla="*/ 335078 w 946715"/>
                  <a:gd name="connsiteY37" fmla="*/ 357234 h 669219"/>
                  <a:gd name="connsiteX38" fmla="*/ 313701 w 946715"/>
                  <a:gd name="connsiteY38" fmla="*/ 370462 h 669219"/>
                  <a:gd name="connsiteX39" fmla="*/ 183422 w 946715"/>
                  <a:gd name="connsiteY39" fmla="*/ 527315 h 669219"/>
                  <a:gd name="connsiteX40" fmla="*/ 182968 w 946715"/>
                  <a:gd name="connsiteY40" fmla="*/ 527119 h 669219"/>
                  <a:gd name="connsiteX41" fmla="*/ 179589 w 946715"/>
                  <a:gd name="connsiteY41" fmla="*/ 536125 h 669219"/>
                  <a:gd name="connsiteX42" fmla="*/ 104340 w 946715"/>
                  <a:gd name="connsiteY42" fmla="*/ 571401 h 669219"/>
                  <a:gd name="connsiteX43" fmla="*/ 59037 w 946715"/>
                  <a:gd name="connsiteY43" fmla="*/ 489830 h 669219"/>
                  <a:gd name="connsiteX44" fmla="*/ 63808 w 946715"/>
                  <a:gd name="connsiteY44" fmla="*/ 477115 h 669219"/>
                  <a:gd name="connsiteX45" fmla="*/ 65437 w 946715"/>
                  <a:gd name="connsiteY45" fmla="*/ 474478 h 669219"/>
                  <a:gd name="connsiteX46" fmla="*/ 82677 w 946715"/>
                  <a:gd name="connsiteY46" fmla="*/ 438864 h 669219"/>
                  <a:gd name="connsiteX47" fmla="*/ 275779 w 946715"/>
                  <a:gd name="connsiteY47" fmla="*/ 242019 h 669219"/>
                  <a:gd name="connsiteX48" fmla="*/ 291065 w 946715"/>
                  <a:gd name="connsiteY48" fmla="*/ 234342 h 669219"/>
                  <a:gd name="connsiteX49" fmla="*/ 279518 w 946715"/>
                  <a:gd name="connsiteY49" fmla="*/ 237911 h 669219"/>
                  <a:gd name="connsiteX50" fmla="*/ 131777 w 946715"/>
                  <a:gd name="connsiteY50" fmla="*/ 334418 h 669219"/>
                  <a:gd name="connsiteX51" fmla="*/ 113699 w 946715"/>
                  <a:gd name="connsiteY51" fmla="*/ 355516 h 669219"/>
                  <a:gd name="connsiteX52" fmla="*/ 110302 w 946715"/>
                  <a:gd name="connsiteY52" fmla="*/ 360780 h 669219"/>
                  <a:gd name="connsiteX53" fmla="*/ 46088 w 946715"/>
                  <a:gd name="connsiteY53" fmla="*/ 381147 h 669219"/>
                  <a:gd name="connsiteX54" fmla="*/ 1970 w 946715"/>
                  <a:gd name="connsiteY54" fmla="*/ 307808 h 669219"/>
                  <a:gd name="connsiteX55" fmla="*/ 12632 w 946715"/>
                  <a:gd name="connsiteY55" fmla="*/ 286719 h 669219"/>
                  <a:gd name="connsiteX56" fmla="*/ 14936 w 946715"/>
                  <a:gd name="connsiteY56" fmla="*/ 284363 h 669219"/>
                  <a:gd name="connsiteX57" fmla="*/ 43175 w 946715"/>
                  <a:gd name="connsiteY57" fmla="*/ 251408 h 669219"/>
                  <a:gd name="connsiteX58" fmla="*/ 266798 w 946715"/>
                  <a:gd name="connsiteY58" fmla="*/ 114563 h 669219"/>
                  <a:gd name="connsiteX59" fmla="*/ 279392 w 946715"/>
                  <a:gd name="connsiteY59" fmla="*/ 111530 h 669219"/>
                  <a:gd name="connsiteX60" fmla="*/ 281193 w 946715"/>
                  <a:gd name="connsiteY60" fmla="*/ 109395 h 669219"/>
                  <a:gd name="connsiteX61" fmla="*/ 269076 w 946715"/>
                  <a:gd name="connsiteY61" fmla="*/ 109830 h 669219"/>
                  <a:gd name="connsiteX62" fmla="*/ 218671 w 946715"/>
                  <a:gd name="connsiteY62" fmla="*/ 116674 h 669219"/>
                  <a:gd name="connsiteX63" fmla="*/ 196568 w 946715"/>
                  <a:gd name="connsiteY63" fmla="*/ 122009 h 669219"/>
                  <a:gd name="connsiteX64" fmla="*/ 194069 w 946715"/>
                  <a:gd name="connsiteY64" fmla="*/ 122954 h 669219"/>
                  <a:gd name="connsiteX65" fmla="*/ 171719 w 946715"/>
                  <a:gd name="connsiteY65" fmla="*/ 124562 h 669219"/>
                  <a:gd name="connsiteX66" fmla="*/ 122181 w 946715"/>
                  <a:gd name="connsiteY66" fmla="*/ 63650 h 669219"/>
                  <a:gd name="connsiteX67" fmla="*/ 126652 w 946715"/>
                  <a:gd name="connsiteY67" fmla="*/ 47863 h 669219"/>
                  <a:gd name="connsiteX68" fmla="*/ 162482 w 946715"/>
                  <a:gd name="connsiteY68" fmla="*/ 17938 h 669219"/>
                  <a:gd name="connsiteX69" fmla="*/ 167106 w 946715"/>
                  <a:gd name="connsiteY69" fmla="*/ 17143 h 669219"/>
                  <a:gd name="connsiteX70" fmla="*/ 196932 w 946715"/>
                  <a:gd name="connsiteY70" fmla="*/ 9945 h 669219"/>
                  <a:gd name="connsiteX71" fmla="*/ 310057 w 94671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69076 w 958185"/>
                  <a:gd name="connsiteY61" fmla="*/ 109830 h 669219"/>
                  <a:gd name="connsiteX62" fmla="*/ 218671 w 958185"/>
                  <a:gd name="connsiteY62" fmla="*/ 116674 h 669219"/>
                  <a:gd name="connsiteX63" fmla="*/ 196568 w 958185"/>
                  <a:gd name="connsiteY63" fmla="*/ 122009 h 669219"/>
                  <a:gd name="connsiteX64" fmla="*/ 194069 w 958185"/>
                  <a:gd name="connsiteY64" fmla="*/ 122954 h 669219"/>
                  <a:gd name="connsiteX65" fmla="*/ 171719 w 958185"/>
                  <a:gd name="connsiteY65" fmla="*/ 124562 h 669219"/>
                  <a:gd name="connsiteX66" fmla="*/ 122181 w 958185"/>
                  <a:gd name="connsiteY66" fmla="*/ 63650 h 669219"/>
                  <a:gd name="connsiteX67" fmla="*/ 126652 w 958185"/>
                  <a:gd name="connsiteY67" fmla="*/ 47863 h 669219"/>
                  <a:gd name="connsiteX68" fmla="*/ 162482 w 958185"/>
                  <a:gd name="connsiteY68" fmla="*/ 17938 h 669219"/>
                  <a:gd name="connsiteX69" fmla="*/ 167106 w 958185"/>
                  <a:gd name="connsiteY69" fmla="*/ 17143 h 669219"/>
                  <a:gd name="connsiteX70" fmla="*/ 196932 w 958185"/>
                  <a:gd name="connsiteY70" fmla="*/ 9945 h 669219"/>
                  <a:gd name="connsiteX71" fmla="*/ 310057 w 958185"/>
                  <a:gd name="connsiteY71" fmla="*/ 217 h 669219"/>
                  <a:gd name="connsiteX0" fmla="*/ 310057 w 958185"/>
                  <a:gd name="connsiteY0" fmla="*/ 217 h 669219"/>
                  <a:gd name="connsiteX1" fmla="*/ 420875 w 958185"/>
                  <a:gd name="connsiteY1" fmla="*/ 16213 h 669219"/>
                  <a:gd name="connsiteX2" fmla="*/ 446748 w 958185"/>
                  <a:gd name="connsiteY2" fmla="*/ 23913 h 669219"/>
                  <a:gd name="connsiteX3" fmla="*/ 465540 w 958185"/>
                  <a:gd name="connsiteY3" fmla="*/ 20060 h 669219"/>
                  <a:gd name="connsiteX4" fmla="*/ 545828 w 958185"/>
                  <a:gd name="connsiteY4" fmla="*/ 13705 h 669219"/>
                  <a:gd name="connsiteX5" fmla="*/ 772130 w 958185"/>
                  <a:gd name="connsiteY5" fmla="*/ 74670 h 669219"/>
                  <a:gd name="connsiteX6" fmla="*/ 785486 w 958185"/>
                  <a:gd name="connsiteY6" fmla="*/ 84873 h 669219"/>
                  <a:gd name="connsiteX7" fmla="*/ 857567 w 958185"/>
                  <a:gd name="connsiteY7" fmla="*/ 89228 h 669219"/>
                  <a:gd name="connsiteX8" fmla="*/ 953222 w 958185"/>
                  <a:gd name="connsiteY8" fmla="*/ 237932 h 669219"/>
                  <a:gd name="connsiteX9" fmla="*/ 913418 w 958185"/>
                  <a:gd name="connsiteY9" fmla="*/ 390508 h 669219"/>
                  <a:gd name="connsiteX10" fmla="*/ 788706 w 958185"/>
                  <a:gd name="connsiteY10" fmla="*/ 328214 h 669219"/>
                  <a:gd name="connsiteX11" fmla="*/ 785059 w 958185"/>
                  <a:gd name="connsiteY11" fmla="*/ 337665 h 669219"/>
                  <a:gd name="connsiteX12" fmla="*/ 713725 w 958185"/>
                  <a:gd name="connsiteY12" fmla="*/ 435633 h 669219"/>
                  <a:gd name="connsiteX13" fmla="*/ 712053 w 958185"/>
                  <a:gd name="connsiteY13" fmla="*/ 437079 h 669219"/>
                  <a:gd name="connsiteX14" fmla="*/ 712043 w 958185"/>
                  <a:gd name="connsiteY14" fmla="*/ 439040 h 669219"/>
                  <a:gd name="connsiteX15" fmla="*/ 653228 w 958185"/>
                  <a:gd name="connsiteY15" fmla="*/ 630558 h 669219"/>
                  <a:gd name="connsiteX16" fmla="*/ 652680 w 958185"/>
                  <a:gd name="connsiteY16" fmla="*/ 630228 h 669219"/>
                  <a:gd name="connsiteX17" fmla="*/ 648899 w 958185"/>
                  <a:gd name="connsiteY17" fmla="*/ 636603 h 669219"/>
                  <a:gd name="connsiteX18" fmla="*/ 639132 w 958185"/>
                  <a:gd name="connsiteY18" fmla="*/ 647392 h 669219"/>
                  <a:gd name="connsiteX19" fmla="*/ 537643 w 958185"/>
                  <a:gd name="connsiteY19" fmla="*/ 642220 h 669219"/>
                  <a:gd name="connsiteX20" fmla="*/ 525829 w 958185"/>
                  <a:gd name="connsiteY20" fmla="*/ 563667 h 669219"/>
                  <a:gd name="connsiteX21" fmla="*/ 530162 w 958185"/>
                  <a:gd name="connsiteY21" fmla="*/ 556360 h 669219"/>
                  <a:gd name="connsiteX22" fmla="*/ 529974 w 958185"/>
                  <a:gd name="connsiteY22" fmla="*/ 556246 h 669219"/>
                  <a:gd name="connsiteX23" fmla="*/ 566523 w 958185"/>
                  <a:gd name="connsiteY23" fmla="*/ 382700 h 669219"/>
                  <a:gd name="connsiteX24" fmla="*/ 564112 w 958185"/>
                  <a:gd name="connsiteY24" fmla="*/ 369712 h 669219"/>
                  <a:gd name="connsiteX25" fmla="*/ 546678 w 958185"/>
                  <a:gd name="connsiteY25" fmla="*/ 373278 h 669219"/>
                  <a:gd name="connsiteX26" fmla="*/ 331478 w 958185"/>
                  <a:gd name="connsiteY26" fmla="*/ 588798 h 669219"/>
                  <a:gd name="connsiteX27" fmla="*/ 326928 w 958185"/>
                  <a:gd name="connsiteY27" fmla="*/ 611557 h 669219"/>
                  <a:gd name="connsiteX28" fmla="*/ 326735 w 958185"/>
                  <a:gd name="connsiteY28" fmla="*/ 615454 h 669219"/>
                  <a:gd name="connsiteX29" fmla="*/ 323702 w 958185"/>
                  <a:gd name="connsiteY29" fmla="*/ 627621 h 669219"/>
                  <a:gd name="connsiteX30" fmla="*/ 246353 w 958185"/>
                  <a:gd name="connsiteY30" fmla="*/ 665826 h 669219"/>
                  <a:gd name="connsiteX31" fmla="*/ 207485 w 958185"/>
                  <a:gd name="connsiteY31" fmla="*/ 599517 h 669219"/>
                  <a:gd name="connsiteX32" fmla="*/ 208561 w 958185"/>
                  <a:gd name="connsiteY32" fmla="*/ 595200 h 669219"/>
                  <a:gd name="connsiteX33" fmla="*/ 208503 w 958185"/>
                  <a:gd name="connsiteY33" fmla="*/ 595191 h 669219"/>
                  <a:gd name="connsiteX34" fmla="*/ 215473 w 958185"/>
                  <a:gd name="connsiteY34" fmla="*/ 560330 h 669219"/>
                  <a:gd name="connsiteX35" fmla="*/ 225253 w 958185"/>
                  <a:gd name="connsiteY35" fmla="*/ 526640 h 669219"/>
                  <a:gd name="connsiteX36" fmla="*/ 317475 w 958185"/>
                  <a:gd name="connsiteY36" fmla="*/ 373851 h 669219"/>
                  <a:gd name="connsiteX37" fmla="*/ 335078 w 958185"/>
                  <a:gd name="connsiteY37" fmla="*/ 357234 h 669219"/>
                  <a:gd name="connsiteX38" fmla="*/ 313701 w 958185"/>
                  <a:gd name="connsiteY38" fmla="*/ 370462 h 669219"/>
                  <a:gd name="connsiteX39" fmla="*/ 183422 w 958185"/>
                  <a:gd name="connsiteY39" fmla="*/ 527315 h 669219"/>
                  <a:gd name="connsiteX40" fmla="*/ 182968 w 958185"/>
                  <a:gd name="connsiteY40" fmla="*/ 527119 h 669219"/>
                  <a:gd name="connsiteX41" fmla="*/ 179589 w 958185"/>
                  <a:gd name="connsiteY41" fmla="*/ 536125 h 669219"/>
                  <a:gd name="connsiteX42" fmla="*/ 104340 w 958185"/>
                  <a:gd name="connsiteY42" fmla="*/ 571401 h 669219"/>
                  <a:gd name="connsiteX43" fmla="*/ 59037 w 958185"/>
                  <a:gd name="connsiteY43" fmla="*/ 489830 h 669219"/>
                  <a:gd name="connsiteX44" fmla="*/ 63808 w 958185"/>
                  <a:gd name="connsiteY44" fmla="*/ 477115 h 669219"/>
                  <a:gd name="connsiteX45" fmla="*/ 65437 w 958185"/>
                  <a:gd name="connsiteY45" fmla="*/ 474478 h 669219"/>
                  <a:gd name="connsiteX46" fmla="*/ 82677 w 958185"/>
                  <a:gd name="connsiteY46" fmla="*/ 438864 h 669219"/>
                  <a:gd name="connsiteX47" fmla="*/ 275779 w 958185"/>
                  <a:gd name="connsiteY47" fmla="*/ 242019 h 669219"/>
                  <a:gd name="connsiteX48" fmla="*/ 291065 w 958185"/>
                  <a:gd name="connsiteY48" fmla="*/ 234342 h 669219"/>
                  <a:gd name="connsiteX49" fmla="*/ 279518 w 958185"/>
                  <a:gd name="connsiteY49" fmla="*/ 237911 h 669219"/>
                  <a:gd name="connsiteX50" fmla="*/ 131777 w 958185"/>
                  <a:gd name="connsiteY50" fmla="*/ 334418 h 669219"/>
                  <a:gd name="connsiteX51" fmla="*/ 113699 w 958185"/>
                  <a:gd name="connsiteY51" fmla="*/ 355516 h 669219"/>
                  <a:gd name="connsiteX52" fmla="*/ 110302 w 958185"/>
                  <a:gd name="connsiteY52" fmla="*/ 360780 h 669219"/>
                  <a:gd name="connsiteX53" fmla="*/ 46088 w 958185"/>
                  <a:gd name="connsiteY53" fmla="*/ 381147 h 669219"/>
                  <a:gd name="connsiteX54" fmla="*/ 1970 w 958185"/>
                  <a:gd name="connsiteY54" fmla="*/ 307808 h 669219"/>
                  <a:gd name="connsiteX55" fmla="*/ 12632 w 958185"/>
                  <a:gd name="connsiteY55" fmla="*/ 286719 h 669219"/>
                  <a:gd name="connsiteX56" fmla="*/ 14936 w 958185"/>
                  <a:gd name="connsiteY56" fmla="*/ 284363 h 669219"/>
                  <a:gd name="connsiteX57" fmla="*/ 43175 w 958185"/>
                  <a:gd name="connsiteY57" fmla="*/ 251408 h 669219"/>
                  <a:gd name="connsiteX58" fmla="*/ 266798 w 958185"/>
                  <a:gd name="connsiteY58" fmla="*/ 114563 h 669219"/>
                  <a:gd name="connsiteX59" fmla="*/ 279392 w 958185"/>
                  <a:gd name="connsiteY59" fmla="*/ 111530 h 669219"/>
                  <a:gd name="connsiteX60" fmla="*/ 281193 w 958185"/>
                  <a:gd name="connsiteY60" fmla="*/ 109395 h 669219"/>
                  <a:gd name="connsiteX61" fmla="*/ 218671 w 958185"/>
                  <a:gd name="connsiteY61" fmla="*/ 116674 h 669219"/>
                  <a:gd name="connsiteX62" fmla="*/ 196568 w 958185"/>
                  <a:gd name="connsiteY62" fmla="*/ 122009 h 669219"/>
                  <a:gd name="connsiteX63" fmla="*/ 194069 w 958185"/>
                  <a:gd name="connsiteY63" fmla="*/ 122954 h 669219"/>
                  <a:gd name="connsiteX64" fmla="*/ 171719 w 958185"/>
                  <a:gd name="connsiteY64" fmla="*/ 124562 h 669219"/>
                  <a:gd name="connsiteX65" fmla="*/ 122181 w 958185"/>
                  <a:gd name="connsiteY65" fmla="*/ 63650 h 669219"/>
                  <a:gd name="connsiteX66" fmla="*/ 126652 w 958185"/>
                  <a:gd name="connsiteY66" fmla="*/ 47863 h 669219"/>
                  <a:gd name="connsiteX67" fmla="*/ 162482 w 958185"/>
                  <a:gd name="connsiteY67" fmla="*/ 17938 h 669219"/>
                  <a:gd name="connsiteX68" fmla="*/ 167106 w 958185"/>
                  <a:gd name="connsiteY68" fmla="*/ 17143 h 669219"/>
                  <a:gd name="connsiteX69" fmla="*/ 196932 w 958185"/>
                  <a:gd name="connsiteY69" fmla="*/ 9945 h 669219"/>
                  <a:gd name="connsiteX70" fmla="*/ 310057 w 958185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85059 w 956820"/>
                  <a:gd name="connsiteY11" fmla="*/ 337665 h 669219"/>
                  <a:gd name="connsiteX12" fmla="*/ 713725 w 956820"/>
                  <a:gd name="connsiteY12" fmla="*/ 435633 h 669219"/>
                  <a:gd name="connsiteX13" fmla="*/ 712053 w 956820"/>
                  <a:gd name="connsiteY13" fmla="*/ 437079 h 669219"/>
                  <a:gd name="connsiteX14" fmla="*/ 712043 w 956820"/>
                  <a:gd name="connsiteY14" fmla="*/ 439040 h 669219"/>
                  <a:gd name="connsiteX15" fmla="*/ 653228 w 956820"/>
                  <a:gd name="connsiteY15" fmla="*/ 630558 h 669219"/>
                  <a:gd name="connsiteX16" fmla="*/ 652680 w 956820"/>
                  <a:gd name="connsiteY16" fmla="*/ 630228 h 669219"/>
                  <a:gd name="connsiteX17" fmla="*/ 648899 w 956820"/>
                  <a:gd name="connsiteY17" fmla="*/ 636603 h 669219"/>
                  <a:gd name="connsiteX18" fmla="*/ 639132 w 956820"/>
                  <a:gd name="connsiteY18" fmla="*/ 647392 h 669219"/>
                  <a:gd name="connsiteX19" fmla="*/ 537643 w 956820"/>
                  <a:gd name="connsiteY19" fmla="*/ 642220 h 669219"/>
                  <a:gd name="connsiteX20" fmla="*/ 525829 w 956820"/>
                  <a:gd name="connsiteY20" fmla="*/ 563667 h 669219"/>
                  <a:gd name="connsiteX21" fmla="*/ 530162 w 956820"/>
                  <a:gd name="connsiteY21" fmla="*/ 556360 h 669219"/>
                  <a:gd name="connsiteX22" fmla="*/ 529974 w 956820"/>
                  <a:gd name="connsiteY22" fmla="*/ 556246 h 669219"/>
                  <a:gd name="connsiteX23" fmla="*/ 566523 w 956820"/>
                  <a:gd name="connsiteY23" fmla="*/ 382700 h 669219"/>
                  <a:gd name="connsiteX24" fmla="*/ 564112 w 956820"/>
                  <a:gd name="connsiteY24" fmla="*/ 369712 h 669219"/>
                  <a:gd name="connsiteX25" fmla="*/ 546678 w 956820"/>
                  <a:gd name="connsiteY25" fmla="*/ 373278 h 669219"/>
                  <a:gd name="connsiteX26" fmla="*/ 331478 w 956820"/>
                  <a:gd name="connsiteY26" fmla="*/ 588798 h 669219"/>
                  <a:gd name="connsiteX27" fmla="*/ 326928 w 956820"/>
                  <a:gd name="connsiteY27" fmla="*/ 611557 h 669219"/>
                  <a:gd name="connsiteX28" fmla="*/ 326735 w 956820"/>
                  <a:gd name="connsiteY28" fmla="*/ 615454 h 669219"/>
                  <a:gd name="connsiteX29" fmla="*/ 323702 w 956820"/>
                  <a:gd name="connsiteY29" fmla="*/ 627621 h 669219"/>
                  <a:gd name="connsiteX30" fmla="*/ 246353 w 956820"/>
                  <a:gd name="connsiteY30" fmla="*/ 665826 h 669219"/>
                  <a:gd name="connsiteX31" fmla="*/ 207485 w 956820"/>
                  <a:gd name="connsiteY31" fmla="*/ 599517 h 669219"/>
                  <a:gd name="connsiteX32" fmla="*/ 208561 w 956820"/>
                  <a:gd name="connsiteY32" fmla="*/ 595200 h 669219"/>
                  <a:gd name="connsiteX33" fmla="*/ 208503 w 956820"/>
                  <a:gd name="connsiteY33" fmla="*/ 595191 h 669219"/>
                  <a:gd name="connsiteX34" fmla="*/ 215473 w 956820"/>
                  <a:gd name="connsiteY34" fmla="*/ 560330 h 669219"/>
                  <a:gd name="connsiteX35" fmla="*/ 225253 w 956820"/>
                  <a:gd name="connsiteY35" fmla="*/ 526640 h 669219"/>
                  <a:gd name="connsiteX36" fmla="*/ 317475 w 956820"/>
                  <a:gd name="connsiteY36" fmla="*/ 373851 h 669219"/>
                  <a:gd name="connsiteX37" fmla="*/ 335078 w 956820"/>
                  <a:gd name="connsiteY37" fmla="*/ 357234 h 669219"/>
                  <a:gd name="connsiteX38" fmla="*/ 313701 w 956820"/>
                  <a:gd name="connsiteY38" fmla="*/ 370462 h 669219"/>
                  <a:gd name="connsiteX39" fmla="*/ 183422 w 956820"/>
                  <a:gd name="connsiteY39" fmla="*/ 527315 h 669219"/>
                  <a:gd name="connsiteX40" fmla="*/ 182968 w 956820"/>
                  <a:gd name="connsiteY40" fmla="*/ 527119 h 669219"/>
                  <a:gd name="connsiteX41" fmla="*/ 179589 w 956820"/>
                  <a:gd name="connsiteY41" fmla="*/ 536125 h 669219"/>
                  <a:gd name="connsiteX42" fmla="*/ 104340 w 956820"/>
                  <a:gd name="connsiteY42" fmla="*/ 571401 h 669219"/>
                  <a:gd name="connsiteX43" fmla="*/ 59037 w 956820"/>
                  <a:gd name="connsiteY43" fmla="*/ 489830 h 669219"/>
                  <a:gd name="connsiteX44" fmla="*/ 63808 w 956820"/>
                  <a:gd name="connsiteY44" fmla="*/ 477115 h 669219"/>
                  <a:gd name="connsiteX45" fmla="*/ 65437 w 956820"/>
                  <a:gd name="connsiteY45" fmla="*/ 474478 h 669219"/>
                  <a:gd name="connsiteX46" fmla="*/ 82677 w 956820"/>
                  <a:gd name="connsiteY46" fmla="*/ 438864 h 669219"/>
                  <a:gd name="connsiteX47" fmla="*/ 275779 w 956820"/>
                  <a:gd name="connsiteY47" fmla="*/ 242019 h 669219"/>
                  <a:gd name="connsiteX48" fmla="*/ 291065 w 956820"/>
                  <a:gd name="connsiteY48" fmla="*/ 234342 h 669219"/>
                  <a:gd name="connsiteX49" fmla="*/ 279518 w 956820"/>
                  <a:gd name="connsiteY49" fmla="*/ 237911 h 669219"/>
                  <a:gd name="connsiteX50" fmla="*/ 131777 w 956820"/>
                  <a:gd name="connsiteY50" fmla="*/ 334418 h 669219"/>
                  <a:gd name="connsiteX51" fmla="*/ 113699 w 956820"/>
                  <a:gd name="connsiteY51" fmla="*/ 355516 h 669219"/>
                  <a:gd name="connsiteX52" fmla="*/ 110302 w 956820"/>
                  <a:gd name="connsiteY52" fmla="*/ 360780 h 669219"/>
                  <a:gd name="connsiteX53" fmla="*/ 46088 w 956820"/>
                  <a:gd name="connsiteY53" fmla="*/ 381147 h 669219"/>
                  <a:gd name="connsiteX54" fmla="*/ 1970 w 956820"/>
                  <a:gd name="connsiteY54" fmla="*/ 307808 h 669219"/>
                  <a:gd name="connsiteX55" fmla="*/ 12632 w 956820"/>
                  <a:gd name="connsiteY55" fmla="*/ 286719 h 669219"/>
                  <a:gd name="connsiteX56" fmla="*/ 14936 w 956820"/>
                  <a:gd name="connsiteY56" fmla="*/ 284363 h 669219"/>
                  <a:gd name="connsiteX57" fmla="*/ 43175 w 956820"/>
                  <a:gd name="connsiteY57" fmla="*/ 251408 h 669219"/>
                  <a:gd name="connsiteX58" fmla="*/ 266798 w 956820"/>
                  <a:gd name="connsiteY58" fmla="*/ 114563 h 669219"/>
                  <a:gd name="connsiteX59" fmla="*/ 279392 w 956820"/>
                  <a:gd name="connsiteY59" fmla="*/ 111530 h 669219"/>
                  <a:gd name="connsiteX60" fmla="*/ 281193 w 956820"/>
                  <a:gd name="connsiteY60" fmla="*/ 109395 h 669219"/>
                  <a:gd name="connsiteX61" fmla="*/ 218671 w 956820"/>
                  <a:gd name="connsiteY61" fmla="*/ 116674 h 669219"/>
                  <a:gd name="connsiteX62" fmla="*/ 196568 w 956820"/>
                  <a:gd name="connsiteY62" fmla="*/ 122009 h 669219"/>
                  <a:gd name="connsiteX63" fmla="*/ 194069 w 956820"/>
                  <a:gd name="connsiteY63" fmla="*/ 122954 h 669219"/>
                  <a:gd name="connsiteX64" fmla="*/ 171719 w 956820"/>
                  <a:gd name="connsiteY64" fmla="*/ 124562 h 669219"/>
                  <a:gd name="connsiteX65" fmla="*/ 122181 w 956820"/>
                  <a:gd name="connsiteY65" fmla="*/ 63650 h 669219"/>
                  <a:gd name="connsiteX66" fmla="*/ 126652 w 956820"/>
                  <a:gd name="connsiteY66" fmla="*/ 47863 h 669219"/>
                  <a:gd name="connsiteX67" fmla="*/ 162482 w 956820"/>
                  <a:gd name="connsiteY67" fmla="*/ 17938 h 669219"/>
                  <a:gd name="connsiteX68" fmla="*/ 167106 w 956820"/>
                  <a:gd name="connsiteY68" fmla="*/ 17143 h 669219"/>
                  <a:gd name="connsiteX69" fmla="*/ 196932 w 956820"/>
                  <a:gd name="connsiteY69" fmla="*/ 9945 h 669219"/>
                  <a:gd name="connsiteX70" fmla="*/ 310057 w 956820"/>
                  <a:gd name="connsiteY70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88706 w 956820"/>
                  <a:gd name="connsiteY10" fmla="*/ 3282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  <a:gd name="connsiteX0" fmla="*/ 310057 w 956820"/>
                  <a:gd name="connsiteY0" fmla="*/ 217 h 669219"/>
                  <a:gd name="connsiteX1" fmla="*/ 420875 w 956820"/>
                  <a:gd name="connsiteY1" fmla="*/ 16213 h 669219"/>
                  <a:gd name="connsiteX2" fmla="*/ 446748 w 956820"/>
                  <a:gd name="connsiteY2" fmla="*/ 23913 h 669219"/>
                  <a:gd name="connsiteX3" fmla="*/ 465540 w 956820"/>
                  <a:gd name="connsiteY3" fmla="*/ 20060 h 669219"/>
                  <a:gd name="connsiteX4" fmla="*/ 545828 w 956820"/>
                  <a:gd name="connsiteY4" fmla="*/ 13705 h 669219"/>
                  <a:gd name="connsiteX5" fmla="*/ 772130 w 956820"/>
                  <a:gd name="connsiteY5" fmla="*/ 74670 h 669219"/>
                  <a:gd name="connsiteX6" fmla="*/ 785486 w 956820"/>
                  <a:gd name="connsiteY6" fmla="*/ 84873 h 669219"/>
                  <a:gd name="connsiteX7" fmla="*/ 857567 w 956820"/>
                  <a:gd name="connsiteY7" fmla="*/ 89228 h 669219"/>
                  <a:gd name="connsiteX8" fmla="*/ 953222 w 956820"/>
                  <a:gd name="connsiteY8" fmla="*/ 237932 h 669219"/>
                  <a:gd name="connsiteX9" fmla="*/ 913418 w 956820"/>
                  <a:gd name="connsiteY9" fmla="*/ 390508 h 669219"/>
                  <a:gd name="connsiteX10" fmla="*/ 795056 w 956820"/>
                  <a:gd name="connsiteY10" fmla="*/ 353614 h 669219"/>
                  <a:gd name="connsiteX11" fmla="*/ 713725 w 956820"/>
                  <a:gd name="connsiteY11" fmla="*/ 435633 h 669219"/>
                  <a:gd name="connsiteX12" fmla="*/ 712053 w 956820"/>
                  <a:gd name="connsiteY12" fmla="*/ 437079 h 669219"/>
                  <a:gd name="connsiteX13" fmla="*/ 712043 w 956820"/>
                  <a:gd name="connsiteY13" fmla="*/ 439040 h 669219"/>
                  <a:gd name="connsiteX14" fmla="*/ 653228 w 956820"/>
                  <a:gd name="connsiteY14" fmla="*/ 630558 h 669219"/>
                  <a:gd name="connsiteX15" fmla="*/ 652680 w 956820"/>
                  <a:gd name="connsiteY15" fmla="*/ 630228 h 669219"/>
                  <a:gd name="connsiteX16" fmla="*/ 648899 w 956820"/>
                  <a:gd name="connsiteY16" fmla="*/ 636603 h 669219"/>
                  <a:gd name="connsiteX17" fmla="*/ 639132 w 956820"/>
                  <a:gd name="connsiteY17" fmla="*/ 647392 h 669219"/>
                  <a:gd name="connsiteX18" fmla="*/ 537643 w 956820"/>
                  <a:gd name="connsiteY18" fmla="*/ 642220 h 669219"/>
                  <a:gd name="connsiteX19" fmla="*/ 525829 w 956820"/>
                  <a:gd name="connsiteY19" fmla="*/ 563667 h 669219"/>
                  <a:gd name="connsiteX20" fmla="*/ 530162 w 956820"/>
                  <a:gd name="connsiteY20" fmla="*/ 556360 h 669219"/>
                  <a:gd name="connsiteX21" fmla="*/ 529974 w 956820"/>
                  <a:gd name="connsiteY21" fmla="*/ 556246 h 669219"/>
                  <a:gd name="connsiteX22" fmla="*/ 566523 w 956820"/>
                  <a:gd name="connsiteY22" fmla="*/ 382700 h 669219"/>
                  <a:gd name="connsiteX23" fmla="*/ 564112 w 956820"/>
                  <a:gd name="connsiteY23" fmla="*/ 369712 h 669219"/>
                  <a:gd name="connsiteX24" fmla="*/ 546678 w 956820"/>
                  <a:gd name="connsiteY24" fmla="*/ 373278 h 669219"/>
                  <a:gd name="connsiteX25" fmla="*/ 331478 w 956820"/>
                  <a:gd name="connsiteY25" fmla="*/ 588798 h 669219"/>
                  <a:gd name="connsiteX26" fmla="*/ 326928 w 956820"/>
                  <a:gd name="connsiteY26" fmla="*/ 611557 h 669219"/>
                  <a:gd name="connsiteX27" fmla="*/ 326735 w 956820"/>
                  <a:gd name="connsiteY27" fmla="*/ 615454 h 669219"/>
                  <a:gd name="connsiteX28" fmla="*/ 323702 w 956820"/>
                  <a:gd name="connsiteY28" fmla="*/ 627621 h 669219"/>
                  <a:gd name="connsiteX29" fmla="*/ 246353 w 956820"/>
                  <a:gd name="connsiteY29" fmla="*/ 665826 h 669219"/>
                  <a:gd name="connsiteX30" fmla="*/ 207485 w 956820"/>
                  <a:gd name="connsiteY30" fmla="*/ 599517 h 669219"/>
                  <a:gd name="connsiteX31" fmla="*/ 208561 w 956820"/>
                  <a:gd name="connsiteY31" fmla="*/ 595200 h 669219"/>
                  <a:gd name="connsiteX32" fmla="*/ 208503 w 956820"/>
                  <a:gd name="connsiteY32" fmla="*/ 595191 h 669219"/>
                  <a:gd name="connsiteX33" fmla="*/ 215473 w 956820"/>
                  <a:gd name="connsiteY33" fmla="*/ 560330 h 669219"/>
                  <a:gd name="connsiteX34" fmla="*/ 225253 w 956820"/>
                  <a:gd name="connsiteY34" fmla="*/ 526640 h 669219"/>
                  <a:gd name="connsiteX35" fmla="*/ 317475 w 956820"/>
                  <a:gd name="connsiteY35" fmla="*/ 373851 h 669219"/>
                  <a:gd name="connsiteX36" fmla="*/ 335078 w 956820"/>
                  <a:gd name="connsiteY36" fmla="*/ 357234 h 669219"/>
                  <a:gd name="connsiteX37" fmla="*/ 313701 w 956820"/>
                  <a:gd name="connsiteY37" fmla="*/ 370462 h 669219"/>
                  <a:gd name="connsiteX38" fmla="*/ 183422 w 956820"/>
                  <a:gd name="connsiteY38" fmla="*/ 527315 h 669219"/>
                  <a:gd name="connsiteX39" fmla="*/ 182968 w 956820"/>
                  <a:gd name="connsiteY39" fmla="*/ 527119 h 669219"/>
                  <a:gd name="connsiteX40" fmla="*/ 179589 w 956820"/>
                  <a:gd name="connsiteY40" fmla="*/ 536125 h 669219"/>
                  <a:gd name="connsiteX41" fmla="*/ 104340 w 956820"/>
                  <a:gd name="connsiteY41" fmla="*/ 571401 h 669219"/>
                  <a:gd name="connsiteX42" fmla="*/ 59037 w 956820"/>
                  <a:gd name="connsiteY42" fmla="*/ 489830 h 669219"/>
                  <a:gd name="connsiteX43" fmla="*/ 63808 w 956820"/>
                  <a:gd name="connsiteY43" fmla="*/ 477115 h 669219"/>
                  <a:gd name="connsiteX44" fmla="*/ 65437 w 956820"/>
                  <a:gd name="connsiteY44" fmla="*/ 474478 h 669219"/>
                  <a:gd name="connsiteX45" fmla="*/ 82677 w 956820"/>
                  <a:gd name="connsiteY45" fmla="*/ 438864 h 669219"/>
                  <a:gd name="connsiteX46" fmla="*/ 275779 w 956820"/>
                  <a:gd name="connsiteY46" fmla="*/ 242019 h 669219"/>
                  <a:gd name="connsiteX47" fmla="*/ 291065 w 956820"/>
                  <a:gd name="connsiteY47" fmla="*/ 234342 h 669219"/>
                  <a:gd name="connsiteX48" fmla="*/ 279518 w 956820"/>
                  <a:gd name="connsiteY48" fmla="*/ 237911 h 669219"/>
                  <a:gd name="connsiteX49" fmla="*/ 131777 w 956820"/>
                  <a:gd name="connsiteY49" fmla="*/ 334418 h 669219"/>
                  <a:gd name="connsiteX50" fmla="*/ 113699 w 956820"/>
                  <a:gd name="connsiteY50" fmla="*/ 355516 h 669219"/>
                  <a:gd name="connsiteX51" fmla="*/ 110302 w 956820"/>
                  <a:gd name="connsiteY51" fmla="*/ 360780 h 669219"/>
                  <a:gd name="connsiteX52" fmla="*/ 46088 w 956820"/>
                  <a:gd name="connsiteY52" fmla="*/ 381147 h 669219"/>
                  <a:gd name="connsiteX53" fmla="*/ 1970 w 956820"/>
                  <a:gd name="connsiteY53" fmla="*/ 307808 h 669219"/>
                  <a:gd name="connsiteX54" fmla="*/ 12632 w 956820"/>
                  <a:gd name="connsiteY54" fmla="*/ 286719 h 669219"/>
                  <a:gd name="connsiteX55" fmla="*/ 14936 w 956820"/>
                  <a:gd name="connsiteY55" fmla="*/ 284363 h 669219"/>
                  <a:gd name="connsiteX56" fmla="*/ 43175 w 956820"/>
                  <a:gd name="connsiteY56" fmla="*/ 251408 h 669219"/>
                  <a:gd name="connsiteX57" fmla="*/ 266798 w 956820"/>
                  <a:gd name="connsiteY57" fmla="*/ 114563 h 669219"/>
                  <a:gd name="connsiteX58" fmla="*/ 279392 w 956820"/>
                  <a:gd name="connsiteY58" fmla="*/ 111530 h 669219"/>
                  <a:gd name="connsiteX59" fmla="*/ 281193 w 956820"/>
                  <a:gd name="connsiteY59" fmla="*/ 109395 h 669219"/>
                  <a:gd name="connsiteX60" fmla="*/ 218671 w 956820"/>
                  <a:gd name="connsiteY60" fmla="*/ 116674 h 669219"/>
                  <a:gd name="connsiteX61" fmla="*/ 196568 w 956820"/>
                  <a:gd name="connsiteY61" fmla="*/ 122009 h 669219"/>
                  <a:gd name="connsiteX62" fmla="*/ 194069 w 956820"/>
                  <a:gd name="connsiteY62" fmla="*/ 122954 h 669219"/>
                  <a:gd name="connsiteX63" fmla="*/ 171719 w 956820"/>
                  <a:gd name="connsiteY63" fmla="*/ 124562 h 669219"/>
                  <a:gd name="connsiteX64" fmla="*/ 122181 w 956820"/>
                  <a:gd name="connsiteY64" fmla="*/ 63650 h 669219"/>
                  <a:gd name="connsiteX65" fmla="*/ 126652 w 956820"/>
                  <a:gd name="connsiteY65" fmla="*/ 47863 h 669219"/>
                  <a:gd name="connsiteX66" fmla="*/ 162482 w 956820"/>
                  <a:gd name="connsiteY66" fmla="*/ 17938 h 669219"/>
                  <a:gd name="connsiteX67" fmla="*/ 167106 w 956820"/>
                  <a:gd name="connsiteY67" fmla="*/ 17143 h 669219"/>
                  <a:gd name="connsiteX68" fmla="*/ 196932 w 956820"/>
                  <a:gd name="connsiteY68" fmla="*/ 9945 h 669219"/>
                  <a:gd name="connsiteX69" fmla="*/ 310057 w 956820"/>
                  <a:gd name="connsiteY69" fmla="*/ 217 h 6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6820" h="669219">
                    <a:moveTo>
                      <a:pt x="310057" y="217"/>
                    </a:moveTo>
                    <a:cubicBezTo>
                      <a:pt x="347619" y="1332"/>
                      <a:pt x="384797" y="6735"/>
                      <a:pt x="420875" y="16213"/>
                    </a:cubicBezTo>
                    <a:lnTo>
                      <a:pt x="446748" y="23913"/>
                    </a:lnTo>
                    <a:lnTo>
                      <a:pt x="465540" y="20060"/>
                    </a:lnTo>
                    <a:cubicBezTo>
                      <a:pt x="491057" y="15920"/>
                      <a:pt x="517990" y="13704"/>
                      <a:pt x="545828" y="13705"/>
                    </a:cubicBezTo>
                    <a:cubicBezTo>
                      <a:pt x="636936" y="13704"/>
                      <a:pt x="718340" y="37437"/>
                      <a:pt x="772130" y="74670"/>
                    </a:cubicBezTo>
                    <a:lnTo>
                      <a:pt x="785486" y="84873"/>
                    </a:lnTo>
                    <a:lnTo>
                      <a:pt x="857567" y="89228"/>
                    </a:lnTo>
                    <a:cubicBezTo>
                      <a:pt x="913794" y="115513"/>
                      <a:pt x="944620" y="173547"/>
                      <a:pt x="953222" y="237932"/>
                    </a:cubicBezTo>
                    <a:cubicBezTo>
                      <a:pt x="961824" y="302317"/>
                      <a:pt x="957378" y="332241"/>
                      <a:pt x="913418" y="390508"/>
                    </a:cubicBezTo>
                    <a:lnTo>
                      <a:pt x="795056" y="353614"/>
                    </a:lnTo>
                    <a:lnTo>
                      <a:pt x="713725" y="435633"/>
                    </a:lnTo>
                    <a:lnTo>
                      <a:pt x="712053" y="437079"/>
                    </a:lnTo>
                    <a:cubicBezTo>
                      <a:pt x="712050" y="437733"/>
                      <a:pt x="712046" y="438386"/>
                      <a:pt x="712043" y="439040"/>
                    </a:cubicBezTo>
                    <a:cubicBezTo>
                      <a:pt x="708470" y="505916"/>
                      <a:pt x="688673" y="571769"/>
                      <a:pt x="653228" y="630558"/>
                    </a:cubicBezTo>
                    <a:lnTo>
                      <a:pt x="652680" y="630228"/>
                    </a:lnTo>
                    <a:lnTo>
                      <a:pt x="648899" y="636603"/>
                    </a:lnTo>
                    <a:cubicBezTo>
                      <a:pt x="646070" y="640448"/>
                      <a:pt x="642813" y="644067"/>
                      <a:pt x="639132" y="647392"/>
                    </a:cubicBezTo>
                    <a:cubicBezTo>
                      <a:pt x="609682" y="673989"/>
                      <a:pt x="564244" y="671673"/>
                      <a:pt x="537643" y="642220"/>
                    </a:cubicBezTo>
                    <a:cubicBezTo>
                      <a:pt x="517692" y="620129"/>
                      <a:pt x="514003" y="589048"/>
                      <a:pt x="525829" y="563667"/>
                    </a:cubicBezTo>
                    <a:lnTo>
                      <a:pt x="530162" y="556360"/>
                    </a:lnTo>
                    <a:lnTo>
                      <a:pt x="529974" y="556246"/>
                    </a:lnTo>
                    <a:cubicBezTo>
                      <a:pt x="561671" y="503673"/>
                      <a:pt x="574176" y="442439"/>
                      <a:pt x="566523" y="382700"/>
                    </a:cubicBezTo>
                    <a:lnTo>
                      <a:pt x="564112" y="369712"/>
                    </a:lnTo>
                    <a:lnTo>
                      <a:pt x="546678" y="373278"/>
                    </a:lnTo>
                    <a:cubicBezTo>
                      <a:pt x="441122" y="399287"/>
                      <a:pt x="357607" y="482081"/>
                      <a:pt x="331478" y="588798"/>
                    </a:cubicBezTo>
                    <a:lnTo>
                      <a:pt x="326928" y="611557"/>
                    </a:lnTo>
                    <a:cubicBezTo>
                      <a:pt x="326864" y="612856"/>
                      <a:pt x="326799" y="614155"/>
                      <a:pt x="326735" y="615454"/>
                    </a:cubicBezTo>
                    <a:cubicBezTo>
                      <a:pt x="326138" y="619520"/>
                      <a:pt x="325135" y="623593"/>
                      <a:pt x="323702" y="627621"/>
                    </a:cubicBezTo>
                    <a:cubicBezTo>
                      <a:pt x="312238" y="659841"/>
                      <a:pt x="277607" y="676946"/>
                      <a:pt x="246353" y="665826"/>
                    </a:cubicBezTo>
                    <a:cubicBezTo>
                      <a:pt x="219005" y="656095"/>
                      <a:pt x="203303" y="627979"/>
                      <a:pt x="207485" y="599517"/>
                    </a:cubicBezTo>
                    <a:lnTo>
                      <a:pt x="208561" y="595200"/>
                    </a:lnTo>
                    <a:lnTo>
                      <a:pt x="208503" y="595191"/>
                    </a:lnTo>
                    <a:cubicBezTo>
                      <a:pt x="210343" y="583389"/>
                      <a:pt x="212674" y="571761"/>
                      <a:pt x="215473" y="560330"/>
                    </a:cubicBezTo>
                    <a:cubicBezTo>
                      <a:pt x="218271" y="548898"/>
                      <a:pt x="221539" y="537661"/>
                      <a:pt x="225253" y="526640"/>
                    </a:cubicBezTo>
                    <a:cubicBezTo>
                      <a:pt x="244750" y="468780"/>
                      <a:pt x="276551" y="416864"/>
                      <a:pt x="317475" y="373851"/>
                    </a:cubicBezTo>
                    <a:lnTo>
                      <a:pt x="335078" y="357234"/>
                    </a:lnTo>
                    <a:lnTo>
                      <a:pt x="313701" y="370462"/>
                    </a:lnTo>
                    <a:cubicBezTo>
                      <a:pt x="257608" y="408333"/>
                      <a:pt x="211784" y="461972"/>
                      <a:pt x="183422" y="527315"/>
                    </a:cubicBezTo>
                    <a:lnTo>
                      <a:pt x="182968" y="527119"/>
                    </a:lnTo>
                    <a:lnTo>
                      <a:pt x="179589" y="536125"/>
                    </a:lnTo>
                    <a:cubicBezTo>
                      <a:pt x="165836" y="564079"/>
                      <a:pt x="134622" y="579515"/>
                      <a:pt x="104340" y="571401"/>
                    </a:cubicBezTo>
                    <a:cubicBezTo>
                      <a:pt x="69733" y="562128"/>
                      <a:pt x="49450" y="525608"/>
                      <a:pt x="59037" y="489830"/>
                    </a:cubicBezTo>
                    <a:cubicBezTo>
                      <a:pt x="60235" y="485358"/>
                      <a:pt x="61843" y="481109"/>
                      <a:pt x="63808" y="477115"/>
                    </a:cubicBezTo>
                    <a:lnTo>
                      <a:pt x="65437" y="474478"/>
                    </a:lnTo>
                    <a:lnTo>
                      <a:pt x="82677" y="438864"/>
                    </a:lnTo>
                    <a:cubicBezTo>
                      <a:pt x="127869" y="354594"/>
                      <a:pt x="195529" y="287119"/>
                      <a:pt x="275779" y="242019"/>
                    </a:cubicBezTo>
                    <a:lnTo>
                      <a:pt x="291065" y="234342"/>
                    </a:lnTo>
                    <a:lnTo>
                      <a:pt x="279518" y="237911"/>
                    </a:lnTo>
                    <a:cubicBezTo>
                      <a:pt x="224333" y="257371"/>
                      <a:pt x="173418" y="289920"/>
                      <a:pt x="131777" y="334418"/>
                    </a:cubicBezTo>
                    <a:lnTo>
                      <a:pt x="113699" y="355516"/>
                    </a:lnTo>
                    <a:lnTo>
                      <a:pt x="110302" y="360780"/>
                    </a:lnTo>
                    <a:cubicBezTo>
                      <a:pt x="95750" y="378961"/>
                      <a:pt x="70732" y="387750"/>
                      <a:pt x="46088" y="381147"/>
                    </a:cubicBezTo>
                    <a:cubicBezTo>
                      <a:pt x="13228" y="372342"/>
                      <a:pt x="-6524" y="339507"/>
                      <a:pt x="1970" y="307808"/>
                    </a:cubicBezTo>
                    <a:cubicBezTo>
                      <a:pt x="4094" y="299882"/>
                      <a:pt x="7782" y="292779"/>
                      <a:pt x="12632" y="286719"/>
                    </a:cubicBezTo>
                    <a:lnTo>
                      <a:pt x="14936" y="284363"/>
                    </a:lnTo>
                    <a:lnTo>
                      <a:pt x="43175" y="251408"/>
                    </a:lnTo>
                    <a:cubicBezTo>
                      <a:pt x="105301" y="185018"/>
                      <a:pt x="182990" y="138685"/>
                      <a:pt x="266798" y="114563"/>
                    </a:cubicBezTo>
                    <a:lnTo>
                      <a:pt x="279392" y="111530"/>
                    </a:lnTo>
                    <a:lnTo>
                      <a:pt x="281193" y="109395"/>
                    </a:lnTo>
                    <a:lnTo>
                      <a:pt x="218671" y="116674"/>
                    </a:lnTo>
                    <a:lnTo>
                      <a:pt x="196568" y="122009"/>
                    </a:lnTo>
                    <a:lnTo>
                      <a:pt x="194069" y="122954"/>
                    </a:lnTo>
                    <a:cubicBezTo>
                      <a:pt x="187026" y="124880"/>
                      <a:pt x="179463" y="125500"/>
                      <a:pt x="171719" y="124562"/>
                    </a:cubicBezTo>
                    <a:cubicBezTo>
                      <a:pt x="140738" y="120808"/>
                      <a:pt x="118560" y="93537"/>
                      <a:pt x="122181" y="63650"/>
                    </a:cubicBezTo>
                    <a:cubicBezTo>
                      <a:pt x="122860" y="58046"/>
                      <a:pt x="124397" y="52748"/>
                      <a:pt x="126652" y="47863"/>
                    </a:cubicBezTo>
                    <a:cubicBezTo>
                      <a:pt x="133417" y="33208"/>
                      <a:pt x="146636" y="22270"/>
                      <a:pt x="162482" y="17938"/>
                    </a:cubicBezTo>
                    <a:lnTo>
                      <a:pt x="167106" y="17143"/>
                    </a:lnTo>
                    <a:lnTo>
                      <a:pt x="196932" y="9945"/>
                    </a:lnTo>
                    <a:cubicBezTo>
                      <a:pt x="234547" y="2274"/>
                      <a:pt x="272494" y="-898"/>
                      <a:pt x="310057" y="217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2" name="四角形: 角を丸くする 56">
              <a:extLst>
                <a:ext uri="{FF2B5EF4-FFF2-40B4-BE49-F238E27FC236}">
                  <a16:creationId xmlns:a16="http://schemas.microsoft.com/office/drawing/2014/main" id="{A0CBAD57-EDC3-48A4-9888-05C561091364}"/>
                </a:ext>
              </a:extLst>
            </p:cNvPr>
            <p:cNvSpPr/>
            <p:nvPr/>
          </p:nvSpPr>
          <p:spPr bwMode="auto">
            <a:xfrm rot="5400000">
              <a:off x="7603527" y="5080403"/>
              <a:ext cx="313680" cy="221594"/>
            </a:xfrm>
            <a:custGeom>
              <a:avLst/>
              <a:gdLst>
                <a:gd name="connsiteX0" fmla="*/ 0 w 414127"/>
                <a:gd name="connsiteY0" fmla="*/ 128757 h 317362"/>
                <a:gd name="connsiteX1" fmla="*/ 128757 w 414127"/>
                <a:gd name="connsiteY1" fmla="*/ 0 h 317362"/>
                <a:gd name="connsiteX2" fmla="*/ 285370 w 414127"/>
                <a:gd name="connsiteY2" fmla="*/ 0 h 317362"/>
                <a:gd name="connsiteX3" fmla="*/ 414127 w 414127"/>
                <a:gd name="connsiteY3" fmla="*/ 128757 h 317362"/>
                <a:gd name="connsiteX4" fmla="*/ 414127 w 414127"/>
                <a:gd name="connsiteY4" fmla="*/ 188605 h 317362"/>
                <a:gd name="connsiteX5" fmla="*/ 285370 w 414127"/>
                <a:gd name="connsiteY5" fmla="*/ 317362 h 317362"/>
                <a:gd name="connsiteX6" fmla="*/ 128757 w 414127"/>
                <a:gd name="connsiteY6" fmla="*/ 317362 h 317362"/>
                <a:gd name="connsiteX7" fmla="*/ 0 w 414127"/>
                <a:gd name="connsiteY7" fmla="*/ 188605 h 317362"/>
                <a:gd name="connsiteX8" fmla="*/ 0 w 414127"/>
                <a:gd name="connsiteY8" fmla="*/ 128757 h 317362"/>
                <a:gd name="connsiteX0" fmla="*/ 0 w 414127"/>
                <a:gd name="connsiteY0" fmla="*/ 512932 h 701537"/>
                <a:gd name="connsiteX1" fmla="*/ 144632 w 414127"/>
                <a:gd name="connsiteY1" fmla="*/ 0 h 701537"/>
                <a:gd name="connsiteX2" fmla="*/ 285370 w 414127"/>
                <a:gd name="connsiteY2" fmla="*/ 384175 h 701537"/>
                <a:gd name="connsiteX3" fmla="*/ 414127 w 414127"/>
                <a:gd name="connsiteY3" fmla="*/ 512932 h 701537"/>
                <a:gd name="connsiteX4" fmla="*/ 414127 w 414127"/>
                <a:gd name="connsiteY4" fmla="*/ 572780 h 701537"/>
                <a:gd name="connsiteX5" fmla="*/ 285370 w 414127"/>
                <a:gd name="connsiteY5" fmla="*/ 701537 h 701537"/>
                <a:gd name="connsiteX6" fmla="*/ 128757 w 414127"/>
                <a:gd name="connsiteY6" fmla="*/ 701537 h 701537"/>
                <a:gd name="connsiteX7" fmla="*/ 0 w 414127"/>
                <a:gd name="connsiteY7" fmla="*/ 572780 h 701537"/>
                <a:gd name="connsiteX8" fmla="*/ 0 w 414127"/>
                <a:gd name="connsiteY8" fmla="*/ 512932 h 701537"/>
                <a:gd name="connsiteX0" fmla="*/ 0 w 414127"/>
                <a:gd name="connsiteY0" fmla="*/ 512932 h 701537"/>
                <a:gd name="connsiteX1" fmla="*/ 144632 w 414127"/>
                <a:gd name="connsiteY1" fmla="*/ 0 h 701537"/>
                <a:gd name="connsiteX2" fmla="*/ 253620 w 414127"/>
                <a:gd name="connsiteY2" fmla="*/ 3175 h 701537"/>
                <a:gd name="connsiteX3" fmla="*/ 414127 w 414127"/>
                <a:gd name="connsiteY3" fmla="*/ 512932 h 701537"/>
                <a:gd name="connsiteX4" fmla="*/ 414127 w 414127"/>
                <a:gd name="connsiteY4" fmla="*/ 572780 h 701537"/>
                <a:gd name="connsiteX5" fmla="*/ 285370 w 414127"/>
                <a:gd name="connsiteY5" fmla="*/ 701537 h 701537"/>
                <a:gd name="connsiteX6" fmla="*/ 128757 w 414127"/>
                <a:gd name="connsiteY6" fmla="*/ 701537 h 701537"/>
                <a:gd name="connsiteX7" fmla="*/ 0 w 414127"/>
                <a:gd name="connsiteY7" fmla="*/ 572780 h 701537"/>
                <a:gd name="connsiteX8" fmla="*/ 0 w 414127"/>
                <a:gd name="connsiteY8" fmla="*/ 512932 h 701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4127" h="701537">
                  <a:moveTo>
                    <a:pt x="0" y="512932"/>
                  </a:moveTo>
                  <a:cubicBezTo>
                    <a:pt x="0" y="441821"/>
                    <a:pt x="73521" y="0"/>
                    <a:pt x="144632" y="0"/>
                  </a:cubicBezTo>
                  <a:cubicBezTo>
                    <a:pt x="196836" y="0"/>
                    <a:pt x="201416" y="3175"/>
                    <a:pt x="253620" y="3175"/>
                  </a:cubicBezTo>
                  <a:cubicBezTo>
                    <a:pt x="324731" y="3175"/>
                    <a:pt x="414127" y="441821"/>
                    <a:pt x="414127" y="512932"/>
                  </a:cubicBezTo>
                  <a:lnTo>
                    <a:pt x="414127" y="572780"/>
                  </a:lnTo>
                  <a:cubicBezTo>
                    <a:pt x="414127" y="643891"/>
                    <a:pt x="356481" y="701537"/>
                    <a:pt x="285370" y="701537"/>
                  </a:cubicBezTo>
                  <a:lnTo>
                    <a:pt x="128757" y="701537"/>
                  </a:lnTo>
                  <a:cubicBezTo>
                    <a:pt x="57646" y="701537"/>
                    <a:pt x="0" y="643891"/>
                    <a:pt x="0" y="572780"/>
                  </a:cubicBezTo>
                  <a:lnTo>
                    <a:pt x="0" y="512932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" name="四角形: 角を丸くする 56">
              <a:extLst>
                <a:ext uri="{FF2B5EF4-FFF2-40B4-BE49-F238E27FC236}">
                  <a16:creationId xmlns:a16="http://schemas.microsoft.com/office/drawing/2014/main" id="{8C09ED0D-D113-4BD7-A5E9-E66A9F16DA8F}"/>
                </a:ext>
              </a:extLst>
            </p:cNvPr>
            <p:cNvSpPr/>
            <p:nvPr/>
          </p:nvSpPr>
          <p:spPr bwMode="auto">
            <a:xfrm rot="16200000" flipH="1">
              <a:off x="7888145" y="5080404"/>
              <a:ext cx="313682" cy="221596"/>
            </a:xfrm>
            <a:custGeom>
              <a:avLst/>
              <a:gdLst>
                <a:gd name="connsiteX0" fmla="*/ 0 w 414127"/>
                <a:gd name="connsiteY0" fmla="*/ 128757 h 317362"/>
                <a:gd name="connsiteX1" fmla="*/ 128757 w 414127"/>
                <a:gd name="connsiteY1" fmla="*/ 0 h 317362"/>
                <a:gd name="connsiteX2" fmla="*/ 285370 w 414127"/>
                <a:gd name="connsiteY2" fmla="*/ 0 h 317362"/>
                <a:gd name="connsiteX3" fmla="*/ 414127 w 414127"/>
                <a:gd name="connsiteY3" fmla="*/ 128757 h 317362"/>
                <a:gd name="connsiteX4" fmla="*/ 414127 w 414127"/>
                <a:gd name="connsiteY4" fmla="*/ 188605 h 317362"/>
                <a:gd name="connsiteX5" fmla="*/ 285370 w 414127"/>
                <a:gd name="connsiteY5" fmla="*/ 317362 h 317362"/>
                <a:gd name="connsiteX6" fmla="*/ 128757 w 414127"/>
                <a:gd name="connsiteY6" fmla="*/ 317362 h 317362"/>
                <a:gd name="connsiteX7" fmla="*/ 0 w 414127"/>
                <a:gd name="connsiteY7" fmla="*/ 188605 h 317362"/>
                <a:gd name="connsiteX8" fmla="*/ 0 w 414127"/>
                <a:gd name="connsiteY8" fmla="*/ 128757 h 317362"/>
                <a:gd name="connsiteX0" fmla="*/ 0 w 414127"/>
                <a:gd name="connsiteY0" fmla="*/ 512932 h 701537"/>
                <a:gd name="connsiteX1" fmla="*/ 144632 w 414127"/>
                <a:gd name="connsiteY1" fmla="*/ 0 h 701537"/>
                <a:gd name="connsiteX2" fmla="*/ 285370 w 414127"/>
                <a:gd name="connsiteY2" fmla="*/ 384175 h 701537"/>
                <a:gd name="connsiteX3" fmla="*/ 414127 w 414127"/>
                <a:gd name="connsiteY3" fmla="*/ 512932 h 701537"/>
                <a:gd name="connsiteX4" fmla="*/ 414127 w 414127"/>
                <a:gd name="connsiteY4" fmla="*/ 572780 h 701537"/>
                <a:gd name="connsiteX5" fmla="*/ 285370 w 414127"/>
                <a:gd name="connsiteY5" fmla="*/ 701537 h 701537"/>
                <a:gd name="connsiteX6" fmla="*/ 128757 w 414127"/>
                <a:gd name="connsiteY6" fmla="*/ 701537 h 701537"/>
                <a:gd name="connsiteX7" fmla="*/ 0 w 414127"/>
                <a:gd name="connsiteY7" fmla="*/ 572780 h 701537"/>
                <a:gd name="connsiteX8" fmla="*/ 0 w 414127"/>
                <a:gd name="connsiteY8" fmla="*/ 512932 h 701537"/>
                <a:gd name="connsiteX0" fmla="*/ 0 w 414127"/>
                <a:gd name="connsiteY0" fmla="*/ 512932 h 701537"/>
                <a:gd name="connsiteX1" fmla="*/ 144632 w 414127"/>
                <a:gd name="connsiteY1" fmla="*/ 0 h 701537"/>
                <a:gd name="connsiteX2" fmla="*/ 253620 w 414127"/>
                <a:gd name="connsiteY2" fmla="*/ 3175 h 701537"/>
                <a:gd name="connsiteX3" fmla="*/ 414127 w 414127"/>
                <a:gd name="connsiteY3" fmla="*/ 512932 h 701537"/>
                <a:gd name="connsiteX4" fmla="*/ 414127 w 414127"/>
                <a:gd name="connsiteY4" fmla="*/ 572780 h 701537"/>
                <a:gd name="connsiteX5" fmla="*/ 285370 w 414127"/>
                <a:gd name="connsiteY5" fmla="*/ 701537 h 701537"/>
                <a:gd name="connsiteX6" fmla="*/ 128757 w 414127"/>
                <a:gd name="connsiteY6" fmla="*/ 701537 h 701537"/>
                <a:gd name="connsiteX7" fmla="*/ 0 w 414127"/>
                <a:gd name="connsiteY7" fmla="*/ 572780 h 701537"/>
                <a:gd name="connsiteX8" fmla="*/ 0 w 414127"/>
                <a:gd name="connsiteY8" fmla="*/ 512932 h 701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4127" h="701537">
                  <a:moveTo>
                    <a:pt x="0" y="512932"/>
                  </a:moveTo>
                  <a:cubicBezTo>
                    <a:pt x="0" y="441821"/>
                    <a:pt x="73521" y="0"/>
                    <a:pt x="144632" y="0"/>
                  </a:cubicBezTo>
                  <a:cubicBezTo>
                    <a:pt x="196836" y="0"/>
                    <a:pt x="201416" y="3175"/>
                    <a:pt x="253620" y="3175"/>
                  </a:cubicBezTo>
                  <a:cubicBezTo>
                    <a:pt x="324731" y="3175"/>
                    <a:pt x="414127" y="441821"/>
                    <a:pt x="414127" y="512932"/>
                  </a:cubicBezTo>
                  <a:lnTo>
                    <a:pt x="414127" y="572780"/>
                  </a:lnTo>
                  <a:cubicBezTo>
                    <a:pt x="414127" y="643891"/>
                    <a:pt x="356481" y="701537"/>
                    <a:pt x="285370" y="701537"/>
                  </a:cubicBezTo>
                  <a:lnTo>
                    <a:pt x="128757" y="701537"/>
                  </a:lnTo>
                  <a:cubicBezTo>
                    <a:pt x="57646" y="701537"/>
                    <a:pt x="0" y="643891"/>
                    <a:pt x="0" y="572780"/>
                  </a:cubicBezTo>
                  <a:lnTo>
                    <a:pt x="0" y="512932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" name="四角形: 角を丸くする 103">
              <a:extLst>
                <a:ext uri="{FF2B5EF4-FFF2-40B4-BE49-F238E27FC236}">
                  <a16:creationId xmlns:a16="http://schemas.microsoft.com/office/drawing/2014/main" id="{970B648B-3CC3-47CF-9C11-734CA5A43213}"/>
                </a:ext>
              </a:extLst>
            </p:cNvPr>
            <p:cNvSpPr/>
            <p:nvPr/>
          </p:nvSpPr>
          <p:spPr bwMode="auto">
            <a:xfrm>
              <a:off x="7836464" y="5108845"/>
              <a:ext cx="151240" cy="151906"/>
            </a:xfrm>
            <a:prstGeom prst="roundRect">
              <a:avLst>
                <a:gd name="adj" fmla="val 4057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B17786BF-F3F7-457C-A13D-536467E9D498}"/>
                </a:ext>
              </a:extLst>
            </p:cNvPr>
            <p:cNvSpPr/>
            <p:nvPr/>
          </p:nvSpPr>
          <p:spPr bwMode="auto">
            <a:xfrm>
              <a:off x="7836667" y="5383878"/>
              <a:ext cx="151312" cy="151312"/>
            </a:xfrm>
            <a:prstGeom prst="ellipse">
              <a:avLst/>
            </a:prstGeom>
            <a:solidFill>
              <a:srgbClr val="FFC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C7F61CA6-F4D6-4F2C-90BF-21EF44F2C494}"/>
                </a:ext>
              </a:extLst>
            </p:cNvPr>
            <p:cNvSpPr/>
            <p:nvPr/>
          </p:nvSpPr>
          <p:spPr bwMode="auto">
            <a:xfrm>
              <a:off x="7836667" y="5571997"/>
              <a:ext cx="151312" cy="151312"/>
            </a:xfrm>
            <a:prstGeom prst="ellipse">
              <a:avLst/>
            </a:prstGeom>
            <a:solidFill>
              <a:srgbClr val="FFC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98C7402F-C255-4252-9219-2C64837A59AA}"/>
                </a:ext>
              </a:extLst>
            </p:cNvPr>
            <p:cNvGrpSpPr/>
            <p:nvPr/>
          </p:nvGrpSpPr>
          <p:grpSpPr>
            <a:xfrm>
              <a:off x="7366446" y="3801768"/>
              <a:ext cx="1125775" cy="1305261"/>
              <a:chOff x="7366446" y="3672372"/>
              <a:chExt cx="1125775" cy="1305261"/>
            </a:xfrm>
          </p:grpSpPr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044529C6-D43F-46D6-99A2-B2CA81C44DF2}"/>
                  </a:ext>
                </a:extLst>
              </p:cNvPr>
              <p:cNvSpPr/>
              <p:nvPr/>
            </p:nvSpPr>
            <p:spPr bwMode="auto">
              <a:xfrm>
                <a:off x="7366446" y="3885879"/>
                <a:ext cx="1091754" cy="109175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" name="月 108">
                <a:extLst>
                  <a:ext uri="{FF2B5EF4-FFF2-40B4-BE49-F238E27FC236}">
                    <a16:creationId xmlns:a16="http://schemas.microsoft.com/office/drawing/2014/main" id="{2EE1943A-2485-4616-9690-12DAC5F0294E}"/>
                  </a:ext>
                </a:extLst>
              </p:cNvPr>
              <p:cNvSpPr/>
              <p:nvPr/>
            </p:nvSpPr>
            <p:spPr>
              <a:xfrm rot="16200000">
                <a:off x="7783481" y="4381092"/>
                <a:ext cx="250510" cy="71479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C7903990-EF7C-47DA-B0D8-F5419FB1DEF4}"/>
                  </a:ext>
                </a:extLst>
              </p:cNvPr>
              <p:cNvGrpSpPr/>
              <p:nvPr/>
            </p:nvGrpSpPr>
            <p:grpSpPr>
              <a:xfrm rot="900000">
                <a:off x="7637407" y="3672372"/>
                <a:ext cx="854814" cy="395700"/>
                <a:chOff x="6131748" y="3558541"/>
                <a:chExt cx="791398" cy="496559"/>
              </a:xfrm>
            </p:grpSpPr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100F3655-4C9D-41C8-87A6-69B6C78B19B9}"/>
                    </a:ext>
                  </a:extLst>
                </p:cNvPr>
                <p:cNvSpPr/>
                <p:nvPr/>
              </p:nvSpPr>
              <p:spPr>
                <a:xfrm>
                  <a:off x="6131748" y="3870666"/>
                  <a:ext cx="791398" cy="184434"/>
                </a:xfrm>
                <a:prstGeom prst="ellipse">
                  <a:avLst/>
                </a:prstGeom>
                <a:solidFill>
                  <a:schemeClr val="tx1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 kern="0" dirty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8" name="四角形: 上の 2 つの角を丸める 117">
                  <a:extLst>
                    <a:ext uri="{FF2B5EF4-FFF2-40B4-BE49-F238E27FC236}">
                      <a16:creationId xmlns:a16="http://schemas.microsoft.com/office/drawing/2014/main" id="{18C73BCE-5D77-44B4-966F-22DEAEA481FF}"/>
                    </a:ext>
                  </a:extLst>
                </p:cNvPr>
                <p:cNvSpPr/>
                <p:nvPr/>
              </p:nvSpPr>
              <p:spPr>
                <a:xfrm>
                  <a:off x="6273972" y="3615690"/>
                  <a:ext cx="523263" cy="36650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9" name="四角形: 上の 2 つの角を丸める 118">
                  <a:extLst>
                    <a:ext uri="{FF2B5EF4-FFF2-40B4-BE49-F238E27FC236}">
                      <a16:creationId xmlns:a16="http://schemas.microsoft.com/office/drawing/2014/main" id="{DEFF2377-3FFB-444B-A3F0-8C544626CF3B}"/>
                    </a:ext>
                  </a:extLst>
                </p:cNvPr>
                <p:cNvSpPr/>
                <p:nvPr/>
              </p:nvSpPr>
              <p:spPr>
                <a:xfrm>
                  <a:off x="6273972" y="3558541"/>
                  <a:ext cx="523263" cy="3239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429A0CC3-0333-439F-A254-DEE2D8E34070}"/>
                  </a:ext>
                </a:extLst>
              </p:cNvPr>
              <p:cNvSpPr/>
              <p:nvPr/>
            </p:nvSpPr>
            <p:spPr bwMode="auto">
              <a:xfrm>
                <a:off x="7771553" y="4434318"/>
                <a:ext cx="263080" cy="263080"/>
              </a:xfrm>
              <a:prstGeom prst="ellipse">
                <a:avLst/>
              </a:pr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F6491964-C193-4DE9-9732-873EA89FBDDC}"/>
                  </a:ext>
                </a:extLst>
              </p:cNvPr>
              <p:cNvSpPr/>
              <p:nvPr/>
            </p:nvSpPr>
            <p:spPr bwMode="auto">
              <a:xfrm>
                <a:off x="7878033" y="4483626"/>
                <a:ext cx="91040" cy="91040"/>
              </a:xfrm>
              <a:prstGeom prst="ellips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" name="星: 4 pt 112">
                <a:extLst>
                  <a:ext uri="{FF2B5EF4-FFF2-40B4-BE49-F238E27FC236}">
                    <a16:creationId xmlns:a16="http://schemas.microsoft.com/office/drawing/2014/main" id="{2B307DCF-1246-4428-8426-6AAC7BDB7B84}"/>
                  </a:ext>
                </a:extLst>
              </p:cNvPr>
              <p:cNvSpPr/>
              <p:nvPr/>
            </p:nvSpPr>
            <p:spPr>
              <a:xfrm>
                <a:off x="7488509" y="4120950"/>
                <a:ext cx="356353" cy="311673"/>
              </a:xfrm>
              <a:prstGeom prst="star4">
                <a:avLst>
                  <a:gd name="adj" fmla="val 1657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296D5FED-0335-40BD-AC91-257E1D46483D}"/>
                  </a:ext>
                </a:extLst>
              </p:cNvPr>
              <p:cNvSpPr/>
              <p:nvPr/>
            </p:nvSpPr>
            <p:spPr bwMode="auto">
              <a:xfrm>
                <a:off x="7422949" y="4360260"/>
                <a:ext cx="177099" cy="177099"/>
              </a:xfrm>
              <a:prstGeom prst="ellipse">
                <a:avLst/>
              </a:prstGeom>
              <a:solidFill>
                <a:srgbClr val="FF66FF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星: 4 pt 114">
                <a:extLst>
                  <a:ext uri="{FF2B5EF4-FFF2-40B4-BE49-F238E27FC236}">
                    <a16:creationId xmlns:a16="http://schemas.microsoft.com/office/drawing/2014/main" id="{56D8645F-A2A4-4071-B9B7-4FD05CF02136}"/>
                  </a:ext>
                </a:extLst>
              </p:cNvPr>
              <p:cNvSpPr/>
              <p:nvPr/>
            </p:nvSpPr>
            <p:spPr>
              <a:xfrm>
                <a:off x="7971109" y="4120950"/>
                <a:ext cx="356353" cy="311673"/>
              </a:xfrm>
              <a:prstGeom prst="star4">
                <a:avLst>
                  <a:gd name="adj" fmla="val 1657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1A751C84-558F-42B6-BE6F-5907E5BF1E16}"/>
                  </a:ext>
                </a:extLst>
              </p:cNvPr>
              <p:cNvSpPr/>
              <p:nvPr/>
            </p:nvSpPr>
            <p:spPr bwMode="auto">
              <a:xfrm>
                <a:off x="8207174" y="4360260"/>
                <a:ext cx="177099" cy="177099"/>
              </a:xfrm>
              <a:prstGeom prst="ellipse">
                <a:avLst/>
              </a:prstGeom>
              <a:solidFill>
                <a:srgbClr val="FF66FF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pptx876_かかしのイラスト</dc:title>
  <dc:subject>pptx876_かかしのイラスト</dc:subject>
  <dc:creator>Digipot.net</dc:creator>
  <cp:revision>1</cp:revision>
  <dcterms:created xsi:type="dcterms:W3CDTF">2018-05-20T00:31:01Z</dcterms:created>
  <dcterms:modified xsi:type="dcterms:W3CDTF">2018-11-05T05:02:11Z</dcterms:modified>
  <cp:version>1</cp:version>
</cp:coreProperties>
</file>