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2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2A356B65-9B1A-4874-B7F4-D9B35C3DF1C2}"/>
              </a:ext>
            </a:extLst>
          </p:cNvPr>
          <p:cNvSpPr>
            <a:spLocks/>
          </p:cNvSpPr>
          <p:nvPr/>
        </p:nvSpPr>
        <p:spPr bwMode="auto">
          <a:xfrm>
            <a:off x="767535" y="863715"/>
            <a:ext cx="1086971" cy="1575175"/>
          </a:xfrm>
          <a:custGeom>
            <a:avLst/>
            <a:gdLst>
              <a:gd name="T0" fmla="*/ 428 w 757"/>
              <a:gd name="T1" fmla="*/ 454 h 1097"/>
              <a:gd name="T2" fmla="*/ 448 w 757"/>
              <a:gd name="T3" fmla="*/ 548 h 1097"/>
              <a:gd name="T4" fmla="*/ 438 w 757"/>
              <a:gd name="T5" fmla="*/ 643 h 1097"/>
              <a:gd name="T6" fmla="*/ 423 w 757"/>
              <a:gd name="T7" fmla="*/ 666 h 1097"/>
              <a:gd name="T8" fmla="*/ 274 w 757"/>
              <a:gd name="T9" fmla="*/ 788 h 1097"/>
              <a:gd name="T10" fmla="*/ 114 w 757"/>
              <a:gd name="T11" fmla="*/ 987 h 1097"/>
              <a:gd name="T12" fmla="*/ 59 w 757"/>
              <a:gd name="T13" fmla="*/ 1017 h 1097"/>
              <a:gd name="T14" fmla="*/ 1 w 757"/>
              <a:gd name="T15" fmla="*/ 1052 h 1097"/>
              <a:gd name="T16" fmla="*/ 30 w 757"/>
              <a:gd name="T17" fmla="*/ 1082 h 1097"/>
              <a:gd name="T18" fmla="*/ 123 w 757"/>
              <a:gd name="T19" fmla="*/ 1094 h 1097"/>
              <a:gd name="T20" fmla="*/ 199 w 757"/>
              <a:gd name="T21" fmla="*/ 1087 h 1097"/>
              <a:gd name="T22" fmla="*/ 246 w 757"/>
              <a:gd name="T23" fmla="*/ 1030 h 1097"/>
              <a:gd name="T24" fmla="*/ 382 w 757"/>
              <a:gd name="T25" fmla="*/ 889 h 1097"/>
              <a:gd name="T26" fmla="*/ 520 w 757"/>
              <a:gd name="T27" fmla="*/ 818 h 1097"/>
              <a:gd name="T28" fmla="*/ 578 w 757"/>
              <a:gd name="T29" fmla="*/ 863 h 1097"/>
              <a:gd name="T30" fmla="*/ 529 w 757"/>
              <a:gd name="T31" fmla="*/ 985 h 1097"/>
              <a:gd name="T32" fmla="*/ 519 w 757"/>
              <a:gd name="T33" fmla="*/ 1020 h 1097"/>
              <a:gd name="T34" fmla="*/ 558 w 757"/>
              <a:gd name="T35" fmla="*/ 1047 h 1097"/>
              <a:gd name="T36" fmla="*/ 638 w 757"/>
              <a:gd name="T37" fmla="*/ 1042 h 1097"/>
              <a:gd name="T38" fmla="*/ 710 w 757"/>
              <a:gd name="T39" fmla="*/ 1046 h 1097"/>
              <a:gd name="T40" fmla="*/ 750 w 757"/>
              <a:gd name="T41" fmla="*/ 1020 h 1097"/>
              <a:gd name="T42" fmla="*/ 747 w 757"/>
              <a:gd name="T43" fmla="*/ 962 h 1097"/>
              <a:gd name="T44" fmla="*/ 743 w 757"/>
              <a:gd name="T45" fmla="*/ 939 h 1097"/>
              <a:gd name="T46" fmla="*/ 709 w 757"/>
              <a:gd name="T47" fmla="*/ 891 h 1097"/>
              <a:gd name="T48" fmla="*/ 711 w 757"/>
              <a:gd name="T49" fmla="*/ 854 h 1097"/>
              <a:gd name="T50" fmla="*/ 735 w 757"/>
              <a:gd name="T51" fmla="*/ 848 h 1097"/>
              <a:gd name="T52" fmla="*/ 740 w 757"/>
              <a:gd name="T53" fmla="*/ 840 h 1097"/>
              <a:gd name="T54" fmla="*/ 727 w 757"/>
              <a:gd name="T55" fmla="*/ 803 h 1097"/>
              <a:gd name="T56" fmla="*/ 742 w 757"/>
              <a:gd name="T57" fmla="*/ 793 h 1097"/>
              <a:gd name="T58" fmla="*/ 757 w 757"/>
              <a:gd name="T59" fmla="*/ 622 h 1097"/>
              <a:gd name="T60" fmla="*/ 732 w 757"/>
              <a:gd name="T61" fmla="*/ 527 h 1097"/>
              <a:gd name="T62" fmla="*/ 725 w 757"/>
              <a:gd name="T63" fmla="*/ 411 h 1097"/>
              <a:gd name="T64" fmla="*/ 715 w 757"/>
              <a:gd name="T65" fmla="*/ 363 h 1097"/>
              <a:gd name="T66" fmla="*/ 680 w 757"/>
              <a:gd name="T67" fmla="*/ 282 h 1097"/>
              <a:gd name="T68" fmla="*/ 618 w 757"/>
              <a:gd name="T69" fmla="*/ 219 h 1097"/>
              <a:gd name="T70" fmla="*/ 648 w 757"/>
              <a:gd name="T71" fmla="*/ 155 h 1097"/>
              <a:gd name="T72" fmla="*/ 583 w 757"/>
              <a:gd name="T73" fmla="*/ 125 h 1097"/>
              <a:gd name="T74" fmla="*/ 573 w 757"/>
              <a:gd name="T75" fmla="*/ 55 h 1097"/>
              <a:gd name="T76" fmla="*/ 507 w 757"/>
              <a:gd name="T77" fmla="*/ 5 h 1097"/>
              <a:gd name="T78" fmla="*/ 438 w 757"/>
              <a:gd name="T79" fmla="*/ 3 h 1097"/>
              <a:gd name="T80" fmla="*/ 368 w 757"/>
              <a:gd name="T81" fmla="*/ 45 h 1097"/>
              <a:gd name="T82" fmla="*/ 304 w 757"/>
              <a:gd name="T83" fmla="*/ 111 h 1097"/>
              <a:gd name="T84" fmla="*/ 282 w 757"/>
              <a:gd name="T85" fmla="*/ 145 h 1097"/>
              <a:gd name="T86" fmla="*/ 319 w 757"/>
              <a:gd name="T87" fmla="*/ 192 h 1097"/>
              <a:gd name="T88" fmla="*/ 320 w 757"/>
              <a:gd name="T89" fmla="*/ 283 h 1097"/>
              <a:gd name="T90" fmla="*/ 240 w 757"/>
              <a:gd name="T91" fmla="*/ 353 h 1097"/>
              <a:gd name="T92" fmla="*/ 149 w 757"/>
              <a:gd name="T93" fmla="*/ 424 h 1097"/>
              <a:gd name="T94" fmla="*/ 107 w 757"/>
              <a:gd name="T95" fmla="*/ 466 h 1097"/>
              <a:gd name="T96" fmla="*/ 96 w 757"/>
              <a:gd name="T97" fmla="*/ 494 h 1097"/>
              <a:gd name="T98" fmla="*/ 119 w 757"/>
              <a:gd name="T99" fmla="*/ 529 h 1097"/>
              <a:gd name="T100" fmla="*/ 129 w 757"/>
              <a:gd name="T101" fmla="*/ 509 h 1097"/>
              <a:gd name="T102" fmla="*/ 180 w 757"/>
              <a:gd name="T103" fmla="*/ 480 h 1097"/>
              <a:gd name="T104" fmla="*/ 214 w 757"/>
              <a:gd name="T105" fmla="*/ 474 h 1097"/>
              <a:gd name="T106" fmla="*/ 266 w 757"/>
              <a:gd name="T107" fmla="*/ 449 h 1097"/>
              <a:gd name="T108" fmla="*/ 410 w 757"/>
              <a:gd name="T109" fmla="*/ 35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7" h="1097">
                <a:moveTo>
                  <a:pt x="418" y="344"/>
                </a:moveTo>
                <a:lnTo>
                  <a:pt x="418" y="344"/>
                </a:lnTo>
                <a:lnTo>
                  <a:pt x="420" y="362"/>
                </a:lnTo>
                <a:lnTo>
                  <a:pt x="423" y="395"/>
                </a:lnTo>
                <a:lnTo>
                  <a:pt x="427" y="431"/>
                </a:lnTo>
                <a:lnTo>
                  <a:pt x="428" y="454"/>
                </a:lnTo>
                <a:lnTo>
                  <a:pt x="428" y="454"/>
                </a:lnTo>
                <a:lnTo>
                  <a:pt x="429" y="466"/>
                </a:lnTo>
                <a:lnTo>
                  <a:pt x="432" y="482"/>
                </a:lnTo>
                <a:lnTo>
                  <a:pt x="438" y="509"/>
                </a:lnTo>
                <a:lnTo>
                  <a:pt x="438" y="509"/>
                </a:lnTo>
                <a:lnTo>
                  <a:pt x="443" y="526"/>
                </a:lnTo>
                <a:lnTo>
                  <a:pt x="447" y="537"/>
                </a:lnTo>
                <a:lnTo>
                  <a:pt x="448" y="548"/>
                </a:lnTo>
                <a:lnTo>
                  <a:pt x="448" y="548"/>
                </a:lnTo>
                <a:lnTo>
                  <a:pt x="453" y="603"/>
                </a:lnTo>
                <a:lnTo>
                  <a:pt x="453" y="603"/>
                </a:lnTo>
                <a:lnTo>
                  <a:pt x="444" y="623"/>
                </a:lnTo>
                <a:lnTo>
                  <a:pt x="439" y="637"/>
                </a:lnTo>
                <a:lnTo>
                  <a:pt x="438" y="641"/>
                </a:lnTo>
                <a:lnTo>
                  <a:pt x="438" y="643"/>
                </a:lnTo>
                <a:lnTo>
                  <a:pt x="438" y="643"/>
                </a:lnTo>
                <a:lnTo>
                  <a:pt x="446" y="646"/>
                </a:lnTo>
                <a:lnTo>
                  <a:pt x="448" y="647"/>
                </a:lnTo>
                <a:lnTo>
                  <a:pt x="448" y="647"/>
                </a:lnTo>
                <a:lnTo>
                  <a:pt x="448" y="648"/>
                </a:lnTo>
                <a:lnTo>
                  <a:pt x="448" y="648"/>
                </a:lnTo>
                <a:lnTo>
                  <a:pt x="423" y="666"/>
                </a:lnTo>
                <a:lnTo>
                  <a:pt x="371" y="703"/>
                </a:lnTo>
                <a:lnTo>
                  <a:pt x="340" y="727"/>
                </a:lnTo>
                <a:lnTo>
                  <a:pt x="312" y="749"/>
                </a:lnTo>
                <a:lnTo>
                  <a:pt x="289" y="770"/>
                </a:lnTo>
                <a:lnTo>
                  <a:pt x="280" y="779"/>
                </a:lnTo>
                <a:lnTo>
                  <a:pt x="274" y="788"/>
                </a:lnTo>
                <a:lnTo>
                  <a:pt x="274" y="788"/>
                </a:lnTo>
                <a:lnTo>
                  <a:pt x="259" y="808"/>
                </a:lnTo>
                <a:lnTo>
                  <a:pt x="238" y="835"/>
                </a:lnTo>
                <a:lnTo>
                  <a:pt x="184" y="900"/>
                </a:lnTo>
                <a:lnTo>
                  <a:pt x="135" y="959"/>
                </a:lnTo>
                <a:lnTo>
                  <a:pt x="120" y="978"/>
                </a:lnTo>
                <a:lnTo>
                  <a:pt x="114" y="987"/>
                </a:lnTo>
                <a:lnTo>
                  <a:pt x="114" y="987"/>
                </a:lnTo>
                <a:lnTo>
                  <a:pt x="114" y="997"/>
                </a:lnTo>
                <a:lnTo>
                  <a:pt x="114" y="1002"/>
                </a:lnTo>
                <a:lnTo>
                  <a:pt x="114" y="1002"/>
                </a:lnTo>
                <a:lnTo>
                  <a:pt x="94" y="1008"/>
                </a:lnTo>
                <a:lnTo>
                  <a:pt x="77" y="1013"/>
                </a:lnTo>
                <a:lnTo>
                  <a:pt x="59" y="1017"/>
                </a:lnTo>
                <a:lnTo>
                  <a:pt x="59" y="1017"/>
                </a:lnTo>
                <a:lnTo>
                  <a:pt x="51" y="1020"/>
                </a:lnTo>
                <a:lnTo>
                  <a:pt x="41" y="1022"/>
                </a:lnTo>
                <a:lnTo>
                  <a:pt x="31" y="1027"/>
                </a:lnTo>
                <a:lnTo>
                  <a:pt x="21" y="1033"/>
                </a:lnTo>
                <a:lnTo>
                  <a:pt x="11" y="1040"/>
                </a:lnTo>
                <a:lnTo>
                  <a:pt x="5" y="1046"/>
                </a:lnTo>
                <a:lnTo>
                  <a:pt x="1" y="1052"/>
                </a:lnTo>
                <a:lnTo>
                  <a:pt x="0" y="1055"/>
                </a:lnTo>
                <a:lnTo>
                  <a:pt x="0" y="1057"/>
                </a:lnTo>
                <a:lnTo>
                  <a:pt x="0" y="1057"/>
                </a:lnTo>
                <a:lnTo>
                  <a:pt x="3" y="1062"/>
                </a:lnTo>
                <a:lnTo>
                  <a:pt x="10" y="1068"/>
                </a:lnTo>
                <a:lnTo>
                  <a:pt x="18" y="1076"/>
                </a:lnTo>
                <a:lnTo>
                  <a:pt x="30" y="1082"/>
                </a:lnTo>
                <a:lnTo>
                  <a:pt x="43" y="1088"/>
                </a:lnTo>
                <a:lnTo>
                  <a:pt x="57" y="1092"/>
                </a:lnTo>
                <a:lnTo>
                  <a:pt x="71" y="1096"/>
                </a:lnTo>
                <a:lnTo>
                  <a:pt x="84" y="1097"/>
                </a:lnTo>
                <a:lnTo>
                  <a:pt x="84" y="1097"/>
                </a:lnTo>
                <a:lnTo>
                  <a:pt x="108" y="1096"/>
                </a:lnTo>
                <a:lnTo>
                  <a:pt x="123" y="1094"/>
                </a:lnTo>
                <a:lnTo>
                  <a:pt x="139" y="1092"/>
                </a:lnTo>
                <a:lnTo>
                  <a:pt x="139" y="1092"/>
                </a:lnTo>
                <a:lnTo>
                  <a:pt x="169" y="1092"/>
                </a:lnTo>
                <a:lnTo>
                  <a:pt x="188" y="1091"/>
                </a:lnTo>
                <a:lnTo>
                  <a:pt x="195" y="1089"/>
                </a:lnTo>
                <a:lnTo>
                  <a:pt x="199" y="1087"/>
                </a:lnTo>
                <a:lnTo>
                  <a:pt x="199" y="1087"/>
                </a:lnTo>
                <a:lnTo>
                  <a:pt x="200" y="1083"/>
                </a:lnTo>
                <a:lnTo>
                  <a:pt x="201" y="1078"/>
                </a:lnTo>
                <a:lnTo>
                  <a:pt x="204" y="1067"/>
                </a:lnTo>
                <a:lnTo>
                  <a:pt x="204" y="1052"/>
                </a:lnTo>
                <a:lnTo>
                  <a:pt x="229" y="1052"/>
                </a:lnTo>
                <a:lnTo>
                  <a:pt x="229" y="1052"/>
                </a:lnTo>
                <a:lnTo>
                  <a:pt x="246" y="1030"/>
                </a:lnTo>
                <a:lnTo>
                  <a:pt x="266" y="1006"/>
                </a:lnTo>
                <a:lnTo>
                  <a:pt x="290" y="978"/>
                </a:lnTo>
                <a:lnTo>
                  <a:pt x="316" y="949"/>
                </a:lnTo>
                <a:lnTo>
                  <a:pt x="344" y="921"/>
                </a:lnTo>
                <a:lnTo>
                  <a:pt x="357" y="909"/>
                </a:lnTo>
                <a:lnTo>
                  <a:pt x="370" y="897"/>
                </a:lnTo>
                <a:lnTo>
                  <a:pt x="382" y="889"/>
                </a:lnTo>
                <a:lnTo>
                  <a:pt x="393" y="883"/>
                </a:lnTo>
                <a:lnTo>
                  <a:pt x="393" y="883"/>
                </a:lnTo>
                <a:lnTo>
                  <a:pt x="436" y="859"/>
                </a:lnTo>
                <a:lnTo>
                  <a:pt x="477" y="836"/>
                </a:lnTo>
                <a:lnTo>
                  <a:pt x="494" y="828"/>
                </a:lnTo>
                <a:lnTo>
                  <a:pt x="509" y="820"/>
                </a:lnTo>
                <a:lnTo>
                  <a:pt x="520" y="818"/>
                </a:lnTo>
                <a:lnTo>
                  <a:pt x="524" y="816"/>
                </a:lnTo>
                <a:lnTo>
                  <a:pt x="528" y="818"/>
                </a:lnTo>
                <a:lnTo>
                  <a:pt x="528" y="818"/>
                </a:lnTo>
                <a:lnTo>
                  <a:pt x="534" y="821"/>
                </a:lnTo>
                <a:lnTo>
                  <a:pt x="542" y="828"/>
                </a:lnTo>
                <a:lnTo>
                  <a:pt x="558" y="843"/>
                </a:lnTo>
                <a:lnTo>
                  <a:pt x="578" y="863"/>
                </a:lnTo>
                <a:lnTo>
                  <a:pt x="593" y="967"/>
                </a:lnTo>
                <a:lnTo>
                  <a:pt x="593" y="967"/>
                </a:lnTo>
                <a:lnTo>
                  <a:pt x="582" y="969"/>
                </a:lnTo>
                <a:lnTo>
                  <a:pt x="569" y="971"/>
                </a:lnTo>
                <a:lnTo>
                  <a:pt x="555" y="975"/>
                </a:lnTo>
                <a:lnTo>
                  <a:pt x="542" y="978"/>
                </a:lnTo>
                <a:lnTo>
                  <a:pt x="529" y="985"/>
                </a:lnTo>
                <a:lnTo>
                  <a:pt x="525" y="988"/>
                </a:lnTo>
                <a:lnTo>
                  <a:pt x="522" y="992"/>
                </a:lnTo>
                <a:lnTo>
                  <a:pt x="519" y="997"/>
                </a:lnTo>
                <a:lnTo>
                  <a:pt x="518" y="1002"/>
                </a:lnTo>
                <a:lnTo>
                  <a:pt x="518" y="1002"/>
                </a:lnTo>
                <a:lnTo>
                  <a:pt x="518" y="1012"/>
                </a:lnTo>
                <a:lnTo>
                  <a:pt x="519" y="1020"/>
                </a:lnTo>
                <a:lnTo>
                  <a:pt x="522" y="1026"/>
                </a:lnTo>
                <a:lnTo>
                  <a:pt x="525" y="1032"/>
                </a:lnTo>
                <a:lnTo>
                  <a:pt x="530" y="1036"/>
                </a:lnTo>
                <a:lnTo>
                  <a:pt x="537" y="1041"/>
                </a:lnTo>
                <a:lnTo>
                  <a:pt x="547" y="1043"/>
                </a:lnTo>
                <a:lnTo>
                  <a:pt x="558" y="1047"/>
                </a:lnTo>
                <a:lnTo>
                  <a:pt x="558" y="1047"/>
                </a:lnTo>
                <a:lnTo>
                  <a:pt x="572" y="1050"/>
                </a:lnTo>
                <a:lnTo>
                  <a:pt x="584" y="1050"/>
                </a:lnTo>
                <a:lnTo>
                  <a:pt x="596" y="1050"/>
                </a:lnTo>
                <a:lnTo>
                  <a:pt x="608" y="1048"/>
                </a:lnTo>
                <a:lnTo>
                  <a:pt x="626" y="1045"/>
                </a:lnTo>
                <a:lnTo>
                  <a:pt x="638" y="1042"/>
                </a:lnTo>
                <a:lnTo>
                  <a:pt x="638" y="1042"/>
                </a:lnTo>
                <a:lnTo>
                  <a:pt x="646" y="1043"/>
                </a:lnTo>
                <a:lnTo>
                  <a:pt x="659" y="1046"/>
                </a:lnTo>
                <a:lnTo>
                  <a:pt x="675" y="1047"/>
                </a:lnTo>
                <a:lnTo>
                  <a:pt x="684" y="1047"/>
                </a:lnTo>
                <a:lnTo>
                  <a:pt x="692" y="1047"/>
                </a:lnTo>
                <a:lnTo>
                  <a:pt x="692" y="1047"/>
                </a:lnTo>
                <a:lnTo>
                  <a:pt x="710" y="1046"/>
                </a:lnTo>
                <a:lnTo>
                  <a:pt x="726" y="1043"/>
                </a:lnTo>
                <a:lnTo>
                  <a:pt x="734" y="1041"/>
                </a:lnTo>
                <a:lnTo>
                  <a:pt x="740" y="1038"/>
                </a:lnTo>
                <a:lnTo>
                  <a:pt x="743" y="1033"/>
                </a:lnTo>
                <a:lnTo>
                  <a:pt x="747" y="1027"/>
                </a:lnTo>
                <a:lnTo>
                  <a:pt x="747" y="1027"/>
                </a:lnTo>
                <a:lnTo>
                  <a:pt x="750" y="1020"/>
                </a:lnTo>
                <a:lnTo>
                  <a:pt x="750" y="1011"/>
                </a:lnTo>
                <a:lnTo>
                  <a:pt x="751" y="991"/>
                </a:lnTo>
                <a:lnTo>
                  <a:pt x="750" y="976"/>
                </a:lnTo>
                <a:lnTo>
                  <a:pt x="747" y="967"/>
                </a:lnTo>
                <a:lnTo>
                  <a:pt x="747" y="967"/>
                </a:lnTo>
                <a:lnTo>
                  <a:pt x="747" y="965"/>
                </a:lnTo>
                <a:lnTo>
                  <a:pt x="747" y="962"/>
                </a:lnTo>
                <a:lnTo>
                  <a:pt x="750" y="956"/>
                </a:lnTo>
                <a:lnTo>
                  <a:pt x="751" y="952"/>
                </a:lnTo>
                <a:lnTo>
                  <a:pt x="751" y="949"/>
                </a:lnTo>
                <a:lnTo>
                  <a:pt x="750" y="945"/>
                </a:lnTo>
                <a:lnTo>
                  <a:pt x="747" y="942"/>
                </a:lnTo>
                <a:lnTo>
                  <a:pt x="747" y="942"/>
                </a:lnTo>
                <a:lnTo>
                  <a:pt x="743" y="939"/>
                </a:lnTo>
                <a:lnTo>
                  <a:pt x="740" y="935"/>
                </a:lnTo>
                <a:lnTo>
                  <a:pt x="731" y="922"/>
                </a:lnTo>
                <a:lnTo>
                  <a:pt x="722" y="907"/>
                </a:lnTo>
                <a:lnTo>
                  <a:pt x="722" y="907"/>
                </a:lnTo>
                <a:lnTo>
                  <a:pt x="715" y="901"/>
                </a:lnTo>
                <a:lnTo>
                  <a:pt x="710" y="894"/>
                </a:lnTo>
                <a:lnTo>
                  <a:pt x="709" y="891"/>
                </a:lnTo>
                <a:lnTo>
                  <a:pt x="707" y="888"/>
                </a:lnTo>
                <a:lnTo>
                  <a:pt x="707" y="888"/>
                </a:lnTo>
                <a:lnTo>
                  <a:pt x="706" y="879"/>
                </a:lnTo>
                <a:lnTo>
                  <a:pt x="705" y="869"/>
                </a:lnTo>
                <a:lnTo>
                  <a:pt x="702" y="858"/>
                </a:lnTo>
                <a:lnTo>
                  <a:pt x="702" y="858"/>
                </a:lnTo>
                <a:lnTo>
                  <a:pt x="711" y="854"/>
                </a:lnTo>
                <a:lnTo>
                  <a:pt x="719" y="851"/>
                </a:lnTo>
                <a:lnTo>
                  <a:pt x="721" y="849"/>
                </a:lnTo>
                <a:lnTo>
                  <a:pt x="722" y="848"/>
                </a:lnTo>
                <a:lnTo>
                  <a:pt x="722" y="848"/>
                </a:lnTo>
                <a:lnTo>
                  <a:pt x="724" y="846"/>
                </a:lnTo>
                <a:lnTo>
                  <a:pt x="727" y="846"/>
                </a:lnTo>
                <a:lnTo>
                  <a:pt x="735" y="848"/>
                </a:lnTo>
                <a:lnTo>
                  <a:pt x="743" y="850"/>
                </a:lnTo>
                <a:lnTo>
                  <a:pt x="746" y="849"/>
                </a:lnTo>
                <a:lnTo>
                  <a:pt x="747" y="848"/>
                </a:lnTo>
                <a:lnTo>
                  <a:pt x="747" y="848"/>
                </a:lnTo>
                <a:lnTo>
                  <a:pt x="747" y="845"/>
                </a:lnTo>
                <a:lnTo>
                  <a:pt x="745" y="844"/>
                </a:lnTo>
                <a:lnTo>
                  <a:pt x="740" y="840"/>
                </a:lnTo>
                <a:lnTo>
                  <a:pt x="735" y="836"/>
                </a:lnTo>
                <a:lnTo>
                  <a:pt x="732" y="834"/>
                </a:lnTo>
                <a:lnTo>
                  <a:pt x="732" y="833"/>
                </a:lnTo>
                <a:lnTo>
                  <a:pt x="732" y="833"/>
                </a:lnTo>
                <a:lnTo>
                  <a:pt x="732" y="826"/>
                </a:lnTo>
                <a:lnTo>
                  <a:pt x="731" y="818"/>
                </a:lnTo>
                <a:lnTo>
                  <a:pt x="727" y="803"/>
                </a:lnTo>
                <a:lnTo>
                  <a:pt x="727" y="803"/>
                </a:lnTo>
                <a:lnTo>
                  <a:pt x="727" y="802"/>
                </a:lnTo>
                <a:lnTo>
                  <a:pt x="729" y="799"/>
                </a:lnTo>
                <a:lnTo>
                  <a:pt x="734" y="797"/>
                </a:lnTo>
                <a:lnTo>
                  <a:pt x="739" y="794"/>
                </a:lnTo>
                <a:lnTo>
                  <a:pt x="742" y="793"/>
                </a:lnTo>
                <a:lnTo>
                  <a:pt x="742" y="793"/>
                </a:lnTo>
                <a:lnTo>
                  <a:pt x="743" y="787"/>
                </a:lnTo>
                <a:lnTo>
                  <a:pt x="746" y="770"/>
                </a:lnTo>
                <a:lnTo>
                  <a:pt x="751" y="720"/>
                </a:lnTo>
                <a:lnTo>
                  <a:pt x="755" y="667"/>
                </a:lnTo>
                <a:lnTo>
                  <a:pt x="757" y="633"/>
                </a:lnTo>
                <a:lnTo>
                  <a:pt x="757" y="633"/>
                </a:lnTo>
                <a:lnTo>
                  <a:pt x="757" y="622"/>
                </a:lnTo>
                <a:lnTo>
                  <a:pt x="757" y="613"/>
                </a:lnTo>
                <a:lnTo>
                  <a:pt x="755" y="602"/>
                </a:lnTo>
                <a:lnTo>
                  <a:pt x="747" y="583"/>
                </a:lnTo>
                <a:lnTo>
                  <a:pt x="747" y="583"/>
                </a:lnTo>
                <a:lnTo>
                  <a:pt x="739" y="561"/>
                </a:lnTo>
                <a:lnTo>
                  <a:pt x="735" y="544"/>
                </a:lnTo>
                <a:lnTo>
                  <a:pt x="732" y="527"/>
                </a:lnTo>
                <a:lnTo>
                  <a:pt x="732" y="509"/>
                </a:lnTo>
                <a:lnTo>
                  <a:pt x="732" y="509"/>
                </a:lnTo>
                <a:lnTo>
                  <a:pt x="732" y="486"/>
                </a:lnTo>
                <a:lnTo>
                  <a:pt x="731" y="462"/>
                </a:lnTo>
                <a:lnTo>
                  <a:pt x="727" y="424"/>
                </a:lnTo>
                <a:lnTo>
                  <a:pt x="727" y="424"/>
                </a:lnTo>
                <a:lnTo>
                  <a:pt x="725" y="411"/>
                </a:lnTo>
                <a:lnTo>
                  <a:pt x="721" y="401"/>
                </a:lnTo>
                <a:lnTo>
                  <a:pt x="719" y="390"/>
                </a:lnTo>
                <a:lnTo>
                  <a:pt x="717" y="385"/>
                </a:lnTo>
                <a:lnTo>
                  <a:pt x="717" y="379"/>
                </a:lnTo>
                <a:lnTo>
                  <a:pt x="717" y="379"/>
                </a:lnTo>
                <a:lnTo>
                  <a:pt x="717" y="372"/>
                </a:lnTo>
                <a:lnTo>
                  <a:pt x="715" y="363"/>
                </a:lnTo>
                <a:lnTo>
                  <a:pt x="706" y="342"/>
                </a:lnTo>
                <a:lnTo>
                  <a:pt x="697" y="323"/>
                </a:lnTo>
                <a:lnTo>
                  <a:pt x="692" y="314"/>
                </a:lnTo>
                <a:lnTo>
                  <a:pt x="692" y="314"/>
                </a:lnTo>
                <a:lnTo>
                  <a:pt x="690" y="308"/>
                </a:lnTo>
                <a:lnTo>
                  <a:pt x="686" y="295"/>
                </a:lnTo>
                <a:lnTo>
                  <a:pt x="680" y="282"/>
                </a:lnTo>
                <a:lnTo>
                  <a:pt x="676" y="276"/>
                </a:lnTo>
                <a:lnTo>
                  <a:pt x="672" y="269"/>
                </a:lnTo>
                <a:lnTo>
                  <a:pt x="672" y="269"/>
                </a:lnTo>
                <a:lnTo>
                  <a:pt x="659" y="256"/>
                </a:lnTo>
                <a:lnTo>
                  <a:pt x="640" y="239"/>
                </a:lnTo>
                <a:lnTo>
                  <a:pt x="618" y="219"/>
                </a:lnTo>
                <a:lnTo>
                  <a:pt x="618" y="219"/>
                </a:lnTo>
                <a:lnTo>
                  <a:pt x="624" y="211"/>
                </a:lnTo>
                <a:lnTo>
                  <a:pt x="635" y="191"/>
                </a:lnTo>
                <a:lnTo>
                  <a:pt x="641" y="180"/>
                </a:lnTo>
                <a:lnTo>
                  <a:pt x="646" y="170"/>
                </a:lnTo>
                <a:lnTo>
                  <a:pt x="649" y="161"/>
                </a:lnTo>
                <a:lnTo>
                  <a:pt x="649" y="157"/>
                </a:lnTo>
                <a:lnTo>
                  <a:pt x="648" y="155"/>
                </a:lnTo>
                <a:lnTo>
                  <a:pt x="648" y="155"/>
                </a:lnTo>
                <a:lnTo>
                  <a:pt x="643" y="150"/>
                </a:lnTo>
                <a:lnTo>
                  <a:pt x="634" y="145"/>
                </a:lnTo>
                <a:lnTo>
                  <a:pt x="613" y="136"/>
                </a:lnTo>
                <a:lnTo>
                  <a:pt x="591" y="127"/>
                </a:lnTo>
                <a:lnTo>
                  <a:pt x="583" y="125"/>
                </a:lnTo>
                <a:lnTo>
                  <a:pt x="583" y="125"/>
                </a:lnTo>
                <a:lnTo>
                  <a:pt x="583" y="116"/>
                </a:lnTo>
                <a:lnTo>
                  <a:pt x="583" y="95"/>
                </a:lnTo>
                <a:lnTo>
                  <a:pt x="582" y="84"/>
                </a:lnTo>
                <a:lnTo>
                  <a:pt x="579" y="71"/>
                </a:lnTo>
                <a:lnTo>
                  <a:pt x="577" y="62"/>
                </a:lnTo>
                <a:lnTo>
                  <a:pt x="573" y="55"/>
                </a:lnTo>
                <a:lnTo>
                  <a:pt x="573" y="55"/>
                </a:lnTo>
                <a:lnTo>
                  <a:pt x="562" y="41"/>
                </a:lnTo>
                <a:lnTo>
                  <a:pt x="554" y="32"/>
                </a:lnTo>
                <a:lnTo>
                  <a:pt x="544" y="24"/>
                </a:lnTo>
                <a:lnTo>
                  <a:pt x="532" y="15"/>
                </a:lnTo>
                <a:lnTo>
                  <a:pt x="524" y="11"/>
                </a:lnTo>
                <a:lnTo>
                  <a:pt x="515" y="8"/>
                </a:lnTo>
                <a:lnTo>
                  <a:pt x="507" y="5"/>
                </a:lnTo>
                <a:lnTo>
                  <a:pt x="497" y="3"/>
                </a:lnTo>
                <a:lnTo>
                  <a:pt x="486" y="1"/>
                </a:lnTo>
                <a:lnTo>
                  <a:pt x="473" y="0"/>
                </a:lnTo>
                <a:lnTo>
                  <a:pt x="473" y="0"/>
                </a:lnTo>
                <a:lnTo>
                  <a:pt x="461" y="0"/>
                </a:lnTo>
                <a:lnTo>
                  <a:pt x="449" y="1"/>
                </a:lnTo>
                <a:lnTo>
                  <a:pt x="438" y="3"/>
                </a:lnTo>
                <a:lnTo>
                  <a:pt x="428" y="5"/>
                </a:lnTo>
                <a:lnTo>
                  <a:pt x="411" y="10"/>
                </a:lnTo>
                <a:lnTo>
                  <a:pt x="396" y="18"/>
                </a:lnTo>
                <a:lnTo>
                  <a:pt x="385" y="26"/>
                </a:lnTo>
                <a:lnTo>
                  <a:pt x="376" y="34"/>
                </a:lnTo>
                <a:lnTo>
                  <a:pt x="371" y="40"/>
                </a:lnTo>
                <a:lnTo>
                  <a:pt x="368" y="45"/>
                </a:lnTo>
                <a:lnTo>
                  <a:pt x="368" y="45"/>
                </a:lnTo>
                <a:lnTo>
                  <a:pt x="363" y="76"/>
                </a:lnTo>
                <a:lnTo>
                  <a:pt x="358" y="100"/>
                </a:lnTo>
                <a:lnTo>
                  <a:pt x="358" y="100"/>
                </a:lnTo>
                <a:lnTo>
                  <a:pt x="346" y="102"/>
                </a:lnTo>
                <a:lnTo>
                  <a:pt x="319" y="107"/>
                </a:lnTo>
                <a:lnTo>
                  <a:pt x="304" y="111"/>
                </a:lnTo>
                <a:lnTo>
                  <a:pt x="291" y="115"/>
                </a:lnTo>
                <a:lnTo>
                  <a:pt x="282" y="120"/>
                </a:lnTo>
                <a:lnTo>
                  <a:pt x="280" y="122"/>
                </a:lnTo>
                <a:lnTo>
                  <a:pt x="279" y="125"/>
                </a:lnTo>
                <a:lnTo>
                  <a:pt x="279" y="125"/>
                </a:lnTo>
                <a:lnTo>
                  <a:pt x="280" y="137"/>
                </a:lnTo>
                <a:lnTo>
                  <a:pt x="282" y="145"/>
                </a:lnTo>
                <a:lnTo>
                  <a:pt x="285" y="152"/>
                </a:lnTo>
                <a:lnTo>
                  <a:pt x="289" y="161"/>
                </a:lnTo>
                <a:lnTo>
                  <a:pt x="294" y="170"/>
                </a:lnTo>
                <a:lnTo>
                  <a:pt x="301" y="177"/>
                </a:lnTo>
                <a:lnTo>
                  <a:pt x="309" y="185"/>
                </a:lnTo>
                <a:lnTo>
                  <a:pt x="309" y="185"/>
                </a:lnTo>
                <a:lnTo>
                  <a:pt x="319" y="192"/>
                </a:lnTo>
                <a:lnTo>
                  <a:pt x="330" y="198"/>
                </a:lnTo>
                <a:lnTo>
                  <a:pt x="352" y="209"/>
                </a:lnTo>
                <a:lnTo>
                  <a:pt x="371" y="217"/>
                </a:lnTo>
                <a:lnTo>
                  <a:pt x="378" y="219"/>
                </a:lnTo>
                <a:lnTo>
                  <a:pt x="378" y="219"/>
                </a:lnTo>
                <a:lnTo>
                  <a:pt x="361" y="239"/>
                </a:lnTo>
                <a:lnTo>
                  <a:pt x="320" y="283"/>
                </a:lnTo>
                <a:lnTo>
                  <a:pt x="297" y="307"/>
                </a:lnTo>
                <a:lnTo>
                  <a:pt x="276" y="327"/>
                </a:lnTo>
                <a:lnTo>
                  <a:pt x="259" y="343"/>
                </a:lnTo>
                <a:lnTo>
                  <a:pt x="253" y="347"/>
                </a:lnTo>
                <a:lnTo>
                  <a:pt x="249" y="349"/>
                </a:lnTo>
                <a:lnTo>
                  <a:pt x="249" y="349"/>
                </a:lnTo>
                <a:lnTo>
                  <a:pt x="240" y="353"/>
                </a:lnTo>
                <a:lnTo>
                  <a:pt x="228" y="360"/>
                </a:lnTo>
                <a:lnTo>
                  <a:pt x="198" y="380"/>
                </a:lnTo>
                <a:lnTo>
                  <a:pt x="169" y="401"/>
                </a:lnTo>
                <a:lnTo>
                  <a:pt x="154" y="414"/>
                </a:lnTo>
                <a:lnTo>
                  <a:pt x="154" y="414"/>
                </a:lnTo>
                <a:lnTo>
                  <a:pt x="150" y="419"/>
                </a:lnTo>
                <a:lnTo>
                  <a:pt x="149" y="424"/>
                </a:lnTo>
                <a:lnTo>
                  <a:pt x="149" y="429"/>
                </a:lnTo>
                <a:lnTo>
                  <a:pt x="149" y="429"/>
                </a:lnTo>
                <a:lnTo>
                  <a:pt x="132" y="445"/>
                </a:lnTo>
                <a:lnTo>
                  <a:pt x="119" y="456"/>
                </a:lnTo>
                <a:lnTo>
                  <a:pt x="109" y="464"/>
                </a:lnTo>
                <a:lnTo>
                  <a:pt x="109" y="464"/>
                </a:lnTo>
                <a:lnTo>
                  <a:pt x="107" y="466"/>
                </a:lnTo>
                <a:lnTo>
                  <a:pt x="104" y="469"/>
                </a:lnTo>
                <a:lnTo>
                  <a:pt x="101" y="476"/>
                </a:lnTo>
                <a:lnTo>
                  <a:pt x="97" y="484"/>
                </a:lnTo>
                <a:lnTo>
                  <a:pt x="94" y="489"/>
                </a:lnTo>
                <a:lnTo>
                  <a:pt x="94" y="489"/>
                </a:lnTo>
                <a:lnTo>
                  <a:pt x="94" y="490"/>
                </a:lnTo>
                <a:lnTo>
                  <a:pt x="96" y="494"/>
                </a:lnTo>
                <a:lnTo>
                  <a:pt x="101" y="502"/>
                </a:lnTo>
                <a:lnTo>
                  <a:pt x="109" y="514"/>
                </a:lnTo>
                <a:lnTo>
                  <a:pt x="109" y="514"/>
                </a:lnTo>
                <a:lnTo>
                  <a:pt x="113" y="521"/>
                </a:lnTo>
                <a:lnTo>
                  <a:pt x="116" y="526"/>
                </a:lnTo>
                <a:lnTo>
                  <a:pt x="118" y="527"/>
                </a:lnTo>
                <a:lnTo>
                  <a:pt x="119" y="529"/>
                </a:lnTo>
                <a:lnTo>
                  <a:pt x="119" y="529"/>
                </a:lnTo>
                <a:lnTo>
                  <a:pt x="120" y="529"/>
                </a:lnTo>
                <a:lnTo>
                  <a:pt x="123" y="526"/>
                </a:lnTo>
                <a:lnTo>
                  <a:pt x="125" y="521"/>
                </a:lnTo>
                <a:lnTo>
                  <a:pt x="128" y="515"/>
                </a:lnTo>
                <a:lnTo>
                  <a:pt x="129" y="509"/>
                </a:lnTo>
                <a:lnTo>
                  <a:pt x="129" y="509"/>
                </a:lnTo>
                <a:lnTo>
                  <a:pt x="130" y="505"/>
                </a:lnTo>
                <a:lnTo>
                  <a:pt x="132" y="502"/>
                </a:lnTo>
                <a:lnTo>
                  <a:pt x="140" y="494"/>
                </a:lnTo>
                <a:lnTo>
                  <a:pt x="149" y="487"/>
                </a:lnTo>
                <a:lnTo>
                  <a:pt x="159" y="484"/>
                </a:lnTo>
                <a:lnTo>
                  <a:pt x="159" y="484"/>
                </a:lnTo>
                <a:lnTo>
                  <a:pt x="180" y="480"/>
                </a:lnTo>
                <a:lnTo>
                  <a:pt x="194" y="479"/>
                </a:lnTo>
                <a:lnTo>
                  <a:pt x="194" y="479"/>
                </a:lnTo>
                <a:lnTo>
                  <a:pt x="194" y="479"/>
                </a:lnTo>
                <a:lnTo>
                  <a:pt x="194" y="480"/>
                </a:lnTo>
                <a:lnTo>
                  <a:pt x="200" y="479"/>
                </a:lnTo>
                <a:lnTo>
                  <a:pt x="214" y="474"/>
                </a:lnTo>
                <a:lnTo>
                  <a:pt x="214" y="474"/>
                </a:lnTo>
                <a:lnTo>
                  <a:pt x="221" y="471"/>
                </a:lnTo>
                <a:lnTo>
                  <a:pt x="226" y="469"/>
                </a:lnTo>
                <a:lnTo>
                  <a:pt x="233" y="464"/>
                </a:lnTo>
                <a:lnTo>
                  <a:pt x="238" y="460"/>
                </a:lnTo>
                <a:lnTo>
                  <a:pt x="254" y="454"/>
                </a:lnTo>
                <a:lnTo>
                  <a:pt x="254" y="454"/>
                </a:lnTo>
                <a:lnTo>
                  <a:pt x="266" y="449"/>
                </a:lnTo>
                <a:lnTo>
                  <a:pt x="281" y="441"/>
                </a:lnTo>
                <a:lnTo>
                  <a:pt x="310" y="424"/>
                </a:lnTo>
                <a:lnTo>
                  <a:pt x="349" y="399"/>
                </a:lnTo>
                <a:lnTo>
                  <a:pt x="349" y="399"/>
                </a:lnTo>
                <a:lnTo>
                  <a:pt x="362" y="388"/>
                </a:lnTo>
                <a:lnTo>
                  <a:pt x="387" y="368"/>
                </a:lnTo>
                <a:lnTo>
                  <a:pt x="410" y="350"/>
                </a:lnTo>
                <a:lnTo>
                  <a:pt x="416" y="345"/>
                </a:lnTo>
                <a:lnTo>
                  <a:pt x="418" y="344"/>
                </a:lnTo>
                <a:lnTo>
                  <a:pt x="418" y="344"/>
                </a:lnTo>
                <a:lnTo>
                  <a:pt x="418" y="3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481DBF66-3E44-44B8-B0A9-A02D140AE6F8}"/>
              </a:ext>
            </a:extLst>
          </p:cNvPr>
          <p:cNvSpPr>
            <a:spLocks/>
          </p:cNvSpPr>
          <p:nvPr/>
        </p:nvSpPr>
        <p:spPr bwMode="auto">
          <a:xfrm>
            <a:off x="2502024" y="836432"/>
            <a:ext cx="1112818" cy="1629739"/>
          </a:xfrm>
          <a:custGeom>
            <a:avLst/>
            <a:gdLst>
              <a:gd name="T0" fmla="*/ 508 w 775"/>
              <a:gd name="T1" fmla="*/ 1 h 1135"/>
              <a:gd name="T2" fmla="*/ 450 w 775"/>
              <a:gd name="T3" fmla="*/ 8 h 1135"/>
              <a:gd name="T4" fmla="*/ 399 w 775"/>
              <a:gd name="T5" fmla="*/ 34 h 1135"/>
              <a:gd name="T6" fmla="*/ 379 w 775"/>
              <a:gd name="T7" fmla="*/ 54 h 1135"/>
              <a:gd name="T8" fmla="*/ 369 w 775"/>
              <a:gd name="T9" fmla="*/ 89 h 1135"/>
              <a:gd name="T10" fmla="*/ 363 w 775"/>
              <a:gd name="T11" fmla="*/ 117 h 1135"/>
              <a:gd name="T12" fmla="*/ 369 w 775"/>
              <a:gd name="T13" fmla="*/ 148 h 1135"/>
              <a:gd name="T14" fmla="*/ 374 w 775"/>
              <a:gd name="T15" fmla="*/ 182 h 1135"/>
              <a:gd name="T16" fmla="*/ 379 w 775"/>
              <a:gd name="T17" fmla="*/ 218 h 1135"/>
              <a:gd name="T18" fmla="*/ 414 w 775"/>
              <a:gd name="T19" fmla="*/ 253 h 1135"/>
              <a:gd name="T20" fmla="*/ 398 w 775"/>
              <a:gd name="T21" fmla="*/ 297 h 1135"/>
              <a:gd name="T22" fmla="*/ 381 w 775"/>
              <a:gd name="T23" fmla="*/ 312 h 1135"/>
              <a:gd name="T24" fmla="*/ 364 w 775"/>
              <a:gd name="T25" fmla="*/ 338 h 1135"/>
              <a:gd name="T26" fmla="*/ 349 w 775"/>
              <a:gd name="T27" fmla="*/ 358 h 1135"/>
              <a:gd name="T28" fmla="*/ 349 w 775"/>
              <a:gd name="T29" fmla="*/ 383 h 1135"/>
              <a:gd name="T30" fmla="*/ 348 w 775"/>
              <a:gd name="T31" fmla="*/ 394 h 1135"/>
              <a:gd name="T32" fmla="*/ 374 w 775"/>
              <a:gd name="T33" fmla="*/ 401 h 1135"/>
              <a:gd name="T34" fmla="*/ 318 w 775"/>
              <a:gd name="T35" fmla="*/ 552 h 1135"/>
              <a:gd name="T36" fmla="*/ 242 w 775"/>
              <a:gd name="T37" fmla="*/ 633 h 1135"/>
              <a:gd name="T38" fmla="*/ 196 w 775"/>
              <a:gd name="T39" fmla="*/ 683 h 1135"/>
              <a:gd name="T40" fmla="*/ 112 w 775"/>
              <a:gd name="T41" fmla="*/ 820 h 1135"/>
              <a:gd name="T42" fmla="*/ 36 w 775"/>
              <a:gd name="T43" fmla="*/ 874 h 1135"/>
              <a:gd name="T44" fmla="*/ 1 w 775"/>
              <a:gd name="T45" fmla="*/ 905 h 1135"/>
              <a:gd name="T46" fmla="*/ 5 w 775"/>
              <a:gd name="T47" fmla="*/ 921 h 1135"/>
              <a:gd name="T48" fmla="*/ 75 w 775"/>
              <a:gd name="T49" fmla="*/ 940 h 1135"/>
              <a:gd name="T50" fmla="*/ 135 w 775"/>
              <a:gd name="T51" fmla="*/ 941 h 1135"/>
              <a:gd name="T52" fmla="*/ 184 w 775"/>
              <a:gd name="T53" fmla="*/ 941 h 1135"/>
              <a:gd name="T54" fmla="*/ 214 w 775"/>
              <a:gd name="T55" fmla="*/ 936 h 1135"/>
              <a:gd name="T56" fmla="*/ 242 w 775"/>
              <a:gd name="T57" fmla="*/ 915 h 1135"/>
              <a:gd name="T58" fmla="*/ 253 w 775"/>
              <a:gd name="T59" fmla="*/ 887 h 1135"/>
              <a:gd name="T60" fmla="*/ 260 w 775"/>
              <a:gd name="T61" fmla="*/ 866 h 1135"/>
              <a:gd name="T62" fmla="*/ 314 w 775"/>
              <a:gd name="T63" fmla="*/ 816 h 1135"/>
              <a:gd name="T64" fmla="*/ 379 w 775"/>
              <a:gd name="T65" fmla="*/ 777 h 1135"/>
              <a:gd name="T66" fmla="*/ 414 w 775"/>
              <a:gd name="T67" fmla="*/ 722 h 1135"/>
              <a:gd name="T68" fmla="*/ 449 w 775"/>
              <a:gd name="T69" fmla="*/ 762 h 1135"/>
              <a:gd name="T70" fmla="*/ 435 w 775"/>
              <a:gd name="T71" fmla="*/ 788 h 1135"/>
              <a:gd name="T72" fmla="*/ 446 w 775"/>
              <a:gd name="T73" fmla="*/ 801 h 1135"/>
              <a:gd name="T74" fmla="*/ 475 w 775"/>
              <a:gd name="T75" fmla="*/ 820 h 1135"/>
              <a:gd name="T76" fmla="*/ 490 w 775"/>
              <a:gd name="T77" fmla="*/ 824 h 1135"/>
              <a:gd name="T78" fmla="*/ 493 w 775"/>
              <a:gd name="T79" fmla="*/ 891 h 1135"/>
              <a:gd name="T80" fmla="*/ 503 w 775"/>
              <a:gd name="T81" fmla="*/ 956 h 1135"/>
              <a:gd name="T82" fmla="*/ 479 w 775"/>
              <a:gd name="T83" fmla="*/ 1026 h 1135"/>
              <a:gd name="T84" fmla="*/ 394 w 775"/>
              <a:gd name="T85" fmla="*/ 1053 h 1135"/>
              <a:gd name="T86" fmla="*/ 379 w 775"/>
              <a:gd name="T87" fmla="*/ 1093 h 1135"/>
              <a:gd name="T88" fmla="*/ 389 w 775"/>
              <a:gd name="T89" fmla="*/ 1111 h 1135"/>
              <a:gd name="T90" fmla="*/ 436 w 775"/>
              <a:gd name="T91" fmla="*/ 1133 h 1135"/>
              <a:gd name="T92" fmla="*/ 481 w 775"/>
              <a:gd name="T93" fmla="*/ 1134 h 1135"/>
              <a:gd name="T94" fmla="*/ 556 w 775"/>
              <a:gd name="T95" fmla="*/ 1103 h 1135"/>
              <a:gd name="T96" fmla="*/ 573 w 775"/>
              <a:gd name="T97" fmla="*/ 1099 h 1135"/>
              <a:gd name="T98" fmla="*/ 599 w 775"/>
              <a:gd name="T99" fmla="*/ 1091 h 1135"/>
              <a:gd name="T100" fmla="*/ 621 w 775"/>
              <a:gd name="T101" fmla="*/ 1057 h 1135"/>
              <a:gd name="T102" fmla="*/ 638 w 775"/>
              <a:gd name="T103" fmla="*/ 854 h 1135"/>
              <a:gd name="T104" fmla="*/ 690 w 775"/>
              <a:gd name="T105" fmla="*/ 710 h 1135"/>
              <a:gd name="T106" fmla="*/ 764 w 775"/>
              <a:gd name="T107" fmla="*/ 657 h 1135"/>
              <a:gd name="T108" fmla="*/ 775 w 775"/>
              <a:gd name="T109" fmla="*/ 623 h 1135"/>
              <a:gd name="T110" fmla="*/ 755 w 775"/>
              <a:gd name="T111" fmla="*/ 457 h 1135"/>
              <a:gd name="T112" fmla="*/ 738 w 775"/>
              <a:gd name="T113" fmla="*/ 393 h 1135"/>
              <a:gd name="T114" fmla="*/ 723 w 775"/>
              <a:gd name="T115" fmla="*/ 333 h 1135"/>
              <a:gd name="T116" fmla="*/ 708 w 775"/>
              <a:gd name="T117" fmla="*/ 263 h 1135"/>
              <a:gd name="T118" fmla="*/ 653 w 775"/>
              <a:gd name="T119" fmla="*/ 193 h 1135"/>
              <a:gd name="T120" fmla="*/ 618 w 775"/>
              <a:gd name="T121" fmla="*/ 163 h 1135"/>
              <a:gd name="T122" fmla="*/ 628 w 775"/>
              <a:gd name="T123" fmla="*/ 94 h 1135"/>
              <a:gd name="T124" fmla="*/ 607 w 775"/>
              <a:gd name="T125" fmla="*/ 59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5" h="1135">
                <a:moveTo>
                  <a:pt x="553" y="9"/>
                </a:moveTo>
                <a:lnTo>
                  <a:pt x="553" y="9"/>
                </a:lnTo>
                <a:lnTo>
                  <a:pt x="545" y="6"/>
                </a:lnTo>
                <a:lnTo>
                  <a:pt x="523" y="3"/>
                </a:lnTo>
                <a:lnTo>
                  <a:pt x="508" y="1"/>
                </a:lnTo>
                <a:lnTo>
                  <a:pt x="493" y="0"/>
                </a:lnTo>
                <a:lnTo>
                  <a:pt x="479" y="1"/>
                </a:lnTo>
                <a:lnTo>
                  <a:pt x="464" y="4"/>
                </a:lnTo>
                <a:lnTo>
                  <a:pt x="464" y="4"/>
                </a:lnTo>
                <a:lnTo>
                  <a:pt x="450" y="8"/>
                </a:lnTo>
                <a:lnTo>
                  <a:pt x="439" y="11"/>
                </a:lnTo>
                <a:lnTo>
                  <a:pt x="421" y="20"/>
                </a:lnTo>
                <a:lnTo>
                  <a:pt x="409" y="27"/>
                </a:lnTo>
                <a:lnTo>
                  <a:pt x="399" y="34"/>
                </a:lnTo>
                <a:lnTo>
                  <a:pt x="399" y="34"/>
                </a:lnTo>
                <a:lnTo>
                  <a:pt x="391" y="39"/>
                </a:lnTo>
                <a:lnTo>
                  <a:pt x="386" y="42"/>
                </a:lnTo>
                <a:lnTo>
                  <a:pt x="383" y="47"/>
                </a:lnTo>
                <a:lnTo>
                  <a:pt x="379" y="54"/>
                </a:lnTo>
                <a:lnTo>
                  <a:pt x="379" y="54"/>
                </a:lnTo>
                <a:lnTo>
                  <a:pt x="376" y="60"/>
                </a:lnTo>
                <a:lnTo>
                  <a:pt x="375" y="65"/>
                </a:lnTo>
                <a:lnTo>
                  <a:pt x="374" y="74"/>
                </a:lnTo>
                <a:lnTo>
                  <a:pt x="374" y="74"/>
                </a:lnTo>
                <a:lnTo>
                  <a:pt x="369" y="89"/>
                </a:lnTo>
                <a:lnTo>
                  <a:pt x="365" y="97"/>
                </a:lnTo>
                <a:lnTo>
                  <a:pt x="364" y="103"/>
                </a:lnTo>
                <a:lnTo>
                  <a:pt x="364" y="103"/>
                </a:lnTo>
                <a:lnTo>
                  <a:pt x="363" y="111"/>
                </a:lnTo>
                <a:lnTo>
                  <a:pt x="363" y="117"/>
                </a:lnTo>
                <a:lnTo>
                  <a:pt x="364" y="123"/>
                </a:lnTo>
                <a:lnTo>
                  <a:pt x="364" y="123"/>
                </a:lnTo>
                <a:lnTo>
                  <a:pt x="369" y="136"/>
                </a:lnTo>
                <a:lnTo>
                  <a:pt x="370" y="141"/>
                </a:lnTo>
                <a:lnTo>
                  <a:pt x="369" y="148"/>
                </a:lnTo>
                <a:lnTo>
                  <a:pt x="369" y="148"/>
                </a:lnTo>
                <a:lnTo>
                  <a:pt x="369" y="153"/>
                </a:lnTo>
                <a:lnTo>
                  <a:pt x="369" y="158"/>
                </a:lnTo>
                <a:lnTo>
                  <a:pt x="371" y="171"/>
                </a:lnTo>
                <a:lnTo>
                  <a:pt x="374" y="182"/>
                </a:lnTo>
                <a:lnTo>
                  <a:pt x="374" y="188"/>
                </a:lnTo>
                <a:lnTo>
                  <a:pt x="374" y="188"/>
                </a:lnTo>
                <a:lnTo>
                  <a:pt x="374" y="193"/>
                </a:lnTo>
                <a:lnTo>
                  <a:pt x="375" y="201"/>
                </a:lnTo>
                <a:lnTo>
                  <a:pt x="379" y="218"/>
                </a:lnTo>
                <a:lnTo>
                  <a:pt x="379" y="218"/>
                </a:lnTo>
                <a:lnTo>
                  <a:pt x="381" y="223"/>
                </a:lnTo>
                <a:lnTo>
                  <a:pt x="385" y="228"/>
                </a:lnTo>
                <a:lnTo>
                  <a:pt x="398" y="239"/>
                </a:lnTo>
                <a:lnTo>
                  <a:pt x="414" y="253"/>
                </a:lnTo>
                <a:lnTo>
                  <a:pt x="414" y="293"/>
                </a:lnTo>
                <a:lnTo>
                  <a:pt x="414" y="293"/>
                </a:lnTo>
                <a:lnTo>
                  <a:pt x="411" y="293"/>
                </a:lnTo>
                <a:lnTo>
                  <a:pt x="405" y="294"/>
                </a:lnTo>
                <a:lnTo>
                  <a:pt x="398" y="297"/>
                </a:lnTo>
                <a:lnTo>
                  <a:pt x="393" y="299"/>
                </a:lnTo>
                <a:lnTo>
                  <a:pt x="389" y="303"/>
                </a:lnTo>
                <a:lnTo>
                  <a:pt x="389" y="303"/>
                </a:lnTo>
                <a:lnTo>
                  <a:pt x="385" y="307"/>
                </a:lnTo>
                <a:lnTo>
                  <a:pt x="381" y="312"/>
                </a:lnTo>
                <a:lnTo>
                  <a:pt x="374" y="323"/>
                </a:lnTo>
                <a:lnTo>
                  <a:pt x="369" y="333"/>
                </a:lnTo>
                <a:lnTo>
                  <a:pt x="366" y="337"/>
                </a:lnTo>
                <a:lnTo>
                  <a:pt x="364" y="338"/>
                </a:lnTo>
                <a:lnTo>
                  <a:pt x="364" y="338"/>
                </a:lnTo>
                <a:lnTo>
                  <a:pt x="360" y="340"/>
                </a:lnTo>
                <a:lnTo>
                  <a:pt x="355" y="345"/>
                </a:lnTo>
                <a:lnTo>
                  <a:pt x="351" y="350"/>
                </a:lnTo>
                <a:lnTo>
                  <a:pt x="349" y="358"/>
                </a:lnTo>
                <a:lnTo>
                  <a:pt x="349" y="358"/>
                </a:lnTo>
                <a:lnTo>
                  <a:pt x="346" y="374"/>
                </a:lnTo>
                <a:lnTo>
                  <a:pt x="346" y="380"/>
                </a:lnTo>
                <a:lnTo>
                  <a:pt x="348" y="381"/>
                </a:lnTo>
                <a:lnTo>
                  <a:pt x="349" y="383"/>
                </a:lnTo>
                <a:lnTo>
                  <a:pt x="349" y="383"/>
                </a:lnTo>
                <a:lnTo>
                  <a:pt x="350" y="384"/>
                </a:lnTo>
                <a:lnTo>
                  <a:pt x="350" y="385"/>
                </a:lnTo>
                <a:lnTo>
                  <a:pt x="349" y="389"/>
                </a:lnTo>
                <a:lnTo>
                  <a:pt x="348" y="391"/>
                </a:lnTo>
                <a:lnTo>
                  <a:pt x="348" y="394"/>
                </a:lnTo>
                <a:lnTo>
                  <a:pt x="350" y="395"/>
                </a:lnTo>
                <a:lnTo>
                  <a:pt x="354" y="398"/>
                </a:lnTo>
                <a:lnTo>
                  <a:pt x="354" y="398"/>
                </a:lnTo>
                <a:lnTo>
                  <a:pt x="364" y="400"/>
                </a:lnTo>
                <a:lnTo>
                  <a:pt x="374" y="401"/>
                </a:lnTo>
                <a:lnTo>
                  <a:pt x="384" y="403"/>
                </a:lnTo>
                <a:lnTo>
                  <a:pt x="349" y="502"/>
                </a:lnTo>
                <a:lnTo>
                  <a:pt x="349" y="502"/>
                </a:lnTo>
                <a:lnTo>
                  <a:pt x="340" y="517"/>
                </a:lnTo>
                <a:lnTo>
                  <a:pt x="318" y="552"/>
                </a:lnTo>
                <a:lnTo>
                  <a:pt x="293" y="590"/>
                </a:lnTo>
                <a:lnTo>
                  <a:pt x="283" y="603"/>
                </a:lnTo>
                <a:lnTo>
                  <a:pt x="274" y="612"/>
                </a:lnTo>
                <a:lnTo>
                  <a:pt x="274" y="612"/>
                </a:lnTo>
                <a:lnTo>
                  <a:pt x="242" y="633"/>
                </a:lnTo>
                <a:lnTo>
                  <a:pt x="224" y="647"/>
                </a:lnTo>
                <a:lnTo>
                  <a:pt x="216" y="654"/>
                </a:lnTo>
                <a:lnTo>
                  <a:pt x="209" y="662"/>
                </a:lnTo>
                <a:lnTo>
                  <a:pt x="209" y="662"/>
                </a:lnTo>
                <a:lnTo>
                  <a:pt x="196" y="683"/>
                </a:lnTo>
                <a:lnTo>
                  <a:pt x="179" y="708"/>
                </a:lnTo>
                <a:lnTo>
                  <a:pt x="155" y="752"/>
                </a:lnTo>
                <a:lnTo>
                  <a:pt x="155" y="752"/>
                </a:lnTo>
                <a:lnTo>
                  <a:pt x="127" y="796"/>
                </a:lnTo>
                <a:lnTo>
                  <a:pt x="112" y="820"/>
                </a:lnTo>
                <a:lnTo>
                  <a:pt x="105" y="831"/>
                </a:lnTo>
                <a:lnTo>
                  <a:pt x="105" y="831"/>
                </a:lnTo>
                <a:lnTo>
                  <a:pt x="50" y="866"/>
                </a:lnTo>
                <a:lnTo>
                  <a:pt x="50" y="866"/>
                </a:lnTo>
                <a:lnTo>
                  <a:pt x="36" y="874"/>
                </a:lnTo>
                <a:lnTo>
                  <a:pt x="26" y="881"/>
                </a:lnTo>
                <a:lnTo>
                  <a:pt x="16" y="889"/>
                </a:lnTo>
                <a:lnTo>
                  <a:pt x="8" y="897"/>
                </a:lnTo>
                <a:lnTo>
                  <a:pt x="4" y="901"/>
                </a:lnTo>
                <a:lnTo>
                  <a:pt x="1" y="905"/>
                </a:lnTo>
                <a:lnTo>
                  <a:pt x="0" y="910"/>
                </a:lnTo>
                <a:lnTo>
                  <a:pt x="0" y="914"/>
                </a:lnTo>
                <a:lnTo>
                  <a:pt x="1" y="917"/>
                </a:lnTo>
                <a:lnTo>
                  <a:pt x="5" y="921"/>
                </a:lnTo>
                <a:lnTo>
                  <a:pt x="5" y="921"/>
                </a:lnTo>
                <a:lnTo>
                  <a:pt x="15" y="927"/>
                </a:lnTo>
                <a:lnTo>
                  <a:pt x="25" y="932"/>
                </a:lnTo>
                <a:lnTo>
                  <a:pt x="37" y="935"/>
                </a:lnTo>
                <a:lnTo>
                  <a:pt x="50" y="937"/>
                </a:lnTo>
                <a:lnTo>
                  <a:pt x="75" y="940"/>
                </a:lnTo>
                <a:lnTo>
                  <a:pt x="95" y="941"/>
                </a:lnTo>
                <a:lnTo>
                  <a:pt x="95" y="941"/>
                </a:lnTo>
                <a:lnTo>
                  <a:pt x="110" y="942"/>
                </a:lnTo>
                <a:lnTo>
                  <a:pt x="122" y="942"/>
                </a:lnTo>
                <a:lnTo>
                  <a:pt x="135" y="941"/>
                </a:lnTo>
                <a:lnTo>
                  <a:pt x="135" y="941"/>
                </a:lnTo>
                <a:lnTo>
                  <a:pt x="156" y="941"/>
                </a:lnTo>
                <a:lnTo>
                  <a:pt x="173" y="941"/>
                </a:lnTo>
                <a:lnTo>
                  <a:pt x="184" y="941"/>
                </a:lnTo>
                <a:lnTo>
                  <a:pt x="184" y="941"/>
                </a:lnTo>
                <a:lnTo>
                  <a:pt x="192" y="941"/>
                </a:lnTo>
                <a:lnTo>
                  <a:pt x="202" y="941"/>
                </a:lnTo>
                <a:lnTo>
                  <a:pt x="209" y="939"/>
                </a:lnTo>
                <a:lnTo>
                  <a:pt x="212" y="937"/>
                </a:lnTo>
                <a:lnTo>
                  <a:pt x="214" y="936"/>
                </a:lnTo>
                <a:lnTo>
                  <a:pt x="229" y="916"/>
                </a:lnTo>
                <a:lnTo>
                  <a:pt x="229" y="916"/>
                </a:lnTo>
                <a:lnTo>
                  <a:pt x="232" y="916"/>
                </a:lnTo>
                <a:lnTo>
                  <a:pt x="238" y="916"/>
                </a:lnTo>
                <a:lnTo>
                  <a:pt x="242" y="915"/>
                </a:lnTo>
                <a:lnTo>
                  <a:pt x="245" y="914"/>
                </a:lnTo>
                <a:lnTo>
                  <a:pt x="248" y="911"/>
                </a:lnTo>
                <a:lnTo>
                  <a:pt x="249" y="906"/>
                </a:lnTo>
                <a:lnTo>
                  <a:pt x="249" y="906"/>
                </a:lnTo>
                <a:lnTo>
                  <a:pt x="253" y="887"/>
                </a:lnTo>
                <a:lnTo>
                  <a:pt x="254" y="881"/>
                </a:lnTo>
                <a:lnTo>
                  <a:pt x="254" y="876"/>
                </a:lnTo>
                <a:lnTo>
                  <a:pt x="254" y="876"/>
                </a:lnTo>
                <a:lnTo>
                  <a:pt x="255" y="872"/>
                </a:lnTo>
                <a:lnTo>
                  <a:pt x="260" y="866"/>
                </a:lnTo>
                <a:lnTo>
                  <a:pt x="275" y="850"/>
                </a:lnTo>
                <a:lnTo>
                  <a:pt x="295" y="831"/>
                </a:lnTo>
                <a:lnTo>
                  <a:pt x="305" y="823"/>
                </a:lnTo>
                <a:lnTo>
                  <a:pt x="314" y="816"/>
                </a:lnTo>
                <a:lnTo>
                  <a:pt x="314" y="816"/>
                </a:lnTo>
                <a:lnTo>
                  <a:pt x="333" y="805"/>
                </a:lnTo>
                <a:lnTo>
                  <a:pt x="353" y="795"/>
                </a:lnTo>
                <a:lnTo>
                  <a:pt x="369" y="785"/>
                </a:lnTo>
                <a:lnTo>
                  <a:pt x="375" y="780"/>
                </a:lnTo>
                <a:lnTo>
                  <a:pt x="379" y="777"/>
                </a:lnTo>
                <a:lnTo>
                  <a:pt x="379" y="777"/>
                </a:lnTo>
                <a:lnTo>
                  <a:pt x="400" y="745"/>
                </a:lnTo>
                <a:lnTo>
                  <a:pt x="410" y="729"/>
                </a:lnTo>
                <a:lnTo>
                  <a:pt x="414" y="724"/>
                </a:lnTo>
                <a:lnTo>
                  <a:pt x="414" y="722"/>
                </a:lnTo>
                <a:lnTo>
                  <a:pt x="414" y="722"/>
                </a:lnTo>
                <a:lnTo>
                  <a:pt x="415" y="723"/>
                </a:lnTo>
                <a:lnTo>
                  <a:pt x="419" y="728"/>
                </a:lnTo>
                <a:lnTo>
                  <a:pt x="430" y="742"/>
                </a:lnTo>
                <a:lnTo>
                  <a:pt x="449" y="762"/>
                </a:lnTo>
                <a:lnTo>
                  <a:pt x="449" y="762"/>
                </a:lnTo>
                <a:lnTo>
                  <a:pt x="445" y="767"/>
                </a:lnTo>
                <a:lnTo>
                  <a:pt x="440" y="777"/>
                </a:lnTo>
                <a:lnTo>
                  <a:pt x="437" y="783"/>
                </a:lnTo>
                <a:lnTo>
                  <a:pt x="435" y="788"/>
                </a:lnTo>
                <a:lnTo>
                  <a:pt x="436" y="793"/>
                </a:lnTo>
                <a:lnTo>
                  <a:pt x="437" y="795"/>
                </a:lnTo>
                <a:lnTo>
                  <a:pt x="439" y="796"/>
                </a:lnTo>
                <a:lnTo>
                  <a:pt x="439" y="796"/>
                </a:lnTo>
                <a:lnTo>
                  <a:pt x="446" y="801"/>
                </a:lnTo>
                <a:lnTo>
                  <a:pt x="452" y="804"/>
                </a:lnTo>
                <a:lnTo>
                  <a:pt x="459" y="806"/>
                </a:lnTo>
                <a:lnTo>
                  <a:pt x="459" y="806"/>
                </a:lnTo>
                <a:lnTo>
                  <a:pt x="467" y="814"/>
                </a:lnTo>
                <a:lnTo>
                  <a:pt x="475" y="820"/>
                </a:lnTo>
                <a:lnTo>
                  <a:pt x="477" y="821"/>
                </a:lnTo>
                <a:lnTo>
                  <a:pt x="479" y="821"/>
                </a:lnTo>
                <a:lnTo>
                  <a:pt x="479" y="821"/>
                </a:lnTo>
                <a:lnTo>
                  <a:pt x="482" y="821"/>
                </a:lnTo>
                <a:lnTo>
                  <a:pt x="490" y="824"/>
                </a:lnTo>
                <a:lnTo>
                  <a:pt x="498" y="826"/>
                </a:lnTo>
                <a:lnTo>
                  <a:pt x="498" y="826"/>
                </a:lnTo>
                <a:lnTo>
                  <a:pt x="496" y="853"/>
                </a:lnTo>
                <a:lnTo>
                  <a:pt x="495" y="874"/>
                </a:lnTo>
                <a:lnTo>
                  <a:pt x="493" y="891"/>
                </a:lnTo>
                <a:lnTo>
                  <a:pt x="493" y="891"/>
                </a:lnTo>
                <a:lnTo>
                  <a:pt x="495" y="907"/>
                </a:lnTo>
                <a:lnTo>
                  <a:pt x="498" y="929"/>
                </a:lnTo>
                <a:lnTo>
                  <a:pt x="503" y="956"/>
                </a:lnTo>
                <a:lnTo>
                  <a:pt x="503" y="956"/>
                </a:lnTo>
                <a:lnTo>
                  <a:pt x="500" y="967"/>
                </a:lnTo>
                <a:lnTo>
                  <a:pt x="491" y="987"/>
                </a:lnTo>
                <a:lnTo>
                  <a:pt x="479" y="1016"/>
                </a:lnTo>
                <a:lnTo>
                  <a:pt x="479" y="1026"/>
                </a:lnTo>
                <a:lnTo>
                  <a:pt x="479" y="1026"/>
                </a:lnTo>
                <a:lnTo>
                  <a:pt x="442" y="1038"/>
                </a:lnTo>
                <a:lnTo>
                  <a:pt x="416" y="1046"/>
                </a:lnTo>
                <a:lnTo>
                  <a:pt x="399" y="1051"/>
                </a:lnTo>
                <a:lnTo>
                  <a:pt x="399" y="1051"/>
                </a:lnTo>
                <a:lnTo>
                  <a:pt x="394" y="1053"/>
                </a:lnTo>
                <a:lnTo>
                  <a:pt x="389" y="1058"/>
                </a:lnTo>
                <a:lnTo>
                  <a:pt x="385" y="1066"/>
                </a:lnTo>
                <a:lnTo>
                  <a:pt x="381" y="1074"/>
                </a:lnTo>
                <a:lnTo>
                  <a:pt x="379" y="1083"/>
                </a:lnTo>
                <a:lnTo>
                  <a:pt x="379" y="1093"/>
                </a:lnTo>
                <a:lnTo>
                  <a:pt x="380" y="1098"/>
                </a:lnTo>
                <a:lnTo>
                  <a:pt x="383" y="1103"/>
                </a:lnTo>
                <a:lnTo>
                  <a:pt x="385" y="1107"/>
                </a:lnTo>
                <a:lnTo>
                  <a:pt x="389" y="1111"/>
                </a:lnTo>
                <a:lnTo>
                  <a:pt x="389" y="1111"/>
                </a:lnTo>
                <a:lnTo>
                  <a:pt x="398" y="1117"/>
                </a:lnTo>
                <a:lnTo>
                  <a:pt x="406" y="1123"/>
                </a:lnTo>
                <a:lnTo>
                  <a:pt x="416" y="1127"/>
                </a:lnTo>
                <a:lnTo>
                  <a:pt x="426" y="1130"/>
                </a:lnTo>
                <a:lnTo>
                  <a:pt x="436" y="1133"/>
                </a:lnTo>
                <a:lnTo>
                  <a:pt x="447" y="1134"/>
                </a:lnTo>
                <a:lnTo>
                  <a:pt x="457" y="1135"/>
                </a:lnTo>
                <a:lnTo>
                  <a:pt x="469" y="1135"/>
                </a:lnTo>
                <a:lnTo>
                  <a:pt x="469" y="1135"/>
                </a:lnTo>
                <a:lnTo>
                  <a:pt x="481" y="1134"/>
                </a:lnTo>
                <a:lnTo>
                  <a:pt x="495" y="1129"/>
                </a:lnTo>
                <a:lnTo>
                  <a:pt x="510" y="1124"/>
                </a:lnTo>
                <a:lnTo>
                  <a:pt x="525" y="1118"/>
                </a:lnTo>
                <a:lnTo>
                  <a:pt x="548" y="1107"/>
                </a:lnTo>
                <a:lnTo>
                  <a:pt x="556" y="1103"/>
                </a:lnTo>
                <a:lnTo>
                  <a:pt x="558" y="1101"/>
                </a:lnTo>
                <a:lnTo>
                  <a:pt x="558" y="1101"/>
                </a:lnTo>
                <a:lnTo>
                  <a:pt x="559" y="1099"/>
                </a:lnTo>
                <a:lnTo>
                  <a:pt x="563" y="1099"/>
                </a:lnTo>
                <a:lnTo>
                  <a:pt x="573" y="1099"/>
                </a:lnTo>
                <a:lnTo>
                  <a:pt x="584" y="1098"/>
                </a:lnTo>
                <a:lnTo>
                  <a:pt x="589" y="1097"/>
                </a:lnTo>
                <a:lnTo>
                  <a:pt x="593" y="1096"/>
                </a:lnTo>
                <a:lnTo>
                  <a:pt x="593" y="1096"/>
                </a:lnTo>
                <a:lnTo>
                  <a:pt x="599" y="1091"/>
                </a:lnTo>
                <a:lnTo>
                  <a:pt x="606" y="1084"/>
                </a:lnTo>
                <a:lnTo>
                  <a:pt x="612" y="1076"/>
                </a:lnTo>
                <a:lnTo>
                  <a:pt x="618" y="1066"/>
                </a:lnTo>
                <a:lnTo>
                  <a:pt x="618" y="1066"/>
                </a:lnTo>
                <a:lnTo>
                  <a:pt x="621" y="1057"/>
                </a:lnTo>
                <a:lnTo>
                  <a:pt x="623" y="1041"/>
                </a:lnTo>
                <a:lnTo>
                  <a:pt x="627" y="996"/>
                </a:lnTo>
                <a:lnTo>
                  <a:pt x="633" y="901"/>
                </a:lnTo>
                <a:lnTo>
                  <a:pt x="633" y="901"/>
                </a:lnTo>
                <a:lnTo>
                  <a:pt x="638" y="854"/>
                </a:lnTo>
                <a:lnTo>
                  <a:pt x="647" y="795"/>
                </a:lnTo>
                <a:lnTo>
                  <a:pt x="658" y="727"/>
                </a:lnTo>
                <a:lnTo>
                  <a:pt x="658" y="727"/>
                </a:lnTo>
                <a:lnTo>
                  <a:pt x="674" y="719"/>
                </a:lnTo>
                <a:lnTo>
                  <a:pt x="690" y="710"/>
                </a:lnTo>
                <a:lnTo>
                  <a:pt x="710" y="699"/>
                </a:lnTo>
                <a:lnTo>
                  <a:pt x="730" y="687"/>
                </a:lnTo>
                <a:lnTo>
                  <a:pt x="749" y="672"/>
                </a:lnTo>
                <a:lnTo>
                  <a:pt x="758" y="664"/>
                </a:lnTo>
                <a:lnTo>
                  <a:pt x="764" y="657"/>
                </a:lnTo>
                <a:lnTo>
                  <a:pt x="769" y="649"/>
                </a:lnTo>
                <a:lnTo>
                  <a:pt x="773" y="642"/>
                </a:lnTo>
                <a:lnTo>
                  <a:pt x="773" y="642"/>
                </a:lnTo>
                <a:lnTo>
                  <a:pt x="774" y="633"/>
                </a:lnTo>
                <a:lnTo>
                  <a:pt x="775" y="623"/>
                </a:lnTo>
                <a:lnTo>
                  <a:pt x="775" y="598"/>
                </a:lnTo>
                <a:lnTo>
                  <a:pt x="773" y="570"/>
                </a:lnTo>
                <a:lnTo>
                  <a:pt x="769" y="538"/>
                </a:lnTo>
                <a:lnTo>
                  <a:pt x="759" y="481"/>
                </a:lnTo>
                <a:lnTo>
                  <a:pt x="755" y="457"/>
                </a:lnTo>
                <a:lnTo>
                  <a:pt x="753" y="442"/>
                </a:lnTo>
                <a:lnTo>
                  <a:pt x="753" y="442"/>
                </a:lnTo>
                <a:lnTo>
                  <a:pt x="750" y="431"/>
                </a:lnTo>
                <a:lnTo>
                  <a:pt x="748" y="419"/>
                </a:lnTo>
                <a:lnTo>
                  <a:pt x="738" y="393"/>
                </a:lnTo>
                <a:lnTo>
                  <a:pt x="733" y="378"/>
                </a:lnTo>
                <a:lnTo>
                  <a:pt x="728" y="364"/>
                </a:lnTo>
                <a:lnTo>
                  <a:pt x="724" y="349"/>
                </a:lnTo>
                <a:lnTo>
                  <a:pt x="723" y="333"/>
                </a:lnTo>
                <a:lnTo>
                  <a:pt x="723" y="333"/>
                </a:lnTo>
                <a:lnTo>
                  <a:pt x="723" y="309"/>
                </a:lnTo>
                <a:lnTo>
                  <a:pt x="721" y="294"/>
                </a:lnTo>
                <a:lnTo>
                  <a:pt x="720" y="288"/>
                </a:lnTo>
                <a:lnTo>
                  <a:pt x="718" y="282"/>
                </a:lnTo>
                <a:lnTo>
                  <a:pt x="708" y="263"/>
                </a:lnTo>
                <a:lnTo>
                  <a:pt x="708" y="263"/>
                </a:lnTo>
                <a:lnTo>
                  <a:pt x="693" y="239"/>
                </a:lnTo>
                <a:lnTo>
                  <a:pt x="678" y="218"/>
                </a:lnTo>
                <a:lnTo>
                  <a:pt x="664" y="203"/>
                </a:lnTo>
                <a:lnTo>
                  <a:pt x="653" y="193"/>
                </a:lnTo>
                <a:lnTo>
                  <a:pt x="653" y="193"/>
                </a:lnTo>
                <a:lnTo>
                  <a:pt x="643" y="186"/>
                </a:lnTo>
                <a:lnTo>
                  <a:pt x="632" y="176"/>
                </a:lnTo>
                <a:lnTo>
                  <a:pt x="618" y="163"/>
                </a:lnTo>
                <a:lnTo>
                  <a:pt x="618" y="163"/>
                </a:lnTo>
                <a:lnTo>
                  <a:pt x="626" y="133"/>
                </a:lnTo>
                <a:lnTo>
                  <a:pt x="628" y="110"/>
                </a:lnTo>
                <a:lnTo>
                  <a:pt x="629" y="100"/>
                </a:lnTo>
                <a:lnTo>
                  <a:pt x="628" y="94"/>
                </a:lnTo>
                <a:lnTo>
                  <a:pt x="628" y="94"/>
                </a:lnTo>
                <a:lnTo>
                  <a:pt x="621" y="75"/>
                </a:lnTo>
                <a:lnTo>
                  <a:pt x="617" y="67"/>
                </a:lnTo>
                <a:lnTo>
                  <a:pt x="613" y="64"/>
                </a:lnTo>
                <a:lnTo>
                  <a:pt x="613" y="64"/>
                </a:lnTo>
                <a:lnTo>
                  <a:pt x="607" y="59"/>
                </a:lnTo>
                <a:lnTo>
                  <a:pt x="599" y="50"/>
                </a:lnTo>
                <a:lnTo>
                  <a:pt x="588" y="39"/>
                </a:lnTo>
                <a:lnTo>
                  <a:pt x="583" y="29"/>
                </a:lnTo>
                <a:lnTo>
                  <a:pt x="553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BAD6A638-52A1-4A45-9EE5-B4AE0262F68C}"/>
              </a:ext>
            </a:extLst>
          </p:cNvPr>
          <p:cNvSpPr>
            <a:spLocks noEditPoints="1"/>
          </p:cNvSpPr>
          <p:nvPr/>
        </p:nvSpPr>
        <p:spPr bwMode="auto">
          <a:xfrm>
            <a:off x="4666282" y="805872"/>
            <a:ext cx="677741" cy="1669944"/>
          </a:xfrm>
          <a:custGeom>
            <a:avLst/>
            <a:gdLst>
              <a:gd name="T0" fmla="*/ 157 w 472"/>
              <a:gd name="T1" fmla="*/ 23 h 1163"/>
              <a:gd name="T2" fmla="*/ 91 w 472"/>
              <a:gd name="T3" fmla="*/ 2 h 1163"/>
              <a:gd name="T4" fmla="*/ 57 w 472"/>
              <a:gd name="T5" fmla="*/ 3 h 1163"/>
              <a:gd name="T6" fmla="*/ 22 w 472"/>
              <a:gd name="T7" fmla="*/ 23 h 1163"/>
              <a:gd name="T8" fmla="*/ 7 w 472"/>
              <a:gd name="T9" fmla="*/ 37 h 1163"/>
              <a:gd name="T10" fmla="*/ 7 w 472"/>
              <a:gd name="T11" fmla="*/ 78 h 1163"/>
              <a:gd name="T12" fmla="*/ 0 w 472"/>
              <a:gd name="T13" fmla="*/ 127 h 1163"/>
              <a:gd name="T14" fmla="*/ 3 w 472"/>
              <a:gd name="T15" fmla="*/ 152 h 1163"/>
              <a:gd name="T16" fmla="*/ 7 w 472"/>
              <a:gd name="T17" fmla="*/ 168 h 1163"/>
              <a:gd name="T18" fmla="*/ 31 w 472"/>
              <a:gd name="T19" fmla="*/ 208 h 1163"/>
              <a:gd name="T20" fmla="*/ 53 w 472"/>
              <a:gd name="T21" fmla="*/ 235 h 1163"/>
              <a:gd name="T22" fmla="*/ 69 w 472"/>
              <a:gd name="T23" fmla="*/ 245 h 1163"/>
              <a:gd name="T24" fmla="*/ 52 w 472"/>
              <a:gd name="T25" fmla="*/ 288 h 1163"/>
              <a:gd name="T26" fmla="*/ 17 w 472"/>
              <a:gd name="T27" fmla="*/ 352 h 1163"/>
              <a:gd name="T28" fmla="*/ 12 w 472"/>
              <a:gd name="T29" fmla="*/ 367 h 1163"/>
              <a:gd name="T30" fmla="*/ 12 w 472"/>
              <a:gd name="T31" fmla="*/ 432 h 1163"/>
              <a:gd name="T32" fmla="*/ 5 w 472"/>
              <a:gd name="T33" fmla="*/ 548 h 1163"/>
              <a:gd name="T34" fmla="*/ 7 w 472"/>
              <a:gd name="T35" fmla="*/ 612 h 1163"/>
              <a:gd name="T36" fmla="*/ 32 w 472"/>
              <a:gd name="T37" fmla="*/ 647 h 1163"/>
              <a:gd name="T38" fmla="*/ 98 w 472"/>
              <a:gd name="T39" fmla="*/ 650 h 1163"/>
              <a:gd name="T40" fmla="*/ 139 w 472"/>
              <a:gd name="T41" fmla="*/ 671 h 1163"/>
              <a:gd name="T42" fmla="*/ 152 w 472"/>
              <a:gd name="T43" fmla="*/ 744 h 1163"/>
              <a:gd name="T44" fmla="*/ 174 w 472"/>
              <a:gd name="T45" fmla="*/ 800 h 1163"/>
              <a:gd name="T46" fmla="*/ 202 w 472"/>
              <a:gd name="T47" fmla="*/ 951 h 1163"/>
              <a:gd name="T48" fmla="*/ 231 w 472"/>
              <a:gd name="T49" fmla="*/ 1001 h 1163"/>
              <a:gd name="T50" fmla="*/ 231 w 472"/>
              <a:gd name="T51" fmla="*/ 1068 h 1163"/>
              <a:gd name="T52" fmla="*/ 177 w 472"/>
              <a:gd name="T53" fmla="*/ 1065 h 1163"/>
              <a:gd name="T54" fmla="*/ 143 w 472"/>
              <a:gd name="T55" fmla="*/ 1082 h 1163"/>
              <a:gd name="T56" fmla="*/ 157 w 472"/>
              <a:gd name="T57" fmla="*/ 1130 h 1163"/>
              <a:gd name="T58" fmla="*/ 220 w 472"/>
              <a:gd name="T59" fmla="*/ 1158 h 1163"/>
              <a:gd name="T60" fmla="*/ 376 w 472"/>
              <a:gd name="T61" fmla="*/ 1163 h 1163"/>
              <a:gd name="T62" fmla="*/ 392 w 472"/>
              <a:gd name="T63" fmla="*/ 1149 h 1163"/>
              <a:gd name="T64" fmla="*/ 388 w 472"/>
              <a:gd name="T65" fmla="*/ 1095 h 1163"/>
              <a:gd name="T66" fmla="*/ 381 w 472"/>
              <a:gd name="T67" fmla="*/ 1020 h 1163"/>
              <a:gd name="T68" fmla="*/ 381 w 472"/>
              <a:gd name="T69" fmla="*/ 996 h 1163"/>
              <a:gd name="T70" fmla="*/ 446 w 472"/>
              <a:gd name="T71" fmla="*/ 1010 h 1163"/>
              <a:gd name="T72" fmla="*/ 472 w 472"/>
              <a:gd name="T73" fmla="*/ 991 h 1163"/>
              <a:gd name="T74" fmla="*/ 457 w 472"/>
              <a:gd name="T75" fmla="*/ 932 h 1163"/>
              <a:gd name="T76" fmla="*/ 452 w 472"/>
              <a:gd name="T77" fmla="*/ 906 h 1163"/>
              <a:gd name="T78" fmla="*/ 415 w 472"/>
              <a:gd name="T79" fmla="*/ 810 h 1163"/>
              <a:gd name="T80" fmla="*/ 416 w 472"/>
              <a:gd name="T81" fmla="*/ 726 h 1163"/>
              <a:gd name="T82" fmla="*/ 421 w 472"/>
              <a:gd name="T83" fmla="*/ 652 h 1163"/>
              <a:gd name="T84" fmla="*/ 411 w 472"/>
              <a:gd name="T85" fmla="*/ 522 h 1163"/>
              <a:gd name="T86" fmla="*/ 426 w 472"/>
              <a:gd name="T87" fmla="*/ 298 h 1163"/>
              <a:gd name="T88" fmla="*/ 431 w 472"/>
              <a:gd name="T89" fmla="*/ 213 h 1163"/>
              <a:gd name="T90" fmla="*/ 412 w 472"/>
              <a:gd name="T91" fmla="*/ 160 h 1163"/>
              <a:gd name="T92" fmla="*/ 381 w 472"/>
              <a:gd name="T93" fmla="*/ 118 h 1163"/>
              <a:gd name="T94" fmla="*/ 361 w 472"/>
              <a:gd name="T95" fmla="*/ 76 h 1163"/>
              <a:gd name="T96" fmla="*/ 301 w 472"/>
              <a:gd name="T97" fmla="*/ 43 h 1163"/>
              <a:gd name="T98" fmla="*/ 264 w 472"/>
              <a:gd name="T99" fmla="*/ 48 h 1163"/>
              <a:gd name="T100" fmla="*/ 239 w 472"/>
              <a:gd name="T101" fmla="*/ 51 h 1163"/>
              <a:gd name="T102" fmla="*/ 192 w 472"/>
              <a:gd name="T103" fmla="*/ 43 h 1163"/>
              <a:gd name="T104" fmla="*/ 112 w 472"/>
              <a:gd name="T105" fmla="*/ 402 h 1163"/>
              <a:gd name="T106" fmla="*/ 112 w 472"/>
              <a:gd name="T107" fmla="*/ 442 h 1163"/>
              <a:gd name="T108" fmla="*/ 82 w 472"/>
              <a:gd name="T109" fmla="*/ 472 h 1163"/>
              <a:gd name="T110" fmla="*/ 82 w 472"/>
              <a:gd name="T111" fmla="*/ 405 h 1163"/>
              <a:gd name="T112" fmla="*/ 72 w 472"/>
              <a:gd name="T113" fmla="*/ 382 h 1163"/>
              <a:gd name="T114" fmla="*/ 77 w 472"/>
              <a:gd name="T115" fmla="*/ 372 h 1163"/>
              <a:gd name="T116" fmla="*/ 102 w 472"/>
              <a:gd name="T117" fmla="*/ 314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2" h="1163">
                <a:moveTo>
                  <a:pt x="192" y="43"/>
                </a:moveTo>
                <a:lnTo>
                  <a:pt x="192" y="43"/>
                </a:lnTo>
                <a:lnTo>
                  <a:pt x="182" y="37"/>
                </a:lnTo>
                <a:lnTo>
                  <a:pt x="170" y="30"/>
                </a:lnTo>
                <a:lnTo>
                  <a:pt x="157" y="23"/>
                </a:lnTo>
                <a:lnTo>
                  <a:pt x="157" y="23"/>
                </a:lnTo>
                <a:lnTo>
                  <a:pt x="128" y="10"/>
                </a:lnTo>
                <a:lnTo>
                  <a:pt x="114" y="6"/>
                </a:lnTo>
                <a:lnTo>
                  <a:pt x="108" y="3"/>
                </a:lnTo>
                <a:lnTo>
                  <a:pt x="102" y="3"/>
                </a:lnTo>
                <a:lnTo>
                  <a:pt x="102" y="3"/>
                </a:lnTo>
                <a:lnTo>
                  <a:pt x="91" y="2"/>
                </a:lnTo>
                <a:lnTo>
                  <a:pt x="79" y="0"/>
                </a:lnTo>
                <a:lnTo>
                  <a:pt x="73" y="0"/>
                </a:lnTo>
                <a:lnTo>
                  <a:pt x="67" y="0"/>
                </a:lnTo>
                <a:lnTo>
                  <a:pt x="62" y="1"/>
                </a:lnTo>
                <a:lnTo>
                  <a:pt x="57" y="3"/>
                </a:lnTo>
                <a:lnTo>
                  <a:pt x="57" y="3"/>
                </a:lnTo>
                <a:lnTo>
                  <a:pt x="46" y="10"/>
                </a:lnTo>
                <a:lnTo>
                  <a:pt x="36" y="15"/>
                </a:lnTo>
                <a:lnTo>
                  <a:pt x="27" y="18"/>
                </a:lnTo>
                <a:lnTo>
                  <a:pt x="25" y="21"/>
                </a:lnTo>
                <a:lnTo>
                  <a:pt x="22" y="23"/>
                </a:lnTo>
                <a:lnTo>
                  <a:pt x="22" y="23"/>
                </a:lnTo>
                <a:lnTo>
                  <a:pt x="21" y="26"/>
                </a:lnTo>
                <a:lnTo>
                  <a:pt x="18" y="27"/>
                </a:lnTo>
                <a:lnTo>
                  <a:pt x="13" y="28"/>
                </a:lnTo>
                <a:lnTo>
                  <a:pt x="11" y="31"/>
                </a:lnTo>
                <a:lnTo>
                  <a:pt x="8" y="33"/>
                </a:lnTo>
                <a:lnTo>
                  <a:pt x="7" y="37"/>
                </a:lnTo>
                <a:lnTo>
                  <a:pt x="7" y="43"/>
                </a:lnTo>
                <a:lnTo>
                  <a:pt x="7" y="43"/>
                </a:lnTo>
                <a:lnTo>
                  <a:pt x="7" y="65"/>
                </a:lnTo>
                <a:lnTo>
                  <a:pt x="6" y="71"/>
                </a:lnTo>
                <a:lnTo>
                  <a:pt x="7" y="78"/>
                </a:lnTo>
                <a:lnTo>
                  <a:pt x="7" y="78"/>
                </a:lnTo>
                <a:lnTo>
                  <a:pt x="7" y="84"/>
                </a:lnTo>
                <a:lnTo>
                  <a:pt x="6" y="91"/>
                </a:lnTo>
                <a:lnTo>
                  <a:pt x="3" y="96"/>
                </a:lnTo>
                <a:lnTo>
                  <a:pt x="2" y="103"/>
                </a:lnTo>
                <a:lnTo>
                  <a:pt x="2" y="103"/>
                </a:lnTo>
                <a:lnTo>
                  <a:pt x="0" y="127"/>
                </a:lnTo>
                <a:lnTo>
                  <a:pt x="0" y="139"/>
                </a:lnTo>
                <a:lnTo>
                  <a:pt x="1" y="144"/>
                </a:lnTo>
                <a:lnTo>
                  <a:pt x="2" y="148"/>
                </a:lnTo>
                <a:lnTo>
                  <a:pt x="2" y="148"/>
                </a:lnTo>
                <a:lnTo>
                  <a:pt x="3" y="151"/>
                </a:lnTo>
                <a:lnTo>
                  <a:pt x="3" y="152"/>
                </a:lnTo>
                <a:lnTo>
                  <a:pt x="3" y="154"/>
                </a:lnTo>
                <a:lnTo>
                  <a:pt x="2" y="155"/>
                </a:lnTo>
                <a:lnTo>
                  <a:pt x="3" y="159"/>
                </a:lnTo>
                <a:lnTo>
                  <a:pt x="5" y="163"/>
                </a:lnTo>
                <a:lnTo>
                  <a:pt x="7" y="168"/>
                </a:lnTo>
                <a:lnTo>
                  <a:pt x="7" y="168"/>
                </a:lnTo>
                <a:lnTo>
                  <a:pt x="20" y="185"/>
                </a:lnTo>
                <a:lnTo>
                  <a:pt x="27" y="198"/>
                </a:lnTo>
                <a:lnTo>
                  <a:pt x="27" y="198"/>
                </a:lnTo>
                <a:lnTo>
                  <a:pt x="30" y="203"/>
                </a:lnTo>
                <a:lnTo>
                  <a:pt x="30" y="205"/>
                </a:lnTo>
                <a:lnTo>
                  <a:pt x="31" y="208"/>
                </a:lnTo>
                <a:lnTo>
                  <a:pt x="37" y="213"/>
                </a:lnTo>
                <a:lnTo>
                  <a:pt x="37" y="213"/>
                </a:lnTo>
                <a:lnTo>
                  <a:pt x="41" y="217"/>
                </a:lnTo>
                <a:lnTo>
                  <a:pt x="45" y="220"/>
                </a:lnTo>
                <a:lnTo>
                  <a:pt x="50" y="229"/>
                </a:lnTo>
                <a:lnTo>
                  <a:pt x="53" y="235"/>
                </a:lnTo>
                <a:lnTo>
                  <a:pt x="55" y="237"/>
                </a:lnTo>
                <a:lnTo>
                  <a:pt x="57" y="238"/>
                </a:lnTo>
                <a:lnTo>
                  <a:pt x="57" y="238"/>
                </a:lnTo>
                <a:lnTo>
                  <a:pt x="60" y="239"/>
                </a:lnTo>
                <a:lnTo>
                  <a:pt x="63" y="240"/>
                </a:lnTo>
                <a:lnTo>
                  <a:pt x="69" y="245"/>
                </a:lnTo>
                <a:lnTo>
                  <a:pt x="77" y="253"/>
                </a:lnTo>
                <a:lnTo>
                  <a:pt x="77" y="253"/>
                </a:lnTo>
                <a:lnTo>
                  <a:pt x="69" y="263"/>
                </a:lnTo>
                <a:lnTo>
                  <a:pt x="62" y="273"/>
                </a:lnTo>
                <a:lnTo>
                  <a:pt x="52" y="288"/>
                </a:lnTo>
                <a:lnTo>
                  <a:pt x="52" y="288"/>
                </a:lnTo>
                <a:lnTo>
                  <a:pt x="47" y="296"/>
                </a:lnTo>
                <a:lnTo>
                  <a:pt x="43" y="306"/>
                </a:lnTo>
                <a:lnTo>
                  <a:pt x="37" y="325"/>
                </a:lnTo>
                <a:lnTo>
                  <a:pt x="33" y="341"/>
                </a:lnTo>
                <a:lnTo>
                  <a:pt x="32" y="347"/>
                </a:lnTo>
                <a:lnTo>
                  <a:pt x="17" y="352"/>
                </a:lnTo>
                <a:lnTo>
                  <a:pt x="17" y="352"/>
                </a:lnTo>
                <a:lnTo>
                  <a:pt x="17" y="352"/>
                </a:lnTo>
                <a:lnTo>
                  <a:pt x="15" y="352"/>
                </a:lnTo>
                <a:lnTo>
                  <a:pt x="13" y="356"/>
                </a:lnTo>
                <a:lnTo>
                  <a:pt x="12" y="367"/>
                </a:lnTo>
                <a:lnTo>
                  <a:pt x="12" y="367"/>
                </a:lnTo>
                <a:lnTo>
                  <a:pt x="12" y="384"/>
                </a:lnTo>
                <a:lnTo>
                  <a:pt x="13" y="400"/>
                </a:lnTo>
                <a:lnTo>
                  <a:pt x="15" y="417"/>
                </a:lnTo>
                <a:lnTo>
                  <a:pt x="13" y="425"/>
                </a:lnTo>
                <a:lnTo>
                  <a:pt x="12" y="432"/>
                </a:lnTo>
                <a:lnTo>
                  <a:pt x="12" y="432"/>
                </a:lnTo>
                <a:lnTo>
                  <a:pt x="10" y="446"/>
                </a:lnTo>
                <a:lnTo>
                  <a:pt x="8" y="463"/>
                </a:lnTo>
                <a:lnTo>
                  <a:pt x="7" y="517"/>
                </a:lnTo>
                <a:lnTo>
                  <a:pt x="7" y="517"/>
                </a:lnTo>
                <a:lnTo>
                  <a:pt x="6" y="533"/>
                </a:lnTo>
                <a:lnTo>
                  <a:pt x="5" y="548"/>
                </a:lnTo>
                <a:lnTo>
                  <a:pt x="2" y="573"/>
                </a:lnTo>
                <a:lnTo>
                  <a:pt x="1" y="583"/>
                </a:lnTo>
                <a:lnTo>
                  <a:pt x="1" y="593"/>
                </a:lnTo>
                <a:lnTo>
                  <a:pt x="3" y="602"/>
                </a:lnTo>
                <a:lnTo>
                  <a:pt x="7" y="612"/>
                </a:lnTo>
                <a:lnTo>
                  <a:pt x="7" y="612"/>
                </a:lnTo>
                <a:lnTo>
                  <a:pt x="11" y="620"/>
                </a:lnTo>
                <a:lnTo>
                  <a:pt x="12" y="625"/>
                </a:lnTo>
                <a:lnTo>
                  <a:pt x="13" y="633"/>
                </a:lnTo>
                <a:lnTo>
                  <a:pt x="13" y="635"/>
                </a:lnTo>
                <a:lnTo>
                  <a:pt x="17" y="638"/>
                </a:lnTo>
                <a:lnTo>
                  <a:pt x="32" y="647"/>
                </a:lnTo>
                <a:lnTo>
                  <a:pt x="32" y="647"/>
                </a:lnTo>
                <a:lnTo>
                  <a:pt x="38" y="649"/>
                </a:lnTo>
                <a:lnTo>
                  <a:pt x="46" y="652"/>
                </a:lnTo>
                <a:lnTo>
                  <a:pt x="62" y="653"/>
                </a:lnTo>
                <a:lnTo>
                  <a:pt x="81" y="653"/>
                </a:lnTo>
                <a:lnTo>
                  <a:pt x="98" y="650"/>
                </a:lnTo>
                <a:lnTo>
                  <a:pt x="116" y="648"/>
                </a:lnTo>
                <a:lnTo>
                  <a:pt x="129" y="644"/>
                </a:lnTo>
                <a:lnTo>
                  <a:pt x="142" y="642"/>
                </a:lnTo>
                <a:lnTo>
                  <a:pt x="142" y="642"/>
                </a:lnTo>
                <a:lnTo>
                  <a:pt x="141" y="650"/>
                </a:lnTo>
                <a:lnTo>
                  <a:pt x="139" y="671"/>
                </a:lnTo>
                <a:lnTo>
                  <a:pt x="139" y="686"/>
                </a:lnTo>
                <a:lnTo>
                  <a:pt x="141" y="701"/>
                </a:lnTo>
                <a:lnTo>
                  <a:pt x="143" y="716"/>
                </a:lnTo>
                <a:lnTo>
                  <a:pt x="147" y="731"/>
                </a:lnTo>
                <a:lnTo>
                  <a:pt x="147" y="731"/>
                </a:lnTo>
                <a:lnTo>
                  <a:pt x="152" y="744"/>
                </a:lnTo>
                <a:lnTo>
                  <a:pt x="157" y="755"/>
                </a:lnTo>
                <a:lnTo>
                  <a:pt x="164" y="769"/>
                </a:lnTo>
                <a:lnTo>
                  <a:pt x="169" y="775"/>
                </a:lnTo>
                <a:lnTo>
                  <a:pt x="172" y="776"/>
                </a:lnTo>
                <a:lnTo>
                  <a:pt x="172" y="776"/>
                </a:lnTo>
                <a:lnTo>
                  <a:pt x="174" y="800"/>
                </a:lnTo>
                <a:lnTo>
                  <a:pt x="182" y="853"/>
                </a:lnTo>
                <a:lnTo>
                  <a:pt x="185" y="883"/>
                </a:lnTo>
                <a:lnTo>
                  <a:pt x="190" y="912"/>
                </a:lnTo>
                <a:lnTo>
                  <a:pt x="197" y="936"/>
                </a:lnTo>
                <a:lnTo>
                  <a:pt x="199" y="944"/>
                </a:lnTo>
                <a:lnTo>
                  <a:pt x="202" y="951"/>
                </a:lnTo>
                <a:lnTo>
                  <a:pt x="202" y="951"/>
                </a:lnTo>
                <a:lnTo>
                  <a:pt x="212" y="967"/>
                </a:lnTo>
                <a:lnTo>
                  <a:pt x="219" y="978"/>
                </a:lnTo>
                <a:lnTo>
                  <a:pt x="225" y="989"/>
                </a:lnTo>
                <a:lnTo>
                  <a:pt x="231" y="1001"/>
                </a:lnTo>
                <a:lnTo>
                  <a:pt x="231" y="1001"/>
                </a:lnTo>
                <a:lnTo>
                  <a:pt x="240" y="1017"/>
                </a:lnTo>
                <a:lnTo>
                  <a:pt x="250" y="1035"/>
                </a:lnTo>
                <a:lnTo>
                  <a:pt x="261" y="1055"/>
                </a:lnTo>
                <a:lnTo>
                  <a:pt x="261" y="1055"/>
                </a:lnTo>
                <a:lnTo>
                  <a:pt x="245" y="1063"/>
                </a:lnTo>
                <a:lnTo>
                  <a:pt x="231" y="1068"/>
                </a:lnTo>
                <a:lnTo>
                  <a:pt x="222" y="1070"/>
                </a:lnTo>
                <a:lnTo>
                  <a:pt x="222" y="1070"/>
                </a:lnTo>
                <a:lnTo>
                  <a:pt x="217" y="1070"/>
                </a:lnTo>
                <a:lnTo>
                  <a:pt x="208" y="1069"/>
                </a:lnTo>
                <a:lnTo>
                  <a:pt x="187" y="1065"/>
                </a:lnTo>
                <a:lnTo>
                  <a:pt x="177" y="1065"/>
                </a:lnTo>
                <a:lnTo>
                  <a:pt x="167" y="1065"/>
                </a:lnTo>
                <a:lnTo>
                  <a:pt x="158" y="1067"/>
                </a:lnTo>
                <a:lnTo>
                  <a:pt x="154" y="1068"/>
                </a:lnTo>
                <a:lnTo>
                  <a:pt x="152" y="1070"/>
                </a:lnTo>
                <a:lnTo>
                  <a:pt x="152" y="1070"/>
                </a:lnTo>
                <a:lnTo>
                  <a:pt x="143" y="1082"/>
                </a:lnTo>
                <a:lnTo>
                  <a:pt x="139" y="1088"/>
                </a:lnTo>
                <a:lnTo>
                  <a:pt x="138" y="1095"/>
                </a:lnTo>
                <a:lnTo>
                  <a:pt x="138" y="1103"/>
                </a:lnTo>
                <a:lnTo>
                  <a:pt x="141" y="1111"/>
                </a:lnTo>
                <a:lnTo>
                  <a:pt x="147" y="1120"/>
                </a:lnTo>
                <a:lnTo>
                  <a:pt x="157" y="1130"/>
                </a:lnTo>
                <a:lnTo>
                  <a:pt x="157" y="1130"/>
                </a:lnTo>
                <a:lnTo>
                  <a:pt x="169" y="1139"/>
                </a:lnTo>
                <a:lnTo>
                  <a:pt x="182" y="1146"/>
                </a:lnTo>
                <a:lnTo>
                  <a:pt x="195" y="1151"/>
                </a:lnTo>
                <a:lnTo>
                  <a:pt x="208" y="1155"/>
                </a:lnTo>
                <a:lnTo>
                  <a:pt x="220" y="1158"/>
                </a:lnTo>
                <a:lnTo>
                  <a:pt x="230" y="1159"/>
                </a:lnTo>
                <a:lnTo>
                  <a:pt x="246" y="1160"/>
                </a:lnTo>
                <a:lnTo>
                  <a:pt x="296" y="1160"/>
                </a:lnTo>
                <a:lnTo>
                  <a:pt x="296" y="1160"/>
                </a:lnTo>
                <a:lnTo>
                  <a:pt x="347" y="1161"/>
                </a:lnTo>
                <a:lnTo>
                  <a:pt x="376" y="1163"/>
                </a:lnTo>
                <a:lnTo>
                  <a:pt x="386" y="1161"/>
                </a:lnTo>
                <a:lnTo>
                  <a:pt x="391" y="1160"/>
                </a:lnTo>
                <a:lnTo>
                  <a:pt x="391" y="1160"/>
                </a:lnTo>
                <a:lnTo>
                  <a:pt x="392" y="1159"/>
                </a:lnTo>
                <a:lnTo>
                  <a:pt x="392" y="1156"/>
                </a:lnTo>
                <a:lnTo>
                  <a:pt x="392" y="1149"/>
                </a:lnTo>
                <a:lnTo>
                  <a:pt x="390" y="1130"/>
                </a:lnTo>
                <a:lnTo>
                  <a:pt x="386" y="1110"/>
                </a:lnTo>
                <a:lnTo>
                  <a:pt x="386" y="1104"/>
                </a:lnTo>
                <a:lnTo>
                  <a:pt x="386" y="1100"/>
                </a:lnTo>
                <a:lnTo>
                  <a:pt x="386" y="1100"/>
                </a:lnTo>
                <a:lnTo>
                  <a:pt x="388" y="1095"/>
                </a:lnTo>
                <a:lnTo>
                  <a:pt x="392" y="1089"/>
                </a:lnTo>
                <a:lnTo>
                  <a:pt x="396" y="1080"/>
                </a:lnTo>
                <a:lnTo>
                  <a:pt x="396" y="1080"/>
                </a:lnTo>
                <a:lnTo>
                  <a:pt x="390" y="1058"/>
                </a:lnTo>
                <a:lnTo>
                  <a:pt x="381" y="1020"/>
                </a:lnTo>
                <a:lnTo>
                  <a:pt x="381" y="1020"/>
                </a:lnTo>
                <a:lnTo>
                  <a:pt x="375" y="993"/>
                </a:lnTo>
                <a:lnTo>
                  <a:pt x="371" y="981"/>
                </a:lnTo>
                <a:lnTo>
                  <a:pt x="371" y="981"/>
                </a:lnTo>
                <a:lnTo>
                  <a:pt x="374" y="986"/>
                </a:lnTo>
                <a:lnTo>
                  <a:pt x="377" y="989"/>
                </a:lnTo>
                <a:lnTo>
                  <a:pt x="381" y="996"/>
                </a:lnTo>
                <a:lnTo>
                  <a:pt x="388" y="1001"/>
                </a:lnTo>
                <a:lnTo>
                  <a:pt x="397" y="1006"/>
                </a:lnTo>
                <a:lnTo>
                  <a:pt x="407" y="1009"/>
                </a:lnTo>
                <a:lnTo>
                  <a:pt x="421" y="1010"/>
                </a:lnTo>
                <a:lnTo>
                  <a:pt x="421" y="1010"/>
                </a:lnTo>
                <a:lnTo>
                  <a:pt x="446" y="1010"/>
                </a:lnTo>
                <a:lnTo>
                  <a:pt x="456" y="1010"/>
                </a:lnTo>
                <a:lnTo>
                  <a:pt x="463" y="1008"/>
                </a:lnTo>
                <a:lnTo>
                  <a:pt x="468" y="1004"/>
                </a:lnTo>
                <a:lnTo>
                  <a:pt x="471" y="1002"/>
                </a:lnTo>
                <a:lnTo>
                  <a:pt x="472" y="999"/>
                </a:lnTo>
                <a:lnTo>
                  <a:pt x="472" y="991"/>
                </a:lnTo>
                <a:lnTo>
                  <a:pt x="471" y="981"/>
                </a:lnTo>
                <a:lnTo>
                  <a:pt x="471" y="981"/>
                </a:lnTo>
                <a:lnTo>
                  <a:pt x="459" y="944"/>
                </a:lnTo>
                <a:lnTo>
                  <a:pt x="456" y="931"/>
                </a:lnTo>
                <a:lnTo>
                  <a:pt x="456" y="931"/>
                </a:lnTo>
                <a:lnTo>
                  <a:pt x="457" y="932"/>
                </a:lnTo>
                <a:lnTo>
                  <a:pt x="458" y="932"/>
                </a:lnTo>
                <a:lnTo>
                  <a:pt x="458" y="931"/>
                </a:lnTo>
                <a:lnTo>
                  <a:pt x="458" y="928"/>
                </a:lnTo>
                <a:lnTo>
                  <a:pt x="456" y="916"/>
                </a:lnTo>
                <a:lnTo>
                  <a:pt x="456" y="916"/>
                </a:lnTo>
                <a:lnTo>
                  <a:pt x="452" y="906"/>
                </a:lnTo>
                <a:lnTo>
                  <a:pt x="451" y="903"/>
                </a:lnTo>
                <a:lnTo>
                  <a:pt x="448" y="900"/>
                </a:lnTo>
                <a:lnTo>
                  <a:pt x="441" y="881"/>
                </a:lnTo>
                <a:lnTo>
                  <a:pt x="441" y="881"/>
                </a:lnTo>
                <a:lnTo>
                  <a:pt x="421" y="829"/>
                </a:lnTo>
                <a:lnTo>
                  <a:pt x="415" y="810"/>
                </a:lnTo>
                <a:lnTo>
                  <a:pt x="411" y="796"/>
                </a:lnTo>
                <a:lnTo>
                  <a:pt x="411" y="796"/>
                </a:lnTo>
                <a:lnTo>
                  <a:pt x="406" y="761"/>
                </a:lnTo>
                <a:lnTo>
                  <a:pt x="406" y="761"/>
                </a:lnTo>
                <a:lnTo>
                  <a:pt x="407" y="755"/>
                </a:lnTo>
                <a:lnTo>
                  <a:pt x="416" y="726"/>
                </a:lnTo>
                <a:lnTo>
                  <a:pt x="416" y="726"/>
                </a:lnTo>
                <a:lnTo>
                  <a:pt x="421" y="709"/>
                </a:lnTo>
                <a:lnTo>
                  <a:pt x="422" y="698"/>
                </a:lnTo>
                <a:lnTo>
                  <a:pt x="422" y="683"/>
                </a:lnTo>
                <a:lnTo>
                  <a:pt x="421" y="652"/>
                </a:lnTo>
                <a:lnTo>
                  <a:pt x="421" y="652"/>
                </a:lnTo>
                <a:lnTo>
                  <a:pt x="421" y="632"/>
                </a:lnTo>
                <a:lnTo>
                  <a:pt x="420" y="612"/>
                </a:lnTo>
                <a:lnTo>
                  <a:pt x="416" y="578"/>
                </a:lnTo>
                <a:lnTo>
                  <a:pt x="412" y="548"/>
                </a:lnTo>
                <a:lnTo>
                  <a:pt x="411" y="534"/>
                </a:lnTo>
                <a:lnTo>
                  <a:pt x="411" y="522"/>
                </a:lnTo>
                <a:lnTo>
                  <a:pt x="411" y="522"/>
                </a:lnTo>
                <a:lnTo>
                  <a:pt x="416" y="417"/>
                </a:lnTo>
                <a:lnTo>
                  <a:pt x="420" y="350"/>
                </a:lnTo>
                <a:lnTo>
                  <a:pt x="423" y="321"/>
                </a:lnTo>
                <a:lnTo>
                  <a:pt x="426" y="298"/>
                </a:lnTo>
                <a:lnTo>
                  <a:pt x="426" y="298"/>
                </a:lnTo>
                <a:lnTo>
                  <a:pt x="428" y="281"/>
                </a:lnTo>
                <a:lnTo>
                  <a:pt x="431" y="271"/>
                </a:lnTo>
                <a:lnTo>
                  <a:pt x="435" y="259"/>
                </a:lnTo>
                <a:lnTo>
                  <a:pt x="435" y="254"/>
                </a:lnTo>
                <a:lnTo>
                  <a:pt x="435" y="246"/>
                </a:lnTo>
                <a:lnTo>
                  <a:pt x="431" y="213"/>
                </a:lnTo>
                <a:lnTo>
                  <a:pt x="431" y="213"/>
                </a:lnTo>
                <a:lnTo>
                  <a:pt x="428" y="202"/>
                </a:lnTo>
                <a:lnTo>
                  <a:pt x="426" y="192"/>
                </a:lnTo>
                <a:lnTo>
                  <a:pt x="423" y="182"/>
                </a:lnTo>
                <a:lnTo>
                  <a:pt x="420" y="174"/>
                </a:lnTo>
                <a:lnTo>
                  <a:pt x="412" y="160"/>
                </a:lnTo>
                <a:lnTo>
                  <a:pt x="405" y="149"/>
                </a:lnTo>
                <a:lnTo>
                  <a:pt x="388" y="133"/>
                </a:lnTo>
                <a:lnTo>
                  <a:pt x="383" y="126"/>
                </a:lnTo>
                <a:lnTo>
                  <a:pt x="382" y="122"/>
                </a:lnTo>
                <a:lnTo>
                  <a:pt x="381" y="118"/>
                </a:lnTo>
                <a:lnTo>
                  <a:pt x="381" y="118"/>
                </a:lnTo>
                <a:lnTo>
                  <a:pt x="379" y="104"/>
                </a:lnTo>
                <a:lnTo>
                  <a:pt x="379" y="98"/>
                </a:lnTo>
                <a:lnTo>
                  <a:pt x="376" y="93"/>
                </a:lnTo>
                <a:lnTo>
                  <a:pt x="372" y="87"/>
                </a:lnTo>
                <a:lnTo>
                  <a:pt x="367" y="82"/>
                </a:lnTo>
                <a:lnTo>
                  <a:pt x="361" y="76"/>
                </a:lnTo>
                <a:lnTo>
                  <a:pt x="351" y="68"/>
                </a:lnTo>
                <a:lnTo>
                  <a:pt x="351" y="68"/>
                </a:lnTo>
                <a:lnTo>
                  <a:pt x="332" y="56"/>
                </a:lnTo>
                <a:lnTo>
                  <a:pt x="321" y="48"/>
                </a:lnTo>
                <a:lnTo>
                  <a:pt x="311" y="45"/>
                </a:lnTo>
                <a:lnTo>
                  <a:pt x="301" y="43"/>
                </a:lnTo>
                <a:lnTo>
                  <a:pt x="301" y="43"/>
                </a:lnTo>
                <a:lnTo>
                  <a:pt x="290" y="45"/>
                </a:lnTo>
                <a:lnTo>
                  <a:pt x="281" y="46"/>
                </a:lnTo>
                <a:lnTo>
                  <a:pt x="271" y="48"/>
                </a:lnTo>
                <a:lnTo>
                  <a:pt x="271" y="48"/>
                </a:lnTo>
                <a:lnTo>
                  <a:pt x="264" y="48"/>
                </a:lnTo>
                <a:lnTo>
                  <a:pt x="256" y="47"/>
                </a:lnTo>
                <a:lnTo>
                  <a:pt x="251" y="48"/>
                </a:lnTo>
                <a:lnTo>
                  <a:pt x="251" y="48"/>
                </a:lnTo>
                <a:lnTo>
                  <a:pt x="248" y="50"/>
                </a:lnTo>
                <a:lnTo>
                  <a:pt x="244" y="51"/>
                </a:lnTo>
                <a:lnTo>
                  <a:pt x="239" y="51"/>
                </a:lnTo>
                <a:lnTo>
                  <a:pt x="231" y="48"/>
                </a:lnTo>
                <a:lnTo>
                  <a:pt x="231" y="48"/>
                </a:lnTo>
                <a:lnTo>
                  <a:pt x="220" y="46"/>
                </a:lnTo>
                <a:lnTo>
                  <a:pt x="208" y="43"/>
                </a:lnTo>
                <a:lnTo>
                  <a:pt x="192" y="43"/>
                </a:lnTo>
                <a:lnTo>
                  <a:pt x="192" y="43"/>
                </a:lnTo>
                <a:close/>
                <a:moveTo>
                  <a:pt x="107" y="303"/>
                </a:moveTo>
                <a:lnTo>
                  <a:pt x="127" y="323"/>
                </a:lnTo>
                <a:lnTo>
                  <a:pt x="122" y="352"/>
                </a:lnTo>
                <a:lnTo>
                  <a:pt x="122" y="352"/>
                </a:lnTo>
                <a:lnTo>
                  <a:pt x="119" y="370"/>
                </a:lnTo>
                <a:lnTo>
                  <a:pt x="112" y="402"/>
                </a:lnTo>
                <a:lnTo>
                  <a:pt x="112" y="402"/>
                </a:lnTo>
                <a:lnTo>
                  <a:pt x="111" y="410"/>
                </a:lnTo>
                <a:lnTo>
                  <a:pt x="109" y="416"/>
                </a:lnTo>
                <a:lnTo>
                  <a:pt x="111" y="426"/>
                </a:lnTo>
                <a:lnTo>
                  <a:pt x="112" y="435"/>
                </a:lnTo>
                <a:lnTo>
                  <a:pt x="112" y="442"/>
                </a:lnTo>
                <a:lnTo>
                  <a:pt x="112" y="442"/>
                </a:lnTo>
                <a:lnTo>
                  <a:pt x="111" y="446"/>
                </a:lnTo>
                <a:lnTo>
                  <a:pt x="107" y="451"/>
                </a:lnTo>
                <a:lnTo>
                  <a:pt x="97" y="461"/>
                </a:lnTo>
                <a:lnTo>
                  <a:pt x="82" y="472"/>
                </a:lnTo>
                <a:lnTo>
                  <a:pt x="82" y="472"/>
                </a:lnTo>
                <a:lnTo>
                  <a:pt x="82" y="451"/>
                </a:lnTo>
                <a:lnTo>
                  <a:pt x="83" y="435"/>
                </a:lnTo>
                <a:lnTo>
                  <a:pt x="82" y="422"/>
                </a:lnTo>
                <a:lnTo>
                  <a:pt x="82" y="422"/>
                </a:lnTo>
                <a:lnTo>
                  <a:pt x="82" y="413"/>
                </a:lnTo>
                <a:lnTo>
                  <a:pt x="82" y="405"/>
                </a:lnTo>
                <a:lnTo>
                  <a:pt x="82" y="397"/>
                </a:lnTo>
                <a:lnTo>
                  <a:pt x="82" y="392"/>
                </a:lnTo>
                <a:lnTo>
                  <a:pt x="82" y="392"/>
                </a:lnTo>
                <a:lnTo>
                  <a:pt x="81" y="389"/>
                </a:lnTo>
                <a:lnTo>
                  <a:pt x="78" y="387"/>
                </a:lnTo>
                <a:lnTo>
                  <a:pt x="72" y="382"/>
                </a:lnTo>
                <a:lnTo>
                  <a:pt x="72" y="382"/>
                </a:lnTo>
                <a:lnTo>
                  <a:pt x="69" y="380"/>
                </a:lnTo>
                <a:lnTo>
                  <a:pt x="71" y="377"/>
                </a:lnTo>
                <a:lnTo>
                  <a:pt x="73" y="375"/>
                </a:lnTo>
                <a:lnTo>
                  <a:pt x="77" y="372"/>
                </a:lnTo>
                <a:lnTo>
                  <a:pt x="77" y="372"/>
                </a:lnTo>
                <a:lnTo>
                  <a:pt x="81" y="367"/>
                </a:lnTo>
                <a:lnTo>
                  <a:pt x="84" y="359"/>
                </a:lnTo>
                <a:lnTo>
                  <a:pt x="92" y="337"/>
                </a:lnTo>
                <a:lnTo>
                  <a:pt x="92" y="337"/>
                </a:lnTo>
                <a:lnTo>
                  <a:pt x="97" y="326"/>
                </a:lnTo>
                <a:lnTo>
                  <a:pt x="102" y="314"/>
                </a:lnTo>
                <a:lnTo>
                  <a:pt x="107" y="303"/>
                </a:lnTo>
                <a:lnTo>
                  <a:pt x="107" y="3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5091C009-1A42-42F7-BECD-2724D5A4ABCD}"/>
              </a:ext>
            </a:extLst>
          </p:cNvPr>
          <p:cNvSpPr>
            <a:spLocks/>
          </p:cNvSpPr>
          <p:nvPr/>
        </p:nvSpPr>
        <p:spPr bwMode="auto">
          <a:xfrm>
            <a:off x="6395463" y="792249"/>
            <a:ext cx="958522" cy="1689598"/>
          </a:xfrm>
          <a:custGeom>
            <a:avLst/>
            <a:gdLst>
              <a:gd name="T0" fmla="*/ 82 w 590"/>
              <a:gd name="T1" fmla="*/ 53 h 1040"/>
              <a:gd name="T2" fmla="*/ 45 w 590"/>
              <a:gd name="T3" fmla="*/ 70 h 1040"/>
              <a:gd name="T4" fmla="*/ 46 w 590"/>
              <a:gd name="T5" fmla="*/ 103 h 1040"/>
              <a:gd name="T6" fmla="*/ 80 w 590"/>
              <a:gd name="T7" fmla="*/ 140 h 1040"/>
              <a:gd name="T8" fmla="*/ 104 w 590"/>
              <a:gd name="T9" fmla="*/ 150 h 1040"/>
              <a:gd name="T10" fmla="*/ 116 w 590"/>
              <a:gd name="T11" fmla="*/ 159 h 1040"/>
              <a:gd name="T12" fmla="*/ 125 w 590"/>
              <a:gd name="T13" fmla="*/ 170 h 1040"/>
              <a:gd name="T14" fmla="*/ 125 w 590"/>
              <a:gd name="T15" fmla="*/ 205 h 1040"/>
              <a:gd name="T16" fmla="*/ 145 w 590"/>
              <a:gd name="T17" fmla="*/ 245 h 1040"/>
              <a:gd name="T18" fmla="*/ 92 w 590"/>
              <a:gd name="T19" fmla="*/ 368 h 1040"/>
              <a:gd name="T20" fmla="*/ 80 w 590"/>
              <a:gd name="T21" fmla="*/ 379 h 1040"/>
              <a:gd name="T22" fmla="*/ 65 w 590"/>
              <a:gd name="T23" fmla="*/ 399 h 1040"/>
              <a:gd name="T24" fmla="*/ 50 w 590"/>
              <a:gd name="T25" fmla="*/ 444 h 1040"/>
              <a:gd name="T26" fmla="*/ 55 w 590"/>
              <a:gd name="T27" fmla="*/ 474 h 1040"/>
              <a:gd name="T28" fmla="*/ 65 w 590"/>
              <a:gd name="T29" fmla="*/ 504 h 1040"/>
              <a:gd name="T30" fmla="*/ 44 w 590"/>
              <a:gd name="T31" fmla="*/ 630 h 1040"/>
              <a:gd name="T32" fmla="*/ 44 w 590"/>
              <a:gd name="T33" fmla="*/ 690 h 1040"/>
              <a:gd name="T34" fmla="*/ 58 w 590"/>
              <a:gd name="T35" fmla="*/ 716 h 1040"/>
              <a:gd name="T36" fmla="*/ 75 w 590"/>
              <a:gd name="T37" fmla="*/ 728 h 1040"/>
              <a:gd name="T38" fmla="*/ 65 w 590"/>
              <a:gd name="T39" fmla="*/ 843 h 1040"/>
              <a:gd name="T40" fmla="*/ 71 w 590"/>
              <a:gd name="T41" fmla="*/ 921 h 1040"/>
              <a:gd name="T42" fmla="*/ 38 w 590"/>
              <a:gd name="T43" fmla="*/ 953 h 1040"/>
              <a:gd name="T44" fmla="*/ 3 w 590"/>
              <a:gd name="T45" fmla="*/ 961 h 1040"/>
              <a:gd name="T46" fmla="*/ 1 w 590"/>
              <a:gd name="T47" fmla="*/ 991 h 1040"/>
              <a:gd name="T48" fmla="*/ 16 w 590"/>
              <a:gd name="T49" fmla="*/ 1029 h 1040"/>
              <a:gd name="T50" fmla="*/ 65 w 590"/>
              <a:gd name="T51" fmla="*/ 1040 h 1040"/>
              <a:gd name="T52" fmla="*/ 135 w 590"/>
              <a:gd name="T53" fmla="*/ 1037 h 1040"/>
              <a:gd name="T54" fmla="*/ 195 w 590"/>
              <a:gd name="T55" fmla="*/ 1027 h 1040"/>
              <a:gd name="T56" fmla="*/ 215 w 590"/>
              <a:gd name="T57" fmla="*/ 1007 h 1040"/>
              <a:gd name="T58" fmla="*/ 227 w 590"/>
              <a:gd name="T59" fmla="*/ 994 h 1040"/>
              <a:gd name="T60" fmla="*/ 241 w 590"/>
              <a:gd name="T61" fmla="*/ 951 h 1040"/>
              <a:gd name="T62" fmla="*/ 236 w 590"/>
              <a:gd name="T63" fmla="*/ 926 h 1040"/>
              <a:gd name="T64" fmla="*/ 273 w 590"/>
              <a:gd name="T65" fmla="*/ 893 h 1040"/>
              <a:gd name="T66" fmla="*/ 317 w 590"/>
              <a:gd name="T67" fmla="*/ 853 h 1040"/>
              <a:gd name="T68" fmla="*/ 358 w 590"/>
              <a:gd name="T69" fmla="*/ 825 h 1040"/>
              <a:gd name="T70" fmla="*/ 350 w 590"/>
              <a:gd name="T71" fmla="*/ 788 h 1040"/>
              <a:gd name="T72" fmla="*/ 324 w 590"/>
              <a:gd name="T73" fmla="*/ 758 h 1040"/>
              <a:gd name="T74" fmla="*/ 289 w 590"/>
              <a:gd name="T75" fmla="*/ 743 h 1040"/>
              <a:gd name="T76" fmla="*/ 315 w 590"/>
              <a:gd name="T77" fmla="*/ 702 h 1040"/>
              <a:gd name="T78" fmla="*/ 332 w 590"/>
              <a:gd name="T79" fmla="*/ 688 h 1040"/>
              <a:gd name="T80" fmla="*/ 370 w 590"/>
              <a:gd name="T81" fmla="*/ 630 h 1040"/>
              <a:gd name="T82" fmla="*/ 393 w 590"/>
              <a:gd name="T83" fmla="*/ 616 h 1040"/>
              <a:gd name="T84" fmla="*/ 410 w 590"/>
              <a:gd name="T85" fmla="*/ 617 h 1040"/>
              <a:gd name="T86" fmla="*/ 500 w 590"/>
              <a:gd name="T87" fmla="*/ 647 h 1040"/>
              <a:gd name="T88" fmla="*/ 565 w 590"/>
              <a:gd name="T89" fmla="*/ 570 h 1040"/>
              <a:gd name="T90" fmla="*/ 581 w 590"/>
              <a:gd name="T91" fmla="*/ 493 h 1040"/>
              <a:gd name="T92" fmla="*/ 588 w 590"/>
              <a:gd name="T93" fmla="*/ 367 h 1040"/>
              <a:gd name="T94" fmla="*/ 587 w 590"/>
              <a:gd name="T95" fmla="*/ 301 h 1040"/>
              <a:gd name="T96" fmla="*/ 558 w 590"/>
              <a:gd name="T97" fmla="*/ 205 h 1040"/>
              <a:gd name="T98" fmla="*/ 536 w 590"/>
              <a:gd name="T99" fmla="*/ 184 h 1040"/>
              <a:gd name="T100" fmla="*/ 499 w 590"/>
              <a:gd name="T101" fmla="*/ 175 h 1040"/>
              <a:gd name="T102" fmla="*/ 394 w 590"/>
              <a:gd name="T103" fmla="*/ 200 h 1040"/>
              <a:gd name="T104" fmla="*/ 349 w 590"/>
              <a:gd name="T105" fmla="*/ 172 h 1040"/>
              <a:gd name="T106" fmla="*/ 358 w 590"/>
              <a:gd name="T107" fmla="*/ 135 h 1040"/>
              <a:gd name="T108" fmla="*/ 355 w 590"/>
              <a:gd name="T109" fmla="*/ 68 h 1040"/>
              <a:gd name="T110" fmla="*/ 323 w 590"/>
              <a:gd name="T111" fmla="*/ 33 h 1040"/>
              <a:gd name="T112" fmla="*/ 258 w 590"/>
              <a:gd name="T113" fmla="*/ 5 h 1040"/>
              <a:gd name="T114" fmla="*/ 211 w 590"/>
              <a:gd name="T115" fmla="*/ 5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0" h="1040">
                <a:moveTo>
                  <a:pt x="160" y="35"/>
                </a:moveTo>
                <a:lnTo>
                  <a:pt x="160" y="35"/>
                </a:lnTo>
                <a:lnTo>
                  <a:pt x="141" y="39"/>
                </a:lnTo>
                <a:lnTo>
                  <a:pt x="102" y="46"/>
                </a:lnTo>
                <a:lnTo>
                  <a:pt x="82" y="53"/>
                </a:lnTo>
                <a:lnTo>
                  <a:pt x="64" y="59"/>
                </a:lnTo>
                <a:lnTo>
                  <a:pt x="51" y="64"/>
                </a:lnTo>
                <a:lnTo>
                  <a:pt x="46" y="68"/>
                </a:lnTo>
                <a:lnTo>
                  <a:pt x="45" y="70"/>
                </a:lnTo>
                <a:lnTo>
                  <a:pt x="45" y="70"/>
                </a:lnTo>
                <a:lnTo>
                  <a:pt x="43" y="81"/>
                </a:lnTo>
                <a:lnTo>
                  <a:pt x="43" y="86"/>
                </a:lnTo>
                <a:lnTo>
                  <a:pt x="43" y="91"/>
                </a:lnTo>
                <a:lnTo>
                  <a:pt x="44" y="96"/>
                </a:lnTo>
                <a:lnTo>
                  <a:pt x="46" y="103"/>
                </a:lnTo>
                <a:lnTo>
                  <a:pt x="50" y="109"/>
                </a:lnTo>
                <a:lnTo>
                  <a:pt x="55" y="115"/>
                </a:lnTo>
                <a:lnTo>
                  <a:pt x="55" y="115"/>
                </a:lnTo>
                <a:lnTo>
                  <a:pt x="70" y="131"/>
                </a:lnTo>
                <a:lnTo>
                  <a:pt x="80" y="140"/>
                </a:lnTo>
                <a:lnTo>
                  <a:pt x="80" y="140"/>
                </a:lnTo>
                <a:lnTo>
                  <a:pt x="84" y="144"/>
                </a:lnTo>
                <a:lnTo>
                  <a:pt x="89" y="145"/>
                </a:lnTo>
                <a:lnTo>
                  <a:pt x="96" y="147"/>
                </a:lnTo>
                <a:lnTo>
                  <a:pt x="104" y="150"/>
                </a:lnTo>
                <a:lnTo>
                  <a:pt x="106" y="152"/>
                </a:lnTo>
                <a:lnTo>
                  <a:pt x="110" y="155"/>
                </a:lnTo>
                <a:lnTo>
                  <a:pt x="110" y="155"/>
                </a:lnTo>
                <a:lnTo>
                  <a:pt x="112" y="157"/>
                </a:lnTo>
                <a:lnTo>
                  <a:pt x="116" y="159"/>
                </a:lnTo>
                <a:lnTo>
                  <a:pt x="121" y="160"/>
                </a:lnTo>
                <a:lnTo>
                  <a:pt x="124" y="161"/>
                </a:lnTo>
                <a:lnTo>
                  <a:pt x="125" y="162"/>
                </a:lnTo>
                <a:lnTo>
                  <a:pt x="125" y="165"/>
                </a:lnTo>
                <a:lnTo>
                  <a:pt x="125" y="170"/>
                </a:lnTo>
                <a:lnTo>
                  <a:pt x="125" y="170"/>
                </a:lnTo>
                <a:lnTo>
                  <a:pt x="124" y="181"/>
                </a:lnTo>
                <a:lnTo>
                  <a:pt x="125" y="191"/>
                </a:lnTo>
                <a:lnTo>
                  <a:pt x="125" y="205"/>
                </a:lnTo>
                <a:lnTo>
                  <a:pt x="125" y="205"/>
                </a:lnTo>
                <a:lnTo>
                  <a:pt x="124" y="209"/>
                </a:lnTo>
                <a:lnTo>
                  <a:pt x="130" y="220"/>
                </a:lnTo>
                <a:lnTo>
                  <a:pt x="130" y="220"/>
                </a:lnTo>
                <a:lnTo>
                  <a:pt x="141" y="238"/>
                </a:lnTo>
                <a:lnTo>
                  <a:pt x="145" y="245"/>
                </a:lnTo>
                <a:lnTo>
                  <a:pt x="145" y="245"/>
                </a:lnTo>
                <a:lnTo>
                  <a:pt x="105" y="334"/>
                </a:lnTo>
                <a:lnTo>
                  <a:pt x="105" y="334"/>
                </a:lnTo>
                <a:lnTo>
                  <a:pt x="97" y="357"/>
                </a:lnTo>
                <a:lnTo>
                  <a:pt x="92" y="368"/>
                </a:lnTo>
                <a:lnTo>
                  <a:pt x="90" y="374"/>
                </a:lnTo>
                <a:lnTo>
                  <a:pt x="90" y="374"/>
                </a:lnTo>
                <a:lnTo>
                  <a:pt x="89" y="376"/>
                </a:lnTo>
                <a:lnTo>
                  <a:pt x="86" y="377"/>
                </a:lnTo>
                <a:lnTo>
                  <a:pt x="80" y="379"/>
                </a:lnTo>
                <a:lnTo>
                  <a:pt x="76" y="383"/>
                </a:lnTo>
                <a:lnTo>
                  <a:pt x="73" y="387"/>
                </a:lnTo>
                <a:lnTo>
                  <a:pt x="69" y="392"/>
                </a:lnTo>
                <a:lnTo>
                  <a:pt x="65" y="399"/>
                </a:lnTo>
                <a:lnTo>
                  <a:pt x="65" y="399"/>
                </a:lnTo>
                <a:lnTo>
                  <a:pt x="60" y="412"/>
                </a:lnTo>
                <a:lnTo>
                  <a:pt x="56" y="419"/>
                </a:lnTo>
                <a:lnTo>
                  <a:pt x="53" y="428"/>
                </a:lnTo>
                <a:lnTo>
                  <a:pt x="50" y="444"/>
                </a:lnTo>
                <a:lnTo>
                  <a:pt x="50" y="444"/>
                </a:lnTo>
                <a:lnTo>
                  <a:pt x="49" y="459"/>
                </a:lnTo>
                <a:lnTo>
                  <a:pt x="48" y="467"/>
                </a:lnTo>
                <a:lnTo>
                  <a:pt x="50" y="469"/>
                </a:lnTo>
                <a:lnTo>
                  <a:pt x="55" y="474"/>
                </a:lnTo>
                <a:lnTo>
                  <a:pt x="55" y="474"/>
                </a:lnTo>
                <a:lnTo>
                  <a:pt x="60" y="480"/>
                </a:lnTo>
                <a:lnTo>
                  <a:pt x="64" y="485"/>
                </a:lnTo>
                <a:lnTo>
                  <a:pt x="65" y="493"/>
                </a:lnTo>
                <a:lnTo>
                  <a:pt x="65" y="504"/>
                </a:lnTo>
                <a:lnTo>
                  <a:pt x="65" y="504"/>
                </a:lnTo>
                <a:lnTo>
                  <a:pt x="60" y="574"/>
                </a:lnTo>
                <a:lnTo>
                  <a:pt x="60" y="574"/>
                </a:lnTo>
                <a:lnTo>
                  <a:pt x="56" y="586"/>
                </a:lnTo>
                <a:lnTo>
                  <a:pt x="49" y="614"/>
                </a:lnTo>
                <a:lnTo>
                  <a:pt x="44" y="630"/>
                </a:lnTo>
                <a:lnTo>
                  <a:pt x="41" y="647"/>
                </a:lnTo>
                <a:lnTo>
                  <a:pt x="40" y="661"/>
                </a:lnTo>
                <a:lnTo>
                  <a:pt x="40" y="673"/>
                </a:lnTo>
                <a:lnTo>
                  <a:pt x="40" y="673"/>
                </a:lnTo>
                <a:lnTo>
                  <a:pt x="44" y="690"/>
                </a:lnTo>
                <a:lnTo>
                  <a:pt x="48" y="700"/>
                </a:lnTo>
                <a:lnTo>
                  <a:pt x="50" y="707"/>
                </a:lnTo>
                <a:lnTo>
                  <a:pt x="55" y="713"/>
                </a:lnTo>
                <a:lnTo>
                  <a:pt x="55" y="713"/>
                </a:lnTo>
                <a:lnTo>
                  <a:pt x="58" y="716"/>
                </a:lnTo>
                <a:lnTo>
                  <a:pt x="61" y="718"/>
                </a:lnTo>
                <a:lnTo>
                  <a:pt x="68" y="722"/>
                </a:lnTo>
                <a:lnTo>
                  <a:pt x="73" y="725"/>
                </a:lnTo>
                <a:lnTo>
                  <a:pt x="75" y="726"/>
                </a:lnTo>
                <a:lnTo>
                  <a:pt x="75" y="728"/>
                </a:lnTo>
                <a:lnTo>
                  <a:pt x="75" y="728"/>
                </a:lnTo>
                <a:lnTo>
                  <a:pt x="70" y="781"/>
                </a:lnTo>
                <a:lnTo>
                  <a:pt x="66" y="818"/>
                </a:lnTo>
                <a:lnTo>
                  <a:pt x="65" y="833"/>
                </a:lnTo>
                <a:lnTo>
                  <a:pt x="65" y="843"/>
                </a:lnTo>
                <a:lnTo>
                  <a:pt x="65" y="843"/>
                </a:lnTo>
                <a:lnTo>
                  <a:pt x="68" y="880"/>
                </a:lnTo>
                <a:lnTo>
                  <a:pt x="70" y="913"/>
                </a:lnTo>
                <a:lnTo>
                  <a:pt x="70" y="913"/>
                </a:lnTo>
                <a:lnTo>
                  <a:pt x="71" y="921"/>
                </a:lnTo>
                <a:lnTo>
                  <a:pt x="70" y="928"/>
                </a:lnTo>
                <a:lnTo>
                  <a:pt x="70" y="933"/>
                </a:lnTo>
                <a:lnTo>
                  <a:pt x="45" y="953"/>
                </a:lnTo>
                <a:lnTo>
                  <a:pt x="45" y="953"/>
                </a:lnTo>
                <a:lnTo>
                  <a:pt x="38" y="953"/>
                </a:lnTo>
                <a:lnTo>
                  <a:pt x="30" y="951"/>
                </a:lnTo>
                <a:lnTo>
                  <a:pt x="21" y="953"/>
                </a:lnTo>
                <a:lnTo>
                  <a:pt x="13" y="955"/>
                </a:lnTo>
                <a:lnTo>
                  <a:pt x="5" y="959"/>
                </a:lnTo>
                <a:lnTo>
                  <a:pt x="3" y="961"/>
                </a:lnTo>
                <a:lnTo>
                  <a:pt x="1" y="964"/>
                </a:lnTo>
                <a:lnTo>
                  <a:pt x="0" y="968"/>
                </a:lnTo>
                <a:lnTo>
                  <a:pt x="0" y="973"/>
                </a:lnTo>
                <a:lnTo>
                  <a:pt x="0" y="973"/>
                </a:lnTo>
                <a:lnTo>
                  <a:pt x="1" y="991"/>
                </a:lnTo>
                <a:lnTo>
                  <a:pt x="3" y="1000"/>
                </a:lnTo>
                <a:lnTo>
                  <a:pt x="4" y="1009"/>
                </a:lnTo>
                <a:lnTo>
                  <a:pt x="5" y="1016"/>
                </a:lnTo>
                <a:lnTo>
                  <a:pt x="10" y="1022"/>
                </a:lnTo>
                <a:lnTo>
                  <a:pt x="16" y="1029"/>
                </a:lnTo>
                <a:lnTo>
                  <a:pt x="25" y="1032"/>
                </a:lnTo>
                <a:lnTo>
                  <a:pt x="25" y="1032"/>
                </a:lnTo>
                <a:lnTo>
                  <a:pt x="36" y="1036"/>
                </a:lnTo>
                <a:lnTo>
                  <a:pt x="50" y="1039"/>
                </a:lnTo>
                <a:lnTo>
                  <a:pt x="65" y="1040"/>
                </a:lnTo>
                <a:lnTo>
                  <a:pt x="81" y="1040"/>
                </a:lnTo>
                <a:lnTo>
                  <a:pt x="110" y="1040"/>
                </a:lnTo>
                <a:lnTo>
                  <a:pt x="124" y="1039"/>
                </a:lnTo>
                <a:lnTo>
                  <a:pt x="135" y="1037"/>
                </a:lnTo>
                <a:lnTo>
                  <a:pt x="135" y="1037"/>
                </a:lnTo>
                <a:lnTo>
                  <a:pt x="153" y="1035"/>
                </a:lnTo>
                <a:lnTo>
                  <a:pt x="170" y="1032"/>
                </a:lnTo>
                <a:lnTo>
                  <a:pt x="183" y="1030"/>
                </a:lnTo>
                <a:lnTo>
                  <a:pt x="195" y="1027"/>
                </a:lnTo>
                <a:lnTo>
                  <a:pt x="195" y="1027"/>
                </a:lnTo>
                <a:lnTo>
                  <a:pt x="200" y="1025"/>
                </a:lnTo>
                <a:lnTo>
                  <a:pt x="203" y="1022"/>
                </a:lnTo>
                <a:lnTo>
                  <a:pt x="210" y="1015"/>
                </a:lnTo>
                <a:lnTo>
                  <a:pt x="213" y="1010"/>
                </a:lnTo>
                <a:lnTo>
                  <a:pt x="215" y="1007"/>
                </a:lnTo>
                <a:lnTo>
                  <a:pt x="215" y="1007"/>
                </a:lnTo>
                <a:lnTo>
                  <a:pt x="216" y="1007"/>
                </a:lnTo>
                <a:lnTo>
                  <a:pt x="220" y="1005"/>
                </a:lnTo>
                <a:lnTo>
                  <a:pt x="225" y="999"/>
                </a:lnTo>
                <a:lnTo>
                  <a:pt x="227" y="994"/>
                </a:lnTo>
                <a:lnTo>
                  <a:pt x="230" y="987"/>
                </a:lnTo>
                <a:lnTo>
                  <a:pt x="230" y="987"/>
                </a:lnTo>
                <a:lnTo>
                  <a:pt x="238" y="964"/>
                </a:lnTo>
                <a:lnTo>
                  <a:pt x="241" y="955"/>
                </a:lnTo>
                <a:lnTo>
                  <a:pt x="241" y="951"/>
                </a:lnTo>
                <a:lnTo>
                  <a:pt x="239" y="948"/>
                </a:lnTo>
                <a:lnTo>
                  <a:pt x="239" y="948"/>
                </a:lnTo>
                <a:lnTo>
                  <a:pt x="238" y="944"/>
                </a:lnTo>
                <a:lnTo>
                  <a:pt x="237" y="939"/>
                </a:lnTo>
                <a:lnTo>
                  <a:pt x="236" y="926"/>
                </a:lnTo>
                <a:lnTo>
                  <a:pt x="234" y="913"/>
                </a:lnTo>
                <a:lnTo>
                  <a:pt x="234" y="913"/>
                </a:lnTo>
                <a:lnTo>
                  <a:pt x="243" y="909"/>
                </a:lnTo>
                <a:lnTo>
                  <a:pt x="262" y="899"/>
                </a:lnTo>
                <a:lnTo>
                  <a:pt x="273" y="893"/>
                </a:lnTo>
                <a:lnTo>
                  <a:pt x="286" y="885"/>
                </a:lnTo>
                <a:lnTo>
                  <a:pt x="296" y="877"/>
                </a:lnTo>
                <a:lnTo>
                  <a:pt x="304" y="868"/>
                </a:lnTo>
                <a:lnTo>
                  <a:pt x="304" y="868"/>
                </a:lnTo>
                <a:lnTo>
                  <a:pt x="317" y="853"/>
                </a:lnTo>
                <a:lnTo>
                  <a:pt x="328" y="844"/>
                </a:lnTo>
                <a:lnTo>
                  <a:pt x="339" y="837"/>
                </a:lnTo>
                <a:lnTo>
                  <a:pt x="354" y="828"/>
                </a:lnTo>
                <a:lnTo>
                  <a:pt x="354" y="828"/>
                </a:lnTo>
                <a:lnTo>
                  <a:pt x="358" y="825"/>
                </a:lnTo>
                <a:lnTo>
                  <a:pt x="359" y="822"/>
                </a:lnTo>
                <a:lnTo>
                  <a:pt x="360" y="817"/>
                </a:lnTo>
                <a:lnTo>
                  <a:pt x="360" y="812"/>
                </a:lnTo>
                <a:lnTo>
                  <a:pt x="357" y="801"/>
                </a:lnTo>
                <a:lnTo>
                  <a:pt x="350" y="788"/>
                </a:lnTo>
                <a:lnTo>
                  <a:pt x="342" y="777"/>
                </a:lnTo>
                <a:lnTo>
                  <a:pt x="334" y="767"/>
                </a:lnTo>
                <a:lnTo>
                  <a:pt x="328" y="761"/>
                </a:lnTo>
                <a:lnTo>
                  <a:pt x="324" y="758"/>
                </a:lnTo>
                <a:lnTo>
                  <a:pt x="324" y="758"/>
                </a:lnTo>
                <a:lnTo>
                  <a:pt x="317" y="757"/>
                </a:lnTo>
                <a:lnTo>
                  <a:pt x="306" y="752"/>
                </a:lnTo>
                <a:lnTo>
                  <a:pt x="294" y="748"/>
                </a:lnTo>
                <a:lnTo>
                  <a:pt x="291" y="746"/>
                </a:lnTo>
                <a:lnTo>
                  <a:pt x="289" y="743"/>
                </a:lnTo>
                <a:lnTo>
                  <a:pt x="289" y="743"/>
                </a:lnTo>
                <a:lnTo>
                  <a:pt x="291" y="739"/>
                </a:lnTo>
                <a:lnTo>
                  <a:pt x="293" y="733"/>
                </a:lnTo>
                <a:lnTo>
                  <a:pt x="303" y="718"/>
                </a:lnTo>
                <a:lnTo>
                  <a:pt x="315" y="702"/>
                </a:lnTo>
                <a:lnTo>
                  <a:pt x="320" y="696"/>
                </a:lnTo>
                <a:lnTo>
                  <a:pt x="324" y="693"/>
                </a:lnTo>
                <a:lnTo>
                  <a:pt x="324" y="693"/>
                </a:lnTo>
                <a:lnTo>
                  <a:pt x="328" y="691"/>
                </a:lnTo>
                <a:lnTo>
                  <a:pt x="332" y="688"/>
                </a:lnTo>
                <a:lnTo>
                  <a:pt x="342" y="678"/>
                </a:lnTo>
                <a:lnTo>
                  <a:pt x="354" y="663"/>
                </a:lnTo>
                <a:lnTo>
                  <a:pt x="354" y="663"/>
                </a:lnTo>
                <a:lnTo>
                  <a:pt x="364" y="642"/>
                </a:lnTo>
                <a:lnTo>
                  <a:pt x="370" y="630"/>
                </a:lnTo>
                <a:lnTo>
                  <a:pt x="374" y="624"/>
                </a:lnTo>
                <a:lnTo>
                  <a:pt x="374" y="624"/>
                </a:lnTo>
                <a:lnTo>
                  <a:pt x="385" y="620"/>
                </a:lnTo>
                <a:lnTo>
                  <a:pt x="390" y="617"/>
                </a:lnTo>
                <a:lnTo>
                  <a:pt x="393" y="616"/>
                </a:lnTo>
                <a:lnTo>
                  <a:pt x="394" y="614"/>
                </a:lnTo>
                <a:lnTo>
                  <a:pt x="394" y="614"/>
                </a:lnTo>
                <a:lnTo>
                  <a:pt x="395" y="614"/>
                </a:lnTo>
                <a:lnTo>
                  <a:pt x="399" y="614"/>
                </a:lnTo>
                <a:lnTo>
                  <a:pt x="410" y="617"/>
                </a:lnTo>
                <a:lnTo>
                  <a:pt x="446" y="632"/>
                </a:lnTo>
                <a:lnTo>
                  <a:pt x="467" y="640"/>
                </a:lnTo>
                <a:lnTo>
                  <a:pt x="485" y="645"/>
                </a:lnTo>
                <a:lnTo>
                  <a:pt x="494" y="646"/>
                </a:lnTo>
                <a:lnTo>
                  <a:pt x="500" y="647"/>
                </a:lnTo>
                <a:lnTo>
                  <a:pt x="505" y="646"/>
                </a:lnTo>
                <a:lnTo>
                  <a:pt x="509" y="644"/>
                </a:lnTo>
                <a:lnTo>
                  <a:pt x="509" y="644"/>
                </a:lnTo>
                <a:lnTo>
                  <a:pt x="546" y="596"/>
                </a:lnTo>
                <a:lnTo>
                  <a:pt x="565" y="570"/>
                </a:lnTo>
                <a:lnTo>
                  <a:pt x="571" y="560"/>
                </a:lnTo>
                <a:lnTo>
                  <a:pt x="573" y="554"/>
                </a:lnTo>
                <a:lnTo>
                  <a:pt x="573" y="554"/>
                </a:lnTo>
                <a:lnTo>
                  <a:pt x="576" y="533"/>
                </a:lnTo>
                <a:lnTo>
                  <a:pt x="581" y="493"/>
                </a:lnTo>
                <a:lnTo>
                  <a:pt x="586" y="445"/>
                </a:lnTo>
                <a:lnTo>
                  <a:pt x="587" y="422"/>
                </a:lnTo>
                <a:lnTo>
                  <a:pt x="588" y="399"/>
                </a:lnTo>
                <a:lnTo>
                  <a:pt x="588" y="399"/>
                </a:lnTo>
                <a:lnTo>
                  <a:pt x="588" y="367"/>
                </a:lnTo>
                <a:lnTo>
                  <a:pt x="590" y="349"/>
                </a:lnTo>
                <a:lnTo>
                  <a:pt x="590" y="334"/>
                </a:lnTo>
                <a:lnTo>
                  <a:pt x="588" y="314"/>
                </a:lnTo>
                <a:lnTo>
                  <a:pt x="588" y="314"/>
                </a:lnTo>
                <a:lnTo>
                  <a:pt x="587" y="301"/>
                </a:lnTo>
                <a:lnTo>
                  <a:pt x="583" y="285"/>
                </a:lnTo>
                <a:lnTo>
                  <a:pt x="576" y="252"/>
                </a:lnTo>
                <a:lnTo>
                  <a:pt x="567" y="223"/>
                </a:lnTo>
                <a:lnTo>
                  <a:pt x="562" y="212"/>
                </a:lnTo>
                <a:lnTo>
                  <a:pt x="558" y="205"/>
                </a:lnTo>
                <a:lnTo>
                  <a:pt x="558" y="205"/>
                </a:lnTo>
                <a:lnTo>
                  <a:pt x="555" y="199"/>
                </a:lnTo>
                <a:lnTo>
                  <a:pt x="550" y="192"/>
                </a:lnTo>
                <a:lnTo>
                  <a:pt x="543" y="187"/>
                </a:lnTo>
                <a:lnTo>
                  <a:pt x="536" y="184"/>
                </a:lnTo>
                <a:lnTo>
                  <a:pt x="529" y="180"/>
                </a:lnTo>
                <a:lnTo>
                  <a:pt x="520" y="176"/>
                </a:lnTo>
                <a:lnTo>
                  <a:pt x="510" y="175"/>
                </a:lnTo>
                <a:lnTo>
                  <a:pt x="499" y="175"/>
                </a:lnTo>
                <a:lnTo>
                  <a:pt x="499" y="175"/>
                </a:lnTo>
                <a:lnTo>
                  <a:pt x="476" y="177"/>
                </a:lnTo>
                <a:lnTo>
                  <a:pt x="460" y="180"/>
                </a:lnTo>
                <a:lnTo>
                  <a:pt x="444" y="185"/>
                </a:lnTo>
                <a:lnTo>
                  <a:pt x="424" y="185"/>
                </a:lnTo>
                <a:lnTo>
                  <a:pt x="394" y="200"/>
                </a:lnTo>
                <a:lnTo>
                  <a:pt x="384" y="220"/>
                </a:lnTo>
                <a:lnTo>
                  <a:pt x="329" y="205"/>
                </a:lnTo>
                <a:lnTo>
                  <a:pt x="329" y="205"/>
                </a:lnTo>
                <a:lnTo>
                  <a:pt x="340" y="187"/>
                </a:lnTo>
                <a:lnTo>
                  <a:pt x="349" y="172"/>
                </a:lnTo>
                <a:lnTo>
                  <a:pt x="352" y="166"/>
                </a:lnTo>
                <a:lnTo>
                  <a:pt x="354" y="160"/>
                </a:lnTo>
                <a:lnTo>
                  <a:pt x="354" y="160"/>
                </a:lnTo>
                <a:lnTo>
                  <a:pt x="357" y="149"/>
                </a:lnTo>
                <a:lnTo>
                  <a:pt x="358" y="135"/>
                </a:lnTo>
                <a:lnTo>
                  <a:pt x="359" y="105"/>
                </a:lnTo>
                <a:lnTo>
                  <a:pt x="359" y="105"/>
                </a:lnTo>
                <a:lnTo>
                  <a:pt x="360" y="91"/>
                </a:lnTo>
                <a:lnTo>
                  <a:pt x="359" y="79"/>
                </a:lnTo>
                <a:lnTo>
                  <a:pt x="355" y="68"/>
                </a:lnTo>
                <a:lnTo>
                  <a:pt x="349" y="55"/>
                </a:lnTo>
                <a:lnTo>
                  <a:pt x="349" y="55"/>
                </a:lnTo>
                <a:lnTo>
                  <a:pt x="343" y="48"/>
                </a:lnTo>
                <a:lnTo>
                  <a:pt x="334" y="40"/>
                </a:lnTo>
                <a:lnTo>
                  <a:pt x="323" y="33"/>
                </a:lnTo>
                <a:lnTo>
                  <a:pt x="313" y="25"/>
                </a:lnTo>
                <a:lnTo>
                  <a:pt x="293" y="15"/>
                </a:lnTo>
                <a:lnTo>
                  <a:pt x="284" y="10"/>
                </a:lnTo>
                <a:lnTo>
                  <a:pt x="284" y="10"/>
                </a:lnTo>
                <a:lnTo>
                  <a:pt x="258" y="5"/>
                </a:lnTo>
                <a:lnTo>
                  <a:pt x="238" y="2"/>
                </a:lnTo>
                <a:lnTo>
                  <a:pt x="225" y="0"/>
                </a:lnTo>
                <a:lnTo>
                  <a:pt x="225" y="0"/>
                </a:lnTo>
                <a:lnTo>
                  <a:pt x="220" y="2"/>
                </a:lnTo>
                <a:lnTo>
                  <a:pt x="211" y="5"/>
                </a:lnTo>
                <a:lnTo>
                  <a:pt x="190" y="18"/>
                </a:lnTo>
                <a:lnTo>
                  <a:pt x="170" y="30"/>
                </a:lnTo>
                <a:lnTo>
                  <a:pt x="160" y="35"/>
                </a:lnTo>
                <a:lnTo>
                  <a:pt x="160" y="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">
            <a:extLst>
              <a:ext uri="{FF2B5EF4-FFF2-40B4-BE49-F238E27FC236}">
                <a16:creationId xmlns:a16="http://schemas.microsoft.com/office/drawing/2014/main" id="{02720742-1E26-458D-9293-93063630A994}"/>
              </a:ext>
            </a:extLst>
          </p:cNvPr>
          <p:cNvSpPr>
            <a:spLocks noEditPoints="1"/>
          </p:cNvSpPr>
          <p:nvPr/>
        </p:nvSpPr>
        <p:spPr bwMode="auto">
          <a:xfrm>
            <a:off x="8390867" y="836433"/>
            <a:ext cx="716671" cy="1602458"/>
          </a:xfrm>
          <a:custGeom>
            <a:avLst/>
            <a:gdLst>
              <a:gd name="T0" fmla="*/ 96 w 606"/>
              <a:gd name="T1" fmla="*/ 135 h 1355"/>
              <a:gd name="T2" fmla="*/ 96 w 606"/>
              <a:gd name="T3" fmla="*/ 135 h 1355"/>
              <a:gd name="T4" fmla="*/ 93 w 606"/>
              <a:gd name="T5" fmla="*/ 185 h 1355"/>
              <a:gd name="T6" fmla="*/ 116 w 606"/>
              <a:gd name="T7" fmla="*/ 212 h 1355"/>
              <a:gd name="T8" fmla="*/ 123 w 606"/>
              <a:gd name="T9" fmla="*/ 235 h 1355"/>
              <a:gd name="T10" fmla="*/ 135 w 606"/>
              <a:gd name="T11" fmla="*/ 247 h 1355"/>
              <a:gd name="T12" fmla="*/ 158 w 606"/>
              <a:gd name="T13" fmla="*/ 278 h 1355"/>
              <a:gd name="T14" fmla="*/ 183 w 606"/>
              <a:gd name="T15" fmla="*/ 320 h 1355"/>
              <a:gd name="T16" fmla="*/ 120 w 606"/>
              <a:gd name="T17" fmla="*/ 366 h 1355"/>
              <a:gd name="T18" fmla="*/ 128 w 606"/>
              <a:gd name="T19" fmla="*/ 414 h 1355"/>
              <a:gd name="T20" fmla="*/ 47 w 606"/>
              <a:gd name="T21" fmla="*/ 639 h 1355"/>
              <a:gd name="T22" fmla="*/ 46 w 606"/>
              <a:gd name="T23" fmla="*/ 750 h 1355"/>
              <a:gd name="T24" fmla="*/ 77 w 606"/>
              <a:gd name="T25" fmla="*/ 843 h 1355"/>
              <a:gd name="T26" fmla="*/ 19 w 606"/>
              <a:gd name="T27" fmla="*/ 956 h 1355"/>
              <a:gd name="T28" fmla="*/ 2 w 606"/>
              <a:gd name="T29" fmla="*/ 1037 h 1355"/>
              <a:gd name="T30" fmla="*/ 7 w 606"/>
              <a:gd name="T31" fmla="*/ 1077 h 1355"/>
              <a:gd name="T32" fmla="*/ 198 w 606"/>
              <a:gd name="T33" fmla="*/ 1237 h 1355"/>
              <a:gd name="T34" fmla="*/ 159 w 606"/>
              <a:gd name="T35" fmla="*/ 1287 h 1355"/>
              <a:gd name="T36" fmla="*/ 159 w 606"/>
              <a:gd name="T37" fmla="*/ 1319 h 1355"/>
              <a:gd name="T38" fmla="*/ 173 w 606"/>
              <a:gd name="T39" fmla="*/ 1339 h 1355"/>
              <a:gd name="T40" fmla="*/ 234 w 606"/>
              <a:gd name="T41" fmla="*/ 1354 h 1355"/>
              <a:gd name="T42" fmla="*/ 292 w 606"/>
              <a:gd name="T43" fmla="*/ 1348 h 1355"/>
              <a:gd name="T44" fmla="*/ 328 w 606"/>
              <a:gd name="T45" fmla="*/ 1337 h 1355"/>
              <a:gd name="T46" fmla="*/ 366 w 606"/>
              <a:gd name="T47" fmla="*/ 1345 h 1355"/>
              <a:gd name="T48" fmla="*/ 406 w 606"/>
              <a:gd name="T49" fmla="*/ 1315 h 1355"/>
              <a:gd name="T50" fmla="*/ 422 w 606"/>
              <a:gd name="T51" fmla="*/ 1305 h 1355"/>
              <a:gd name="T52" fmla="*/ 435 w 606"/>
              <a:gd name="T53" fmla="*/ 1281 h 1355"/>
              <a:gd name="T54" fmla="*/ 444 w 606"/>
              <a:gd name="T55" fmla="*/ 1252 h 1355"/>
              <a:gd name="T56" fmla="*/ 412 w 606"/>
              <a:gd name="T57" fmla="*/ 1223 h 1355"/>
              <a:gd name="T58" fmla="*/ 429 w 606"/>
              <a:gd name="T59" fmla="*/ 1136 h 1355"/>
              <a:gd name="T60" fmla="*/ 429 w 606"/>
              <a:gd name="T61" fmla="*/ 1035 h 1355"/>
              <a:gd name="T62" fmla="*/ 424 w 606"/>
              <a:gd name="T63" fmla="*/ 954 h 1355"/>
              <a:gd name="T64" fmla="*/ 465 w 606"/>
              <a:gd name="T65" fmla="*/ 837 h 1355"/>
              <a:gd name="T66" fmla="*/ 482 w 606"/>
              <a:gd name="T67" fmla="*/ 804 h 1355"/>
              <a:gd name="T68" fmla="*/ 490 w 606"/>
              <a:gd name="T69" fmla="*/ 735 h 1355"/>
              <a:gd name="T70" fmla="*/ 569 w 606"/>
              <a:gd name="T71" fmla="*/ 650 h 1355"/>
              <a:gd name="T72" fmla="*/ 606 w 606"/>
              <a:gd name="T73" fmla="*/ 600 h 1355"/>
              <a:gd name="T74" fmla="*/ 592 w 606"/>
              <a:gd name="T75" fmla="*/ 536 h 1355"/>
              <a:gd name="T76" fmla="*/ 541 w 606"/>
              <a:gd name="T77" fmla="*/ 407 h 1355"/>
              <a:gd name="T78" fmla="*/ 476 w 606"/>
              <a:gd name="T79" fmla="*/ 295 h 1355"/>
              <a:gd name="T80" fmla="*/ 434 w 606"/>
              <a:gd name="T81" fmla="*/ 244 h 1355"/>
              <a:gd name="T82" fmla="*/ 382 w 606"/>
              <a:gd name="T83" fmla="*/ 221 h 1355"/>
              <a:gd name="T84" fmla="*/ 334 w 606"/>
              <a:gd name="T85" fmla="*/ 206 h 1355"/>
              <a:gd name="T86" fmla="*/ 340 w 606"/>
              <a:gd name="T87" fmla="*/ 146 h 1355"/>
              <a:gd name="T88" fmla="*/ 325 w 606"/>
              <a:gd name="T89" fmla="*/ 78 h 1355"/>
              <a:gd name="T90" fmla="*/ 299 w 606"/>
              <a:gd name="T91" fmla="*/ 48 h 1355"/>
              <a:gd name="T92" fmla="*/ 243 w 606"/>
              <a:gd name="T93" fmla="*/ 22 h 1355"/>
              <a:gd name="T94" fmla="*/ 187 w 606"/>
              <a:gd name="T95" fmla="*/ 0 h 1355"/>
              <a:gd name="T96" fmla="*/ 130 w 606"/>
              <a:gd name="T97" fmla="*/ 8 h 1355"/>
              <a:gd name="T98" fmla="*/ 107 w 606"/>
              <a:gd name="T99" fmla="*/ 29 h 1355"/>
              <a:gd name="T100" fmla="*/ 93 w 606"/>
              <a:gd name="T101" fmla="*/ 62 h 1355"/>
              <a:gd name="T102" fmla="*/ 75 w 606"/>
              <a:gd name="T103" fmla="*/ 98 h 1355"/>
              <a:gd name="T104" fmla="*/ 277 w 606"/>
              <a:gd name="T105" fmla="*/ 1046 h 1355"/>
              <a:gd name="T106" fmla="*/ 311 w 606"/>
              <a:gd name="T107" fmla="*/ 1140 h 1355"/>
              <a:gd name="T108" fmla="*/ 233 w 606"/>
              <a:gd name="T109" fmla="*/ 1069 h 1355"/>
              <a:gd name="T110" fmla="*/ 227 w 606"/>
              <a:gd name="T111" fmla="*/ 1026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6" h="1355">
                <a:moveTo>
                  <a:pt x="75" y="98"/>
                </a:moveTo>
                <a:lnTo>
                  <a:pt x="75" y="98"/>
                </a:lnTo>
                <a:lnTo>
                  <a:pt x="78" y="106"/>
                </a:lnTo>
                <a:lnTo>
                  <a:pt x="86" y="119"/>
                </a:lnTo>
                <a:lnTo>
                  <a:pt x="96" y="135"/>
                </a:lnTo>
                <a:lnTo>
                  <a:pt x="96" y="135"/>
                </a:lnTo>
                <a:lnTo>
                  <a:pt x="96" y="134"/>
                </a:lnTo>
                <a:lnTo>
                  <a:pt x="96" y="134"/>
                </a:lnTo>
                <a:lnTo>
                  <a:pt x="96" y="135"/>
                </a:lnTo>
                <a:lnTo>
                  <a:pt x="96" y="135"/>
                </a:lnTo>
                <a:lnTo>
                  <a:pt x="95" y="143"/>
                </a:lnTo>
                <a:lnTo>
                  <a:pt x="92" y="158"/>
                </a:lnTo>
                <a:lnTo>
                  <a:pt x="91" y="174"/>
                </a:lnTo>
                <a:lnTo>
                  <a:pt x="92" y="180"/>
                </a:lnTo>
                <a:lnTo>
                  <a:pt x="93" y="185"/>
                </a:lnTo>
                <a:lnTo>
                  <a:pt x="93" y="185"/>
                </a:lnTo>
                <a:lnTo>
                  <a:pt x="102" y="196"/>
                </a:lnTo>
                <a:lnTo>
                  <a:pt x="110" y="205"/>
                </a:lnTo>
                <a:lnTo>
                  <a:pt x="110" y="205"/>
                </a:lnTo>
                <a:lnTo>
                  <a:pt x="116" y="212"/>
                </a:lnTo>
                <a:lnTo>
                  <a:pt x="118" y="216"/>
                </a:lnTo>
                <a:lnTo>
                  <a:pt x="121" y="222"/>
                </a:lnTo>
                <a:lnTo>
                  <a:pt x="121" y="222"/>
                </a:lnTo>
                <a:lnTo>
                  <a:pt x="122" y="232"/>
                </a:lnTo>
                <a:lnTo>
                  <a:pt x="123" y="235"/>
                </a:lnTo>
                <a:lnTo>
                  <a:pt x="126" y="240"/>
                </a:lnTo>
                <a:lnTo>
                  <a:pt x="126" y="240"/>
                </a:lnTo>
                <a:lnTo>
                  <a:pt x="130" y="242"/>
                </a:lnTo>
                <a:lnTo>
                  <a:pt x="132" y="245"/>
                </a:lnTo>
                <a:lnTo>
                  <a:pt x="135" y="247"/>
                </a:lnTo>
                <a:lnTo>
                  <a:pt x="138" y="252"/>
                </a:lnTo>
                <a:lnTo>
                  <a:pt x="138" y="252"/>
                </a:lnTo>
                <a:lnTo>
                  <a:pt x="149" y="268"/>
                </a:lnTo>
                <a:lnTo>
                  <a:pt x="154" y="275"/>
                </a:lnTo>
                <a:lnTo>
                  <a:pt x="158" y="278"/>
                </a:lnTo>
                <a:lnTo>
                  <a:pt x="158" y="278"/>
                </a:lnTo>
                <a:lnTo>
                  <a:pt x="163" y="286"/>
                </a:lnTo>
                <a:lnTo>
                  <a:pt x="172" y="300"/>
                </a:lnTo>
                <a:lnTo>
                  <a:pt x="183" y="320"/>
                </a:lnTo>
                <a:lnTo>
                  <a:pt x="183" y="320"/>
                </a:lnTo>
                <a:lnTo>
                  <a:pt x="153" y="338"/>
                </a:lnTo>
                <a:lnTo>
                  <a:pt x="132" y="354"/>
                </a:lnTo>
                <a:lnTo>
                  <a:pt x="125" y="361"/>
                </a:lnTo>
                <a:lnTo>
                  <a:pt x="120" y="366"/>
                </a:lnTo>
                <a:lnTo>
                  <a:pt x="120" y="366"/>
                </a:lnTo>
                <a:lnTo>
                  <a:pt x="120" y="372"/>
                </a:lnTo>
                <a:lnTo>
                  <a:pt x="120" y="378"/>
                </a:lnTo>
                <a:lnTo>
                  <a:pt x="123" y="394"/>
                </a:lnTo>
                <a:lnTo>
                  <a:pt x="128" y="414"/>
                </a:lnTo>
                <a:lnTo>
                  <a:pt x="128" y="414"/>
                </a:lnTo>
                <a:lnTo>
                  <a:pt x="103" y="480"/>
                </a:lnTo>
                <a:lnTo>
                  <a:pt x="66" y="584"/>
                </a:lnTo>
                <a:lnTo>
                  <a:pt x="66" y="584"/>
                </a:lnTo>
                <a:lnTo>
                  <a:pt x="55" y="615"/>
                </a:lnTo>
                <a:lnTo>
                  <a:pt x="47" y="639"/>
                </a:lnTo>
                <a:lnTo>
                  <a:pt x="42" y="659"/>
                </a:lnTo>
                <a:lnTo>
                  <a:pt x="41" y="680"/>
                </a:lnTo>
                <a:lnTo>
                  <a:pt x="41" y="680"/>
                </a:lnTo>
                <a:lnTo>
                  <a:pt x="42" y="711"/>
                </a:lnTo>
                <a:lnTo>
                  <a:pt x="46" y="750"/>
                </a:lnTo>
                <a:lnTo>
                  <a:pt x="52" y="801"/>
                </a:lnTo>
                <a:lnTo>
                  <a:pt x="52" y="801"/>
                </a:lnTo>
                <a:lnTo>
                  <a:pt x="56" y="811"/>
                </a:lnTo>
                <a:lnTo>
                  <a:pt x="65" y="824"/>
                </a:lnTo>
                <a:lnTo>
                  <a:pt x="77" y="843"/>
                </a:lnTo>
                <a:lnTo>
                  <a:pt x="77" y="843"/>
                </a:lnTo>
                <a:lnTo>
                  <a:pt x="66" y="860"/>
                </a:lnTo>
                <a:lnTo>
                  <a:pt x="44" y="904"/>
                </a:lnTo>
                <a:lnTo>
                  <a:pt x="30" y="930"/>
                </a:lnTo>
                <a:lnTo>
                  <a:pt x="19" y="956"/>
                </a:lnTo>
                <a:lnTo>
                  <a:pt x="10" y="983"/>
                </a:lnTo>
                <a:lnTo>
                  <a:pt x="7" y="994"/>
                </a:lnTo>
                <a:lnTo>
                  <a:pt x="5" y="1005"/>
                </a:lnTo>
                <a:lnTo>
                  <a:pt x="5" y="1005"/>
                </a:lnTo>
                <a:lnTo>
                  <a:pt x="2" y="1037"/>
                </a:lnTo>
                <a:lnTo>
                  <a:pt x="0" y="1056"/>
                </a:lnTo>
                <a:lnTo>
                  <a:pt x="0" y="1062"/>
                </a:lnTo>
                <a:lnTo>
                  <a:pt x="1" y="1067"/>
                </a:lnTo>
                <a:lnTo>
                  <a:pt x="4" y="1072"/>
                </a:lnTo>
                <a:lnTo>
                  <a:pt x="7" y="1077"/>
                </a:lnTo>
                <a:lnTo>
                  <a:pt x="7" y="1077"/>
                </a:lnTo>
                <a:lnTo>
                  <a:pt x="44" y="1109"/>
                </a:lnTo>
                <a:lnTo>
                  <a:pt x="108" y="1162"/>
                </a:lnTo>
                <a:lnTo>
                  <a:pt x="198" y="1237"/>
                </a:lnTo>
                <a:lnTo>
                  <a:pt x="198" y="1237"/>
                </a:lnTo>
                <a:lnTo>
                  <a:pt x="192" y="1244"/>
                </a:lnTo>
                <a:lnTo>
                  <a:pt x="178" y="1259"/>
                </a:lnTo>
                <a:lnTo>
                  <a:pt x="171" y="1268"/>
                </a:lnTo>
                <a:lnTo>
                  <a:pt x="164" y="1278"/>
                </a:lnTo>
                <a:lnTo>
                  <a:pt x="159" y="1287"/>
                </a:lnTo>
                <a:lnTo>
                  <a:pt x="158" y="1290"/>
                </a:lnTo>
                <a:lnTo>
                  <a:pt x="158" y="1294"/>
                </a:lnTo>
                <a:lnTo>
                  <a:pt x="158" y="1294"/>
                </a:lnTo>
                <a:lnTo>
                  <a:pt x="159" y="1307"/>
                </a:lnTo>
                <a:lnTo>
                  <a:pt x="159" y="1319"/>
                </a:lnTo>
                <a:lnTo>
                  <a:pt x="161" y="1324"/>
                </a:lnTo>
                <a:lnTo>
                  <a:pt x="163" y="1329"/>
                </a:lnTo>
                <a:lnTo>
                  <a:pt x="167" y="1334"/>
                </a:lnTo>
                <a:lnTo>
                  <a:pt x="173" y="1339"/>
                </a:lnTo>
                <a:lnTo>
                  <a:pt x="173" y="1339"/>
                </a:lnTo>
                <a:lnTo>
                  <a:pt x="182" y="1343"/>
                </a:lnTo>
                <a:lnTo>
                  <a:pt x="193" y="1347"/>
                </a:lnTo>
                <a:lnTo>
                  <a:pt x="206" y="1350"/>
                </a:lnTo>
                <a:lnTo>
                  <a:pt x="219" y="1353"/>
                </a:lnTo>
                <a:lnTo>
                  <a:pt x="234" y="1354"/>
                </a:lnTo>
                <a:lnTo>
                  <a:pt x="248" y="1355"/>
                </a:lnTo>
                <a:lnTo>
                  <a:pt x="260" y="1355"/>
                </a:lnTo>
                <a:lnTo>
                  <a:pt x="273" y="1353"/>
                </a:lnTo>
                <a:lnTo>
                  <a:pt x="273" y="1353"/>
                </a:lnTo>
                <a:lnTo>
                  <a:pt x="292" y="1348"/>
                </a:lnTo>
                <a:lnTo>
                  <a:pt x="308" y="1342"/>
                </a:lnTo>
                <a:lnTo>
                  <a:pt x="319" y="1338"/>
                </a:lnTo>
                <a:lnTo>
                  <a:pt x="324" y="1337"/>
                </a:lnTo>
                <a:lnTo>
                  <a:pt x="328" y="1337"/>
                </a:lnTo>
                <a:lnTo>
                  <a:pt x="328" y="1337"/>
                </a:lnTo>
                <a:lnTo>
                  <a:pt x="336" y="1339"/>
                </a:lnTo>
                <a:lnTo>
                  <a:pt x="345" y="1343"/>
                </a:lnTo>
                <a:lnTo>
                  <a:pt x="355" y="1345"/>
                </a:lnTo>
                <a:lnTo>
                  <a:pt x="360" y="1347"/>
                </a:lnTo>
                <a:lnTo>
                  <a:pt x="366" y="1345"/>
                </a:lnTo>
                <a:lnTo>
                  <a:pt x="366" y="1345"/>
                </a:lnTo>
                <a:lnTo>
                  <a:pt x="373" y="1343"/>
                </a:lnTo>
                <a:lnTo>
                  <a:pt x="380" y="1339"/>
                </a:lnTo>
                <a:lnTo>
                  <a:pt x="394" y="1327"/>
                </a:lnTo>
                <a:lnTo>
                  <a:pt x="406" y="1315"/>
                </a:lnTo>
                <a:lnTo>
                  <a:pt x="411" y="1310"/>
                </a:lnTo>
                <a:lnTo>
                  <a:pt x="411" y="1310"/>
                </a:lnTo>
                <a:lnTo>
                  <a:pt x="415" y="1310"/>
                </a:lnTo>
                <a:lnTo>
                  <a:pt x="419" y="1308"/>
                </a:lnTo>
                <a:lnTo>
                  <a:pt x="422" y="1305"/>
                </a:lnTo>
                <a:lnTo>
                  <a:pt x="426" y="1302"/>
                </a:lnTo>
                <a:lnTo>
                  <a:pt x="430" y="1297"/>
                </a:lnTo>
                <a:lnTo>
                  <a:pt x="432" y="1289"/>
                </a:lnTo>
                <a:lnTo>
                  <a:pt x="435" y="1281"/>
                </a:lnTo>
                <a:lnTo>
                  <a:pt x="435" y="1281"/>
                </a:lnTo>
                <a:lnTo>
                  <a:pt x="436" y="1272"/>
                </a:lnTo>
                <a:lnTo>
                  <a:pt x="439" y="1266"/>
                </a:lnTo>
                <a:lnTo>
                  <a:pt x="442" y="1258"/>
                </a:lnTo>
                <a:lnTo>
                  <a:pt x="444" y="1256"/>
                </a:lnTo>
                <a:lnTo>
                  <a:pt x="444" y="1252"/>
                </a:lnTo>
                <a:lnTo>
                  <a:pt x="442" y="1249"/>
                </a:lnTo>
                <a:lnTo>
                  <a:pt x="439" y="1246"/>
                </a:lnTo>
                <a:lnTo>
                  <a:pt x="439" y="1246"/>
                </a:lnTo>
                <a:lnTo>
                  <a:pt x="420" y="1229"/>
                </a:lnTo>
                <a:lnTo>
                  <a:pt x="412" y="1223"/>
                </a:lnTo>
                <a:lnTo>
                  <a:pt x="412" y="1223"/>
                </a:lnTo>
                <a:lnTo>
                  <a:pt x="415" y="1213"/>
                </a:lnTo>
                <a:lnTo>
                  <a:pt x="421" y="1186"/>
                </a:lnTo>
                <a:lnTo>
                  <a:pt x="427" y="1152"/>
                </a:lnTo>
                <a:lnTo>
                  <a:pt x="429" y="1136"/>
                </a:lnTo>
                <a:lnTo>
                  <a:pt x="429" y="1120"/>
                </a:lnTo>
                <a:lnTo>
                  <a:pt x="429" y="1120"/>
                </a:lnTo>
                <a:lnTo>
                  <a:pt x="427" y="1090"/>
                </a:lnTo>
                <a:lnTo>
                  <a:pt x="429" y="1060"/>
                </a:lnTo>
                <a:lnTo>
                  <a:pt x="429" y="1035"/>
                </a:lnTo>
                <a:lnTo>
                  <a:pt x="427" y="1023"/>
                </a:lnTo>
                <a:lnTo>
                  <a:pt x="427" y="1023"/>
                </a:lnTo>
                <a:lnTo>
                  <a:pt x="426" y="1008"/>
                </a:lnTo>
                <a:lnTo>
                  <a:pt x="425" y="985"/>
                </a:lnTo>
                <a:lnTo>
                  <a:pt x="424" y="954"/>
                </a:lnTo>
                <a:lnTo>
                  <a:pt x="437" y="880"/>
                </a:lnTo>
                <a:lnTo>
                  <a:pt x="437" y="880"/>
                </a:lnTo>
                <a:lnTo>
                  <a:pt x="447" y="863"/>
                </a:lnTo>
                <a:lnTo>
                  <a:pt x="456" y="848"/>
                </a:lnTo>
                <a:lnTo>
                  <a:pt x="465" y="837"/>
                </a:lnTo>
                <a:lnTo>
                  <a:pt x="465" y="837"/>
                </a:lnTo>
                <a:lnTo>
                  <a:pt x="471" y="828"/>
                </a:lnTo>
                <a:lnTo>
                  <a:pt x="477" y="821"/>
                </a:lnTo>
                <a:lnTo>
                  <a:pt x="480" y="813"/>
                </a:lnTo>
                <a:lnTo>
                  <a:pt x="482" y="804"/>
                </a:lnTo>
                <a:lnTo>
                  <a:pt x="482" y="804"/>
                </a:lnTo>
                <a:lnTo>
                  <a:pt x="485" y="774"/>
                </a:lnTo>
                <a:lnTo>
                  <a:pt x="487" y="753"/>
                </a:lnTo>
                <a:lnTo>
                  <a:pt x="490" y="735"/>
                </a:lnTo>
                <a:lnTo>
                  <a:pt x="490" y="735"/>
                </a:lnTo>
                <a:lnTo>
                  <a:pt x="492" y="730"/>
                </a:lnTo>
                <a:lnTo>
                  <a:pt x="496" y="723"/>
                </a:lnTo>
                <a:lnTo>
                  <a:pt x="510" y="708"/>
                </a:lnTo>
                <a:lnTo>
                  <a:pt x="548" y="670"/>
                </a:lnTo>
                <a:lnTo>
                  <a:pt x="569" y="650"/>
                </a:lnTo>
                <a:lnTo>
                  <a:pt x="587" y="630"/>
                </a:lnTo>
                <a:lnTo>
                  <a:pt x="594" y="621"/>
                </a:lnTo>
                <a:lnTo>
                  <a:pt x="601" y="612"/>
                </a:lnTo>
                <a:lnTo>
                  <a:pt x="604" y="605"/>
                </a:lnTo>
                <a:lnTo>
                  <a:pt x="606" y="600"/>
                </a:lnTo>
                <a:lnTo>
                  <a:pt x="606" y="600"/>
                </a:lnTo>
                <a:lnTo>
                  <a:pt x="606" y="588"/>
                </a:lnTo>
                <a:lnTo>
                  <a:pt x="603" y="571"/>
                </a:lnTo>
                <a:lnTo>
                  <a:pt x="598" y="554"/>
                </a:lnTo>
                <a:lnTo>
                  <a:pt x="592" y="536"/>
                </a:lnTo>
                <a:lnTo>
                  <a:pt x="579" y="499"/>
                </a:lnTo>
                <a:lnTo>
                  <a:pt x="567" y="467"/>
                </a:lnTo>
                <a:lnTo>
                  <a:pt x="567" y="467"/>
                </a:lnTo>
                <a:lnTo>
                  <a:pt x="556" y="437"/>
                </a:lnTo>
                <a:lnTo>
                  <a:pt x="541" y="407"/>
                </a:lnTo>
                <a:lnTo>
                  <a:pt x="525" y="374"/>
                </a:lnTo>
                <a:lnTo>
                  <a:pt x="498" y="332"/>
                </a:lnTo>
                <a:lnTo>
                  <a:pt x="498" y="332"/>
                </a:lnTo>
                <a:lnTo>
                  <a:pt x="492" y="321"/>
                </a:lnTo>
                <a:lnTo>
                  <a:pt x="476" y="295"/>
                </a:lnTo>
                <a:lnTo>
                  <a:pt x="465" y="280"/>
                </a:lnTo>
                <a:lnTo>
                  <a:pt x="455" y="265"/>
                </a:lnTo>
                <a:lnTo>
                  <a:pt x="444" y="252"/>
                </a:lnTo>
                <a:lnTo>
                  <a:pt x="434" y="244"/>
                </a:lnTo>
                <a:lnTo>
                  <a:pt x="434" y="244"/>
                </a:lnTo>
                <a:lnTo>
                  <a:pt x="416" y="234"/>
                </a:lnTo>
                <a:lnTo>
                  <a:pt x="402" y="226"/>
                </a:lnTo>
                <a:lnTo>
                  <a:pt x="391" y="222"/>
                </a:lnTo>
                <a:lnTo>
                  <a:pt x="382" y="221"/>
                </a:lnTo>
                <a:lnTo>
                  <a:pt x="382" y="221"/>
                </a:lnTo>
                <a:lnTo>
                  <a:pt x="371" y="220"/>
                </a:lnTo>
                <a:lnTo>
                  <a:pt x="354" y="221"/>
                </a:lnTo>
                <a:lnTo>
                  <a:pt x="331" y="224"/>
                </a:lnTo>
                <a:lnTo>
                  <a:pt x="331" y="224"/>
                </a:lnTo>
                <a:lnTo>
                  <a:pt x="334" y="206"/>
                </a:lnTo>
                <a:lnTo>
                  <a:pt x="336" y="189"/>
                </a:lnTo>
                <a:lnTo>
                  <a:pt x="339" y="169"/>
                </a:lnTo>
                <a:lnTo>
                  <a:pt x="339" y="169"/>
                </a:lnTo>
                <a:lnTo>
                  <a:pt x="340" y="159"/>
                </a:lnTo>
                <a:lnTo>
                  <a:pt x="340" y="146"/>
                </a:lnTo>
                <a:lnTo>
                  <a:pt x="339" y="133"/>
                </a:lnTo>
                <a:lnTo>
                  <a:pt x="338" y="119"/>
                </a:lnTo>
                <a:lnTo>
                  <a:pt x="334" y="105"/>
                </a:lnTo>
                <a:lnTo>
                  <a:pt x="330" y="91"/>
                </a:lnTo>
                <a:lnTo>
                  <a:pt x="325" y="78"/>
                </a:lnTo>
                <a:lnTo>
                  <a:pt x="319" y="67"/>
                </a:lnTo>
                <a:lnTo>
                  <a:pt x="319" y="67"/>
                </a:lnTo>
                <a:lnTo>
                  <a:pt x="315" y="62"/>
                </a:lnTo>
                <a:lnTo>
                  <a:pt x="310" y="57"/>
                </a:lnTo>
                <a:lnTo>
                  <a:pt x="299" y="48"/>
                </a:lnTo>
                <a:lnTo>
                  <a:pt x="287" y="40"/>
                </a:lnTo>
                <a:lnTo>
                  <a:pt x="274" y="33"/>
                </a:lnTo>
                <a:lnTo>
                  <a:pt x="252" y="25"/>
                </a:lnTo>
                <a:lnTo>
                  <a:pt x="243" y="22"/>
                </a:lnTo>
                <a:lnTo>
                  <a:pt x="243" y="22"/>
                </a:lnTo>
                <a:lnTo>
                  <a:pt x="237" y="18"/>
                </a:lnTo>
                <a:lnTo>
                  <a:pt x="220" y="10"/>
                </a:lnTo>
                <a:lnTo>
                  <a:pt x="209" y="7"/>
                </a:lnTo>
                <a:lnTo>
                  <a:pt x="198" y="3"/>
                </a:lnTo>
                <a:lnTo>
                  <a:pt x="187" y="0"/>
                </a:lnTo>
                <a:lnTo>
                  <a:pt x="177" y="0"/>
                </a:lnTo>
                <a:lnTo>
                  <a:pt x="177" y="0"/>
                </a:lnTo>
                <a:lnTo>
                  <a:pt x="157" y="3"/>
                </a:lnTo>
                <a:lnTo>
                  <a:pt x="142" y="5"/>
                </a:lnTo>
                <a:lnTo>
                  <a:pt x="130" y="8"/>
                </a:lnTo>
                <a:lnTo>
                  <a:pt x="122" y="13"/>
                </a:lnTo>
                <a:lnTo>
                  <a:pt x="122" y="13"/>
                </a:lnTo>
                <a:lnTo>
                  <a:pt x="115" y="18"/>
                </a:lnTo>
                <a:lnTo>
                  <a:pt x="107" y="29"/>
                </a:lnTo>
                <a:lnTo>
                  <a:pt x="107" y="29"/>
                </a:lnTo>
                <a:lnTo>
                  <a:pt x="103" y="39"/>
                </a:lnTo>
                <a:lnTo>
                  <a:pt x="100" y="49"/>
                </a:lnTo>
                <a:lnTo>
                  <a:pt x="97" y="57"/>
                </a:lnTo>
                <a:lnTo>
                  <a:pt x="93" y="62"/>
                </a:lnTo>
                <a:lnTo>
                  <a:pt x="93" y="62"/>
                </a:lnTo>
                <a:lnTo>
                  <a:pt x="88" y="68"/>
                </a:lnTo>
                <a:lnTo>
                  <a:pt x="82" y="79"/>
                </a:lnTo>
                <a:lnTo>
                  <a:pt x="76" y="90"/>
                </a:lnTo>
                <a:lnTo>
                  <a:pt x="75" y="94"/>
                </a:lnTo>
                <a:lnTo>
                  <a:pt x="75" y="98"/>
                </a:lnTo>
                <a:lnTo>
                  <a:pt x="75" y="98"/>
                </a:lnTo>
                <a:close/>
                <a:moveTo>
                  <a:pt x="240" y="1011"/>
                </a:moveTo>
                <a:lnTo>
                  <a:pt x="259" y="1016"/>
                </a:lnTo>
                <a:lnTo>
                  <a:pt x="259" y="1016"/>
                </a:lnTo>
                <a:lnTo>
                  <a:pt x="277" y="1046"/>
                </a:lnTo>
                <a:lnTo>
                  <a:pt x="301" y="1094"/>
                </a:lnTo>
                <a:lnTo>
                  <a:pt x="301" y="1094"/>
                </a:lnTo>
                <a:lnTo>
                  <a:pt x="305" y="1104"/>
                </a:lnTo>
                <a:lnTo>
                  <a:pt x="308" y="1115"/>
                </a:lnTo>
                <a:lnTo>
                  <a:pt x="311" y="1140"/>
                </a:lnTo>
                <a:lnTo>
                  <a:pt x="314" y="1160"/>
                </a:lnTo>
                <a:lnTo>
                  <a:pt x="314" y="1168"/>
                </a:lnTo>
                <a:lnTo>
                  <a:pt x="314" y="1168"/>
                </a:lnTo>
                <a:lnTo>
                  <a:pt x="267" y="1110"/>
                </a:lnTo>
                <a:lnTo>
                  <a:pt x="233" y="1069"/>
                </a:lnTo>
                <a:lnTo>
                  <a:pt x="216" y="1046"/>
                </a:lnTo>
                <a:lnTo>
                  <a:pt x="216" y="1046"/>
                </a:lnTo>
                <a:lnTo>
                  <a:pt x="216" y="1042"/>
                </a:lnTo>
                <a:lnTo>
                  <a:pt x="218" y="1037"/>
                </a:lnTo>
                <a:lnTo>
                  <a:pt x="227" y="1026"/>
                </a:lnTo>
                <a:lnTo>
                  <a:pt x="240" y="1011"/>
                </a:lnTo>
                <a:lnTo>
                  <a:pt x="240" y="10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37916AAF-E179-4F35-A8AE-677D3FE6983E}"/>
              </a:ext>
            </a:extLst>
          </p:cNvPr>
          <p:cNvSpPr>
            <a:spLocks/>
          </p:cNvSpPr>
          <p:nvPr/>
        </p:nvSpPr>
        <p:spPr bwMode="auto">
          <a:xfrm>
            <a:off x="902550" y="2781218"/>
            <a:ext cx="676275" cy="1647825"/>
          </a:xfrm>
          <a:custGeom>
            <a:avLst/>
            <a:gdLst>
              <a:gd name="T0" fmla="*/ 133 w 426"/>
              <a:gd name="T1" fmla="*/ 5 h 1038"/>
              <a:gd name="T2" fmla="*/ 66 w 426"/>
              <a:gd name="T3" fmla="*/ 0 h 1038"/>
              <a:gd name="T4" fmla="*/ 43 w 426"/>
              <a:gd name="T5" fmla="*/ 6 h 1038"/>
              <a:gd name="T6" fmla="*/ 31 w 426"/>
              <a:gd name="T7" fmla="*/ 35 h 1038"/>
              <a:gd name="T8" fmla="*/ 11 w 426"/>
              <a:gd name="T9" fmla="*/ 55 h 1038"/>
              <a:gd name="T10" fmla="*/ 1 w 426"/>
              <a:gd name="T11" fmla="*/ 80 h 1038"/>
              <a:gd name="T12" fmla="*/ 1 w 426"/>
              <a:gd name="T13" fmla="*/ 110 h 1038"/>
              <a:gd name="T14" fmla="*/ 6 w 426"/>
              <a:gd name="T15" fmla="*/ 130 h 1038"/>
              <a:gd name="T16" fmla="*/ 16 w 426"/>
              <a:gd name="T17" fmla="*/ 195 h 1038"/>
              <a:gd name="T18" fmla="*/ 31 w 426"/>
              <a:gd name="T19" fmla="*/ 205 h 1038"/>
              <a:gd name="T20" fmla="*/ 50 w 426"/>
              <a:gd name="T21" fmla="*/ 237 h 1038"/>
              <a:gd name="T22" fmla="*/ 61 w 426"/>
              <a:gd name="T23" fmla="*/ 254 h 1038"/>
              <a:gd name="T24" fmla="*/ 76 w 426"/>
              <a:gd name="T25" fmla="*/ 271 h 1038"/>
              <a:gd name="T26" fmla="*/ 46 w 426"/>
              <a:gd name="T27" fmla="*/ 299 h 1038"/>
              <a:gd name="T28" fmla="*/ 16 w 426"/>
              <a:gd name="T29" fmla="*/ 309 h 1038"/>
              <a:gd name="T30" fmla="*/ 19 w 426"/>
              <a:gd name="T31" fmla="*/ 343 h 1038"/>
              <a:gd name="T32" fmla="*/ 32 w 426"/>
              <a:gd name="T33" fmla="*/ 348 h 1038"/>
              <a:gd name="T34" fmla="*/ 68 w 426"/>
              <a:gd name="T35" fmla="*/ 344 h 1038"/>
              <a:gd name="T36" fmla="*/ 66 w 426"/>
              <a:gd name="T37" fmla="*/ 439 h 1038"/>
              <a:gd name="T38" fmla="*/ 21 w 426"/>
              <a:gd name="T39" fmla="*/ 532 h 1038"/>
              <a:gd name="T40" fmla="*/ 26 w 426"/>
              <a:gd name="T41" fmla="*/ 544 h 1038"/>
              <a:gd name="T42" fmla="*/ 50 w 426"/>
              <a:gd name="T43" fmla="*/ 542 h 1038"/>
              <a:gd name="T44" fmla="*/ 27 w 426"/>
              <a:gd name="T45" fmla="*/ 620 h 1038"/>
              <a:gd name="T46" fmla="*/ 19 w 426"/>
              <a:gd name="T47" fmla="*/ 663 h 1038"/>
              <a:gd name="T48" fmla="*/ 31 w 426"/>
              <a:gd name="T49" fmla="*/ 682 h 1038"/>
              <a:gd name="T50" fmla="*/ 14 w 426"/>
              <a:gd name="T51" fmla="*/ 727 h 1038"/>
              <a:gd name="T52" fmla="*/ 6 w 426"/>
              <a:gd name="T53" fmla="*/ 768 h 1038"/>
              <a:gd name="T54" fmla="*/ 32 w 426"/>
              <a:gd name="T55" fmla="*/ 814 h 1038"/>
              <a:gd name="T56" fmla="*/ 51 w 426"/>
              <a:gd name="T57" fmla="*/ 842 h 1038"/>
              <a:gd name="T58" fmla="*/ 37 w 426"/>
              <a:gd name="T59" fmla="*/ 891 h 1038"/>
              <a:gd name="T60" fmla="*/ 62 w 426"/>
              <a:gd name="T61" fmla="*/ 910 h 1038"/>
              <a:gd name="T62" fmla="*/ 68 w 426"/>
              <a:gd name="T63" fmla="*/ 924 h 1038"/>
              <a:gd name="T64" fmla="*/ 81 w 426"/>
              <a:gd name="T65" fmla="*/ 937 h 1038"/>
              <a:gd name="T66" fmla="*/ 230 w 426"/>
              <a:gd name="T67" fmla="*/ 972 h 1038"/>
              <a:gd name="T68" fmla="*/ 223 w 426"/>
              <a:gd name="T69" fmla="*/ 1014 h 1038"/>
              <a:gd name="T70" fmla="*/ 239 w 426"/>
              <a:gd name="T71" fmla="*/ 1036 h 1038"/>
              <a:gd name="T72" fmla="*/ 266 w 426"/>
              <a:gd name="T73" fmla="*/ 1036 h 1038"/>
              <a:gd name="T74" fmla="*/ 308 w 426"/>
              <a:gd name="T75" fmla="*/ 997 h 1038"/>
              <a:gd name="T76" fmla="*/ 374 w 426"/>
              <a:gd name="T77" fmla="*/ 961 h 1038"/>
              <a:gd name="T78" fmla="*/ 415 w 426"/>
              <a:gd name="T79" fmla="*/ 923 h 1038"/>
              <a:gd name="T80" fmla="*/ 425 w 426"/>
              <a:gd name="T81" fmla="*/ 889 h 1038"/>
              <a:gd name="T82" fmla="*/ 386 w 426"/>
              <a:gd name="T83" fmla="*/ 864 h 1038"/>
              <a:gd name="T84" fmla="*/ 346 w 426"/>
              <a:gd name="T85" fmla="*/ 839 h 1038"/>
              <a:gd name="T86" fmla="*/ 306 w 426"/>
              <a:gd name="T87" fmla="*/ 818 h 1038"/>
              <a:gd name="T88" fmla="*/ 294 w 426"/>
              <a:gd name="T89" fmla="*/ 788 h 1038"/>
              <a:gd name="T90" fmla="*/ 365 w 426"/>
              <a:gd name="T91" fmla="*/ 663 h 1038"/>
              <a:gd name="T92" fmla="*/ 397 w 426"/>
              <a:gd name="T93" fmla="*/ 641 h 1038"/>
              <a:gd name="T94" fmla="*/ 401 w 426"/>
              <a:gd name="T95" fmla="*/ 574 h 1038"/>
              <a:gd name="T96" fmla="*/ 395 w 426"/>
              <a:gd name="T97" fmla="*/ 384 h 1038"/>
              <a:gd name="T98" fmla="*/ 387 w 426"/>
              <a:gd name="T99" fmla="*/ 294 h 1038"/>
              <a:gd name="T100" fmla="*/ 369 w 426"/>
              <a:gd name="T101" fmla="*/ 197 h 1038"/>
              <a:gd name="T102" fmla="*/ 349 w 426"/>
              <a:gd name="T103" fmla="*/ 151 h 1038"/>
              <a:gd name="T104" fmla="*/ 300 w 426"/>
              <a:gd name="T105" fmla="*/ 110 h 1038"/>
              <a:gd name="T106" fmla="*/ 271 w 426"/>
              <a:gd name="T107" fmla="*/ 72 h 1038"/>
              <a:gd name="T108" fmla="*/ 181 w 426"/>
              <a:gd name="T109" fmla="*/ 2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6" h="1038">
                <a:moveTo>
                  <a:pt x="181" y="25"/>
                </a:moveTo>
                <a:lnTo>
                  <a:pt x="181" y="25"/>
                </a:lnTo>
                <a:lnTo>
                  <a:pt x="157" y="15"/>
                </a:lnTo>
                <a:lnTo>
                  <a:pt x="139" y="8"/>
                </a:lnTo>
                <a:lnTo>
                  <a:pt x="133" y="5"/>
                </a:lnTo>
                <a:lnTo>
                  <a:pt x="131" y="5"/>
                </a:lnTo>
                <a:lnTo>
                  <a:pt x="131" y="5"/>
                </a:lnTo>
                <a:lnTo>
                  <a:pt x="119" y="5"/>
                </a:lnTo>
                <a:lnTo>
                  <a:pt x="97" y="3"/>
                </a:lnTo>
                <a:lnTo>
                  <a:pt x="66" y="0"/>
                </a:lnTo>
                <a:lnTo>
                  <a:pt x="66" y="0"/>
                </a:lnTo>
                <a:lnTo>
                  <a:pt x="62" y="0"/>
                </a:lnTo>
                <a:lnTo>
                  <a:pt x="55" y="1"/>
                </a:lnTo>
                <a:lnTo>
                  <a:pt x="46" y="4"/>
                </a:lnTo>
                <a:lnTo>
                  <a:pt x="43" y="6"/>
                </a:lnTo>
                <a:lnTo>
                  <a:pt x="41" y="10"/>
                </a:lnTo>
                <a:lnTo>
                  <a:pt x="41" y="10"/>
                </a:lnTo>
                <a:lnTo>
                  <a:pt x="36" y="24"/>
                </a:lnTo>
                <a:lnTo>
                  <a:pt x="31" y="35"/>
                </a:lnTo>
                <a:lnTo>
                  <a:pt x="31" y="35"/>
                </a:lnTo>
                <a:lnTo>
                  <a:pt x="27" y="40"/>
                </a:lnTo>
                <a:lnTo>
                  <a:pt x="21" y="44"/>
                </a:lnTo>
                <a:lnTo>
                  <a:pt x="15" y="49"/>
                </a:lnTo>
                <a:lnTo>
                  <a:pt x="12" y="53"/>
                </a:lnTo>
                <a:lnTo>
                  <a:pt x="11" y="55"/>
                </a:lnTo>
                <a:lnTo>
                  <a:pt x="11" y="55"/>
                </a:lnTo>
                <a:lnTo>
                  <a:pt x="9" y="60"/>
                </a:lnTo>
                <a:lnTo>
                  <a:pt x="5" y="65"/>
                </a:lnTo>
                <a:lnTo>
                  <a:pt x="2" y="71"/>
                </a:lnTo>
                <a:lnTo>
                  <a:pt x="1" y="80"/>
                </a:lnTo>
                <a:lnTo>
                  <a:pt x="1" y="80"/>
                </a:lnTo>
                <a:lnTo>
                  <a:pt x="1" y="96"/>
                </a:lnTo>
                <a:lnTo>
                  <a:pt x="0" y="104"/>
                </a:lnTo>
                <a:lnTo>
                  <a:pt x="1" y="110"/>
                </a:lnTo>
                <a:lnTo>
                  <a:pt x="1" y="110"/>
                </a:lnTo>
                <a:lnTo>
                  <a:pt x="2" y="116"/>
                </a:lnTo>
                <a:lnTo>
                  <a:pt x="5" y="121"/>
                </a:lnTo>
                <a:lnTo>
                  <a:pt x="6" y="125"/>
                </a:lnTo>
                <a:lnTo>
                  <a:pt x="6" y="130"/>
                </a:lnTo>
                <a:lnTo>
                  <a:pt x="6" y="130"/>
                </a:lnTo>
                <a:lnTo>
                  <a:pt x="2" y="145"/>
                </a:lnTo>
                <a:lnTo>
                  <a:pt x="1" y="154"/>
                </a:lnTo>
                <a:lnTo>
                  <a:pt x="1" y="160"/>
                </a:lnTo>
                <a:lnTo>
                  <a:pt x="1" y="160"/>
                </a:lnTo>
                <a:lnTo>
                  <a:pt x="16" y="195"/>
                </a:lnTo>
                <a:lnTo>
                  <a:pt x="16" y="195"/>
                </a:lnTo>
                <a:lnTo>
                  <a:pt x="17" y="195"/>
                </a:lnTo>
                <a:lnTo>
                  <a:pt x="21" y="196"/>
                </a:lnTo>
                <a:lnTo>
                  <a:pt x="26" y="198"/>
                </a:lnTo>
                <a:lnTo>
                  <a:pt x="31" y="205"/>
                </a:lnTo>
                <a:lnTo>
                  <a:pt x="31" y="205"/>
                </a:lnTo>
                <a:lnTo>
                  <a:pt x="38" y="217"/>
                </a:lnTo>
                <a:lnTo>
                  <a:pt x="46" y="230"/>
                </a:lnTo>
                <a:lnTo>
                  <a:pt x="46" y="230"/>
                </a:lnTo>
                <a:lnTo>
                  <a:pt x="50" y="237"/>
                </a:lnTo>
                <a:lnTo>
                  <a:pt x="52" y="244"/>
                </a:lnTo>
                <a:lnTo>
                  <a:pt x="53" y="248"/>
                </a:lnTo>
                <a:lnTo>
                  <a:pt x="55" y="251"/>
                </a:lnTo>
                <a:lnTo>
                  <a:pt x="57" y="253"/>
                </a:lnTo>
                <a:lnTo>
                  <a:pt x="61" y="254"/>
                </a:lnTo>
                <a:lnTo>
                  <a:pt x="61" y="254"/>
                </a:lnTo>
                <a:lnTo>
                  <a:pt x="77" y="261"/>
                </a:lnTo>
                <a:lnTo>
                  <a:pt x="86" y="264"/>
                </a:lnTo>
                <a:lnTo>
                  <a:pt x="86" y="264"/>
                </a:lnTo>
                <a:lnTo>
                  <a:pt x="76" y="271"/>
                </a:lnTo>
                <a:lnTo>
                  <a:pt x="67" y="278"/>
                </a:lnTo>
                <a:lnTo>
                  <a:pt x="61" y="284"/>
                </a:lnTo>
                <a:lnTo>
                  <a:pt x="61" y="284"/>
                </a:lnTo>
                <a:lnTo>
                  <a:pt x="52" y="294"/>
                </a:lnTo>
                <a:lnTo>
                  <a:pt x="46" y="299"/>
                </a:lnTo>
                <a:lnTo>
                  <a:pt x="46" y="299"/>
                </a:lnTo>
                <a:lnTo>
                  <a:pt x="30" y="302"/>
                </a:lnTo>
                <a:lnTo>
                  <a:pt x="20" y="306"/>
                </a:lnTo>
                <a:lnTo>
                  <a:pt x="17" y="307"/>
                </a:lnTo>
                <a:lnTo>
                  <a:pt x="16" y="309"/>
                </a:lnTo>
                <a:lnTo>
                  <a:pt x="16" y="329"/>
                </a:lnTo>
                <a:lnTo>
                  <a:pt x="16" y="329"/>
                </a:lnTo>
                <a:lnTo>
                  <a:pt x="16" y="332"/>
                </a:lnTo>
                <a:lnTo>
                  <a:pt x="17" y="339"/>
                </a:lnTo>
                <a:lnTo>
                  <a:pt x="19" y="343"/>
                </a:lnTo>
                <a:lnTo>
                  <a:pt x="20" y="345"/>
                </a:lnTo>
                <a:lnTo>
                  <a:pt x="22" y="348"/>
                </a:lnTo>
                <a:lnTo>
                  <a:pt x="26" y="349"/>
                </a:lnTo>
                <a:lnTo>
                  <a:pt x="26" y="349"/>
                </a:lnTo>
                <a:lnTo>
                  <a:pt x="32" y="348"/>
                </a:lnTo>
                <a:lnTo>
                  <a:pt x="37" y="347"/>
                </a:lnTo>
                <a:lnTo>
                  <a:pt x="41" y="344"/>
                </a:lnTo>
                <a:lnTo>
                  <a:pt x="61" y="344"/>
                </a:lnTo>
                <a:lnTo>
                  <a:pt x="61" y="344"/>
                </a:lnTo>
                <a:lnTo>
                  <a:pt x="68" y="344"/>
                </a:lnTo>
                <a:lnTo>
                  <a:pt x="75" y="343"/>
                </a:lnTo>
                <a:lnTo>
                  <a:pt x="83" y="339"/>
                </a:lnTo>
                <a:lnTo>
                  <a:pt x="90" y="335"/>
                </a:lnTo>
                <a:lnTo>
                  <a:pt x="91" y="334"/>
                </a:lnTo>
                <a:lnTo>
                  <a:pt x="66" y="439"/>
                </a:lnTo>
                <a:lnTo>
                  <a:pt x="66" y="439"/>
                </a:lnTo>
                <a:lnTo>
                  <a:pt x="58" y="454"/>
                </a:lnTo>
                <a:lnTo>
                  <a:pt x="42" y="485"/>
                </a:lnTo>
                <a:lnTo>
                  <a:pt x="26" y="520"/>
                </a:lnTo>
                <a:lnTo>
                  <a:pt x="21" y="532"/>
                </a:lnTo>
                <a:lnTo>
                  <a:pt x="21" y="536"/>
                </a:lnTo>
                <a:lnTo>
                  <a:pt x="21" y="539"/>
                </a:lnTo>
                <a:lnTo>
                  <a:pt x="21" y="539"/>
                </a:lnTo>
                <a:lnTo>
                  <a:pt x="24" y="541"/>
                </a:lnTo>
                <a:lnTo>
                  <a:pt x="26" y="544"/>
                </a:lnTo>
                <a:lnTo>
                  <a:pt x="33" y="546"/>
                </a:lnTo>
                <a:lnTo>
                  <a:pt x="41" y="545"/>
                </a:lnTo>
                <a:lnTo>
                  <a:pt x="46" y="544"/>
                </a:lnTo>
                <a:lnTo>
                  <a:pt x="46" y="544"/>
                </a:lnTo>
                <a:lnTo>
                  <a:pt x="50" y="542"/>
                </a:lnTo>
                <a:lnTo>
                  <a:pt x="53" y="542"/>
                </a:lnTo>
                <a:lnTo>
                  <a:pt x="56" y="544"/>
                </a:lnTo>
                <a:lnTo>
                  <a:pt x="56" y="544"/>
                </a:lnTo>
                <a:lnTo>
                  <a:pt x="38" y="586"/>
                </a:lnTo>
                <a:lnTo>
                  <a:pt x="27" y="620"/>
                </a:lnTo>
                <a:lnTo>
                  <a:pt x="24" y="633"/>
                </a:lnTo>
                <a:lnTo>
                  <a:pt x="21" y="643"/>
                </a:lnTo>
                <a:lnTo>
                  <a:pt x="21" y="643"/>
                </a:lnTo>
                <a:lnTo>
                  <a:pt x="20" y="656"/>
                </a:lnTo>
                <a:lnTo>
                  <a:pt x="19" y="663"/>
                </a:lnTo>
                <a:lnTo>
                  <a:pt x="19" y="670"/>
                </a:lnTo>
                <a:lnTo>
                  <a:pt x="19" y="671"/>
                </a:lnTo>
                <a:lnTo>
                  <a:pt x="21" y="673"/>
                </a:lnTo>
                <a:lnTo>
                  <a:pt x="21" y="673"/>
                </a:lnTo>
                <a:lnTo>
                  <a:pt x="31" y="682"/>
                </a:lnTo>
                <a:lnTo>
                  <a:pt x="36" y="688"/>
                </a:lnTo>
                <a:lnTo>
                  <a:pt x="36" y="688"/>
                </a:lnTo>
                <a:lnTo>
                  <a:pt x="31" y="696"/>
                </a:lnTo>
                <a:lnTo>
                  <a:pt x="20" y="714"/>
                </a:lnTo>
                <a:lnTo>
                  <a:pt x="14" y="727"/>
                </a:lnTo>
                <a:lnTo>
                  <a:pt x="10" y="741"/>
                </a:lnTo>
                <a:lnTo>
                  <a:pt x="6" y="754"/>
                </a:lnTo>
                <a:lnTo>
                  <a:pt x="6" y="760"/>
                </a:lnTo>
                <a:lnTo>
                  <a:pt x="6" y="768"/>
                </a:lnTo>
                <a:lnTo>
                  <a:pt x="6" y="768"/>
                </a:lnTo>
                <a:lnTo>
                  <a:pt x="7" y="774"/>
                </a:lnTo>
                <a:lnTo>
                  <a:pt x="9" y="782"/>
                </a:lnTo>
                <a:lnTo>
                  <a:pt x="15" y="793"/>
                </a:lnTo>
                <a:lnTo>
                  <a:pt x="24" y="804"/>
                </a:lnTo>
                <a:lnTo>
                  <a:pt x="32" y="814"/>
                </a:lnTo>
                <a:lnTo>
                  <a:pt x="41" y="822"/>
                </a:lnTo>
                <a:lnTo>
                  <a:pt x="48" y="828"/>
                </a:lnTo>
                <a:lnTo>
                  <a:pt x="56" y="833"/>
                </a:lnTo>
                <a:lnTo>
                  <a:pt x="56" y="833"/>
                </a:lnTo>
                <a:lnTo>
                  <a:pt x="51" y="842"/>
                </a:lnTo>
                <a:lnTo>
                  <a:pt x="42" y="860"/>
                </a:lnTo>
                <a:lnTo>
                  <a:pt x="38" y="871"/>
                </a:lnTo>
                <a:lnTo>
                  <a:pt x="36" y="881"/>
                </a:lnTo>
                <a:lnTo>
                  <a:pt x="36" y="886"/>
                </a:lnTo>
                <a:lnTo>
                  <a:pt x="37" y="891"/>
                </a:lnTo>
                <a:lnTo>
                  <a:pt x="38" y="895"/>
                </a:lnTo>
                <a:lnTo>
                  <a:pt x="41" y="898"/>
                </a:lnTo>
                <a:lnTo>
                  <a:pt x="41" y="898"/>
                </a:lnTo>
                <a:lnTo>
                  <a:pt x="52" y="905"/>
                </a:lnTo>
                <a:lnTo>
                  <a:pt x="62" y="910"/>
                </a:lnTo>
                <a:lnTo>
                  <a:pt x="68" y="913"/>
                </a:lnTo>
                <a:lnTo>
                  <a:pt x="71" y="913"/>
                </a:lnTo>
                <a:lnTo>
                  <a:pt x="71" y="913"/>
                </a:lnTo>
                <a:lnTo>
                  <a:pt x="70" y="916"/>
                </a:lnTo>
                <a:lnTo>
                  <a:pt x="68" y="924"/>
                </a:lnTo>
                <a:lnTo>
                  <a:pt x="70" y="928"/>
                </a:lnTo>
                <a:lnTo>
                  <a:pt x="72" y="932"/>
                </a:lnTo>
                <a:lnTo>
                  <a:pt x="75" y="935"/>
                </a:lnTo>
                <a:lnTo>
                  <a:pt x="81" y="937"/>
                </a:lnTo>
                <a:lnTo>
                  <a:pt x="81" y="937"/>
                </a:lnTo>
                <a:lnTo>
                  <a:pt x="102" y="940"/>
                </a:lnTo>
                <a:lnTo>
                  <a:pt x="131" y="941"/>
                </a:lnTo>
                <a:lnTo>
                  <a:pt x="166" y="942"/>
                </a:lnTo>
                <a:lnTo>
                  <a:pt x="205" y="947"/>
                </a:lnTo>
                <a:lnTo>
                  <a:pt x="230" y="972"/>
                </a:lnTo>
                <a:lnTo>
                  <a:pt x="230" y="972"/>
                </a:lnTo>
                <a:lnTo>
                  <a:pt x="227" y="981"/>
                </a:lnTo>
                <a:lnTo>
                  <a:pt x="224" y="991"/>
                </a:lnTo>
                <a:lnTo>
                  <a:pt x="223" y="1002"/>
                </a:lnTo>
                <a:lnTo>
                  <a:pt x="223" y="1014"/>
                </a:lnTo>
                <a:lnTo>
                  <a:pt x="224" y="1020"/>
                </a:lnTo>
                <a:lnTo>
                  <a:pt x="227" y="1025"/>
                </a:lnTo>
                <a:lnTo>
                  <a:pt x="229" y="1028"/>
                </a:lnTo>
                <a:lnTo>
                  <a:pt x="233" y="1032"/>
                </a:lnTo>
                <a:lnTo>
                  <a:pt x="239" y="1036"/>
                </a:lnTo>
                <a:lnTo>
                  <a:pt x="245" y="1037"/>
                </a:lnTo>
                <a:lnTo>
                  <a:pt x="245" y="1037"/>
                </a:lnTo>
                <a:lnTo>
                  <a:pt x="258" y="1038"/>
                </a:lnTo>
                <a:lnTo>
                  <a:pt x="263" y="1037"/>
                </a:lnTo>
                <a:lnTo>
                  <a:pt x="266" y="1036"/>
                </a:lnTo>
                <a:lnTo>
                  <a:pt x="274" y="1031"/>
                </a:lnTo>
                <a:lnTo>
                  <a:pt x="280" y="1025"/>
                </a:lnTo>
                <a:lnTo>
                  <a:pt x="286" y="1016"/>
                </a:lnTo>
                <a:lnTo>
                  <a:pt x="295" y="1007"/>
                </a:lnTo>
                <a:lnTo>
                  <a:pt x="308" y="997"/>
                </a:lnTo>
                <a:lnTo>
                  <a:pt x="316" y="992"/>
                </a:lnTo>
                <a:lnTo>
                  <a:pt x="325" y="987"/>
                </a:lnTo>
                <a:lnTo>
                  <a:pt x="325" y="987"/>
                </a:lnTo>
                <a:lnTo>
                  <a:pt x="360" y="970"/>
                </a:lnTo>
                <a:lnTo>
                  <a:pt x="374" y="961"/>
                </a:lnTo>
                <a:lnTo>
                  <a:pt x="386" y="954"/>
                </a:lnTo>
                <a:lnTo>
                  <a:pt x="396" y="946"/>
                </a:lnTo>
                <a:lnTo>
                  <a:pt x="404" y="939"/>
                </a:lnTo>
                <a:lnTo>
                  <a:pt x="410" y="931"/>
                </a:lnTo>
                <a:lnTo>
                  <a:pt x="415" y="923"/>
                </a:lnTo>
                <a:lnTo>
                  <a:pt x="415" y="923"/>
                </a:lnTo>
                <a:lnTo>
                  <a:pt x="421" y="908"/>
                </a:lnTo>
                <a:lnTo>
                  <a:pt x="425" y="896"/>
                </a:lnTo>
                <a:lnTo>
                  <a:pt x="426" y="893"/>
                </a:lnTo>
                <a:lnTo>
                  <a:pt x="425" y="889"/>
                </a:lnTo>
                <a:lnTo>
                  <a:pt x="423" y="886"/>
                </a:lnTo>
                <a:lnTo>
                  <a:pt x="420" y="883"/>
                </a:lnTo>
                <a:lnTo>
                  <a:pt x="420" y="883"/>
                </a:lnTo>
                <a:lnTo>
                  <a:pt x="406" y="874"/>
                </a:lnTo>
                <a:lnTo>
                  <a:pt x="386" y="864"/>
                </a:lnTo>
                <a:lnTo>
                  <a:pt x="360" y="853"/>
                </a:lnTo>
                <a:lnTo>
                  <a:pt x="360" y="838"/>
                </a:lnTo>
                <a:lnTo>
                  <a:pt x="360" y="838"/>
                </a:lnTo>
                <a:lnTo>
                  <a:pt x="356" y="838"/>
                </a:lnTo>
                <a:lnTo>
                  <a:pt x="346" y="839"/>
                </a:lnTo>
                <a:lnTo>
                  <a:pt x="335" y="837"/>
                </a:lnTo>
                <a:lnTo>
                  <a:pt x="330" y="835"/>
                </a:lnTo>
                <a:lnTo>
                  <a:pt x="325" y="833"/>
                </a:lnTo>
                <a:lnTo>
                  <a:pt x="325" y="833"/>
                </a:lnTo>
                <a:lnTo>
                  <a:pt x="306" y="818"/>
                </a:lnTo>
                <a:lnTo>
                  <a:pt x="299" y="810"/>
                </a:lnTo>
                <a:lnTo>
                  <a:pt x="296" y="807"/>
                </a:lnTo>
                <a:lnTo>
                  <a:pt x="295" y="803"/>
                </a:lnTo>
                <a:lnTo>
                  <a:pt x="295" y="803"/>
                </a:lnTo>
                <a:lnTo>
                  <a:pt x="294" y="788"/>
                </a:lnTo>
                <a:lnTo>
                  <a:pt x="290" y="764"/>
                </a:lnTo>
                <a:lnTo>
                  <a:pt x="285" y="733"/>
                </a:lnTo>
                <a:lnTo>
                  <a:pt x="285" y="733"/>
                </a:lnTo>
                <a:lnTo>
                  <a:pt x="365" y="663"/>
                </a:lnTo>
                <a:lnTo>
                  <a:pt x="365" y="663"/>
                </a:lnTo>
                <a:lnTo>
                  <a:pt x="375" y="656"/>
                </a:lnTo>
                <a:lnTo>
                  <a:pt x="382" y="651"/>
                </a:lnTo>
                <a:lnTo>
                  <a:pt x="392" y="647"/>
                </a:lnTo>
                <a:lnTo>
                  <a:pt x="395" y="645"/>
                </a:lnTo>
                <a:lnTo>
                  <a:pt x="397" y="641"/>
                </a:lnTo>
                <a:lnTo>
                  <a:pt x="399" y="635"/>
                </a:lnTo>
                <a:lnTo>
                  <a:pt x="400" y="623"/>
                </a:lnTo>
                <a:lnTo>
                  <a:pt x="400" y="623"/>
                </a:lnTo>
                <a:lnTo>
                  <a:pt x="401" y="603"/>
                </a:lnTo>
                <a:lnTo>
                  <a:pt x="401" y="574"/>
                </a:lnTo>
                <a:lnTo>
                  <a:pt x="401" y="498"/>
                </a:lnTo>
                <a:lnTo>
                  <a:pt x="399" y="425"/>
                </a:lnTo>
                <a:lnTo>
                  <a:pt x="397" y="399"/>
                </a:lnTo>
                <a:lnTo>
                  <a:pt x="395" y="384"/>
                </a:lnTo>
                <a:lnTo>
                  <a:pt x="395" y="384"/>
                </a:lnTo>
                <a:lnTo>
                  <a:pt x="392" y="375"/>
                </a:lnTo>
                <a:lnTo>
                  <a:pt x="392" y="364"/>
                </a:lnTo>
                <a:lnTo>
                  <a:pt x="391" y="338"/>
                </a:lnTo>
                <a:lnTo>
                  <a:pt x="390" y="309"/>
                </a:lnTo>
                <a:lnTo>
                  <a:pt x="387" y="294"/>
                </a:lnTo>
                <a:lnTo>
                  <a:pt x="385" y="279"/>
                </a:lnTo>
                <a:lnTo>
                  <a:pt x="385" y="279"/>
                </a:lnTo>
                <a:lnTo>
                  <a:pt x="379" y="248"/>
                </a:lnTo>
                <a:lnTo>
                  <a:pt x="372" y="213"/>
                </a:lnTo>
                <a:lnTo>
                  <a:pt x="369" y="197"/>
                </a:lnTo>
                <a:lnTo>
                  <a:pt x="365" y="183"/>
                </a:lnTo>
                <a:lnTo>
                  <a:pt x="360" y="170"/>
                </a:lnTo>
                <a:lnTo>
                  <a:pt x="355" y="160"/>
                </a:lnTo>
                <a:lnTo>
                  <a:pt x="355" y="160"/>
                </a:lnTo>
                <a:lnTo>
                  <a:pt x="349" y="151"/>
                </a:lnTo>
                <a:lnTo>
                  <a:pt x="340" y="142"/>
                </a:lnTo>
                <a:lnTo>
                  <a:pt x="323" y="126"/>
                </a:lnTo>
                <a:lnTo>
                  <a:pt x="306" y="115"/>
                </a:lnTo>
                <a:lnTo>
                  <a:pt x="300" y="110"/>
                </a:lnTo>
                <a:lnTo>
                  <a:pt x="300" y="110"/>
                </a:lnTo>
                <a:lnTo>
                  <a:pt x="296" y="104"/>
                </a:lnTo>
                <a:lnTo>
                  <a:pt x="289" y="90"/>
                </a:lnTo>
                <a:lnTo>
                  <a:pt x="284" y="84"/>
                </a:lnTo>
                <a:lnTo>
                  <a:pt x="278" y="77"/>
                </a:lnTo>
                <a:lnTo>
                  <a:pt x="271" y="72"/>
                </a:lnTo>
                <a:lnTo>
                  <a:pt x="265" y="70"/>
                </a:lnTo>
                <a:lnTo>
                  <a:pt x="215" y="65"/>
                </a:lnTo>
                <a:lnTo>
                  <a:pt x="195" y="60"/>
                </a:lnTo>
                <a:lnTo>
                  <a:pt x="190" y="40"/>
                </a:lnTo>
                <a:lnTo>
                  <a:pt x="181" y="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E3F4F373-C295-4BB2-9503-DDD013656E28}"/>
              </a:ext>
            </a:extLst>
          </p:cNvPr>
          <p:cNvSpPr>
            <a:spLocks noEditPoints="1"/>
          </p:cNvSpPr>
          <p:nvPr/>
        </p:nvSpPr>
        <p:spPr bwMode="auto">
          <a:xfrm>
            <a:off x="710235" y="4771371"/>
            <a:ext cx="786434" cy="1575175"/>
          </a:xfrm>
          <a:custGeom>
            <a:avLst/>
            <a:gdLst>
              <a:gd name="T0" fmla="*/ 133 w 682"/>
              <a:gd name="T1" fmla="*/ 230 h 1366"/>
              <a:gd name="T2" fmla="*/ 53 w 682"/>
              <a:gd name="T3" fmla="*/ 349 h 1366"/>
              <a:gd name="T4" fmla="*/ 2 w 682"/>
              <a:gd name="T5" fmla="*/ 430 h 1366"/>
              <a:gd name="T6" fmla="*/ 32 w 682"/>
              <a:gd name="T7" fmla="*/ 475 h 1366"/>
              <a:gd name="T8" fmla="*/ 115 w 682"/>
              <a:gd name="T9" fmla="*/ 529 h 1366"/>
              <a:gd name="T10" fmla="*/ 251 w 682"/>
              <a:gd name="T11" fmla="*/ 613 h 1366"/>
              <a:gd name="T12" fmla="*/ 216 w 682"/>
              <a:gd name="T13" fmla="*/ 773 h 1366"/>
              <a:gd name="T14" fmla="*/ 261 w 682"/>
              <a:gd name="T15" fmla="*/ 802 h 1366"/>
              <a:gd name="T16" fmla="*/ 194 w 682"/>
              <a:gd name="T17" fmla="*/ 960 h 1366"/>
              <a:gd name="T18" fmla="*/ 206 w 682"/>
              <a:gd name="T19" fmla="*/ 1043 h 1366"/>
              <a:gd name="T20" fmla="*/ 269 w 682"/>
              <a:gd name="T21" fmla="*/ 1126 h 1366"/>
              <a:gd name="T22" fmla="*/ 290 w 682"/>
              <a:gd name="T23" fmla="*/ 1232 h 1366"/>
              <a:gd name="T24" fmla="*/ 208 w 682"/>
              <a:gd name="T25" fmla="*/ 1244 h 1366"/>
              <a:gd name="T26" fmla="*/ 188 w 682"/>
              <a:gd name="T27" fmla="*/ 1290 h 1366"/>
              <a:gd name="T28" fmla="*/ 231 w 682"/>
              <a:gd name="T29" fmla="*/ 1333 h 1366"/>
              <a:gd name="T30" fmla="*/ 294 w 682"/>
              <a:gd name="T31" fmla="*/ 1351 h 1366"/>
              <a:gd name="T32" fmla="*/ 366 w 682"/>
              <a:gd name="T33" fmla="*/ 1361 h 1366"/>
              <a:gd name="T34" fmla="*/ 421 w 682"/>
              <a:gd name="T35" fmla="*/ 1364 h 1366"/>
              <a:gd name="T36" fmla="*/ 434 w 682"/>
              <a:gd name="T37" fmla="*/ 1324 h 1366"/>
              <a:gd name="T38" fmla="*/ 424 w 682"/>
              <a:gd name="T39" fmla="*/ 1265 h 1366"/>
              <a:gd name="T40" fmla="*/ 370 w 682"/>
              <a:gd name="T41" fmla="*/ 1053 h 1366"/>
              <a:gd name="T42" fmla="*/ 358 w 682"/>
              <a:gd name="T43" fmla="*/ 981 h 1366"/>
              <a:gd name="T44" fmla="*/ 449 w 682"/>
              <a:gd name="T45" fmla="*/ 870 h 1366"/>
              <a:gd name="T46" fmla="*/ 532 w 682"/>
              <a:gd name="T47" fmla="*/ 974 h 1366"/>
              <a:gd name="T48" fmla="*/ 525 w 682"/>
              <a:gd name="T49" fmla="*/ 1047 h 1366"/>
              <a:gd name="T50" fmla="*/ 468 w 682"/>
              <a:gd name="T51" fmla="*/ 1063 h 1366"/>
              <a:gd name="T52" fmla="*/ 478 w 682"/>
              <a:gd name="T53" fmla="*/ 1103 h 1366"/>
              <a:gd name="T54" fmla="*/ 594 w 682"/>
              <a:gd name="T55" fmla="*/ 1197 h 1366"/>
              <a:gd name="T56" fmla="*/ 639 w 682"/>
              <a:gd name="T57" fmla="*/ 1207 h 1366"/>
              <a:gd name="T58" fmla="*/ 655 w 682"/>
              <a:gd name="T59" fmla="*/ 1147 h 1366"/>
              <a:gd name="T60" fmla="*/ 659 w 682"/>
              <a:gd name="T61" fmla="*/ 1085 h 1366"/>
              <a:gd name="T62" fmla="*/ 635 w 682"/>
              <a:gd name="T63" fmla="*/ 941 h 1366"/>
              <a:gd name="T64" fmla="*/ 616 w 682"/>
              <a:gd name="T65" fmla="*/ 749 h 1366"/>
              <a:gd name="T66" fmla="*/ 623 w 682"/>
              <a:gd name="T67" fmla="*/ 581 h 1366"/>
              <a:gd name="T68" fmla="*/ 671 w 682"/>
              <a:gd name="T69" fmla="*/ 409 h 1366"/>
              <a:gd name="T70" fmla="*/ 646 w 682"/>
              <a:gd name="T71" fmla="*/ 221 h 1366"/>
              <a:gd name="T72" fmla="*/ 608 w 682"/>
              <a:gd name="T73" fmla="*/ 186 h 1366"/>
              <a:gd name="T74" fmla="*/ 542 w 682"/>
              <a:gd name="T75" fmla="*/ 180 h 1366"/>
              <a:gd name="T76" fmla="*/ 478 w 682"/>
              <a:gd name="T77" fmla="*/ 212 h 1366"/>
              <a:gd name="T78" fmla="*/ 423 w 682"/>
              <a:gd name="T79" fmla="*/ 142 h 1366"/>
              <a:gd name="T80" fmla="*/ 402 w 682"/>
              <a:gd name="T81" fmla="*/ 76 h 1366"/>
              <a:gd name="T82" fmla="*/ 388 w 682"/>
              <a:gd name="T83" fmla="*/ 81 h 1366"/>
              <a:gd name="T84" fmla="*/ 347 w 682"/>
              <a:gd name="T85" fmla="*/ 23 h 1366"/>
              <a:gd name="T86" fmla="*/ 292 w 682"/>
              <a:gd name="T87" fmla="*/ 0 h 1366"/>
              <a:gd name="T88" fmla="*/ 264 w 682"/>
              <a:gd name="T89" fmla="*/ 1 h 1366"/>
              <a:gd name="T90" fmla="*/ 225 w 682"/>
              <a:gd name="T91" fmla="*/ 14 h 1366"/>
              <a:gd name="T92" fmla="*/ 199 w 682"/>
              <a:gd name="T93" fmla="*/ 45 h 1366"/>
              <a:gd name="T94" fmla="*/ 184 w 682"/>
              <a:gd name="T95" fmla="*/ 67 h 1366"/>
              <a:gd name="T96" fmla="*/ 181 w 682"/>
              <a:gd name="T97" fmla="*/ 105 h 1366"/>
              <a:gd name="T98" fmla="*/ 188 w 682"/>
              <a:gd name="T99" fmla="*/ 127 h 1366"/>
              <a:gd name="T100" fmla="*/ 260 w 682"/>
              <a:gd name="T101" fmla="*/ 239 h 1366"/>
              <a:gd name="T102" fmla="*/ 315 w 682"/>
              <a:gd name="T103" fmla="*/ 276 h 1366"/>
              <a:gd name="T104" fmla="*/ 320 w 682"/>
              <a:gd name="T105" fmla="*/ 313 h 1366"/>
              <a:gd name="T106" fmla="*/ 301 w 682"/>
              <a:gd name="T107" fmla="*/ 360 h 1366"/>
              <a:gd name="T108" fmla="*/ 216 w 682"/>
              <a:gd name="T109" fmla="*/ 398 h 1366"/>
              <a:gd name="T110" fmla="*/ 143 w 682"/>
              <a:gd name="T111" fmla="*/ 375 h 1366"/>
              <a:gd name="T112" fmla="*/ 201 w 682"/>
              <a:gd name="T113" fmla="*/ 249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2" h="1366">
                <a:moveTo>
                  <a:pt x="193" y="153"/>
                </a:moveTo>
                <a:lnTo>
                  <a:pt x="157" y="183"/>
                </a:lnTo>
                <a:lnTo>
                  <a:pt x="157" y="183"/>
                </a:lnTo>
                <a:lnTo>
                  <a:pt x="150" y="195"/>
                </a:lnTo>
                <a:lnTo>
                  <a:pt x="140" y="217"/>
                </a:lnTo>
                <a:lnTo>
                  <a:pt x="140" y="217"/>
                </a:lnTo>
                <a:lnTo>
                  <a:pt x="133" y="230"/>
                </a:lnTo>
                <a:lnTo>
                  <a:pt x="122" y="246"/>
                </a:lnTo>
                <a:lnTo>
                  <a:pt x="108" y="266"/>
                </a:lnTo>
                <a:lnTo>
                  <a:pt x="95" y="286"/>
                </a:lnTo>
                <a:lnTo>
                  <a:pt x="95" y="286"/>
                </a:lnTo>
                <a:lnTo>
                  <a:pt x="88" y="298"/>
                </a:lnTo>
                <a:lnTo>
                  <a:pt x="78" y="313"/>
                </a:lnTo>
                <a:lnTo>
                  <a:pt x="53" y="349"/>
                </a:lnTo>
                <a:lnTo>
                  <a:pt x="29" y="384"/>
                </a:lnTo>
                <a:lnTo>
                  <a:pt x="21" y="399"/>
                </a:lnTo>
                <a:lnTo>
                  <a:pt x="14" y="410"/>
                </a:lnTo>
                <a:lnTo>
                  <a:pt x="14" y="410"/>
                </a:lnTo>
                <a:lnTo>
                  <a:pt x="11" y="419"/>
                </a:lnTo>
                <a:lnTo>
                  <a:pt x="6" y="425"/>
                </a:lnTo>
                <a:lnTo>
                  <a:pt x="2" y="430"/>
                </a:lnTo>
                <a:lnTo>
                  <a:pt x="0" y="434"/>
                </a:lnTo>
                <a:lnTo>
                  <a:pt x="0" y="438"/>
                </a:lnTo>
                <a:lnTo>
                  <a:pt x="2" y="444"/>
                </a:lnTo>
                <a:lnTo>
                  <a:pt x="10" y="453"/>
                </a:lnTo>
                <a:lnTo>
                  <a:pt x="21" y="464"/>
                </a:lnTo>
                <a:lnTo>
                  <a:pt x="21" y="464"/>
                </a:lnTo>
                <a:lnTo>
                  <a:pt x="32" y="475"/>
                </a:lnTo>
                <a:lnTo>
                  <a:pt x="37" y="481"/>
                </a:lnTo>
                <a:lnTo>
                  <a:pt x="41" y="486"/>
                </a:lnTo>
                <a:lnTo>
                  <a:pt x="46" y="490"/>
                </a:lnTo>
                <a:lnTo>
                  <a:pt x="69" y="505"/>
                </a:lnTo>
                <a:lnTo>
                  <a:pt x="69" y="505"/>
                </a:lnTo>
                <a:lnTo>
                  <a:pt x="90" y="516"/>
                </a:lnTo>
                <a:lnTo>
                  <a:pt x="115" y="529"/>
                </a:lnTo>
                <a:lnTo>
                  <a:pt x="142" y="540"/>
                </a:lnTo>
                <a:lnTo>
                  <a:pt x="168" y="550"/>
                </a:lnTo>
                <a:lnTo>
                  <a:pt x="210" y="566"/>
                </a:lnTo>
                <a:lnTo>
                  <a:pt x="228" y="571"/>
                </a:lnTo>
                <a:lnTo>
                  <a:pt x="261" y="583"/>
                </a:lnTo>
                <a:lnTo>
                  <a:pt x="261" y="583"/>
                </a:lnTo>
                <a:lnTo>
                  <a:pt x="251" y="613"/>
                </a:lnTo>
                <a:lnTo>
                  <a:pt x="243" y="645"/>
                </a:lnTo>
                <a:lnTo>
                  <a:pt x="233" y="679"/>
                </a:lnTo>
                <a:lnTo>
                  <a:pt x="223" y="716"/>
                </a:lnTo>
                <a:lnTo>
                  <a:pt x="220" y="733"/>
                </a:lnTo>
                <a:lnTo>
                  <a:pt x="218" y="748"/>
                </a:lnTo>
                <a:lnTo>
                  <a:pt x="216" y="762"/>
                </a:lnTo>
                <a:lnTo>
                  <a:pt x="216" y="773"/>
                </a:lnTo>
                <a:lnTo>
                  <a:pt x="219" y="780"/>
                </a:lnTo>
                <a:lnTo>
                  <a:pt x="221" y="783"/>
                </a:lnTo>
                <a:lnTo>
                  <a:pt x="223" y="784"/>
                </a:lnTo>
                <a:lnTo>
                  <a:pt x="223" y="784"/>
                </a:lnTo>
                <a:lnTo>
                  <a:pt x="240" y="792"/>
                </a:lnTo>
                <a:lnTo>
                  <a:pt x="252" y="797"/>
                </a:lnTo>
                <a:lnTo>
                  <a:pt x="261" y="802"/>
                </a:lnTo>
                <a:lnTo>
                  <a:pt x="261" y="802"/>
                </a:lnTo>
                <a:lnTo>
                  <a:pt x="247" y="828"/>
                </a:lnTo>
                <a:lnTo>
                  <a:pt x="234" y="856"/>
                </a:lnTo>
                <a:lnTo>
                  <a:pt x="219" y="890"/>
                </a:lnTo>
                <a:lnTo>
                  <a:pt x="205" y="925"/>
                </a:lnTo>
                <a:lnTo>
                  <a:pt x="199" y="942"/>
                </a:lnTo>
                <a:lnTo>
                  <a:pt x="194" y="960"/>
                </a:lnTo>
                <a:lnTo>
                  <a:pt x="190" y="975"/>
                </a:lnTo>
                <a:lnTo>
                  <a:pt x="188" y="990"/>
                </a:lnTo>
                <a:lnTo>
                  <a:pt x="188" y="1002"/>
                </a:lnTo>
                <a:lnTo>
                  <a:pt x="190" y="1011"/>
                </a:lnTo>
                <a:lnTo>
                  <a:pt x="190" y="1011"/>
                </a:lnTo>
                <a:lnTo>
                  <a:pt x="198" y="1027"/>
                </a:lnTo>
                <a:lnTo>
                  <a:pt x="206" y="1043"/>
                </a:lnTo>
                <a:lnTo>
                  <a:pt x="218" y="1057"/>
                </a:lnTo>
                <a:lnTo>
                  <a:pt x="228" y="1070"/>
                </a:lnTo>
                <a:lnTo>
                  <a:pt x="249" y="1093"/>
                </a:lnTo>
                <a:lnTo>
                  <a:pt x="257" y="1104"/>
                </a:lnTo>
                <a:lnTo>
                  <a:pt x="264" y="1114"/>
                </a:lnTo>
                <a:lnTo>
                  <a:pt x="264" y="1114"/>
                </a:lnTo>
                <a:lnTo>
                  <a:pt x="269" y="1126"/>
                </a:lnTo>
                <a:lnTo>
                  <a:pt x="274" y="1141"/>
                </a:lnTo>
                <a:lnTo>
                  <a:pt x="285" y="1175"/>
                </a:lnTo>
                <a:lnTo>
                  <a:pt x="295" y="1219"/>
                </a:lnTo>
                <a:lnTo>
                  <a:pt x="295" y="1219"/>
                </a:lnTo>
                <a:lnTo>
                  <a:pt x="294" y="1225"/>
                </a:lnTo>
                <a:lnTo>
                  <a:pt x="291" y="1230"/>
                </a:lnTo>
                <a:lnTo>
                  <a:pt x="290" y="1232"/>
                </a:lnTo>
                <a:lnTo>
                  <a:pt x="287" y="1233"/>
                </a:lnTo>
                <a:lnTo>
                  <a:pt x="287" y="1233"/>
                </a:lnTo>
                <a:lnTo>
                  <a:pt x="274" y="1233"/>
                </a:lnTo>
                <a:lnTo>
                  <a:pt x="250" y="1234"/>
                </a:lnTo>
                <a:lnTo>
                  <a:pt x="224" y="1238"/>
                </a:lnTo>
                <a:lnTo>
                  <a:pt x="214" y="1240"/>
                </a:lnTo>
                <a:lnTo>
                  <a:pt x="208" y="1244"/>
                </a:lnTo>
                <a:lnTo>
                  <a:pt x="208" y="1244"/>
                </a:lnTo>
                <a:lnTo>
                  <a:pt x="203" y="1249"/>
                </a:lnTo>
                <a:lnTo>
                  <a:pt x="199" y="1255"/>
                </a:lnTo>
                <a:lnTo>
                  <a:pt x="195" y="1264"/>
                </a:lnTo>
                <a:lnTo>
                  <a:pt x="191" y="1273"/>
                </a:lnTo>
                <a:lnTo>
                  <a:pt x="189" y="1281"/>
                </a:lnTo>
                <a:lnTo>
                  <a:pt x="188" y="1290"/>
                </a:lnTo>
                <a:lnTo>
                  <a:pt x="189" y="1298"/>
                </a:lnTo>
                <a:lnTo>
                  <a:pt x="190" y="1300"/>
                </a:lnTo>
                <a:lnTo>
                  <a:pt x="191" y="1303"/>
                </a:lnTo>
                <a:lnTo>
                  <a:pt x="191" y="1303"/>
                </a:lnTo>
                <a:lnTo>
                  <a:pt x="203" y="1313"/>
                </a:lnTo>
                <a:lnTo>
                  <a:pt x="220" y="1326"/>
                </a:lnTo>
                <a:lnTo>
                  <a:pt x="231" y="1333"/>
                </a:lnTo>
                <a:lnTo>
                  <a:pt x="243" y="1339"/>
                </a:lnTo>
                <a:lnTo>
                  <a:pt x="254" y="1344"/>
                </a:lnTo>
                <a:lnTo>
                  <a:pt x="265" y="1347"/>
                </a:lnTo>
                <a:lnTo>
                  <a:pt x="265" y="1347"/>
                </a:lnTo>
                <a:lnTo>
                  <a:pt x="276" y="1350"/>
                </a:lnTo>
                <a:lnTo>
                  <a:pt x="285" y="1351"/>
                </a:lnTo>
                <a:lnTo>
                  <a:pt x="294" y="1351"/>
                </a:lnTo>
                <a:lnTo>
                  <a:pt x="301" y="1350"/>
                </a:lnTo>
                <a:lnTo>
                  <a:pt x="317" y="1349"/>
                </a:lnTo>
                <a:lnTo>
                  <a:pt x="326" y="1349"/>
                </a:lnTo>
                <a:lnTo>
                  <a:pt x="337" y="1351"/>
                </a:lnTo>
                <a:lnTo>
                  <a:pt x="337" y="1351"/>
                </a:lnTo>
                <a:lnTo>
                  <a:pt x="355" y="1356"/>
                </a:lnTo>
                <a:lnTo>
                  <a:pt x="366" y="1361"/>
                </a:lnTo>
                <a:lnTo>
                  <a:pt x="377" y="1365"/>
                </a:lnTo>
                <a:lnTo>
                  <a:pt x="383" y="1366"/>
                </a:lnTo>
                <a:lnTo>
                  <a:pt x="391" y="1366"/>
                </a:lnTo>
                <a:lnTo>
                  <a:pt x="391" y="1366"/>
                </a:lnTo>
                <a:lnTo>
                  <a:pt x="406" y="1366"/>
                </a:lnTo>
                <a:lnTo>
                  <a:pt x="417" y="1365"/>
                </a:lnTo>
                <a:lnTo>
                  <a:pt x="421" y="1364"/>
                </a:lnTo>
                <a:lnTo>
                  <a:pt x="424" y="1361"/>
                </a:lnTo>
                <a:lnTo>
                  <a:pt x="427" y="1357"/>
                </a:lnTo>
                <a:lnTo>
                  <a:pt x="429" y="1352"/>
                </a:lnTo>
                <a:lnTo>
                  <a:pt x="429" y="1352"/>
                </a:lnTo>
                <a:lnTo>
                  <a:pt x="432" y="1344"/>
                </a:lnTo>
                <a:lnTo>
                  <a:pt x="433" y="1334"/>
                </a:lnTo>
                <a:lnTo>
                  <a:pt x="434" y="1324"/>
                </a:lnTo>
                <a:lnTo>
                  <a:pt x="437" y="1313"/>
                </a:lnTo>
                <a:lnTo>
                  <a:pt x="437" y="1313"/>
                </a:lnTo>
                <a:lnTo>
                  <a:pt x="437" y="1306"/>
                </a:lnTo>
                <a:lnTo>
                  <a:pt x="436" y="1298"/>
                </a:lnTo>
                <a:lnTo>
                  <a:pt x="433" y="1289"/>
                </a:lnTo>
                <a:lnTo>
                  <a:pt x="431" y="1280"/>
                </a:lnTo>
                <a:lnTo>
                  <a:pt x="424" y="1265"/>
                </a:lnTo>
                <a:lnTo>
                  <a:pt x="421" y="1258"/>
                </a:lnTo>
                <a:lnTo>
                  <a:pt x="436" y="1235"/>
                </a:lnTo>
                <a:lnTo>
                  <a:pt x="436" y="1235"/>
                </a:lnTo>
                <a:lnTo>
                  <a:pt x="392" y="1113"/>
                </a:lnTo>
                <a:lnTo>
                  <a:pt x="392" y="1113"/>
                </a:lnTo>
                <a:lnTo>
                  <a:pt x="383" y="1089"/>
                </a:lnTo>
                <a:lnTo>
                  <a:pt x="370" y="1053"/>
                </a:lnTo>
                <a:lnTo>
                  <a:pt x="362" y="1033"/>
                </a:lnTo>
                <a:lnTo>
                  <a:pt x="357" y="1016"/>
                </a:lnTo>
                <a:lnTo>
                  <a:pt x="353" y="1001"/>
                </a:lnTo>
                <a:lnTo>
                  <a:pt x="353" y="995"/>
                </a:lnTo>
                <a:lnTo>
                  <a:pt x="353" y="991"/>
                </a:lnTo>
                <a:lnTo>
                  <a:pt x="353" y="991"/>
                </a:lnTo>
                <a:lnTo>
                  <a:pt x="358" y="981"/>
                </a:lnTo>
                <a:lnTo>
                  <a:pt x="366" y="969"/>
                </a:lnTo>
                <a:lnTo>
                  <a:pt x="387" y="940"/>
                </a:lnTo>
                <a:lnTo>
                  <a:pt x="409" y="911"/>
                </a:lnTo>
                <a:lnTo>
                  <a:pt x="423" y="895"/>
                </a:lnTo>
                <a:lnTo>
                  <a:pt x="423" y="895"/>
                </a:lnTo>
                <a:lnTo>
                  <a:pt x="434" y="884"/>
                </a:lnTo>
                <a:lnTo>
                  <a:pt x="449" y="870"/>
                </a:lnTo>
                <a:lnTo>
                  <a:pt x="468" y="851"/>
                </a:lnTo>
                <a:lnTo>
                  <a:pt x="468" y="851"/>
                </a:lnTo>
                <a:lnTo>
                  <a:pt x="497" y="903"/>
                </a:lnTo>
                <a:lnTo>
                  <a:pt x="518" y="944"/>
                </a:lnTo>
                <a:lnTo>
                  <a:pt x="527" y="961"/>
                </a:lnTo>
                <a:lnTo>
                  <a:pt x="532" y="974"/>
                </a:lnTo>
                <a:lnTo>
                  <a:pt x="532" y="974"/>
                </a:lnTo>
                <a:lnTo>
                  <a:pt x="544" y="1005"/>
                </a:lnTo>
                <a:lnTo>
                  <a:pt x="547" y="1015"/>
                </a:lnTo>
                <a:lnTo>
                  <a:pt x="549" y="1023"/>
                </a:lnTo>
                <a:lnTo>
                  <a:pt x="549" y="1023"/>
                </a:lnTo>
                <a:lnTo>
                  <a:pt x="549" y="1045"/>
                </a:lnTo>
                <a:lnTo>
                  <a:pt x="549" y="1045"/>
                </a:lnTo>
                <a:lnTo>
                  <a:pt x="525" y="1047"/>
                </a:lnTo>
                <a:lnTo>
                  <a:pt x="505" y="1050"/>
                </a:lnTo>
                <a:lnTo>
                  <a:pt x="498" y="1051"/>
                </a:lnTo>
                <a:lnTo>
                  <a:pt x="492" y="1053"/>
                </a:lnTo>
                <a:lnTo>
                  <a:pt x="492" y="1053"/>
                </a:lnTo>
                <a:lnTo>
                  <a:pt x="480" y="1057"/>
                </a:lnTo>
                <a:lnTo>
                  <a:pt x="472" y="1061"/>
                </a:lnTo>
                <a:lnTo>
                  <a:pt x="468" y="1063"/>
                </a:lnTo>
                <a:lnTo>
                  <a:pt x="466" y="1067"/>
                </a:lnTo>
                <a:lnTo>
                  <a:pt x="464" y="1073"/>
                </a:lnTo>
                <a:lnTo>
                  <a:pt x="466" y="1080"/>
                </a:lnTo>
                <a:lnTo>
                  <a:pt x="466" y="1080"/>
                </a:lnTo>
                <a:lnTo>
                  <a:pt x="468" y="1088"/>
                </a:lnTo>
                <a:lnTo>
                  <a:pt x="472" y="1096"/>
                </a:lnTo>
                <a:lnTo>
                  <a:pt x="478" y="1103"/>
                </a:lnTo>
                <a:lnTo>
                  <a:pt x="484" y="1111"/>
                </a:lnTo>
                <a:lnTo>
                  <a:pt x="503" y="1127"/>
                </a:lnTo>
                <a:lnTo>
                  <a:pt x="525" y="1143"/>
                </a:lnTo>
                <a:lnTo>
                  <a:pt x="525" y="1143"/>
                </a:lnTo>
                <a:lnTo>
                  <a:pt x="550" y="1162"/>
                </a:lnTo>
                <a:lnTo>
                  <a:pt x="573" y="1182"/>
                </a:lnTo>
                <a:lnTo>
                  <a:pt x="594" y="1197"/>
                </a:lnTo>
                <a:lnTo>
                  <a:pt x="603" y="1203"/>
                </a:lnTo>
                <a:lnTo>
                  <a:pt x="611" y="1207"/>
                </a:lnTo>
                <a:lnTo>
                  <a:pt x="611" y="1207"/>
                </a:lnTo>
                <a:lnTo>
                  <a:pt x="619" y="1208"/>
                </a:lnTo>
                <a:lnTo>
                  <a:pt x="626" y="1209"/>
                </a:lnTo>
                <a:lnTo>
                  <a:pt x="633" y="1208"/>
                </a:lnTo>
                <a:lnTo>
                  <a:pt x="639" y="1207"/>
                </a:lnTo>
                <a:lnTo>
                  <a:pt x="644" y="1202"/>
                </a:lnTo>
                <a:lnTo>
                  <a:pt x="649" y="1195"/>
                </a:lnTo>
                <a:lnTo>
                  <a:pt x="651" y="1185"/>
                </a:lnTo>
                <a:lnTo>
                  <a:pt x="654" y="1173"/>
                </a:lnTo>
                <a:lnTo>
                  <a:pt x="654" y="1173"/>
                </a:lnTo>
                <a:lnTo>
                  <a:pt x="655" y="1159"/>
                </a:lnTo>
                <a:lnTo>
                  <a:pt x="655" y="1147"/>
                </a:lnTo>
                <a:lnTo>
                  <a:pt x="652" y="1126"/>
                </a:lnTo>
                <a:lnTo>
                  <a:pt x="651" y="1112"/>
                </a:lnTo>
                <a:lnTo>
                  <a:pt x="651" y="1107"/>
                </a:lnTo>
                <a:lnTo>
                  <a:pt x="651" y="1104"/>
                </a:lnTo>
                <a:lnTo>
                  <a:pt x="651" y="1104"/>
                </a:lnTo>
                <a:lnTo>
                  <a:pt x="654" y="1098"/>
                </a:lnTo>
                <a:lnTo>
                  <a:pt x="659" y="1085"/>
                </a:lnTo>
                <a:lnTo>
                  <a:pt x="664" y="1066"/>
                </a:lnTo>
                <a:lnTo>
                  <a:pt x="664" y="1066"/>
                </a:lnTo>
                <a:lnTo>
                  <a:pt x="652" y="1026"/>
                </a:lnTo>
                <a:lnTo>
                  <a:pt x="644" y="990"/>
                </a:lnTo>
                <a:lnTo>
                  <a:pt x="637" y="957"/>
                </a:lnTo>
                <a:lnTo>
                  <a:pt x="637" y="957"/>
                </a:lnTo>
                <a:lnTo>
                  <a:pt x="635" y="941"/>
                </a:lnTo>
                <a:lnTo>
                  <a:pt x="630" y="921"/>
                </a:lnTo>
                <a:lnTo>
                  <a:pt x="618" y="878"/>
                </a:lnTo>
                <a:lnTo>
                  <a:pt x="601" y="825"/>
                </a:lnTo>
                <a:lnTo>
                  <a:pt x="618" y="798"/>
                </a:lnTo>
                <a:lnTo>
                  <a:pt x="618" y="798"/>
                </a:lnTo>
                <a:lnTo>
                  <a:pt x="618" y="773"/>
                </a:lnTo>
                <a:lnTo>
                  <a:pt x="616" y="749"/>
                </a:lnTo>
                <a:lnTo>
                  <a:pt x="615" y="724"/>
                </a:lnTo>
                <a:lnTo>
                  <a:pt x="615" y="724"/>
                </a:lnTo>
                <a:lnTo>
                  <a:pt x="615" y="693"/>
                </a:lnTo>
                <a:lnTo>
                  <a:pt x="615" y="651"/>
                </a:lnTo>
                <a:lnTo>
                  <a:pt x="618" y="611"/>
                </a:lnTo>
                <a:lnTo>
                  <a:pt x="620" y="593"/>
                </a:lnTo>
                <a:lnTo>
                  <a:pt x="623" y="581"/>
                </a:lnTo>
                <a:lnTo>
                  <a:pt x="623" y="581"/>
                </a:lnTo>
                <a:lnTo>
                  <a:pt x="630" y="554"/>
                </a:lnTo>
                <a:lnTo>
                  <a:pt x="642" y="517"/>
                </a:lnTo>
                <a:lnTo>
                  <a:pt x="655" y="479"/>
                </a:lnTo>
                <a:lnTo>
                  <a:pt x="664" y="444"/>
                </a:lnTo>
                <a:lnTo>
                  <a:pt x="664" y="444"/>
                </a:lnTo>
                <a:lnTo>
                  <a:pt x="671" y="409"/>
                </a:lnTo>
                <a:lnTo>
                  <a:pt x="677" y="372"/>
                </a:lnTo>
                <a:lnTo>
                  <a:pt x="681" y="340"/>
                </a:lnTo>
                <a:lnTo>
                  <a:pt x="682" y="323"/>
                </a:lnTo>
                <a:lnTo>
                  <a:pt x="682" y="323"/>
                </a:lnTo>
                <a:lnTo>
                  <a:pt x="675" y="299"/>
                </a:lnTo>
                <a:lnTo>
                  <a:pt x="661" y="259"/>
                </a:lnTo>
                <a:lnTo>
                  <a:pt x="646" y="221"/>
                </a:lnTo>
                <a:lnTo>
                  <a:pt x="639" y="206"/>
                </a:lnTo>
                <a:lnTo>
                  <a:pt x="636" y="201"/>
                </a:lnTo>
                <a:lnTo>
                  <a:pt x="634" y="198"/>
                </a:lnTo>
                <a:lnTo>
                  <a:pt x="634" y="198"/>
                </a:lnTo>
                <a:lnTo>
                  <a:pt x="628" y="195"/>
                </a:lnTo>
                <a:lnTo>
                  <a:pt x="619" y="191"/>
                </a:lnTo>
                <a:lnTo>
                  <a:pt x="608" y="186"/>
                </a:lnTo>
                <a:lnTo>
                  <a:pt x="596" y="182"/>
                </a:lnTo>
                <a:lnTo>
                  <a:pt x="584" y="178"/>
                </a:lnTo>
                <a:lnTo>
                  <a:pt x="571" y="176"/>
                </a:lnTo>
                <a:lnTo>
                  <a:pt x="560" y="176"/>
                </a:lnTo>
                <a:lnTo>
                  <a:pt x="550" y="177"/>
                </a:lnTo>
                <a:lnTo>
                  <a:pt x="550" y="177"/>
                </a:lnTo>
                <a:lnTo>
                  <a:pt x="542" y="180"/>
                </a:lnTo>
                <a:lnTo>
                  <a:pt x="534" y="183"/>
                </a:lnTo>
                <a:lnTo>
                  <a:pt x="523" y="191"/>
                </a:lnTo>
                <a:lnTo>
                  <a:pt x="515" y="197"/>
                </a:lnTo>
                <a:lnTo>
                  <a:pt x="509" y="201"/>
                </a:lnTo>
                <a:lnTo>
                  <a:pt x="509" y="201"/>
                </a:lnTo>
                <a:lnTo>
                  <a:pt x="489" y="208"/>
                </a:lnTo>
                <a:lnTo>
                  <a:pt x="478" y="212"/>
                </a:lnTo>
                <a:lnTo>
                  <a:pt x="471" y="213"/>
                </a:lnTo>
                <a:lnTo>
                  <a:pt x="431" y="206"/>
                </a:lnTo>
                <a:lnTo>
                  <a:pt x="419" y="162"/>
                </a:lnTo>
                <a:lnTo>
                  <a:pt x="419" y="162"/>
                </a:lnTo>
                <a:lnTo>
                  <a:pt x="421" y="156"/>
                </a:lnTo>
                <a:lnTo>
                  <a:pt x="422" y="150"/>
                </a:lnTo>
                <a:lnTo>
                  <a:pt x="423" y="142"/>
                </a:lnTo>
                <a:lnTo>
                  <a:pt x="423" y="142"/>
                </a:lnTo>
                <a:lnTo>
                  <a:pt x="421" y="126"/>
                </a:lnTo>
                <a:lnTo>
                  <a:pt x="416" y="105"/>
                </a:lnTo>
                <a:lnTo>
                  <a:pt x="412" y="94"/>
                </a:lnTo>
                <a:lnTo>
                  <a:pt x="408" y="85"/>
                </a:lnTo>
                <a:lnTo>
                  <a:pt x="403" y="77"/>
                </a:lnTo>
                <a:lnTo>
                  <a:pt x="402" y="76"/>
                </a:lnTo>
                <a:lnTo>
                  <a:pt x="400" y="75"/>
                </a:lnTo>
                <a:lnTo>
                  <a:pt x="400" y="75"/>
                </a:lnTo>
                <a:lnTo>
                  <a:pt x="396" y="75"/>
                </a:lnTo>
                <a:lnTo>
                  <a:pt x="393" y="75"/>
                </a:lnTo>
                <a:lnTo>
                  <a:pt x="391" y="76"/>
                </a:lnTo>
                <a:lnTo>
                  <a:pt x="390" y="77"/>
                </a:lnTo>
                <a:lnTo>
                  <a:pt x="388" y="81"/>
                </a:lnTo>
                <a:lnTo>
                  <a:pt x="387" y="82"/>
                </a:lnTo>
                <a:lnTo>
                  <a:pt x="387" y="82"/>
                </a:lnTo>
                <a:lnTo>
                  <a:pt x="383" y="74"/>
                </a:lnTo>
                <a:lnTo>
                  <a:pt x="372" y="54"/>
                </a:lnTo>
                <a:lnTo>
                  <a:pt x="365" y="43"/>
                </a:lnTo>
                <a:lnTo>
                  <a:pt x="356" y="31"/>
                </a:lnTo>
                <a:lnTo>
                  <a:pt x="347" y="23"/>
                </a:lnTo>
                <a:lnTo>
                  <a:pt x="343" y="19"/>
                </a:lnTo>
                <a:lnTo>
                  <a:pt x="338" y="16"/>
                </a:lnTo>
                <a:lnTo>
                  <a:pt x="338" y="16"/>
                </a:lnTo>
                <a:lnTo>
                  <a:pt x="321" y="8"/>
                </a:lnTo>
                <a:lnTo>
                  <a:pt x="307" y="3"/>
                </a:lnTo>
                <a:lnTo>
                  <a:pt x="296" y="0"/>
                </a:lnTo>
                <a:lnTo>
                  <a:pt x="292" y="0"/>
                </a:lnTo>
                <a:lnTo>
                  <a:pt x="290" y="1"/>
                </a:lnTo>
                <a:lnTo>
                  <a:pt x="290" y="1"/>
                </a:lnTo>
                <a:lnTo>
                  <a:pt x="287" y="3"/>
                </a:lnTo>
                <a:lnTo>
                  <a:pt x="285" y="3"/>
                </a:lnTo>
                <a:lnTo>
                  <a:pt x="279" y="3"/>
                </a:lnTo>
                <a:lnTo>
                  <a:pt x="271" y="1"/>
                </a:lnTo>
                <a:lnTo>
                  <a:pt x="264" y="1"/>
                </a:lnTo>
                <a:lnTo>
                  <a:pt x="264" y="1"/>
                </a:lnTo>
                <a:lnTo>
                  <a:pt x="245" y="4"/>
                </a:lnTo>
                <a:lnTo>
                  <a:pt x="233" y="5"/>
                </a:lnTo>
                <a:lnTo>
                  <a:pt x="233" y="5"/>
                </a:lnTo>
                <a:lnTo>
                  <a:pt x="230" y="8"/>
                </a:lnTo>
                <a:lnTo>
                  <a:pt x="225" y="14"/>
                </a:lnTo>
                <a:lnTo>
                  <a:pt x="225" y="14"/>
                </a:lnTo>
                <a:lnTo>
                  <a:pt x="218" y="25"/>
                </a:lnTo>
                <a:lnTo>
                  <a:pt x="211" y="33"/>
                </a:lnTo>
                <a:lnTo>
                  <a:pt x="211" y="33"/>
                </a:lnTo>
                <a:lnTo>
                  <a:pt x="206" y="39"/>
                </a:lnTo>
                <a:lnTo>
                  <a:pt x="203" y="43"/>
                </a:lnTo>
                <a:lnTo>
                  <a:pt x="199" y="45"/>
                </a:lnTo>
                <a:lnTo>
                  <a:pt x="199" y="45"/>
                </a:lnTo>
                <a:lnTo>
                  <a:pt x="194" y="48"/>
                </a:lnTo>
                <a:lnTo>
                  <a:pt x="191" y="51"/>
                </a:lnTo>
                <a:lnTo>
                  <a:pt x="188" y="54"/>
                </a:lnTo>
                <a:lnTo>
                  <a:pt x="185" y="59"/>
                </a:lnTo>
                <a:lnTo>
                  <a:pt x="185" y="59"/>
                </a:lnTo>
                <a:lnTo>
                  <a:pt x="184" y="62"/>
                </a:lnTo>
                <a:lnTo>
                  <a:pt x="184" y="67"/>
                </a:lnTo>
                <a:lnTo>
                  <a:pt x="184" y="71"/>
                </a:lnTo>
                <a:lnTo>
                  <a:pt x="181" y="79"/>
                </a:lnTo>
                <a:lnTo>
                  <a:pt x="181" y="79"/>
                </a:lnTo>
                <a:lnTo>
                  <a:pt x="180" y="86"/>
                </a:lnTo>
                <a:lnTo>
                  <a:pt x="180" y="92"/>
                </a:lnTo>
                <a:lnTo>
                  <a:pt x="181" y="99"/>
                </a:lnTo>
                <a:lnTo>
                  <a:pt x="181" y="105"/>
                </a:lnTo>
                <a:lnTo>
                  <a:pt x="181" y="105"/>
                </a:lnTo>
                <a:lnTo>
                  <a:pt x="183" y="112"/>
                </a:lnTo>
                <a:lnTo>
                  <a:pt x="185" y="119"/>
                </a:lnTo>
                <a:lnTo>
                  <a:pt x="188" y="124"/>
                </a:lnTo>
                <a:lnTo>
                  <a:pt x="189" y="126"/>
                </a:lnTo>
                <a:lnTo>
                  <a:pt x="188" y="127"/>
                </a:lnTo>
                <a:lnTo>
                  <a:pt x="188" y="127"/>
                </a:lnTo>
                <a:lnTo>
                  <a:pt x="188" y="131"/>
                </a:lnTo>
                <a:lnTo>
                  <a:pt x="188" y="136"/>
                </a:lnTo>
                <a:lnTo>
                  <a:pt x="190" y="144"/>
                </a:lnTo>
                <a:lnTo>
                  <a:pt x="193" y="153"/>
                </a:lnTo>
                <a:close/>
                <a:moveTo>
                  <a:pt x="221" y="222"/>
                </a:moveTo>
                <a:lnTo>
                  <a:pt x="221" y="222"/>
                </a:lnTo>
                <a:lnTo>
                  <a:pt x="260" y="239"/>
                </a:lnTo>
                <a:lnTo>
                  <a:pt x="260" y="239"/>
                </a:lnTo>
                <a:lnTo>
                  <a:pt x="265" y="242"/>
                </a:lnTo>
                <a:lnTo>
                  <a:pt x="271" y="243"/>
                </a:lnTo>
                <a:lnTo>
                  <a:pt x="280" y="243"/>
                </a:lnTo>
                <a:lnTo>
                  <a:pt x="297" y="258"/>
                </a:lnTo>
                <a:lnTo>
                  <a:pt x="297" y="258"/>
                </a:lnTo>
                <a:lnTo>
                  <a:pt x="315" y="276"/>
                </a:lnTo>
                <a:lnTo>
                  <a:pt x="326" y="288"/>
                </a:lnTo>
                <a:lnTo>
                  <a:pt x="330" y="293"/>
                </a:lnTo>
                <a:lnTo>
                  <a:pt x="331" y="296"/>
                </a:lnTo>
                <a:lnTo>
                  <a:pt x="331" y="296"/>
                </a:lnTo>
                <a:lnTo>
                  <a:pt x="330" y="299"/>
                </a:lnTo>
                <a:lnTo>
                  <a:pt x="325" y="307"/>
                </a:lnTo>
                <a:lnTo>
                  <a:pt x="320" y="313"/>
                </a:lnTo>
                <a:lnTo>
                  <a:pt x="317" y="318"/>
                </a:lnTo>
                <a:lnTo>
                  <a:pt x="317" y="318"/>
                </a:lnTo>
                <a:lnTo>
                  <a:pt x="312" y="335"/>
                </a:lnTo>
                <a:lnTo>
                  <a:pt x="309" y="347"/>
                </a:lnTo>
                <a:lnTo>
                  <a:pt x="305" y="353"/>
                </a:lnTo>
                <a:lnTo>
                  <a:pt x="305" y="353"/>
                </a:lnTo>
                <a:lnTo>
                  <a:pt x="301" y="360"/>
                </a:lnTo>
                <a:lnTo>
                  <a:pt x="294" y="372"/>
                </a:lnTo>
                <a:lnTo>
                  <a:pt x="287" y="383"/>
                </a:lnTo>
                <a:lnTo>
                  <a:pt x="282" y="390"/>
                </a:lnTo>
                <a:lnTo>
                  <a:pt x="282" y="390"/>
                </a:lnTo>
                <a:lnTo>
                  <a:pt x="276" y="392"/>
                </a:lnTo>
                <a:lnTo>
                  <a:pt x="261" y="394"/>
                </a:lnTo>
                <a:lnTo>
                  <a:pt x="216" y="398"/>
                </a:lnTo>
                <a:lnTo>
                  <a:pt x="135" y="403"/>
                </a:lnTo>
                <a:lnTo>
                  <a:pt x="135" y="403"/>
                </a:lnTo>
                <a:lnTo>
                  <a:pt x="132" y="403"/>
                </a:lnTo>
                <a:lnTo>
                  <a:pt x="130" y="400"/>
                </a:lnTo>
                <a:lnTo>
                  <a:pt x="132" y="395"/>
                </a:lnTo>
                <a:lnTo>
                  <a:pt x="134" y="390"/>
                </a:lnTo>
                <a:lnTo>
                  <a:pt x="143" y="375"/>
                </a:lnTo>
                <a:lnTo>
                  <a:pt x="154" y="357"/>
                </a:lnTo>
                <a:lnTo>
                  <a:pt x="181" y="320"/>
                </a:lnTo>
                <a:lnTo>
                  <a:pt x="191" y="306"/>
                </a:lnTo>
                <a:lnTo>
                  <a:pt x="198" y="296"/>
                </a:lnTo>
                <a:lnTo>
                  <a:pt x="208" y="266"/>
                </a:lnTo>
                <a:lnTo>
                  <a:pt x="208" y="266"/>
                </a:lnTo>
                <a:lnTo>
                  <a:pt x="201" y="249"/>
                </a:lnTo>
                <a:lnTo>
                  <a:pt x="201" y="249"/>
                </a:lnTo>
                <a:lnTo>
                  <a:pt x="201" y="247"/>
                </a:lnTo>
                <a:lnTo>
                  <a:pt x="204" y="243"/>
                </a:lnTo>
                <a:lnTo>
                  <a:pt x="211" y="234"/>
                </a:lnTo>
                <a:lnTo>
                  <a:pt x="221" y="222"/>
                </a:lnTo>
                <a:lnTo>
                  <a:pt x="221" y="2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4C5D3F7E-E9D8-42A4-8588-F9CC2E5C6CE8}"/>
              </a:ext>
            </a:extLst>
          </p:cNvPr>
          <p:cNvSpPr>
            <a:spLocks noEditPoints="1"/>
          </p:cNvSpPr>
          <p:nvPr/>
        </p:nvSpPr>
        <p:spPr bwMode="auto">
          <a:xfrm>
            <a:off x="2646476" y="2781218"/>
            <a:ext cx="823913" cy="1622425"/>
          </a:xfrm>
          <a:custGeom>
            <a:avLst/>
            <a:gdLst>
              <a:gd name="T0" fmla="*/ 68 w 519"/>
              <a:gd name="T1" fmla="*/ 16 h 1022"/>
              <a:gd name="T2" fmla="*/ 60 w 519"/>
              <a:gd name="T3" fmla="*/ 25 h 1022"/>
              <a:gd name="T4" fmla="*/ 110 w 519"/>
              <a:gd name="T5" fmla="*/ 61 h 1022"/>
              <a:gd name="T6" fmla="*/ 96 w 519"/>
              <a:gd name="T7" fmla="*/ 128 h 1022"/>
              <a:gd name="T8" fmla="*/ 106 w 519"/>
              <a:gd name="T9" fmla="*/ 207 h 1022"/>
              <a:gd name="T10" fmla="*/ 119 w 519"/>
              <a:gd name="T11" fmla="*/ 224 h 1022"/>
              <a:gd name="T12" fmla="*/ 62 w 519"/>
              <a:gd name="T13" fmla="*/ 353 h 1022"/>
              <a:gd name="T14" fmla="*/ 42 w 519"/>
              <a:gd name="T15" fmla="*/ 364 h 1022"/>
              <a:gd name="T16" fmla="*/ 26 w 519"/>
              <a:gd name="T17" fmla="*/ 374 h 1022"/>
              <a:gd name="T18" fmla="*/ 22 w 519"/>
              <a:gd name="T19" fmla="*/ 391 h 1022"/>
              <a:gd name="T20" fmla="*/ 2 w 519"/>
              <a:gd name="T21" fmla="*/ 417 h 1022"/>
              <a:gd name="T22" fmla="*/ 4 w 519"/>
              <a:gd name="T23" fmla="*/ 450 h 1022"/>
              <a:gd name="T24" fmla="*/ 14 w 519"/>
              <a:gd name="T25" fmla="*/ 474 h 1022"/>
              <a:gd name="T26" fmla="*/ 19 w 519"/>
              <a:gd name="T27" fmla="*/ 505 h 1022"/>
              <a:gd name="T28" fmla="*/ 63 w 519"/>
              <a:gd name="T29" fmla="*/ 528 h 1022"/>
              <a:gd name="T30" fmla="*/ 128 w 519"/>
              <a:gd name="T31" fmla="*/ 588 h 1022"/>
              <a:gd name="T32" fmla="*/ 131 w 519"/>
              <a:gd name="T33" fmla="*/ 599 h 1022"/>
              <a:gd name="T34" fmla="*/ 85 w 519"/>
              <a:gd name="T35" fmla="*/ 653 h 1022"/>
              <a:gd name="T36" fmla="*/ 97 w 519"/>
              <a:gd name="T37" fmla="*/ 678 h 1022"/>
              <a:gd name="T38" fmla="*/ 131 w 519"/>
              <a:gd name="T39" fmla="*/ 756 h 1022"/>
              <a:gd name="T40" fmla="*/ 129 w 519"/>
              <a:gd name="T41" fmla="*/ 831 h 1022"/>
              <a:gd name="T42" fmla="*/ 124 w 519"/>
              <a:gd name="T43" fmla="*/ 877 h 1022"/>
              <a:gd name="T44" fmla="*/ 85 w 519"/>
              <a:gd name="T45" fmla="*/ 977 h 1022"/>
              <a:gd name="T46" fmla="*/ 76 w 519"/>
              <a:gd name="T47" fmla="*/ 1008 h 1022"/>
              <a:gd name="T48" fmla="*/ 107 w 519"/>
              <a:gd name="T49" fmla="*/ 1021 h 1022"/>
              <a:gd name="T50" fmla="*/ 210 w 519"/>
              <a:gd name="T51" fmla="*/ 982 h 1022"/>
              <a:gd name="T52" fmla="*/ 249 w 519"/>
              <a:gd name="T53" fmla="*/ 892 h 1022"/>
              <a:gd name="T54" fmla="*/ 298 w 519"/>
              <a:gd name="T55" fmla="*/ 894 h 1022"/>
              <a:gd name="T56" fmla="*/ 309 w 519"/>
              <a:gd name="T57" fmla="*/ 879 h 1022"/>
              <a:gd name="T58" fmla="*/ 350 w 519"/>
              <a:gd name="T59" fmla="*/ 889 h 1022"/>
              <a:gd name="T60" fmla="*/ 381 w 519"/>
              <a:gd name="T61" fmla="*/ 851 h 1022"/>
              <a:gd name="T62" fmla="*/ 389 w 519"/>
              <a:gd name="T63" fmla="*/ 832 h 1022"/>
              <a:gd name="T64" fmla="*/ 341 w 519"/>
              <a:gd name="T65" fmla="*/ 793 h 1022"/>
              <a:gd name="T66" fmla="*/ 320 w 519"/>
              <a:gd name="T67" fmla="*/ 725 h 1022"/>
              <a:gd name="T68" fmla="*/ 311 w 519"/>
              <a:gd name="T69" fmla="*/ 675 h 1022"/>
              <a:gd name="T70" fmla="*/ 344 w 519"/>
              <a:gd name="T71" fmla="*/ 591 h 1022"/>
              <a:gd name="T72" fmla="*/ 349 w 519"/>
              <a:gd name="T73" fmla="*/ 553 h 1022"/>
              <a:gd name="T74" fmla="*/ 402 w 519"/>
              <a:gd name="T75" fmla="*/ 586 h 1022"/>
              <a:gd name="T76" fmla="*/ 450 w 519"/>
              <a:gd name="T77" fmla="*/ 572 h 1022"/>
              <a:gd name="T78" fmla="*/ 509 w 519"/>
              <a:gd name="T79" fmla="*/ 501 h 1022"/>
              <a:gd name="T80" fmla="*/ 519 w 519"/>
              <a:gd name="T81" fmla="*/ 437 h 1022"/>
              <a:gd name="T82" fmla="*/ 516 w 519"/>
              <a:gd name="T83" fmla="*/ 384 h 1022"/>
              <a:gd name="T84" fmla="*/ 503 w 519"/>
              <a:gd name="T85" fmla="*/ 318 h 1022"/>
              <a:gd name="T86" fmla="*/ 477 w 519"/>
              <a:gd name="T87" fmla="*/ 248 h 1022"/>
              <a:gd name="T88" fmla="*/ 436 w 519"/>
              <a:gd name="T89" fmla="*/ 232 h 1022"/>
              <a:gd name="T90" fmla="*/ 334 w 519"/>
              <a:gd name="T91" fmla="*/ 184 h 1022"/>
              <a:gd name="T92" fmla="*/ 280 w 519"/>
              <a:gd name="T93" fmla="*/ 191 h 1022"/>
              <a:gd name="T94" fmla="*/ 295 w 519"/>
              <a:gd name="T95" fmla="*/ 166 h 1022"/>
              <a:gd name="T96" fmla="*/ 265 w 519"/>
              <a:gd name="T97" fmla="*/ 126 h 1022"/>
              <a:gd name="T98" fmla="*/ 280 w 519"/>
              <a:gd name="T99" fmla="*/ 86 h 1022"/>
              <a:gd name="T100" fmla="*/ 262 w 519"/>
              <a:gd name="T101" fmla="*/ 36 h 1022"/>
              <a:gd name="T102" fmla="*/ 223 w 519"/>
              <a:gd name="T103" fmla="*/ 9 h 1022"/>
              <a:gd name="T104" fmla="*/ 118 w 519"/>
              <a:gd name="T105" fmla="*/ 32 h 1022"/>
              <a:gd name="T106" fmla="*/ 73 w 519"/>
              <a:gd name="T107" fmla="*/ 424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9" h="1022">
                <a:moveTo>
                  <a:pt x="118" y="32"/>
                </a:moveTo>
                <a:lnTo>
                  <a:pt x="118" y="32"/>
                </a:lnTo>
                <a:lnTo>
                  <a:pt x="108" y="29"/>
                </a:lnTo>
                <a:lnTo>
                  <a:pt x="88" y="21"/>
                </a:lnTo>
                <a:lnTo>
                  <a:pt x="78" y="19"/>
                </a:lnTo>
                <a:lnTo>
                  <a:pt x="68" y="16"/>
                </a:lnTo>
                <a:lnTo>
                  <a:pt x="65" y="16"/>
                </a:lnTo>
                <a:lnTo>
                  <a:pt x="62" y="17"/>
                </a:lnTo>
                <a:lnTo>
                  <a:pt x="60" y="19"/>
                </a:lnTo>
                <a:lnTo>
                  <a:pt x="60" y="21"/>
                </a:lnTo>
                <a:lnTo>
                  <a:pt x="60" y="21"/>
                </a:lnTo>
                <a:lnTo>
                  <a:pt x="60" y="25"/>
                </a:lnTo>
                <a:lnTo>
                  <a:pt x="62" y="27"/>
                </a:lnTo>
                <a:lnTo>
                  <a:pt x="67" y="34"/>
                </a:lnTo>
                <a:lnTo>
                  <a:pt x="76" y="41"/>
                </a:lnTo>
                <a:lnTo>
                  <a:pt x="85" y="47"/>
                </a:lnTo>
                <a:lnTo>
                  <a:pt x="102" y="57"/>
                </a:lnTo>
                <a:lnTo>
                  <a:pt x="110" y="61"/>
                </a:lnTo>
                <a:lnTo>
                  <a:pt x="110" y="61"/>
                </a:lnTo>
                <a:lnTo>
                  <a:pt x="106" y="72"/>
                </a:lnTo>
                <a:lnTo>
                  <a:pt x="100" y="95"/>
                </a:lnTo>
                <a:lnTo>
                  <a:pt x="100" y="95"/>
                </a:lnTo>
                <a:lnTo>
                  <a:pt x="97" y="110"/>
                </a:lnTo>
                <a:lnTo>
                  <a:pt x="96" y="128"/>
                </a:lnTo>
                <a:lnTo>
                  <a:pt x="93" y="154"/>
                </a:lnTo>
                <a:lnTo>
                  <a:pt x="93" y="154"/>
                </a:lnTo>
                <a:lnTo>
                  <a:pt x="95" y="166"/>
                </a:lnTo>
                <a:lnTo>
                  <a:pt x="98" y="183"/>
                </a:lnTo>
                <a:lnTo>
                  <a:pt x="103" y="201"/>
                </a:lnTo>
                <a:lnTo>
                  <a:pt x="106" y="207"/>
                </a:lnTo>
                <a:lnTo>
                  <a:pt x="108" y="211"/>
                </a:lnTo>
                <a:lnTo>
                  <a:pt x="108" y="211"/>
                </a:lnTo>
                <a:lnTo>
                  <a:pt x="114" y="219"/>
                </a:lnTo>
                <a:lnTo>
                  <a:pt x="117" y="223"/>
                </a:lnTo>
                <a:lnTo>
                  <a:pt x="119" y="224"/>
                </a:lnTo>
                <a:lnTo>
                  <a:pt x="119" y="224"/>
                </a:lnTo>
                <a:lnTo>
                  <a:pt x="128" y="229"/>
                </a:lnTo>
                <a:lnTo>
                  <a:pt x="132" y="233"/>
                </a:lnTo>
                <a:lnTo>
                  <a:pt x="98" y="338"/>
                </a:lnTo>
                <a:lnTo>
                  <a:pt x="98" y="338"/>
                </a:lnTo>
                <a:lnTo>
                  <a:pt x="82" y="345"/>
                </a:lnTo>
                <a:lnTo>
                  <a:pt x="62" y="353"/>
                </a:lnTo>
                <a:lnTo>
                  <a:pt x="62" y="353"/>
                </a:lnTo>
                <a:lnTo>
                  <a:pt x="58" y="355"/>
                </a:lnTo>
                <a:lnTo>
                  <a:pt x="53" y="359"/>
                </a:lnTo>
                <a:lnTo>
                  <a:pt x="48" y="365"/>
                </a:lnTo>
                <a:lnTo>
                  <a:pt x="48" y="365"/>
                </a:lnTo>
                <a:lnTo>
                  <a:pt x="42" y="364"/>
                </a:lnTo>
                <a:lnTo>
                  <a:pt x="37" y="364"/>
                </a:lnTo>
                <a:lnTo>
                  <a:pt x="35" y="364"/>
                </a:lnTo>
                <a:lnTo>
                  <a:pt x="33" y="365"/>
                </a:lnTo>
                <a:lnTo>
                  <a:pt x="33" y="365"/>
                </a:lnTo>
                <a:lnTo>
                  <a:pt x="29" y="370"/>
                </a:lnTo>
                <a:lnTo>
                  <a:pt x="26" y="374"/>
                </a:lnTo>
                <a:lnTo>
                  <a:pt x="26" y="374"/>
                </a:lnTo>
                <a:lnTo>
                  <a:pt x="24" y="381"/>
                </a:lnTo>
                <a:lnTo>
                  <a:pt x="22" y="388"/>
                </a:lnTo>
                <a:lnTo>
                  <a:pt x="22" y="388"/>
                </a:lnTo>
                <a:lnTo>
                  <a:pt x="21" y="389"/>
                </a:lnTo>
                <a:lnTo>
                  <a:pt x="22" y="391"/>
                </a:lnTo>
                <a:lnTo>
                  <a:pt x="25" y="395"/>
                </a:lnTo>
                <a:lnTo>
                  <a:pt x="29" y="400"/>
                </a:lnTo>
                <a:lnTo>
                  <a:pt x="26" y="410"/>
                </a:lnTo>
                <a:lnTo>
                  <a:pt x="4" y="414"/>
                </a:lnTo>
                <a:lnTo>
                  <a:pt x="4" y="414"/>
                </a:lnTo>
                <a:lnTo>
                  <a:pt x="2" y="417"/>
                </a:lnTo>
                <a:lnTo>
                  <a:pt x="1" y="422"/>
                </a:lnTo>
                <a:lnTo>
                  <a:pt x="0" y="429"/>
                </a:lnTo>
                <a:lnTo>
                  <a:pt x="0" y="429"/>
                </a:lnTo>
                <a:lnTo>
                  <a:pt x="0" y="435"/>
                </a:lnTo>
                <a:lnTo>
                  <a:pt x="1" y="441"/>
                </a:lnTo>
                <a:lnTo>
                  <a:pt x="4" y="450"/>
                </a:lnTo>
                <a:lnTo>
                  <a:pt x="4" y="450"/>
                </a:lnTo>
                <a:lnTo>
                  <a:pt x="7" y="454"/>
                </a:lnTo>
                <a:lnTo>
                  <a:pt x="11" y="456"/>
                </a:lnTo>
                <a:lnTo>
                  <a:pt x="17" y="459"/>
                </a:lnTo>
                <a:lnTo>
                  <a:pt x="17" y="459"/>
                </a:lnTo>
                <a:lnTo>
                  <a:pt x="14" y="474"/>
                </a:lnTo>
                <a:lnTo>
                  <a:pt x="11" y="486"/>
                </a:lnTo>
                <a:lnTo>
                  <a:pt x="11" y="491"/>
                </a:lnTo>
                <a:lnTo>
                  <a:pt x="12" y="493"/>
                </a:lnTo>
                <a:lnTo>
                  <a:pt x="12" y="493"/>
                </a:lnTo>
                <a:lnTo>
                  <a:pt x="15" y="498"/>
                </a:lnTo>
                <a:lnTo>
                  <a:pt x="19" y="505"/>
                </a:lnTo>
                <a:lnTo>
                  <a:pt x="22" y="508"/>
                </a:lnTo>
                <a:lnTo>
                  <a:pt x="26" y="511"/>
                </a:lnTo>
                <a:lnTo>
                  <a:pt x="31" y="513"/>
                </a:lnTo>
                <a:lnTo>
                  <a:pt x="36" y="516"/>
                </a:lnTo>
                <a:lnTo>
                  <a:pt x="65" y="523"/>
                </a:lnTo>
                <a:lnTo>
                  <a:pt x="63" y="528"/>
                </a:lnTo>
                <a:lnTo>
                  <a:pt x="98" y="550"/>
                </a:lnTo>
                <a:lnTo>
                  <a:pt x="98" y="550"/>
                </a:lnTo>
                <a:lnTo>
                  <a:pt x="111" y="567"/>
                </a:lnTo>
                <a:lnTo>
                  <a:pt x="121" y="581"/>
                </a:lnTo>
                <a:lnTo>
                  <a:pt x="124" y="586"/>
                </a:lnTo>
                <a:lnTo>
                  <a:pt x="128" y="588"/>
                </a:lnTo>
                <a:lnTo>
                  <a:pt x="128" y="588"/>
                </a:lnTo>
                <a:lnTo>
                  <a:pt x="131" y="589"/>
                </a:lnTo>
                <a:lnTo>
                  <a:pt x="132" y="592"/>
                </a:lnTo>
                <a:lnTo>
                  <a:pt x="133" y="596"/>
                </a:lnTo>
                <a:lnTo>
                  <a:pt x="132" y="598"/>
                </a:lnTo>
                <a:lnTo>
                  <a:pt x="131" y="599"/>
                </a:lnTo>
                <a:lnTo>
                  <a:pt x="131" y="599"/>
                </a:lnTo>
                <a:lnTo>
                  <a:pt x="113" y="616"/>
                </a:lnTo>
                <a:lnTo>
                  <a:pt x="102" y="627"/>
                </a:lnTo>
                <a:lnTo>
                  <a:pt x="95" y="636"/>
                </a:lnTo>
                <a:lnTo>
                  <a:pt x="85" y="653"/>
                </a:lnTo>
                <a:lnTo>
                  <a:pt x="85" y="653"/>
                </a:lnTo>
                <a:lnTo>
                  <a:pt x="86" y="654"/>
                </a:lnTo>
                <a:lnTo>
                  <a:pt x="88" y="657"/>
                </a:lnTo>
                <a:lnTo>
                  <a:pt x="91" y="662"/>
                </a:lnTo>
                <a:lnTo>
                  <a:pt x="95" y="672"/>
                </a:lnTo>
                <a:lnTo>
                  <a:pt x="95" y="672"/>
                </a:lnTo>
                <a:lnTo>
                  <a:pt x="97" y="678"/>
                </a:lnTo>
                <a:lnTo>
                  <a:pt x="102" y="684"/>
                </a:lnTo>
                <a:lnTo>
                  <a:pt x="113" y="698"/>
                </a:lnTo>
                <a:lnTo>
                  <a:pt x="124" y="708"/>
                </a:lnTo>
                <a:lnTo>
                  <a:pt x="129" y="712"/>
                </a:lnTo>
                <a:lnTo>
                  <a:pt x="129" y="712"/>
                </a:lnTo>
                <a:lnTo>
                  <a:pt x="131" y="756"/>
                </a:lnTo>
                <a:lnTo>
                  <a:pt x="132" y="786"/>
                </a:lnTo>
                <a:lnTo>
                  <a:pt x="134" y="801"/>
                </a:lnTo>
                <a:lnTo>
                  <a:pt x="134" y="801"/>
                </a:lnTo>
                <a:lnTo>
                  <a:pt x="134" y="804"/>
                </a:lnTo>
                <a:lnTo>
                  <a:pt x="133" y="811"/>
                </a:lnTo>
                <a:lnTo>
                  <a:pt x="129" y="831"/>
                </a:lnTo>
                <a:lnTo>
                  <a:pt x="126" y="852"/>
                </a:lnTo>
                <a:lnTo>
                  <a:pt x="126" y="861"/>
                </a:lnTo>
                <a:lnTo>
                  <a:pt x="126" y="866"/>
                </a:lnTo>
                <a:lnTo>
                  <a:pt x="126" y="866"/>
                </a:lnTo>
                <a:lnTo>
                  <a:pt x="126" y="870"/>
                </a:lnTo>
                <a:lnTo>
                  <a:pt x="124" y="877"/>
                </a:lnTo>
                <a:lnTo>
                  <a:pt x="117" y="896"/>
                </a:lnTo>
                <a:lnTo>
                  <a:pt x="105" y="921"/>
                </a:lnTo>
                <a:lnTo>
                  <a:pt x="121" y="936"/>
                </a:lnTo>
                <a:lnTo>
                  <a:pt x="121" y="936"/>
                </a:lnTo>
                <a:lnTo>
                  <a:pt x="100" y="960"/>
                </a:lnTo>
                <a:lnTo>
                  <a:pt x="85" y="977"/>
                </a:lnTo>
                <a:lnTo>
                  <a:pt x="75" y="989"/>
                </a:lnTo>
                <a:lnTo>
                  <a:pt x="75" y="989"/>
                </a:lnTo>
                <a:lnTo>
                  <a:pt x="73" y="994"/>
                </a:lnTo>
                <a:lnTo>
                  <a:pt x="73" y="998"/>
                </a:lnTo>
                <a:lnTo>
                  <a:pt x="73" y="1003"/>
                </a:lnTo>
                <a:lnTo>
                  <a:pt x="76" y="1008"/>
                </a:lnTo>
                <a:lnTo>
                  <a:pt x="80" y="1013"/>
                </a:lnTo>
                <a:lnTo>
                  <a:pt x="83" y="1017"/>
                </a:lnTo>
                <a:lnTo>
                  <a:pt x="90" y="1019"/>
                </a:lnTo>
                <a:lnTo>
                  <a:pt x="97" y="1022"/>
                </a:lnTo>
                <a:lnTo>
                  <a:pt x="97" y="1022"/>
                </a:lnTo>
                <a:lnTo>
                  <a:pt x="107" y="1021"/>
                </a:lnTo>
                <a:lnTo>
                  <a:pt x="119" y="1018"/>
                </a:lnTo>
                <a:lnTo>
                  <a:pt x="133" y="1014"/>
                </a:lnTo>
                <a:lnTo>
                  <a:pt x="147" y="1009"/>
                </a:lnTo>
                <a:lnTo>
                  <a:pt x="171" y="999"/>
                </a:lnTo>
                <a:lnTo>
                  <a:pt x="182" y="994"/>
                </a:lnTo>
                <a:lnTo>
                  <a:pt x="210" y="982"/>
                </a:lnTo>
                <a:lnTo>
                  <a:pt x="217" y="958"/>
                </a:lnTo>
                <a:lnTo>
                  <a:pt x="232" y="962"/>
                </a:lnTo>
                <a:lnTo>
                  <a:pt x="247" y="890"/>
                </a:lnTo>
                <a:lnTo>
                  <a:pt x="247" y="890"/>
                </a:lnTo>
                <a:lnTo>
                  <a:pt x="248" y="890"/>
                </a:lnTo>
                <a:lnTo>
                  <a:pt x="249" y="892"/>
                </a:lnTo>
                <a:lnTo>
                  <a:pt x="254" y="894"/>
                </a:lnTo>
                <a:lnTo>
                  <a:pt x="267" y="895"/>
                </a:lnTo>
                <a:lnTo>
                  <a:pt x="267" y="895"/>
                </a:lnTo>
                <a:lnTo>
                  <a:pt x="279" y="896"/>
                </a:lnTo>
                <a:lnTo>
                  <a:pt x="290" y="895"/>
                </a:lnTo>
                <a:lnTo>
                  <a:pt x="298" y="894"/>
                </a:lnTo>
                <a:lnTo>
                  <a:pt x="304" y="890"/>
                </a:lnTo>
                <a:lnTo>
                  <a:pt x="304" y="890"/>
                </a:lnTo>
                <a:lnTo>
                  <a:pt x="305" y="887"/>
                </a:lnTo>
                <a:lnTo>
                  <a:pt x="306" y="885"/>
                </a:lnTo>
                <a:lnTo>
                  <a:pt x="308" y="880"/>
                </a:lnTo>
                <a:lnTo>
                  <a:pt x="309" y="879"/>
                </a:lnTo>
                <a:lnTo>
                  <a:pt x="311" y="877"/>
                </a:lnTo>
                <a:lnTo>
                  <a:pt x="315" y="879"/>
                </a:lnTo>
                <a:lnTo>
                  <a:pt x="321" y="880"/>
                </a:lnTo>
                <a:lnTo>
                  <a:pt x="321" y="880"/>
                </a:lnTo>
                <a:lnTo>
                  <a:pt x="341" y="886"/>
                </a:lnTo>
                <a:lnTo>
                  <a:pt x="350" y="889"/>
                </a:lnTo>
                <a:lnTo>
                  <a:pt x="350" y="889"/>
                </a:lnTo>
                <a:lnTo>
                  <a:pt x="352" y="887"/>
                </a:lnTo>
                <a:lnTo>
                  <a:pt x="356" y="884"/>
                </a:lnTo>
                <a:lnTo>
                  <a:pt x="365" y="874"/>
                </a:lnTo>
                <a:lnTo>
                  <a:pt x="375" y="861"/>
                </a:lnTo>
                <a:lnTo>
                  <a:pt x="381" y="851"/>
                </a:lnTo>
                <a:lnTo>
                  <a:pt x="381" y="851"/>
                </a:lnTo>
                <a:lnTo>
                  <a:pt x="386" y="844"/>
                </a:lnTo>
                <a:lnTo>
                  <a:pt x="387" y="841"/>
                </a:lnTo>
                <a:lnTo>
                  <a:pt x="390" y="839"/>
                </a:lnTo>
                <a:lnTo>
                  <a:pt x="390" y="836"/>
                </a:lnTo>
                <a:lnTo>
                  <a:pt x="389" y="832"/>
                </a:lnTo>
                <a:lnTo>
                  <a:pt x="385" y="829"/>
                </a:lnTo>
                <a:lnTo>
                  <a:pt x="379" y="824"/>
                </a:lnTo>
                <a:lnTo>
                  <a:pt x="379" y="824"/>
                </a:lnTo>
                <a:lnTo>
                  <a:pt x="365" y="814"/>
                </a:lnTo>
                <a:lnTo>
                  <a:pt x="352" y="804"/>
                </a:lnTo>
                <a:lnTo>
                  <a:pt x="341" y="793"/>
                </a:lnTo>
                <a:lnTo>
                  <a:pt x="347" y="774"/>
                </a:lnTo>
                <a:lnTo>
                  <a:pt x="347" y="774"/>
                </a:lnTo>
                <a:lnTo>
                  <a:pt x="346" y="770"/>
                </a:lnTo>
                <a:lnTo>
                  <a:pt x="344" y="765"/>
                </a:lnTo>
                <a:lnTo>
                  <a:pt x="335" y="749"/>
                </a:lnTo>
                <a:lnTo>
                  <a:pt x="320" y="725"/>
                </a:lnTo>
                <a:lnTo>
                  <a:pt x="320" y="725"/>
                </a:lnTo>
                <a:lnTo>
                  <a:pt x="296" y="698"/>
                </a:lnTo>
                <a:lnTo>
                  <a:pt x="296" y="698"/>
                </a:lnTo>
                <a:lnTo>
                  <a:pt x="299" y="695"/>
                </a:lnTo>
                <a:lnTo>
                  <a:pt x="305" y="688"/>
                </a:lnTo>
                <a:lnTo>
                  <a:pt x="311" y="675"/>
                </a:lnTo>
                <a:lnTo>
                  <a:pt x="319" y="658"/>
                </a:lnTo>
                <a:lnTo>
                  <a:pt x="319" y="658"/>
                </a:lnTo>
                <a:lnTo>
                  <a:pt x="326" y="636"/>
                </a:lnTo>
                <a:lnTo>
                  <a:pt x="335" y="614"/>
                </a:lnTo>
                <a:lnTo>
                  <a:pt x="343" y="597"/>
                </a:lnTo>
                <a:lnTo>
                  <a:pt x="344" y="591"/>
                </a:lnTo>
                <a:lnTo>
                  <a:pt x="344" y="588"/>
                </a:lnTo>
                <a:lnTo>
                  <a:pt x="344" y="588"/>
                </a:lnTo>
                <a:lnTo>
                  <a:pt x="344" y="581"/>
                </a:lnTo>
                <a:lnTo>
                  <a:pt x="346" y="568"/>
                </a:lnTo>
                <a:lnTo>
                  <a:pt x="349" y="553"/>
                </a:lnTo>
                <a:lnTo>
                  <a:pt x="349" y="553"/>
                </a:lnTo>
                <a:lnTo>
                  <a:pt x="355" y="559"/>
                </a:lnTo>
                <a:lnTo>
                  <a:pt x="362" y="566"/>
                </a:lnTo>
                <a:lnTo>
                  <a:pt x="372" y="572"/>
                </a:lnTo>
                <a:lnTo>
                  <a:pt x="384" y="579"/>
                </a:lnTo>
                <a:lnTo>
                  <a:pt x="396" y="583"/>
                </a:lnTo>
                <a:lnTo>
                  <a:pt x="402" y="586"/>
                </a:lnTo>
                <a:lnTo>
                  <a:pt x="409" y="586"/>
                </a:lnTo>
                <a:lnTo>
                  <a:pt x="416" y="586"/>
                </a:lnTo>
                <a:lnTo>
                  <a:pt x="422" y="584"/>
                </a:lnTo>
                <a:lnTo>
                  <a:pt x="422" y="584"/>
                </a:lnTo>
                <a:lnTo>
                  <a:pt x="436" y="579"/>
                </a:lnTo>
                <a:lnTo>
                  <a:pt x="450" y="572"/>
                </a:lnTo>
                <a:lnTo>
                  <a:pt x="477" y="557"/>
                </a:lnTo>
                <a:lnTo>
                  <a:pt x="498" y="543"/>
                </a:lnTo>
                <a:lnTo>
                  <a:pt x="508" y="536"/>
                </a:lnTo>
                <a:lnTo>
                  <a:pt x="508" y="536"/>
                </a:lnTo>
                <a:lnTo>
                  <a:pt x="509" y="525"/>
                </a:lnTo>
                <a:lnTo>
                  <a:pt x="509" y="501"/>
                </a:lnTo>
                <a:lnTo>
                  <a:pt x="511" y="477"/>
                </a:lnTo>
                <a:lnTo>
                  <a:pt x="513" y="465"/>
                </a:lnTo>
                <a:lnTo>
                  <a:pt x="513" y="465"/>
                </a:lnTo>
                <a:lnTo>
                  <a:pt x="514" y="460"/>
                </a:lnTo>
                <a:lnTo>
                  <a:pt x="517" y="450"/>
                </a:lnTo>
                <a:lnTo>
                  <a:pt x="519" y="437"/>
                </a:lnTo>
                <a:lnTo>
                  <a:pt x="519" y="426"/>
                </a:lnTo>
                <a:lnTo>
                  <a:pt x="519" y="426"/>
                </a:lnTo>
                <a:lnTo>
                  <a:pt x="518" y="416"/>
                </a:lnTo>
                <a:lnTo>
                  <a:pt x="518" y="407"/>
                </a:lnTo>
                <a:lnTo>
                  <a:pt x="518" y="399"/>
                </a:lnTo>
                <a:lnTo>
                  <a:pt x="516" y="384"/>
                </a:lnTo>
                <a:lnTo>
                  <a:pt x="516" y="384"/>
                </a:lnTo>
                <a:lnTo>
                  <a:pt x="513" y="366"/>
                </a:lnTo>
                <a:lnTo>
                  <a:pt x="512" y="351"/>
                </a:lnTo>
                <a:lnTo>
                  <a:pt x="508" y="335"/>
                </a:lnTo>
                <a:lnTo>
                  <a:pt x="503" y="318"/>
                </a:lnTo>
                <a:lnTo>
                  <a:pt x="503" y="318"/>
                </a:lnTo>
                <a:lnTo>
                  <a:pt x="498" y="298"/>
                </a:lnTo>
                <a:lnTo>
                  <a:pt x="493" y="278"/>
                </a:lnTo>
                <a:lnTo>
                  <a:pt x="491" y="268"/>
                </a:lnTo>
                <a:lnTo>
                  <a:pt x="487" y="260"/>
                </a:lnTo>
                <a:lnTo>
                  <a:pt x="483" y="253"/>
                </a:lnTo>
                <a:lnTo>
                  <a:pt x="477" y="248"/>
                </a:lnTo>
                <a:lnTo>
                  <a:pt x="477" y="248"/>
                </a:lnTo>
                <a:lnTo>
                  <a:pt x="465" y="243"/>
                </a:lnTo>
                <a:lnTo>
                  <a:pt x="453" y="239"/>
                </a:lnTo>
                <a:lnTo>
                  <a:pt x="443" y="235"/>
                </a:lnTo>
                <a:lnTo>
                  <a:pt x="436" y="232"/>
                </a:lnTo>
                <a:lnTo>
                  <a:pt x="436" y="232"/>
                </a:lnTo>
                <a:lnTo>
                  <a:pt x="421" y="223"/>
                </a:lnTo>
                <a:lnTo>
                  <a:pt x="397" y="209"/>
                </a:lnTo>
                <a:lnTo>
                  <a:pt x="374" y="196"/>
                </a:lnTo>
                <a:lnTo>
                  <a:pt x="361" y="189"/>
                </a:lnTo>
                <a:lnTo>
                  <a:pt x="361" y="189"/>
                </a:lnTo>
                <a:lnTo>
                  <a:pt x="334" y="184"/>
                </a:lnTo>
                <a:lnTo>
                  <a:pt x="311" y="181"/>
                </a:lnTo>
                <a:lnTo>
                  <a:pt x="303" y="194"/>
                </a:lnTo>
                <a:lnTo>
                  <a:pt x="300" y="203"/>
                </a:lnTo>
                <a:lnTo>
                  <a:pt x="278" y="192"/>
                </a:lnTo>
                <a:lnTo>
                  <a:pt x="278" y="192"/>
                </a:lnTo>
                <a:lnTo>
                  <a:pt x="280" y="191"/>
                </a:lnTo>
                <a:lnTo>
                  <a:pt x="286" y="186"/>
                </a:lnTo>
                <a:lnTo>
                  <a:pt x="290" y="182"/>
                </a:lnTo>
                <a:lnTo>
                  <a:pt x="293" y="177"/>
                </a:lnTo>
                <a:lnTo>
                  <a:pt x="295" y="172"/>
                </a:lnTo>
                <a:lnTo>
                  <a:pt x="295" y="166"/>
                </a:lnTo>
                <a:lnTo>
                  <a:pt x="295" y="166"/>
                </a:lnTo>
                <a:lnTo>
                  <a:pt x="294" y="159"/>
                </a:lnTo>
                <a:lnTo>
                  <a:pt x="290" y="152"/>
                </a:lnTo>
                <a:lnTo>
                  <a:pt x="286" y="146"/>
                </a:lnTo>
                <a:lnTo>
                  <a:pt x="280" y="139"/>
                </a:lnTo>
                <a:lnTo>
                  <a:pt x="270" y="131"/>
                </a:lnTo>
                <a:lnTo>
                  <a:pt x="265" y="126"/>
                </a:lnTo>
                <a:lnTo>
                  <a:pt x="265" y="126"/>
                </a:lnTo>
                <a:lnTo>
                  <a:pt x="269" y="122"/>
                </a:lnTo>
                <a:lnTo>
                  <a:pt x="274" y="110"/>
                </a:lnTo>
                <a:lnTo>
                  <a:pt x="276" y="102"/>
                </a:lnTo>
                <a:lnTo>
                  <a:pt x="279" y="95"/>
                </a:lnTo>
                <a:lnTo>
                  <a:pt x="280" y="86"/>
                </a:lnTo>
                <a:lnTo>
                  <a:pt x="279" y="78"/>
                </a:lnTo>
                <a:lnTo>
                  <a:pt x="279" y="78"/>
                </a:lnTo>
                <a:lnTo>
                  <a:pt x="275" y="62"/>
                </a:lnTo>
                <a:lnTo>
                  <a:pt x="271" y="53"/>
                </a:lnTo>
                <a:lnTo>
                  <a:pt x="267" y="45"/>
                </a:lnTo>
                <a:lnTo>
                  <a:pt x="262" y="36"/>
                </a:lnTo>
                <a:lnTo>
                  <a:pt x="255" y="27"/>
                </a:lnTo>
                <a:lnTo>
                  <a:pt x="249" y="21"/>
                </a:lnTo>
                <a:lnTo>
                  <a:pt x="240" y="16"/>
                </a:lnTo>
                <a:lnTo>
                  <a:pt x="240" y="16"/>
                </a:lnTo>
                <a:lnTo>
                  <a:pt x="232" y="12"/>
                </a:lnTo>
                <a:lnTo>
                  <a:pt x="223" y="9"/>
                </a:lnTo>
                <a:lnTo>
                  <a:pt x="202" y="5"/>
                </a:lnTo>
                <a:lnTo>
                  <a:pt x="184" y="2"/>
                </a:lnTo>
                <a:lnTo>
                  <a:pt x="173" y="1"/>
                </a:lnTo>
                <a:lnTo>
                  <a:pt x="173" y="1"/>
                </a:lnTo>
                <a:lnTo>
                  <a:pt x="148" y="0"/>
                </a:lnTo>
                <a:lnTo>
                  <a:pt x="118" y="32"/>
                </a:lnTo>
                <a:close/>
                <a:moveTo>
                  <a:pt x="121" y="400"/>
                </a:moveTo>
                <a:lnTo>
                  <a:pt x="111" y="434"/>
                </a:lnTo>
                <a:lnTo>
                  <a:pt x="107" y="449"/>
                </a:lnTo>
                <a:lnTo>
                  <a:pt x="91" y="485"/>
                </a:lnTo>
                <a:lnTo>
                  <a:pt x="70" y="474"/>
                </a:lnTo>
                <a:lnTo>
                  <a:pt x="73" y="424"/>
                </a:lnTo>
                <a:lnTo>
                  <a:pt x="106" y="417"/>
                </a:lnTo>
                <a:lnTo>
                  <a:pt x="121" y="4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C4131B50-7440-48E3-9E62-8298264AF9FD}"/>
              </a:ext>
            </a:extLst>
          </p:cNvPr>
          <p:cNvSpPr>
            <a:spLocks/>
          </p:cNvSpPr>
          <p:nvPr/>
        </p:nvSpPr>
        <p:spPr bwMode="auto">
          <a:xfrm>
            <a:off x="4359214" y="2818042"/>
            <a:ext cx="1187572" cy="1548776"/>
          </a:xfrm>
          <a:custGeom>
            <a:avLst/>
            <a:gdLst>
              <a:gd name="T0" fmla="*/ 251 w 674"/>
              <a:gd name="T1" fmla="*/ 259 h 879"/>
              <a:gd name="T2" fmla="*/ 233 w 674"/>
              <a:gd name="T3" fmla="*/ 324 h 879"/>
              <a:gd name="T4" fmla="*/ 205 w 674"/>
              <a:gd name="T5" fmla="*/ 419 h 879"/>
              <a:gd name="T6" fmla="*/ 169 w 674"/>
              <a:gd name="T7" fmla="*/ 491 h 879"/>
              <a:gd name="T8" fmla="*/ 173 w 674"/>
              <a:gd name="T9" fmla="*/ 503 h 879"/>
              <a:gd name="T10" fmla="*/ 217 w 674"/>
              <a:gd name="T11" fmla="*/ 598 h 879"/>
              <a:gd name="T12" fmla="*/ 172 w 674"/>
              <a:gd name="T13" fmla="*/ 633 h 879"/>
              <a:gd name="T14" fmla="*/ 162 w 674"/>
              <a:gd name="T15" fmla="*/ 668 h 879"/>
              <a:gd name="T16" fmla="*/ 122 w 674"/>
              <a:gd name="T17" fmla="*/ 703 h 879"/>
              <a:gd name="T18" fmla="*/ 113 w 674"/>
              <a:gd name="T19" fmla="*/ 692 h 879"/>
              <a:gd name="T20" fmla="*/ 102 w 674"/>
              <a:gd name="T21" fmla="*/ 702 h 879"/>
              <a:gd name="T22" fmla="*/ 41 w 674"/>
              <a:gd name="T23" fmla="*/ 739 h 879"/>
              <a:gd name="T24" fmla="*/ 8 w 674"/>
              <a:gd name="T25" fmla="*/ 766 h 879"/>
              <a:gd name="T26" fmla="*/ 2 w 674"/>
              <a:gd name="T27" fmla="*/ 798 h 879"/>
              <a:gd name="T28" fmla="*/ 32 w 674"/>
              <a:gd name="T29" fmla="*/ 817 h 879"/>
              <a:gd name="T30" fmla="*/ 84 w 674"/>
              <a:gd name="T31" fmla="*/ 824 h 879"/>
              <a:gd name="T32" fmla="*/ 132 w 674"/>
              <a:gd name="T33" fmla="*/ 807 h 879"/>
              <a:gd name="T34" fmla="*/ 202 w 674"/>
              <a:gd name="T35" fmla="*/ 783 h 879"/>
              <a:gd name="T36" fmla="*/ 251 w 674"/>
              <a:gd name="T37" fmla="*/ 713 h 879"/>
              <a:gd name="T38" fmla="*/ 276 w 674"/>
              <a:gd name="T39" fmla="*/ 688 h 879"/>
              <a:gd name="T40" fmla="*/ 350 w 674"/>
              <a:gd name="T41" fmla="*/ 652 h 879"/>
              <a:gd name="T42" fmla="*/ 411 w 674"/>
              <a:gd name="T43" fmla="*/ 683 h 879"/>
              <a:gd name="T44" fmla="*/ 431 w 674"/>
              <a:gd name="T45" fmla="*/ 710 h 879"/>
              <a:gd name="T46" fmla="*/ 432 w 674"/>
              <a:gd name="T47" fmla="*/ 738 h 879"/>
              <a:gd name="T48" fmla="*/ 435 w 674"/>
              <a:gd name="T49" fmla="*/ 751 h 879"/>
              <a:gd name="T50" fmla="*/ 443 w 674"/>
              <a:gd name="T51" fmla="*/ 780 h 879"/>
              <a:gd name="T52" fmla="*/ 458 w 674"/>
              <a:gd name="T53" fmla="*/ 790 h 879"/>
              <a:gd name="T54" fmla="*/ 477 w 674"/>
              <a:gd name="T55" fmla="*/ 794 h 879"/>
              <a:gd name="T56" fmla="*/ 496 w 674"/>
              <a:gd name="T57" fmla="*/ 738 h 879"/>
              <a:gd name="T58" fmla="*/ 499 w 674"/>
              <a:gd name="T59" fmla="*/ 817 h 879"/>
              <a:gd name="T60" fmla="*/ 481 w 674"/>
              <a:gd name="T61" fmla="*/ 821 h 879"/>
              <a:gd name="T62" fmla="*/ 463 w 674"/>
              <a:gd name="T63" fmla="*/ 842 h 879"/>
              <a:gd name="T64" fmla="*/ 477 w 674"/>
              <a:gd name="T65" fmla="*/ 869 h 879"/>
              <a:gd name="T66" fmla="*/ 531 w 674"/>
              <a:gd name="T67" fmla="*/ 877 h 879"/>
              <a:gd name="T68" fmla="*/ 579 w 674"/>
              <a:gd name="T69" fmla="*/ 859 h 879"/>
              <a:gd name="T70" fmla="*/ 590 w 674"/>
              <a:gd name="T71" fmla="*/ 849 h 879"/>
              <a:gd name="T72" fmla="*/ 630 w 674"/>
              <a:gd name="T73" fmla="*/ 832 h 879"/>
              <a:gd name="T74" fmla="*/ 660 w 674"/>
              <a:gd name="T75" fmla="*/ 812 h 879"/>
              <a:gd name="T76" fmla="*/ 673 w 674"/>
              <a:gd name="T77" fmla="*/ 786 h 879"/>
              <a:gd name="T78" fmla="*/ 630 w 674"/>
              <a:gd name="T79" fmla="*/ 748 h 879"/>
              <a:gd name="T80" fmla="*/ 615 w 674"/>
              <a:gd name="T81" fmla="*/ 743 h 879"/>
              <a:gd name="T82" fmla="*/ 560 w 674"/>
              <a:gd name="T83" fmla="*/ 663 h 879"/>
              <a:gd name="T84" fmla="*/ 511 w 674"/>
              <a:gd name="T85" fmla="*/ 598 h 879"/>
              <a:gd name="T86" fmla="*/ 504 w 674"/>
              <a:gd name="T87" fmla="*/ 559 h 879"/>
              <a:gd name="T88" fmla="*/ 511 w 674"/>
              <a:gd name="T89" fmla="*/ 523 h 879"/>
              <a:gd name="T90" fmla="*/ 531 w 674"/>
              <a:gd name="T91" fmla="*/ 483 h 879"/>
              <a:gd name="T92" fmla="*/ 526 w 674"/>
              <a:gd name="T93" fmla="*/ 399 h 879"/>
              <a:gd name="T94" fmla="*/ 526 w 674"/>
              <a:gd name="T95" fmla="*/ 329 h 879"/>
              <a:gd name="T96" fmla="*/ 521 w 674"/>
              <a:gd name="T97" fmla="*/ 254 h 879"/>
              <a:gd name="T98" fmla="*/ 501 w 674"/>
              <a:gd name="T99" fmla="*/ 204 h 879"/>
              <a:gd name="T100" fmla="*/ 496 w 674"/>
              <a:gd name="T101" fmla="*/ 189 h 879"/>
              <a:gd name="T102" fmla="*/ 481 w 674"/>
              <a:gd name="T103" fmla="*/ 120 h 879"/>
              <a:gd name="T104" fmla="*/ 472 w 674"/>
              <a:gd name="T105" fmla="*/ 71 h 879"/>
              <a:gd name="T106" fmla="*/ 436 w 674"/>
              <a:gd name="T107" fmla="*/ 25 h 879"/>
              <a:gd name="T108" fmla="*/ 357 w 674"/>
              <a:gd name="T109" fmla="*/ 0 h 879"/>
              <a:gd name="T110" fmla="*/ 286 w 674"/>
              <a:gd name="T111" fmla="*/ 25 h 879"/>
              <a:gd name="T112" fmla="*/ 250 w 674"/>
              <a:gd name="T113" fmla="*/ 56 h 879"/>
              <a:gd name="T114" fmla="*/ 261 w 674"/>
              <a:gd name="T115" fmla="*/ 80 h 879"/>
              <a:gd name="T116" fmla="*/ 266 w 674"/>
              <a:gd name="T117" fmla="*/ 134 h 879"/>
              <a:gd name="T118" fmla="*/ 256 w 674"/>
              <a:gd name="T119" fmla="*/ 163 h 879"/>
              <a:gd name="T120" fmla="*/ 261 w 674"/>
              <a:gd name="T121" fmla="*/ 181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4" h="879">
                <a:moveTo>
                  <a:pt x="261" y="229"/>
                </a:moveTo>
                <a:lnTo>
                  <a:pt x="261" y="229"/>
                </a:lnTo>
                <a:lnTo>
                  <a:pt x="260" y="237"/>
                </a:lnTo>
                <a:lnTo>
                  <a:pt x="258" y="245"/>
                </a:lnTo>
                <a:lnTo>
                  <a:pt x="251" y="259"/>
                </a:lnTo>
                <a:lnTo>
                  <a:pt x="251" y="259"/>
                </a:lnTo>
                <a:lnTo>
                  <a:pt x="248" y="268"/>
                </a:lnTo>
                <a:lnTo>
                  <a:pt x="244" y="278"/>
                </a:lnTo>
                <a:lnTo>
                  <a:pt x="239" y="300"/>
                </a:lnTo>
                <a:lnTo>
                  <a:pt x="233" y="324"/>
                </a:lnTo>
                <a:lnTo>
                  <a:pt x="227" y="344"/>
                </a:lnTo>
                <a:lnTo>
                  <a:pt x="227" y="344"/>
                </a:lnTo>
                <a:lnTo>
                  <a:pt x="220" y="365"/>
                </a:lnTo>
                <a:lnTo>
                  <a:pt x="213" y="392"/>
                </a:lnTo>
                <a:lnTo>
                  <a:pt x="205" y="419"/>
                </a:lnTo>
                <a:lnTo>
                  <a:pt x="202" y="430"/>
                </a:lnTo>
                <a:lnTo>
                  <a:pt x="197" y="439"/>
                </a:lnTo>
                <a:lnTo>
                  <a:pt x="197" y="439"/>
                </a:lnTo>
                <a:lnTo>
                  <a:pt x="177" y="475"/>
                </a:lnTo>
                <a:lnTo>
                  <a:pt x="169" y="491"/>
                </a:lnTo>
                <a:lnTo>
                  <a:pt x="167" y="496"/>
                </a:lnTo>
                <a:lnTo>
                  <a:pt x="167" y="498"/>
                </a:lnTo>
                <a:lnTo>
                  <a:pt x="167" y="498"/>
                </a:lnTo>
                <a:lnTo>
                  <a:pt x="169" y="501"/>
                </a:lnTo>
                <a:lnTo>
                  <a:pt x="173" y="503"/>
                </a:lnTo>
                <a:lnTo>
                  <a:pt x="187" y="510"/>
                </a:lnTo>
                <a:lnTo>
                  <a:pt x="207" y="518"/>
                </a:lnTo>
                <a:lnTo>
                  <a:pt x="227" y="523"/>
                </a:lnTo>
                <a:lnTo>
                  <a:pt x="217" y="598"/>
                </a:lnTo>
                <a:lnTo>
                  <a:pt x="217" y="598"/>
                </a:lnTo>
                <a:lnTo>
                  <a:pt x="197" y="612"/>
                </a:lnTo>
                <a:lnTo>
                  <a:pt x="182" y="623"/>
                </a:lnTo>
                <a:lnTo>
                  <a:pt x="175" y="628"/>
                </a:lnTo>
                <a:lnTo>
                  <a:pt x="172" y="633"/>
                </a:lnTo>
                <a:lnTo>
                  <a:pt x="172" y="633"/>
                </a:lnTo>
                <a:lnTo>
                  <a:pt x="167" y="642"/>
                </a:lnTo>
                <a:lnTo>
                  <a:pt x="164" y="652"/>
                </a:lnTo>
                <a:lnTo>
                  <a:pt x="162" y="662"/>
                </a:lnTo>
                <a:lnTo>
                  <a:pt x="162" y="668"/>
                </a:lnTo>
                <a:lnTo>
                  <a:pt x="162" y="668"/>
                </a:lnTo>
                <a:lnTo>
                  <a:pt x="160" y="673"/>
                </a:lnTo>
                <a:lnTo>
                  <a:pt x="157" y="679"/>
                </a:lnTo>
                <a:lnTo>
                  <a:pt x="152" y="684"/>
                </a:lnTo>
                <a:lnTo>
                  <a:pt x="147" y="688"/>
                </a:lnTo>
                <a:lnTo>
                  <a:pt x="122" y="703"/>
                </a:lnTo>
                <a:lnTo>
                  <a:pt x="122" y="703"/>
                </a:lnTo>
                <a:lnTo>
                  <a:pt x="121" y="700"/>
                </a:lnTo>
                <a:lnTo>
                  <a:pt x="118" y="695"/>
                </a:lnTo>
                <a:lnTo>
                  <a:pt x="116" y="693"/>
                </a:lnTo>
                <a:lnTo>
                  <a:pt x="113" y="692"/>
                </a:lnTo>
                <a:lnTo>
                  <a:pt x="111" y="692"/>
                </a:lnTo>
                <a:lnTo>
                  <a:pt x="107" y="693"/>
                </a:lnTo>
                <a:lnTo>
                  <a:pt x="107" y="693"/>
                </a:lnTo>
                <a:lnTo>
                  <a:pt x="103" y="698"/>
                </a:lnTo>
                <a:lnTo>
                  <a:pt x="102" y="702"/>
                </a:lnTo>
                <a:lnTo>
                  <a:pt x="101" y="704"/>
                </a:lnTo>
                <a:lnTo>
                  <a:pt x="97" y="708"/>
                </a:lnTo>
                <a:lnTo>
                  <a:pt x="97" y="708"/>
                </a:lnTo>
                <a:lnTo>
                  <a:pt x="63" y="726"/>
                </a:lnTo>
                <a:lnTo>
                  <a:pt x="41" y="739"/>
                </a:lnTo>
                <a:lnTo>
                  <a:pt x="31" y="746"/>
                </a:lnTo>
                <a:lnTo>
                  <a:pt x="22" y="753"/>
                </a:lnTo>
                <a:lnTo>
                  <a:pt x="22" y="753"/>
                </a:lnTo>
                <a:lnTo>
                  <a:pt x="15" y="759"/>
                </a:lnTo>
                <a:lnTo>
                  <a:pt x="8" y="766"/>
                </a:lnTo>
                <a:lnTo>
                  <a:pt x="3" y="775"/>
                </a:lnTo>
                <a:lnTo>
                  <a:pt x="0" y="784"/>
                </a:lnTo>
                <a:lnTo>
                  <a:pt x="0" y="789"/>
                </a:lnTo>
                <a:lnTo>
                  <a:pt x="1" y="793"/>
                </a:lnTo>
                <a:lnTo>
                  <a:pt x="2" y="798"/>
                </a:lnTo>
                <a:lnTo>
                  <a:pt x="6" y="801"/>
                </a:lnTo>
                <a:lnTo>
                  <a:pt x="10" y="806"/>
                </a:lnTo>
                <a:lnTo>
                  <a:pt x="16" y="810"/>
                </a:lnTo>
                <a:lnTo>
                  <a:pt x="23" y="814"/>
                </a:lnTo>
                <a:lnTo>
                  <a:pt x="32" y="817"/>
                </a:lnTo>
                <a:lnTo>
                  <a:pt x="32" y="817"/>
                </a:lnTo>
                <a:lnTo>
                  <a:pt x="42" y="820"/>
                </a:lnTo>
                <a:lnTo>
                  <a:pt x="51" y="822"/>
                </a:lnTo>
                <a:lnTo>
                  <a:pt x="68" y="824"/>
                </a:lnTo>
                <a:lnTo>
                  <a:pt x="84" y="824"/>
                </a:lnTo>
                <a:lnTo>
                  <a:pt x="98" y="820"/>
                </a:lnTo>
                <a:lnTo>
                  <a:pt x="109" y="816"/>
                </a:lnTo>
                <a:lnTo>
                  <a:pt x="119" y="812"/>
                </a:lnTo>
                <a:lnTo>
                  <a:pt x="132" y="807"/>
                </a:lnTo>
                <a:lnTo>
                  <a:pt x="132" y="807"/>
                </a:lnTo>
                <a:lnTo>
                  <a:pt x="147" y="804"/>
                </a:lnTo>
                <a:lnTo>
                  <a:pt x="169" y="796"/>
                </a:lnTo>
                <a:lnTo>
                  <a:pt x="190" y="789"/>
                </a:lnTo>
                <a:lnTo>
                  <a:pt x="198" y="785"/>
                </a:lnTo>
                <a:lnTo>
                  <a:pt x="202" y="783"/>
                </a:lnTo>
                <a:lnTo>
                  <a:pt x="202" y="783"/>
                </a:lnTo>
                <a:lnTo>
                  <a:pt x="205" y="776"/>
                </a:lnTo>
                <a:lnTo>
                  <a:pt x="208" y="765"/>
                </a:lnTo>
                <a:lnTo>
                  <a:pt x="212" y="753"/>
                </a:lnTo>
                <a:lnTo>
                  <a:pt x="251" y="713"/>
                </a:lnTo>
                <a:lnTo>
                  <a:pt x="251" y="713"/>
                </a:lnTo>
                <a:lnTo>
                  <a:pt x="266" y="697"/>
                </a:lnTo>
                <a:lnTo>
                  <a:pt x="271" y="692"/>
                </a:lnTo>
                <a:lnTo>
                  <a:pt x="276" y="688"/>
                </a:lnTo>
                <a:lnTo>
                  <a:pt x="276" y="688"/>
                </a:lnTo>
                <a:lnTo>
                  <a:pt x="304" y="673"/>
                </a:lnTo>
                <a:lnTo>
                  <a:pt x="321" y="664"/>
                </a:lnTo>
                <a:lnTo>
                  <a:pt x="336" y="658"/>
                </a:lnTo>
                <a:lnTo>
                  <a:pt x="336" y="658"/>
                </a:lnTo>
                <a:lnTo>
                  <a:pt x="350" y="652"/>
                </a:lnTo>
                <a:lnTo>
                  <a:pt x="367" y="643"/>
                </a:lnTo>
                <a:lnTo>
                  <a:pt x="386" y="633"/>
                </a:lnTo>
                <a:lnTo>
                  <a:pt x="386" y="633"/>
                </a:lnTo>
                <a:lnTo>
                  <a:pt x="397" y="654"/>
                </a:lnTo>
                <a:lnTo>
                  <a:pt x="411" y="683"/>
                </a:lnTo>
                <a:lnTo>
                  <a:pt x="411" y="683"/>
                </a:lnTo>
                <a:lnTo>
                  <a:pt x="416" y="692"/>
                </a:lnTo>
                <a:lnTo>
                  <a:pt x="423" y="699"/>
                </a:lnTo>
                <a:lnTo>
                  <a:pt x="428" y="707"/>
                </a:lnTo>
                <a:lnTo>
                  <a:pt x="431" y="710"/>
                </a:lnTo>
                <a:lnTo>
                  <a:pt x="431" y="713"/>
                </a:lnTo>
                <a:lnTo>
                  <a:pt x="431" y="713"/>
                </a:lnTo>
                <a:lnTo>
                  <a:pt x="431" y="719"/>
                </a:lnTo>
                <a:lnTo>
                  <a:pt x="431" y="729"/>
                </a:lnTo>
                <a:lnTo>
                  <a:pt x="432" y="738"/>
                </a:lnTo>
                <a:lnTo>
                  <a:pt x="431" y="743"/>
                </a:lnTo>
                <a:lnTo>
                  <a:pt x="431" y="743"/>
                </a:lnTo>
                <a:lnTo>
                  <a:pt x="431" y="744"/>
                </a:lnTo>
                <a:lnTo>
                  <a:pt x="431" y="746"/>
                </a:lnTo>
                <a:lnTo>
                  <a:pt x="435" y="751"/>
                </a:lnTo>
                <a:lnTo>
                  <a:pt x="441" y="758"/>
                </a:lnTo>
                <a:lnTo>
                  <a:pt x="441" y="758"/>
                </a:lnTo>
                <a:lnTo>
                  <a:pt x="441" y="768"/>
                </a:lnTo>
                <a:lnTo>
                  <a:pt x="442" y="776"/>
                </a:lnTo>
                <a:lnTo>
                  <a:pt x="443" y="780"/>
                </a:lnTo>
                <a:lnTo>
                  <a:pt x="446" y="783"/>
                </a:lnTo>
                <a:lnTo>
                  <a:pt x="446" y="783"/>
                </a:lnTo>
                <a:lnTo>
                  <a:pt x="451" y="786"/>
                </a:lnTo>
                <a:lnTo>
                  <a:pt x="455" y="789"/>
                </a:lnTo>
                <a:lnTo>
                  <a:pt x="458" y="790"/>
                </a:lnTo>
                <a:lnTo>
                  <a:pt x="461" y="793"/>
                </a:lnTo>
                <a:lnTo>
                  <a:pt x="461" y="793"/>
                </a:lnTo>
                <a:lnTo>
                  <a:pt x="463" y="794"/>
                </a:lnTo>
                <a:lnTo>
                  <a:pt x="467" y="794"/>
                </a:lnTo>
                <a:lnTo>
                  <a:pt x="477" y="794"/>
                </a:lnTo>
                <a:lnTo>
                  <a:pt x="491" y="793"/>
                </a:lnTo>
                <a:lnTo>
                  <a:pt x="496" y="783"/>
                </a:lnTo>
                <a:lnTo>
                  <a:pt x="501" y="773"/>
                </a:lnTo>
                <a:lnTo>
                  <a:pt x="491" y="758"/>
                </a:lnTo>
                <a:lnTo>
                  <a:pt x="496" y="738"/>
                </a:lnTo>
                <a:lnTo>
                  <a:pt x="531" y="798"/>
                </a:lnTo>
                <a:lnTo>
                  <a:pt x="531" y="798"/>
                </a:lnTo>
                <a:lnTo>
                  <a:pt x="516" y="807"/>
                </a:lnTo>
                <a:lnTo>
                  <a:pt x="504" y="815"/>
                </a:lnTo>
                <a:lnTo>
                  <a:pt x="499" y="817"/>
                </a:lnTo>
                <a:lnTo>
                  <a:pt x="496" y="817"/>
                </a:lnTo>
                <a:lnTo>
                  <a:pt x="496" y="817"/>
                </a:lnTo>
                <a:lnTo>
                  <a:pt x="492" y="817"/>
                </a:lnTo>
                <a:lnTo>
                  <a:pt x="487" y="819"/>
                </a:lnTo>
                <a:lnTo>
                  <a:pt x="481" y="821"/>
                </a:lnTo>
                <a:lnTo>
                  <a:pt x="474" y="824"/>
                </a:lnTo>
                <a:lnTo>
                  <a:pt x="468" y="829"/>
                </a:lnTo>
                <a:lnTo>
                  <a:pt x="466" y="835"/>
                </a:lnTo>
                <a:lnTo>
                  <a:pt x="464" y="839"/>
                </a:lnTo>
                <a:lnTo>
                  <a:pt x="463" y="842"/>
                </a:lnTo>
                <a:lnTo>
                  <a:pt x="464" y="847"/>
                </a:lnTo>
                <a:lnTo>
                  <a:pt x="466" y="852"/>
                </a:lnTo>
                <a:lnTo>
                  <a:pt x="466" y="852"/>
                </a:lnTo>
                <a:lnTo>
                  <a:pt x="471" y="861"/>
                </a:lnTo>
                <a:lnTo>
                  <a:pt x="477" y="869"/>
                </a:lnTo>
                <a:lnTo>
                  <a:pt x="484" y="874"/>
                </a:lnTo>
                <a:lnTo>
                  <a:pt x="493" y="876"/>
                </a:lnTo>
                <a:lnTo>
                  <a:pt x="502" y="877"/>
                </a:lnTo>
                <a:lnTo>
                  <a:pt x="512" y="879"/>
                </a:lnTo>
                <a:lnTo>
                  <a:pt x="531" y="877"/>
                </a:lnTo>
                <a:lnTo>
                  <a:pt x="531" y="877"/>
                </a:lnTo>
                <a:lnTo>
                  <a:pt x="539" y="876"/>
                </a:lnTo>
                <a:lnTo>
                  <a:pt x="548" y="874"/>
                </a:lnTo>
                <a:lnTo>
                  <a:pt x="565" y="866"/>
                </a:lnTo>
                <a:lnTo>
                  <a:pt x="579" y="859"/>
                </a:lnTo>
                <a:lnTo>
                  <a:pt x="583" y="855"/>
                </a:lnTo>
                <a:lnTo>
                  <a:pt x="585" y="852"/>
                </a:lnTo>
                <a:lnTo>
                  <a:pt x="585" y="852"/>
                </a:lnTo>
                <a:lnTo>
                  <a:pt x="588" y="850"/>
                </a:lnTo>
                <a:lnTo>
                  <a:pt x="590" y="849"/>
                </a:lnTo>
                <a:lnTo>
                  <a:pt x="599" y="845"/>
                </a:lnTo>
                <a:lnTo>
                  <a:pt x="610" y="842"/>
                </a:lnTo>
                <a:lnTo>
                  <a:pt x="620" y="837"/>
                </a:lnTo>
                <a:lnTo>
                  <a:pt x="620" y="837"/>
                </a:lnTo>
                <a:lnTo>
                  <a:pt x="630" y="832"/>
                </a:lnTo>
                <a:lnTo>
                  <a:pt x="641" y="827"/>
                </a:lnTo>
                <a:lnTo>
                  <a:pt x="651" y="821"/>
                </a:lnTo>
                <a:lnTo>
                  <a:pt x="656" y="817"/>
                </a:lnTo>
                <a:lnTo>
                  <a:pt x="660" y="812"/>
                </a:lnTo>
                <a:lnTo>
                  <a:pt x="660" y="812"/>
                </a:lnTo>
                <a:lnTo>
                  <a:pt x="666" y="804"/>
                </a:lnTo>
                <a:lnTo>
                  <a:pt x="671" y="795"/>
                </a:lnTo>
                <a:lnTo>
                  <a:pt x="673" y="793"/>
                </a:lnTo>
                <a:lnTo>
                  <a:pt x="674" y="789"/>
                </a:lnTo>
                <a:lnTo>
                  <a:pt x="673" y="786"/>
                </a:lnTo>
                <a:lnTo>
                  <a:pt x="670" y="783"/>
                </a:lnTo>
                <a:lnTo>
                  <a:pt x="670" y="783"/>
                </a:lnTo>
                <a:lnTo>
                  <a:pt x="646" y="761"/>
                </a:lnTo>
                <a:lnTo>
                  <a:pt x="630" y="748"/>
                </a:lnTo>
                <a:lnTo>
                  <a:pt x="630" y="748"/>
                </a:lnTo>
                <a:lnTo>
                  <a:pt x="623" y="746"/>
                </a:lnTo>
                <a:lnTo>
                  <a:pt x="618" y="745"/>
                </a:lnTo>
                <a:lnTo>
                  <a:pt x="617" y="744"/>
                </a:lnTo>
                <a:lnTo>
                  <a:pt x="615" y="743"/>
                </a:lnTo>
                <a:lnTo>
                  <a:pt x="615" y="743"/>
                </a:lnTo>
                <a:lnTo>
                  <a:pt x="607" y="729"/>
                </a:lnTo>
                <a:lnTo>
                  <a:pt x="588" y="703"/>
                </a:lnTo>
                <a:lnTo>
                  <a:pt x="569" y="677"/>
                </a:lnTo>
                <a:lnTo>
                  <a:pt x="560" y="663"/>
                </a:lnTo>
                <a:lnTo>
                  <a:pt x="560" y="663"/>
                </a:lnTo>
                <a:lnTo>
                  <a:pt x="558" y="659"/>
                </a:lnTo>
                <a:lnTo>
                  <a:pt x="553" y="652"/>
                </a:lnTo>
                <a:lnTo>
                  <a:pt x="536" y="629"/>
                </a:lnTo>
                <a:lnTo>
                  <a:pt x="511" y="598"/>
                </a:lnTo>
                <a:lnTo>
                  <a:pt x="511" y="598"/>
                </a:lnTo>
                <a:lnTo>
                  <a:pt x="509" y="586"/>
                </a:lnTo>
                <a:lnTo>
                  <a:pt x="507" y="576"/>
                </a:lnTo>
                <a:lnTo>
                  <a:pt x="506" y="568"/>
                </a:lnTo>
                <a:lnTo>
                  <a:pt x="506" y="568"/>
                </a:lnTo>
                <a:lnTo>
                  <a:pt x="504" y="559"/>
                </a:lnTo>
                <a:lnTo>
                  <a:pt x="504" y="547"/>
                </a:lnTo>
                <a:lnTo>
                  <a:pt x="507" y="533"/>
                </a:lnTo>
                <a:lnTo>
                  <a:pt x="508" y="527"/>
                </a:lnTo>
                <a:lnTo>
                  <a:pt x="511" y="523"/>
                </a:lnTo>
                <a:lnTo>
                  <a:pt x="511" y="523"/>
                </a:lnTo>
                <a:lnTo>
                  <a:pt x="517" y="516"/>
                </a:lnTo>
                <a:lnTo>
                  <a:pt x="523" y="505"/>
                </a:lnTo>
                <a:lnTo>
                  <a:pt x="529" y="495"/>
                </a:lnTo>
                <a:lnTo>
                  <a:pt x="531" y="488"/>
                </a:lnTo>
                <a:lnTo>
                  <a:pt x="531" y="483"/>
                </a:lnTo>
                <a:lnTo>
                  <a:pt x="531" y="483"/>
                </a:lnTo>
                <a:lnTo>
                  <a:pt x="527" y="441"/>
                </a:lnTo>
                <a:lnTo>
                  <a:pt x="526" y="415"/>
                </a:lnTo>
                <a:lnTo>
                  <a:pt x="526" y="399"/>
                </a:lnTo>
                <a:lnTo>
                  <a:pt x="526" y="399"/>
                </a:lnTo>
                <a:lnTo>
                  <a:pt x="526" y="385"/>
                </a:lnTo>
                <a:lnTo>
                  <a:pt x="526" y="368"/>
                </a:lnTo>
                <a:lnTo>
                  <a:pt x="526" y="348"/>
                </a:lnTo>
                <a:lnTo>
                  <a:pt x="526" y="329"/>
                </a:lnTo>
                <a:lnTo>
                  <a:pt x="526" y="329"/>
                </a:lnTo>
                <a:lnTo>
                  <a:pt x="526" y="310"/>
                </a:lnTo>
                <a:lnTo>
                  <a:pt x="523" y="289"/>
                </a:lnTo>
                <a:lnTo>
                  <a:pt x="522" y="269"/>
                </a:lnTo>
                <a:lnTo>
                  <a:pt x="521" y="254"/>
                </a:lnTo>
                <a:lnTo>
                  <a:pt x="521" y="254"/>
                </a:lnTo>
                <a:lnTo>
                  <a:pt x="519" y="248"/>
                </a:lnTo>
                <a:lnTo>
                  <a:pt x="518" y="240"/>
                </a:lnTo>
                <a:lnTo>
                  <a:pt x="511" y="225"/>
                </a:lnTo>
                <a:lnTo>
                  <a:pt x="504" y="212"/>
                </a:lnTo>
                <a:lnTo>
                  <a:pt x="501" y="204"/>
                </a:lnTo>
                <a:lnTo>
                  <a:pt x="501" y="204"/>
                </a:lnTo>
                <a:lnTo>
                  <a:pt x="499" y="199"/>
                </a:lnTo>
                <a:lnTo>
                  <a:pt x="498" y="194"/>
                </a:lnTo>
                <a:lnTo>
                  <a:pt x="496" y="189"/>
                </a:lnTo>
                <a:lnTo>
                  <a:pt x="496" y="189"/>
                </a:lnTo>
                <a:lnTo>
                  <a:pt x="493" y="182"/>
                </a:lnTo>
                <a:lnTo>
                  <a:pt x="487" y="164"/>
                </a:lnTo>
                <a:lnTo>
                  <a:pt x="482" y="142"/>
                </a:lnTo>
                <a:lnTo>
                  <a:pt x="481" y="129"/>
                </a:lnTo>
                <a:lnTo>
                  <a:pt x="481" y="120"/>
                </a:lnTo>
                <a:lnTo>
                  <a:pt x="481" y="120"/>
                </a:lnTo>
                <a:lnTo>
                  <a:pt x="481" y="108"/>
                </a:lnTo>
                <a:lnTo>
                  <a:pt x="479" y="97"/>
                </a:lnTo>
                <a:lnTo>
                  <a:pt x="477" y="83"/>
                </a:lnTo>
                <a:lnTo>
                  <a:pt x="472" y="71"/>
                </a:lnTo>
                <a:lnTo>
                  <a:pt x="466" y="57"/>
                </a:lnTo>
                <a:lnTo>
                  <a:pt x="457" y="46"/>
                </a:lnTo>
                <a:lnTo>
                  <a:pt x="447" y="35"/>
                </a:lnTo>
                <a:lnTo>
                  <a:pt x="436" y="25"/>
                </a:lnTo>
                <a:lnTo>
                  <a:pt x="436" y="25"/>
                </a:lnTo>
                <a:lnTo>
                  <a:pt x="422" y="17"/>
                </a:lnTo>
                <a:lnTo>
                  <a:pt x="408" y="11"/>
                </a:lnTo>
                <a:lnTo>
                  <a:pt x="393" y="6"/>
                </a:lnTo>
                <a:lnTo>
                  <a:pt x="380" y="4"/>
                </a:lnTo>
                <a:lnTo>
                  <a:pt x="357" y="0"/>
                </a:lnTo>
                <a:lnTo>
                  <a:pt x="346" y="0"/>
                </a:lnTo>
                <a:lnTo>
                  <a:pt x="346" y="0"/>
                </a:lnTo>
                <a:lnTo>
                  <a:pt x="324" y="9"/>
                </a:lnTo>
                <a:lnTo>
                  <a:pt x="305" y="16"/>
                </a:lnTo>
                <a:lnTo>
                  <a:pt x="286" y="25"/>
                </a:lnTo>
                <a:lnTo>
                  <a:pt x="286" y="25"/>
                </a:lnTo>
                <a:lnTo>
                  <a:pt x="278" y="30"/>
                </a:lnTo>
                <a:lnTo>
                  <a:pt x="271" y="35"/>
                </a:lnTo>
                <a:lnTo>
                  <a:pt x="259" y="46"/>
                </a:lnTo>
                <a:lnTo>
                  <a:pt x="250" y="56"/>
                </a:lnTo>
                <a:lnTo>
                  <a:pt x="248" y="61"/>
                </a:lnTo>
                <a:lnTo>
                  <a:pt x="246" y="65"/>
                </a:lnTo>
                <a:lnTo>
                  <a:pt x="246" y="65"/>
                </a:lnTo>
                <a:lnTo>
                  <a:pt x="241" y="110"/>
                </a:lnTo>
                <a:lnTo>
                  <a:pt x="261" y="80"/>
                </a:lnTo>
                <a:lnTo>
                  <a:pt x="261" y="80"/>
                </a:lnTo>
                <a:lnTo>
                  <a:pt x="265" y="105"/>
                </a:lnTo>
                <a:lnTo>
                  <a:pt x="266" y="123"/>
                </a:lnTo>
                <a:lnTo>
                  <a:pt x="266" y="129"/>
                </a:lnTo>
                <a:lnTo>
                  <a:pt x="266" y="134"/>
                </a:lnTo>
                <a:lnTo>
                  <a:pt x="266" y="134"/>
                </a:lnTo>
                <a:lnTo>
                  <a:pt x="261" y="148"/>
                </a:lnTo>
                <a:lnTo>
                  <a:pt x="256" y="159"/>
                </a:lnTo>
                <a:lnTo>
                  <a:pt x="256" y="159"/>
                </a:lnTo>
                <a:lnTo>
                  <a:pt x="256" y="163"/>
                </a:lnTo>
                <a:lnTo>
                  <a:pt x="259" y="167"/>
                </a:lnTo>
                <a:lnTo>
                  <a:pt x="261" y="171"/>
                </a:lnTo>
                <a:lnTo>
                  <a:pt x="261" y="174"/>
                </a:lnTo>
                <a:lnTo>
                  <a:pt x="261" y="174"/>
                </a:lnTo>
                <a:lnTo>
                  <a:pt x="261" y="181"/>
                </a:lnTo>
                <a:lnTo>
                  <a:pt x="264" y="191"/>
                </a:lnTo>
                <a:lnTo>
                  <a:pt x="266" y="204"/>
                </a:lnTo>
                <a:lnTo>
                  <a:pt x="271" y="214"/>
                </a:lnTo>
                <a:lnTo>
                  <a:pt x="261" y="22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45700A04-4FD4-4AD2-9EE9-812029CDFC9C}"/>
              </a:ext>
            </a:extLst>
          </p:cNvPr>
          <p:cNvSpPr>
            <a:spLocks/>
          </p:cNvSpPr>
          <p:nvPr/>
        </p:nvSpPr>
        <p:spPr bwMode="auto">
          <a:xfrm>
            <a:off x="2646476" y="4718690"/>
            <a:ext cx="983107" cy="1575175"/>
          </a:xfrm>
          <a:custGeom>
            <a:avLst/>
            <a:gdLst>
              <a:gd name="T0" fmla="*/ 97 w 714"/>
              <a:gd name="T1" fmla="*/ 23 h 1144"/>
              <a:gd name="T2" fmla="*/ 75 w 714"/>
              <a:gd name="T3" fmla="*/ 51 h 1144"/>
              <a:gd name="T4" fmla="*/ 72 w 714"/>
              <a:gd name="T5" fmla="*/ 171 h 1144"/>
              <a:gd name="T6" fmla="*/ 89 w 714"/>
              <a:gd name="T7" fmla="*/ 245 h 1144"/>
              <a:gd name="T8" fmla="*/ 135 w 714"/>
              <a:gd name="T9" fmla="*/ 276 h 1144"/>
              <a:gd name="T10" fmla="*/ 92 w 714"/>
              <a:gd name="T11" fmla="*/ 332 h 1144"/>
              <a:gd name="T12" fmla="*/ 16 w 714"/>
              <a:gd name="T13" fmla="*/ 408 h 1144"/>
              <a:gd name="T14" fmla="*/ 0 w 714"/>
              <a:gd name="T15" fmla="*/ 449 h 1144"/>
              <a:gd name="T16" fmla="*/ 49 w 714"/>
              <a:gd name="T17" fmla="*/ 488 h 1144"/>
              <a:gd name="T18" fmla="*/ 122 w 714"/>
              <a:gd name="T19" fmla="*/ 496 h 1144"/>
              <a:gd name="T20" fmla="*/ 194 w 714"/>
              <a:gd name="T21" fmla="*/ 505 h 1144"/>
              <a:gd name="T22" fmla="*/ 224 w 714"/>
              <a:gd name="T23" fmla="*/ 670 h 1144"/>
              <a:gd name="T24" fmla="*/ 273 w 714"/>
              <a:gd name="T25" fmla="*/ 766 h 1144"/>
              <a:gd name="T26" fmla="*/ 329 w 714"/>
              <a:gd name="T27" fmla="*/ 870 h 1144"/>
              <a:gd name="T28" fmla="*/ 421 w 714"/>
              <a:gd name="T29" fmla="*/ 1044 h 1144"/>
              <a:gd name="T30" fmla="*/ 434 w 714"/>
              <a:gd name="T31" fmla="*/ 1078 h 1144"/>
              <a:gd name="T32" fmla="*/ 495 w 714"/>
              <a:gd name="T33" fmla="*/ 1133 h 1144"/>
              <a:gd name="T34" fmla="*/ 536 w 714"/>
              <a:gd name="T35" fmla="*/ 1142 h 1144"/>
              <a:gd name="T36" fmla="*/ 558 w 714"/>
              <a:gd name="T37" fmla="*/ 1118 h 1144"/>
              <a:gd name="T38" fmla="*/ 553 w 714"/>
              <a:gd name="T39" fmla="*/ 1058 h 1144"/>
              <a:gd name="T40" fmla="*/ 560 w 714"/>
              <a:gd name="T41" fmla="*/ 1046 h 1144"/>
              <a:gd name="T42" fmla="*/ 532 w 714"/>
              <a:gd name="T43" fmla="*/ 999 h 1144"/>
              <a:gd name="T44" fmla="*/ 503 w 714"/>
              <a:gd name="T45" fmla="*/ 928 h 1144"/>
              <a:gd name="T46" fmla="*/ 455 w 714"/>
              <a:gd name="T47" fmla="*/ 792 h 1144"/>
              <a:gd name="T48" fmla="*/ 459 w 714"/>
              <a:gd name="T49" fmla="*/ 782 h 1144"/>
              <a:gd name="T50" fmla="*/ 516 w 714"/>
              <a:gd name="T51" fmla="*/ 855 h 1144"/>
              <a:gd name="T52" fmla="*/ 556 w 714"/>
              <a:gd name="T53" fmla="*/ 909 h 1144"/>
              <a:gd name="T54" fmla="*/ 588 w 714"/>
              <a:gd name="T55" fmla="*/ 959 h 1144"/>
              <a:gd name="T56" fmla="*/ 597 w 714"/>
              <a:gd name="T57" fmla="*/ 1016 h 1144"/>
              <a:gd name="T58" fmla="*/ 602 w 714"/>
              <a:gd name="T59" fmla="*/ 1049 h 1144"/>
              <a:gd name="T60" fmla="*/ 647 w 714"/>
              <a:gd name="T61" fmla="*/ 1116 h 1144"/>
              <a:gd name="T62" fmla="*/ 682 w 714"/>
              <a:gd name="T63" fmla="*/ 1122 h 1144"/>
              <a:gd name="T64" fmla="*/ 705 w 714"/>
              <a:gd name="T65" fmla="*/ 1097 h 1144"/>
              <a:gd name="T66" fmla="*/ 709 w 714"/>
              <a:gd name="T67" fmla="*/ 1051 h 1144"/>
              <a:gd name="T68" fmla="*/ 713 w 714"/>
              <a:gd name="T69" fmla="*/ 1034 h 1144"/>
              <a:gd name="T70" fmla="*/ 678 w 714"/>
              <a:gd name="T71" fmla="*/ 967 h 1144"/>
              <a:gd name="T72" fmla="*/ 670 w 714"/>
              <a:gd name="T73" fmla="*/ 911 h 1144"/>
              <a:gd name="T74" fmla="*/ 643 w 714"/>
              <a:gd name="T75" fmla="*/ 781 h 1144"/>
              <a:gd name="T76" fmla="*/ 603 w 714"/>
              <a:gd name="T77" fmla="*/ 690 h 1144"/>
              <a:gd name="T78" fmla="*/ 548 w 714"/>
              <a:gd name="T79" fmla="*/ 605 h 1144"/>
              <a:gd name="T80" fmla="*/ 518 w 714"/>
              <a:gd name="T81" fmla="*/ 443 h 1144"/>
              <a:gd name="T82" fmla="*/ 503 w 714"/>
              <a:gd name="T83" fmla="*/ 347 h 1144"/>
              <a:gd name="T84" fmla="*/ 523 w 714"/>
              <a:gd name="T85" fmla="*/ 331 h 1144"/>
              <a:gd name="T86" fmla="*/ 619 w 714"/>
              <a:gd name="T87" fmla="*/ 312 h 1144"/>
              <a:gd name="T88" fmla="*/ 636 w 714"/>
              <a:gd name="T89" fmla="*/ 261 h 1144"/>
              <a:gd name="T90" fmla="*/ 617 w 714"/>
              <a:gd name="T91" fmla="*/ 237 h 1144"/>
              <a:gd name="T92" fmla="*/ 557 w 714"/>
              <a:gd name="T93" fmla="*/ 216 h 1144"/>
              <a:gd name="T94" fmla="*/ 413 w 714"/>
              <a:gd name="T95" fmla="*/ 171 h 1144"/>
              <a:gd name="T96" fmla="*/ 333 w 714"/>
              <a:gd name="T97" fmla="*/ 193 h 1144"/>
              <a:gd name="T98" fmla="*/ 333 w 714"/>
              <a:gd name="T99" fmla="*/ 169 h 1144"/>
              <a:gd name="T100" fmla="*/ 343 w 714"/>
              <a:gd name="T101" fmla="*/ 137 h 1144"/>
              <a:gd name="T102" fmla="*/ 294 w 714"/>
              <a:gd name="T103" fmla="*/ 91 h 1144"/>
              <a:gd name="T104" fmla="*/ 246 w 714"/>
              <a:gd name="T105" fmla="*/ 41 h 1144"/>
              <a:gd name="T106" fmla="*/ 173 w 714"/>
              <a:gd name="T107" fmla="*/ 3 h 1144"/>
              <a:gd name="T108" fmla="*/ 130 w 714"/>
              <a:gd name="T109" fmla="*/ 2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4" h="1144">
                <a:moveTo>
                  <a:pt x="125" y="17"/>
                </a:moveTo>
                <a:lnTo>
                  <a:pt x="125" y="17"/>
                </a:lnTo>
                <a:lnTo>
                  <a:pt x="118" y="17"/>
                </a:lnTo>
                <a:lnTo>
                  <a:pt x="113" y="17"/>
                </a:lnTo>
                <a:lnTo>
                  <a:pt x="106" y="19"/>
                </a:lnTo>
                <a:lnTo>
                  <a:pt x="97" y="23"/>
                </a:lnTo>
                <a:lnTo>
                  <a:pt x="89" y="29"/>
                </a:lnTo>
                <a:lnTo>
                  <a:pt x="85" y="33"/>
                </a:lnTo>
                <a:lnTo>
                  <a:pt x="81" y="38"/>
                </a:lnTo>
                <a:lnTo>
                  <a:pt x="77" y="44"/>
                </a:lnTo>
                <a:lnTo>
                  <a:pt x="75" y="51"/>
                </a:lnTo>
                <a:lnTo>
                  <a:pt x="75" y="51"/>
                </a:lnTo>
                <a:lnTo>
                  <a:pt x="72" y="60"/>
                </a:lnTo>
                <a:lnTo>
                  <a:pt x="71" y="70"/>
                </a:lnTo>
                <a:lnTo>
                  <a:pt x="69" y="93"/>
                </a:lnTo>
                <a:lnTo>
                  <a:pt x="69" y="119"/>
                </a:lnTo>
                <a:lnTo>
                  <a:pt x="70" y="146"/>
                </a:lnTo>
                <a:lnTo>
                  <a:pt x="72" y="171"/>
                </a:lnTo>
                <a:lnTo>
                  <a:pt x="75" y="193"/>
                </a:lnTo>
                <a:lnTo>
                  <a:pt x="77" y="211"/>
                </a:lnTo>
                <a:lnTo>
                  <a:pt x="80" y="221"/>
                </a:lnTo>
                <a:lnTo>
                  <a:pt x="80" y="221"/>
                </a:lnTo>
                <a:lnTo>
                  <a:pt x="84" y="233"/>
                </a:lnTo>
                <a:lnTo>
                  <a:pt x="89" y="245"/>
                </a:lnTo>
                <a:lnTo>
                  <a:pt x="95" y="255"/>
                </a:lnTo>
                <a:lnTo>
                  <a:pt x="97" y="258"/>
                </a:lnTo>
                <a:lnTo>
                  <a:pt x="100" y="261"/>
                </a:lnTo>
                <a:lnTo>
                  <a:pt x="100" y="261"/>
                </a:lnTo>
                <a:lnTo>
                  <a:pt x="135" y="276"/>
                </a:lnTo>
                <a:lnTo>
                  <a:pt x="135" y="276"/>
                </a:lnTo>
                <a:lnTo>
                  <a:pt x="133" y="283"/>
                </a:lnTo>
                <a:lnTo>
                  <a:pt x="133" y="289"/>
                </a:lnTo>
                <a:lnTo>
                  <a:pt x="133" y="291"/>
                </a:lnTo>
                <a:lnTo>
                  <a:pt x="135" y="291"/>
                </a:lnTo>
                <a:lnTo>
                  <a:pt x="135" y="291"/>
                </a:lnTo>
                <a:lnTo>
                  <a:pt x="92" y="332"/>
                </a:lnTo>
                <a:lnTo>
                  <a:pt x="60" y="363"/>
                </a:lnTo>
                <a:lnTo>
                  <a:pt x="40" y="380"/>
                </a:lnTo>
                <a:lnTo>
                  <a:pt x="40" y="380"/>
                </a:lnTo>
                <a:lnTo>
                  <a:pt x="35" y="384"/>
                </a:lnTo>
                <a:lnTo>
                  <a:pt x="29" y="390"/>
                </a:lnTo>
                <a:lnTo>
                  <a:pt x="16" y="408"/>
                </a:lnTo>
                <a:lnTo>
                  <a:pt x="10" y="418"/>
                </a:lnTo>
                <a:lnTo>
                  <a:pt x="5" y="428"/>
                </a:lnTo>
                <a:lnTo>
                  <a:pt x="1" y="437"/>
                </a:lnTo>
                <a:lnTo>
                  <a:pt x="0" y="445"/>
                </a:lnTo>
                <a:lnTo>
                  <a:pt x="0" y="445"/>
                </a:lnTo>
                <a:lnTo>
                  <a:pt x="0" y="449"/>
                </a:lnTo>
                <a:lnTo>
                  <a:pt x="1" y="453"/>
                </a:lnTo>
                <a:lnTo>
                  <a:pt x="8" y="461"/>
                </a:lnTo>
                <a:lnTo>
                  <a:pt x="15" y="469"/>
                </a:lnTo>
                <a:lnTo>
                  <a:pt x="25" y="476"/>
                </a:lnTo>
                <a:lnTo>
                  <a:pt x="36" y="483"/>
                </a:lnTo>
                <a:lnTo>
                  <a:pt x="49" y="488"/>
                </a:lnTo>
                <a:lnTo>
                  <a:pt x="60" y="493"/>
                </a:lnTo>
                <a:lnTo>
                  <a:pt x="70" y="495"/>
                </a:lnTo>
                <a:lnTo>
                  <a:pt x="70" y="495"/>
                </a:lnTo>
                <a:lnTo>
                  <a:pt x="81" y="496"/>
                </a:lnTo>
                <a:lnTo>
                  <a:pt x="94" y="498"/>
                </a:lnTo>
                <a:lnTo>
                  <a:pt x="122" y="496"/>
                </a:lnTo>
                <a:lnTo>
                  <a:pt x="165" y="495"/>
                </a:lnTo>
                <a:lnTo>
                  <a:pt x="165" y="495"/>
                </a:lnTo>
                <a:lnTo>
                  <a:pt x="175" y="496"/>
                </a:lnTo>
                <a:lnTo>
                  <a:pt x="185" y="500"/>
                </a:lnTo>
                <a:lnTo>
                  <a:pt x="194" y="505"/>
                </a:lnTo>
                <a:lnTo>
                  <a:pt x="194" y="505"/>
                </a:lnTo>
                <a:lnTo>
                  <a:pt x="207" y="589"/>
                </a:lnTo>
                <a:lnTo>
                  <a:pt x="214" y="645"/>
                </a:lnTo>
                <a:lnTo>
                  <a:pt x="219" y="670"/>
                </a:lnTo>
                <a:lnTo>
                  <a:pt x="219" y="670"/>
                </a:lnTo>
                <a:lnTo>
                  <a:pt x="222" y="668"/>
                </a:lnTo>
                <a:lnTo>
                  <a:pt x="224" y="670"/>
                </a:lnTo>
                <a:lnTo>
                  <a:pt x="227" y="672"/>
                </a:lnTo>
                <a:lnTo>
                  <a:pt x="229" y="675"/>
                </a:lnTo>
                <a:lnTo>
                  <a:pt x="229" y="675"/>
                </a:lnTo>
                <a:lnTo>
                  <a:pt x="244" y="709"/>
                </a:lnTo>
                <a:lnTo>
                  <a:pt x="244" y="709"/>
                </a:lnTo>
                <a:lnTo>
                  <a:pt x="273" y="766"/>
                </a:lnTo>
                <a:lnTo>
                  <a:pt x="294" y="808"/>
                </a:lnTo>
                <a:lnTo>
                  <a:pt x="303" y="824"/>
                </a:lnTo>
                <a:lnTo>
                  <a:pt x="309" y="834"/>
                </a:lnTo>
                <a:lnTo>
                  <a:pt x="309" y="834"/>
                </a:lnTo>
                <a:lnTo>
                  <a:pt x="317" y="847"/>
                </a:lnTo>
                <a:lnTo>
                  <a:pt x="329" y="870"/>
                </a:lnTo>
                <a:lnTo>
                  <a:pt x="361" y="938"/>
                </a:lnTo>
                <a:lnTo>
                  <a:pt x="393" y="1002"/>
                </a:lnTo>
                <a:lnTo>
                  <a:pt x="403" y="1024"/>
                </a:lnTo>
                <a:lnTo>
                  <a:pt x="409" y="1034"/>
                </a:lnTo>
                <a:lnTo>
                  <a:pt x="409" y="1034"/>
                </a:lnTo>
                <a:lnTo>
                  <a:pt x="421" y="1044"/>
                </a:lnTo>
                <a:lnTo>
                  <a:pt x="429" y="1049"/>
                </a:lnTo>
                <a:lnTo>
                  <a:pt x="429" y="1049"/>
                </a:lnTo>
                <a:lnTo>
                  <a:pt x="430" y="1058"/>
                </a:lnTo>
                <a:lnTo>
                  <a:pt x="431" y="1068"/>
                </a:lnTo>
                <a:lnTo>
                  <a:pt x="434" y="1078"/>
                </a:lnTo>
                <a:lnTo>
                  <a:pt x="434" y="1078"/>
                </a:lnTo>
                <a:lnTo>
                  <a:pt x="437" y="1085"/>
                </a:lnTo>
                <a:lnTo>
                  <a:pt x="445" y="1093"/>
                </a:lnTo>
                <a:lnTo>
                  <a:pt x="456" y="1103"/>
                </a:lnTo>
                <a:lnTo>
                  <a:pt x="469" y="1115"/>
                </a:lnTo>
                <a:lnTo>
                  <a:pt x="482" y="1125"/>
                </a:lnTo>
                <a:lnTo>
                  <a:pt x="495" y="1133"/>
                </a:lnTo>
                <a:lnTo>
                  <a:pt x="506" y="1139"/>
                </a:lnTo>
                <a:lnTo>
                  <a:pt x="513" y="1143"/>
                </a:lnTo>
                <a:lnTo>
                  <a:pt x="513" y="1143"/>
                </a:lnTo>
                <a:lnTo>
                  <a:pt x="520" y="1144"/>
                </a:lnTo>
                <a:lnTo>
                  <a:pt x="528" y="1143"/>
                </a:lnTo>
                <a:lnTo>
                  <a:pt x="536" y="1142"/>
                </a:lnTo>
                <a:lnTo>
                  <a:pt x="543" y="1138"/>
                </a:lnTo>
                <a:lnTo>
                  <a:pt x="551" y="1135"/>
                </a:lnTo>
                <a:lnTo>
                  <a:pt x="556" y="1130"/>
                </a:lnTo>
                <a:lnTo>
                  <a:pt x="558" y="1125"/>
                </a:lnTo>
                <a:lnTo>
                  <a:pt x="558" y="1122"/>
                </a:lnTo>
                <a:lnTo>
                  <a:pt x="558" y="1118"/>
                </a:lnTo>
                <a:lnTo>
                  <a:pt x="558" y="1118"/>
                </a:lnTo>
                <a:lnTo>
                  <a:pt x="557" y="1111"/>
                </a:lnTo>
                <a:lnTo>
                  <a:pt x="556" y="1102"/>
                </a:lnTo>
                <a:lnTo>
                  <a:pt x="555" y="1085"/>
                </a:lnTo>
                <a:lnTo>
                  <a:pt x="555" y="1068"/>
                </a:lnTo>
                <a:lnTo>
                  <a:pt x="553" y="1058"/>
                </a:lnTo>
                <a:lnTo>
                  <a:pt x="553" y="1058"/>
                </a:lnTo>
                <a:lnTo>
                  <a:pt x="553" y="1056"/>
                </a:lnTo>
                <a:lnTo>
                  <a:pt x="553" y="1055"/>
                </a:lnTo>
                <a:lnTo>
                  <a:pt x="556" y="1051"/>
                </a:lnTo>
                <a:lnTo>
                  <a:pt x="558" y="1049"/>
                </a:lnTo>
                <a:lnTo>
                  <a:pt x="560" y="1046"/>
                </a:lnTo>
                <a:lnTo>
                  <a:pt x="558" y="1044"/>
                </a:lnTo>
                <a:lnTo>
                  <a:pt x="558" y="1044"/>
                </a:lnTo>
                <a:lnTo>
                  <a:pt x="551" y="1030"/>
                </a:lnTo>
                <a:lnTo>
                  <a:pt x="538" y="1009"/>
                </a:lnTo>
                <a:lnTo>
                  <a:pt x="538" y="1009"/>
                </a:lnTo>
                <a:lnTo>
                  <a:pt x="532" y="999"/>
                </a:lnTo>
                <a:lnTo>
                  <a:pt x="527" y="992"/>
                </a:lnTo>
                <a:lnTo>
                  <a:pt x="525" y="989"/>
                </a:lnTo>
                <a:lnTo>
                  <a:pt x="521" y="981"/>
                </a:lnTo>
                <a:lnTo>
                  <a:pt x="513" y="959"/>
                </a:lnTo>
                <a:lnTo>
                  <a:pt x="513" y="959"/>
                </a:lnTo>
                <a:lnTo>
                  <a:pt x="503" y="928"/>
                </a:lnTo>
                <a:lnTo>
                  <a:pt x="492" y="899"/>
                </a:lnTo>
                <a:lnTo>
                  <a:pt x="484" y="877"/>
                </a:lnTo>
                <a:lnTo>
                  <a:pt x="479" y="864"/>
                </a:lnTo>
                <a:lnTo>
                  <a:pt x="479" y="864"/>
                </a:lnTo>
                <a:lnTo>
                  <a:pt x="464" y="818"/>
                </a:lnTo>
                <a:lnTo>
                  <a:pt x="455" y="792"/>
                </a:lnTo>
                <a:lnTo>
                  <a:pt x="454" y="783"/>
                </a:lnTo>
                <a:lnTo>
                  <a:pt x="454" y="781"/>
                </a:lnTo>
                <a:lnTo>
                  <a:pt x="454" y="779"/>
                </a:lnTo>
                <a:lnTo>
                  <a:pt x="454" y="779"/>
                </a:lnTo>
                <a:lnTo>
                  <a:pt x="456" y="779"/>
                </a:lnTo>
                <a:lnTo>
                  <a:pt x="459" y="782"/>
                </a:lnTo>
                <a:lnTo>
                  <a:pt x="465" y="792"/>
                </a:lnTo>
                <a:lnTo>
                  <a:pt x="474" y="804"/>
                </a:lnTo>
                <a:lnTo>
                  <a:pt x="484" y="819"/>
                </a:lnTo>
                <a:lnTo>
                  <a:pt x="484" y="819"/>
                </a:lnTo>
                <a:lnTo>
                  <a:pt x="499" y="837"/>
                </a:lnTo>
                <a:lnTo>
                  <a:pt x="516" y="855"/>
                </a:lnTo>
                <a:lnTo>
                  <a:pt x="532" y="874"/>
                </a:lnTo>
                <a:lnTo>
                  <a:pt x="538" y="883"/>
                </a:lnTo>
                <a:lnTo>
                  <a:pt x="543" y="889"/>
                </a:lnTo>
                <a:lnTo>
                  <a:pt x="543" y="889"/>
                </a:lnTo>
                <a:lnTo>
                  <a:pt x="550" y="900"/>
                </a:lnTo>
                <a:lnTo>
                  <a:pt x="556" y="909"/>
                </a:lnTo>
                <a:lnTo>
                  <a:pt x="568" y="929"/>
                </a:lnTo>
                <a:lnTo>
                  <a:pt x="568" y="929"/>
                </a:lnTo>
                <a:lnTo>
                  <a:pt x="575" y="936"/>
                </a:lnTo>
                <a:lnTo>
                  <a:pt x="579" y="941"/>
                </a:lnTo>
                <a:lnTo>
                  <a:pt x="583" y="948"/>
                </a:lnTo>
                <a:lnTo>
                  <a:pt x="588" y="959"/>
                </a:lnTo>
                <a:lnTo>
                  <a:pt x="588" y="959"/>
                </a:lnTo>
                <a:lnTo>
                  <a:pt x="603" y="1014"/>
                </a:lnTo>
                <a:lnTo>
                  <a:pt x="603" y="1014"/>
                </a:lnTo>
                <a:lnTo>
                  <a:pt x="601" y="1014"/>
                </a:lnTo>
                <a:lnTo>
                  <a:pt x="599" y="1015"/>
                </a:lnTo>
                <a:lnTo>
                  <a:pt x="597" y="1016"/>
                </a:lnTo>
                <a:lnTo>
                  <a:pt x="596" y="1020"/>
                </a:lnTo>
                <a:lnTo>
                  <a:pt x="596" y="1024"/>
                </a:lnTo>
                <a:lnTo>
                  <a:pt x="596" y="1030"/>
                </a:lnTo>
                <a:lnTo>
                  <a:pt x="598" y="1039"/>
                </a:lnTo>
                <a:lnTo>
                  <a:pt x="598" y="1039"/>
                </a:lnTo>
                <a:lnTo>
                  <a:pt x="602" y="1049"/>
                </a:lnTo>
                <a:lnTo>
                  <a:pt x="608" y="1061"/>
                </a:lnTo>
                <a:lnTo>
                  <a:pt x="616" y="1075"/>
                </a:lnTo>
                <a:lnTo>
                  <a:pt x="623" y="1087"/>
                </a:lnTo>
                <a:lnTo>
                  <a:pt x="632" y="1100"/>
                </a:lnTo>
                <a:lnTo>
                  <a:pt x="639" y="1110"/>
                </a:lnTo>
                <a:lnTo>
                  <a:pt x="647" y="1116"/>
                </a:lnTo>
                <a:lnTo>
                  <a:pt x="651" y="1118"/>
                </a:lnTo>
                <a:lnTo>
                  <a:pt x="653" y="1118"/>
                </a:lnTo>
                <a:lnTo>
                  <a:pt x="653" y="1118"/>
                </a:lnTo>
                <a:lnTo>
                  <a:pt x="664" y="1120"/>
                </a:lnTo>
                <a:lnTo>
                  <a:pt x="675" y="1122"/>
                </a:lnTo>
                <a:lnTo>
                  <a:pt x="682" y="1122"/>
                </a:lnTo>
                <a:lnTo>
                  <a:pt x="687" y="1121"/>
                </a:lnTo>
                <a:lnTo>
                  <a:pt x="693" y="1118"/>
                </a:lnTo>
                <a:lnTo>
                  <a:pt x="698" y="1113"/>
                </a:lnTo>
                <a:lnTo>
                  <a:pt x="698" y="1113"/>
                </a:lnTo>
                <a:lnTo>
                  <a:pt x="703" y="1106"/>
                </a:lnTo>
                <a:lnTo>
                  <a:pt x="705" y="1097"/>
                </a:lnTo>
                <a:lnTo>
                  <a:pt x="707" y="1088"/>
                </a:lnTo>
                <a:lnTo>
                  <a:pt x="708" y="1078"/>
                </a:lnTo>
                <a:lnTo>
                  <a:pt x="708" y="1062"/>
                </a:lnTo>
                <a:lnTo>
                  <a:pt x="708" y="1053"/>
                </a:lnTo>
                <a:lnTo>
                  <a:pt x="708" y="1053"/>
                </a:lnTo>
                <a:lnTo>
                  <a:pt x="709" y="1051"/>
                </a:lnTo>
                <a:lnTo>
                  <a:pt x="713" y="1047"/>
                </a:lnTo>
                <a:lnTo>
                  <a:pt x="714" y="1045"/>
                </a:lnTo>
                <a:lnTo>
                  <a:pt x="714" y="1042"/>
                </a:lnTo>
                <a:lnTo>
                  <a:pt x="714" y="1039"/>
                </a:lnTo>
                <a:lnTo>
                  <a:pt x="713" y="1034"/>
                </a:lnTo>
                <a:lnTo>
                  <a:pt x="713" y="1034"/>
                </a:lnTo>
                <a:lnTo>
                  <a:pt x="703" y="1012"/>
                </a:lnTo>
                <a:lnTo>
                  <a:pt x="693" y="994"/>
                </a:lnTo>
                <a:lnTo>
                  <a:pt x="693" y="994"/>
                </a:lnTo>
                <a:lnTo>
                  <a:pt x="688" y="985"/>
                </a:lnTo>
                <a:lnTo>
                  <a:pt x="682" y="974"/>
                </a:lnTo>
                <a:lnTo>
                  <a:pt x="678" y="967"/>
                </a:lnTo>
                <a:lnTo>
                  <a:pt x="675" y="959"/>
                </a:lnTo>
                <a:lnTo>
                  <a:pt x="674" y="950"/>
                </a:lnTo>
                <a:lnTo>
                  <a:pt x="673" y="939"/>
                </a:lnTo>
                <a:lnTo>
                  <a:pt x="673" y="939"/>
                </a:lnTo>
                <a:lnTo>
                  <a:pt x="672" y="926"/>
                </a:lnTo>
                <a:lnTo>
                  <a:pt x="670" y="911"/>
                </a:lnTo>
                <a:lnTo>
                  <a:pt x="664" y="879"/>
                </a:lnTo>
                <a:lnTo>
                  <a:pt x="658" y="849"/>
                </a:lnTo>
                <a:lnTo>
                  <a:pt x="653" y="824"/>
                </a:lnTo>
                <a:lnTo>
                  <a:pt x="653" y="824"/>
                </a:lnTo>
                <a:lnTo>
                  <a:pt x="649" y="803"/>
                </a:lnTo>
                <a:lnTo>
                  <a:pt x="643" y="781"/>
                </a:lnTo>
                <a:lnTo>
                  <a:pt x="633" y="749"/>
                </a:lnTo>
                <a:lnTo>
                  <a:pt x="633" y="749"/>
                </a:lnTo>
                <a:lnTo>
                  <a:pt x="628" y="738"/>
                </a:lnTo>
                <a:lnTo>
                  <a:pt x="619" y="722"/>
                </a:lnTo>
                <a:lnTo>
                  <a:pt x="603" y="690"/>
                </a:lnTo>
                <a:lnTo>
                  <a:pt x="603" y="690"/>
                </a:lnTo>
                <a:lnTo>
                  <a:pt x="594" y="675"/>
                </a:lnTo>
                <a:lnTo>
                  <a:pt x="583" y="658"/>
                </a:lnTo>
                <a:lnTo>
                  <a:pt x="568" y="640"/>
                </a:lnTo>
                <a:lnTo>
                  <a:pt x="568" y="640"/>
                </a:lnTo>
                <a:lnTo>
                  <a:pt x="548" y="605"/>
                </a:lnTo>
                <a:lnTo>
                  <a:pt x="548" y="605"/>
                </a:lnTo>
                <a:lnTo>
                  <a:pt x="546" y="595"/>
                </a:lnTo>
                <a:lnTo>
                  <a:pt x="541" y="574"/>
                </a:lnTo>
                <a:lnTo>
                  <a:pt x="533" y="540"/>
                </a:lnTo>
                <a:lnTo>
                  <a:pt x="533" y="540"/>
                </a:lnTo>
                <a:lnTo>
                  <a:pt x="528" y="506"/>
                </a:lnTo>
                <a:lnTo>
                  <a:pt x="518" y="443"/>
                </a:lnTo>
                <a:lnTo>
                  <a:pt x="508" y="379"/>
                </a:lnTo>
                <a:lnTo>
                  <a:pt x="506" y="359"/>
                </a:lnTo>
                <a:lnTo>
                  <a:pt x="503" y="351"/>
                </a:lnTo>
                <a:lnTo>
                  <a:pt x="503" y="351"/>
                </a:lnTo>
                <a:lnTo>
                  <a:pt x="503" y="349"/>
                </a:lnTo>
                <a:lnTo>
                  <a:pt x="503" y="347"/>
                </a:lnTo>
                <a:lnTo>
                  <a:pt x="506" y="341"/>
                </a:lnTo>
                <a:lnTo>
                  <a:pt x="510" y="337"/>
                </a:lnTo>
                <a:lnTo>
                  <a:pt x="513" y="334"/>
                </a:lnTo>
                <a:lnTo>
                  <a:pt x="517" y="332"/>
                </a:lnTo>
                <a:lnTo>
                  <a:pt x="523" y="331"/>
                </a:lnTo>
                <a:lnTo>
                  <a:pt x="523" y="331"/>
                </a:lnTo>
                <a:lnTo>
                  <a:pt x="542" y="328"/>
                </a:lnTo>
                <a:lnTo>
                  <a:pt x="568" y="324"/>
                </a:lnTo>
                <a:lnTo>
                  <a:pt x="613" y="316"/>
                </a:lnTo>
                <a:lnTo>
                  <a:pt x="613" y="316"/>
                </a:lnTo>
                <a:lnTo>
                  <a:pt x="617" y="314"/>
                </a:lnTo>
                <a:lnTo>
                  <a:pt x="619" y="312"/>
                </a:lnTo>
                <a:lnTo>
                  <a:pt x="626" y="306"/>
                </a:lnTo>
                <a:lnTo>
                  <a:pt x="629" y="298"/>
                </a:lnTo>
                <a:lnTo>
                  <a:pt x="633" y="288"/>
                </a:lnTo>
                <a:lnTo>
                  <a:pt x="636" y="278"/>
                </a:lnTo>
                <a:lnTo>
                  <a:pt x="637" y="268"/>
                </a:lnTo>
                <a:lnTo>
                  <a:pt x="636" y="261"/>
                </a:lnTo>
                <a:lnTo>
                  <a:pt x="634" y="258"/>
                </a:lnTo>
                <a:lnTo>
                  <a:pt x="633" y="256"/>
                </a:lnTo>
                <a:lnTo>
                  <a:pt x="633" y="256"/>
                </a:lnTo>
                <a:lnTo>
                  <a:pt x="627" y="248"/>
                </a:lnTo>
                <a:lnTo>
                  <a:pt x="621" y="241"/>
                </a:lnTo>
                <a:lnTo>
                  <a:pt x="617" y="237"/>
                </a:lnTo>
                <a:lnTo>
                  <a:pt x="612" y="233"/>
                </a:lnTo>
                <a:lnTo>
                  <a:pt x="606" y="230"/>
                </a:lnTo>
                <a:lnTo>
                  <a:pt x="598" y="226"/>
                </a:lnTo>
                <a:lnTo>
                  <a:pt x="598" y="226"/>
                </a:lnTo>
                <a:lnTo>
                  <a:pt x="578" y="220"/>
                </a:lnTo>
                <a:lnTo>
                  <a:pt x="557" y="216"/>
                </a:lnTo>
                <a:lnTo>
                  <a:pt x="536" y="211"/>
                </a:lnTo>
                <a:lnTo>
                  <a:pt x="518" y="206"/>
                </a:lnTo>
                <a:lnTo>
                  <a:pt x="518" y="206"/>
                </a:lnTo>
                <a:lnTo>
                  <a:pt x="424" y="171"/>
                </a:lnTo>
                <a:lnTo>
                  <a:pt x="424" y="171"/>
                </a:lnTo>
                <a:lnTo>
                  <a:pt x="413" y="171"/>
                </a:lnTo>
                <a:lnTo>
                  <a:pt x="404" y="171"/>
                </a:lnTo>
                <a:lnTo>
                  <a:pt x="399" y="171"/>
                </a:lnTo>
                <a:lnTo>
                  <a:pt x="399" y="171"/>
                </a:lnTo>
                <a:lnTo>
                  <a:pt x="354" y="191"/>
                </a:lnTo>
                <a:lnTo>
                  <a:pt x="354" y="191"/>
                </a:lnTo>
                <a:lnTo>
                  <a:pt x="333" y="193"/>
                </a:lnTo>
                <a:lnTo>
                  <a:pt x="314" y="196"/>
                </a:lnTo>
                <a:lnTo>
                  <a:pt x="309" y="186"/>
                </a:lnTo>
                <a:lnTo>
                  <a:pt x="309" y="186"/>
                </a:lnTo>
                <a:lnTo>
                  <a:pt x="314" y="184"/>
                </a:lnTo>
                <a:lnTo>
                  <a:pt x="327" y="175"/>
                </a:lnTo>
                <a:lnTo>
                  <a:pt x="333" y="169"/>
                </a:lnTo>
                <a:lnTo>
                  <a:pt x="338" y="162"/>
                </a:lnTo>
                <a:lnTo>
                  <a:pt x="343" y="155"/>
                </a:lnTo>
                <a:lnTo>
                  <a:pt x="344" y="146"/>
                </a:lnTo>
                <a:lnTo>
                  <a:pt x="344" y="146"/>
                </a:lnTo>
                <a:lnTo>
                  <a:pt x="344" y="142"/>
                </a:lnTo>
                <a:lnTo>
                  <a:pt x="343" y="137"/>
                </a:lnTo>
                <a:lnTo>
                  <a:pt x="338" y="130"/>
                </a:lnTo>
                <a:lnTo>
                  <a:pt x="332" y="122"/>
                </a:lnTo>
                <a:lnTo>
                  <a:pt x="324" y="115"/>
                </a:lnTo>
                <a:lnTo>
                  <a:pt x="307" y="103"/>
                </a:lnTo>
                <a:lnTo>
                  <a:pt x="299" y="96"/>
                </a:lnTo>
                <a:lnTo>
                  <a:pt x="294" y="91"/>
                </a:lnTo>
                <a:lnTo>
                  <a:pt x="294" y="91"/>
                </a:lnTo>
                <a:lnTo>
                  <a:pt x="287" y="81"/>
                </a:lnTo>
                <a:lnTo>
                  <a:pt x="277" y="68"/>
                </a:lnTo>
                <a:lnTo>
                  <a:pt x="269" y="60"/>
                </a:lnTo>
                <a:lnTo>
                  <a:pt x="259" y="51"/>
                </a:lnTo>
                <a:lnTo>
                  <a:pt x="246" y="41"/>
                </a:lnTo>
                <a:lnTo>
                  <a:pt x="229" y="31"/>
                </a:lnTo>
                <a:lnTo>
                  <a:pt x="229" y="31"/>
                </a:lnTo>
                <a:lnTo>
                  <a:pt x="201" y="15"/>
                </a:lnTo>
                <a:lnTo>
                  <a:pt x="185" y="7"/>
                </a:lnTo>
                <a:lnTo>
                  <a:pt x="180" y="4"/>
                </a:lnTo>
                <a:lnTo>
                  <a:pt x="173" y="3"/>
                </a:lnTo>
                <a:lnTo>
                  <a:pt x="160" y="2"/>
                </a:lnTo>
                <a:lnTo>
                  <a:pt x="160" y="2"/>
                </a:lnTo>
                <a:lnTo>
                  <a:pt x="137" y="0"/>
                </a:lnTo>
                <a:lnTo>
                  <a:pt x="132" y="0"/>
                </a:lnTo>
                <a:lnTo>
                  <a:pt x="130" y="2"/>
                </a:lnTo>
                <a:lnTo>
                  <a:pt x="130" y="2"/>
                </a:lnTo>
                <a:lnTo>
                  <a:pt x="128" y="4"/>
                </a:lnTo>
                <a:lnTo>
                  <a:pt x="126" y="9"/>
                </a:lnTo>
                <a:lnTo>
                  <a:pt x="125" y="17"/>
                </a:lnTo>
                <a:lnTo>
                  <a:pt x="125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BD96ED30-7F62-4927-9A51-11EFC59A27B8}"/>
              </a:ext>
            </a:extLst>
          </p:cNvPr>
          <p:cNvSpPr>
            <a:spLocks/>
          </p:cNvSpPr>
          <p:nvPr/>
        </p:nvSpPr>
        <p:spPr bwMode="auto">
          <a:xfrm>
            <a:off x="6463578" y="2781218"/>
            <a:ext cx="745012" cy="1594936"/>
          </a:xfrm>
          <a:custGeom>
            <a:avLst/>
            <a:gdLst>
              <a:gd name="T0" fmla="*/ 125 w 561"/>
              <a:gd name="T1" fmla="*/ 4 h 1201"/>
              <a:gd name="T2" fmla="*/ 73 w 561"/>
              <a:gd name="T3" fmla="*/ 56 h 1201"/>
              <a:gd name="T4" fmla="*/ 57 w 561"/>
              <a:gd name="T5" fmla="*/ 103 h 1201"/>
              <a:gd name="T6" fmla="*/ 57 w 561"/>
              <a:gd name="T7" fmla="*/ 166 h 1201"/>
              <a:gd name="T8" fmla="*/ 62 w 561"/>
              <a:gd name="T9" fmla="*/ 208 h 1201"/>
              <a:gd name="T10" fmla="*/ 62 w 561"/>
              <a:gd name="T11" fmla="*/ 268 h 1201"/>
              <a:gd name="T12" fmla="*/ 76 w 561"/>
              <a:gd name="T13" fmla="*/ 278 h 1201"/>
              <a:gd name="T14" fmla="*/ 70 w 561"/>
              <a:gd name="T15" fmla="*/ 316 h 1201"/>
              <a:gd name="T16" fmla="*/ 50 w 561"/>
              <a:gd name="T17" fmla="*/ 341 h 1201"/>
              <a:gd name="T18" fmla="*/ 30 w 561"/>
              <a:gd name="T19" fmla="*/ 431 h 1201"/>
              <a:gd name="T20" fmla="*/ 17 w 561"/>
              <a:gd name="T21" fmla="*/ 587 h 1201"/>
              <a:gd name="T22" fmla="*/ 0 w 561"/>
              <a:gd name="T23" fmla="*/ 637 h 1201"/>
              <a:gd name="T24" fmla="*/ 17 w 561"/>
              <a:gd name="T25" fmla="*/ 712 h 1201"/>
              <a:gd name="T26" fmla="*/ 17 w 561"/>
              <a:gd name="T27" fmla="*/ 746 h 1201"/>
              <a:gd name="T28" fmla="*/ 52 w 561"/>
              <a:gd name="T29" fmla="*/ 761 h 1201"/>
              <a:gd name="T30" fmla="*/ 32 w 561"/>
              <a:gd name="T31" fmla="*/ 796 h 1201"/>
              <a:gd name="T32" fmla="*/ 32 w 561"/>
              <a:gd name="T33" fmla="*/ 826 h 1201"/>
              <a:gd name="T34" fmla="*/ 27 w 561"/>
              <a:gd name="T35" fmla="*/ 859 h 1201"/>
              <a:gd name="T36" fmla="*/ 17 w 561"/>
              <a:gd name="T37" fmla="*/ 897 h 1201"/>
              <a:gd name="T38" fmla="*/ 42 w 561"/>
              <a:gd name="T39" fmla="*/ 956 h 1201"/>
              <a:gd name="T40" fmla="*/ 75 w 561"/>
              <a:gd name="T41" fmla="*/ 985 h 1201"/>
              <a:gd name="T42" fmla="*/ 106 w 561"/>
              <a:gd name="T43" fmla="*/ 1018 h 1201"/>
              <a:gd name="T44" fmla="*/ 148 w 561"/>
              <a:gd name="T45" fmla="*/ 1024 h 1201"/>
              <a:gd name="T46" fmla="*/ 167 w 561"/>
              <a:gd name="T47" fmla="*/ 993 h 1201"/>
              <a:gd name="T48" fmla="*/ 166 w 561"/>
              <a:gd name="T49" fmla="*/ 958 h 1201"/>
              <a:gd name="T50" fmla="*/ 185 w 561"/>
              <a:gd name="T51" fmla="*/ 882 h 1201"/>
              <a:gd name="T52" fmla="*/ 237 w 561"/>
              <a:gd name="T53" fmla="*/ 785 h 1201"/>
              <a:gd name="T54" fmla="*/ 252 w 561"/>
              <a:gd name="T55" fmla="*/ 774 h 1201"/>
              <a:gd name="T56" fmla="*/ 290 w 561"/>
              <a:gd name="T57" fmla="*/ 813 h 1201"/>
              <a:gd name="T58" fmla="*/ 386 w 561"/>
              <a:gd name="T59" fmla="*/ 945 h 1201"/>
              <a:gd name="T60" fmla="*/ 422 w 561"/>
              <a:gd name="T61" fmla="*/ 1059 h 1201"/>
              <a:gd name="T62" fmla="*/ 420 w 561"/>
              <a:gd name="T63" fmla="*/ 1118 h 1201"/>
              <a:gd name="T64" fmla="*/ 413 w 561"/>
              <a:gd name="T65" fmla="*/ 1139 h 1201"/>
              <a:gd name="T66" fmla="*/ 479 w 561"/>
              <a:gd name="T67" fmla="*/ 1191 h 1201"/>
              <a:gd name="T68" fmla="*/ 535 w 561"/>
              <a:gd name="T69" fmla="*/ 1198 h 1201"/>
              <a:gd name="T70" fmla="*/ 552 w 561"/>
              <a:gd name="T71" fmla="*/ 1195 h 1201"/>
              <a:gd name="T72" fmla="*/ 561 w 561"/>
              <a:gd name="T73" fmla="*/ 1169 h 1201"/>
              <a:gd name="T74" fmla="*/ 555 w 561"/>
              <a:gd name="T75" fmla="*/ 1113 h 1201"/>
              <a:gd name="T76" fmla="*/ 560 w 561"/>
              <a:gd name="T77" fmla="*/ 1103 h 1201"/>
              <a:gd name="T78" fmla="*/ 531 w 561"/>
              <a:gd name="T79" fmla="*/ 1034 h 1201"/>
              <a:gd name="T80" fmla="*/ 490 w 561"/>
              <a:gd name="T81" fmla="*/ 940 h 1201"/>
              <a:gd name="T82" fmla="*/ 448 w 561"/>
              <a:gd name="T83" fmla="*/ 823 h 1201"/>
              <a:gd name="T84" fmla="*/ 425 w 561"/>
              <a:gd name="T85" fmla="*/ 766 h 1201"/>
              <a:gd name="T86" fmla="*/ 432 w 561"/>
              <a:gd name="T87" fmla="*/ 642 h 1201"/>
              <a:gd name="T88" fmla="*/ 444 w 561"/>
              <a:gd name="T89" fmla="*/ 553 h 1201"/>
              <a:gd name="T90" fmla="*/ 452 w 561"/>
              <a:gd name="T91" fmla="*/ 503 h 1201"/>
              <a:gd name="T92" fmla="*/ 473 w 561"/>
              <a:gd name="T93" fmla="*/ 424 h 1201"/>
              <a:gd name="T94" fmla="*/ 450 w 561"/>
              <a:gd name="T95" fmla="*/ 328 h 1201"/>
              <a:gd name="T96" fmla="*/ 402 w 561"/>
              <a:gd name="T97" fmla="*/ 227 h 1201"/>
              <a:gd name="T98" fmla="*/ 341 w 561"/>
              <a:gd name="T99" fmla="*/ 178 h 1201"/>
              <a:gd name="T100" fmla="*/ 303 w 561"/>
              <a:gd name="T101" fmla="*/ 135 h 1201"/>
              <a:gd name="T102" fmla="*/ 286 w 561"/>
              <a:gd name="T103" fmla="*/ 93 h 1201"/>
              <a:gd name="T104" fmla="*/ 250 w 561"/>
              <a:gd name="T105" fmla="*/ 49 h 1201"/>
              <a:gd name="T106" fmla="*/ 184 w 561"/>
              <a:gd name="T107" fmla="*/ 4 h 1201"/>
              <a:gd name="T108" fmla="*/ 151 w 561"/>
              <a:gd name="T109" fmla="*/ 4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1" h="1201">
                <a:moveTo>
                  <a:pt x="151" y="4"/>
                </a:moveTo>
                <a:lnTo>
                  <a:pt x="151" y="4"/>
                </a:lnTo>
                <a:lnTo>
                  <a:pt x="146" y="2"/>
                </a:lnTo>
                <a:lnTo>
                  <a:pt x="141" y="1"/>
                </a:lnTo>
                <a:lnTo>
                  <a:pt x="134" y="1"/>
                </a:lnTo>
                <a:lnTo>
                  <a:pt x="125" y="4"/>
                </a:lnTo>
                <a:lnTo>
                  <a:pt x="116" y="7"/>
                </a:lnTo>
                <a:lnTo>
                  <a:pt x="106" y="14"/>
                </a:lnTo>
                <a:lnTo>
                  <a:pt x="96" y="24"/>
                </a:lnTo>
                <a:lnTo>
                  <a:pt x="96" y="24"/>
                </a:lnTo>
                <a:lnTo>
                  <a:pt x="80" y="46"/>
                </a:lnTo>
                <a:lnTo>
                  <a:pt x="73" y="56"/>
                </a:lnTo>
                <a:lnTo>
                  <a:pt x="68" y="66"/>
                </a:lnTo>
                <a:lnTo>
                  <a:pt x="64" y="75"/>
                </a:lnTo>
                <a:lnTo>
                  <a:pt x="60" y="85"/>
                </a:lnTo>
                <a:lnTo>
                  <a:pt x="58" y="93"/>
                </a:lnTo>
                <a:lnTo>
                  <a:pt x="57" y="103"/>
                </a:lnTo>
                <a:lnTo>
                  <a:pt x="57" y="103"/>
                </a:lnTo>
                <a:lnTo>
                  <a:pt x="55" y="120"/>
                </a:lnTo>
                <a:lnTo>
                  <a:pt x="55" y="132"/>
                </a:lnTo>
                <a:lnTo>
                  <a:pt x="57" y="144"/>
                </a:lnTo>
                <a:lnTo>
                  <a:pt x="57" y="158"/>
                </a:lnTo>
                <a:lnTo>
                  <a:pt x="57" y="158"/>
                </a:lnTo>
                <a:lnTo>
                  <a:pt x="57" y="166"/>
                </a:lnTo>
                <a:lnTo>
                  <a:pt x="58" y="172"/>
                </a:lnTo>
                <a:lnTo>
                  <a:pt x="60" y="183"/>
                </a:lnTo>
                <a:lnTo>
                  <a:pt x="63" y="194"/>
                </a:lnTo>
                <a:lnTo>
                  <a:pt x="63" y="201"/>
                </a:lnTo>
                <a:lnTo>
                  <a:pt x="62" y="208"/>
                </a:lnTo>
                <a:lnTo>
                  <a:pt x="62" y="208"/>
                </a:lnTo>
                <a:lnTo>
                  <a:pt x="59" y="224"/>
                </a:lnTo>
                <a:lnTo>
                  <a:pt x="57" y="242"/>
                </a:lnTo>
                <a:lnTo>
                  <a:pt x="57" y="250"/>
                </a:lnTo>
                <a:lnTo>
                  <a:pt x="57" y="258"/>
                </a:lnTo>
                <a:lnTo>
                  <a:pt x="59" y="264"/>
                </a:lnTo>
                <a:lnTo>
                  <a:pt x="62" y="268"/>
                </a:lnTo>
                <a:lnTo>
                  <a:pt x="62" y="268"/>
                </a:lnTo>
                <a:lnTo>
                  <a:pt x="68" y="273"/>
                </a:lnTo>
                <a:lnTo>
                  <a:pt x="73" y="275"/>
                </a:lnTo>
                <a:lnTo>
                  <a:pt x="76" y="277"/>
                </a:lnTo>
                <a:lnTo>
                  <a:pt x="76" y="278"/>
                </a:lnTo>
                <a:lnTo>
                  <a:pt x="76" y="278"/>
                </a:lnTo>
                <a:lnTo>
                  <a:pt x="76" y="282"/>
                </a:lnTo>
                <a:lnTo>
                  <a:pt x="76" y="287"/>
                </a:lnTo>
                <a:lnTo>
                  <a:pt x="76" y="293"/>
                </a:lnTo>
                <a:lnTo>
                  <a:pt x="76" y="293"/>
                </a:lnTo>
                <a:lnTo>
                  <a:pt x="74" y="307"/>
                </a:lnTo>
                <a:lnTo>
                  <a:pt x="70" y="316"/>
                </a:lnTo>
                <a:lnTo>
                  <a:pt x="69" y="320"/>
                </a:lnTo>
                <a:lnTo>
                  <a:pt x="67" y="323"/>
                </a:lnTo>
                <a:lnTo>
                  <a:pt x="67" y="323"/>
                </a:lnTo>
                <a:lnTo>
                  <a:pt x="62" y="328"/>
                </a:lnTo>
                <a:lnTo>
                  <a:pt x="55" y="335"/>
                </a:lnTo>
                <a:lnTo>
                  <a:pt x="50" y="341"/>
                </a:lnTo>
                <a:lnTo>
                  <a:pt x="48" y="343"/>
                </a:lnTo>
                <a:lnTo>
                  <a:pt x="47" y="343"/>
                </a:lnTo>
                <a:lnTo>
                  <a:pt x="47" y="343"/>
                </a:lnTo>
                <a:lnTo>
                  <a:pt x="44" y="350"/>
                </a:lnTo>
                <a:lnTo>
                  <a:pt x="40" y="369"/>
                </a:lnTo>
                <a:lnTo>
                  <a:pt x="30" y="431"/>
                </a:lnTo>
                <a:lnTo>
                  <a:pt x="20" y="497"/>
                </a:lnTo>
                <a:lnTo>
                  <a:pt x="17" y="532"/>
                </a:lnTo>
                <a:lnTo>
                  <a:pt x="17" y="532"/>
                </a:lnTo>
                <a:lnTo>
                  <a:pt x="18" y="557"/>
                </a:lnTo>
                <a:lnTo>
                  <a:pt x="18" y="572"/>
                </a:lnTo>
                <a:lnTo>
                  <a:pt x="17" y="587"/>
                </a:lnTo>
                <a:lnTo>
                  <a:pt x="17" y="587"/>
                </a:lnTo>
                <a:lnTo>
                  <a:pt x="14" y="599"/>
                </a:lnTo>
                <a:lnTo>
                  <a:pt x="10" y="608"/>
                </a:lnTo>
                <a:lnTo>
                  <a:pt x="2" y="632"/>
                </a:lnTo>
                <a:lnTo>
                  <a:pt x="2" y="632"/>
                </a:lnTo>
                <a:lnTo>
                  <a:pt x="0" y="637"/>
                </a:lnTo>
                <a:lnTo>
                  <a:pt x="0" y="642"/>
                </a:lnTo>
                <a:lnTo>
                  <a:pt x="0" y="654"/>
                </a:lnTo>
                <a:lnTo>
                  <a:pt x="3" y="667"/>
                </a:lnTo>
                <a:lnTo>
                  <a:pt x="7" y="680"/>
                </a:lnTo>
                <a:lnTo>
                  <a:pt x="13" y="703"/>
                </a:lnTo>
                <a:lnTo>
                  <a:pt x="17" y="712"/>
                </a:lnTo>
                <a:lnTo>
                  <a:pt x="17" y="712"/>
                </a:lnTo>
                <a:lnTo>
                  <a:pt x="15" y="725"/>
                </a:lnTo>
                <a:lnTo>
                  <a:pt x="15" y="737"/>
                </a:lnTo>
                <a:lnTo>
                  <a:pt x="15" y="742"/>
                </a:lnTo>
                <a:lnTo>
                  <a:pt x="17" y="746"/>
                </a:lnTo>
                <a:lnTo>
                  <a:pt x="17" y="746"/>
                </a:lnTo>
                <a:lnTo>
                  <a:pt x="18" y="750"/>
                </a:lnTo>
                <a:lnTo>
                  <a:pt x="20" y="753"/>
                </a:lnTo>
                <a:lnTo>
                  <a:pt x="27" y="758"/>
                </a:lnTo>
                <a:lnTo>
                  <a:pt x="33" y="760"/>
                </a:lnTo>
                <a:lnTo>
                  <a:pt x="37" y="761"/>
                </a:lnTo>
                <a:lnTo>
                  <a:pt x="52" y="761"/>
                </a:lnTo>
                <a:lnTo>
                  <a:pt x="52" y="761"/>
                </a:lnTo>
                <a:lnTo>
                  <a:pt x="48" y="765"/>
                </a:lnTo>
                <a:lnTo>
                  <a:pt x="42" y="774"/>
                </a:lnTo>
                <a:lnTo>
                  <a:pt x="34" y="785"/>
                </a:lnTo>
                <a:lnTo>
                  <a:pt x="32" y="791"/>
                </a:lnTo>
                <a:lnTo>
                  <a:pt x="32" y="796"/>
                </a:lnTo>
                <a:lnTo>
                  <a:pt x="32" y="796"/>
                </a:lnTo>
                <a:lnTo>
                  <a:pt x="32" y="805"/>
                </a:lnTo>
                <a:lnTo>
                  <a:pt x="32" y="811"/>
                </a:lnTo>
                <a:lnTo>
                  <a:pt x="32" y="819"/>
                </a:lnTo>
                <a:lnTo>
                  <a:pt x="32" y="826"/>
                </a:lnTo>
                <a:lnTo>
                  <a:pt x="32" y="826"/>
                </a:lnTo>
                <a:lnTo>
                  <a:pt x="34" y="846"/>
                </a:lnTo>
                <a:lnTo>
                  <a:pt x="37" y="856"/>
                </a:lnTo>
                <a:lnTo>
                  <a:pt x="37" y="856"/>
                </a:lnTo>
                <a:lnTo>
                  <a:pt x="34" y="856"/>
                </a:lnTo>
                <a:lnTo>
                  <a:pt x="30" y="857"/>
                </a:lnTo>
                <a:lnTo>
                  <a:pt x="27" y="859"/>
                </a:lnTo>
                <a:lnTo>
                  <a:pt x="24" y="862"/>
                </a:lnTo>
                <a:lnTo>
                  <a:pt x="20" y="867"/>
                </a:lnTo>
                <a:lnTo>
                  <a:pt x="18" y="876"/>
                </a:lnTo>
                <a:lnTo>
                  <a:pt x="17" y="886"/>
                </a:lnTo>
                <a:lnTo>
                  <a:pt x="17" y="886"/>
                </a:lnTo>
                <a:lnTo>
                  <a:pt x="17" y="897"/>
                </a:lnTo>
                <a:lnTo>
                  <a:pt x="19" y="909"/>
                </a:lnTo>
                <a:lnTo>
                  <a:pt x="23" y="917"/>
                </a:lnTo>
                <a:lnTo>
                  <a:pt x="27" y="926"/>
                </a:lnTo>
                <a:lnTo>
                  <a:pt x="35" y="942"/>
                </a:lnTo>
                <a:lnTo>
                  <a:pt x="39" y="950"/>
                </a:lnTo>
                <a:lnTo>
                  <a:pt x="42" y="956"/>
                </a:lnTo>
                <a:lnTo>
                  <a:pt x="42" y="956"/>
                </a:lnTo>
                <a:lnTo>
                  <a:pt x="44" y="962"/>
                </a:lnTo>
                <a:lnTo>
                  <a:pt x="49" y="967"/>
                </a:lnTo>
                <a:lnTo>
                  <a:pt x="55" y="971"/>
                </a:lnTo>
                <a:lnTo>
                  <a:pt x="62" y="976"/>
                </a:lnTo>
                <a:lnTo>
                  <a:pt x="75" y="985"/>
                </a:lnTo>
                <a:lnTo>
                  <a:pt x="81" y="990"/>
                </a:lnTo>
                <a:lnTo>
                  <a:pt x="86" y="996"/>
                </a:lnTo>
                <a:lnTo>
                  <a:pt x="86" y="996"/>
                </a:lnTo>
                <a:lnTo>
                  <a:pt x="95" y="1008"/>
                </a:lnTo>
                <a:lnTo>
                  <a:pt x="100" y="1013"/>
                </a:lnTo>
                <a:lnTo>
                  <a:pt x="106" y="1018"/>
                </a:lnTo>
                <a:lnTo>
                  <a:pt x="113" y="1021"/>
                </a:lnTo>
                <a:lnTo>
                  <a:pt x="120" y="1023"/>
                </a:lnTo>
                <a:lnTo>
                  <a:pt x="130" y="1026"/>
                </a:lnTo>
                <a:lnTo>
                  <a:pt x="141" y="1026"/>
                </a:lnTo>
                <a:lnTo>
                  <a:pt x="141" y="1026"/>
                </a:lnTo>
                <a:lnTo>
                  <a:pt x="148" y="1024"/>
                </a:lnTo>
                <a:lnTo>
                  <a:pt x="151" y="1023"/>
                </a:lnTo>
                <a:lnTo>
                  <a:pt x="156" y="1019"/>
                </a:lnTo>
                <a:lnTo>
                  <a:pt x="159" y="1016"/>
                </a:lnTo>
                <a:lnTo>
                  <a:pt x="162" y="1011"/>
                </a:lnTo>
                <a:lnTo>
                  <a:pt x="164" y="1006"/>
                </a:lnTo>
                <a:lnTo>
                  <a:pt x="167" y="993"/>
                </a:lnTo>
                <a:lnTo>
                  <a:pt x="167" y="981"/>
                </a:lnTo>
                <a:lnTo>
                  <a:pt x="167" y="971"/>
                </a:lnTo>
                <a:lnTo>
                  <a:pt x="167" y="963"/>
                </a:lnTo>
                <a:lnTo>
                  <a:pt x="166" y="961"/>
                </a:lnTo>
                <a:lnTo>
                  <a:pt x="166" y="961"/>
                </a:lnTo>
                <a:lnTo>
                  <a:pt x="166" y="958"/>
                </a:lnTo>
                <a:lnTo>
                  <a:pt x="167" y="953"/>
                </a:lnTo>
                <a:lnTo>
                  <a:pt x="171" y="936"/>
                </a:lnTo>
                <a:lnTo>
                  <a:pt x="177" y="915"/>
                </a:lnTo>
                <a:lnTo>
                  <a:pt x="181" y="896"/>
                </a:lnTo>
                <a:lnTo>
                  <a:pt x="181" y="896"/>
                </a:lnTo>
                <a:lnTo>
                  <a:pt x="185" y="882"/>
                </a:lnTo>
                <a:lnTo>
                  <a:pt x="187" y="874"/>
                </a:lnTo>
                <a:lnTo>
                  <a:pt x="191" y="866"/>
                </a:lnTo>
                <a:lnTo>
                  <a:pt x="191" y="866"/>
                </a:lnTo>
                <a:lnTo>
                  <a:pt x="214" y="825"/>
                </a:lnTo>
                <a:lnTo>
                  <a:pt x="230" y="795"/>
                </a:lnTo>
                <a:lnTo>
                  <a:pt x="237" y="785"/>
                </a:lnTo>
                <a:lnTo>
                  <a:pt x="241" y="781"/>
                </a:lnTo>
                <a:lnTo>
                  <a:pt x="241" y="781"/>
                </a:lnTo>
                <a:lnTo>
                  <a:pt x="243" y="780"/>
                </a:lnTo>
                <a:lnTo>
                  <a:pt x="246" y="778"/>
                </a:lnTo>
                <a:lnTo>
                  <a:pt x="250" y="775"/>
                </a:lnTo>
                <a:lnTo>
                  <a:pt x="252" y="774"/>
                </a:lnTo>
                <a:lnTo>
                  <a:pt x="256" y="773"/>
                </a:lnTo>
                <a:lnTo>
                  <a:pt x="261" y="775"/>
                </a:lnTo>
                <a:lnTo>
                  <a:pt x="265" y="779"/>
                </a:lnTo>
                <a:lnTo>
                  <a:pt x="271" y="786"/>
                </a:lnTo>
                <a:lnTo>
                  <a:pt x="271" y="786"/>
                </a:lnTo>
                <a:lnTo>
                  <a:pt x="290" y="813"/>
                </a:lnTo>
                <a:lnTo>
                  <a:pt x="318" y="847"/>
                </a:lnTo>
                <a:lnTo>
                  <a:pt x="361" y="901"/>
                </a:lnTo>
                <a:lnTo>
                  <a:pt x="361" y="901"/>
                </a:lnTo>
                <a:lnTo>
                  <a:pt x="366" y="909"/>
                </a:lnTo>
                <a:lnTo>
                  <a:pt x="372" y="918"/>
                </a:lnTo>
                <a:lnTo>
                  <a:pt x="386" y="945"/>
                </a:lnTo>
                <a:lnTo>
                  <a:pt x="398" y="973"/>
                </a:lnTo>
                <a:lnTo>
                  <a:pt x="403" y="986"/>
                </a:lnTo>
                <a:lnTo>
                  <a:pt x="405" y="996"/>
                </a:lnTo>
                <a:lnTo>
                  <a:pt x="405" y="996"/>
                </a:lnTo>
                <a:lnTo>
                  <a:pt x="412" y="1022"/>
                </a:lnTo>
                <a:lnTo>
                  <a:pt x="422" y="1059"/>
                </a:lnTo>
                <a:lnTo>
                  <a:pt x="435" y="1105"/>
                </a:lnTo>
                <a:lnTo>
                  <a:pt x="440" y="1120"/>
                </a:lnTo>
                <a:lnTo>
                  <a:pt x="440" y="1120"/>
                </a:lnTo>
                <a:lnTo>
                  <a:pt x="437" y="1119"/>
                </a:lnTo>
                <a:lnTo>
                  <a:pt x="427" y="1118"/>
                </a:lnTo>
                <a:lnTo>
                  <a:pt x="420" y="1118"/>
                </a:lnTo>
                <a:lnTo>
                  <a:pt x="417" y="1120"/>
                </a:lnTo>
                <a:lnTo>
                  <a:pt x="413" y="1124"/>
                </a:lnTo>
                <a:lnTo>
                  <a:pt x="410" y="1130"/>
                </a:lnTo>
                <a:lnTo>
                  <a:pt x="410" y="1130"/>
                </a:lnTo>
                <a:lnTo>
                  <a:pt x="410" y="1134"/>
                </a:lnTo>
                <a:lnTo>
                  <a:pt x="413" y="1139"/>
                </a:lnTo>
                <a:lnTo>
                  <a:pt x="415" y="1144"/>
                </a:lnTo>
                <a:lnTo>
                  <a:pt x="420" y="1149"/>
                </a:lnTo>
                <a:lnTo>
                  <a:pt x="433" y="1160"/>
                </a:lnTo>
                <a:lnTo>
                  <a:pt x="447" y="1171"/>
                </a:lnTo>
                <a:lnTo>
                  <a:pt x="463" y="1183"/>
                </a:lnTo>
                <a:lnTo>
                  <a:pt x="479" y="1191"/>
                </a:lnTo>
                <a:lnTo>
                  <a:pt x="494" y="1198"/>
                </a:lnTo>
                <a:lnTo>
                  <a:pt x="505" y="1200"/>
                </a:lnTo>
                <a:lnTo>
                  <a:pt x="505" y="1200"/>
                </a:lnTo>
                <a:lnTo>
                  <a:pt x="521" y="1201"/>
                </a:lnTo>
                <a:lnTo>
                  <a:pt x="530" y="1200"/>
                </a:lnTo>
                <a:lnTo>
                  <a:pt x="535" y="1198"/>
                </a:lnTo>
                <a:lnTo>
                  <a:pt x="540" y="1195"/>
                </a:lnTo>
                <a:lnTo>
                  <a:pt x="540" y="1195"/>
                </a:lnTo>
                <a:lnTo>
                  <a:pt x="543" y="1194"/>
                </a:lnTo>
                <a:lnTo>
                  <a:pt x="545" y="1194"/>
                </a:lnTo>
                <a:lnTo>
                  <a:pt x="550" y="1195"/>
                </a:lnTo>
                <a:lnTo>
                  <a:pt x="552" y="1195"/>
                </a:lnTo>
                <a:lnTo>
                  <a:pt x="556" y="1194"/>
                </a:lnTo>
                <a:lnTo>
                  <a:pt x="557" y="1190"/>
                </a:lnTo>
                <a:lnTo>
                  <a:pt x="560" y="1185"/>
                </a:lnTo>
                <a:lnTo>
                  <a:pt x="560" y="1185"/>
                </a:lnTo>
                <a:lnTo>
                  <a:pt x="561" y="1178"/>
                </a:lnTo>
                <a:lnTo>
                  <a:pt x="561" y="1169"/>
                </a:lnTo>
                <a:lnTo>
                  <a:pt x="560" y="1152"/>
                </a:lnTo>
                <a:lnTo>
                  <a:pt x="557" y="1135"/>
                </a:lnTo>
                <a:lnTo>
                  <a:pt x="555" y="1125"/>
                </a:lnTo>
                <a:lnTo>
                  <a:pt x="555" y="1125"/>
                </a:lnTo>
                <a:lnTo>
                  <a:pt x="554" y="1119"/>
                </a:lnTo>
                <a:lnTo>
                  <a:pt x="555" y="1113"/>
                </a:lnTo>
                <a:lnTo>
                  <a:pt x="556" y="1107"/>
                </a:lnTo>
                <a:lnTo>
                  <a:pt x="555" y="1100"/>
                </a:lnTo>
                <a:lnTo>
                  <a:pt x="555" y="1100"/>
                </a:lnTo>
                <a:lnTo>
                  <a:pt x="555" y="1099"/>
                </a:lnTo>
                <a:lnTo>
                  <a:pt x="556" y="1099"/>
                </a:lnTo>
                <a:lnTo>
                  <a:pt x="560" y="1103"/>
                </a:lnTo>
                <a:lnTo>
                  <a:pt x="561" y="1103"/>
                </a:lnTo>
                <a:lnTo>
                  <a:pt x="561" y="1100"/>
                </a:lnTo>
                <a:lnTo>
                  <a:pt x="555" y="1086"/>
                </a:lnTo>
                <a:lnTo>
                  <a:pt x="555" y="1086"/>
                </a:lnTo>
                <a:lnTo>
                  <a:pt x="538" y="1048"/>
                </a:lnTo>
                <a:lnTo>
                  <a:pt x="531" y="1034"/>
                </a:lnTo>
                <a:lnTo>
                  <a:pt x="525" y="1016"/>
                </a:lnTo>
                <a:lnTo>
                  <a:pt x="525" y="1016"/>
                </a:lnTo>
                <a:lnTo>
                  <a:pt x="521" y="1004"/>
                </a:lnTo>
                <a:lnTo>
                  <a:pt x="516" y="993"/>
                </a:lnTo>
                <a:lnTo>
                  <a:pt x="503" y="967"/>
                </a:lnTo>
                <a:lnTo>
                  <a:pt x="490" y="940"/>
                </a:lnTo>
                <a:lnTo>
                  <a:pt x="485" y="926"/>
                </a:lnTo>
                <a:lnTo>
                  <a:pt x="480" y="911"/>
                </a:lnTo>
                <a:lnTo>
                  <a:pt x="480" y="911"/>
                </a:lnTo>
                <a:lnTo>
                  <a:pt x="470" y="880"/>
                </a:lnTo>
                <a:lnTo>
                  <a:pt x="459" y="849"/>
                </a:lnTo>
                <a:lnTo>
                  <a:pt x="448" y="823"/>
                </a:lnTo>
                <a:lnTo>
                  <a:pt x="440" y="806"/>
                </a:lnTo>
                <a:lnTo>
                  <a:pt x="440" y="806"/>
                </a:lnTo>
                <a:lnTo>
                  <a:pt x="435" y="798"/>
                </a:lnTo>
                <a:lnTo>
                  <a:pt x="432" y="790"/>
                </a:lnTo>
                <a:lnTo>
                  <a:pt x="428" y="780"/>
                </a:lnTo>
                <a:lnTo>
                  <a:pt x="425" y="766"/>
                </a:lnTo>
                <a:lnTo>
                  <a:pt x="425" y="766"/>
                </a:lnTo>
                <a:lnTo>
                  <a:pt x="424" y="744"/>
                </a:lnTo>
                <a:lnTo>
                  <a:pt x="422" y="717"/>
                </a:lnTo>
                <a:lnTo>
                  <a:pt x="420" y="682"/>
                </a:lnTo>
                <a:lnTo>
                  <a:pt x="420" y="682"/>
                </a:lnTo>
                <a:lnTo>
                  <a:pt x="432" y="642"/>
                </a:lnTo>
                <a:lnTo>
                  <a:pt x="440" y="613"/>
                </a:lnTo>
                <a:lnTo>
                  <a:pt x="445" y="597"/>
                </a:lnTo>
                <a:lnTo>
                  <a:pt x="445" y="597"/>
                </a:lnTo>
                <a:lnTo>
                  <a:pt x="447" y="591"/>
                </a:lnTo>
                <a:lnTo>
                  <a:pt x="447" y="581"/>
                </a:lnTo>
                <a:lnTo>
                  <a:pt x="444" y="553"/>
                </a:lnTo>
                <a:lnTo>
                  <a:pt x="440" y="512"/>
                </a:lnTo>
                <a:lnTo>
                  <a:pt x="440" y="512"/>
                </a:lnTo>
                <a:lnTo>
                  <a:pt x="442" y="511"/>
                </a:lnTo>
                <a:lnTo>
                  <a:pt x="444" y="510"/>
                </a:lnTo>
                <a:lnTo>
                  <a:pt x="447" y="508"/>
                </a:lnTo>
                <a:lnTo>
                  <a:pt x="452" y="503"/>
                </a:lnTo>
                <a:lnTo>
                  <a:pt x="457" y="497"/>
                </a:lnTo>
                <a:lnTo>
                  <a:pt x="462" y="486"/>
                </a:lnTo>
                <a:lnTo>
                  <a:pt x="466" y="470"/>
                </a:lnTo>
                <a:lnTo>
                  <a:pt x="470" y="447"/>
                </a:lnTo>
                <a:lnTo>
                  <a:pt x="470" y="447"/>
                </a:lnTo>
                <a:lnTo>
                  <a:pt x="473" y="424"/>
                </a:lnTo>
                <a:lnTo>
                  <a:pt x="473" y="402"/>
                </a:lnTo>
                <a:lnTo>
                  <a:pt x="471" y="385"/>
                </a:lnTo>
                <a:lnTo>
                  <a:pt x="468" y="369"/>
                </a:lnTo>
                <a:lnTo>
                  <a:pt x="464" y="356"/>
                </a:lnTo>
                <a:lnTo>
                  <a:pt x="459" y="345"/>
                </a:lnTo>
                <a:lnTo>
                  <a:pt x="450" y="328"/>
                </a:lnTo>
                <a:lnTo>
                  <a:pt x="450" y="328"/>
                </a:lnTo>
                <a:lnTo>
                  <a:pt x="439" y="307"/>
                </a:lnTo>
                <a:lnTo>
                  <a:pt x="427" y="278"/>
                </a:lnTo>
                <a:lnTo>
                  <a:pt x="405" y="233"/>
                </a:lnTo>
                <a:lnTo>
                  <a:pt x="405" y="233"/>
                </a:lnTo>
                <a:lnTo>
                  <a:pt x="402" y="227"/>
                </a:lnTo>
                <a:lnTo>
                  <a:pt x="395" y="221"/>
                </a:lnTo>
                <a:lnTo>
                  <a:pt x="379" y="206"/>
                </a:lnTo>
                <a:lnTo>
                  <a:pt x="351" y="183"/>
                </a:lnTo>
                <a:lnTo>
                  <a:pt x="351" y="183"/>
                </a:lnTo>
                <a:lnTo>
                  <a:pt x="346" y="181"/>
                </a:lnTo>
                <a:lnTo>
                  <a:pt x="341" y="178"/>
                </a:lnTo>
                <a:lnTo>
                  <a:pt x="327" y="174"/>
                </a:lnTo>
                <a:lnTo>
                  <a:pt x="311" y="173"/>
                </a:lnTo>
                <a:lnTo>
                  <a:pt x="311" y="173"/>
                </a:lnTo>
                <a:lnTo>
                  <a:pt x="310" y="167"/>
                </a:lnTo>
                <a:lnTo>
                  <a:pt x="307" y="152"/>
                </a:lnTo>
                <a:lnTo>
                  <a:pt x="303" y="135"/>
                </a:lnTo>
                <a:lnTo>
                  <a:pt x="300" y="126"/>
                </a:lnTo>
                <a:lnTo>
                  <a:pt x="296" y="118"/>
                </a:lnTo>
                <a:lnTo>
                  <a:pt x="296" y="118"/>
                </a:lnTo>
                <a:lnTo>
                  <a:pt x="292" y="112"/>
                </a:lnTo>
                <a:lnTo>
                  <a:pt x="290" y="106"/>
                </a:lnTo>
                <a:lnTo>
                  <a:pt x="286" y="93"/>
                </a:lnTo>
                <a:lnTo>
                  <a:pt x="282" y="86"/>
                </a:lnTo>
                <a:lnTo>
                  <a:pt x="278" y="78"/>
                </a:lnTo>
                <a:lnTo>
                  <a:pt x="271" y="70"/>
                </a:lnTo>
                <a:lnTo>
                  <a:pt x="261" y="58"/>
                </a:lnTo>
                <a:lnTo>
                  <a:pt x="261" y="58"/>
                </a:lnTo>
                <a:lnTo>
                  <a:pt x="250" y="49"/>
                </a:lnTo>
                <a:lnTo>
                  <a:pt x="240" y="40"/>
                </a:lnTo>
                <a:lnTo>
                  <a:pt x="221" y="27"/>
                </a:lnTo>
                <a:lnTo>
                  <a:pt x="206" y="19"/>
                </a:lnTo>
                <a:lnTo>
                  <a:pt x="191" y="9"/>
                </a:lnTo>
                <a:lnTo>
                  <a:pt x="191" y="9"/>
                </a:lnTo>
                <a:lnTo>
                  <a:pt x="184" y="4"/>
                </a:lnTo>
                <a:lnTo>
                  <a:pt x="177" y="1"/>
                </a:lnTo>
                <a:lnTo>
                  <a:pt x="170" y="0"/>
                </a:lnTo>
                <a:lnTo>
                  <a:pt x="164" y="0"/>
                </a:lnTo>
                <a:lnTo>
                  <a:pt x="155" y="2"/>
                </a:lnTo>
                <a:lnTo>
                  <a:pt x="151" y="4"/>
                </a:lnTo>
                <a:lnTo>
                  <a:pt x="151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F1CCC044-D295-4AB8-892C-2B960F6D7277}"/>
              </a:ext>
            </a:extLst>
          </p:cNvPr>
          <p:cNvSpPr>
            <a:spLocks/>
          </p:cNvSpPr>
          <p:nvPr/>
        </p:nvSpPr>
        <p:spPr bwMode="auto">
          <a:xfrm>
            <a:off x="8328375" y="2781219"/>
            <a:ext cx="732711" cy="1637892"/>
          </a:xfrm>
          <a:custGeom>
            <a:avLst/>
            <a:gdLst>
              <a:gd name="T0" fmla="*/ 354 w 633"/>
              <a:gd name="T1" fmla="*/ 108 h 1415"/>
              <a:gd name="T2" fmla="*/ 324 w 633"/>
              <a:gd name="T3" fmla="*/ 63 h 1415"/>
              <a:gd name="T4" fmla="*/ 263 w 633"/>
              <a:gd name="T5" fmla="*/ 22 h 1415"/>
              <a:gd name="T6" fmla="*/ 174 w 633"/>
              <a:gd name="T7" fmla="*/ 1 h 1415"/>
              <a:gd name="T8" fmla="*/ 154 w 633"/>
              <a:gd name="T9" fmla="*/ 14 h 1415"/>
              <a:gd name="T10" fmla="*/ 96 w 633"/>
              <a:gd name="T11" fmla="*/ 58 h 1415"/>
              <a:gd name="T12" fmla="*/ 45 w 633"/>
              <a:gd name="T13" fmla="*/ 94 h 1415"/>
              <a:gd name="T14" fmla="*/ 6 w 633"/>
              <a:gd name="T15" fmla="*/ 108 h 1415"/>
              <a:gd name="T16" fmla="*/ 0 w 633"/>
              <a:gd name="T17" fmla="*/ 133 h 1415"/>
              <a:gd name="T18" fmla="*/ 30 w 633"/>
              <a:gd name="T19" fmla="*/ 209 h 1415"/>
              <a:gd name="T20" fmla="*/ 97 w 633"/>
              <a:gd name="T21" fmla="*/ 263 h 1415"/>
              <a:gd name="T22" fmla="*/ 166 w 633"/>
              <a:gd name="T23" fmla="*/ 302 h 1415"/>
              <a:gd name="T24" fmla="*/ 221 w 633"/>
              <a:gd name="T25" fmla="*/ 330 h 1415"/>
              <a:gd name="T26" fmla="*/ 212 w 633"/>
              <a:gd name="T27" fmla="*/ 392 h 1415"/>
              <a:gd name="T28" fmla="*/ 209 w 633"/>
              <a:gd name="T29" fmla="*/ 440 h 1415"/>
              <a:gd name="T30" fmla="*/ 203 w 633"/>
              <a:gd name="T31" fmla="*/ 516 h 1415"/>
              <a:gd name="T32" fmla="*/ 199 w 633"/>
              <a:gd name="T33" fmla="*/ 732 h 1415"/>
              <a:gd name="T34" fmla="*/ 178 w 633"/>
              <a:gd name="T35" fmla="*/ 798 h 1415"/>
              <a:gd name="T36" fmla="*/ 168 w 633"/>
              <a:gd name="T37" fmla="*/ 832 h 1415"/>
              <a:gd name="T38" fmla="*/ 164 w 633"/>
              <a:gd name="T39" fmla="*/ 866 h 1415"/>
              <a:gd name="T40" fmla="*/ 130 w 633"/>
              <a:gd name="T41" fmla="*/ 951 h 1415"/>
              <a:gd name="T42" fmla="*/ 97 w 633"/>
              <a:gd name="T43" fmla="*/ 1010 h 1415"/>
              <a:gd name="T44" fmla="*/ 100 w 633"/>
              <a:gd name="T45" fmla="*/ 1051 h 1415"/>
              <a:gd name="T46" fmla="*/ 177 w 633"/>
              <a:gd name="T47" fmla="*/ 1141 h 1415"/>
              <a:gd name="T48" fmla="*/ 331 w 633"/>
              <a:gd name="T49" fmla="*/ 1291 h 1415"/>
              <a:gd name="T50" fmla="*/ 349 w 633"/>
              <a:gd name="T51" fmla="*/ 1317 h 1415"/>
              <a:gd name="T52" fmla="*/ 350 w 633"/>
              <a:gd name="T53" fmla="*/ 1327 h 1415"/>
              <a:gd name="T54" fmla="*/ 303 w 633"/>
              <a:gd name="T55" fmla="*/ 1364 h 1415"/>
              <a:gd name="T56" fmla="*/ 303 w 633"/>
              <a:gd name="T57" fmla="*/ 1388 h 1415"/>
              <a:gd name="T58" fmla="*/ 345 w 633"/>
              <a:gd name="T59" fmla="*/ 1410 h 1415"/>
              <a:gd name="T60" fmla="*/ 404 w 633"/>
              <a:gd name="T61" fmla="*/ 1410 h 1415"/>
              <a:gd name="T62" fmla="*/ 467 w 633"/>
              <a:gd name="T63" fmla="*/ 1376 h 1415"/>
              <a:gd name="T64" fmla="*/ 507 w 633"/>
              <a:gd name="T65" fmla="*/ 1362 h 1415"/>
              <a:gd name="T66" fmla="*/ 546 w 633"/>
              <a:gd name="T67" fmla="*/ 1339 h 1415"/>
              <a:gd name="T68" fmla="*/ 563 w 633"/>
              <a:gd name="T69" fmla="*/ 1306 h 1415"/>
              <a:gd name="T70" fmla="*/ 535 w 633"/>
              <a:gd name="T71" fmla="*/ 1273 h 1415"/>
              <a:gd name="T72" fmla="*/ 482 w 633"/>
              <a:gd name="T73" fmla="*/ 1202 h 1415"/>
              <a:gd name="T74" fmla="*/ 456 w 633"/>
              <a:gd name="T75" fmla="*/ 1121 h 1415"/>
              <a:gd name="T76" fmla="*/ 540 w 633"/>
              <a:gd name="T77" fmla="*/ 970 h 1415"/>
              <a:gd name="T78" fmla="*/ 567 w 633"/>
              <a:gd name="T79" fmla="*/ 927 h 1415"/>
              <a:gd name="T80" fmla="*/ 579 w 633"/>
              <a:gd name="T81" fmla="*/ 845 h 1415"/>
              <a:gd name="T82" fmla="*/ 602 w 633"/>
              <a:gd name="T83" fmla="*/ 797 h 1415"/>
              <a:gd name="T84" fmla="*/ 612 w 633"/>
              <a:gd name="T85" fmla="*/ 741 h 1415"/>
              <a:gd name="T86" fmla="*/ 609 w 633"/>
              <a:gd name="T87" fmla="*/ 605 h 1415"/>
              <a:gd name="T88" fmla="*/ 633 w 633"/>
              <a:gd name="T89" fmla="*/ 446 h 1415"/>
              <a:gd name="T90" fmla="*/ 566 w 633"/>
              <a:gd name="T91" fmla="*/ 291 h 1415"/>
              <a:gd name="T92" fmla="*/ 528 w 633"/>
              <a:gd name="T93" fmla="*/ 233 h 1415"/>
              <a:gd name="T94" fmla="*/ 488 w 633"/>
              <a:gd name="T95" fmla="*/ 201 h 1415"/>
              <a:gd name="T96" fmla="*/ 434 w 633"/>
              <a:gd name="T97" fmla="*/ 199 h 1415"/>
              <a:gd name="T98" fmla="*/ 397 w 633"/>
              <a:gd name="T99" fmla="*/ 214 h 1415"/>
              <a:gd name="T100" fmla="*/ 379 w 633"/>
              <a:gd name="T101" fmla="*/ 183 h 1415"/>
              <a:gd name="T102" fmla="*/ 371 w 633"/>
              <a:gd name="T103" fmla="*/ 173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33" h="1415">
                <a:moveTo>
                  <a:pt x="364" y="150"/>
                </a:moveTo>
                <a:lnTo>
                  <a:pt x="364" y="150"/>
                </a:lnTo>
                <a:lnTo>
                  <a:pt x="361" y="137"/>
                </a:lnTo>
                <a:lnTo>
                  <a:pt x="359" y="124"/>
                </a:lnTo>
                <a:lnTo>
                  <a:pt x="354" y="108"/>
                </a:lnTo>
                <a:lnTo>
                  <a:pt x="350" y="99"/>
                </a:lnTo>
                <a:lnTo>
                  <a:pt x="345" y="91"/>
                </a:lnTo>
                <a:lnTo>
                  <a:pt x="339" y="82"/>
                </a:lnTo>
                <a:lnTo>
                  <a:pt x="333" y="73"/>
                </a:lnTo>
                <a:lnTo>
                  <a:pt x="324" y="63"/>
                </a:lnTo>
                <a:lnTo>
                  <a:pt x="314" y="54"/>
                </a:lnTo>
                <a:lnTo>
                  <a:pt x="303" y="46"/>
                </a:lnTo>
                <a:lnTo>
                  <a:pt x="290" y="37"/>
                </a:lnTo>
                <a:lnTo>
                  <a:pt x="290" y="37"/>
                </a:lnTo>
                <a:lnTo>
                  <a:pt x="263" y="22"/>
                </a:lnTo>
                <a:lnTo>
                  <a:pt x="240" y="11"/>
                </a:lnTo>
                <a:lnTo>
                  <a:pt x="219" y="5"/>
                </a:lnTo>
                <a:lnTo>
                  <a:pt x="202" y="0"/>
                </a:lnTo>
                <a:lnTo>
                  <a:pt x="187" y="0"/>
                </a:lnTo>
                <a:lnTo>
                  <a:pt x="174" y="1"/>
                </a:lnTo>
                <a:lnTo>
                  <a:pt x="166" y="3"/>
                </a:lnTo>
                <a:lnTo>
                  <a:pt x="162" y="6"/>
                </a:lnTo>
                <a:lnTo>
                  <a:pt x="159" y="8"/>
                </a:lnTo>
                <a:lnTo>
                  <a:pt x="159" y="8"/>
                </a:lnTo>
                <a:lnTo>
                  <a:pt x="154" y="14"/>
                </a:lnTo>
                <a:lnTo>
                  <a:pt x="146" y="22"/>
                </a:lnTo>
                <a:lnTo>
                  <a:pt x="125" y="37"/>
                </a:lnTo>
                <a:lnTo>
                  <a:pt x="106" y="51"/>
                </a:lnTo>
                <a:lnTo>
                  <a:pt x="96" y="58"/>
                </a:lnTo>
                <a:lnTo>
                  <a:pt x="96" y="58"/>
                </a:lnTo>
                <a:lnTo>
                  <a:pt x="87" y="67"/>
                </a:lnTo>
                <a:lnTo>
                  <a:pt x="73" y="78"/>
                </a:lnTo>
                <a:lnTo>
                  <a:pt x="54" y="96"/>
                </a:lnTo>
                <a:lnTo>
                  <a:pt x="54" y="96"/>
                </a:lnTo>
                <a:lnTo>
                  <a:pt x="45" y="94"/>
                </a:lnTo>
                <a:lnTo>
                  <a:pt x="35" y="96"/>
                </a:lnTo>
                <a:lnTo>
                  <a:pt x="25" y="97"/>
                </a:lnTo>
                <a:lnTo>
                  <a:pt x="14" y="100"/>
                </a:lnTo>
                <a:lnTo>
                  <a:pt x="10" y="104"/>
                </a:lnTo>
                <a:lnTo>
                  <a:pt x="6" y="108"/>
                </a:lnTo>
                <a:lnTo>
                  <a:pt x="2" y="113"/>
                </a:lnTo>
                <a:lnTo>
                  <a:pt x="1" y="118"/>
                </a:lnTo>
                <a:lnTo>
                  <a:pt x="0" y="124"/>
                </a:lnTo>
                <a:lnTo>
                  <a:pt x="0" y="133"/>
                </a:lnTo>
                <a:lnTo>
                  <a:pt x="0" y="133"/>
                </a:lnTo>
                <a:lnTo>
                  <a:pt x="4" y="149"/>
                </a:lnTo>
                <a:lnTo>
                  <a:pt x="7" y="165"/>
                </a:lnTo>
                <a:lnTo>
                  <a:pt x="14" y="180"/>
                </a:lnTo>
                <a:lnTo>
                  <a:pt x="21" y="195"/>
                </a:lnTo>
                <a:lnTo>
                  <a:pt x="30" y="209"/>
                </a:lnTo>
                <a:lnTo>
                  <a:pt x="41" y="221"/>
                </a:lnTo>
                <a:lnTo>
                  <a:pt x="54" y="234"/>
                </a:lnTo>
                <a:lnTo>
                  <a:pt x="70" y="244"/>
                </a:lnTo>
                <a:lnTo>
                  <a:pt x="70" y="244"/>
                </a:lnTo>
                <a:lnTo>
                  <a:pt x="97" y="263"/>
                </a:lnTo>
                <a:lnTo>
                  <a:pt x="118" y="279"/>
                </a:lnTo>
                <a:lnTo>
                  <a:pt x="128" y="285"/>
                </a:lnTo>
                <a:lnTo>
                  <a:pt x="140" y="291"/>
                </a:lnTo>
                <a:lnTo>
                  <a:pt x="152" y="296"/>
                </a:lnTo>
                <a:lnTo>
                  <a:pt x="166" y="302"/>
                </a:lnTo>
                <a:lnTo>
                  <a:pt x="166" y="302"/>
                </a:lnTo>
                <a:lnTo>
                  <a:pt x="179" y="307"/>
                </a:lnTo>
                <a:lnTo>
                  <a:pt x="192" y="312"/>
                </a:lnTo>
                <a:lnTo>
                  <a:pt x="209" y="322"/>
                </a:lnTo>
                <a:lnTo>
                  <a:pt x="221" y="330"/>
                </a:lnTo>
                <a:lnTo>
                  <a:pt x="224" y="332"/>
                </a:lnTo>
                <a:lnTo>
                  <a:pt x="224" y="332"/>
                </a:lnTo>
                <a:lnTo>
                  <a:pt x="222" y="341"/>
                </a:lnTo>
                <a:lnTo>
                  <a:pt x="217" y="363"/>
                </a:lnTo>
                <a:lnTo>
                  <a:pt x="212" y="392"/>
                </a:lnTo>
                <a:lnTo>
                  <a:pt x="211" y="407"/>
                </a:lnTo>
                <a:lnTo>
                  <a:pt x="211" y="420"/>
                </a:lnTo>
                <a:lnTo>
                  <a:pt x="211" y="420"/>
                </a:lnTo>
                <a:lnTo>
                  <a:pt x="211" y="431"/>
                </a:lnTo>
                <a:lnTo>
                  <a:pt x="209" y="440"/>
                </a:lnTo>
                <a:lnTo>
                  <a:pt x="207" y="458"/>
                </a:lnTo>
                <a:lnTo>
                  <a:pt x="204" y="482"/>
                </a:lnTo>
                <a:lnTo>
                  <a:pt x="203" y="497"/>
                </a:lnTo>
                <a:lnTo>
                  <a:pt x="203" y="516"/>
                </a:lnTo>
                <a:lnTo>
                  <a:pt x="203" y="516"/>
                </a:lnTo>
                <a:lnTo>
                  <a:pt x="204" y="624"/>
                </a:lnTo>
                <a:lnTo>
                  <a:pt x="203" y="701"/>
                </a:lnTo>
                <a:lnTo>
                  <a:pt x="203" y="701"/>
                </a:lnTo>
                <a:lnTo>
                  <a:pt x="202" y="715"/>
                </a:lnTo>
                <a:lnTo>
                  <a:pt x="199" y="732"/>
                </a:lnTo>
                <a:lnTo>
                  <a:pt x="193" y="751"/>
                </a:lnTo>
                <a:lnTo>
                  <a:pt x="187" y="771"/>
                </a:lnTo>
                <a:lnTo>
                  <a:pt x="187" y="771"/>
                </a:lnTo>
                <a:lnTo>
                  <a:pt x="181" y="787"/>
                </a:lnTo>
                <a:lnTo>
                  <a:pt x="178" y="798"/>
                </a:lnTo>
                <a:lnTo>
                  <a:pt x="176" y="808"/>
                </a:lnTo>
                <a:lnTo>
                  <a:pt x="172" y="820"/>
                </a:lnTo>
                <a:lnTo>
                  <a:pt x="172" y="820"/>
                </a:lnTo>
                <a:lnTo>
                  <a:pt x="169" y="826"/>
                </a:lnTo>
                <a:lnTo>
                  <a:pt x="168" y="832"/>
                </a:lnTo>
                <a:lnTo>
                  <a:pt x="168" y="842"/>
                </a:lnTo>
                <a:lnTo>
                  <a:pt x="168" y="852"/>
                </a:lnTo>
                <a:lnTo>
                  <a:pt x="167" y="858"/>
                </a:lnTo>
                <a:lnTo>
                  <a:pt x="164" y="866"/>
                </a:lnTo>
                <a:lnTo>
                  <a:pt x="164" y="866"/>
                </a:lnTo>
                <a:lnTo>
                  <a:pt x="145" y="911"/>
                </a:lnTo>
                <a:lnTo>
                  <a:pt x="136" y="933"/>
                </a:lnTo>
                <a:lnTo>
                  <a:pt x="132" y="946"/>
                </a:lnTo>
                <a:lnTo>
                  <a:pt x="132" y="946"/>
                </a:lnTo>
                <a:lnTo>
                  <a:pt x="130" y="951"/>
                </a:lnTo>
                <a:lnTo>
                  <a:pt x="123" y="959"/>
                </a:lnTo>
                <a:lnTo>
                  <a:pt x="116" y="970"/>
                </a:lnTo>
                <a:lnTo>
                  <a:pt x="107" y="985"/>
                </a:lnTo>
                <a:lnTo>
                  <a:pt x="100" y="1002"/>
                </a:lnTo>
                <a:lnTo>
                  <a:pt x="97" y="1010"/>
                </a:lnTo>
                <a:lnTo>
                  <a:pt x="95" y="1019"/>
                </a:lnTo>
                <a:lnTo>
                  <a:pt x="95" y="1027"/>
                </a:lnTo>
                <a:lnTo>
                  <a:pt x="95" y="1035"/>
                </a:lnTo>
                <a:lnTo>
                  <a:pt x="96" y="1044"/>
                </a:lnTo>
                <a:lnTo>
                  <a:pt x="100" y="1051"/>
                </a:lnTo>
                <a:lnTo>
                  <a:pt x="100" y="1051"/>
                </a:lnTo>
                <a:lnTo>
                  <a:pt x="105" y="1061"/>
                </a:lnTo>
                <a:lnTo>
                  <a:pt x="115" y="1074"/>
                </a:lnTo>
                <a:lnTo>
                  <a:pt x="142" y="1105"/>
                </a:lnTo>
                <a:lnTo>
                  <a:pt x="177" y="1141"/>
                </a:lnTo>
                <a:lnTo>
                  <a:pt x="216" y="1181"/>
                </a:lnTo>
                <a:lnTo>
                  <a:pt x="288" y="1251"/>
                </a:lnTo>
                <a:lnTo>
                  <a:pt x="325" y="1283"/>
                </a:lnTo>
                <a:lnTo>
                  <a:pt x="325" y="1283"/>
                </a:lnTo>
                <a:lnTo>
                  <a:pt x="331" y="1291"/>
                </a:lnTo>
                <a:lnTo>
                  <a:pt x="336" y="1300"/>
                </a:lnTo>
                <a:lnTo>
                  <a:pt x="341" y="1308"/>
                </a:lnTo>
                <a:lnTo>
                  <a:pt x="345" y="1314"/>
                </a:lnTo>
                <a:lnTo>
                  <a:pt x="345" y="1314"/>
                </a:lnTo>
                <a:lnTo>
                  <a:pt x="349" y="1317"/>
                </a:lnTo>
                <a:lnTo>
                  <a:pt x="354" y="1319"/>
                </a:lnTo>
                <a:lnTo>
                  <a:pt x="355" y="1321"/>
                </a:lnTo>
                <a:lnTo>
                  <a:pt x="355" y="1322"/>
                </a:lnTo>
                <a:lnTo>
                  <a:pt x="354" y="1324"/>
                </a:lnTo>
                <a:lnTo>
                  <a:pt x="350" y="1327"/>
                </a:lnTo>
                <a:lnTo>
                  <a:pt x="350" y="1327"/>
                </a:lnTo>
                <a:lnTo>
                  <a:pt x="334" y="1338"/>
                </a:lnTo>
                <a:lnTo>
                  <a:pt x="323" y="1347"/>
                </a:lnTo>
                <a:lnTo>
                  <a:pt x="311" y="1356"/>
                </a:lnTo>
                <a:lnTo>
                  <a:pt x="303" y="1364"/>
                </a:lnTo>
                <a:lnTo>
                  <a:pt x="300" y="1369"/>
                </a:lnTo>
                <a:lnTo>
                  <a:pt x="298" y="1374"/>
                </a:lnTo>
                <a:lnTo>
                  <a:pt x="298" y="1378"/>
                </a:lnTo>
                <a:lnTo>
                  <a:pt x="299" y="1383"/>
                </a:lnTo>
                <a:lnTo>
                  <a:pt x="303" y="1388"/>
                </a:lnTo>
                <a:lnTo>
                  <a:pt x="308" y="1392"/>
                </a:lnTo>
                <a:lnTo>
                  <a:pt x="308" y="1392"/>
                </a:lnTo>
                <a:lnTo>
                  <a:pt x="320" y="1399"/>
                </a:lnTo>
                <a:lnTo>
                  <a:pt x="333" y="1405"/>
                </a:lnTo>
                <a:lnTo>
                  <a:pt x="345" y="1410"/>
                </a:lnTo>
                <a:lnTo>
                  <a:pt x="356" y="1413"/>
                </a:lnTo>
                <a:lnTo>
                  <a:pt x="368" y="1415"/>
                </a:lnTo>
                <a:lnTo>
                  <a:pt x="380" y="1415"/>
                </a:lnTo>
                <a:lnTo>
                  <a:pt x="391" y="1413"/>
                </a:lnTo>
                <a:lnTo>
                  <a:pt x="404" y="1410"/>
                </a:lnTo>
                <a:lnTo>
                  <a:pt x="404" y="1410"/>
                </a:lnTo>
                <a:lnTo>
                  <a:pt x="415" y="1405"/>
                </a:lnTo>
                <a:lnTo>
                  <a:pt x="427" y="1399"/>
                </a:lnTo>
                <a:lnTo>
                  <a:pt x="450" y="1387"/>
                </a:lnTo>
                <a:lnTo>
                  <a:pt x="467" y="1376"/>
                </a:lnTo>
                <a:lnTo>
                  <a:pt x="473" y="1372"/>
                </a:lnTo>
                <a:lnTo>
                  <a:pt x="478" y="1371"/>
                </a:lnTo>
                <a:lnTo>
                  <a:pt x="478" y="1371"/>
                </a:lnTo>
                <a:lnTo>
                  <a:pt x="490" y="1368"/>
                </a:lnTo>
                <a:lnTo>
                  <a:pt x="507" y="1362"/>
                </a:lnTo>
                <a:lnTo>
                  <a:pt x="517" y="1357"/>
                </a:lnTo>
                <a:lnTo>
                  <a:pt x="527" y="1352"/>
                </a:lnTo>
                <a:lnTo>
                  <a:pt x="537" y="1346"/>
                </a:lnTo>
                <a:lnTo>
                  <a:pt x="546" y="1339"/>
                </a:lnTo>
                <a:lnTo>
                  <a:pt x="546" y="1339"/>
                </a:lnTo>
                <a:lnTo>
                  <a:pt x="553" y="1332"/>
                </a:lnTo>
                <a:lnTo>
                  <a:pt x="558" y="1324"/>
                </a:lnTo>
                <a:lnTo>
                  <a:pt x="561" y="1317"/>
                </a:lnTo>
                <a:lnTo>
                  <a:pt x="562" y="1311"/>
                </a:lnTo>
                <a:lnTo>
                  <a:pt x="563" y="1306"/>
                </a:lnTo>
                <a:lnTo>
                  <a:pt x="562" y="1301"/>
                </a:lnTo>
                <a:lnTo>
                  <a:pt x="561" y="1297"/>
                </a:lnTo>
                <a:lnTo>
                  <a:pt x="558" y="1295"/>
                </a:lnTo>
                <a:lnTo>
                  <a:pt x="558" y="1295"/>
                </a:lnTo>
                <a:lnTo>
                  <a:pt x="535" y="1273"/>
                </a:lnTo>
                <a:lnTo>
                  <a:pt x="515" y="1255"/>
                </a:lnTo>
                <a:lnTo>
                  <a:pt x="515" y="1255"/>
                </a:lnTo>
                <a:lnTo>
                  <a:pt x="500" y="1231"/>
                </a:lnTo>
                <a:lnTo>
                  <a:pt x="482" y="1202"/>
                </a:lnTo>
                <a:lnTo>
                  <a:pt x="482" y="1202"/>
                </a:lnTo>
                <a:lnTo>
                  <a:pt x="467" y="1164"/>
                </a:lnTo>
                <a:lnTo>
                  <a:pt x="460" y="1136"/>
                </a:lnTo>
                <a:lnTo>
                  <a:pt x="457" y="1126"/>
                </a:lnTo>
                <a:lnTo>
                  <a:pt x="456" y="1121"/>
                </a:lnTo>
                <a:lnTo>
                  <a:pt x="456" y="1121"/>
                </a:lnTo>
                <a:lnTo>
                  <a:pt x="463" y="1101"/>
                </a:lnTo>
                <a:lnTo>
                  <a:pt x="477" y="1069"/>
                </a:lnTo>
                <a:lnTo>
                  <a:pt x="496" y="1023"/>
                </a:lnTo>
                <a:lnTo>
                  <a:pt x="540" y="970"/>
                </a:lnTo>
                <a:lnTo>
                  <a:pt x="540" y="970"/>
                </a:lnTo>
                <a:lnTo>
                  <a:pt x="543" y="965"/>
                </a:lnTo>
                <a:lnTo>
                  <a:pt x="552" y="956"/>
                </a:lnTo>
                <a:lnTo>
                  <a:pt x="562" y="942"/>
                </a:lnTo>
                <a:lnTo>
                  <a:pt x="564" y="934"/>
                </a:lnTo>
                <a:lnTo>
                  <a:pt x="567" y="927"/>
                </a:lnTo>
                <a:lnTo>
                  <a:pt x="567" y="927"/>
                </a:lnTo>
                <a:lnTo>
                  <a:pt x="571" y="909"/>
                </a:lnTo>
                <a:lnTo>
                  <a:pt x="573" y="886"/>
                </a:lnTo>
                <a:lnTo>
                  <a:pt x="576" y="862"/>
                </a:lnTo>
                <a:lnTo>
                  <a:pt x="579" y="845"/>
                </a:lnTo>
                <a:lnTo>
                  <a:pt x="579" y="845"/>
                </a:lnTo>
                <a:lnTo>
                  <a:pt x="582" y="837"/>
                </a:lnTo>
                <a:lnTo>
                  <a:pt x="587" y="828"/>
                </a:lnTo>
                <a:lnTo>
                  <a:pt x="597" y="807"/>
                </a:lnTo>
                <a:lnTo>
                  <a:pt x="602" y="797"/>
                </a:lnTo>
                <a:lnTo>
                  <a:pt x="607" y="786"/>
                </a:lnTo>
                <a:lnTo>
                  <a:pt x="611" y="775"/>
                </a:lnTo>
                <a:lnTo>
                  <a:pt x="612" y="765"/>
                </a:lnTo>
                <a:lnTo>
                  <a:pt x="612" y="765"/>
                </a:lnTo>
                <a:lnTo>
                  <a:pt x="612" y="741"/>
                </a:lnTo>
                <a:lnTo>
                  <a:pt x="611" y="706"/>
                </a:lnTo>
                <a:lnTo>
                  <a:pt x="609" y="668"/>
                </a:lnTo>
                <a:lnTo>
                  <a:pt x="608" y="628"/>
                </a:lnTo>
                <a:lnTo>
                  <a:pt x="608" y="628"/>
                </a:lnTo>
                <a:lnTo>
                  <a:pt x="609" y="605"/>
                </a:lnTo>
                <a:lnTo>
                  <a:pt x="613" y="580"/>
                </a:lnTo>
                <a:lnTo>
                  <a:pt x="622" y="527"/>
                </a:lnTo>
                <a:lnTo>
                  <a:pt x="632" y="478"/>
                </a:lnTo>
                <a:lnTo>
                  <a:pt x="633" y="459"/>
                </a:lnTo>
                <a:lnTo>
                  <a:pt x="633" y="446"/>
                </a:lnTo>
                <a:lnTo>
                  <a:pt x="633" y="446"/>
                </a:lnTo>
                <a:lnTo>
                  <a:pt x="629" y="432"/>
                </a:lnTo>
                <a:lnTo>
                  <a:pt x="622" y="411"/>
                </a:lnTo>
                <a:lnTo>
                  <a:pt x="598" y="360"/>
                </a:lnTo>
                <a:lnTo>
                  <a:pt x="566" y="291"/>
                </a:lnTo>
                <a:lnTo>
                  <a:pt x="566" y="291"/>
                </a:lnTo>
                <a:lnTo>
                  <a:pt x="559" y="279"/>
                </a:lnTo>
                <a:lnTo>
                  <a:pt x="552" y="265"/>
                </a:lnTo>
                <a:lnTo>
                  <a:pt x="541" y="249"/>
                </a:lnTo>
                <a:lnTo>
                  <a:pt x="528" y="233"/>
                </a:lnTo>
                <a:lnTo>
                  <a:pt x="521" y="224"/>
                </a:lnTo>
                <a:lnTo>
                  <a:pt x="513" y="218"/>
                </a:lnTo>
                <a:lnTo>
                  <a:pt x="506" y="211"/>
                </a:lnTo>
                <a:lnTo>
                  <a:pt x="497" y="205"/>
                </a:lnTo>
                <a:lnTo>
                  <a:pt x="488" y="201"/>
                </a:lnTo>
                <a:lnTo>
                  <a:pt x="478" y="199"/>
                </a:lnTo>
                <a:lnTo>
                  <a:pt x="478" y="199"/>
                </a:lnTo>
                <a:lnTo>
                  <a:pt x="461" y="198"/>
                </a:lnTo>
                <a:lnTo>
                  <a:pt x="446" y="198"/>
                </a:lnTo>
                <a:lnTo>
                  <a:pt x="434" y="199"/>
                </a:lnTo>
                <a:lnTo>
                  <a:pt x="422" y="201"/>
                </a:lnTo>
                <a:lnTo>
                  <a:pt x="414" y="205"/>
                </a:lnTo>
                <a:lnTo>
                  <a:pt x="406" y="209"/>
                </a:lnTo>
                <a:lnTo>
                  <a:pt x="397" y="214"/>
                </a:lnTo>
                <a:lnTo>
                  <a:pt x="397" y="214"/>
                </a:lnTo>
                <a:lnTo>
                  <a:pt x="396" y="214"/>
                </a:lnTo>
                <a:lnTo>
                  <a:pt x="394" y="214"/>
                </a:lnTo>
                <a:lnTo>
                  <a:pt x="391" y="210"/>
                </a:lnTo>
                <a:lnTo>
                  <a:pt x="384" y="196"/>
                </a:lnTo>
                <a:lnTo>
                  <a:pt x="379" y="183"/>
                </a:lnTo>
                <a:lnTo>
                  <a:pt x="376" y="179"/>
                </a:lnTo>
                <a:lnTo>
                  <a:pt x="374" y="177"/>
                </a:lnTo>
                <a:lnTo>
                  <a:pt x="374" y="177"/>
                </a:lnTo>
                <a:lnTo>
                  <a:pt x="373" y="175"/>
                </a:lnTo>
                <a:lnTo>
                  <a:pt x="371" y="173"/>
                </a:lnTo>
                <a:lnTo>
                  <a:pt x="368" y="165"/>
                </a:lnTo>
                <a:lnTo>
                  <a:pt x="364" y="150"/>
                </a:lnTo>
                <a:lnTo>
                  <a:pt x="364" y="1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4">
            <a:extLst>
              <a:ext uri="{FF2B5EF4-FFF2-40B4-BE49-F238E27FC236}">
                <a16:creationId xmlns:a16="http://schemas.microsoft.com/office/drawing/2014/main" id="{FD64D983-B014-4FDF-A612-7ED7D5DD8332}"/>
              </a:ext>
            </a:extLst>
          </p:cNvPr>
          <p:cNvSpPr>
            <a:spLocks noEditPoints="1"/>
          </p:cNvSpPr>
          <p:nvPr/>
        </p:nvSpPr>
        <p:spPr bwMode="auto">
          <a:xfrm>
            <a:off x="4492932" y="4694550"/>
            <a:ext cx="869864" cy="1651996"/>
          </a:xfrm>
          <a:custGeom>
            <a:avLst/>
            <a:gdLst>
              <a:gd name="T0" fmla="*/ 156 w 466"/>
              <a:gd name="T1" fmla="*/ 152 h 885"/>
              <a:gd name="T2" fmla="*/ 64 w 466"/>
              <a:gd name="T3" fmla="*/ 199 h 885"/>
              <a:gd name="T4" fmla="*/ 16 w 466"/>
              <a:gd name="T5" fmla="*/ 239 h 885"/>
              <a:gd name="T6" fmla="*/ 3 w 466"/>
              <a:gd name="T7" fmla="*/ 264 h 885"/>
              <a:gd name="T8" fmla="*/ 14 w 466"/>
              <a:gd name="T9" fmla="*/ 303 h 885"/>
              <a:gd name="T10" fmla="*/ 51 w 466"/>
              <a:gd name="T11" fmla="*/ 343 h 885"/>
              <a:gd name="T12" fmla="*/ 79 w 466"/>
              <a:gd name="T13" fmla="*/ 389 h 885"/>
              <a:gd name="T14" fmla="*/ 120 w 466"/>
              <a:gd name="T15" fmla="*/ 420 h 885"/>
              <a:gd name="T16" fmla="*/ 148 w 466"/>
              <a:gd name="T17" fmla="*/ 562 h 885"/>
              <a:gd name="T18" fmla="*/ 160 w 466"/>
              <a:gd name="T19" fmla="*/ 634 h 885"/>
              <a:gd name="T20" fmla="*/ 156 w 466"/>
              <a:gd name="T21" fmla="*/ 738 h 885"/>
              <a:gd name="T22" fmla="*/ 158 w 466"/>
              <a:gd name="T23" fmla="*/ 774 h 885"/>
              <a:gd name="T24" fmla="*/ 137 w 466"/>
              <a:gd name="T25" fmla="*/ 822 h 885"/>
              <a:gd name="T26" fmla="*/ 150 w 466"/>
              <a:gd name="T27" fmla="*/ 841 h 885"/>
              <a:gd name="T28" fmla="*/ 188 w 466"/>
              <a:gd name="T29" fmla="*/ 837 h 885"/>
              <a:gd name="T30" fmla="*/ 209 w 466"/>
              <a:gd name="T31" fmla="*/ 804 h 885"/>
              <a:gd name="T32" fmla="*/ 219 w 466"/>
              <a:gd name="T33" fmla="*/ 785 h 885"/>
              <a:gd name="T34" fmla="*/ 234 w 466"/>
              <a:gd name="T35" fmla="*/ 604 h 885"/>
              <a:gd name="T36" fmla="*/ 249 w 466"/>
              <a:gd name="T37" fmla="*/ 495 h 885"/>
              <a:gd name="T38" fmla="*/ 289 w 466"/>
              <a:gd name="T39" fmla="*/ 689 h 885"/>
              <a:gd name="T40" fmla="*/ 299 w 466"/>
              <a:gd name="T41" fmla="*/ 789 h 885"/>
              <a:gd name="T42" fmla="*/ 304 w 466"/>
              <a:gd name="T43" fmla="*/ 831 h 885"/>
              <a:gd name="T44" fmla="*/ 309 w 466"/>
              <a:gd name="T45" fmla="*/ 849 h 885"/>
              <a:gd name="T46" fmla="*/ 398 w 466"/>
              <a:gd name="T47" fmla="*/ 883 h 885"/>
              <a:gd name="T48" fmla="*/ 420 w 466"/>
              <a:gd name="T49" fmla="*/ 875 h 885"/>
              <a:gd name="T50" fmla="*/ 419 w 466"/>
              <a:gd name="T51" fmla="*/ 849 h 885"/>
              <a:gd name="T52" fmla="*/ 371 w 466"/>
              <a:gd name="T53" fmla="*/ 787 h 885"/>
              <a:gd name="T54" fmla="*/ 359 w 466"/>
              <a:gd name="T55" fmla="*/ 710 h 885"/>
              <a:gd name="T56" fmla="*/ 359 w 466"/>
              <a:gd name="T57" fmla="*/ 405 h 885"/>
              <a:gd name="T58" fmla="*/ 369 w 466"/>
              <a:gd name="T59" fmla="*/ 415 h 885"/>
              <a:gd name="T60" fmla="*/ 376 w 466"/>
              <a:gd name="T61" fmla="*/ 397 h 885"/>
              <a:gd name="T62" fmla="*/ 399 w 466"/>
              <a:gd name="T63" fmla="*/ 380 h 885"/>
              <a:gd name="T64" fmla="*/ 444 w 466"/>
              <a:gd name="T65" fmla="*/ 295 h 885"/>
              <a:gd name="T66" fmla="*/ 464 w 466"/>
              <a:gd name="T67" fmla="*/ 240 h 885"/>
              <a:gd name="T68" fmla="*/ 359 w 466"/>
              <a:gd name="T69" fmla="*/ 161 h 885"/>
              <a:gd name="T70" fmla="*/ 328 w 466"/>
              <a:gd name="T71" fmla="*/ 136 h 885"/>
              <a:gd name="T72" fmla="*/ 319 w 466"/>
              <a:gd name="T73" fmla="*/ 103 h 885"/>
              <a:gd name="T74" fmla="*/ 299 w 466"/>
              <a:gd name="T75" fmla="*/ 26 h 885"/>
              <a:gd name="T76" fmla="*/ 274 w 466"/>
              <a:gd name="T77" fmla="*/ 1 h 885"/>
              <a:gd name="T78" fmla="*/ 257 w 466"/>
              <a:gd name="T79" fmla="*/ 0 h 885"/>
              <a:gd name="T80" fmla="*/ 224 w 466"/>
              <a:gd name="T81" fmla="*/ 1 h 885"/>
              <a:gd name="T82" fmla="*/ 193 w 466"/>
              <a:gd name="T83" fmla="*/ 12 h 885"/>
              <a:gd name="T84" fmla="*/ 177 w 466"/>
              <a:gd name="T85" fmla="*/ 37 h 885"/>
              <a:gd name="T86" fmla="*/ 166 w 466"/>
              <a:gd name="T87" fmla="*/ 80 h 885"/>
              <a:gd name="T88" fmla="*/ 179 w 466"/>
              <a:gd name="T89" fmla="*/ 111 h 885"/>
              <a:gd name="T90" fmla="*/ 140 w 466"/>
              <a:gd name="T91" fmla="*/ 300 h 885"/>
              <a:gd name="T92" fmla="*/ 110 w 466"/>
              <a:gd name="T93" fmla="*/ 360 h 885"/>
              <a:gd name="T94" fmla="*/ 79 w 466"/>
              <a:gd name="T95" fmla="*/ 313 h 885"/>
              <a:gd name="T96" fmla="*/ 70 w 466"/>
              <a:gd name="T97" fmla="*/ 280 h 885"/>
              <a:gd name="T98" fmla="*/ 359 w 466"/>
              <a:gd name="T99" fmla="*/ 245 h 885"/>
              <a:gd name="T100" fmla="*/ 399 w 466"/>
              <a:gd name="T101" fmla="*/ 263 h 885"/>
              <a:gd name="T102" fmla="*/ 388 w 466"/>
              <a:gd name="T103" fmla="*/ 315 h 885"/>
              <a:gd name="T104" fmla="*/ 369 w 466"/>
              <a:gd name="T105" fmla="*/ 350 h 885"/>
              <a:gd name="T106" fmla="*/ 344 w 466"/>
              <a:gd name="T107" fmla="*/ 315 h 885"/>
              <a:gd name="T108" fmla="*/ 349 w 466"/>
              <a:gd name="T109" fmla="*/ 285 h 885"/>
              <a:gd name="T110" fmla="*/ 359 w 466"/>
              <a:gd name="T111" fmla="*/ 24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885">
                <a:moveTo>
                  <a:pt x="189" y="116"/>
                </a:moveTo>
                <a:lnTo>
                  <a:pt x="189" y="116"/>
                </a:lnTo>
                <a:lnTo>
                  <a:pt x="186" y="121"/>
                </a:lnTo>
                <a:lnTo>
                  <a:pt x="176" y="133"/>
                </a:lnTo>
                <a:lnTo>
                  <a:pt x="162" y="147"/>
                </a:lnTo>
                <a:lnTo>
                  <a:pt x="156" y="152"/>
                </a:lnTo>
                <a:lnTo>
                  <a:pt x="150" y="156"/>
                </a:lnTo>
                <a:lnTo>
                  <a:pt x="150" y="156"/>
                </a:lnTo>
                <a:lnTo>
                  <a:pt x="131" y="163"/>
                </a:lnTo>
                <a:lnTo>
                  <a:pt x="102" y="177"/>
                </a:lnTo>
                <a:lnTo>
                  <a:pt x="75" y="193"/>
                </a:lnTo>
                <a:lnTo>
                  <a:pt x="64" y="199"/>
                </a:lnTo>
                <a:lnTo>
                  <a:pt x="55" y="205"/>
                </a:lnTo>
                <a:lnTo>
                  <a:pt x="55" y="205"/>
                </a:lnTo>
                <a:lnTo>
                  <a:pt x="41" y="217"/>
                </a:lnTo>
                <a:lnTo>
                  <a:pt x="27" y="228"/>
                </a:lnTo>
                <a:lnTo>
                  <a:pt x="21" y="233"/>
                </a:lnTo>
                <a:lnTo>
                  <a:pt x="16" y="239"/>
                </a:lnTo>
                <a:lnTo>
                  <a:pt x="13" y="244"/>
                </a:lnTo>
                <a:lnTo>
                  <a:pt x="10" y="250"/>
                </a:lnTo>
                <a:lnTo>
                  <a:pt x="10" y="250"/>
                </a:lnTo>
                <a:lnTo>
                  <a:pt x="9" y="255"/>
                </a:lnTo>
                <a:lnTo>
                  <a:pt x="6" y="259"/>
                </a:lnTo>
                <a:lnTo>
                  <a:pt x="3" y="264"/>
                </a:lnTo>
                <a:lnTo>
                  <a:pt x="1" y="268"/>
                </a:lnTo>
                <a:lnTo>
                  <a:pt x="0" y="271"/>
                </a:lnTo>
                <a:lnTo>
                  <a:pt x="1" y="278"/>
                </a:lnTo>
                <a:lnTo>
                  <a:pt x="5" y="285"/>
                </a:lnTo>
                <a:lnTo>
                  <a:pt x="5" y="285"/>
                </a:lnTo>
                <a:lnTo>
                  <a:pt x="14" y="303"/>
                </a:lnTo>
                <a:lnTo>
                  <a:pt x="24" y="316"/>
                </a:lnTo>
                <a:lnTo>
                  <a:pt x="32" y="328"/>
                </a:lnTo>
                <a:lnTo>
                  <a:pt x="40" y="335"/>
                </a:lnTo>
                <a:lnTo>
                  <a:pt x="40" y="335"/>
                </a:lnTo>
                <a:lnTo>
                  <a:pt x="46" y="339"/>
                </a:lnTo>
                <a:lnTo>
                  <a:pt x="51" y="343"/>
                </a:lnTo>
                <a:lnTo>
                  <a:pt x="55" y="348"/>
                </a:lnTo>
                <a:lnTo>
                  <a:pt x="60" y="355"/>
                </a:lnTo>
                <a:lnTo>
                  <a:pt x="60" y="355"/>
                </a:lnTo>
                <a:lnTo>
                  <a:pt x="65" y="366"/>
                </a:lnTo>
                <a:lnTo>
                  <a:pt x="71" y="377"/>
                </a:lnTo>
                <a:lnTo>
                  <a:pt x="79" y="389"/>
                </a:lnTo>
                <a:lnTo>
                  <a:pt x="90" y="400"/>
                </a:lnTo>
                <a:lnTo>
                  <a:pt x="90" y="400"/>
                </a:lnTo>
                <a:lnTo>
                  <a:pt x="101" y="409"/>
                </a:lnTo>
                <a:lnTo>
                  <a:pt x="111" y="415"/>
                </a:lnTo>
                <a:lnTo>
                  <a:pt x="120" y="420"/>
                </a:lnTo>
                <a:lnTo>
                  <a:pt x="120" y="420"/>
                </a:lnTo>
                <a:lnTo>
                  <a:pt x="128" y="481"/>
                </a:lnTo>
                <a:lnTo>
                  <a:pt x="137" y="527"/>
                </a:lnTo>
                <a:lnTo>
                  <a:pt x="141" y="544"/>
                </a:lnTo>
                <a:lnTo>
                  <a:pt x="145" y="554"/>
                </a:lnTo>
                <a:lnTo>
                  <a:pt x="145" y="554"/>
                </a:lnTo>
                <a:lnTo>
                  <a:pt x="148" y="562"/>
                </a:lnTo>
                <a:lnTo>
                  <a:pt x="152" y="572"/>
                </a:lnTo>
                <a:lnTo>
                  <a:pt x="157" y="597"/>
                </a:lnTo>
                <a:lnTo>
                  <a:pt x="160" y="619"/>
                </a:lnTo>
                <a:lnTo>
                  <a:pt x="160" y="628"/>
                </a:lnTo>
                <a:lnTo>
                  <a:pt x="160" y="634"/>
                </a:lnTo>
                <a:lnTo>
                  <a:pt x="160" y="634"/>
                </a:lnTo>
                <a:lnTo>
                  <a:pt x="157" y="647"/>
                </a:lnTo>
                <a:lnTo>
                  <a:pt x="156" y="667"/>
                </a:lnTo>
                <a:lnTo>
                  <a:pt x="155" y="687"/>
                </a:lnTo>
                <a:lnTo>
                  <a:pt x="155" y="699"/>
                </a:lnTo>
                <a:lnTo>
                  <a:pt x="155" y="699"/>
                </a:lnTo>
                <a:lnTo>
                  <a:pt x="156" y="738"/>
                </a:lnTo>
                <a:lnTo>
                  <a:pt x="156" y="760"/>
                </a:lnTo>
                <a:lnTo>
                  <a:pt x="156" y="766"/>
                </a:lnTo>
                <a:lnTo>
                  <a:pt x="155" y="769"/>
                </a:lnTo>
                <a:lnTo>
                  <a:pt x="155" y="769"/>
                </a:lnTo>
                <a:lnTo>
                  <a:pt x="155" y="770"/>
                </a:lnTo>
                <a:lnTo>
                  <a:pt x="158" y="774"/>
                </a:lnTo>
                <a:lnTo>
                  <a:pt x="165" y="779"/>
                </a:lnTo>
                <a:lnTo>
                  <a:pt x="165" y="779"/>
                </a:lnTo>
                <a:lnTo>
                  <a:pt x="160" y="786"/>
                </a:lnTo>
                <a:lnTo>
                  <a:pt x="147" y="804"/>
                </a:lnTo>
                <a:lnTo>
                  <a:pt x="141" y="814"/>
                </a:lnTo>
                <a:lnTo>
                  <a:pt x="137" y="822"/>
                </a:lnTo>
                <a:lnTo>
                  <a:pt x="135" y="830"/>
                </a:lnTo>
                <a:lnTo>
                  <a:pt x="133" y="832"/>
                </a:lnTo>
                <a:lnTo>
                  <a:pt x="135" y="834"/>
                </a:lnTo>
                <a:lnTo>
                  <a:pt x="135" y="834"/>
                </a:lnTo>
                <a:lnTo>
                  <a:pt x="141" y="837"/>
                </a:lnTo>
                <a:lnTo>
                  <a:pt x="150" y="841"/>
                </a:lnTo>
                <a:lnTo>
                  <a:pt x="161" y="844"/>
                </a:lnTo>
                <a:lnTo>
                  <a:pt x="175" y="844"/>
                </a:lnTo>
                <a:lnTo>
                  <a:pt x="175" y="844"/>
                </a:lnTo>
                <a:lnTo>
                  <a:pt x="178" y="842"/>
                </a:lnTo>
                <a:lnTo>
                  <a:pt x="182" y="841"/>
                </a:lnTo>
                <a:lnTo>
                  <a:pt x="188" y="837"/>
                </a:lnTo>
                <a:lnTo>
                  <a:pt x="193" y="831"/>
                </a:lnTo>
                <a:lnTo>
                  <a:pt x="198" y="824"/>
                </a:lnTo>
                <a:lnTo>
                  <a:pt x="206" y="810"/>
                </a:lnTo>
                <a:lnTo>
                  <a:pt x="208" y="806"/>
                </a:lnTo>
                <a:lnTo>
                  <a:pt x="209" y="804"/>
                </a:lnTo>
                <a:lnTo>
                  <a:pt x="209" y="804"/>
                </a:lnTo>
                <a:lnTo>
                  <a:pt x="213" y="802"/>
                </a:lnTo>
                <a:lnTo>
                  <a:pt x="217" y="800"/>
                </a:lnTo>
                <a:lnTo>
                  <a:pt x="219" y="797"/>
                </a:lnTo>
                <a:lnTo>
                  <a:pt x="219" y="794"/>
                </a:lnTo>
                <a:lnTo>
                  <a:pt x="219" y="794"/>
                </a:lnTo>
                <a:lnTo>
                  <a:pt x="219" y="785"/>
                </a:lnTo>
                <a:lnTo>
                  <a:pt x="219" y="774"/>
                </a:lnTo>
                <a:lnTo>
                  <a:pt x="219" y="774"/>
                </a:lnTo>
                <a:lnTo>
                  <a:pt x="227" y="692"/>
                </a:lnTo>
                <a:lnTo>
                  <a:pt x="232" y="637"/>
                </a:lnTo>
                <a:lnTo>
                  <a:pt x="234" y="604"/>
                </a:lnTo>
                <a:lnTo>
                  <a:pt x="234" y="604"/>
                </a:lnTo>
                <a:lnTo>
                  <a:pt x="237" y="579"/>
                </a:lnTo>
                <a:lnTo>
                  <a:pt x="241" y="543"/>
                </a:lnTo>
                <a:lnTo>
                  <a:pt x="246" y="510"/>
                </a:lnTo>
                <a:lnTo>
                  <a:pt x="248" y="498"/>
                </a:lnTo>
                <a:lnTo>
                  <a:pt x="249" y="495"/>
                </a:lnTo>
                <a:lnTo>
                  <a:pt x="249" y="495"/>
                </a:lnTo>
                <a:lnTo>
                  <a:pt x="252" y="503"/>
                </a:lnTo>
                <a:lnTo>
                  <a:pt x="257" y="524"/>
                </a:lnTo>
                <a:lnTo>
                  <a:pt x="270" y="591"/>
                </a:lnTo>
                <a:lnTo>
                  <a:pt x="284" y="657"/>
                </a:lnTo>
                <a:lnTo>
                  <a:pt x="289" y="689"/>
                </a:lnTo>
                <a:lnTo>
                  <a:pt x="289" y="689"/>
                </a:lnTo>
                <a:lnTo>
                  <a:pt x="290" y="705"/>
                </a:lnTo>
                <a:lnTo>
                  <a:pt x="294" y="739"/>
                </a:lnTo>
                <a:lnTo>
                  <a:pt x="298" y="773"/>
                </a:lnTo>
                <a:lnTo>
                  <a:pt x="299" y="784"/>
                </a:lnTo>
                <a:lnTo>
                  <a:pt x="299" y="789"/>
                </a:lnTo>
                <a:lnTo>
                  <a:pt x="299" y="789"/>
                </a:lnTo>
                <a:lnTo>
                  <a:pt x="299" y="791"/>
                </a:lnTo>
                <a:lnTo>
                  <a:pt x="299" y="796"/>
                </a:lnTo>
                <a:lnTo>
                  <a:pt x="300" y="810"/>
                </a:lnTo>
                <a:lnTo>
                  <a:pt x="304" y="829"/>
                </a:lnTo>
                <a:lnTo>
                  <a:pt x="304" y="829"/>
                </a:lnTo>
                <a:lnTo>
                  <a:pt x="304" y="831"/>
                </a:lnTo>
                <a:lnTo>
                  <a:pt x="303" y="837"/>
                </a:lnTo>
                <a:lnTo>
                  <a:pt x="303" y="841"/>
                </a:lnTo>
                <a:lnTo>
                  <a:pt x="304" y="844"/>
                </a:lnTo>
                <a:lnTo>
                  <a:pt x="307" y="846"/>
                </a:lnTo>
                <a:lnTo>
                  <a:pt x="309" y="849"/>
                </a:lnTo>
                <a:lnTo>
                  <a:pt x="309" y="849"/>
                </a:lnTo>
                <a:lnTo>
                  <a:pt x="339" y="859"/>
                </a:lnTo>
                <a:lnTo>
                  <a:pt x="339" y="859"/>
                </a:lnTo>
                <a:lnTo>
                  <a:pt x="349" y="864"/>
                </a:lnTo>
                <a:lnTo>
                  <a:pt x="373" y="875"/>
                </a:lnTo>
                <a:lnTo>
                  <a:pt x="385" y="880"/>
                </a:lnTo>
                <a:lnTo>
                  <a:pt x="398" y="883"/>
                </a:lnTo>
                <a:lnTo>
                  <a:pt x="408" y="885"/>
                </a:lnTo>
                <a:lnTo>
                  <a:pt x="411" y="885"/>
                </a:lnTo>
                <a:lnTo>
                  <a:pt x="414" y="883"/>
                </a:lnTo>
                <a:lnTo>
                  <a:pt x="414" y="883"/>
                </a:lnTo>
                <a:lnTo>
                  <a:pt x="417" y="880"/>
                </a:lnTo>
                <a:lnTo>
                  <a:pt x="420" y="875"/>
                </a:lnTo>
                <a:lnTo>
                  <a:pt x="421" y="870"/>
                </a:lnTo>
                <a:lnTo>
                  <a:pt x="422" y="865"/>
                </a:lnTo>
                <a:lnTo>
                  <a:pt x="421" y="855"/>
                </a:lnTo>
                <a:lnTo>
                  <a:pt x="420" y="851"/>
                </a:lnTo>
                <a:lnTo>
                  <a:pt x="419" y="849"/>
                </a:lnTo>
                <a:lnTo>
                  <a:pt x="419" y="849"/>
                </a:lnTo>
                <a:lnTo>
                  <a:pt x="410" y="841"/>
                </a:lnTo>
                <a:lnTo>
                  <a:pt x="398" y="831"/>
                </a:lnTo>
                <a:lnTo>
                  <a:pt x="379" y="819"/>
                </a:lnTo>
                <a:lnTo>
                  <a:pt x="384" y="809"/>
                </a:lnTo>
                <a:lnTo>
                  <a:pt x="384" y="809"/>
                </a:lnTo>
                <a:lnTo>
                  <a:pt x="371" y="787"/>
                </a:lnTo>
                <a:lnTo>
                  <a:pt x="363" y="771"/>
                </a:lnTo>
                <a:lnTo>
                  <a:pt x="360" y="766"/>
                </a:lnTo>
                <a:lnTo>
                  <a:pt x="359" y="764"/>
                </a:lnTo>
                <a:lnTo>
                  <a:pt x="359" y="764"/>
                </a:lnTo>
                <a:lnTo>
                  <a:pt x="359" y="746"/>
                </a:lnTo>
                <a:lnTo>
                  <a:pt x="359" y="710"/>
                </a:lnTo>
                <a:lnTo>
                  <a:pt x="359" y="659"/>
                </a:lnTo>
                <a:lnTo>
                  <a:pt x="349" y="564"/>
                </a:lnTo>
                <a:lnTo>
                  <a:pt x="349" y="425"/>
                </a:lnTo>
                <a:lnTo>
                  <a:pt x="354" y="415"/>
                </a:lnTo>
                <a:lnTo>
                  <a:pt x="359" y="405"/>
                </a:lnTo>
                <a:lnTo>
                  <a:pt x="359" y="405"/>
                </a:lnTo>
                <a:lnTo>
                  <a:pt x="359" y="407"/>
                </a:lnTo>
                <a:lnTo>
                  <a:pt x="360" y="414"/>
                </a:lnTo>
                <a:lnTo>
                  <a:pt x="361" y="416"/>
                </a:lnTo>
                <a:lnTo>
                  <a:pt x="364" y="417"/>
                </a:lnTo>
                <a:lnTo>
                  <a:pt x="366" y="417"/>
                </a:lnTo>
                <a:lnTo>
                  <a:pt x="369" y="415"/>
                </a:lnTo>
                <a:lnTo>
                  <a:pt x="369" y="415"/>
                </a:lnTo>
                <a:lnTo>
                  <a:pt x="371" y="412"/>
                </a:lnTo>
                <a:lnTo>
                  <a:pt x="373" y="409"/>
                </a:lnTo>
                <a:lnTo>
                  <a:pt x="374" y="404"/>
                </a:lnTo>
                <a:lnTo>
                  <a:pt x="375" y="400"/>
                </a:lnTo>
                <a:lnTo>
                  <a:pt x="376" y="397"/>
                </a:lnTo>
                <a:lnTo>
                  <a:pt x="379" y="395"/>
                </a:lnTo>
                <a:lnTo>
                  <a:pt x="379" y="395"/>
                </a:lnTo>
                <a:lnTo>
                  <a:pt x="391" y="387"/>
                </a:lnTo>
                <a:lnTo>
                  <a:pt x="396" y="384"/>
                </a:lnTo>
                <a:lnTo>
                  <a:pt x="399" y="380"/>
                </a:lnTo>
                <a:lnTo>
                  <a:pt x="399" y="380"/>
                </a:lnTo>
                <a:lnTo>
                  <a:pt x="414" y="345"/>
                </a:lnTo>
                <a:lnTo>
                  <a:pt x="414" y="345"/>
                </a:lnTo>
                <a:lnTo>
                  <a:pt x="422" y="333"/>
                </a:lnTo>
                <a:lnTo>
                  <a:pt x="431" y="316"/>
                </a:lnTo>
                <a:lnTo>
                  <a:pt x="444" y="295"/>
                </a:lnTo>
                <a:lnTo>
                  <a:pt x="444" y="295"/>
                </a:lnTo>
                <a:lnTo>
                  <a:pt x="455" y="275"/>
                </a:lnTo>
                <a:lnTo>
                  <a:pt x="464" y="260"/>
                </a:lnTo>
                <a:lnTo>
                  <a:pt x="465" y="254"/>
                </a:lnTo>
                <a:lnTo>
                  <a:pt x="466" y="249"/>
                </a:lnTo>
                <a:lnTo>
                  <a:pt x="466" y="245"/>
                </a:lnTo>
                <a:lnTo>
                  <a:pt x="464" y="240"/>
                </a:lnTo>
                <a:lnTo>
                  <a:pt x="464" y="240"/>
                </a:lnTo>
                <a:lnTo>
                  <a:pt x="457" y="228"/>
                </a:lnTo>
                <a:lnTo>
                  <a:pt x="455" y="225"/>
                </a:lnTo>
                <a:lnTo>
                  <a:pt x="449" y="220"/>
                </a:lnTo>
                <a:lnTo>
                  <a:pt x="359" y="161"/>
                </a:lnTo>
                <a:lnTo>
                  <a:pt x="359" y="161"/>
                </a:lnTo>
                <a:lnTo>
                  <a:pt x="358" y="156"/>
                </a:lnTo>
                <a:lnTo>
                  <a:pt x="354" y="151"/>
                </a:lnTo>
                <a:lnTo>
                  <a:pt x="349" y="146"/>
                </a:lnTo>
                <a:lnTo>
                  <a:pt x="349" y="146"/>
                </a:lnTo>
                <a:lnTo>
                  <a:pt x="340" y="141"/>
                </a:lnTo>
                <a:lnTo>
                  <a:pt x="328" y="136"/>
                </a:lnTo>
                <a:lnTo>
                  <a:pt x="314" y="131"/>
                </a:lnTo>
                <a:lnTo>
                  <a:pt x="314" y="131"/>
                </a:lnTo>
                <a:lnTo>
                  <a:pt x="315" y="128"/>
                </a:lnTo>
                <a:lnTo>
                  <a:pt x="318" y="122"/>
                </a:lnTo>
                <a:lnTo>
                  <a:pt x="319" y="111"/>
                </a:lnTo>
                <a:lnTo>
                  <a:pt x="319" y="103"/>
                </a:lnTo>
                <a:lnTo>
                  <a:pt x="319" y="96"/>
                </a:lnTo>
                <a:lnTo>
                  <a:pt x="319" y="96"/>
                </a:lnTo>
                <a:lnTo>
                  <a:pt x="317" y="77"/>
                </a:lnTo>
                <a:lnTo>
                  <a:pt x="312" y="58"/>
                </a:lnTo>
                <a:lnTo>
                  <a:pt x="305" y="40"/>
                </a:lnTo>
                <a:lnTo>
                  <a:pt x="299" y="26"/>
                </a:lnTo>
                <a:lnTo>
                  <a:pt x="299" y="26"/>
                </a:lnTo>
                <a:lnTo>
                  <a:pt x="293" y="16"/>
                </a:lnTo>
                <a:lnTo>
                  <a:pt x="288" y="9"/>
                </a:lnTo>
                <a:lnTo>
                  <a:pt x="282" y="4"/>
                </a:lnTo>
                <a:lnTo>
                  <a:pt x="274" y="1"/>
                </a:lnTo>
                <a:lnTo>
                  <a:pt x="274" y="1"/>
                </a:lnTo>
                <a:lnTo>
                  <a:pt x="269" y="0"/>
                </a:lnTo>
                <a:lnTo>
                  <a:pt x="269" y="1"/>
                </a:lnTo>
                <a:lnTo>
                  <a:pt x="268" y="2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51" y="0"/>
                </a:lnTo>
                <a:lnTo>
                  <a:pt x="244" y="1"/>
                </a:lnTo>
                <a:lnTo>
                  <a:pt x="244" y="1"/>
                </a:lnTo>
                <a:lnTo>
                  <a:pt x="239" y="1"/>
                </a:lnTo>
                <a:lnTo>
                  <a:pt x="224" y="1"/>
                </a:lnTo>
                <a:lnTo>
                  <a:pt x="224" y="1"/>
                </a:lnTo>
                <a:lnTo>
                  <a:pt x="217" y="1"/>
                </a:lnTo>
                <a:lnTo>
                  <a:pt x="211" y="1"/>
                </a:lnTo>
                <a:lnTo>
                  <a:pt x="206" y="2"/>
                </a:lnTo>
                <a:lnTo>
                  <a:pt x="199" y="6"/>
                </a:lnTo>
                <a:lnTo>
                  <a:pt x="199" y="6"/>
                </a:lnTo>
                <a:lnTo>
                  <a:pt x="193" y="12"/>
                </a:lnTo>
                <a:lnTo>
                  <a:pt x="187" y="17"/>
                </a:lnTo>
                <a:lnTo>
                  <a:pt x="182" y="23"/>
                </a:lnTo>
                <a:lnTo>
                  <a:pt x="179" y="31"/>
                </a:lnTo>
                <a:lnTo>
                  <a:pt x="179" y="31"/>
                </a:lnTo>
                <a:lnTo>
                  <a:pt x="178" y="36"/>
                </a:lnTo>
                <a:lnTo>
                  <a:pt x="177" y="37"/>
                </a:lnTo>
                <a:lnTo>
                  <a:pt x="176" y="41"/>
                </a:lnTo>
                <a:lnTo>
                  <a:pt x="175" y="51"/>
                </a:lnTo>
                <a:lnTo>
                  <a:pt x="175" y="51"/>
                </a:lnTo>
                <a:lnTo>
                  <a:pt x="173" y="58"/>
                </a:lnTo>
                <a:lnTo>
                  <a:pt x="171" y="66"/>
                </a:lnTo>
                <a:lnTo>
                  <a:pt x="166" y="80"/>
                </a:lnTo>
                <a:lnTo>
                  <a:pt x="163" y="92"/>
                </a:lnTo>
                <a:lnTo>
                  <a:pt x="163" y="97"/>
                </a:lnTo>
                <a:lnTo>
                  <a:pt x="165" y="101"/>
                </a:lnTo>
                <a:lnTo>
                  <a:pt x="165" y="101"/>
                </a:lnTo>
                <a:lnTo>
                  <a:pt x="172" y="106"/>
                </a:lnTo>
                <a:lnTo>
                  <a:pt x="179" y="111"/>
                </a:lnTo>
                <a:lnTo>
                  <a:pt x="189" y="116"/>
                </a:lnTo>
                <a:lnTo>
                  <a:pt x="189" y="116"/>
                </a:lnTo>
                <a:close/>
                <a:moveTo>
                  <a:pt x="125" y="255"/>
                </a:moveTo>
                <a:lnTo>
                  <a:pt x="125" y="255"/>
                </a:lnTo>
                <a:lnTo>
                  <a:pt x="131" y="275"/>
                </a:lnTo>
                <a:lnTo>
                  <a:pt x="140" y="300"/>
                </a:lnTo>
                <a:lnTo>
                  <a:pt x="140" y="300"/>
                </a:lnTo>
                <a:lnTo>
                  <a:pt x="141" y="306"/>
                </a:lnTo>
                <a:lnTo>
                  <a:pt x="143" y="314"/>
                </a:lnTo>
                <a:lnTo>
                  <a:pt x="145" y="325"/>
                </a:lnTo>
                <a:lnTo>
                  <a:pt x="130" y="360"/>
                </a:lnTo>
                <a:lnTo>
                  <a:pt x="110" y="360"/>
                </a:lnTo>
                <a:lnTo>
                  <a:pt x="110" y="360"/>
                </a:lnTo>
                <a:lnTo>
                  <a:pt x="102" y="349"/>
                </a:lnTo>
                <a:lnTo>
                  <a:pt x="95" y="339"/>
                </a:lnTo>
                <a:lnTo>
                  <a:pt x="90" y="330"/>
                </a:lnTo>
                <a:lnTo>
                  <a:pt x="90" y="330"/>
                </a:lnTo>
                <a:lnTo>
                  <a:pt x="79" y="313"/>
                </a:lnTo>
                <a:lnTo>
                  <a:pt x="70" y="300"/>
                </a:lnTo>
                <a:lnTo>
                  <a:pt x="70" y="300"/>
                </a:lnTo>
                <a:lnTo>
                  <a:pt x="69" y="296"/>
                </a:lnTo>
                <a:lnTo>
                  <a:pt x="69" y="291"/>
                </a:lnTo>
                <a:lnTo>
                  <a:pt x="70" y="280"/>
                </a:lnTo>
                <a:lnTo>
                  <a:pt x="70" y="280"/>
                </a:lnTo>
                <a:lnTo>
                  <a:pt x="72" y="278"/>
                </a:lnTo>
                <a:lnTo>
                  <a:pt x="79" y="274"/>
                </a:lnTo>
                <a:lnTo>
                  <a:pt x="97" y="265"/>
                </a:lnTo>
                <a:lnTo>
                  <a:pt x="125" y="255"/>
                </a:lnTo>
                <a:lnTo>
                  <a:pt x="125" y="255"/>
                </a:lnTo>
                <a:close/>
                <a:moveTo>
                  <a:pt x="359" y="245"/>
                </a:moveTo>
                <a:lnTo>
                  <a:pt x="359" y="245"/>
                </a:lnTo>
                <a:lnTo>
                  <a:pt x="366" y="248"/>
                </a:lnTo>
                <a:lnTo>
                  <a:pt x="378" y="253"/>
                </a:lnTo>
                <a:lnTo>
                  <a:pt x="394" y="260"/>
                </a:lnTo>
                <a:lnTo>
                  <a:pt x="394" y="260"/>
                </a:lnTo>
                <a:lnTo>
                  <a:pt x="399" y="263"/>
                </a:lnTo>
                <a:lnTo>
                  <a:pt x="403" y="266"/>
                </a:lnTo>
                <a:lnTo>
                  <a:pt x="404" y="269"/>
                </a:lnTo>
                <a:lnTo>
                  <a:pt x="404" y="270"/>
                </a:lnTo>
                <a:lnTo>
                  <a:pt x="404" y="270"/>
                </a:lnTo>
                <a:lnTo>
                  <a:pt x="394" y="296"/>
                </a:lnTo>
                <a:lnTo>
                  <a:pt x="388" y="315"/>
                </a:lnTo>
                <a:lnTo>
                  <a:pt x="384" y="330"/>
                </a:lnTo>
                <a:lnTo>
                  <a:pt x="384" y="330"/>
                </a:lnTo>
                <a:lnTo>
                  <a:pt x="381" y="339"/>
                </a:lnTo>
                <a:lnTo>
                  <a:pt x="378" y="344"/>
                </a:lnTo>
                <a:lnTo>
                  <a:pt x="374" y="348"/>
                </a:lnTo>
                <a:lnTo>
                  <a:pt x="369" y="350"/>
                </a:lnTo>
                <a:lnTo>
                  <a:pt x="369" y="350"/>
                </a:lnTo>
                <a:lnTo>
                  <a:pt x="363" y="354"/>
                </a:lnTo>
                <a:lnTo>
                  <a:pt x="356" y="359"/>
                </a:lnTo>
                <a:lnTo>
                  <a:pt x="349" y="365"/>
                </a:lnTo>
                <a:lnTo>
                  <a:pt x="349" y="365"/>
                </a:lnTo>
                <a:lnTo>
                  <a:pt x="344" y="315"/>
                </a:lnTo>
                <a:lnTo>
                  <a:pt x="344" y="315"/>
                </a:lnTo>
                <a:lnTo>
                  <a:pt x="344" y="309"/>
                </a:lnTo>
                <a:lnTo>
                  <a:pt x="346" y="300"/>
                </a:lnTo>
                <a:lnTo>
                  <a:pt x="348" y="291"/>
                </a:lnTo>
                <a:lnTo>
                  <a:pt x="349" y="285"/>
                </a:lnTo>
                <a:lnTo>
                  <a:pt x="349" y="285"/>
                </a:lnTo>
                <a:lnTo>
                  <a:pt x="350" y="275"/>
                </a:lnTo>
                <a:lnTo>
                  <a:pt x="353" y="263"/>
                </a:lnTo>
                <a:lnTo>
                  <a:pt x="355" y="250"/>
                </a:lnTo>
                <a:lnTo>
                  <a:pt x="358" y="247"/>
                </a:lnTo>
                <a:lnTo>
                  <a:pt x="359" y="245"/>
                </a:lnTo>
                <a:lnTo>
                  <a:pt x="359" y="2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2">
            <a:extLst>
              <a:ext uri="{FF2B5EF4-FFF2-40B4-BE49-F238E27FC236}">
                <a16:creationId xmlns:a16="http://schemas.microsoft.com/office/drawing/2014/main" id="{975AE93F-A33C-4282-881E-6C51BA65CF4B}"/>
              </a:ext>
            </a:extLst>
          </p:cNvPr>
          <p:cNvSpPr>
            <a:spLocks/>
          </p:cNvSpPr>
          <p:nvPr/>
        </p:nvSpPr>
        <p:spPr bwMode="auto">
          <a:xfrm>
            <a:off x="8479627" y="4694550"/>
            <a:ext cx="579438" cy="1714500"/>
          </a:xfrm>
          <a:custGeom>
            <a:avLst/>
            <a:gdLst>
              <a:gd name="T0" fmla="*/ 101 w 365"/>
              <a:gd name="T1" fmla="*/ 29 h 1080"/>
              <a:gd name="T2" fmla="*/ 92 w 365"/>
              <a:gd name="T3" fmla="*/ 45 h 1080"/>
              <a:gd name="T4" fmla="*/ 92 w 365"/>
              <a:gd name="T5" fmla="*/ 62 h 1080"/>
              <a:gd name="T6" fmla="*/ 72 w 365"/>
              <a:gd name="T7" fmla="*/ 74 h 1080"/>
              <a:gd name="T8" fmla="*/ 66 w 365"/>
              <a:gd name="T9" fmla="*/ 84 h 1080"/>
              <a:gd name="T10" fmla="*/ 71 w 365"/>
              <a:gd name="T11" fmla="*/ 106 h 1080"/>
              <a:gd name="T12" fmla="*/ 76 w 365"/>
              <a:gd name="T13" fmla="*/ 116 h 1080"/>
              <a:gd name="T14" fmla="*/ 70 w 365"/>
              <a:gd name="T15" fmla="*/ 149 h 1080"/>
              <a:gd name="T16" fmla="*/ 71 w 365"/>
              <a:gd name="T17" fmla="*/ 164 h 1080"/>
              <a:gd name="T18" fmla="*/ 66 w 365"/>
              <a:gd name="T19" fmla="*/ 197 h 1080"/>
              <a:gd name="T20" fmla="*/ 43 w 365"/>
              <a:gd name="T21" fmla="*/ 221 h 1080"/>
              <a:gd name="T22" fmla="*/ 28 w 365"/>
              <a:gd name="T23" fmla="*/ 251 h 1080"/>
              <a:gd name="T24" fmla="*/ 20 w 365"/>
              <a:gd name="T25" fmla="*/ 296 h 1080"/>
              <a:gd name="T26" fmla="*/ 6 w 365"/>
              <a:gd name="T27" fmla="*/ 346 h 1080"/>
              <a:gd name="T28" fmla="*/ 0 w 365"/>
              <a:gd name="T29" fmla="*/ 371 h 1080"/>
              <a:gd name="T30" fmla="*/ 14 w 365"/>
              <a:gd name="T31" fmla="*/ 381 h 1080"/>
              <a:gd name="T32" fmla="*/ 4 w 365"/>
              <a:gd name="T33" fmla="*/ 397 h 1080"/>
              <a:gd name="T34" fmla="*/ 0 w 365"/>
              <a:gd name="T35" fmla="*/ 411 h 1080"/>
              <a:gd name="T36" fmla="*/ 15 w 365"/>
              <a:gd name="T37" fmla="*/ 448 h 1080"/>
              <a:gd name="T38" fmla="*/ 36 w 365"/>
              <a:gd name="T39" fmla="*/ 455 h 1080"/>
              <a:gd name="T40" fmla="*/ 91 w 365"/>
              <a:gd name="T41" fmla="*/ 465 h 1080"/>
              <a:gd name="T42" fmla="*/ 91 w 365"/>
              <a:gd name="T43" fmla="*/ 695 h 1080"/>
              <a:gd name="T44" fmla="*/ 86 w 365"/>
              <a:gd name="T45" fmla="*/ 804 h 1080"/>
              <a:gd name="T46" fmla="*/ 101 w 365"/>
              <a:gd name="T47" fmla="*/ 949 h 1080"/>
              <a:gd name="T48" fmla="*/ 91 w 365"/>
              <a:gd name="T49" fmla="*/ 991 h 1080"/>
              <a:gd name="T50" fmla="*/ 70 w 365"/>
              <a:gd name="T51" fmla="*/ 1001 h 1080"/>
              <a:gd name="T52" fmla="*/ 51 w 365"/>
              <a:gd name="T53" fmla="*/ 1019 h 1080"/>
              <a:gd name="T54" fmla="*/ 69 w 365"/>
              <a:gd name="T55" fmla="*/ 1035 h 1080"/>
              <a:gd name="T56" fmla="*/ 105 w 365"/>
              <a:gd name="T57" fmla="*/ 1032 h 1080"/>
              <a:gd name="T58" fmla="*/ 171 w 365"/>
              <a:gd name="T59" fmla="*/ 1014 h 1080"/>
              <a:gd name="T60" fmla="*/ 191 w 365"/>
              <a:gd name="T61" fmla="*/ 1009 h 1080"/>
              <a:gd name="T62" fmla="*/ 190 w 365"/>
              <a:gd name="T63" fmla="*/ 980 h 1080"/>
              <a:gd name="T64" fmla="*/ 198 w 365"/>
              <a:gd name="T65" fmla="*/ 981 h 1080"/>
              <a:gd name="T66" fmla="*/ 196 w 365"/>
              <a:gd name="T67" fmla="*/ 865 h 1080"/>
              <a:gd name="T68" fmla="*/ 236 w 365"/>
              <a:gd name="T69" fmla="*/ 869 h 1080"/>
              <a:gd name="T70" fmla="*/ 251 w 365"/>
              <a:gd name="T71" fmla="*/ 902 h 1080"/>
              <a:gd name="T72" fmla="*/ 254 w 365"/>
              <a:gd name="T73" fmla="*/ 1001 h 1080"/>
              <a:gd name="T74" fmla="*/ 258 w 365"/>
              <a:gd name="T75" fmla="*/ 1037 h 1080"/>
              <a:gd name="T76" fmla="*/ 271 w 365"/>
              <a:gd name="T77" fmla="*/ 1074 h 1080"/>
              <a:gd name="T78" fmla="*/ 297 w 365"/>
              <a:gd name="T79" fmla="*/ 1080 h 1080"/>
              <a:gd name="T80" fmla="*/ 319 w 365"/>
              <a:gd name="T81" fmla="*/ 1070 h 1080"/>
              <a:gd name="T82" fmla="*/ 325 w 365"/>
              <a:gd name="T83" fmla="*/ 1014 h 1080"/>
              <a:gd name="T84" fmla="*/ 330 w 365"/>
              <a:gd name="T85" fmla="*/ 859 h 1080"/>
              <a:gd name="T86" fmla="*/ 330 w 365"/>
              <a:gd name="T87" fmla="*/ 610 h 1080"/>
              <a:gd name="T88" fmla="*/ 330 w 365"/>
              <a:gd name="T89" fmla="*/ 540 h 1080"/>
              <a:gd name="T90" fmla="*/ 335 w 365"/>
              <a:gd name="T91" fmla="*/ 515 h 1080"/>
              <a:gd name="T92" fmla="*/ 350 w 365"/>
              <a:gd name="T93" fmla="*/ 435 h 1080"/>
              <a:gd name="T94" fmla="*/ 355 w 365"/>
              <a:gd name="T95" fmla="*/ 401 h 1080"/>
              <a:gd name="T96" fmla="*/ 365 w 365"/>
              <a:gd name="T97" fmla="*/ 356 h 1080"/>
              <a:gd name="T98" fmla="*/ 345 w 365"/>
              <a:gd name="T99" fmla="*/ 303 h 1080"/>
              <a:gd name="T100" fmla="*/ 338 w 365"/>
              <a:gd name="T101" fmla="*/ 230 h 1080"/>
              <a:gd name="T102" fmla="*/ 325 w 365"/>
              <a:gd name="T103" fmla="*/ 211 h 1080"/>
              <a:gd name="T104" fmla="*/ 256 w 365"/>
              <a:gd name="T105" fmla="*/ 185 h 1080"/>
              <a:gd name="T106" fmla="*/ 226 w 365"/>
              <a:gd name="T107" fmla="*/ 161 h 1080"/>
              <a:gd name="T108" fmla="*/ 231 w 365"/>
              <a:gd name="T109" fmla="*/ 138 h 1080"/>
              <a:gd name="T110" fmla="*/ 236 w 365"/>
              <a:gd name="T111" fmla="*/ 111 h 1080"/>
              <a:gd name="T112" fmla="*/ 236 w 365"/>
              <a:gd name="T113" fmla="*/ 78 h 1080"/>
              <a:gd name="T114" fmla="*/ 239 w 365"/>
              <a:gd name="T115" fmla="*/ 65 h 1080"/>
              <a:gd name="T116" fmla="*/ 201 w 365"/>
              <a:gd name="T117" fmla="*/ 17 h 1080"/>
              <a:gd name="T118" fmla="*/ 171 w 365"/>
              <a:gd name="T119" fmla="*/ 12 h 1080"/>
              <a:gd name="T120" fmla="*/ 167 w 365"/>
              <a:gd name="T121" fmla="*/ 2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5" h="1080">
                <a:moveTo>
                  <a:pt x="131" y="17"/>
                </a:moveTo>
                <a:lnTo>
                  <a:pt x="131" y="17"/>
                </a:lnTo>
                <a:lnTo>
                  <a:pt x="106" y="27"/>
                </a:lnTo>
                <a:lnTo>
                  <a:pt x="106" y="27"/>
                </a:lnTo>
                <a:lnTo>
                  <a:pt x="101" y="29"/>
                </a:lnTo>
                <a:lnTo>
                  <a:pt x="99" y="33"/>
                </a:lnTo>
                <a:lnTo>
                  <a:pt x="96" y="37"/>
                </a:lnTo>
                <a:lnTo>
                  <a:pt x="96" y="37"/>
                </a:lnTo>
                <a:lnTo>
                  <a:pt x="94" y="43"/>
                </a:lnTo>
                <a:lnTo>
                  <a:pt x="92" y="45"/>
                </a:lnTo>
                <a:lnTo>
                  <a:pt x="91" y="52"/>
                </a:lnTo>
                <a:lnTo>
                  <a:pt x="91" y="52"/>
                </a:lnTo>
                <a:lnTo>
                  <a:pt x="91" y="58"/>
                </a:lnTo>
                <a:lnTo>
                  <a:pt x="92" y="60"/>
                </a:lnTo>
                <a:lnTo>
                  <a:pt x="92" y="62"/>
                </a:lnTo>
                <a:lnTo>
                  <a:pt x="91" y="63"/>
                </a:lnTo>
                <a:lnTo>
                  <a:pt x="86" y="67"/>
                </a:lnTo>
                <a:lnTo>
                  <a:pt x="86" y="67"/>
                </a:lnTo>
                <a:lnTo>
                  <a:pt x="75" y="72"/>
                </a:lnTo>
                <a:lnTo>
                  <a:pt x="72" y="74"/>
                </a:lnTo>
                <a:lnTo>
                  <a:pt x="71" y="77"/>
                </a:lnTo>
                <a:lnTo>
                  <a:pt x="71" y="77"/>
                </a:lnTo>
                <a:lnTo>
                  <a:pt x="70" y="80"/>
                </a:lnTo>
                <a:lnTo>
                  <a:pt x="69" y="83"/>
                </a:lnTo>
                <a:lnTo>
                  <a:pt x="66" y="84"/>
                </a:lnTo>
                <a:lnTo>
                  <a:pt x="66" y="86"/>
                </a:lnTo>
                <a:lnTo>
                  <a:pt x="66" y="86"/>
                </a:lnTo>
                <a:lnTo>
                  <a:pt x="69" y="96"/>
                </a:lnTo>
                <a:lnTo>
                  <a:pt x="71" y="106"/>
                </a:lnTo>
                <a:lnTo>
                  <a:pt x="71" y="106"/>
                </a:lnTo>
                <a:lnTo>
                  <a:pt x="72" y="109"/>
                </a:lnTo>
                <a:lnTo>
                  <a:pt x="75" y="110"/>
                </a:lnTo>
                <a:lnTo>
                  <a:pt x="76" y="113"/>
                </a:lnTo>
                <a:lnTo>
                  <a:pt x="76" y="116"/>
                </a:lnTo>
                <a:lnTo>
                  <a:pt x="76" y="116"/>
                </a:lnTo>
                <a:lnTo>
                  <a:pt x="76" y="124"/>
                </a:lnTo>
                <a:lnTo>
                  <a:pt x="76" y="131"/>
                </a:lnTo>
                <a:lnTo>
                  <a:pt x="76" y="141"/>
                </a:lnTo>
                <a:lnTo>
                  <a:pt x="76" y="141"/>
                </a:lnTo>
                <a:lnTo>
                  <a:pt x="70" y="149"/>
                </a:lnTo>
                <a:lnTo>
                  <a:pt x="66" y="156"/>
                </a:lnTo>
                <a:lnTo>
                  <a:pt x="65" y="159"/>
                </a:lnTo>
                <a:lnTo>
                  <a:pt x="66" y="161"/>
                </a:lnTo>
                <a:lnTo>
                  <a:pt x="66" y="161"/>
                </a:lnTo>
                <a:lnTo>
                  <a:pt x="71" y="164"/>
                </a:lnTo>
                <a:lnTo>
                  <a:pt x="76" y="165"/>
                </a:lnTo>
                <a:lnTo>
                  <a:pt x="81" y="166"/>
                </a:lnTo>
                <a:lnTo>
                  <a:pt x="81" y="181"/>
                </a:lnTo>
                <a:lnTo>
                  <a:pt x="81" y="181"/>
                </a:lnTo>
                <a:lnTo>
                  <a:pt x="66" y="197"/>
                </a:lnTo>
                <a:lnTo>
                  <a:pt x="54" y="209"/>
                </a:lnTo>
                <a:lnTo>
                  <a:pt x="46" y="216"/>
                </a:lnTo>
                <a:lnTo>
                  <a:pt x="46" y="216"/>
                </a:lnTo>
                <a:lnTo>
                  <a:pt x="44" y="219"/>
                </a:lnTo>
                <a:lnTo>
                  <a:pt x="43" y="221"/>
                </a:lnTo>
                <a:lnTo>
                  <a:pt x="39" y="229"/>
                </a:lnTo>
                <a:lnTo>
                  <a:pt x="35" y="239"/>
                </a:lnTo>
                <a:lnTo>
                  <a:pt x="31" y="246"/>
                </a:lnTo>
                <a:lnTo>
                  <a:pt x="31" y="246"/>
                </a:lnTo>
                <a:lnTo>
                  <a:pt x="28" y="251"/>
                </a:lnTo>
                <a:lnTo>
                  <a:pt x="25" y="255"/>
                </a:lnTo>
                <a:lnTo>
                  <a:pt x="24" y="262"/>
                </a:lnTo>
                <a:lnTo>
                  <a:pt x="21" y="276"/>
                </a:lnTo>
                <a:lnTo>
                  <a:pt x="21" y="276"/>
                </a:lnTo>
                <a:lnTo>
                  <a:pt x="20" y="296"/>
                </a:lnTo>
                <a:lnTo>
                  <a:pt x="20" y="315"/>
                </a:lnTo>
                <a:lnTo>
                  <a:pt x="21" y="336"/>
                </a:lnTo>
                <a:lnTo>
                  <a:pt x="21" y="336"/>
                </a:lnTo>
                <a:lnTo>
                  <a:pt x="15" y="339"/>
                </a:lnTo>
                <a:lnTo>
                  <a:pt x="6" y="346"/>
                </a:lnTo>
                <a:lnTo>
                  <a:pt x="6" y="346"/>
                </a:lnTo>
                <a:lnTo>
                  <a:pt x="4" y="352"/>
                </a:lnTo>
                <a:lnTo>
                  <a:pt x="0" y="361"/>
                </a:lnTo>
                <a:lnTo>
                  <a:pt x="0" y="368"/>
                </a:lnTo>
                <a:lnTo>
                  <a:pt x="0" y="371"/>
                </a:lnTo>
                <a:lnTo>
                  <a:pt x="1" y="371"/>
                </a:lnTo>
                <a:lnTo>
                  <a:pt x="11" y="366"/>
                </a:lnTo>
                <a:lnTo>
                  <a:pt x="11" y="366"/>
                </a:lnTo>
                <a:lnTo>
                  <a:pt x="14" y="373"/>
                </a:lnTo>
                <a:lnTo>
                  <a:pt x="14" y="381"/>
                </a:lnTo>
                <a:lnTo>
                  <a:pt x="13" y="383"/>
                </a:lnTo>
                <a:lnTo>
                  <a:pt x="11" y="386"/>
                </a:lnTo>
                <a:lnTo>
                  <a:pt x="11" y="386"/>
                </a:lnTo>
                <a:lnTo>
                  <a:pt x="8" y="391"/>
                </a:lnTo>
                <a:lnTo>
                  <a:pt x="4" y="397"/>
                </a:lnTo>
                <a:lnTo>
                  <a:pt x="1" y="402"/>
                </a:lnTo>
                <a:lnTo>
                  <a:pt x="1" y="406"/>
                </a:lnTo>
                <a:lnTo>
                  <a:pt x="1" y="406"/>
                </a:lnTo>
                <a:lnTo>
                  <a:pt x="1" y="408"/>
                </a:lnTo>
                <a:lnTo>
                  <a:pt x="0" y="411"/>
                </a:lnTo>
                <a:lnTo>
                  <a:pt x="1" y="418"/>
                </a:lnTo>
                <a:lnTo>
                  <a:pt x="6" y="430"/>
                </a:lnTo>
                <a:lnTo>
                  <a:pt x="6" y="430"/>
                </a:lnTo>
                <a:lnTo>
                  <a:pt x="13" y="443"/>
                </a:lnTo>
                <a:lnTo>
                  <a:pt x="15" y="448"/>
                </a:lnTo>
                <a:lnTo>
                  <a:pt x="18" y="450"/>
                </a:lnTo>
                <a:lnTo>
                  <a:pt x="20" y="453"/>
                </a:lnTo>
                <a:lnTo>
                  <a:pt x="25" y="454"/>
                </a:lnTo>
                <a:lnTo>
                  <a:pt x="36" y="455"/>
                </a:lnTo>
                <a:lnTo>
                  <a:pt x="36" y="455"/>
                </a:lnTo>
                <a:lnTo>
                  <a:pt x="54" y="457"/>
                </a:lnTo>
                <a:lnTo>
                  <a:pt x="71" y="459"/>
                </a:lnTo>
                <a:lnTo>
                  <a:pt x="85" y="462"/>
                </a:lnTo>
                <a:lnTo>
                  <a:pt x="90" y="464"/>
                </a:lnTo>
                <a:lnTo>
                  <a:pt x="91" y="465"/>
                </a:lnTo>
                <a:lnTo>
                  <a:pt x="91" y="465"/>
                </a:lnTo>
                <a:lnTo>
                  <a:pt x="91" y="563"/>
                </a:lnTo>
                <a:lnTo>
                  <a:pt x="91" y="639"/>
                </a:lnTo>
                <a:lnTo>
                  <a:pt x="91" y="695"/>
                </a:lnTo>
                <a:lnTo>
                  <a:pt x="91" y="695"/>
                </a:lnTo>
                <a:lnTo>
                  <a:pt x="91" y="730"/>
                </a:lnTo>
                <a:lnTo>
                  <a:pt x="90" y="757"/>
                </a:lnTo>
                <a:lnTo>
                  <a:pt x="87" y="781"/>
                </a:lnTo>
                <a:lnTo>
                  <a:pt x="86" y="804"/>
                </a:lnTo>
                <a:lnTo>
                  <a:pt x="86" y="804"/>
                </a:lnTo>
                <a:lnTo>
                  <a:pt x="86" y="818"/>
                </a:lnTo>
                <a:lnTo>
                  <a:pt x="87" y="834"/>
                </a:lnTo>
                <a:lnTo>
                  <a:pt x="90" y="870"/>
                </a:lnTo>
                <a:lnTo>
                  <a:pt x="96" y="919"/>
                </a:lnTo>
                <a:lnTo>
                  <a:pt x="101" y="949"/>
                </a:lnTo>
                <a:lnTo>
                  <a:pt x="111" y="964"/>
                </a:lnTo>
                <a:lnTo>
                  <a:pt x="111" y="964"/>
                </a:lnTo>
                <a:lnTo>
                  <a:pt x="109" y="969"/>
                </a:lnTo>
                <a:lnTo>
                  <a:pt x="101" y="979"/>
                </a:lnTo>
                <a:lnTo>
                  <a:pt x="91" y="991"/>
                </a:lnTo>
                <a:lnTo>
                  <a:pt x="86" y="995"/>
                </a:lnTo>
                <a:lnTo>
                  <a:pt x="81" y="999"/>
                </a:lnTo>
                <a:lnTo>
                  <a:pt x="81" y="999"/>
                </a:lnTo>
                <a:lnTo>
                  <a:pt x="76" y="1000"/>
                </a:lnTo>
                <a:lnTo>
                  <a:pt x="70" y="1001"/>
                </a:lnTo>
                <a:lnTo>
                  <a:pt x="59" y="1004"/>
                </a:lnTo>
                <a:lnTo>
                  <a:pt x="54" y="1005"/>
                </a:lnTo>
                <a:lnTo>
                  <a:pt x="51" y="1008"/>
                </a:lnTo>
                <a:lnTo>
                  <a:pt x="50" y="1013"/>
                </a:lnTo>
                <a:lnTo>
                  <a:pt x="51" y="1019"/>
                </a:lnTo>
                <a:lnTo>
                  <a:pt x="51" y="1019"/>
                </a:lnTo>
                <a:lnTo>
                  <a:pt x="55" y="1025"/>
                </a:lnTo>
                <a:lnTo>
                  <a:pt x="59" y="1030"/>
                </a:lnTo>
                <a:lnTo>
                  <a:pt x="64" y="1032"/>
                </a:lnTo>
                <a:lnTo>
                  <a:pt x="69" y="1035"/>
                </a:lnTo>
                <a:lnTo>
                  <a:pt x="75" y="1035"/>
                </a:lnTo>
                <a:lnTo>
                  <a:pt x="81" y="1035"/>
                </a:lnTo>
                <a:lnTo>
                  <a:pt x="96" y="1034"/>
                </a:lnTo>
                <a:lnTo>
                  <a:pt x="96" y="1034"/>
                </a:lnTo>
                <a:lnTo>
                  <a:pt x="105" y="1032"/>
                </a:lnTo>
                <a:lnTo>
                  <a:pt x="115" y="1030"/>
                </a:lnTo>
                <a:lnTo>
                  <a:pt x="137" y="1022"/>
                </a:lnTo>
                <a:lnTo>
                  <a:pt x="157" y="1016"/>
                </a:lnTo>
                <a:lnTo>
                  <a:pt x="165" y="1015"/>
                </a:lnTo>
                <a:lnTo>
                  <a:pt x="171" y="1014"/>
                </a:lnTo>
                <a:lnTo>
                  <a:pt x="171" y="1014"/>
                </a:lnTo>
                <a:lnTo>
                  <a:pt x="186" y="1014"/>
                </a:lnTo>
                <a:lnTo>
                  <a:pt x="190" y="1013"/>
                </a:lnTo>
                <a:lnTo>
                  <a:pt x="191" y="1011"/>
                </a:lnTo>
                <a:lnTo>
                  <a:pt x="191" y="1009"/>
                </a:lnTo>
                <a:lnTo>
                  <a:pt x="191" y="1009"/>
                </a:lnTo>
                <a:lnTo>
                  <a:pt x="190" y="1001"/>
                </a:lnTo>
                <a:lnTo>
                  <a:pt x="188" y="991"/>
                </a:lnTo>
                <a:lnTo>
                  <a:pt x="188" y="983"/>
                </a:lnTo>
                <a:lnTo>
                  <a:pt x="190" y="980"/>
                </a:lnTo>
                <a:lnTo>
                  <a:pt x="191" y="979"/>
                </a:lnTo>
                <a:lnTo>
                  <a:pt x="191" y="979"/>
                </a:lnTo>
                <a:lnTo>
                  <a:pt x="193" y="979"/>
                </a:lnTo>
                <a:lnTo>
                  <a:pt x="196" y="979"/>
                </a:lnTo>
                <a:lnTo>
                  <a:pt x="198" y="981"/>
                </a:lnTo>
                <a:lnTo>
                  <a:pt x="200" y="981"/>
                </a:lnTo>
                <a:lnTo>
                  <a:pt x="201" y="980"/>
                </a:lnTo>
                <a:lnTo>
                  <a:pt x="201" y="974"/>
                </a:lnTo>
                <a:lnTo>
                  <a:pt x="201" y="974"/>
                </a:lnTo>
                <a:lnTo>
                  <a:pt x="196" y="865"/>
                </a:lnTo>
                <a:lnTo>
                  <a:pt x="191" y="764"/>
                </a:lnTo>
                <a:lnTo>
                  <a:pt x="191" y="660"/>
                </a:lnTo>
                <a:lnTo>
                  <a:pt x="191" y="660"/>
                </a:lnTo>
                <a:lnTo>
                  <a:pt x="236" y="869"/>
                </a:lnTo>
                <a:lnTo>
                  <a:pt x="236" y="869"/>
                </a:lnTo>
                <a:lnTo>
                  <a:pt x="238" y="875"/>
                </a:lnTo>
                <a:lnTo>
                  <a:pt x="243" y="883"/>
                </a:lnTo>
                <a:lnTo>
                  <a:pt x="246" y="889"/>
                </a:lnTo>
                <a:lnTo>
                  <a:pt x="248" y="894"/>
                </a:lnTo>
                <a:lnTo>
                  <a:pt x="251" y="902"/>
                </a:lnTo>
                <a:lnTo>
                  <a:pt x="251" y="909"/>
                </a:lnTo>
                <a:lnTo>
                  <a:pt x="251" y="989"/>
                </a:lnTo>
                <a:lnTo>
                  <a:pt x="251" y="989"/>
                </a:lnTo>
                <a:lnTo>
                  <a:pt x="252" y="995"/>
                </a:lnTo>
                <a:lnTo>
                  <a:pt x="254" y="1001"/>
                </a:lnTo>
                <a:lnTo>
                  <a:pt x="258" y="1006"/>
                </a:lnTo>
                <a:lnTo>
                  <a:pt x="261" y="1009"/>
                </a:lnTo>
                <a:lnTo>
                  <a:pt x="261" y="1009"/>
                </a:lnTo>
                <a:lnTo>
                  <a:pt x="259" y="1018"/>
                </a:lnTo>
                <a:lnTo>
                  <a:pt x="258" y="1037"/>
                </a:lnTo>
                <a:lnTo>
                  <a:pt x="259" y="1049"/>
                </a:lnTo>
                <a:lnTo>
                  <a:pt x="261" y="1059"/>
                </a:lnTo>
                <a:lnTo>
                  <a:pt x="264" y="1067"/>
                </a:lnTo>
                <a:lnTo>
                  <a:pt x="267" y="1071"/>
                </a:lnTo>
                <a:lnTo>
                  <a:pt x="271" y="1074"/>
                </a:lnTo>
                <a:lnTo>
                  <a:pt x="271" y="1074"/>
                </a:lnTo>
                <a:lnTo>
                  <a:pt x="278" y="1077"/>
                </a:lnTo>
                <a:lnTo>
                  <a:pt x="284" y="1079"/>
                </a:lnTo>
                <a:lnTo>
                  <a:pt x="291" y="1080"/>
                </a:lnTo>
                <a:lnTo>
                  <a:pt x="297" y="1080"/>
                </a:lnTo>
                <a:lnTo>
                  <a:pt x="307" y="1077"/>
                </a:lnTo>
                <a:lnTo>
                  <a:pt x="315" y="1074"/>
                </a:lnTo>
                <a:lnTo>
                  <a:pt x="315" y="1074"/>
                </a:lnTo>
                <a:lnTo>
                  <a:pt x="317" y="1072"/>
                </a:lnTo>
                <a:lnTo>
                  <a:pt x="319" y="1070"/>
                </a:lnTo>
                <a:lnTo>
                  <a:pt x="322" y="1062"/>
                </a:lnTo>
                <a:lnTo>
                  <a:pt x="323" y="1052"/>
                </a:lnTo>
                <a:lnTo>
                  <a:pt x="324" y="1041"/>
                </a:lnTo>
                <a:lnTo>
                  <a:pt x="325" y="1022"/>
                </a:lnTo>
                <a:lnTo>
                  <a:pt x="325" y="1014"/>
                </a:lnTo>
                <a:lnTo>
                  <a:pt x="340" y="1004"/>
                </a:lnTo>
                <a:lnTo>
                  <a:pt x="340" y="1004"/>
                </a:lnTo>
                <a:lnTo>
                  <a:pt x="335" y="946"/>
                </a:lnTo>
                <a:lnTo>
                  <a:pt x="333" y="899"/>
                </a:lnTo>
                <a:lnTo>
                  <a:pt x="330" y="859"/>
                </a:lnTo>
                <a:lnTo>
                  <a:pt x="330" y="859"/>
                </a:lnTo>
                <a:lnTo>
                  <a:pt x="330" y="803"/>
                </a:lnTo>
                <a:lnTo>
                  <a:pt x="330" y="721"/>
                </a:lnTo>
                <a:lnTo>
                  <a:pt x="330" y="645"/>
                </a:lnTo>
                <a:lnTo>
                  <a:pt x="330" y="610"/>
                </a:lnTo>
                <a:lnTo>
                  <a:pt x="330" y="610"/>
                </a:lnTo>
                <a:lnTo>
                  <a:pt x="330" y="599"/>
                </a:lnTo>
                <a:lnTo>
                  <a:pt x="330" y="576"/>
                </a:lnTo>
                <a:lnTo>
                  <a:pt x="332" y="555"/>
                </a:lnTo>
                <a:lnTo>
                  <a:pt x="330" y="540"/>
                </a:lnTo>
                <a:lnTo>
                  <a:pt x="330" y="540"/>
                </a:lnTo>
                <a:lnTo>
                  <a:pt x="329" y="534"/>
                </a:lnTo>
                <a:lnTo>
                  <a:pt x="329" y="530"/>
                </a:lnTo>
                <a:lnTo>
                  <a:pt x="335" y="515"/>
                </a:lnTo>
                <a:lnTo>
                  <a:pt x="335" y="515"/>
                </a:lnTo>
                <a:lnTo>
                  <a:pt x="340" y="498"/>
                </a:lnTo>
                <a:lnTo>
                  <a:pt x="347" y="475"/>
                </a:lnTo>
                <a:lnTo>
                  <a:pt x="350" y="453"/>
                </a:lnTo>
                <a:lnTo>
                  <a:pt x="350" y="443"/>
                </a:lnTo>
                <a:lnTo>
                  <a:pt x="350" y="435"/>
                </a:lnTo>
                <a:lnTo>
                  <a:pt x="350" y="435"/>
                </a:lnTo>
                <a:lnTo>
                  <a:pt x="349" y="424"/>
                </a:lnTo>
                <a:lnTo>
                  <a:pt x="350" y="418"/>
                </a:lnTo>
                <a:lnTo>
                  <a:pt x="355" y="401"/>
                </a:lnTo>
                <a:lnTo>
                  <a:pt x="355" y="401"/>
                </a:lnTo>
                <a:lnTo>
                  <a:pt x="359" y="387"/>
                </a:lnTo>
                <a:lnTo>
                  <a:pt x="360" y="374"/>
                </a:lnTo>
                <a:lnTo>
                  <a:pt x="363" y="364"/>
                </a:lnTo>
                <a:lnTo>
                  <a:pt x="365" y="356"/>
                </a:lnTo>
                <a:lnTo>
                  <a:pt x="365" y="356"/>
                </a:lnTo>
                <a:lnTo>
                  <a:pt x="365" y="351"/>
                </a:lnTo>
                <a:lnTo>
                  <a:pt x="363" y="344"/>
                </a:lnTo>
                <a:lnTo>
                  <a:pt x="355" y="327"/>
                </a:lnTo>
                <a:lnTo>
                  <a:pt x="350" y="316"/>
                </a:lnTo>
                <a:lnTo>
                  <a:pt x="345" y="303"/>
                </a:lnTo>
                <a:lnTo>
                  <a:pt x="342" y="290"/>
                </a:lnTo>
                <a:lnTo>
                  <a:pt x="340" y="276"/>
                </a:lnTo>
                <a:lnTo>
                  <a:pt x="340" y="276"/>
                </a:lnTo>
                <a:lnTo>
                  <a:pt x="339" y="250"/>
                </a:lnTo>
                <a:lnTo>
                  <a:pt x="338" y="230"/>
                </a:lnTo>
                <a:lnTo>
                  <a:pt x="337" y="222"/>
                </a:lnTo>
                <a:lnTo>
                  <a:pt x="334" y="217"/>
                </a:lnTo>
                <a:lnTo>
                  <a:pt x="330" y="214"/>
                </a:lnTo>
                <a:lnTo>
                  <a:pt x="325" y="211"/>
                </a:lnTo>
                <a:lnTo>
                  <a:pt x="325" y="211"/>
                </a:lnTo>
                <a:lnTo>
                  <a:pt x="312" y="207"/>
                </a:lnTo>
                <a:lnTo>
                  <a:pt x="296" y="202"/>
                </a:lnTo>
                <a:lnTo>
                  <a:pt x="266" y="191"/>
                </a:lnTo>
                <a:lnTo>
                  <a:pt x="266" y="191"/>
                </a:lnTo>
                <a:lnTo>
                  <a:pt x="256" y="185"/>
                </a:lnTo>
                <a:lnTo>
                  <a:pt x="246" y="179"/>
                </a:lnTo>
                <a:lnTo>
                  <a:pt x="236" y="171"/>
                </a:lnTo>
                <a:lnTo>
                  <a:pt x="236" y="171"/>
                </a:lnTo>
                <a:lnTo>
                  <a:pt x="232" y="166"/>
                </a:lnTo>
                <a:lnTo>
                  <a:pt x="226" y="161"/>
                </a:lnTo>
                <a:lnTo>
                  <a:pt x="226" y="161"/>
                </a:lnTo>
                <a:lnTo>
                  <a:pt x="226" y="160"/>
                </a:lnTo>
                <a:lnTo>
                  <a:pt x="226" y="156"/>
                </a:lnTo>
                <a:lnTo>
                  <a:pt x="228" y="148"/>
                </a:lnTo>
                <a:lnTo>
                  <a:pt x="231" y="138"/>
                </a:lnTo>
                <a:lnTo>
                  <a:pt x="231" y="131"/>
                </a:lnTo>
                <a:lnTo>
                  <a:pt x="231" y="131"/>
                </a:lnTo>
                <a:lnTo>
                  <a:pt x="231" y="128"/>
                </a:lnTo>
                <a:lnTo>
                  <a:pt x="231" y="123"/>
                </a:lnTo>
                <a:lnTo>
                  <a:pt x="236" y="111"/>
                </a:lnTo>
                <a:lnTo>
                  <a:pt x="236" y="111"/>
                </a:lnTo>
                <a:lnTo>
                  <a:pt x="237" y="106"/>
                </a:lnTo>
                <a:lnTo>
                  <a:pt x="238" y="101"/>
                </a:lnTo>
                <a:lnTo>
                  <a:pt x="237" y="89"/>
                </a:lnTo>
                <a:lnTo>
                  <a:pt x="236" y="78"/>
                </a:lnTo>
                <a:lnTo>
                  <a:pt x="236" y="72"/>
                </a:lnTo>
                <a:lnTo>
                  <a:pt x="236" y="72"/>
                </a:lnTo>
                <a:lnTo>
                  <a:pt x="237" y="69"/>
                </a:lnTo>
                <a:lnTo>
                  <a:pt x="239" y="68"/>
                </a:lnTo>
                <a:lnTo>
                  <a:pt x="239" y="65"/>
                </a:lnTo>
                <a:lnTo>
                  <a:pt x="238" y="63"/>
                </a:lnTo>
                <a:lnTo>
                  <a:pt x="231" y="52"/>
                </a:lnTo>
                <a:lnTo>
                  <a:pt x="231" y="52"/>
                </a:lnTo>
                <a:lnTo>
                  <a:pt x="212" y="28"/>
                </a:lnTo>
                <a:lnTo>
                  <a:pt x="201" y="17"/>
                </a:lnTo>
                <a:lnTo>
                  <a:pt x="201" y="17"/>
                </a:lnTo>
                <a:lnTo>
                  <a:pt x="198" y="15"/>
                </a:lnTo>
                <a:lnTo>
                  <a:pt x="195" y="14"/>
                </a:lnTo>
                <a:lnTo>
                  <a:pt x="185" y="12"/>
                </a:lnTo>
                <a:lnTo>
                  <a:pt x="171" y="12"/>
                </a:lnTo>
                <a:lnTo>
                  <a:pt x="171" y="12"/>
                </a:lnTo>
                <a:lnTo>
                  <a:pt x="171" y="9"/>
                </a:lnTo>
                <a:lnTo>
                  <a:pt x="170" y="4"/>
                </a:lnTo>
                <a:lnTo>
                  <a:pt x="168" y="3"/>
                </a:lnTo>
                <a:lnTo>
                  <a:pt x="167" y="2"/>
                </a:lnTo>
                <a:lnTo>
                  <a:pt x="165" y="0"/>
                </a:lnTo>
                <a:lnTo>
                  <a:pt x="161" y="2"/>
                </a:lnTo>
                <a:lnTo>
                  <a:pt x="131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5">
            <a:extLst>
              <a:ext uri="{FF2B5EF4-FFF2-40B4-BE49-F238E27FC236}">
                <a16:creationId xmlns:a16="http://schemas.microsoft.com/office/drawing/2014/main" id="{2481AE61-CF7D-4794-A7B4-8FB73999DA42}"/>
              </a:ext>
            </a:extLst>
          </p:cNvPr>
          <p:cNvSpPr>
            <a:spLocks/>
          </p:cNvSpPr>
          <p:nvPr/>
        </p:nvSpPr>
        <p:spPr bwMode="auto">
          <a:xfrm>
            <a:off x="6495691" y="4676039"/>
            <a:ext cx="680411" cy="1733011"/>
          </a:xfrm>
          <a:custGeom>
            <a:avLst/>
            <a:gdLst>
              <a:gd name="T0" fmla="*/ 173 w 351"/>
              <a:gd name="T1" fmla="*/ 79 h 894"/>
              <a:gd name="T2" fmla="*/ 167 w 351"/>
              <a:gd name="T3" fmla="*/ 91 h 894"/>
              <a:gd name="T4" fmla="*/ 177 w 351"/>
              <a:gd name="T5" fmla="*/ 120 h 894"/>
              <a:gd name="T6" fmla="*/ 147 w 351"/>
              <a:gd name="T7" fmla="*/ 151 h 894"/>
              <a:gd name="T8" fmla="*/ 141 w 351"/>
              <a:gd name="T9" fmla="*/ 146 h 894"/>
              <a:gd name="T10" fmla="*/ 90 w 351"/>
              <a:gd name="T11" fmla="*/ 160 h 894"/>
              <a:gd name="T12" fmla="*/ 48 w 351"/>
              <a:gd name="T13" fmla="*/ 191 h 894"/>
              <a:gd name="T14" fmla="*/ 10 w 351"/>
              <a:gd name="T15" fmla="*/ 292 h 894"/>
              <a:gd name="T16" fmla="*/ 7 w 351"/>
              <a:gd name="T17" fmla="*/ 364 h 894"/>
              <a:gd name="T18" fmla="*/ 4 w 351"/>
              <a:gd name="T19" fmla="*/ 397 h 894"/>
              <a:gd name="T20" fmla="*/ 7 w 351"/>
              <a:gd name="T21" fmla="*/ 440 h 894"/>
              <a:gd name="T22" fmla="*/ 36 w 351"/>
              <a:gd name="T23" fmla="*/ 465 h 894"/>
              <a:gd name="T24" fmla="*/ 117 w 351"/>
              <a:gd name="T25" fmla="*/ 480 h 894"/>
              <a:gd name="T26" fmla="*/ 128 w 351"/>
              <a:gd name="T27" fmla="*/ 569 h 894"/>
              <a:gd name="T28" fmla="*/ 132 w 351"/>
              <a:gd name="T29" fmla="*/ 655 h 894"/>
              <a:gd name="T30" fmla="*/ 127 w 351"/>
              <a:gd name="T31" fmla="*/ 718 h 894"/>
              <a:gd name="T32" fmla="*/ 127 w 351"/>
              <a:gd name="T33" fmla="*/ 777 h 894"/>
              <a:gd name="T34" fmla="*/ 127 w 351"/>
              <a:gd name="T35" fmla="*/ 804 h 894"/>
              <a:gd name="T36" fmla="*/ 122 w 351"/>
              <a:gd name="T37" fmla="*/ 829 h 894"/>
              <a:gd name="T38" fmla="*/ 132 w 351"/>
              <a:gd name="T39" fmla="*/ 849 h 894"/>
              <a:gd name="T40" fmla="*/ 192 w 351"/>
              <a:gd name="T41" fmla="*/ 893 h 894"/>
              <a:gd name="T42" fmla="*/ 218 w 351"/>
              <a:gd name="T43" fmla="*/ 885 h 894"/>
              <a:gd name="T44" fmla="*/ 223 w 351"/>
              <a:gd name="T45" fmla="*/ 867 h 894"/>
              <a:gd name="T46" fmla="*/ 207 w 351"/>
              <a:gd name="T47" fmla="*/ 834 h 894"/>
              <a:gd name="T48" fmla="*/ 192 w 351"/>
              <a:gd name="T49" fmla="*/ 809 h 894"/>
              <a:gd name="T50" fmla="*/ 192 w 351"/>
              <a:gd name="T51" fmla="*/ 794 h 894"/>
              <a:gd name="T52" fmla="*/ 179 w 351"/>
              <a:gd name="T53" fmla="*/ 762 h 894"/>
              <a:gd name="T54" fmla="*/ 191 w 351"/>
              <a:gd name="T55" fmla="*/ 682 h 894"/>
              <a:gd name="T56" fmla="*/ 199 w 351"/>
              <a:gd name="T57" fmla="*/ 639 h 894"/>
              <a:gd name="T58" fmla="*/ 217 w 351"/>
              <a:gd name="T59" fmla="*/ 688 h 894"/>
              <a:gd name="T60" fmla="*/ 214 w 351"/>
              <a:gd name="T61" fmla="*/ 737 h 894"/>
              <a:gd name="T62" fmla="*/ 207 w 351"/>
              <a:gd name="T63" fmla="*/ 788 h 894"/>
              <a:gd name="T64" fmla="*/ 208 w 351"/>
              <a:gd name="T65" fmla="*/ 811 h 894"/>
              <a:gd name="T66" fmla="*/ 232 w 351"/>
              <a:gd name="T67" fmla="*/ 824 h 894"/>
              <a:gd name="T68" fmla="*/ 286 w 351"/>
              <a:gd name="T69" fmla="*/ 834 h 894"/>
              <a:gd name="T70" fmla="*/ 324 w 351"/>
              <a:gd name="T71" fmla="*/ 839 h 894"/>
              <a:gd name="T72" fmla="*/ 333 w 351"/>
              <a:gd name="T73" fmla="*/ 826 h 894"/>
              <a:gd name="T74" fmla="*/ 326 w 351"/>
              <a:gd name="T75" fmla="*/ 809 h 894"/>
              <a:gd name="T76" fmla="*/ 301 w 351"/>
              <a:gd name="T77" fmla="*/ 789 h 894"/>
              <a:gd name="T78" fmla="*/ 271 w 351"/>
              <a:gd name="T79" fmla="*/ 750 h 894"/>
              <a:gd name="T80" fmla="*/ 267 w 351"/>
              <a:gd name="T81" fmla="*/ 650 h 894"/>
              <a:gd name="T82" fmla="*/ 286 w 351"/>
              <a:gd name="T83" fmla="*/ 595 h 894"/>
              <a:gd name="T84" fmla="*/ 301 w 351"/>
              <a:gd name="T85" fmla="*/ 500 h 894"/>
              <a:gd name="T86" fmla="*/ 306 w 351"/>
              <a:gd name="T87" fmla="*/ 465 h 894"/>
              <a:gd name="T88" fmla="*/ 316 w 351"/>
              <a:gd name="T89" fmla="*/ 480 h 894"/>
              <a:gd name="T90" fmla="*/ 326 w 351"/>
              <a:gd name="T91" fmla="*/ 465 h 894"/>
              <a:gd name="T92" fmla="*/ 331 w 351"/>
              <a:gd name="T93" fmla="*/ 445 h 894"/>
              <a:gd name="T94" fmla="*/ 335 w 351"/>
              <a:gd name="T95" fmla="*/ 410 h 894"/>
              <a:gd name="T96" fmla="*/ 333 w 351"/>
              <a:gd name="T97" fmla="*/ 382 h 894"/>
              <a:gd name="T98" fmla="*/ 330 w 351"/>
              <a:gd name="T99" fmla="*/ 334 h 894"/>
              <a:gd name="T100" fmla="*/ 334 w 351"/>
              <a:gd name="T101" fmla="*/ 238 h 894"/>
              <a:gd name="T102" fmla="*/ 311 w 351"/>
              <a:gd name="T103" fmla="*/ 151 h 894"/>
              <a:gd name="T104" fmla="*/ 306 w 351"/>
              <a:gd name="T105" fmla="*/ 131 h 894"/>
              <a:gd name="T106" fmla="*/ 311 w 351"/>
              <a:gd name="T107" fmla="*/ 101 h 894"/>
              <a:gd name="T108" fmla="*/ 345 w 351"/>
              <a:gd name="T109" fmla="*/ 73 h 894"/>
              <a:gd name="T110" fmla="*/ 349 w 351"/>
              <a:gd name="T111" fmla="*/ 57 h 894"/>
              <a:gd name="T112" fmla="*/ 311 w 351"/>
              <a:gd name="T113" fmla="*/ 32 h 894"/>
              <a:gd name="T114" fmla="*/ 285 w 351"/>
              <a:gd name="T115" fmla="*/ 4 h 894"/>
              <a:gd name="T116" fmla="*/ 242 w 351"/>
              <a:gd name="T117" fmla="*/ 3 h 894"/>
              <a:gd name="T118" fmla="*/ 212 w 351"/>
              <a:gd name="T119" fmla="*/ 17 h 894"/>
              <a:gd name="T120" fmla="*/ 192 w 351"/>
              <a:gd name="T121" fmla="*/ 47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1" h="894">
                <a:moveTo>
                  <a:pt x="192" y="67"/>
                </a:moveTo>
                <a:lnTo>
                  <a:pt x="192" y="67"/>
                </a:lnTo>
                <a:lnTo>
                  <a:pt x="187" y="69"/>
                </a:lnTo>
                <a:lnTo>
                  <a:pt x="178" y="75"/>
                </a:lnTo>
                <a:lnTo>
                  <a:pt x="173" y="79"/>
                </a:lnTo>
                <a:lnTo>
                  <a:pt x="168" y="83"/>
                </a:lnTo>
                <a:lnTo>
                  <a:pt x="167" y="88"/>
                </a:lnTo>
                <a:lnTo>
                  <a:pt x="167" y="89"/>
                </a:lnTo>
                <a:lnTo>
                  <a:pt x="167" y="91"/>
                </a:lnTo>
                <a:lnTo>
                  <a:pt x="167" y="91"/>
                </a:lnTo>
                <a:lnTo>
                  <a:pt x="172" y="100"/>
                </a:lnTo>
                <a:lnTo>
                  <a:pt x="177" y="108"/>
                </a:lnTo>
                <a:lnTo>
                  <a:pt x="182" y="116"/>
                </a:lnTo>
                <a:lnTo>
                  <a:pt x="182" y="116"/>
                </a:lnTo>
                <a:lnTo>
                  <a:pt x="177" y="120"/>
                </a:lnTo>
                <a:lnTo>
                  <a:pt x="167" y="131"/>
                </a:lnTo>
                <a:lnTo>
                  <a:pt x="167" y="131"/>
                </a:lnTo>
                <a:lnTo>
                  <a:pt x="154" y="145"/>
                </a:lnTo>
                <a:lnTo>
                  <a:pt x="147" y="151"/>
                </a:lnTo>
                <a:lnTo>
                  <a:pt x="147" y="151"/>
                </a:lnTo>
                <a:lnTo>
                  <a:pt x="148" y="150"/>
                </a:lnTo>
                <a:lnTo>
                  <a:pt x="148" y="149"/>
                </a:lnTo>
                <a:lnTo>
                  <a:pt x="148" y="148"/>
                </a:lnTo>
                <a:lnTo>
                  <a:pt x="146" y="146"/>
                </a:lnTo>
                <a:lnTo>
                  <a:pt x="141" y="146"/>
                </a:lnTo>
                <a:lnTo>
                  <a:pt x="133" y="148"/>
                </a:lnTo>
                <a:lnTo>
                  <a:pt x="122" y="151"/>
                </a:lnTo>
                <a:lnTo>
                  <a:pt x="122" y="151"/>
                </a:lnTo>
                <a:lnTo>
                  <a:pt x="102" y="157"/>
                </a:lnTo>
                <a:lnTo>
                  <a:pt x="90" y="160"/>
                </a:lnTo>
                <a:lnTo>
                  <a:pt x="81" y="164"/>
                </a:lnTo>
                <a:lnTo>
                  <a:pt x="67" y="171"/>
                </a:lnTo>
                <a:lnTo>
                  <a:pt x="67" y="171"/>
                </a:lnTo>
                <a:lnTo>
                  <a:pt x="58" y="179"/>
                </a:lnTo>
                <a:lnTo>
                  <a:pt x="48" y="191"/>
                </a:lnTo>
                <a:lnTo>
                  <a:pt x="38" y="206"/>
                </a:lnTo>
                <a:lnTo>
                  <a:pt x="30" y="225"/>
                </a:lnTo>
                <a:lnTo>
                  <a:pt x="21" y="246"/>
                </a:lnTo>
                <a:lnTo>
                  <a:pt x="14" y="268"/>
                </a:lnTo>
                <a:lnTo>
                  <a:pt x="10" y="292"/>
                </a:lnTo>
                <a:lnTo>
                  <a:pt x="9" y="303"/>
                </a:lnTo>
                <a:lnTo>
                  <a:pt x="7" y="316"/>
                </a:lnTo>
                <a:lnTo>
                  <a:pt x="7" y="316"/>
                </a:lnTo>
                <a:lnTo>
                  <a:pt x="7" y="351"/>
                </a:lnTo>
                <a:lnTo>
                  <a:pt x="7" y="364"/>
                </a:lnTo>
                <a:lnTo>
                  <a:pt x="9" y="371"/>
                </a:lnTo>
                <a:lnTo>
                  <a:pt x="7" y="381"/>
                </a:lnTo>
                <a:lnTo>
                  <a:pt x="7" y="381"/>
                </a:lnTo>
                <a:lnTo>
                  <a:pt x="6" y="388"/>
                </a:lnTo>
                <a:lnTo>
                  <a:pt x="4" y="397"/>
                </a:lnTo>
                <a:lnTo>
                  <a:pt x="0" y="410"/>
                </a:lnTo>
                <a:lnTo>
                  <a:pt x="0" y="418"/>
                </a:lnTo>
                <a:lnTo>
                  <a:pt x="0" y="424"/>
                </a:lnTo>
                <a:lnTo>
                  <a:pt x="2" y="433"/>
                </a:lnTo>
                <a:lnTo>
                  <a:pt x="7" y="440"/>
                </a:lnTo>
                <a:lnTo>
                  <a:pt x="7" y="440"/>
                </a:lnTo>
                <a:lnTo>
                  <a:pt x="14" y="448"/>
                </a:lnTo>
                <a:lnTo>
                  <a:pt x="21" y="455"/>
                </a:lnTo>
                <a:lnTo>
                  <a:pt x="29" y="462"/>
                </a:lnTo>
                <a:lnTo>
                  <a:pt x="36" y="465"/>
                </a:lnTo>
                <a:lnTo>
                  <a:pt x="51" y="473"/>
                </a:lnTo>
                <a:lnTo>
                  <a:pt x="62" y="475"/>
                </a:lnTo>
                <a:lnTo>
                  <a:pt x="62" y="475"/>
                </a:lnTo>
                <a:lnTo>
                  <a:pt x="117" y="480"/>
                </a:lnTo>
                <a:lnTo>
                  <a:pt x="117" y="480"/>
                </a:lnTo>
                <a:lnTo>
                  <a:pt x="122" y="505"/>
                </a:lnTo>
                <a:lnTo>
                  <a:pt x="126" y="526"/>
                </a:lnTo>
                <a:lnTo>
                  <a:pt x="127" y="545"/>
                </a:lnTo>
                <a:lnTo>
                  <a:pt x="127" y="545"/>
                </a:lnTo>
                <a:lnTo>
                  <a:pt x="128" y="569"/>
                </a:lnTo>
                <a:lnTo>
                  <a:pt x="131" y="602"/>
                </a:lnTo>
                <a:lnTo>
                  <a:pt x="132" y="635"/>
                </a:lnTo>
                <a:lnTo>
                  <a:pt x="132" y="647"/>
                </a:lnTo>
                <a:lnTo>
                  <a:pt x="132" y="655"/>
                </a:lnTo>
                <a:lnTo>
                  <a:pt x="132" y="655"/>
                </a:lnTo>
                <a:lnTo>
                  <a:pt x="131" y="666"/>
                </a:lnTo>
                <a:lnTo>
                  <a:pt x="129" y="680"/>
                </a:lnTo>
                <a:lnTo>
                  <a:pt x="127" y="705"/>
                </a:lnTo>
                <a:lnTo>
                  <a:pt x="127" y="705"/>
                </a:lnTo>
                <a:lnTo>
                  <a:pt x="127" y="718"/>
                </a:lnTo>
                <a:lnTo>
                  <a:pt x="127" y="738"/>
                </a:lnTo>
                <a:lnTo>
                  <a:pt x="127" y="757"/>
                </a:lnTo>
                <a:lnTo>
                  <a:pt x="127" y="769"/>
                </a:lnTo>
                <a:lnTo>
                  <a:pt x="127" y="769"/>
                </a:lnTo>
                <a:lnTo>
                  <a:pt x="127" y="777"/>
                </a:lnTo>
                <a:lnTo>
                  <a:pt x="128" y="787"/>
                </a:lnTo>
                <a:lnTo>
                  <a:pt x="128" y="797"/>
                </a:lnTo>
                <a:lnTo>
                  <a:pt x="128" y="801"/>
                </a:lnTo>
                <a:lnTo>
                  <a:pt x="127" y="804"/>
                </a:lnTo>
                <a:lnTo>
                  <a:pt x="127" y="804"/>
                </a:lnTo>
                <a:lnTo>
                  <a:pt x="124" y="809"/>
                </a:lnTo>
                <a:lnTo>
                  <a:pt x="121" y="813"/>
                </a:lnTo>
                <a:lnTo>
                  <a:pt x="121" y="816"/>
                </a:lnTo>
                <a:lnTo>
                  <a:pt x="121" y="819"/>
                </a:lnTo>
                <a:lnTo>
                  <a:pt x="122" y="829"/>
                </a:lnTo>
                <a:lnTo>
                  <a:pt x="122" y="829"/>
                </a:lnTo>
                <a:lnTo>
                  <a:pt x="126" y="840"/>
                </a:lnTo>
                <a:lnTo>
                  <a:pt x="127" y="842"/>
                </a:lnTo>
                <a:lnTo>
                  <a:pt x="132" y="849"/>
                </a:lnTo>
                <a:lnTo>
                  <a:pt x="132" y="849"/>
                </a:lnTo>
                <a:lnTo>
                  <a:pt x="137" y="855"/>
                </a:lnTo>
                <a:lnTo>
                  <a:pt x="144" y="863"/>
                </a:lnTo>
                <a:lnTo>
                  <a:pt x="164" y="877"/>
                </a:lnTo>
                <a:lnTo>
                  <a:pt x="183" y="889"/>
                </a:lnTo>
                <a:lnTo>
                  <a:pt x="192" y="893"/>
                </a:lnTo>
                <a:lnTo>
                  <a:pt x="197" y="894"/>
                </a:lnTo>
                <a:lnTo>
                  <a:pt x="197" y="894"/>
                </a:lnTo>
                <a:lnTo>
                  <a:pt x="202" y="893"/>
                </a:lnTo>
                <a:lnTo>
                  <a:pt x="207" y="892"/>
                </a:lnTo>
                <a:lnTo>
                  <a:pt x="218" y="885"/>
                </a:lnTo>
                <a:lnTo>
                  <a:pt x="225" y="879"/>
                </a:lnTo>
                <a:lnTo>
                  <a:pt x="227" y="877"/>
                </a:lnTo>
                <a:lnTo>
                  <a:pt x="227" y="874"/>
                </a:lnTo>
                <a:lnTo>
                  <a:pt x="227" y="874"/>
                </a:lnTo>
                <a:lnTo>
                  <a:pt x="223" y="867"/>
                </a:lnTo>
                <a:lnTo>
                  <a:pt x="218" y="855"/>
                </a:lnTo>
                <a:lnTo>
                  <a:pt x="213" y="843"/>
                </a:lnTo>
                <a:lnTo>
                  <a:pt x="209" y="838"/>
                </a:lnTo>
                <a:lnTo>
                  <a:pt x="207" y="834"/>
                </a:lnTo>
                <a:lnTo>
                  <a:pt x="207" y="834"/>
                </a:lnTo>
                <a:lnTo>
                  <a:pt x="202" y="829"/>
                </a:lnTo>
                <a:lnTo>
                  <a:pt x="197" y="823"/>
                </a:lnTo>
                <a:lnTo>
                  <a:pt x="193" y="817"/>
                </a:lnTo>
                <a:lnTo>
                  <a:pt x="192" y="809"/>
                </a:lnTo>
                <a:lnTo>
                  <a:pt x="192" y="809"/>
                </a:lnTo>
                <a:lnTo>
                  <a:pt x="192" y="803"/>
                </a:lnTo>
                <a:lnTo>
                  <a:pt x="193" y="801"/>
                </a:lnTo>
                <a:lnTo>
                  <a:pt x="193" y="798"/>
                </a:lnTo>
                <a:lnTo>
                  <a:pt x="192" y="794"/>
                </a:lnTo>
                <a:lnTo>
                  <a:pt x="192" y="794"/>
                </a:lnTo>
                <a:lnTo>
                  <a:pt x="188" y="787"/>
                </a:lnTo>
                <a:lnTo>
                  <a:pt x="183" y="779"/>
                </a:lnTo>
                <a:lnTo>
                  <a:pt x="177" y="769"/>
                </a:lnTo>
                <a:lnTo>
                  <a:pt x="177" y="769"/>
                </a:lnTo>
                <a:lnTo>
                  <a:pt x="179" y="762"/>
                </a:lnTo>
                <a:lnTo>
                  <a:pt x="181" y="756"/>
                </a:lnTo>
                <a:lnTo>
                  <a:pt x="182" y="750"/>
                </a:lnTo>
                <a:lnTo>
                  <a:pt x="182" y="750"/>
                </a:lnTo>
                <a:lnTo>
                  <a:pt x="187" y="710"/>
                </a:lnTo>
                <a:lnTo>
                  <a:pt x="191" y="682"/>
                </a:lnTo>
                <a:lnTo>
                  <a:pt x="192" y="665"/>
                </a:lnTo>
                <a:lnTo>
                  <a:pt x="192" y="665"/>
                </a:lnTo>
                <a:lnTo>
                  <a:pt x="193" y="660"/>
                </a:lnTo>
                <a:lnTo>
                  <a:pt x="194" y="654"/>
                </a:lnTo>
                <a:lnTo>
                  <a:pt x="199" y="639"/>
                </a:lnTo>
                <a:lnTo>
                  <a:pt x="204" y="626"/>
                </a:lnTo>
                <a:lnTo>
                  <a:pt x="207" y="620"/>
                </a:lnTo>
                <a:lnTo>
                  <a:pt x="207" y="620"/>
                </a:lnTo>
                <a:lnTo>
                  <a:pt x="213" y="657"/>
                </a:lnTo>
                <a:lnTo>
                  <a:pt x="217" y="688"/>
                </a:lnTo>
                <a:lnTo>
                  <a:pt x="217" y="701"/>
                </a:lnTo>
                <a:lnTo>
                  <a:pt x="217" y="710"/>
                </a:lnTo>
                <a:lnTo>
                  <a:pt x="217" y="710"/>
                </a:lnTo>
                <a:lnTo>
                  <a:pt x="215" y="723"/>
                </a:lnTo>
                <a:lnTo>
                  <a:pt x="214" y="737"/>
                </a:lnTo>
                <a:lnTo>
                  <a:pt x="214" y="752"/>
                </a:lnTo>
                <a:lnTo>
                  <a:pt x="212" y="764"/>
                </a:lnTo>
                <a:lnTo>
                  <a:pt x="212" y="764"/>
                </a:lnTo>
                <a:lnTo>
                  <a:pt x="208" y="782"/>
                </a:lnTo>
                <a:lnTo>
                  <a:pt x="207" y="788"/>
                </a:lnTo>
                <a:lnTo>
                  <a:pt x="207" y="794"/>
                </a:lnTo>
                <a:lnTo>
                  <a:pt x="207" y="794"/>
                </a:lnTo>
                <a:lnTo>
                  <a:pt x="207" y="801"/>
                </a:lnTo>
                <a:lnTo>
                  <a:pt x="207" y="806"/>
                </a:lnTo>
                <a:lnTo>
                  <a:pt x="208" y="811"/>
                </a:lnTo>
                <a:lnTo>
                  <a:pt x="209" y="813"/>
                </a:lnTo>
                <a:lnTo>
                  <a:pt x="212" y="814"/>
                </a:lnTo>
                <a:lnTo>
                  <a:pt x="212" y="814"/>
                </a:lnTo>
                <a:lnTo>
                  <a:pt x="225" y="821"/>
                </a:lnTo>
                <a:lnTo>
                  <a:pt x="232" y="824"/>
                </a:lnTo>
                <a:lnTo>
                  <a:pt x="237" y="824"/>
                </a:lnTo>
                <a:lnTo>
                  <a:pt x="237" y="824"/>
                </a:lnTo>
                <a:lnTo>
                  <a:pt x="247" y="826"/>
                </a:lnTo>
                <a:lnTo>
                  <a:pt x="262" y="828"/>
                </a:lnTo>
                <a:lnTo>
                  <a:pt x="286" y="834"/>
                </a:lnTo>
                <a:lnTo>
                  <a:pt x="286" y="834"/>
                </a:lnTo>
                <a:lnTo>
                  <a:pt x="295" y="837"/>
                </a:lnTo>
                <a:lnTo>
                  <a:pt x="310" y="839"/>
                </a:lnTo>
                <a:lnTo>
                  <a:pt x="318" y="839"/>
                </a:lnTo>
                <a:lnTo>
                  <a:pt x="324" y="839"/>
                </a:lnTo>
                <a:lnTo>
                  <a:pt x="329" y="838"/>
                </a:lnTo>
                <a:lnTo>
                  <a:pt x="330" y="836"/>
                </a:lnTo>
                <a:lnTo>
                  <a:pt x="331" y="834"/>
                </a:lnTo>
                <a:lnTo>
                  <a:pt x="331" y="834"/>
                </a:lnTo>
                <a:lnTo>
                  <a:pt x="333" y="826"/>
                </a:lnTo>
                <a:lnTo>
                  <a:pt x="333" y="818"/>
                </a:lnTo>
                <a:lnTo>
                  <a:pt x="330" y="813"/>
                </a:lnTo>
                <a:lnTo>
                  <a:pt x="329" y="811"/>
                </a:lnTo>
                <a:lnTo>
                  <a:pt x="326" y="809"/>
                </a:lnTo>
                <a:lnTo>
                  <a:pt x="326" y="809"/>
                </a:lnTo>
                <a:lnTo>
                  <a:pt x="320" y="806"/>
                </a:lnTo>
                <a:lnTo>
                  <a:pt x="313" y="799"/>
                </a:lnTo>
                <a:lnTo>
                  <a:pt x="305" y="793"/>
                </a:lnTo>
                <a:lnTo>
                  <a:pt x="301" y="789"/>
                </a:lnTo>
                <a:lnTo>
                  <a:pt x="301" y="789"/>
                </a:lnTo>
                <a:lnTo>
                  <a:pt x="286" y="774"/>
                </a:lnTo>
                <a:lnTo>
                  <a:pt x="281" y="768"/>
                </a:lnTo>
                <a:lnTo>
                  <a:pt x="276" y="762"/>
                </a:lnTo>
                <a:lnTo>
                  <a:pt x="273" y="756"/>
                </a:lnTo>
                <a:lnTo>
                  <a:pt x="271" y="750"/>
                </a:lnTo>
                <a:lnTo>
                  <a:pt x="271" y="750"/>
                </a:lnTo>
                <a:lnTo>
                  <a:pt x="268" y="696"/>
                </a:lnTo>
                <a:lnTo>
                  <a:pt x="267" y="666"/>
                </a:lnTo>
                <a:lnTo>
                  <a:pt x="267" y="650"/>
                </a:lnTo>
                <a:lnTo>
                  <a:pt x="267" y="650"/>
                </a:lnTo>
                <a:lnTo>
                  <a:pt x="270" y="640"/>
                </a:lnTo>
                <a:lnTo>
                  <a:pt x="276" y="625"/>
                </a:lnTo>
                <a:lnTo>
                  <a:pt x="283" y="609"/>
                </a:lnTo>
                <a:lnTo>
                  <a:pt x="285" y="601"/>
                </a:lnTo>
                <a:lnTo>
                  <a:pt x="286" y="595"/>
                </a:lnTo>
                <a:lnTo>
                  <a:pt x="286" y="595"/>
                </a:lnTo>
                <a:lnTo>
                  <a:pt x="289" y="578"/>
                </a:lnTo>
                <a:lnTo>
                  <a:pt x="294" y="551"/>
                </a:lnTo>
                <a:lnTo>
                  <a:pt x="299" y="524"/>
                </a:lnTo>
                <a:lnTo>
                  <a:pt x="301" y="500"/>
                </a:lnTo>
                <a:lnTo>
                  <a:pt x="301" y="500"/>
                </a:lnTo>
                <a:lnTo>
                  <a:pt x="303" y="484"/>
                </a:lnTo>
                <a:lnTo>
                  <a:pt x="304" y="473"/>
                </a:lnTo>
                <a:lnTo>
                  <a:pt x="306" y="465"/>
                </a:lnTo>
                <a:lnTo>
                  <a:pt x="306" y="465"/>
                </a:lnTo>
                <a:lnTo>
                  <a:pt x="309" y="473"/>
                </a:lnTo>
                <a:lnTo>
                  <a:pt x="311" y="478"/>
                </a:lnTo>
                <a:lnTo>
                  <a:pt x="314" y="479"/>
                </a:lnTo>
                <a:lnTo>
                  <a:pt x="316" y="480"/>
                </a:lnTo>
                <a:lnTo>
                  <a:pt x="316" y="480"/>
                </a:lnTo>
                <a:lnTo>
                  <a:pt x="321" y="479"/>
                </a:lnTo>
                <a:lnTo>
                  <a:pt x="324" y="477"/>
                </a:lnTo>
                <a:lnTo>
                  <a:pt x="325" y="472"/>
                </a:lnTo>
                <a:lnTo>
                  <a:pt x="326" y="465"/>
                </a:lnTo>
                <a:lnTo>
                  <a:pt x="326" y="465"/>
                </a:lnTo>
                <a:lnTo>
                  <a:pt x="328" y="459"/>
                </a:lnTo>
                <a:lnTo>
                  <a:pt x="330" y="455"/>
                </a:lnTo>
                <a:lnTo>
                  <a:pt x="331" y="450"/>
                </a:lnTo>
                <a:lnTo>
                  <a:pt x="331" y="445"/>
                </a:lnTo>
                <a:lnTo>
                  <a:pt x="331" y="445"/>
                </a:lnTo>
                <a:lnTo>
                  <a:pt x="330" y="438"/>
                </a:lnTo>
                <a:lnTo>
                  <a:pt x="328" y="428"/>
                </a:lnTo>
                <a:lnTo>
                  <a:pt x="326" y="415"/>
                </a:lnTo>
                <a:lnTo>
                  <a:pt x="326" y="415"/>
                </a:lnTo>
                <a:lnTo>
                  <a:pt x="335" y="410"/>
                </a:lnTo>
                <a:lnTo>
                  <a:pt x="340" y="406"/>
                </a:lnTo>
                <a:lnTo>
                  <a:pt x="341" y="403"/>
                </a:lnTo>
                <a:lnTo>
                  <a:pt x="341" y="401"/>
                </a:lnTo>
                <a:lnTo>
                  <a:pt x="341" y="401"/>
                </a:lnTo>
                <a:lnTo>
                  <a:pt x="333" y="382"/>
                </a:lnTo>
                <a:lnTo>
                  <a:pt x="328" y="372"/>
                </a:lnTo>
                <a:lnTo>
                  <a:pt x="326" y="366"/>
                </a:lnTo>
                <a:lnTo>
                  <a:pt x="326" y="366"/>
                </a:lnTo>
                <a:lnTo>
                  <a:pt x="329" y="353"/>
                </a:lnTo>
                <a:lnTo>
                  <a:pt x="330" y="334"/>
                </a:lnTo>
                <a:lnTo>
                  <a:pt x="331" y="301"/>
                </a:lnTo>
                <a:lnTo>
                  <a:pt x="331" y="301"/>
                </a:lnTo>
                <a:lnTo>
                  <a:pt x="333" y="268"/>
                </a:lnTo>
                <a:lnTo>
                  <a:pt x="334" y="251"/>
                </a:lnTo>
                <a:lnTo>
                  <a:pt x="334" y="238"/>
                </a:lnTo>
                <a:lnTo>
                  <a:pt x="331" y="221"/>
                </a:lnTo>
                <a:lnTo>
                  <a:pt x="331" y="221"/>
                </a:lnTo>
                <a:lnTo>
                  <a:pt x="325" y="196"/>
                </a:lnTo>
                <a:lnTo>
                  <a:pt x="319" y="174"/>
                </a:lnTo>
                <a:lnTo>
                  <a:pt x="311" y="151"/>
                </a:lnTo>
                <a:lnTo>
                  <a:pt x="286" y="151"/>
                </a:lnTo>
                <a:lnTo>
                  <a:pt x="286" y="151"/>
                </a:lnTo>
                <a:lnTo>
                  <a:pt x="294" y="145"/>
                </a:lnTo>
                <a:lnTo>
                  <a:pt x="300" y="138"/>
                </a:lnTo>
                <a:lnTo>
                  <a:pt x="306" y="131"/>
                </a:lnTo>
                <a:lnTo>
                  <a:pt x="306" y="131"/>
                </a:lnTo>
                <a:lnTo>
                  <a:pt x="309" y="128"/>
                </a:lnTo>
                <a:lnTo>
                  <a:pt x="310" y="123"/>
                </a:lnTo>
                <a:lnTo>
                  <a:pt x="311" y="113"/>
                </a:lnTo>
                <a:lnTo>
                  <a:pt x="311" y="101"/>
                </a:lnTo>
                <a:lnTo>
                  <a:pt x="311" y="101"/>
                </a:lnTo>
                <a:lnTo>
                  <a:pt x="318" y="96"/>
                </a:lnTo>
                <a:lnTo>
                  <a:pt x="331" y="86"/>
                </a:lnTo>
                <a:lnTo>
                  <a:pt x="339" y="80"/>
                </a:lnTo>
                <a:lnTo>
                  <a:pt x="345" y="73"/>
                </a:lnTo>
                <a:lnTo>
                  <a:pt x="350" y="67"/>
                </a:lnTo>
                <a:lnTo>
                  <a:pt x="351" y="64"/>
                </a:lnTo>
                <a:lnTo>
                  <a:pt x="351" y="62"/>
                </a:lnTo>
                <a:lnTo>
                  <a:pt x="351" y="62"/>
                </a:lnTo>
                <a:lnTo>
                  <a:pt x="349" y="57"/>
                </a:lnTo>
                <a:lnTo>
                  <a:pt x="345" y="52"/>
                </a:lnTo>
                <a:lnTo>
                  <a:pt x="339" y="48"/>
                </a:lnTo>
                <a:lnTo>
                  <a:pt x="331" y="43"/>
                </a:lnTo>
                <a:lnTo>
                  <a:pt x="311" y="32"/>
                </a:lnTo>
                <a:lnTo>
                  <a:pt x="311" y="32"/>
                </a:lnTo>
                <a:lnTo>
                  <a:pt x="308" y="27"/>
                </a:lnTo>
                <a:lnTo>
                  <a:pt x="301" y="17"/>
                </a:lnTo>
                <a:lnTo>
                  <a:pt x="298" y="12"/>
                </a:lnTo>
                <a:lnTo>
                  <a:pt x="291" y="7"/>
                </a:lnTo>
                <a:lnTo>
                  <a:pt x="285" y="4"/>
                </a:lnTo>
                <a:lnTo>
                  <a:pt x="276" y="2"/>
                </a:lnTo>
                <a:lnTo>
                  <a:pt x="276" y="2"/>
                </a:lnTo>
                <a:lnTo>
                  <a:pt x="259" y="0"/>
                </a:lnTo>
                <a:lnTo>
                  <a:pt x="250" y="2"/>
                </a:lnTo>
                <a:lnTo>
                  <a:pt x="242" y="3"/>
                </a:lnTo>
                <a:lnTo>
                  <a:pt x="233" y="5"/>
                </a:lnTo>
                <a:lnTo>
                  <a:pt x="225" y="8"/>
                </a:lnTo>
                <a:lnTo>
                  <a:pt x="218" y="12"/>
                </a:lnTo>
                <a:lnTo>
                  <a:pt x="212" y="17"/>
                </a:lnTo>
                <a:lnTo>
                  <a:pt x="212" y="17"/>
                </a:lnTo>
                <a:lnTo>
                  <a:pt x="207" y="22"/>
                </a:lnTo>
                <a:lnTo>
                  <a:pt x="202" y="27"/>
                </a:lnTo>
                <a:lnTo>
                  <a:pt x="195" y="37"/>
                </a:lnTo>
                <a:lnTo>
                  <a:pt x="193" y="44"/>
                </a:lnTo>
                <a:lnTo>
                  <a:pt x="192" y="47"/>
                </a:lnTo>
                <a:lnTo>
                  <a:pt x="192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>
            <a:extLst>
              <a:ext uri="{FF2B5EF4-FFF2-40B4-BE49-F238E27FC236}">
                <a16:creationId xmlns:a16="http://schemas.microsoft.com/office/drawing/2014/main" id="{9DB49423-7C76-4CB4-9A3B-857B19C13536}"/>
              </a:ext>
            </a:extLst>
          </p:cNvPr>
          <p:cNvSpPr>
            <a:spLocks/>
          </p:cNvSpPr>
          <p:nvPr/>
        </p:nvSpPr>
        <p:spPr bwMode="auto">
          <a:xfrm>
            <a:off x="767535" y="863715"/>
            <a:ext cx="1086971" cy="1575175"/>
          </a:xfrm>
          <a:custGeom>
            <a:avLst/>
            <a:gdLst>
              <a:gd name="T0" fmla="*/ 428 w 757"/>
              <a:gd name="T1" fmla="*/ 454 h 1097"/>
              <a:gd name="T2" fmla="*/ 448 w 757"/>
              <a:gd name="T3" fmla="*/ 548 h 1097"/>
              <a:gd name="T4" fmla="*/ 438 w 757"/>
              <a:gd name="T5" fmla="*/ 643 h 1097"/>
              <a:gd name="T6" fmla="*/ 423 w 757"/>
              <a:gd name="T7" fmla="*/ 666 h 1097"/>
              <a:gd name="T8" fmla="*/ 274 w 757"/>
              <a:gd name="T9" fmla="*/ 788 h 1097"/>
              <a:gd name="T10" fmla="*/ 114 w 757"/>
              <a:gd name="T11" fmla="*/ 987 h 1097"/>
              <a:gd name="T12" fmla="*/ 59 w 757"/>
              <a:gd name="T13" fmla="*/ 1017 h 1097"/>
              <a:gd name="T14" fmla="*/ 1 w 757"/>
              <a:gd name="T15" fmla="*/ 1052 h 1097"/>
              <a:gd name="T16" fmla="*/ 30 w 757"/>
              <a:gd name="T17" fmla="*/ 1082 h 1097"/>
              <a:gd name="T18" fmla="*/ 123 w 757"/>
              <a:gd name="T19" fmla="*/ 1094 h 1097"/>
              <a:gd name="T20" fmla="*/ 199 w 757"/>
              <a:gd name="T21" fmla="*/ 1087 h 1097"/>
              <a:gd name="T22" fmla="*/ 246 w 757"/>
              <a:gd name="T23" fmla="*/ 1030 h 1097"/>
              <a:gd name="T24" fmla="*/ 382 w 757"/>
              <a:gd name="T25" fmla="*/ 889 h 1097"/>
              <a:gd name="T26" fmla="*/ 520 w 757"/>
              <a:gd name="T27" fmla="*/ 818 h 1097"/>
              <a:gd name="T28" fmla="*/ 578 w 757"/>
              <a:gd name="T29" fmla="*/ 863 h 1097"/>
              <a:gd name="T30" fmla="*/ 529 w 757"/>
              <a:gd name="T31" fmla="*/ 985 h 1097"/>
              <a:gd name="T32" fmla="*/ 519 w 757"/>
              <a:gd name="T33" fmla="*/ 1020 h 1097"/>
              <a:gd name="T34" fmla="*/ 558 w 757"/>
              <a:gd name="T35" fmla="*/ 1047 h 1097"/>
              <a:gd name="T36" fmla="*/ 638 w 757"/>
              <a:gd name="T37" fmla="*/ 1042 h 1097"/>
              <a:gd name="T38" fmla="*/ 710 w 757"/>
              <a:gd name="T39" fmla="*/ 1046 h 1097"/>
              <a:gd name="T40" fmla="*/ 750 w 757"/>
              <a:gd name="T41" fmla="*/ 1020 h 1097"/>
              <a:gd name="T42" fmla="*/ 747 w 757"/>
              <a:gd name="T43" fmla="*/ 962 h 1097"/>
              <a:gd name="T44" fmla="*/ 743 w 757"/>
              <a:gd name="T45" fmla="*/ 939 h 1097"/>
              <a:gd name="T46" fmla="*/ 709 w 757"/>
              <a:gd name="T47" fmla="*/ 891 h 1097"/>
              <a:gd name="T48" fmla="*/ 711 w 757"/>
              <a:gd name="T49" fmla="*/ 854 h 1097"/>
              <a:gd name="T50" fmla="*/ 735 w 757"/>
              <a:gd name="T51" fmla="*/ 848 h 1097"/>
              <a:gd name="T52" fmla="*/ 740 w 757"/>
              <a:gd name="T53" fmla="*/ 840 h 1097"/>
              <a:gd name="T54" fmla="*/ 727 w 757"/>
              <a:gd name="T55" fmla="*/ 803 h 1097"/>
              <a:gd name="T56" fmla="*/ 742 w 757"/>
              <a:gd name="T57" fmla="*/ 793 h 1097"/>
              <a:gd name="T58" fmla="*/ 757 w 757"/>
              <a:gd name="T59" fmla="*/ 622 h 1097"/>
              <a:gd name="T60" fmla="*/ 732 w 757"/>
              <a:gd name="T61" fmla="*/ 527 h 1097"/>
              <a:gd name="T62" fmla="*/ 725 w 757"/>
              <a:gd name="T63" fmla="*/ 411 h 1097"/>
              <a:gd name="T64" fmla="*/ 715 w 757"/>
              <a:gd name="T65" fmla="*/ 363 h 1097"/>
              <a:gd name="T66" fmla="*/ 680 w 757"/>
              <a:gd name="T67" fmla="*/ 282 h 1097"/>
              <a:gd name="T68" fmla="*/ 618 w 757"/>
              <a:gd name="T69" fmla="*/ 219 h 1097"/>
              <a:gd name="T70" fmla="*/ 648 w 757"/>
              <a:gd name="T71" fmla="*/ 155 h 1097"/>
              <a:gd name="T72" fmla="*/ 583 w 757"/>
              <a:gd name="T73" fmla="*/ 125 h 1097"/>
              <a:gd name="T74" fmla="*/ 573 w 757"/>
              <a:gd name="T75" fmla="*/ 55 h 1097"/>
              <a:gd name="T76" fmla="*/ 507 w 757"/>
              <a:gd name="T77" fmla="*/ 5 h 1097"/>
              <a:gd name="T78" fmla="*/ 438 w 757"/>
              <a:gd name="T79" fmla="*/ 3 h 1097"/>
              <a:gd name="T80" fmla="*/ 368 w 757"/>
              <a:gd name="T81" fmla="*/ 45 h 1097"/>
              <a:gd name="T82" fmla="*/ 304 w 757"/>
              <a:gd name="T83" fmla="*/ 111 h 1097"/>
              <a:gd name="T84" fmla="*/ 282 w 757"/>
              <a:gd name="T85" fmla="*/ 145 h 1097"/>
              <a:gd name="T86" fmla="*/ 319 w 757"/>
              <a:gd name="T87" fmla="*/ 192 h 1097"/>
              <a:gd name="T88" fmla="*/ 320 w 757"/>
              <a:gd name="T89" fmla="*/ 283 h 1097"/>
              <a:gd name="T90" fmla="*/ 240 w 757"/>
              <a:gd name="T91" fmla="*/ 353 h 1097"/>
              <a:gd name="T92" fmla="*/ 149 w 757"/>
              <a:gd name="T93" fmla="*/ 424 h 1097"/>
              <a:gd name="T94" fmla="*/ 107 w 757"/>
              <a:gd name="T95" fmla="*/ 466 h 1097"/>
              <a:gd name="T96" fmla="*/ 96 w 757"/>
              <a:gd name="T97" fmla="*/ 494 h 1097"/>
              <a:gd name="T98" fmla="*/ 119 w 757"/>
              <a:gd name="T99" fmla="*/ 529 h 1097"/>
              <a:gd name="T100" fmla="*/ 129 w 757"/>
              <a:gd name="T101" fmla="*/ 509 h 1097"/>
              <a:gd name="T102" fmla="*/ 180 w 757"/>
              <a:gd name="T103" fmla="*/ 480 h 1097"/>
              <a:gd name="T104" fmla="*/ 214 w 757"/>
              <a:gd name="T105" fmla="*/ 474 h 1097"/>
              <a:gd name="T106" fmla="*/ 266 w 757"/>
              <a:gd name="T107" fmla="*/ 449 h 1097"/>
              <a:gd name="T108" fmla="*/ 410 w 757"/>
              <a:gd name="T109" fmla="*/ 350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7" h="1097">
                <a:moveTo>
                  <a:pt x="418" y="344"/>
                </a:moveTo>
                <a:lnTo>
                  <a:pt x="418" y="344"/>
                </a:lnTo>
                <a:lnTo>
                  <a:pt x="420" y="362"/>
                </a:lnTo>
                <a:lnTo>
                  <a:pt x="423" y="395"/>
                </a:lnTo>
                <a:lnTo>
                  <a:pt x="427" y="431"/>
                </a:lnTo>
                <a:lnTo>
                  <a:pt x="428" y="454"/>
                </a:lnTo>
                <a:lnTo>
                  <a:pt x="428" y="454"/>
                </a:lnTo>
                <a:lnTo>
                  <a:pt x="429" y="466"/>
                </a:lnTo>
                <a:lnTo>
                  <a:pt x="432" y="482"/>
                </a:lnTo>
                <a:lnTo>
                  <a:pt x="438" y="509"/>
                </a:lnTo>
                <a:lnTo>
                  <a:pt x="438" y="509"/>
                </a:lnTo>
                <a:lnTo>
                  <a:pt x="443" y="526"/>
                </a:lnTo>
                <a:lnTo>
                  <a:pt x="447" y="537"/>
                </a:lnTo>
                <a:lnTo>
                  <a:pt x="448" y="548"/>
                </a:lnTo>
                <a:lnTo>
                  <a:pt x="448" y="548"/>
                </a:lnTo>
                <a:lnTo>
                  <a:pt x="453" y="603"/>
                </a:lnTo>
                <a:lnTo>
                  <a:pt x="453" y="603"/>
                </a:lnTo>
                <a:lnTo>
                  <a:pt x="444" y="623"/>
                </a:lnTo>
                <a:lnTo>
                  <a:pt x="439" y="637"/>
                </a:lnTo>
                <a:lnTo>
                  <a:pt x="438" y="641"/>
                </a:lnTo>
                <a:lnTo>
                  <a:pt x="438" y="643"/>
                </a:lnTo>
                <a:lnTo>
                  <a:pt x="438" y="643"/>
                </a:lnTo>
                <a:lnTo>
                  <a:pt x="446" y="646"/>
                </a:lnTo>
                <a:lnTo>
                  <a:pt x="448" y="647"/>
                </a:lnTo>
                <a:lnTo>
                  <a:pt x="448" y="647"/>
                </a:lnTo>
                <a:lnTo>
                  <a:pt x="448" y="648"/>
                </a:lnTo>
                <a:lnTo>
                  <a:pt x="448" y="648"/>
                </a:lnTo>
                <a:lnTo>
                  <a:pt x="423" y="666"/>
                </a:lnTo>
                <a:lnTo>
                  <a:pt x="371" y="703"/>
                </a:lnTo>
                <a:lnTo>
                  <a:pt x="340" y="727"/>
                </a:lnTo>
                <a:lnTo>
                  <a:pt x="312" y="749"/>
                </a:lnTo>
                <a:lnTo>
                  <a:pt x="289" y="770"/>
                </a:lnTo>
                <a:lnTo>
                  <a:pt x="280" y="779"/>
                </a:lnTo>
                <a:lnTo>
                  <a:pt x="274" y="788"/>
                </a:lnTo>
                <a:lnTo>
                  <a:pt x="274" y="788"/>
                </a:lnTo>
                <a:lnTo>
                  <a:pt x="259" y="808"/>
                </a:lnTo>
                <a:lnTo>
                  <a:pt x="238" y="835"/>
                </a:lnTo>
                <a:lnTo>
                  <a:pt x="184" y="900"/>
                </a:lnTo>
                <a:lnTo>
                  <a:pt x="135" y="959"/>
                </a:lnTo>
                <a:lnTo>
                  <a:pt x="120" y="978"/>
                </a:lnTo>
                <a:lnTo>
                  <a:pt x="114" y="987"/>
                </a:lnTo>
                <a:lnTo>
                  <a:pt x="114" y="987"/>
                </a:lnTo>
                <a:lnTo>
                  <a:pt x="114" y="997"/>
                </a:lnTo>
                <a:lnTo>
                  <a:pt x="114" y="1002"/>
                </a:lnTo>
                <a:lnTo>
                  <a:pt x="114" y="1002"/>
                </a:lnTo>
                <a:lnTo>
                  <a:pt x="94" y="1008"/>
                </a:lnTo>
                <a:lnTo>
                  <a:pt x="77" y="1013"/>
                </a:lnTo>
                <a:lnTo>
                  <a:pt x="59" y="1017"/>
                </a:lnTo>
                <a:lnTo>
                  <a:pt x="59" y="1017"/>
                </a:lnTo>
                <a:lnTo>
                  <a:pt x="51" y="1020"/>
                </a:lnTo>
                <a:lnTo>
                  <a:pt x="41" y="1022"/>
                </a:lnTo>
                <a:lnTo>
                  <a:pt x="31" y="1027"/>
                </a:lnTo>
                <a:lnTo>
                  <a:pt x="21" y="1033"/>
                </a:lnTo>
                <a:lnTo>
                  <a:pt x="11" y="1040"/>
                </a:lnTo>
                <a:lnTo>
                  <a:pt x="5" y="1046"/>
                </a:lnTo>
                <a:lnTo>
                  <a:pt x="1" y="1052"/>
                </a:lnTo>
                <a:lnTo>
                  <a:pt x="0" y="1055"/>
                </a:lnTo>
                <a:lnTo>
                  <a:pt x="0" y="1057"/>
                </a:lnTo>
                <a:lnTo>
                  <a:pt x="0" y="1057"/>
                </a:lnTo>
                <a:lnTo>
                  <a:pt x="3" y="1062"/>
                </a:lnTo>
                <a:lnTo>
                  <a:pt x="10" y="1068"/>
                </a:lnTo>
                <a:lnTo>
                  <a:pt x="18" y="1076"/>
                </a:lnTo>
                <a:lnTo>
                  <a:pt x="30" y="1082"/>
                </a:lnTo>
                <a:lnTo>
                  <a:pt x="43" y="1088"/>
                </a:lnTo>
                <a:lnTo>
                  <a:pt x="57" y="1092"/>
                </a:lnTo>
                <a:lnTo>
                  <a:pt x="71" y="1096"/>
                </a:lnTo>
                <a:lnTo>
                  <a:pt x="84" y="1097"/>
                </a:lnTo>
                <a:lnTo>
                  <a:pt x="84" y="1097"/>
                </a:lnTo>
                <a:lnTo>
                  <a:pt x="108" y="1096"/>
                </a:lnTo>
                <a:lnTo>
                  <a:pt x="123" y="1094"/>
                </a:lnTo>
                <a:lnTo>
                  <a:pt x="139" y="1092"/>
                </a:lnTo>
                <a:lnTo>
                  <a:pt x="139" y="1092"/>
                </a:lnTo>
                <a:lnTo>
                  <a:pt x="169" y="1092"/>
                </a:lnTo>
                <a:lnTo>
                  <a:pt x="188" y="1091"/>
                </a:lnTo>
                <a:lnTo>
                  <a:pt x="195" y="1089"/>
                </a:lnTo>
                <a:lnTo>
                  <a:pt x="199" y="1087"/>
                </a:lnTo>
                <a:lnTo>
                  <a:pt x="199" y="1087"/>
                </a:lnTo>
                <a:lnTo>
                  <a:pt x="200" y="1083"/>
                </a:lnTo>
                <a:lnTo>
                  <a:pt x="201" y="1078"/>
                </a:lnTo>
                <a:lnTo>
                  <a:pt x="204" y="1067"/>
                </a:lnTo>
                <a:lnTo>
                  <a:pt x="204" y="1052"/>
                </a:lnTo>
                <a:lnTo>
                  <a:pt x="229" y="1052"/>
                </a:lnTo>
                <a:lnTo>
                  <a:pt x="229" y="1052"/>
                </a:lnTo>
                <a:lnTo>
                  <a:pt x="246" y="1030"/>
                </a:lnTo>
                <a:lnTo>
                  <a:pt x="266" y="1006"/>
                </a:lnTo>
                <a:lnTo>
                  <a:pt x="290" y="978"/>
                </a:lnTo>
                <a:lnTo>
                  <a:pt x="316" y="949"/>
                </a:lnTo>
                <a:lnTo>
                  <a:pt x="344" y="921"/>
                </a:lnTo>
                <a:lnTo>
                  <a:pt x="357" y="909"/>
                </a:lnTo>
                <a:lnTo>
                  <a:pt x="370" y="897"/>
                </a:lnTo>
                <a:lnTo>
                  <a:pt x="382" y="889"/>
                </a:lnTo>
                <a:lnTo>
                  <a:pt x="393" y="883"/>
                </a:lnTo>
                <a:lnTo>
                  <a:pt x="393" y="883"/>
                </a:lnTo>
                <a:lnTo>
                  <a:pt x="436" y="859"/>
                </a:lnTo>
                <a:lnTo>
                  <a:pt x="477" y="836"/>
                </a:lnTo>
                <a:lnTo>
                  <a:pt x="494" y="828"/>
                </a:lnTo>
                <a:lnTo>
                  <a:pt x="509" y="820"/>
                </a:lnTo>
                <a:lnTo>
                  <a:pt x="520" y="818"/>
                </a:lnTo>
                <a:lnTo>
                  <a:pt x="524" y="816"/>
                </a:lnTo>
                <a:lnTo>
                  <a:pt x="528" y="818"/>
                </a:lnTo>
                <a:lnTo>
                  <a:pt x="528" y="818"/>
                </a:lnTo>
                <a:lnTo>
                  <a:pt x="534" y="821"/>
                </a:lnTo>
                <a:lnTo>
                  <a:pt x="542" y="828"/>
                </a:lnTo>
                <a:lnTo>
                  <a:pt x="558" y="843"/>
                </a:lnTo>
                <a:lnTo>
                  <a:pt x="578" y="863"/>
                </a:lnTo>
                <a:lnTo>
                  <a:pt x="593" y="967"/>
                </a:lnTo>
                <a:lnTo>
                  <a:pt x="593" y="967"/>
                </a:lnTo>
                <a:lnTo>
                  <a:pt x="582" y="969"/>
                </a:lnTo>
                <a:lnTo>
                  <a:pt x="569" y="971"/>
                </a:lnTo>
                <a:lnTo>
                  <a:pt x="555" y="975"/>
                </a:lnTo>
                <a:lnTo>
                  <a:pt x="542" y="978"/>
                </a:lnTo>
                <a:lnTo>
                  <a:pt x="529" y="985"/>
                </a:lnTo>
                <a:lnTo>
                  <a:pt x="525" y="988"/>
                </a:lnTo>
                <a:lnTo>
                  <a:pt x="522" y="992"/>
                </a:lnTo>
                <a:lnTo>
                  <a:pt x="519" y="997"/>
                </a:lnTo>
                <a:lnTo>
                  <a:pt x="518" y="1002"/>
                </a:lnTo>
                <a:lnTo>
                  <a:pt x="518" y="1002"/>
                </a:lnTo>
                <a:lnTo>
                  <a:pt x="518" y="1012"/>
                </a:lnTo>
                <a:lnTo>
                  <a:pt x="519" y="1020"/>
                </a:lnTo>
                <a:lnTo>
                  <a:pt x="522" y="1026"/>
                </a:lnTo>
                <a:lnTo>
                  <a:pt x="525" y="1032"/>
                </a:lnTo>
                <a:lnTo>
                  <a:pt x="530" y="1036"/>
                </a:lnTo>
                <a:lnTo>
                  <a:pt x="537" y="1041"/>
                </a:lnTo>
                <a:lnTo>
                  <a:pt x="547" y="1043"/>
                </a:lnTo>
                <a:lnTo>
                  <a:pt x="558" y="1047"/>
                </a:lnTo>
                <a:lnTo>
                  <a:pt x="558" y="1047"/>
                </a:lnTo>
                <a:lnTo>
                  <a:pt x="572" y="1050"/>
                </a:lnTo>
                <a:lnTo>
                  <a:pt x="584" y="1050"/>
                </a:lnTo>
                <a:lnTo>
                  <a:pt x="596" y="1050"/>
                </a:lnTo>
                <a:lnTo>
                  <a:pt x="608" y="1048"/>
                </a:lnTo>
                <a:lnTo>
                  <a:pt x="626" y="1045"/>
                </a:lnTo>
                <a:lnTo>
                  <a:pt x="638" y="1042"/>
                </a:lnTo>
                <a:lnTo>
                  <a:pt x="638" y="1042"/>
                </a:lnTo>
                <a:lnTo>
                  <a:pt x="646" y="1043"/>
                </a:lnTo>
                <a:lnTo>
                  <a:pt x="659" y="1046"/>
                </a:lnTo>
                <a:lnTo>
                  <a:pt x="675" y="1047"/>
                </a:lnTo>
                <a:lnTo>
                  <a:pt x="684" y="1047"/>
                </a:lnTo>
                <a:lnTo>
                  <a:pt x="692" y="1047"/>
                </a:lnTo>
                <a:lnTo>
                  <a:pt x="692" y="1047"/>
                </a:lnTo>
                <a:lnTo>
                  <a:pt x="710" y="1046"/>
                </a:lnTo>
                <a:lnTo>
                  <a:pt x="726" y="1043"/>
                </a:lnTo>
                <a:lnTo>
                  <a:pt x="734" y="1041"/>
                </a:lnTo>
                <a:lnTo>
                  <a:pt x="740" y="1038"/>
                </a:lnTo>
                <a:lnTo>
                  <a:pt x="743" y="1033"/>
                </a:lnTo>
                <a:lnTo>
                  <a:pt x="747" y="1027"/>
                </a:lnTo>
                <a:lnTo>
                  <a:pt x="747" y="1027"/>
                </a:lnTo>
                <a:lnTo>
                  <a:pt x="750" y="1020"/>
                </a:lnTo>
                <a:lnTo>
                  <a:pt x="750" y="1011"/>
                </a:lnTo>
                <a:lnTo>
                  <a:pt x="751" y="991"/>
                </a:lnTo>
                <a:lnTo>
                  <a:pt x="750" y="976"/>
                </a:lnTo>
                <a:lnTo>
                  <a:pt x="747" y="967"/>
                </a:lnTo>
                <a:lnTo>
                  <a:pt x="747" y="967"/>
                </a:lnTo>
                <a:lnTo>
                  <a:pt x="747" y="965"/>
                </a:lnTo>
                <a:lnTo>
                  <a:pt x="747" y="962"/>
                </a:lnTo>
                <a:lnTo>
                  <a:pt x="750" y="956"/>
                </a:lnTo>
                <a:lnTo>
                  <a:pt x="751" y="952"/>
                </a:lnTo>
                <a:lnTo>
                  <a:pt x="751" y="949"/>
                </a:lnTo>
                <a:lnTo>
                  <a:pt x="750" y="945"/>
                </a:lnTo>
                <a:lnTo>
                  <a:pt x="747" y="942"/>
                </a:lnTo>
                <a:lnTo>
                  <a:pt x="747" y="942"/>
                </a:lnTo>
                <a:lnTo>
                  <a:pt x="743" y="939"/>
                </a:lnTo>
                <a:lnTo>
                  <a:pt x="740" y="935"/>
                </a:lnTo>
                <a:lnTo>
                  <a:pt x="731" y="922"/>
                </a:lnTo>
                <a:lnTo>
                  <a:pt x="722" y="907"/>
                </a:lnTo>
                <a:lnTo>
                  <a:pt x="722" y="907"/>
                </a:lnTo>
                <a:lnTo>
                  <a:pt x="715" y="901"/>
                </a:lnTo>
                <a:lnTo>
                  <a:pt x="710" y="894"/>
                </a:lnTo>
                <a:lnTo>
                  <a:pt x="709" y="891"/>
                </a:lnTo>
                <a:lnTo>
                  <a:pt x="707" y="888"/>
                </a:lnTo>
                <a:lnTo>
                  <a:pt x="707" y="888"/>
                </a:lnTo>
                <a:lnTo>
                  <a:pt x="706" y="879"/>
                </a:lnTo>
                <a:lnTo>
                  <a:pt x="705" y="869"/>
                </a:lnTo>
                <a:lnTo>
                  <a:pt x="702" y="858"/>
                </a:lnTo>
                <a:lnTo>
                  <a:pt x="702" y="858"/>
                </a:lnTo>
                <a:lnTo>
                  <a:pt x="711" y="854"/>
                </a:lnTo>
                <a:lnTo>
                  <a:pt x="719" y="851"/>
                </a:lnTo>
                <a:lnTo>
                  <a:pt x="721" y="849"/>
                </a:lnTo>
                <a:lnTo>
                  <a:pt x="722" y="848"/>
                </a:lnTo>
                <a:lnTo>
                  <a:pt x="722" y="848"/>
                </a:lnTo>
                <a:lnTo>
                  <a:pt x="724" y="846"/>
                </a:lnTo>
                <a:lnTo>
                  <a:pt x="727" y="846"/>
                </a:lnTo>
                <a:lnTo>
                  <a:pt x="735" y="848"/>
                </a:lnTo>
                <a:lnTo>
                  <a:pt x="743" y="850"/>
                </a:lnTo>
                <a:lnTo>
                  <a:pt x="746" y="849"/>
                </a:lnTo>
                <a:lnTo>
                  <a:pt x="747" y="848"/>
                </a:lnTo>
                <a:lnTo>
                  <a:pt x="747" y="848"/>
                </a:lnTo>
                <a:lnTo>
                  <a:pt x="747" y="845"/>
                </a:lnTo>
                <a:lnTo>
                  <a:pt x="745" y="844"/>
                </a:lnTo>
                <a:lnTo>
                  <a:pt x="740" y="840"/>
                </a:lnTo>
                <a:lnTo>
                  <a:pt x="735" y="836"/>
                </a:lnTo>
                <a:lnTo>
                  <a:pt x="732" y="834"/>
                </a:lnTo>
                <a:lnTo>
                  <a:pt x="732" y="833"/>
                </a:lnTo>
                <a:lnTo>
                  <a:pt x="732" y="833"/>
                </a:lnTo>
                <a:lnTo>
                  <a:pt x="732" y="826"/>
                </a:lnTo>
                <a:lnTo>
                  <a:pt x="731" y="818"/>
                </a:lnTo>
                <a:lnTo>
                  <a:pt x="727" y="803"/>
                </a:lnTo>
                <a:lnTo>
                  <a:pt x="727" y="803"/>
                </a:lnTo>
                <a:lnTo>
                  <a:pt x="727" y="802"/>
                </a:lnTo>
                <a:lnTo>
                  <a:pt x="729" y="799"/>
                </a:lnTo>
                <a:lnTo>
                  <a:pt x="734" y="797"/>
                </a:lnTo>
                <a:lnTo>
                  <a:pt x="739" y="794"/>
                </a:lnTo>
                <a:lnTo>
                  <a:pt x="742" y="793"/>
                </a:lnTo>
                <a:lnTo>
                  <a:pt x="742" y="793"/>
                </a:lnTo>
                <a:lnTo>
                  <a:pt x="743" y="787"/>
                </a:lnTo>
                <a:lnTo>
                  <a:pt x="746" y="770"/>
                </a:lnTo>
                <a:lnTo>
                  <a:pt x="751" y="720"/>
                </a:lnTo>
                <a:lnTo>
                  <a:pt x="755" y="667"/>
                </a:lnTo>
                <a:lnTo>
                  <a:pt x="757" y="633"/>
                </a:lnTo>
                <a:lnTo>
                  <a:pt x="757" y="633"/>
                </a:lnTo>
                <a:lnTo>
                  <a:pt x="757" y="622"/>
                </a:lnTo>
                <a:lnTo>
                  <a:pt x="757" y="613"/>
                </a:lnTo>
                <a:lnTo>
                  <a:pt x="755" y="602"/>
                </a:lnTo>
                <a:lnTo>
                  <a:pt x="747" y="583"/>
                </a:lnTo>
                <a:lnTo>
                  <a:pt x="747" y="583"/>
                </a:lnTo>
                <a:lnTo>
                  <a:pt x="739" y="561"/>
                </a:lnTo>
                <a:lnTo>
                  <a:pt x="735" y="544"/>
                </a:lnTo>
                <a:lnTo>
                  <a:pt x="732" y="527"/>
                </a:lnTo>
                <a:lnTo>
                  <a:pt x="732" y="509"/>
                </a:lnTo>
                <a:lnTo>
                  <a:pt x="732" y="509"/>
                </a:lnTo>
                <a:lnTo>
                  <a:pt x="732" y="486"/>
                </a:lnTo>
                <a:lnTo>
                  <a:pt x="731" y="462"/>
                </a:lnTo>
                <a:lnTo>
                  <a:pt x="727" y="424"/>
                </a:lnTo>
                <a:lnTo>
                  <a:pt x="727" y="424"/>
                </a:lnTo>
                <a:lnTo>
                  <a:pt x="725" y="411"/>
                </a:lnTo>
                <a:lnTo>
                  <a:pt x="721" y="401"/>
                </a:lnTo>
                <a:lnTo>
                  <a:pt x="719" y="390"/>
                </a:lnTo>
                <a:lnTo>
                  <a:pt x="717" y="385"/>
                </a:lnTo>
                <a:lnTo>
                  <a:pt x="717" y="379"/>
                </a:lnTo>
                <a:lnTo>
                  <a:pt x="717" y="379"/>
                </a:lnTo>
                <a:lnTo>
                  <a:pt x="717" y="372"/>
                </a:lnTo>
                <a:lnTo>
                  <a:pt x="715" y="363"/>
                </a:lnTo>
                <a:lnTo>
                  <a:pt x="706" y="342"/>
                </a:lnTo>
                <a:lnTo>
                  <a:pt x="697" y="323"/>
                </a:lnTo>
                <a:lnTo>
                  <a:pt x="692" y="314"/>
                </a:lnTo>
                <a:lnTo>
                  <a:pt x="692" y="314"/>
                </a:lnTo>
                <a:lnTo>
                  <a:pt x="690" y="308"/>
                </a:lnTo>
                <a:lnTo>
                  <a:pt x="686" y="295"/>
                </a:lnTo>
                <a:lnTo>
                  <a:pt x="680" y="282"/>
                </a:lnTo>
                <a:lnTo>
                  <a:pt x="676" y="276"/>
                </a:lnTo>
                <a:lnTo>
                  <a:pt x="672" y="269"/>
                </a:lnTo>
                <a:lnTo>
                  <a:pt x="672" y="269"/>
                </a:lnTo>
                <a:lnTo>
                  <a:pt x="659" y="256"/>
                </a:lnTo>
                <a:lnTo>
                  <a:pt x="640" y="239"/>
                </a:lnTo>
                <a:lnTo>
                  <a:pt x="618" y="219"/>
                </a:lnTo>
                <a:lnTo>
                  <a:pt x="618" y="219"/>
                </a:lnTo>
                <a:lnTo>
                  <a:pt x="624" y="211"/>
                </a:lnTo>
                <a:lnTo>
                  <a:pt x="635" y="191"/>
                </a:lnTo>
                <a:lnTo>
                  <a:pt x="641" y="180"/>
                </a:lnTo>
                <a:lnTo>
                  <a:pt x="646" y="170"/>
                </a:lnTo>
                <a:lnTo>
                  <a:pt x="649" y="161"/>
                </a:lnTo>
                <a:lnTo>
                  <a:pt x="649" y="157"/>
                </a:lnTo>
                <a:lnTo>
                  <a:pt x="648" y="155"/>
                </a:lnTo>
                <a:lnTo>
                  <a:pt x="648" y="155"/>
                </a:lnTo>
                <a:lnTo>
                  <a:pt x="643" y="150"/>
                </a:lnTo>
                <a:lnTo>
                  <a:pt x="634" y="145"/>
                </a:lnTo>
                <a:lnTo>
                  <a:pt x="613" y="136"/>
                </a:lnTo>
                <a:lnTo>
                  <a:pt x="591" y="127"/>
                </a:lnTo>
                <a:lnTo>
                  <a:pt x="583" y="125"/>
                </a:lnTo>
                <a:lnTo>
                  <a:pt x="583" y="125"/>
                </a:lnTo>
                <a:lnTo>
                  <a:pt x="583" y="116"/>
                </a:lnTo>
                <a:lnTo>
                  <a:pt x="583" y="95"/>
                </a:lnTo>
                <a:lnTo>
                  <a:pt x="582" y="84"/>
                </a:lnTo>
                <a:lnTo>
                  <a:pt x="579" y="71"/>
                </a:lnTo>
                <a:lnTo>
                  <a:pt x="577" y="62"/>
                </a:lnTo>
                <a:lnTo>
                  <a:pt x="573" y="55"/>
                </a:lnTo>
                <a:lnTo>
                  <a:pt x="573" y="55"/>
                </a:lnTo>
                <a:lnTo>
                  <a:pt x="562" y="41"/>
                </a:lnTo>
                <a:lnTo>
                  <a:pt x="554" y="32"/>
                </a:lnTo>
                <a:lnTo>
                  <a:pt x="544" y="24"/>
                </a:lnTo>
                <a:lnTo>
                  <a:pt x="532" y="15"/>
                </a:lnTo>
                <a:lnTo>
                  <a:pt x="524" y="11"/>
                </a:lnTo>
                <a:lnTo>
                  <a:pt x="515" y="8"/>
                </a:lnTo>
                <a:lnTo>
                  <a:pt x="507" y="5"/>
                </a:lnTo>
                <a:lnTo>
                  <a:pt x="497" y="3"/>
                </a:lnTo>
                <a:lnTo>
                  <a:pt x="486" y="1"/>
                </a:lnTo>
                <a:lnTo>
                  <a:pt x="473" y="0"/>
                </a:lnTo>
                <a:lnTo>
                  <a:pt x="473" y="0"/>
                </a:lnTo>
                <a:lnTo>
                  <a:pt x="461" y="0"/>
                </a:lnTo>
                <a:lnTo>
                  <a:pt x="449" y="1"/>
                </a:lnTo>
                <a:lnTo>
                  <a:pt x="438" y="3"/>
                </a:lnTo>
                <a:lnTo>
                  <a:pt x="428" y="5"/>
                </a:lnTo>
                <a:lnTo>
                  <a:pt x="411" y="10"/>
                </a:lnTo>
                <a:lnTo>
                  <a:pt x="396" y="18"/>
                </a:lnTo>
                <a:lnTo>
                  <a:pt x="385" y="26"/>
                </a:lnTo>
                <a:lnTo>
                  <a:pt x="376" y="34"/>
                </a:lnTo>
                <a:lnTo>
                  <a:pt x="371" y="40"/>
                </a:lnTo>
                <a:lnTo>
                  <a:pt x="368" y="45"/>
                </a:lnTo>
                <a:lnTo>
                  <a:pt x="368" y="45"/>
                </a:lnTo>
                <a:lnTo>
                  <a:pt x="363" y="76"/>
                </a:lnTo>
                <a:lnTo>
                  <a:pt x="358" y="100"/>
                </a:lnTo>
                <a:lnTo>
                  <a:pt x="358" y="100"/>
                </a:lnTo>
                <a:lnTo>
                  <a:pt x="346" y="102"/>
                </a:lnTo>
                <a:lnTo>
                  <a:pt x="319" y="107"/>
                </a:lnTo>
                <a:lnTo>
                  <a:pt x="304" y="111"/>
                </a:lnTo>
                <a:lnTo>
                  <a:pt x="291" y="115"/>
                </a:lnTo>
                <a:lnTo>
                  <a:pt x="282" y="120"/>
                </a:lnTo>
                <a:lnTo>
                  <a:pt x="280" y="122"/>
                </a:lnTo>
                <a:lnTo>
                  <a:pt x="279" y="125"/>
                </a:lnTo>
                <a:lnTo>
                  <a:pt x="279" y="125"/>
                </a:lnTo>
                <a:lnTo>
                  <a:pt x="280" y="137"/>
                </a:lnTo>
                <a:lnTo>
                  <a:pt x="282" y="145"/>
                </a:lnTo>
                <a:lnTo>
                  <a:pt x="285" y="152"/>
                </a:lnTo>
                <a:lnTo>
                  <a:pt x="289" y="161"/>
                </a:lnTo>
                <a:lnTo>
                  <a:pt x="294" y="170"/>
                </a:lnTo>
                <a:lnTo>
                  <a:pt x="301" y="177"/>
                </a:lnTo>
                <a:lnTo>
                  <a:pt x="309" y="185"/>
                </a:lnTo>
                <a:lnTo>
                  <a:pt x="309" y="185"/>
                </a:lnTo>
                <a:lnTo>
                  <a:pt x="319" y="192"/>
                </a:lnTo>
                <a:lnTo>
                  <a:pt x="330" y="198"/>
                </a:lnTo>
                <a:lnTo>
                  <a:pt x="352" y="209"/>
                </a:lnTo>
                <a:lnTo>
                  <a:pt x="371" y="217"/>
                </a:lnTo>
                <a:lnTo>
                  <a:pt x="378" y="219"/>
                </a:lnTo>
                <a:lnTo>
                  <a:pt x="378" y="219"/>
                </a:lnTo>
                <a:lnTo>
                  <a:pt x="361" y="239"/>
                </a:lnTo>
                <a:lnTo>
                  <a:pt x="320" y="283"/>
                </a:lnTo>
                <a:lnTo>
                  <a:pt x="297" y="307"/>
                </a:lnTo>
                <a:lnTo>
                  <a:pt x="276" y="327"/>
                </a:lnTo>
                <a:lnTo>
                  <a:pt x="259" y="343"/>
                </a:lnTo>
                <a:lnTo>
                  <a:pt x="253" y="347"/>
                </a:lnTo>
                <a:lnTo>
                  <a:pt x="249" y="349"/>
                </a:lnTo>
                <a:lnTo>
                  <a:pt x="249" y="349"/>
                </a:lnTo>
                <a:lnTo>
                  <a:pt x="240" y="353"/>
                </a:lnTo>
                <a:lnTo>
                  <a:pt x="228" y="360"/>
                </a:lnTo>
                <a:lnTo>
                  <a:pt x="198" y="380"/>
                </a:lnTo>
                <a:lnTo>
                  <a:pt x="169" y="401"/>
                </a:lnTo>
                <a:lnTo>
                  <a:pt x="154" y="414"/>
                </a:lnTo>
                <a:lnTo>
                  <a:pt x="154" y="414"/>
                </a:lnTo>
                <a:lnTo>
                  <a:pt x="150" y="419"/>
                </a:lnTo>
                <a:lnTo>
                  <a:pt x="149" y="424"/>
                </a:lnTo>
                <a:lnTo>
                  <a:pt x="149" y="429"/>
                </a:lnTo>
                <a:lnTo>
                  <a:pt x="149" y="429"/>
                </a:lnTo>
                <a:lnTo>
                  <a:pt x="132" y="445"/>
                </a:lnTo>
                <a:lnTo>
                  <a:pt x="119" y="456"/>
                </a:lnTo>
                <a:lnTo>
                  <a:pt x="109" y="464"/>
                </a:lnTo>
                <a:lnTo>
                  <a:pt x="109" y="464"/>
                </a:lnTo>
                <a:lnTo>
                  <a:pt x="107" y="466"/>
                </a:lnTo>
                <a:lnTo>
                  <a:pt x="104" y="469"/>
                </a:lnTo>
                <a:lnTo>
                  <a:pt x="101" y="476"/>
                </a:lnTo>
                <a:lnTo>
                  <a:pt x="97" y="484"/>
                </a:lnTo>
                <a:lnTo>
                  <a:pt x="94" y="489"/>
                </a:lnTo>
                <a:lnTo>
                  <a:pt x="94" y="489"/>
                </a:lnTo>
                <a:lnTo>
                  <a:pt x="94" y="490"/>
                </a:lnTo>
                <a:lnTo>
                  <a:pt x="96" y="494"/>
                </a:lnTo>
                <a:lnTo>
                  <a:pt x="101" y="502"/>
                </a:lnTo>
                <a:lnTo>
                  <a:pt x="109" y="514"/>
                </a:lnTo>
                <a:lnTo>
                  <a:pt x="109" y="514"/>
                </a:lnTo>
                <a:lnTo>
                  <a:pt x="113" y="521"/>
                </a:lnTo>
                <a:lnTo>
                  <a:pt x="116" y="526"/>
                </a:lnTo>
                <a:lnTo>
                  <a:pt x="118" y="527"/>
                </a:lnTo>
                <a:lnTo>
                  <a:pt x="119" y="529"/>
                </a:lnTo>
                <a:lnTo>
                  <a:pt x="119" y="529"/>
                </a:lnTo>
                <a:lnTo>
                  <a:pt x="120" y="529"/>
                </a:lnTo>
                <a:lnTo>
                  <a:pt x="123" y="526"/>
                </a:lnTo>
                <a:lnTo>
                  <a:pt x="125" y="521"/>
                </a:lnTo>
                <a:lnTo>
                  <a:pt x="128" y="515"/>
                </a:lnTo>
                <a:lnTo>
                  <a:pt x="129" y="509"/>
                </a:lnTo>
                <a:lnTo>
                  <a:pt x="129" y="509"/>
                </a:lnTo>
                <a:lnTo>
                  <a:pt x="130" y="505"/>
                </a:lnTo>
                <a:lnTo>
                  <a:pt x="132" y="502"/>
                </a:lnTo>
                <a:lnTo>
                  <a:pt x="140" y="494"/>
                </a:lnTo>
                <a:lnTo>
                  <a:pt x="149" y="487"/>
                </a:lnTo>
                <a:lnTo>
                  <a:pt x="159" y="484"/>
                </a:lnTo>
                <a:lnTo>
                  <a:pt x="159" y="484"/>
                </a:lnTo>
                <a:lnTo>
                  <a:pt x="180" y="480"/>
                </a:lnTo>
                <a:lnTo>
                  <a:pt x="194" y="479"/>
                </a:lnTo>
                <a:lnTo>
                  <a:pt x="194" y="479"/>
                </a:lnTo>
                <a:lnTo>
                  <a:pt x="194" y="479"/>
                </a:lnTo>
                <a:lnTo>
                  <a:pt x="194" y="480"/>
                </a:lnTo>
                <a:lnTo>
                  <a:pt x="200" y="479"/>
                </a:lnTo>
                <a:lnTo>
                  <a:pt x="214" y="474"/>
                </a:lnTo>
                <a:lnTo>
                  <a:pt x="214" y="474"/>
                </a:lnTo>
                <a:lnTo>
                  <a:pt x="221" y="471"/>
                </a:lnTo>
                <a:lnTo>
                  <a:pt x="226" y="469"/>
                </a:lnTo>
                <a:lnTo>
                  <a:pt x="233" y="464"/>
                </a:lnTo>
                <a:lnTo>
                  <a:pt x="238" y="460"/>
                </a:lnTo>
                <a:lnTo>
                  <a:pt x="254" y="454"/>
                </a:lnTo>
                <a:lnTo>
                  <a:pt x="254" y="454"/>
                </a:lnTo>
                <a:lnTo>
                  <a:pt x="266" y="449"/>
                </a:lnTo>
                <a:lnTo>
                  <a:pt x="281" y="441"/>
                </a:lnTo>
                <a:lnTo>
                  <a:pt x="310" y="424"/>
                </a:lnTo>
                <a:lnTo>
                  <a:pt x="349" y="399"/>
                </a:lnTo>
                <a:lnTo>
                  <a:pt x="349" y="399"/>
                </a:lnTo>
                <a:lnTo>
                  <a:pt x="362" y="388"/>
                </a:lnTo>
                <a:lnTo>
                  <a:pt x="387" y="368"/>
                </a:lnTo>
                <a:lnTo>
                  <a:pt x="410" y="350"/>
                </a:lnTo>
                <a:lnTo>
                  <a:pt x="416" y="345"/>
                </a:lnTo>
                <a:lnTo>
                  <a:pt x="418" y="344"/>
                </a:lnTo>
                <a:lnTo>
                  <a:pt x="418" y="344"/>
                </a:lnTo>
                <a:lnTo>
                  <a:pt x="418" y="3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17FEDF2B-9313-40F4-A61D-49AFB040387F}"/>
              </a:ext>
            </a:extLst>
          </p:cNvPr>
          <p:cNvSpPr>
            <a:spLocks/>
          </p:cNvSpPr>
          <p:nvPr/>
        </p:nvSpPr>
        <p:spPr bwMode="auto">
          <a:xfrm>
            <a:off x="2502024" y="836432"/>
            <a:ext cx="1112818" cy="1629739"/>
          </a:xfrm>
          <a:custGeom>
            <a:avLst/>
            <a:gdLst>
              <a:gd name="T0" fmla="*/ 508 w 775"/>
              <a:gd name="T1" fmla="*/ 1 h 1135"/>
              <a:gd name="T2" fmla="*/ 450 w 775"/>
              <a:gd name="T3" fmla="*/ 8 h 1135"/>
              <a:gd name="T4" fmla="*/ 399 w 775"/>
              <a:gd name="T5" fmla="*/ 34 h 1135"/>
              <a:gd name="T6" fmla="*/ 379 w 775"/>
              <a:gd name="T7" fmla="*/ 54 h 1135"/>
              <a:gd name="T8" fmla="*/ 369 w 775"/>
              <a:gd name="T9" fmla="*/ 89 h 1135"/>
              <a:gd name="T10" fmla="*/ 363 w 775"/>
              <a:gd name="T11" fmla="*/ 117 h 1135"/>
              <a:gd name="T12" fmla="*/ 369 w 775"/>
              <a:gd name="T13" fmla="*/ 148 h 1135"/>
              <a:gd name="T14" fmla="*/ 374 w 775"/>
              <a:gd name="T15" fmla="*/ 182 h 1135"/>
              <a:gd name="T16" fmla="*/ 379 w 775"/>
              <a:gd name="T17" fmla="*/ 218 h 1135"/>
              <a:gd name="T18" fmla="*/ 414 w 775"/>
              <a:gd name="T19" fmla="*/ 253 h 1135"/>
              <a:gd name="T20" fmla="*/ 398 w 775"/>
              <a:gd name="T21" fmla="*/ 297 h 1135"/>
              <a:gd name="T22" fmla="*/ 381 w 775"/>
              <a:gd name="T23" fmla="*/ 312 h 1135"/>
              <a:gd name="T24" fmla="*/ 364 w 775"/>
              <a:gd name="T25" fmla="*/ 338 h 1135"/>
              <a:gd name="T26" fmla="*/ 349 w 775"/>
              <a:gd name="T27" fmla="*/ 358 h 1135"/>
              <a:gd name="T28" fmla="*/ 349 w 775"/>
              <a:gd name="T29" fmla="*/ 383 h 1135"/>
              <a:gd name="T30" fmla="*/ 348 w 775"/>
              <a:gd name="T31" fmla="*/ 394 h 1135"/>
              <a:gd name="T32" fmla="*/ 374 w 775"/>
              <a:gd name="T33" fmla="*/ 401 h 1135"/>
              <a:gd name="T34" fmla="*/ 318 w 775"/>
              <a:gd name="T35" fmla="*/ 552 h 1135"/>
              <a:gd name="T36" fmla="*/ 242 w 775"/>
              <a:gd name="T37" fmla="*/ 633 h 1135"/>
              <a:gd name="T38" fmla="*/ 196 w 775"/>
              <a:gd name="T39" fmla="*/ 683 h 1135"/>
              <a:gd name="T40" fmla="*/ 112 w 775"/>
              <a:gd name="T41" fmla="*/ 820 h 1135"/>
              <a:gd name="T42" fmla="*/ 36 w 775"/>
              <a:gd name="T43" fmla="*/ 874 h 1135"/>
              <a:gd name="T44" fmla="*/ 1 w 775"/>
              <a:gd name="T45" fmla="*/ 905 h 1135"/>
              <a:gd name="T46" fmla="*/ 5 w 775"/>
              <a:gd name="T47" fmla="*/ 921 h 1135"/>
              <a:gd name="T48" fmla="*/ 75 w 775"/>
              <a:gd name="T49" fmla="*/ 940 h 1135"/>
              <a:gd name="T50" fmla="*/ 135 w 775"/>
              <a:gd name="T51" fmla="*/ 941 h 1135"/>
              <a:gd name="T52" fmla="*/ 184 w 775"/>
              <a:gd name="T53" fmla="*/ 941 h 1135"/>
              <a:gd name="T54" fmla="*/ 214 w 775"/>
              <a:gd name="T55" fmla="*/ 936 h 1135"/>
              <a:gd name="T56" fmla="*/ 242 w 775"/>
              <a:gd name="T57" fmla="*/ 915 h 1135"/>
              <a:gd name="T58" fmla="*/ 253 w 775"/>
              <a:gd name="T59" fmla="*/ 887 h 1135"/>
              <a:gd name="T60" fmla="*/ 260 w 775"/>
              <a:gd name="T61" fmla="*/ 866 h 1135"/>
              <a:gd name="T62" fmla="*/ 314 w 775"/>
              <a:gd name="T63" fmla="*/ 816 h 1135"/>
              <a:gd name="T64" fmla="*/ 379 w 775"/>
              <a:gd name="T65" fmla="*/ 777 h 1135"/>
              <a:gd name="T66" fmla="*/ 414 w 775"/>
              <a:gd name="T67" fmla="*/ 722 h 1135"/>
              <a:gd name="T68" fmla="*/ 449 w 775"/>
              <a:gd name="T69" fmla="*/ 762 h 1135"/>
              <a:gd name="T70" fmla="*/ 435 w 775"/>
              <a:gd name="T71" fmla="*/ 788 h 1135"/>
              <a:gd name="T72" fmla="*/ 446 w 775"/>
              <a:gd name="T73" fmla="*/ 801 h 1135"/>
              <a:gd name="T74" fmla="*/ 475 w 775"/>
              <a:gd name="T75" fmla="*/ 820 h 1135"/>
              <a:gd name="T76" fmla="*/ 490 w 775"/>
              <a:gd name="T77" fmla="*/ 824 h 1135"/>
              <a:gd name="T78" fmla="*/ 493 w 775"/>
              <a:gd name="T79" fmla="*/ 891 h 1135"/>
              <a:gd name="T80" fmla="*/ 503 w 775"/>
              <a:gd name="T81" fmla="*/ 956 h 1135"/>
              <a:gd name="T82" fmla="*/ 479 w 775"/>
              <a:gd name="T83" fmla="*/ 1026 h 1135"/>
              <a:gd name="T84" fmla="*/ 394 w 775"/>
              <a:gd name="T85" fmla="*/ 1053 h 1135"/>
              <a:gd name="T86" fmla="*/ 379 w 775"/>
              <a:gd name="T87" fmla="*/ 1093 h 1135"/>
              <a:gd name="T88" fmla="*/ 389 w 775"/>
              <a:gd name="T89" fmla="*/ 1111 h 1135"/>
              <a:gd name="T90" fmla="*/ 436 w 775"/>
              <a:gd name="T91" fmla="*/ 1133 h 1135"/>
              <a:gd name="T92" fmla="*/ 481 w 775"/>
              <a:gd name="T93" fmla="*/ 1134 h 1135"/>
              <a:gd name="T94" fmla="*/ 556 w 775"/>
              <a:gd name="T95" fmla="*/ 1103 h 1135"/>
              <a:gd name="T96" fmla="*/ 573 w 775"/>
              <a:gd name="T97" fmla="*/ 1099 h 1135"/>
              <a:gd name="T98" fmla="*/ 599 w 775"/>
              <a:gd name="T99" fmla="*/ 1091 h 1135"/>
              <a:gd name="T100" fmla="*/ 621 w 775"/>
              <a:gd name="T101" fmla="*/ 1057 h 1135"/>
              <a:gd name="T102" fmla="*/ 638 w 775"/>
              <a:gd name="T103" fmla="*/ 854 h 1135"/>
              <a:gd name="T104" fmla="*/ 690 w 775"/>
              <a:gd name="T105" fmla="*/ 710 h 1135"/>
              <a:gd name="T106" fmla="*/ 764 w 775"/>
              <a:gd name="T107" fmla="*/ 657 h 1135"/>
              <a:gd name="T108" fmla="*/ 775 w 775"/>
              <a:gd name="T109" fmla="*/ 623 h 1135"/>
              <a:gd name="T110" fmla="*/ 755 w 775"/>
              <a:gd name="T111" fmla="*/ 457 h 1135"/>
              <a:gd name="T112" fmla="*/ 738 w 775"/>
              <a:gd name="T113" fmla="*/ 393 h 1135"/>
              <a:gd name="T114" fmla="*/ 723 w 775"/>
              <a:gd name="T115" fmla="*/ 333 h 1135"/>
              <a:gd name="T116" fmla="*/ 708 w 775"/>
              <a:gd name="T117" fmla="*/ 263 h 1135"/>
              <a:gd name="T118" fmla="*/ 653 w 775"/>
              <a:gd name="T119" fmla="*/ 193 h 1135"/>
              <a:gd name="T120" fmla="*/ 618 w 775"/>
              <a:gd name="T121" fmla="*/ 163 h 1135"/>
              <a:gd name="T122" fmla="*/ 628 w 775"/>
              <a:gd name="T123" fmla="*/ 94 h 1135"/>
              <a:gd name="T124" fmla="*/ 607 w 775"/>
              <a:gd name="T125" fmla="*/ 59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5" h="1135">
                <a:moveTo>
                  <a:pt x="553" y="9"/>
                </a:moveTo>
                <a:lnTo>
                  <a:pt x="553" y="9"/>
                </a:lnTo>
                <a:lnTo>
                  <a:pt x="545" y="6"/>
                </a:lnTo>
                <a:lnTo>
                  <a:pt x="523" y="3"/>
                </a:lnTo>
                <a:lnTo>
                  <a:pt x="508" y="1"/>
                </a:lnTo>
                <a:lnTo>
                  <a:pt x="493" y="0"/>
                </a:lnTo>
                <a:lnTo>
                  <a:pt x="479" y="1"/>
                </a:lnTo>
                <a:lnTo>
                  <a:pt x="464" y="4"/>
                </a:lnTo>
                <a:lnTo>
                  <a:pt x="464" y="4"/>
                </a:lnTo>
                <a:lnTo>
                  <a:pt x="450" y="8"/>
                </a:lnTo>
                <a:lnTo>
                  <a:pt x="439" y="11"/>
                </a:lnTo>
                <a:lnTo>
                  <a:pt x="421" y="20"/>
                </a:lnTo>
                <a:lnTo>
                  <a:pt x="409" y="27"/>
                </a:lnTo>
                <a:lnTo>
                  <a:pt x="399" y="34"/>
                </a:lnTo>
                <a:lnTo>
                  <a:pt x="399" y="34"/>
                </a:lnTo>
                <a:lnTo>
                  <a:pt x="391" y="39"/>
                </a:lnTo>
                <a:lnTo>
                  <a:pt x="386" y="42"/>
                </a:lnTo>
                <a:lnTo>
                  <a:pt x="383" y="47"/>
                </a:lnTo>
                <a:lnTo>
                  <a:pt x="379" y="54"/>
                </a:lnTo>
                <a:lnTo>
                  <a:pt x="379" y="54"/>
                </a:lnTo>
                <a:lnTo>
                  <a:pt x="376" y="60"/>
                </a:lnTo>
                <a:lnTo>
                  <a:pt x="375" y="65"/>
                </a:lnTo>
                <a:lnTo>
                  <a:pt x="374" y="74"/>
                </a:lnTo>
                <a:lnTo>
                  <a:pt x="374" y="74"/>
                </a:lnTo>
                <a:lnTo>
                  <a:pt x="369" y="89"/>
                </a:lnTo>
                <a:lnTo>
                  <a:pt x="365" y="97"/>
                </a:lnTo>
                <a:lnTo>
                  <a:pt x="364" y="103"/>
                </a:lnTo>
                <a:lnTo>
                  <a:pt x="364" y="103"/>
                </a:lnTo>
                <a:lnTo>
                  <a:pt x="363" y="111"/>
                </a:lnTo>
                <a:lnTo>
                  <a:pt x="363" y="117"/>
                </a:lnTo>
                <a:lnTo>
                  <a:pt x="364" y="123"/>
                </a:lnTo>
                <a:lnTo>
                  <a:pt x="364" y="123"/>
                </a:lnTo>
                <a:lnTo>
                  <a:pt x="369" y="136"/>
                </a:lnTo>
                <a:lnTo>
                  <a:pt x="370" y="141"/>
                </a:lnTo>
                <a:lnTo>
                  <a:pt x="369" y="148"/>
                </a:lnTo>
                <a:lnTo>
                  <a:pt x="369" y="148"/>
                </a:lnTo>
                <a:lnTo>
                  <a:pt x="369" y="153"/>
                </a:lnTo>
                <a:lnTo>
                  <a:pt x="369" y="158"/>
                </a:lnTo>
                <a:lnTo>
                  <a:pt x="371" y="171"/>
                </a:lnTo>
                <a:lnTo>
                  <a:pt x="374" y="182"/>
                </a:lnTo>
                <a:lnTo>
                  <a:pt x="374" y="188"/>
                </a:lnTo>
                <a:lnTo>
                  <a:pt x="374" y="188"/>
                </a:lnTo>
                <a:lnTo>
                  <a:pt x="374" y="193"/>
                </a:lnTo>
                <a:lnTo>
                  <a:pt x="375" y="201"/>
                </a:lnTo>
                <a:lnTo>
                  <a:pt x="379" y="218"/>
                </a:lnTo>
                <a:lnTo>
                  <a:pt x="379" y="218"/>
                </a:lnTo>
                <a:lnTo>
                  <a:pt x="381" y="223"/>
                </a:lnTo>
                <a:lnTo>
                  <a:pt x="385" y="228"/>
                </a:lnTo>
                <a:lnTo>
                  <a:pt x="398" y="239"/>
                </a:lnTo>
                <a:lnTo>
                  <a:pt x="414" y="253"/>
                </a:lnTo>
                <a:lnTo>
                  <a:pt x="414" y="293"/>
                </a:lnTo>
                <a:lnTo>
                  <a:pt x="414" y="293"/>
                </a:lnTo>
                <a:lnTo>
                  <a:pt x="411" y="293"/>
                </a:lnTo>
                <a:lnTo>
                  <a:pt x="405" y="294"/>
                </a:lnTo>
                <a:lnTo>
                  <a:pt x="398" y="297"/>
                </a:lnTo>
                <a:lnTo>
                  <a:pt x="393" y="299"/>
                </a:lnTo>
                <a:lnTo>
                  <a:pt x="389" y="303"/>
                </a:lnTo>
                <a:lnTo>
                  <a:pt x="389" y="303"/>
                </a:lnTo>
                <a:lnTo>
                  <a:pt x="385" y="307"/>
                </a:lnTo>
                <a:lnTo>
                  <a:pt x="381" y="312"/>
                </a:lnTo>
                <a:lnTo>
                  <a:pt x="374" y="323"/>
                </a:lnTo>
                <a:lnTo>
                  <a:pt x="369" y="333"/>
                </a:lnTo>
                <a:lnTo>
                  <a:pt x="366" y="337"/>
                </a:lnTo>
                <a:lnTo>
                  <a:pt x="364" y="338"/>
                </a:lnTo>
                <a:lnTo>
                  <a:pt x="364" y="338"/>
                </a:lnTo>
                <a:lnTo>
                  <a:pt x="360" y="340"/>
                </a:lnTo>
                <a:lnTo>
                  <a:pt x="355" y="345"/>
                </a:lnTo>
                <a:lnTo>
                  <a:pt x="351" y="350"/>
                </a:lnTo>
                <a:lnTo>
                  <a:pt x="349" y="358"/>
                </a:lnTo>
                <a:lnTo>
                  <a:pt x="349" y="358"/>
                </a:lnTo>
                <a:lnTo>
                  <a:pt x="346" y="374"/>
                </a:lnTo>
                <a:lnTo>
                  <a:pt x="346" y="380"/>
                </a:lnTo>
                <a:lnTo>
                  <a:pt x="348" y="381"/>
                </a:lnTo>
                <a:lnTo>
                  <a:pt x="349" y="383"/>
                </a:lnTo>
                <a:lnTo>
                  <a:pt x="349" y="383"/>
                </a:lnTo>
                <a:lnTo>
                  <a:pt x="350" y="384"/>
                </a:lnTo>
                <a:lnTo>
                  <a:pt x="350" y="385"/>
                </a:lnTo>
                <a:lnTo>
                  <a:pt x="349" y="389"/>
                </a:lnTo>
                <a:lnTo>
                  <a:pt x="348" y="391"/>
                </a:lnTo>
                <a:lnTo>
                  <a:pt x="348" y="394"/>
                </a:lnTo>
                <a:lnTo>
                  <a:pt x="350" y="395"/>
                </a:lnTo>
                <a:lnTo>
                  <a:pt x="354" y="398"/>
                </a:lnTo>
                <a:lnTo>
                  <a:pt x="354" y="398"/>
                </a:lnTo>
                <a:lnTo>
                  <a:pt x="364" y="400"/>
                </a:lnTo>
                <a:lnTo>
                  <a:pt x="374" y="401"/>
                </a:lnTo>
                <a:lnTo>
                  <a:pt x="384" y="403"/>
                </a:lnTo>
                <a:lnTo>
                  <a:pt x="349" y="502"/>
                </a:lnTo>
                <a:lnTo>
                  <a:pt x="349" y="502"/>
                </a:lnTo>
                <a:lnTo>
                  <a:pt x="340" y="517"/>
                </a:lnTo>
                <a:lnTo>
                  <a:pt x="318" y="552"/>
                </a:lnTo>
                <a:lnTo>
                  <a:pt x="293" y="590"/>
                </a:lnTo>
                <a:lnTo>
                  <a:pt x="283" y="603"/>
                </a:lnTo>
                <a:lnTo>
                  <a:pt x="274" y="612"/>
                </a:lnTo>
                <a:lnTo>
                  <a:pt x="274" y="612"/>
                </a:lnTo>
                <a:lnTo>
                  <a:pt x="242" y="633"/>
                </a:lnTo>
                <a:lnTo>
                  <a:pt x="224" y="647"/>
                </a:lnTo>
                <a:lnTo>
                  <a:pt x="216" y="654"/>
                </a:lnTo>
                <a:lnTo>
                  <a:pt x="209" y="662"/>
                </a:lnTo>
                <a:lnTo>
                  <a:pt x="209" y="662"/>
                </a:lnTo>
                <a:lnTo>
                  <a:pt x="196" y="683"/>
                </a:lnTo>
                <a:lnTo>
                  <a:pt x="179" y="708"/>
                </a:lnTo>
                <a:lnTo>
                  <a:pt x="155" y="752"/>
                </a:lnTo>
                <a:lnTo>
                  <a:pt x="155" y="752"/>
                </a:lnTo>
                <a:lnTo>
                  <a:pt x="127" y="796"/>
                </a:lnTo>
                <a:lnTo>
                  <a:pt x="112" y="820"/>
                </a:lnTo>
                <a:lnTo>
                  <a:pt x="105" y="831"/>
                </a:lnTo>
                <a:lnTo>
                  <a:pt x="105" y="831"/>
                </a:lnTo>
                <a:lnTo>
                  <a:pt x="50" y="866"/>
                </a:lnTo>
                <a:lnTo>
                  <a:pt x="50" y="866"/>
                </a:lnTo>
                <a:lnTo>
                  <a:pt x="36" y="874"/>
                </a:lnTo>
                <a:lnTo>
                  <a:pt x="26" y="881"/>
                </a:lnTo>
                <a:lnTo>
                  <a:pt x="16" y="889"/>
                </a:lnTo>
                <a:lnTo>
                  <a:pt x="8" y="897"/>
                </a:lnTo>
                <a:lnTo>
                  <a:pt x="4" y="901"/>
                </a:lnTo>
                <a:lnTo>
                  <a:pt x="1" y="905"/>
                </a:lnTo>
                <a:lnTo>
                  <a:pt x="0" y="910"/>
                </a:lnTo>
                <a:lnTo>
                  <a:pt x="0" y="914"/>
                </a:lnTo>
                <a:lnTo>
                  <a:pt x="1" y="917"/>
                </a:lnTo>
                <a:lnTo>
                  <a:pt x="5" y="921"/>
                </a:lnTo>
                <a:lnTo>
                  <a:pt x="5" y="921"/>
                </a:lnTo>
                <a:lnTo>
                  <a:pt x="15" y="927"/>
                </a:lnTo>
                <a:lnTo>
                  <a:pt x="25" y="932"/>
                </a:lnTo>
                <a:lnTo>
                  <a:pt x="37" y="935"/>
                </a:lnTo>
                <a:lnTo>
                  <a:pt x="50" y="937"/>
                </a:lnTo>
                <a:lnTo>
                  <a:pt x="75" y="940"/>
                </a:lnTo>
                <a:lnTo>
                  <a:pt x="95" y="941"/>
                </a:lnTo>
                <a:lnTo>
                  <a:pt x="95" y="941"/>
                </a:lnTo>
                <a:lnTo>
                  <a:pt x="110" y="942"/>
                </a:lnTo>
                <a:lnTo>
                  <a:pt x="122" y="942"/>
                </a:lnTo>
                <a:lnTo>
                  <a:pt x="135" y="941"/>
                </a:lnTo>
                <a:lnTo>
                  <a:pt x="135" y="941"/>
                </a:lnTo>
                <a:lnTo>
                  <a:pt x="156" y="941"/>
                </a:lnTo>
                <a:lnTo>
                  <a:pt x="173" y="941"/>
                </a:lnTo>
                <a:lnTo>
                  <a:pt x="184" y="941"/>
                </a:lnTo>
                <a:lnTo>
                  <a:pt x="184" y="941"/>
                </a:lnTo>
                <a:lnTo>
                  <a:pt x="192" y="941"/>
                </a:lnTo>
                <a:lnTo>
                  <a:pt x="202" y="941"/>
                </a:lnTo>
                <a:lnTo>
                  <a:pt x="209" y="939"/>
                </a:lnTo>
                <a:lnTo>
                  <a:pt x="212" y="937"/>
                </a:lnTo>
                <a:lnTo>
                  <a:pt x="214" y="936"/>
                </a:lnTo>
                <a:lnTo>
                  <a:pt x="229" y="916"/>
                </a:lnTo>
                <a:lnTo>
                  <a:pt x="229" y="916"/>
                </a:lnTo>
                <a:lnTo>
                  <a:pt x="232" y="916"/>
                </a:lnTo>
                <a:lnTo>
                  <a:pt x="238" y="916"/>
                </a:lnTo>
                <a:lnTo>
                  <a:pt x="242" y="915"/>
                </a:lnTo>
                <a:lnTo>
                  <a:pt x="245" y="914"/>
                </a:lnTo>
                <a:lnTo>
                  <a:pt x="248" y="911"/>
                </a:lnTo>
                <a:lnTo>
                  <a:pt x="249" y="906"/>
                </a:lnTo>
                <a:lnTo>
                  <a:pt x="249" y="906"/>
                </a:lnTo>
                <a:lnTo>
                  <a:pt x="253" y="887"/>
                </a:lnTo>
                <a:lnTo>
                  <a:pt x="254" y="881"/>
                </a:lnTo>
                <a:lnTo>
                  <a:pt x="254" y="876"/>
                </a:lnTo>
                <a:lnTo>
                  <a:pt x="254" y="876"/>
                </a:lnTo>
                <a:lnTo>
                  <a:pt x="255" y="872"/>
                </a:lnTo>
                <a:lnTo>
                  <a:pt x="260" y="866"/>
                </a:lnTo>
                <a:lnTo>
                  <a:pt x="275" y="850"/>
                </a:lnTo>
                <a:lnTo>
                  <a:pt x="295" y="831"/>
                </a:lnTo>
                <a:lnTo>
                  <a:pt x="305" y="823"/>
                </a:lnTo>
                <a:lnTo>
                  <a:pt x="314" y="816"/>
                </a:lnTo>
                <a:lnTo>
                  <a:pt x="314" y="816"/>
                </a:lnTo>
                <a:lnTo>
                  <a:pt x="333" y="805"/>
                </a:lnTo>
                <a:lnTo>
                  <a:pt x="353" y="795"/>
                </a:lnTo>
                <a:lnTo>
                  <a:pt x="369" y="785"/>
                </a:lnTo>
                <a:lnTo>
                  <a:pt x="375" y="780"/>
                </a:lnTo>
                <a:lnTo>
                  <a:pt x="379" y="777"/>
                </a:lnTo>
                <a:lnTo>
                  <a:pt x="379" y="777"/>
                </a:lnTo>
                <a:lnTo>
                  <a:pt x="400" y="745"/>
                </a:lnTo>
                <a:lnTo>
                  <a:pt x="410" y="729"/>
                </a:lnTo>
                <a:lnTo>
                  <a:pt x="414" y="724"/>
                </a:lnTo>
                <a:lnTo>
                  <a:pt x="414" y="722"/>
                </a:lnTo>
                <a:lnTo>
                  <a:pt x="414" y="722"/>
                </a:lnTo>
                <a:lnTo>
                  <a:pt x="415" y="723"/>
                </a:lnTo>
                <a:lnTo>
                  <a:pt x="419" y="728"/>
                </a:lnTo>
                <a:lnTo>
                  <a:pt x="430" y="742"/>
                </a:lnTo>
                <a:lnTo>
                  <a:pt x="449" y="762"/>
                </a:lnTo>
                <a:lnTo>
                  <a:pt x="449" y="762"/>
                </a:lnTo>
                <a:lnTo>
                  <a:pt x="445" y="767"/>
                </a:lnTo>
                <a:lnTo>
                  <a:pt x="440" y="777"/>
                </a:lnTo>
                <a:lnTo>
                  <a:pt x="437" y="783"/>
                </a:lnTo>
                <a:lnTo>
                  <a:pt x="435" y="788"/>
                </a:lnTo>
                <a:lnTo>
                  <a:pt x="436" y="793"/>
                </a:lnTo>
                <a:lnTo>
                  <a:pt x="437" y="795"/>
                </a:lnTo>
                <a:lnTo>
                  <a:pt x="439" y="796"/>
                </a:lnTo>
                <a:lnTo>
                  <a:pt x="439" y="796"/>
                </a:lnTo>
                <a:lnTo>
                  <a:pt x="446" y="801"/>
                </a:lnTo>
                <a:lnTo>
                  <a:pt x="452" y="804"/>
                </a:lnTo>
                <a:lnTo>
                  <a:pt x="459" y="806"/>
                </a:lnTo>
                <a:lnTo>
                  <a:pt x="459" y="806"/>
                </a:lnTo>
                <a:lnTo>
                  <a:pt x="467" y="814"/>
                </a:lnTo>
                <a:lnTo>
                  <a:pt x="475" y="820"/>
                </a:lnTo>
                <a:lnTo>
                  <a:pt x="477" y="821"/>
                </a:lnTo>
                <a:lnTo>
                  <a:pt x="479" y="821"/>
                </a:lnTo>
                <a:lnTo>
                  <a:pt x="479" y="821"/>
                </a:lnTo>
                <a:lnTo>
                  <a:pt x="482" y="821"/>
                </a:lnTo>
                <a:lnTo>
                  <a:pt x="490" y="824"/>
                </a:lnTo>
                <a:lnTo>
                  <a:pt x="498" y="826"/>
                </a:lnTo>
                <a:lnTo>
                  <a:pt x="498" y="826"/>
                </a:lnTo>
                <a:lnTo>
                  <a:pt x="496" y="853"/>
                </a:lnTo>
                <a:lnTo>
                  <a:pt x="495" y="874"/>
                </a:lnTo>
                <a:lnTo>
                  <a:pt x="493" y="891"/>
                </a:lnTo>
                <a:lnTo>
                  <a:pt x="493" y="891"/>
                </a:lnTo>
                <a:lnTo>
                  <a:pt x="495" y="907"/>
                </a:lnTo>
                <a:lnTo>
                  <a:pt x="498" y="929"/>
                </a:lnTo>
                <a:lnTo>
                  <a:pt x="503" y="956"/>
                </a:lnTo>
                <a:lnTo>
                  <a:pt x="503" y="956"/>
                </a:lnTo>
                <a:lnTo>
                  <a:pt x="500" y="967"/>
                </a:lnTo>
                <a:lnTo>
                  <a:pt x="491" y="987"/>
                </a:lnTo>
                <a:lnTo>
                  <a:pt x="479" y="1016"/>
                </a:lnTo>
                <a:lnTo>
                  <a:pt x="479" y="1026"/>
                </a:lnTo>
                <a:lnTo>
                  <a:pt x="479" y="1026"/>
                </a:lnTo>
                <a:lnTo>
                  <a:pt x="442" y="1038"/>
                </a:lnTo>
                <a:lnTo>
                  <a:pt x="416" y="1046"/>
                </a:lnTo>
                <a:lnTo>
                  <a:pt x="399" y="1051"/>
                </a:lnTo>
                <a:lnTo>
                  <a:pt x="399" y="1051"/>
                </a:lnTo>
                <a:lnTo>
                  <a:pt x="394" y="1053"/>
                </a:lnTo>
                <a:lnTo>
                  <a:pt x="389" y="1058"/>
                </a:lnTo>
                <a:lnTo>
                  <a:pt x="385" y="1066"/>
                </a:lnTo>
                <a:lnTo>
                  <a:pt x="381" y="1074"/>
                </a:lnTo>
                <a:lnTo>
                  <a:pt x="379" y="1083"/>
                </a:lnTo>
                <a:lnTo>
                  <a:pt x="379" y="1093"/>
                </a:lnTo>
                <a:lnTo>
                  <a:pt x="380" y="1098"/>
                </a:lnTo>
                <a:lnTo>
                  <a:pt x="383" y="1103"/>
                </a:lnTo>
                <a:lnTo>
                  <a:pt x="385" y="1107"/>
                </a:lnTo>
                <a:lnTo>
                  <a:pt x="389" y="1111"/>
                </a:lnTo>
                <a:lnTo>
                  <a:pt x="389" y="1111"/>
                </a:lnTo>
                <a:lnTo>
                  <a:pt x="398" y="1117"/>
                </a:lnTo>
                <a:lnTo>
                  <a:pt x="406" y="1123"/>
                </a:lnTo>
                <a:lnTo>
                  <a:pt x="416" y="1127"/>
                </a:lnTo>
                <a:lnTo>
                  <a:pt x="426" y="1130"/>
                </a:lnTo>
                <a:lnTo>
                  <a:pt x="436" y="1133"/>
                </a:lnTo>
                <a:lnTo>
                  <a:pt x="447" y="1134"/>
                </a:lnTo>
                <a:lnTo>
                  <a:pt x="457" y="1135"/>
                </a:lnTo>
                <a:lnTo>
                  <a:pt x="469" y="1135"/>
                </a:lnTo>
                <a:lnTo>
                  <a:pt x="469" y="1135"/>
                </a:lnTo>
                <a:lnTo>
                  <a:pt x="481" y="1134"/>
                </a:lnTo>
                <a:lnTo>
                  <a:pt x="495" y="1129"/>
                </a:lnTo>
                <a:lnTo>
                  <a:pt x="510" y="1124"/>
                </a:lnTo>
                <a:lnTo>
                  <a:pt x="525" y="1118"/>
                </a:lnTo>
                <a:lnTo>
                  <a:pt x="548" y="1107"/>
                </a:lnTo>
                <a:lnTo>
                  <a:pt x="556" y="1103"/>
                </a:lnTo>
                <a:lnTo>
                  <a:pt x="558" y="1101"/>
                </a:lnTo>
                <a:lnTo>
                  <a:pt x="558" y="1101"/>
                </a:lnTo>
                <a:lnTo>
                  <a:pt x="559" y="1099"/>
                </a:lnTo>
                <a:lnTo>
                  <a:pt x="563" y="1099"/>
                </a:lnTo>
                <a:lnTo>
                  <a:pt x="573" y="1099"/>
                </a:lnTo>
                <a:lnTo>
                  <a:pt x="584" y="1098"/>
                </a:lnTo>
                <a:lnTo>
                  <a:pt x="589" y="1097"/>
                </a:lnTo>
                <a:lnTo>
                  <a:pt x="593" y="1096"/>
                </a:lnTo>
                <a:lnTo>
                  <a:pt x="593" y="1096"/>
                </a:lnTo>
                <a:lnTo>
                  <a:pt x="599" y="1091"/>
                </a:lnTo>
                <a:lnTo>
                  <a:pt x="606" y="1084"/>
                </a:lnTo>
                <a:lnTo>
                  <a:pt x="612" y="1076"/>
                </a:lnTo>
                <a:lnTo>
                  <a:pt x="618" y="1066"/>
                </a:lnTo>
                <a:lnTo>
                  <a:pt x="618" y="1066"/>
                </a:lnTo>
                <a:lnTo>
                  <a:pt x="621" y="1057"/>
                </a:lnTo>
                <a:lnTo>
                  <a:pt x="623" y="1041"/>
                </a:lnTo>
                <a:lnTo>
                  <a:pt x="627" y="996"/>
                </a:lnTo>
                <a:lnTo>
                  <a:pt x="633" y="901"/>
                </a:lnTo>
                <a:lnTo>
                  <a:pt x="633" y="901"/>
                </a:lnTo>
                <a:lnTo>
                  <a:pt x="638" y="854"/>
                </a:lnTo>
                <a:lnTo>
                  <a:pt x="647" y="795"/>
                </a:lnTo>
                <a:lnTo>
                  <a:pt x="658" y="727"/>
                </a:lnTo>
                <a:lnTo>
                  <a:pt x="658" y="727"/>
                </a:lnTo>
                <a:lnTo>
                  <a:pt x="674" y="719"/>
                </a:lnTo>
                <a:lnTo>
                  <a:pt x="690" y="710"/>
                </a:lnTo>
                <a:lnTo>
                  <a:pt x="710" y="699"/>
                </a:lnTo>
                <a:lnTo>
                  <a:pt x="730" y="687"/>
                </a:lnTo>
                <a:lnTo>
                  <a:pt x="749" y="672"/>
                </a:lnTo>
                <a:lnTo>
                  <a:pt x="758" y="664"/>
                </a:lnTo>
                <a:lnTo>
                  <a:pt x="764" y="657"/>
                </a:lnTo>
                <a:lnTo>
                  <a:pt x="769" y="649"/>
                </a:lnTo>
                <a:lnTo>
                  <a:pt x="773" y="642"/>
                </a:lnTo>
                <a:lnTo>
                  <a:pt x="773" y="642"/>
                </a:lnTo>
                <a:lnTo>
                  <a:pt x="774" y="633"/>
                </a:lnTo>
                <a:lnTo>
                  <a:pt x="775" y="623"/>
                </a:lnTo>
                <a:lnTo>
                  <a:pt x="775" y="598"/>
                </a:lnTo>
                <a:lnTo>
                  <a:pt x="773" y="570"/>
                </a:lnTo>
                <a:lnTo>
                  <a:pt x="769" y="538"/>
                </a:lnTo>
                <a:lnTo>
                  <a:pt x="759" y="481"/>
                </a:lnTo>
                <a:lnTo>
                  <a:pt x="755" y="457"/>
                </a:lnTo>
                <a:lnTo>
                  <a:pt x="753" y="442"/>
                </a:lnTo>
                <a:lnTo>
                  <a:pt x="753" y="442"/>
                </a:lnTo>
                <a:lnTo>
                  <a:pt x="750" y="431"/>
                </a:lnTo>
                <a:lnTo>
                  <a:pt x="748" y="419"/>
                </a:lnTo>
                <a:lnTo>
                  <a:pt x="738" y="393"/>
                </a:lnTo>
                <a:lnTo>
                  <a:pt x="733" y="378"/>
                </a:lnTo>
                <a:lnTo>
                  <a:pt x="728" y="364"/>
                </a:lnTo>
                <a:lnTo>
                  <a:pt x="724" y="349"/>
                </a:lnTo>
                <a:lnTo>
                  <a:pt x="723" y="333"/>
                </a:lnTo>
                <a:lnTo>
                  <a:pt x="723" y="333"/>
                </a:lnTo>
                <a:lnTo>
                  <a:pt x="723" y="309"/>
                </a:lnTo>
                <a:lnTo>
                  <a:pt x="721" y="294"/>
                </a:lnTo>
                <a:lnTo>
                  <a:pt x="720" y="288"/>
                </a:lnTo>
                <a:lnTo>
                  <a:pt x="718" y="282"/>
                </a:lnTo>
                <a:lnTo>
                  <a:pt x="708" y="263"/>
                </a:lnTo>
                <a:lnTo>
                  <a:pt x="708" y="263"/>
                </a:lnTo>
                <a:lnTo>
                  <a:pt x="693" y="239"/>
                </a:lnTo>
                <a:lnTo>
                  <a:pt x="678" y="218"/>
                </a:lnTo>
                <a:lnTo>
                  <a:pt x="664" y="203"/>
                </a:lnTo>
                <a:lnTo>
                  <a:pt x="653" y="193"/>
                </a:lnTo>
                <a:lnTo>
                  <a:pt x="653" y="193"/>
                </a:lnTo>
                <a:lnTo>
                  <a:pt x="643" y="186"/>
                </a:lnTo>
                <a:lnTo>
                  <a:pt x="632" y="176"/>
                </a:lnTo>
                <a:lnTo>
                  <a:pt x="618" y="163"/>
                </a:lnTo>
                <a:lnTo>
                  <a:pt x="618" y="163"/>
                </a:lnTo>
                <a:lnTo>
                  <a:pt x="626" y="133"/>
                </a:lnTo>
                <a:lnTo>
                  <a:pt x="628" y="110"/>
                </a:lnTo>
                <a:lnTo>
                  <a:pt x="629" y="100"/>
                </a:lnTo>
                <a:lnTo>
                  <a:pt x="628" y="94"/>
                </a:lnTo>
                <a:lnTo>
                  <a:pt x="628" y="94"/>
                </a:lnTo>
                <a:lnTo>
                  <a:pt x="621" y="75"/>
                </a:lnTo>
                <a:lnTo>
                  <a:pt x="617" y="67"/>
                </a:lnTo>
                <a:lnTo>
                  <a:pt x="613" y="64"/>
                </a:lnTo>
                <a:lnTo>
                  <a:pt x="613" y="64"/>
                </a:lnTo>
                <a:lnTo>
                  <a:pt x="607" y="59"/>
                </a:lnTo>
                <a:lnTo>
                  <a:pt x="599" y="50"/>
                </a:lnTo>
                <a:lnTo>
                  <a:pt x="588" y="39"/>
                </a:lnTo>
                <a:lnTo>
                  <a:pt x="583" y="29"/>
                </a:lnTo>
                <a:lnTo>
                  <a:pt x="553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9">
            <a:extLst>
              <a:ext uri="{FF2B5EF4-FFF2-40B4-BE49-F238E27FC236}">
                <a16:creationId xmlns:a16="http://schemas.microsoft.com/office/drawing/2014/main" id="{D6081177-5373-4B14-9450-2855AC76A83C}"/>
              </a:ext>
            </a:extLst>
          </p:cNvPr>
          <p:cNvSpPr>
            <a:spLocks noEditPoints="1"/>
          </p:cNvSpPr>
          <p:nvPr/>
        </p:nvSpPr>
        <p:spPr bwMode="auto">
          <a:xfrm>
            <a:off x="4666282" y="805872"/>
            <a:ext cx="677741" cy="1669944"/>
          </a:xfrm>
          <a:custGeom>
            <a:avLst/>
            <a:gdLst>
              <a:gd name="T0" fmla="*/ 157 w 472"/>
              <a:gd name="T1" fmla="*/ 23 h 1163"/>
              <a:gd name="T2" fmla="*/ 91 w 472"/>
              <a:gd name="T3" fmla="*/ 2 h 1163"/>
              <a:gd name="T4" fmla="*/ 57 w 472"/>
              <a:gd name="T5" fmla="*/ 3 h 1163"/>
              <a:gd name="T6" fmla="*/ 22 w 472"/>
              <a:gd name="T7" fmla="*/ 23 h 1163"/>
              <a:gd name="T8" fmla="*/ 7 w 472"/>
              <a:gd name="T9" fmla="*/ 37 h 1163"/>
              <a:gd name="T10" fmla="*/ 7 w 472"/>
              <a:gd name="T11" fmla="*/ 78 h 1163"/>
              <a:gd name="T12" fmla="*/ 0 w 472"/>
              <a:gd name="T13" fmla="*/ 127 h 1163"/>
              <a:gd name="T14" fmla="*/ 3 w 472"/>
              <a:gd name="T15" fmla="*/ 152 h 1163"/>
              <a:gd name="T16" fmla="*/ 7 w 472"/>
              <a:gd name="T17" fmla="*/ 168 h 1163"/>
              <a:gd name="T18" fmla="*/ 31 w 472"/>
              <a:gd name="T19" fmla="*/ 208 h 1163"/>
              <a:gd name="T20" fmla="*/ 53 w 472"/>
              <a:gd name="T21" fmla="*/ 235 h 1163"/>
              <a:gd name="T22" fmla="*/ 69 w 472"/>
              <a:gd name="T23" fmla="*/ 245 h 1163"/>
              <a:gd name="T24" fmla="*/ 52 w 472"/>
              <a:gd name="T25" fmla="*/ 288 h 1163"/>
              <a:gd name="T26" fmla="*/ 17 w 472"/>
              <a:gd name="T27" fmla="*/ 352 h 1163"/>
              <a:gd name="T28" fmla="*/ 12 w 472"/>
              <a:gd name="T29" fmla="*/ 367 h 1163"/>
              <a:gd name="T30" fmla="*/ 12 w 472"/>
              <a:gd name="T31" fmla="*/ 432 h 1163"/>
              <a:gd name="T32" fmla="*/ 5 w 472"/>
              <a:gd name="T33" fmla="*/ 548 h 1163"/>
              <a:gd name="T34" fmla="*/ 7 w 472"/>
              <a:gd name="T35" fmla="*/ 612 h 1163"/>
              <a:gd name="T36" fmla="*/ 32 w 472"/>
              <a:gd name="T37" fmla="*/ 647 h 1163"/>
              <a:gd name="T38" fmla="*/ 98 w 472"/>
              <a:gd name="T39" fmla="*/ 650 h 1163"/>
              <a:gd name="T40" fmla="*/ 139 w 472"/>
              <a:gd name="T41" fmla="*/ 671 h 1163"/>
              <a:gd name="T42" fmla="*/ 152 w 472"/>
              <a:gd name="T43" fmla="*/ 744 h 1163"/>
              <a:gd name="T44" fmla="*/ 174 w 472"/>
              <a:gd name="T45" fmla="*/ 800 h 1163"/>
              <a:gd name="T46" fmla="*/ 202 w 472"/>
              <a:gd name="T47" fmla="*/ 951 h 1163"/>
              <a:gd name="T48" fmla="*/ 231 w 472"/>
              <a:gd name="T49" fmla="*/ 1001 h 1163"/>
              <a:gd name="T50" fmla="*/ 231 w 472"/>
              <a:gd name="T51" fmla="*/ 1068 h 1163"/>
              <a:gd name="T52" fmla="*/ 177 w 472"/>
              <a:gd name="T53" fmla="*/ 1065 h 1163"/>
              <a:gd name="T54" fmla="*/ 143 w 472"/>
              <a:gd name="T55" fmla="*/ 1082 h 1163"/>
              <a:gd name="T56" fmla="*/ 157 w 472"/>
              <a:gd name="T57" fmla="*/ 1130 h 1163"/>
              <a:gd name="T58" fmla="*/ 220 w 472"/>
              <a:gd name="T59" fmla="*/ 1158 h 1163"/>
              <a:gd name="T60" fmla="*/ 376 w 472"/>
              <a:gd name="T61" fmla="*/ 1163 h 1163"/>
              <a:gd name="T62" fmla="*/ 392 w 472"/>
              <a:gd name="T63" fmla="*/ 1149 h 1163"/>
              <a:gd name="T64" fmla="*/ 388 w 472"/>
              <a:gd name="T65" fmla="*/ 1095 h 1163"/>
              <a:gd name="T66" fmla="*/ 381 w 472"/>
              <a:gd name="T67" fmla="*/ 1020 h 1163"/>
              <a:gd name="T68" fmla="*/ 381 w 472"/>
              <a:gd name="T69" fmla="*/ 996 h 1163"/>
              <a:gd name="T70" fmla="*/ 446 w 472"/>
              <a:gd name="T71" fmla="*/ 1010 h 1163"/>
              <a:gd name="T72" fmla="*/ 472 w 472"/>
              <a:gd name="T73" fmla="*/ 991 h 1163"/>
              <a:gd name="T74" fmla="*/ 457 w 472"/>
              <a:gd name="T75" fmla="*/ 932 h 1163"/>
              <a:gd name="T76" fmla="*/ 452 w 472"/>
              <a:gd name="T77" fmla="*/ 906 h 1163"/>
              <a:gd name="T78" fmla="*/ 415 w 472"/>
              <a:gd name="T79" fmla="*/ 810 h 1163"/>
              <a:gd name="T80" fmla="*/ 416 w 472"/>
              <a:gd name="T81" fmla="*/ 726 h 1163"/>
              <a:gd name="T82" fmla="*/ 421 w 472"/>
              <a:gd name="T83" fmla="*/ 652 h 1163"/>
              <a:gd name="T84" fmla="*/ 411 w 472"/>
              <a:gd name="T85" fmla="*/ 522 h 1163"/>
              <a:gd name="T86" fmla="*/ 426 w 472"/>
              <a:gd name="T87" fmla="*/ 298 h 1163"/>
              <a:gd name="T88" fmla="*/ 431 w 472"/>
              <a:gd name="T89" fmla="*/ 213 h 1163"/>
              <a:gd name="T90" fmla="*/ 412 w 472"/>
              <a:gd name="T91" fmla="*/ 160 h 1163"/>
              <a:gd name="T92" fmla="*/ 381 w 472"/>
              <a:gd name="T93" fmla="*/ 118 h 1163"/>
              <a:gd name="T94" fmla="*/ 361 w 472"/>
              <a:gd name="T95" fmla="*/ 76 h 1163"/>
              <a:gd name="T96" fmla="*/ 301 w 472"/>
              <a:gd name="T97" fmla="*/ 43 h 1163"/>
              <a:gd name="T98" fmla="*/ 264 w 472"/>
              <a:gd name="T99" fmla="*/ 48 h 1163"/>
              <a:gd name="T100" fmla="*/ 239 w 472"/>
              <a:gd name="T101" fmla="*/ 51 h 1163"/>
              <a:gd name="T102" fmla="*/ 192 w 472"/>
              <a:gd name="T103" fmla="*/ 43 h 1163"/>
              <a:gd name="T104" fmla="*/ 112 w 472"/>
              <a:gd name="T105" fmla="*/ 402 h 1163"/>
              <a:gd name="T106" fmla="*/ 112 w 472"/>
              <a:gd name="T107" fmla="*/ 442 h 1163"/>
              <a:gd name="T108" fmla="*/ 82 w 472"/>
              <a:gd name="T109" fmla="*/ 472 h 1163"/>
              <a:gd name="T110" fmla="*/ 82 w 472"/>
              <a:gd name="T111" fmla="*/ 405 h 1163"/>
              <a:gd name="T112" fmla="*/ 72 w 472"/>
              <a:gd name="T113" fmla="*/ 382 h 1163"/>
              <a:gd name="T114" fmla="*/ 77 w 472"/>
              <a:gd name="T115" fmla="*/ 372 h 1163"/>
              <a:gd name="T116" fmla="*/ 102 w 472"/>
              <a:gd name="T117" fmla="*/ 314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2" h="1163">
                <a:moveTo>
                  <a:pt x="192" y="43"/>
                </a:moveTo>
                <a:lnTo>
                  <a:pt x="192" y="43"/>
                </a:lnTo>
                <a:lnTo>
                  <a:pt x="182" y="37"/>
                </a:lnTo>
                <a:lnTo>
                  <a:pt x="170" y="30"/>
                </a:lnTo>
                <a:lnTo>
                  <a:pt x="157" y="23"/>
                </a:lnTo>
                <a:lnTo>
                  <a:pt x="157" y="23"/>
                </a:lnTo>
                <a:lnTo>
                  <a:pt x="128" y="10"/>
                </a:lnTo>
                <a:lnTo>
                  <a:pt x="114" y="6"/>
                </a:lnTo>
                <a:lnTo>
                  <a:pt x="108" y="3"/>
                </a:lnTo>
                <a:lnTo>
                  <a:pt x="102" y="3"/>
                </a:lnTo>
                <a:lnTo>
                  <a:pt x="102" y="3"/>
                </a:lnTo>
                <a:lnTo>
                  <a:pt x="91" y="2"/>
                </a:lnTo>
                <a:lnTo>
                  <a:pt x="79" y="0"/>
                </a:lnTo>
                <a:lnTo>
                  <a:pt x="73" y="0"/>
                </a:lnTo>
                <a:lnTo>
                  <a:pt x="67" y="0"/>
                </a:lnTo>
                <a:lnTo>
                  <a:pt x="62" y="1"/>
                </a:lnTo>
                <a:lnTo>
                  <a:pt x="57" y="3"/>
                </a:lnTo>
                <a:lnTo>
                  <a:pt x="57" y="3"/>
                </a:lnTo>
                <a:lnTo>
                  <a:pt x="46" y="10"/>
                </a:lnTo>
                <a:lnTo>
                  <a:pt x="36" y="15"/>
                </a:lnTo>
                <a:lnTo>
                  <a:pt x="27" y="18"/>
                </a:lnTo>
                <a:lnTo>
                  <a:pt x="25" y="21"/>
                </a:lnTo>
                <a:lnTo>
                  <a:pt x="22" y="23"/>
                </a:lnTo>
                <a:lnTo>
                  <a:pt x="22" y="23"/>
                </a:lnTo>
                <a:lnTo>
                  <a:pt x="21" y="26"/>
                </a:lnTo>
                <a:lnTo>
                  <a:pt x="18" y="27"/>
                </a:lnTo>
                <a:lnTo>
                  <a:pt x="13" y="28"/>
                </a:lnTo>
                <a:lnTo>
                  <a:pt x="11" y="31"/>
                </a:lnTo>
                <a:lnTo>
                  <a:pt x="8" y="33"/>
                </a:lnTo>
                <a:lnTo>
                  <a:pt x="7" y="37"/>
                </a:lnTo>
                <a:lnTo>
                  <a:pt x="7" y="43"/>
                </a:lnTo>
                <a:lnTo>
                  <a:pt x="7" y="43"/>
                </a:lnTo>
                <a:lnTo>
                  <a:pt x="7" y="65"/>
                </a:lnTo>
                <a:lnTo>
                  <a:pt x="6" y="71"/>
                </a:lnTo>
                <a:lnTo>
                  <a:pt x="7" y="78"/>
                </a:lnTo>
                <a:lnTo>
                  <a:pt x="7" y="78"/>
                </a:lnTo>
                <a:lnTo>
                  <a:pt x="7" y="84"/>
                </a:lnTo>
                <a:lnTo>
                  <a:pt x="6" y="91"/>
                </a:lnTo>
                <a:lnTo>
                  <a:pt x="3" y="96"/>
                </a:lnTo>
                <a:lnTo>
                  <a:pt x="2" y="103"/>
                </a:lnTo>
                <a:lnTo>
                  <a:pt x="2" y="103"/>
                </a:lnTo>
                <a:lnTo>
                  <a:pt x="0" y="127"/>
                </a:lnTo>
                <a:lnTo>
                  <a:pt x="0" y="139"/>
                </a:lnTo>
                <a:lnTo>
                  <a:pt x="1" y="144"/>
                </a:lnTo>
                <a:lnTo>
                  <a:pt x="2" y="148"/>
                </a:lnTo>
                <a:lnTo>
                  <a:pt x="2" y="148"/>
                </a:lnTo>
                <a:lnTo>
                  <a:pt x="3" y="151"/>
                </a:lnTo>
                <a:lnTo>
                  <a:pt x="3" y="152"/>
                </a:lnTo>
                <a:lnTo>
                  <a:pt x="3" y="154"/>
                </a:lnTo>
                <a:lnTo>
                  <a:pt x="2" y="155"/>
                </a:lnTo>
                <a:lnTo>
                  <a:pt x="3" y="159"/>
                </a:lnTo>
                <a:lnTo>
                  <a:pt x="5" y="163"/>
                </a:lnTo>
                <a:lnTo>
                  <a:pt x="7" y="168"/>
                </a:lnTo>
                <a:lnTo>
                  <a:pt x="7" y="168"/>
                </a:lnTo>
                <a:lnTo>
                  <a:pt x="20" y="185"/>
                </a:lnTo>
                <a:lnTo>
                  <a:pt x="27" y="198"/>
                </a:lnTo>
                <a:lnTo>
                  <a:pt x="27" y="198"/>
                </a:lnTo>
                <a:lnTo>
                  <a:pt x="30" y="203"/>
                </a:lnTo>
                <a:lnTo>
                  <a:pt x="30" y="205"/>
                </a:lnTo>
                <a:lnTo>
                  <a:pt x="31" y="208"/>
                </a:lnTo>
                <a:lnTo>
                  <a:pt x="37" y="213"/>
                </a:lnTo>
                <a:lnTo>
                  <a:pt x="37" y="213"/>
                </a:lnTo>
                <a:lnTo>
                  <a:pt x="41" y="217"/>
                </a:lnTo>
                <a:lnTo>
                  <a:pt x="45" y="220"/>
                </a:lnTo>
                <a:lnTo>
                  <a:pt x="50" y="229"/>
                </a:lnTo>
                <a:lnTo>
                  <a:pt x="53" y="235"/>
                </a:lnTo>
                <a:lnTo>
                  <a:pt x="55" y="237"/>
                </a:lnTo>
                <a:lnTo>
                  <a:pt x="57" y="238"/>
                </a:lnTo>
                <a:lnTo>
                  <a:pt x="57" y="238"/>
                </a:lnTo>
                <a:lnTo>
                  <a:pt x="60" y="239"/>
                </a:lnTo>
                <a:lnTo>
                  <a:pt x="63" y="240"/>
                </a:lnTo>
                <a:lnTo>
                  <a:pt x="69" y="245"/>
                </a:lnTo>
                <a:lnTo>
                  <a:pt x="77" y="253"/>
                </a:lnTo>
                <a:lnTo>
                  <a:pt x="77" y="253"/>
                </a:lnTo>
                <a:lnTo>
                  <a:pt x="69" y="263"/>
                </a:lnTo>
                <a:lnTo>
                  <a:pt x="62" y="273"/>
                </a:lnTo>
                <a:lnTo>
                  <a:pt x="52" y="288"/>
                </a:lnTo>
                <a:lnTo>
                  <a:pt x="52" y="288"/>
                </a:lnTo>
                <a:lnTo>
                  <a:pt x="47" y="296"/>
                </a:lnTo>
                <a:lnTo>
                  <a:pt x="43" y="306"/>
                </a:lnTo>
                <a:lnTo>
                  <a:pt x="37" y="325"/>
                </a:lnTo>
                <a:lnTo>
                  <a:pt x="33" y="341"/>
                </a:lnTo>
                <a:lnTo>
                  <a:pt x="32" y="347"/>
                </a:lnTo>
                <a:lnTo>
                  <a:pt x="17" y="352"/>
                </a:lnTo>
                <a:lnTo>
                  <a:pt x="17" y="352"/>
                </a:lnTo>
                <a:lnTo>
                  <a:pt x="17" y="352"/>
                </a:lnTo>
                <a:lnTo>
                  <a:pt x="15" y="352"/>
                </a:lnTo>
                <a:lnTo>
                  <a:pt x="13" y="356"/>
                </a:lnTo>
                <a:lnTo>
                  <a:pt x="12" y="367"/>
                </a:lnTo>
                <a:lnTo>
                  <a:pt x="12" y="367"/>
                </a:lnTo>
                <a:lnTo>
                  <a:pt x="12" y="384"/>
                </a:lnTo>
                <a:lnTo>
                  <a:pt x="13" y="400"/>
                </a:lnTo>
                <a:lnTo>
                  <a:pt x="15" y="417"/>
                </a:lnTo>
                <a:lnTo>
                  <a:pt x="13" y="425"/>
                </a:lnTo>
                <a:lnTo>
                  <a:pt x="12" y="432"/>
                </a:lnTo>
                <a:lnTo>
                  <a:pt x="12" y="432"/>
                </a:lnTo>
                <a:lnTo>
                  <a:pt x="10" y="446"/>
                </a:lnTo>
                <a:lnTo>
                  <a:pt x="8" y="463"/>
                </a:lnTo>
                <a:lnTo>
                  <a:pt x="7" y="517"/>
                </a:lnTo>
                <a:lnTo>
                  <a:pt x="7" y="517"/>
                </a:lnTo>
                <a:lnTo>
                  <a:pt x="6" y="533"/>
                </a:lnTo>
                <a:lnTo>
                  <a:pt x="5" y="548"/>
                </a:lnTo>
                <a:lnTo>
                  <a:pt x="2" y="573"/>
                </a:lnTo>
                <a:lnTo>
                  <a:pt x="1" y="583"/>
                </a:lnTo>
                <a:lnTo>
                  <a:pt x="1" y="593"/>
                </a:lnTo>
                <a:lnTo>
                  <a:pt x="3" y="602"/>
                </a:lnTo>
                <a:lnTo>
                  <a:pt x="7" y="612"/>
                </a:lnTo>
                <a:lnTo>
                  <a:pt x="7" y="612"/>
                </a:lnTo>
                <a:lnTo>
                  <a:pt x="11" y="620"/>
                </a:lnTo>
                <a:lnTo>
                  <a:pt x="12" y="625"/>
                </a:lnTo>
                <a:lnTo>
                  <a:pt x="13" y="633"/>
                </a:lnTo>
                <a:lnTo>
                  <a:pt x="13" y="635"/>
                </a:lnTo>
                <a:lnTo>
                  <a:pt x="17" y="638"/>
                </a:lnTo>
                <a:lnTo>
                  <a:pt x="32" y="647"/>
                </a:lnTo>
                <a:lnTo>
                  <a:pt x="32" y="647"/>
                </a:lnTo>
                <a:lnTo>
                  <a:pt x="38" y="649"/>
                </a:lnTo>
                <a:lnTo>
                  <a:pt x="46" y="652"/>
                </a:lnTo>
                <a:lnTo>
                  <a:pt x="62" y="653"/>
                </a:lnTo>
                <a:lnTo>
                  <a:pt x="81" y="653"/>
                </a:lnTo>
                <a:lnTo>
                  <a:pt x="98" y="650"/>
                </a:lnTo>
                <a:lnTo>
                  <a:pt x="116" y="648"/>
                </a:lnTo>
                <a:lnTo>
                  <a:pt x="129" y="644"/>
                </a:lnTo>
                <a:lnTo>
                  <a:pt x="142" y="642"/>
                </a:lnTo>
                <a:lnTo>
                  <a:pt x="142" y="642"/>
                </a:lnTo>
                <a:lnTo>
                  <a:pt x="141" y="650"/>
                </a:lnTo>
                <a:lnTo>
                  <a:pt x="139" y="671"/>
                </a:lnTo>
                <a:lnTo>
                  <a:pt x="139" y="686"/>
                </a:lnTo>
                <a:lnTo>
                  <a:pt x="141" y="701"/>
                </a:lnTo>
                <a:lnTo>
                  <a:pt x="143" y="716"/>
                </a:lnTo>
                <a:lnTo>
                  <a:pt x="147" y="731"/>
                </a:lnTo>
                <a:lnTo>
                  <a:pt x="147" y="731"/>
                </a:lnTo>
                <a:lnTo>
                  <a:pt x="152" y="744"/>
                </a:lnTo>
                <a:lnTo>
                  <a:pt x="157" y="755"/>
                </a:lnTo>
                <a:lnTo>
                  <a:pt x="164" y="769"/>
                </a:lnTo>
                <a:lnTo>
                  <a:pt x="169" y="775"/>
                </a:lnTo>
                <a:lnTo>
                  <a:pt x="172" y="776"/>
                </a:lnTo>
                <a:lnTo>
                  <a:pt x="172" y="776"/>
                </a:lnTo>
                <a:lnTo>
                  <a:pt x="174" y="800"/>
                </a:lnTo>
                <a:lnTo>
                  <a:pt x="182" y="853"/>
                </a:lnTo>
                <a:lnTo>
                  <a:pt x="185" y="883"/>
                </a:lnTo>
                <a:lnTo>
                  <a:pt x="190" y="912"/>
                </a:lnTo>
                <a:lnTo>
                  <a:pt x="197" y="936"/>
                </a:lnTo>
                <a:lnTo>
                  <a:pt x="199" y="944"/>
                </a:lnTo>
                <a:lnTo>
                  <a:pt x="202" y="951"/>
                </a:lnTo>
                <a:lnTo>
                  <a:pt x="202" y="951"/>
                </a:lnTo>
                <a:lnTo>
                  <a:pt x="212" y="967"/>
                </a:lnTo>
                <a:lnTo>
                  <a:pt x="219" y="978"/>
                </a:lnTo>
                <a:lnTo>
                  <a:pt x="225" y="989"/>
                </a:lnTo>
                <a:lnTo>
                  <a:pt x="231" y="1001"/>
                </a:lnTo>
                <a:lnTo>
                  <a:pt x="231" y="1001"/>
                </a:lnTo>
                <a:lnTo>
                  <a:pt x="240" y="1017"/>
                </a:lnTo>
                <a:lnTo>
                  <a:pt x="250" y="1035"/>
                </a:lnTo>
                <a:lnTo>
                  <a:pt x="261" y="1055"/>
                </a:lnTo>
                <a:lnTo>
                  <a:pt x="261" y="1055"/>
                </a:lnTo>
                <a:lnTo>
                  <a:pt x="245" y="1063"/>
                </a:lnTo>
                <a:lnTo>
                  <a:pt x="231" y="1068"/>
                </a:lnTo>
                <a:lnTo>
                  <a:pt x="222" y="1070"/>
                </a:lnTo>
                <a:lnTo>
                  <a:pt x="222" y="1070"/>
                </a:lnTo>
                <a:lnTo>
                  <a:pt x="217" y="1070"/>
                </a:lnTo>
                <a:lnTo>
                  <a:pt x="208" y="1069"/>
                </a:lnTo>
                <a:lnTo>
                  <a:pt x="187" y="1065"/>
                </a:lnTo>
                <a:lnTo>
                  <a:pt x="177" y="1065"/>
                </a:lnTo>
                <a:lnTo>
                  <a:pt x="167" y="1065"/>
                </a:lnTo>
                <a:lnTo>
                  <a:pt x="158" y="1067"/>
                </a:lnTo>
                <a:lnTo>
                  <a:pt x="154" y="1068"/>
                </a:lnTo>
                <a:lnTo>
                  <a:pt x="152" y="1070"/>
                </a:lnTo>
                <a:lnTo>
                  <a:pt x="152" y="1070"/>
                </a:lnTo>
                <a:lnTo>
                  <a:pt x="143" y="1082"/>
                </a:lnTo>
                <a:lnTo>
                  <a:pt x="139" y="1088"/>
                </a:lnTo>
                <a:lnTo>
                  <a:pt x="138" y="1095"/>
                </a:lnTo>
                <a:lnTo>
                  <a:pt x="138" y="1103"/>
                </a:lnTo>
                <a:lnTo>
                  <a:pt x="141" y="1111"/>
                </a:lnTo>
                <a:lnTo>
                  <a:pt x="147" y="1120"/>
                </a:lnTo>
                <a:lnTo>
                  <a:pt x="157" y="1130"/>
                </a:lnTo>
                <a:lnTo>
                  <a:pt x="157" y="1130"/>
                </a:lnTo>
                <a:lnTo>
                  <a:pt x="169" y="1139"/>
                </a:lnTo>
                <a:lnTo>
                  <a:pt x="182" y="1146"/>
                </a:lnTo>
                <a:lnTo>
                  <a:pt x="195" y="1151"/>
                </a:lnTo>
                <a:lnTo>
                  <a:pt x="208" y="1155"/>
                </a:lnTo>
                <a:lnTo>
                  <a:pt x="220" y="1158"/>
                </a:lnTo>
                <a:lnTo>
                  <a:pt x="230" y="1159"/>
                </a:lnTo>
                <a:lnTo>
                  <a:pt x="246" y="1160"/>
                </a:lnTo>
                <a:lnTo>
                  <a:pt x="296" y="1160"/>
                </a:lnTo>
                <a:lnTo>
                  <a:pt x="296" y="1160"/>
                </a:lnTo>
                <a:lnTo>
                  <a:pt x="347" y="1161"/>
                </a:lnTo>
                <a:lnTo>
                  <a:pt x="376" y="1163"/>
                </a:lnTo>
                <a:lnTo>
                  <a:pt x="386" y="1161"/>
                </a:lnTo>
                <a:lnTo>
                  <a:pt x="391" y="1160"/>
                </a:lnTo>
                <a:lnTo>
                  <a:pt x="391" y="1160"/>
                </a:lnTo>
                <a:lnTo>
                  <a:pt x="392" y="1159"/>
                </a:lnTo>
                <a:lnTo>
                  <a:pt x="392" y="1156"/>
                </a:lnTo>
                <a:lnTo>
                  <a:pt x="392" y="1149"/>
                </a:lnTo>
                <a:lnTo>
                  <a:pt x="390" y="1130"/>
                </a:lnTo>
                <a:lnTo>
                  <a:pt x="386" y="1110"/>
                </a:lnTo>
                <a:lnTo>
                  <a:pt x="386" y="1104"/>
                </a:lnTo>
                <a:lnTo>
                  <a:pt x="386" y="1100"/>
                </a:lnTo>
                <a:lnTo>
                  <a:pt x="386" y="1100"/>
                </a:lnTo>
                <a:lnTo>
                  <a:pt x="388" y="1095"/>
                </a:lnTo>
                <a:lnTo>
                  <a:pt x="392" y="1089"/>
                </a:lnTo>
                <a:lnTo>
                  <a:pt x="396" y="1080"/>
                </a:lnTo>
                <a:lnTo>
                  <a:pt x="396" y="1080"/>
                </a:lnTo>
                <a:lnTo>
                  <a:pt x="390" y="1058"/>
                </a:lnTo>
                <a:lnTo>
                  <a:pt x="381" y="1020"/>
                </a:lnTo>
                <a:lnTo>
                  <a:pt x="381" y="1020"/>
                </a:lnTo>
                <a:lnTo>
                  <a:pt x="375" y="993"/>
                </a:lnTo>
                <a:lnTo>
                  <a:pt x="371" y="981"/>
                </a:lnTo>
                <a:lnTo>
                  <a:pt x="371" y="981"/>
                </a:lnTo>
                <a:lnTo>
                  <a:pt x="374" y="986"/>
                </a:lnTo>
                <a:lnTo>
                  <a:pt x="377" y="989"/>
                </a:lnTo>
                <a:lnTo>
                  <a:pt x="381" y="996"/>
                </a:lnTo>
                <a:lnTo>
                  <a:pt x="388" y="1001"/>
                </a:lnTo>
                <a:lnTo>
                  <a:pt x="397" y="1006"/>
                </a:lnTo>
                <a:lnTo>
                  <a:pt x="407" y="1009"/>
                </a:lnTo>
                <a:lnTo>
                  <a:pt x="421" y="1010"/>
                </a:lnTo>
                <a:lnTo>
                  <a:pt x="421" y="1010"/>
                </a:lnTo>
                <a:lnTo>
                  <a:pt x="446" y="1010"/>
                </a:lnTo>
                <a:lnTo>
                  <a:pt x="456" y="1010"/>
                </a:lnTo>
                <a:lnTo>
                  <a:pt x="463" y="1008"/>
                </a:lnTo>
                <a:lnTo>
                  <a:pt x="468" y="1004"/>
                </a:lnTo>
                <a:lnTo>
                  <a:pt x="471" y="1002"/>
                </a:lnTo>
                <a:lnTo>
                  <a:pt x="472" y="999"/>
                </a:lnTo>
                <a:lnTo>
                  <a:pt x="472" y="991"/>
                </a:lnTo>
                <a:lnTo>
                  <a:pt x="471" y="981"/>
                </a:lnTo>
                <a:lnTo>
                  <a:pt x="471" y="981"/>
                </a:lnTo>
                <a:lnTo>
                  <a:pt x="459" y="944"/>
                </a:lnTo>
                <a:lnTo>
                  <a:pt x="456" y="931"/>
                </a:lnTo>
                <a:lnTo>
                  <a:pt x="456" y="931"/>
                </a:lnTo>
                <a:lnTo>
                  <a:pt x="457" y="932"/>
                </a:lnTo>
                <a:lnTo>
                  <a:pt x="458" y="932"/>
                </a:lnTo>
                <a:lnTo>
                  <a:pt x="458" y="931"/>
                </a:lnTo>
                <a:lnTo>
                  <a:pt x="458" y="928"/>
                </a:lnTo>
                <a:lnTo>
                  <a:pt x="456" y="916"/>
                </a:lnTo>
                <a:lnTo>
                  <a:pt x="456" y="916"/>
                </a:lnTo>
                <a:lnTo>
                  <a:pt x="452" y="906"/>
                </a:lnTo>
                <a:lnTo>
                  <a:pt x="451" y="903"/>
                </a:lnTo>
                <a:lnTo>
                  <a:pt x="448" y="900"/>
                </a:lnTo>
                <a:lnTo>
                  <a:pt x="441" y="881"/>
                </a:lnTo>
                <a:lnTo>
                  <a:pt x="441" y="881"/>
                </a:lnTo>
                <a:lnTo>
                  <a:pt x="421" y="829"/>
                </a:lnTo>
                <a:lnTo>
                  <a:pt x="415" y="810"/>
                </a:lnTo>
                <a:lnTo>
                  <a:pt x="411" y="796"/>
                </a:lnTo>
                <a:lnTo>
                  <a:pt x="411" y="796"/>
                </a:lnTo>
                <a:lnTo>
                  <a:pt x="406" y="761"/>
                </a:lnTo>
                <a:lnTo>
                  <a:pt x="406" y="761"/>
                </a:lnTo>
                <a:lnTo>
                  <a:pt x="407" y="755"/>
                </a:lnTo>
                <a:lnTo>
                  <a:pt x="416" y="726"/>
                </a:lnTo>
                <a:lnTo>
                  <a:pt x="416" y="726"/>
                </a:lnTo>
                <a:lnTo>
                  <a:pt x="421" y="709"/>
                </a:lnTo>
                <a:lnTo>
                  <a:pt x="422" y="698"/>
                </a:lnTo>
                <a:lnTo>
                  <a:pt x="422" y="683"/>
                </a:lnTo>
                <a:lnTo>
                  <a:pt x="421" y="652"/>
                </a:lnTo>
                <a:lnTo>
                  <a:pt x="421" y="652"/>
                </a:lnTo>
                <a:lnTo>
                  <a:pt x="421" y="632"/>
                </a:lnTo>
                <a:lnTo>
                  <a:pt x="420" y="612"/>
                </a:lnTo>
                <a:lnTo>
                  <a:pt x="416" y="578"/>
                </a:lnTo>
                <a:lnTo>
                  <a:pt x="412" y="548"/>
                </a:lnTo>
                <a:lnTo>
                  <a:pt x="411" y="534"/>
                </a:lnTo>
                <a:lnTo>
                  <a:pt x="411" y="522"/>
                </a:lnTo>
                <a:lnTo>
                  <a:pt x="411" y="522"/>
                </a:lnTo>
                <a:lnTo>
                  <a:pt x="416" y="417"/>
                </a:lnTo>
                <a:lnTo>
                  <a:pt x="420" y="350"/>
                </a:lnTo>
                <a:lnTo>
                  <a:pt x="423" y="321"/>
                </a:lnTo>
                <a:lnTo>
                  <a:pt x="426" y="298"/>
                </a:lnTo>
                <a:lnTo>
                  <a:pt x="426" y="298"/>
                </a:lnTo>
                <a:lnTo>
                  <a:pt x="428" y="281"/>
                </a:lnTo>
                <a:lnTo>
                  <a:pt x="431" y="271"/>
                </a:lnTo>
                <a:lnTo>
                  <a:pt x="435" y="259"/>
                </a:lnTo>
                <a:lnTo>
                  <a:pt x="435" y="254"/>
                </a:lnTo>
                <a:lnTo>
                  <a:pt x="435" y="246"/>
                </a:lnTo>
                <a:lnTo>
                  <a:pt x="431" y="213"/>
                </a:lnTo>
                <a:lnTo>
                  <a:pt x="431" y="213"/>
                </a:lnTo>
                <a:lnTo>
                  <a:pt x="428" y="202"/>
                </a:lnTo>
                <a:lnTo>
                  <a:pt x="426" y="192"/>
                </a:lnTo>
                <a:lnTo>
                  <a:pt x="423" y="182"/>
                </a:lnTo>
                <a:lnTo>
                  <a:pt x="420" y="174"/>
                </a:lnTo>
                <a:lnTo>
                  <a:pt x="412" y="160"/>
                </a:lnTo>
                <a:lnTo>
                  <a:pt x="405" y="149"/>
                </a:lnTo>
                <a:lnTo>
                  <a:pt x="388" y="133"/>
                </a:lnTo>
                <a:lnTo>
                  <a:pt x="383" y="126"/>
                </a:lnTo>
                <a:lnTo>
                  <a:pt x="382" y="122"/>
                </a:lnTo>
                <a:lnTo>
                  <a:pt x="381" y="118"/>
                </a:lnTo>
                <a:lnTo>
                  <a:pt x="381" y="118"/>
                </a:lnTo>
                <a:lnTo>
                  <a:pt x="379" y="104"/>
                </a:lnTo>
                <a:lnTo>
                  <a:pt x="379" y="98"/>
                </a:lnTo>
                <a:lnTo>
                  <a:pt x="376" y="93"/>
                </a:lnTo>
                <a:lnTo>
                  <a:pt x="372" y="87"/>
                </a:lnTo>
                <a:lnTo>
                  <a:pt x="367" y="82"/>
                </a:lnTo>
                <a:lnTo>
                  <a:pt x="361" y="76"/>
                </a:lnTo>
                <a:lnTo>
                  <a:pt x="351" y="68"/>
                </a:lnTo>
                <a:lnTo>
                  <a:pt x="351" y="68"/>
                </a:lnTo>
                <a:lnTo>
                  <a:pt x="332" y="56"/>
                </a:lnTo>
                <a:lnTo>
                  <a:pt x="321" y="48"/>
                </a:lnTo>
                <a:lnTo>
                  <a:pt x="311" y="45"/>
                </a:lnTo>
                <a:lnTo>
                  <a:pt x="301" y="43"/>
                </a:lnTo>
                <a:lnTo>
                  <a:pt x="301" y="43"/>
                </a:lnTo>
                <a:lnTo>
                  <a:pt x="290" y="45"/>
                </a:lnTo>
                <a:lnTo>
                  <a:pt x="281" y="46"/>
                </a:lnTo>
                <a:lnTo>
                  <a:pt x="271" y="48"/>
                </a:lnTo>
                <a:lnTo>
                  <a:pt x="271" y="48"/>
                </a:lnTo>
                <a:lnTo>
                  <a:pt x="264" y="48"/>
                </a:lnTo>
                <a:lnTo>
                  <a:pt x="256" y="47"/>
                </a:lnTo>
                <a:lnTo>
                  <a:pt x="251" y="48"/>
                </a:lnTo>
                <a:lnTo>
                  <a:pt x="251" y="48"/>
                </a:lnTo>
                <a:lnTo>
                  <a:pt x="248" y="50"/>
                </a:lnTo>
                <a:lnTo>
                  <a:pt x="244" y="51"/>
                </a:lnTo>
                <a:lnTo>
                  <a:pt x="239" y="51"/>
                </a:lnTo>
                <a:lnTo>
                  <a:pt x="231" y="48"/>
                </a:lnTo>
                <a:lnTo>
                  <a:pt x="231" y="48"/>
                </a:lnTo>
                <a:lnTo>
                  <a:pt x="220" y="46"/>
                </a:lnTo>
                <a:lnTo>
                  <a:pt x="208" y="43"/>
                </a:lnTo>
                <a:lnTo>
                  <a:pt x="192" y="43"/>
                </a:lnTo>
                <a:lnTo>
                  <a:pt x="192" y="43"/>
                </a:lnTo>
                <a:close/>
                <a:moveTo>
                  <a:pt x="107" y="303"/>
                </a:moveTo>
                <a:lnTo>
                  <a:pt x="127" y="323"/>
                </a:lnTo>
                <a:lnTo>
                  <a:pt x="122" y="352"/>
                </a:lnTo>
                <a:lnTo>
                  <a:pt x="122" y="352"/>
                </a:lnTo>
                <a:lnTo>
                  <a:pt x="119" y="370"/>
                </a:lnTo>
                <a:lnTo>
                  <a:pt x="112" y="402"/>
                </a:lnTo>
                <a:lnTo>
                  <a:pt x="112" y="402"/>
                </a:lnTo>
                <a:lnTo>
                  <a:pt x="111" y="410"/>
                </a:lnTo>
                <a:lnTo>
                  <a:pt x="109" y="416"/>
                </a:lnTo>
                <a:lnTo>
                  <a:pt x="111" y="426"/>
                </a:lnTo>
                <a:lnTo>
                  <a:pt x="112" y="435"/>
                </a:lnTo>
                <a:lnTo>
                  <a:pt x="112" y="442"/>
                </a:lnTo>
                <a:lnTo>
                  <a:pt x="112" y="442"/>
                </a:lnTo>
                <a:lnTo>
                  <a:pt x="111" y="446"/>
                </a:lnTo>
                <a:lnTo>
                  <a:pt x="107" y="451"/>
                </a:lnTo>
                <a:lnTo>
                  <a:pt x="97" y="461"/>
                </a:lnTo>
                <a:lnTo>
                  <a:pt x="82" y="472"/>
                </a:lnTo>
                <a:lnTo>
                  <a:pt x="82" y="472"/>
                </a:lnTo>
                <a:lnTo>
                  <a:pt x="82" y="451"/>
                </a:lnTo>
                <a:lnTo>
                  <a:pt x="83" y="435"/>
                </a:lnTo>
                <a:lnTo>
                  <a:pt x="82" y="422"/>
                </a:lnTo>
                <a:lnTo>
                  <a:pt x="82" y="422"/>
                </a:lnTo>
                <a:lnTo>
                  <a:pt x="82" y="413"/>
                </a:lnTo>
                <a:lnTo>
                  <a:pt x="82" y="405"/>
                </a:lnTo>
                <a:lnTo>
                  <a:pt x="82" y="397"/>
                </a:lnTo>
                <a:lnTo>
                  <a:pt x="82" y="392"/>
                </a:lnTo>
                <a:lnTo>
                  <a:pt x="82" y="392"/>
                </a:lnTo>
                <a:lnTo>
                  <a:pt x="81" y="389"/>
                </a:lnTo>
                <a:lnTo>
                  <a:pt x="78" y="387"/>
                </a:lnTo>
                <a:lnTo>
                  <a:pt x="72" y="382"/>
                </a:lnTo>
                <a:lnTo>
                  <a:pt x="72" y="382"/>
                </a:lnTo>
                <a:lnTo>
                  <a:pt x="69" y="380"/>
                </a:lnTo>
                <a:lnTo>
                  <a:pt x="71" y="377"/>
                </a:lnTo>
                <a:lnTo>
                  <a:pt x="73" y="375"/>
                </a:lnTo>
                <a:lnTo>
                  <a:pt x="77" y="372"/>
                </a:lnTo>
                <a:lnTo>
                  <a:pt x="77" y="372"/>
                </a:lnTo>
                <a:lnTo>
                  <a:pt x="81" y="367"/>
                </a:lnTo>
                <a:lnTo>
                  <a:pt x="84" y="359"/>
                </a:lnTo>
                <a:lnTo>
                  <a:pt x="92" y="337"/>
                </a:lnTo>
                <a:lnTo>
                  <a:pt x="92" y="337"/>
                </a:lnTo>
                <a:lnTo>
                  <a:pt x="97" y="326"/>
                </a:lnTo>
                <a:lnTo>
                  <a:pt x="102" y="314"/>
                </a:lnTo>
                <a:lnTo>
                  <a:pt x="107" y="303"/>
                </a:lnTo>
                <a:lnTo>
                  <a:pt x="107" y="3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FF17209B-30F1-4360-8847-A732C37415F0}"/>
              </a:ext>
            </a:extLst>
          </p:cNvPr>
          <p:cNvSpPr>
            <a:spLocks/>
          </p:cNvSpPr>
          <p:nvPr/>
        </p:nvSpPr>
        <p:spPr bwMode="auto">
          <a:xfrm>
            <a:off x="6395463" y="792249"/>
            <a:ext cx="958522" cy="1689598"/>
          </a:xfrm>
          <a:custGeom>
            <a:avLst/>
            <a:gdLst>
              <a:gd name="T0" fmla="*/ 82 w 590"/>
              <a:gd name="T1" fmla="*/ 53 h 1040"/>
              <a:gd name="T2" fmla="*/ 45 w 590"/>
              <a:gd name="T3" fmla="*/ 70 h 1040"/>
              <a:gd name="T4" fmla="*/ 46 w 590"/>
              <a:gd name="T5" fmla="*/ 103 h 1040"/>
              <a:gd name="T6" fmla="*/ 80 w 590"/>
              <a:gd name="T7" fmla="*/ 140 h 1040"/>
              <a:gd name="T8" fmla="*/ 104 w 590"/>
              <a:gd name="T9" fmla="*/ 150 h 1040"/>
              <a:gd name="T10" fmla="*/ 116 w 590"/>
              <a:gd name="T11" fmla="*/ 159 h 1040"/>
              <a:gd name="T12" fmla="*/ 125 w 590"/>
              <a:gd name="T13" fmla="*/ 170 h 1040"/>
              <a:gd name="T14" fmla="*/ 125 w 590"/>
              <a:gd name="T15" fmla="*/ 205 h 1040"/>
              <a:gd name="T16" fmla="*/ 145 w 590"/>
              <a:gd name="T17" fmla="*/ 245 h 1040"/>
              <a:gd name="T18" fmla="*/ 92 w 590"/>
              <a:gd name="T19" fmla="*/ 368 h 1040"/>
              <a:gd name="T20" fmla="*/ 80 w 590"/>
              <a:gd name="T21" fmla="*/ 379 h 1040"/>
              <a:gd name="T22" fmla="*/ 65 w 590"/>
              <a:gd name="T23" fmla="*/ 399 h 1040"/>
              <a:gd name="T24" fmla="*/ 50 w 590"/>
              <a:gd name="T25" fmla="*/ 444 h 1040"/>
              <a:gd name="T26" fmla="*/ 55 w 590"/>
              <a:gd name="T27" fmla="*/ 474 h 1040"/>
              <a:gd name="T28" fmla="*/ 65 w 590"/>
              <a:gd name="T29" fmla="*/ 504 h 1040"/>
              <a:gd name="T30" fmla="*/ 44 w 590"/>
              <a:gd name="T31" fmla="*/ 630 h 1040"/>
              <a:gd name="T32" fmla="*/ 44 w 590"/>
              <a:gd name="T33" fmla="*/ 690 h 1040"/>
              <a:gd name="T34" fmla="*/ 58 w 590"/>
              <a:gd name="T35" fmla="*/ 716 h 1040"/>
              <a:gd name="T36" fmla="*/ 75 w 590"/>
              <a:gd name="T37" fmla="*/ 728 h 1040"/>
              <a:gd name="T38" fmla="*/ 65 w 590"/>
              <a:gd name="T39" fmla="*/ 843 h 1040"/>
              <a:gd name="T40" fmla="*/ 71 w 590"/>
              <a:gd name="T41" fmla="*/ 921 h 1040"/>
              <a:gd name="T42" fmla="*/ 38 w 590"/>
              <a:gd name="T43" fmla="*/ 953 h 1040"/>
              <a:gd name="T44" fmla="*/ 3 w 590"/>
              <a:gd name="T45" fmla="*/ 961 h 1040"/>
              <a:gd name="T46" fmla="*/ 1 w 590"/>
              <a:gd name="T47" fmla="*/ 991 h 1040"/>
              <a:gd name="T48" fmla="*/ 16 w 590"/>
              <a:gd name="T49" fmla="*/ 1029 h 1040"/>
              <a:gd name="T50" fmla="*/ 65 w 590"/>
              <a:gd name="T51" fmla="*/ 1040 h 1040"/>
              <a:gd name="T52" fmla="*/ 135 w 590"/>
              <a:gd name="T53" fmla="*/ 1037 h 1040"/>
              <a:gd name="T54" fmla="*/ 195 w 590"/>
              <a:gd name="T55" fmla="*/ 1027 h 1040"/>
              <a:gd name="T56" fmla="*/ 215 w 590"/>
              <a:gd name="T57" fmla="*/ 1007 h 1040"/>
              <a:gd name="T58" fmla="*/ 227 w 590"/>
              <a:gd name="T59" fmla="*/ 994 h 1040"/>
              <a:gd name="T60" fmla="*/ 241 w 590"/>
              <a:gd name="T61" fmla="*/ 951 h 1040"/>
              <a:gd name="T62" fmla="*/ 236 w 590"/>
              <a:gd name="T63" fmla="*/ 926 h 1040"/>
              <a:gd name="T64" fmla="*/ 273 w 590"/>
              <a:gd name="T65" fmla="*/ 893 h 1040"/>
              <a:gd name="T66" fmla="*/ 317 w 590"/>
              <a:gd name="T67" fmla="*/ 853 h 1040"/>
              <a:gd name="T68" fmla="*/ 358 w 590"/>
              <a:gd name="T69" fmla="*/ 825 h 1040"/>
              <a:gd name="T70" fmla="*/ 350 w 590"/>
              <a:gd name="T71" fmla="*/ 788 h 1040"/>
              <a:gd name="T72" fmla="*/ 324 w 590"/>
              <a:gd name="T73" fmla="*/ 758 h 1040"/>
              <a:gd name="T74" fmla="*/ 289 w 590"/>
              <a:gd name="T75" fmla="*/ 743 h 1040"/>
              <a:gd name="T76" fmla="*/ 315 w 590"/>
              <a:gd name="T77" fmla="*/ 702 h 1040"/>
              <a:gd name="T78" fmla="*/ 332 w 590"/>
              <a:gd name="T79" fmla="*/ 688 h 1040"/>
              <a:gd name="T80" fmla="*/ 370 w 590"/>
              <a:gd name="T81" fmla="*/ 630 h 1040"/>
              <a:gd name="T82" fmla="*/ 393 w 590"/>
              <a:gd name="T83" fmla="*/ 616 h 1040"/>
              <a:gd name="T84" fmla="*/ 410 w 590"/>
              <a:gd name="T85" fmla="*/ 617 h 1040"/>
              <a:gd name="T86" fmla="*/ 500 w 590"/>
              <a:gd name="T87" fmla="*/ 647 h 1040"/>
              <a:gd name="T88" fmla="*/ 565 w 590"/>
              <a:gd name="T89" fmla="*/ 570 h 1040"/>
              <a:gd name="T90" fmla="*/ 581 w 590"/>
              <a:gd name="T91" fmla="*/ 493 h 1040"/>
              <a:gd name="T92" fmla="*/ 588 w 590"/>
              <a:gd name="T93" fmla="*/ 367 h 1040"/>
              <a:gd name="T94" fmla="*/ 587 w 590"/>
              <a:gd name="T95" fmla="*/ 301 h 1040"/>
              <a:gd name="T96" fmla="*/ 558 w 590"/>
              <a:gd name="T97" fmla="*/ 205 h 1040"/>
              <a:gd name="T98" fmla="*/ 536 w 590"/>
              <a:gd name="T99" fmla="*/ 184 h 1040"/>
              <a:gd name="T100" fmla="*/ 499 w 590"/>
              <a:gd name="T101" fmla="*/ 175 h 1040"/>
              <a:gd name="T102" fmla="*/ 394 w 590"/>
              <a:gd name="T103" fmla="*/ 200 h 1040"/>
              <a:gd name="T104" fmla="*/ 349 w 590"/>
              <a:gd name="T105" fmla="*/ 172 h 1040"/>
              <a:gd name="T106" fmla="*/ 358 w 590"/>
              <a:gd name="T107" fmla="*/ 135 h 1040"/>
              <a:gd name="T108" fmla="*/ 355 w 590"/>
              <a:gd name="T109" fmla="*/ 68 h 1040"/>
              <a:gd name="T110" fmla="*/ 323 w 590"/>
              <a:gd name="T111" fmla="*/ 33 h 1040"/>
              <a:gd name="T112" fmla="*/ 258 w 590"/>
              <a:gd name="T113" fmla="*/ 5 h 1040"/>
              <a:gd name="T114" fmla="*/ 211 w 590"/>
              <a:gd name="T115" fmla="*/ 5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0" h="1040">
                <a:moveTo>
                  <a:pt x="160" y="35"/>
                </a:moveTo>
                <a:lnTo>
                  <a:pt x="160" y="35"/>
                </a:lnTo>
                <a:lnTo>
                  <a:pt x="141" y="39"/>
                </a:lnTo>
                <a:lnTo>
                  <a:pt x="102" y="46"/>
                </a:lnTo>
                <a:lnTo>
                  <a:pt x="82" y="53"/>
                </a:lnTo>
                <a:lnTo>
                  <a:pt x="64" y="59"/>
                </a:lnTo>
                <a:lnTo>
                  <a:pt x="51" y="64"/>
                </a:lnTo>
                <a:lnTo>
                  <a:pt x="46" y="68"/>
                </a:lnTo>
                <a:lnTo>
                  <a:pt x="45" y="70"/>
                </a:lnTo>
                <a:lnTo>
                  <a:pt x="45" y="70"/>
                </a:lnTo>
                <a:lnTo>
                  <a:pt x="43" y="81"/>
                </a:lnTo>
                <a:lnTo>
                  <a:pt x="43" y="86"/>
                </a:lnTo>
                <a:lnTo>
                  <a:pt x="43" y="91"/>
                </a:lnTo>
                <a:lnTo>
                  <a:pt x="44" y="96"/>
                </a:lnTo>
                <a:lnTo>
                  <a:pt x="46" y="103"/>
                </a:lnTo>
                <a:lnTo>
                  <a:pt x="50" y="109"/>
                </a:lnTo>
                <a:lnTo>
                  <a:pt x="55" y="115"/>
                </a:lnTo>
                <a:lnTo>
                  <a:pt x="55" y="115"/>
                </a:lnTo>
                <a:lnTo>
                  <a:pt x="70" y="131"/>
                </a:lnTo>
                <a:lnTo>
                  <a:pt x="80" y="140"/>
                </a:lnTo>
                <a:lnTo>
                  <a:pt x="80" y="140"/>
                </a:lnTo>
                <a:lnTo>
                  <a:pt x="84" y="144"/>
                </a:lnTo>
                <a:lnTo>
                  <a:pt x="89" y="145"/>
                </a:lnTo>
                <a:lnTo>
                  <a:pt x="96" y="147"/>
                </a:lnTo>
                <a:lnTo>
                  <a:pt x="104" y="150"/>
                </a:lnTo>
                <a:lnTo>
                  <a:pt x="106" y="152"/>
                </a:lnTo>
                <a:lnTo>
                  <a:pt x="110" y="155"/>
                </a:lnTo>
                <a:lnTo>
                  <a:pt x="110" y="155"/>
                </a:lnTo>
                <a:lnTo>
                  <a:pt x="112" y="157"/>
                </a:lnTo>
                <a:lnTo>
                  <a:pt x="116" y="159"/>
                </a:lnTo>
                <a:lnTo>
                  <a:pt x="121" y="160"/>
                </a:lnTo>
                <a:lnTo>
                  <a:pt x="124" y="161"/>
                </a:lnTo>
                <a:lnTo>
                  <a:pt x="125" y="162"/>
                </a:lnTo>
                <a:lnTo>
                  <a:pt x="125" y="165"/>
                </a:lnTo>
                <a:lnTo>
                  <a:pt x="125" y="170"/>
                </a:lnTo>
                <a:lnTo>
                  <a:pt x="125" y="170"/>
                </a:lnTo>
                <a:lnTo>
                  <a:pt x="124" y="181"/>
                </a:lnTo>
                <a:lnTo>
                  <a:pt x="125" y="191"/>
                </a:lnTo>
                <a:lnTo>
                  <a:pt x="125" y="205"/>
                </a:lnTo>
                <a:lnTo>
                  <a:pt x="125" y="205"/>
                </a:lnTo>
                <a:lnTo>
                  <a:pt x="124" y="209"/>
                </a:lnTo>
                <a:lnTo>
                  <a:pt x="130" y="220"/>
                </a:lnTo>
                <a:lnTo>
                  <a:pt x="130" y="220"/>
                </a:lnTo>
                <a:lnTo>
                  <a:pt x="141" y="238"/>
                </a:lnTo>
                <a:lnTo>
                  <a:pt x="145" y="245"/>
                </a:lnTo>
                <a:lnTo>
                  <a:pt x="145" y="245"/>
                </a:lnTo>
                <a:lnTo>
                  <a:pt x="105" y="334"/>
                </a:lnTo>
                <a:lnTo>
                  <a:pt x="105" y="334"/>
                </a:lnTo>
                <a:lnTo>
                  <a:pt x="97" y="357"/>
                </a:lnTo>
                <a:lnTo>
                  <a:pt x="92" y="368"/>
                </a:lnTo>
                <a:lnTo>
                  <a:pt x="90" y="374"/>
                </a:lnTo>
                <a:lnTo>
                  <a:pt x="90" y="374"/>
                </a:lnTo>
                <a:lnTo>
                  <a:pt x="89" y="376"/>
                </a:lnTo>
                <a:lnTo>
                  <a:pt x="86" y="377"/>
                </a:lnTo>
                <a:lnTo>
                  <a:pt x="80" y="379"/>
                </a:lnTo>
                <a:lnTo>
                  <a:pt x="76" y="383"/>
                </a:lnTo>
                <a:lnTo>
                  <a:pt x="73" y="387"/>
                </a:lnTo>
                <a:lnTo>
                  <a:pt x="69" y="392"/>
                </a:lnTo>
                <a:lnTo>
                  <a:pt x="65" y="399"/>
                </a:lnTo>
                <a:lnTo>
                  <a:pt x="65" y="399"/>
                </a:lnTo>
                <a:lnTo>
                  <a:pt x="60" y="412"/>
                </a:lnTo>
                <a:lnTo>
                  <a:pt x="56" y="419"/>
                </a:lnTo>
                <a:lnTo>
                  <a:pt x="53" y="428"/>
                </a:lnTo>
                <a:lnTo>
                  <a:pt x="50" y="444"/>
                </a:lnTo>
                <a:lnTo>
                  <a:pt x="50" y="444"/>
                </a:lnTo>
                <a:lnTo>
                  <a:pt x="49" y="459"/>
                </a:lnTo>
                <a:lnTo>
                  <a:pt x="48" y="467"/>
                </a:lnTo>
                <a:lnTo>
                  <a:pt x="50" y="469"/>
                </a:lnTo>
                <a:lnTo>
                  <a:pt x="55" y="474"/>
                </a:lnTo>
                <a:lnTo>
                  <a:pt x="55" y="474"/>
                </a:lnTo>
                <a:lnTo>
                  <a:pt x="60" y="480"/>
                </a:lnTo>
                <a:lnTo>
                  <a:pt x="64" y="485"/>
                </a:lnTo>
                <a:lnTo>
                  <a:pt x="65" y="493"/>
                </a:lnTo>
                <a:lnTo>
                  <a:pt x="65" y="504"/>
                </a:lnTo>
                <a:lnTo>
                  <a:pt x="65" y="504"/>
                </a:lnTo>
                <a:lnTo>
                  <a:pt x="60" y="574"/>
                </a:lnTo>
                <a:lnTo>
                  <a:pt x="60" y="574"/>
                </a:lnTo>
                <a:lnTo>
                  <a:pt x="56" y="586"/>
                </a:lnTo>
                <a:lnTo>
                  <a:pt x="49" y="614"/>
                </a:lnTo>
                <a:lnTo>
                  <a:pt x="44" y="630"/>
                </a:lnTo>
                <a:lnTo>
                  <a:pt x="41" y="647"/>
                </a:lnTo>
                <a:lnTo>
                  <a:pt x="40" y="661"/>
                </a:lnTo>
                <a:lnTo>
                  <a:pt x="40" y="673"/>
                </a:lnTo>
                <a:lnTo>
                  <a:pt x="40" y="673"/>
                </a:lnTo>
                <a:lnTo>
                  <a:pt x="44" y="690"/>
                </a:lnTo>
                <a:lnTo>
                  <a:pt x="48" y="700"/>
                </a:lnTo>
                <a:lnTo>
                  <a:pt x="50" y="707"/>
                </a:lnTo>
                <a:lnTo>
                  <a:pt x="55" y="713"/>
                </a:lnTo>
                <a:lnTo>
                  <a:pt x="55" y="713"/>
                </a:lnTo>
                <a:lnTo>
                  <a:pt x="58" y="716"/>
                </a:lnTo>
                <a:lnTo>
                  <a:pt x="61" y="718"/>
                </a:lnTo>
                <a:lnTo>
                  <a:pt x="68" y="722"/>
                </a:lnTo>
                <a:lnTo>
                  <a:pt x="73" y="725"/>
                </a:lnTo>
                <a:lnTo>
                  <a:pt x="75" y="726"/>
                </a:lnTo>
                <a:lnTo>
                  <a:pt x="75" y="728"/>
                </a:lnTo>
                <a:lnTo>
                  <a:pt x="75" y="728"/>
                </a:lnTo>
                <a:lnTo>
                  <a:pt x="70" y="781"/>
                </a:lnTo>
                <a:lnTo>
                  <a:pt x="66" y="818"/>
                </a:lnTo>
                <a:lnTo>
                  <a:pt x="65" y="833"/>
                </a:lnTo>
                <a:lnTo>
                  <a:pt x="65" y="843"/>
                </a:lnTo>
                <a:lnTo>
                  <a:pt x="65" y="843"/>
                </a:lnTo>
                <a:lnTo>
                  <a:pt x="68" y="880"/>
                </a:lnTo>
                <a:lnTo>
                  <a:pt x="70" y="913"/>
                </a:lnTo>
                <a:lnTo>
                  <a:pt x="70" y="913"/>
                </a:lnTo>
                <a:lnTo>
                  <a:pt x="71" y="921"/>
                </a:lnTo>
                <a:lnTo>
                  <a:pt x="70" y="928"/>
                </a:lnTo>
                <a:lnTo>
                  <a:pt x="70" y="933"/>
                </a:lnTo>
                <a:lnTo>
                  <a:pt x="45" y="953"/>
                </a:lnTo>
                <a:lnTo>
                  <a:pt x="45" y="953"/>
                </a:lnTo>
                <a:lnTo>
                  <a:pt x="38" y="953"/>
                </a:lnTo>
                <a:lnTo>
                  <a:pt x="30" y="951"/>
                </a:lnTo>
                <a:lnTo>
                  <a:pt x="21" y="953"/>
                </a:lnTo>
                <a:lnTo>
                  <a:pt x="13" y="955"/>
                </a:lnTo>
                <a:lnTo>
                  <a:pt x="5" y="959"/>
                </a:lnTo>
                <a:lnTo>
                  <a:pt x="3" y="961"/>
                </a:lnTo>
                <a:lnTo>
                  <a:pt x="1" y="964"/>
                </a:lnTo>
                <a:lnTo>
                  <a:pt x="0" y="968"/>
                </a:lnTo>
                <a:lnTo>
                  <a:pt x="0" y="973"/>
                </a:lnTo>
                <a:lnTo>
                  <a:pt x="0" y="973"/>
                </a:lnTo>
                <a:lnTo>
                  <a:pt x="1" y="991"/>
                </a:lnTo>
                <a:lnTo>
                  <a:pt x="3" y="1000"/>
                </a:lnTo>
                <a:lnTo>
                  <a:pt x="4" y="1009"/>
                </a:lnTo>
                <a:lnTo>
                  <a:pt x="5" y="1016"/>
                </a:lnTo>
                <a:lnTo>
                  <a:pt x="10" y="1022"/>
                </a:lnTo>
                <a:lnTo>
                  <a:pt x="16" y="1029"/>
                </a:lnTo>
                <a:lnTo>
                  <a:pt x="25" y="1032"/>
                </a:lnTo>
                <a:lnTo>
                  <a:pt x="25" y="1032"/>
                </a:lnTo>
                <a:lnTo>
                  <a:pt x="36" y="1036"/>
                </a:lnTo>
                <a:lnTo>
                  <a:pt x="50" y="1039"/>
                </a:lnTo>
                <a:lnTo>
                  <a:pt x="65" y="1040"/>
                </a:lnTo>
                <a:lnTo>
                  <a:pt x="81" y="1040"/>
                </a:lnTo>
                <a:lnTo>
                  <a:pt x="110" y="1040"/>
                </a:lnTo>
                <a:lnTo>
                  <a:pt x="124" y="1039"/>
                </a:lnTo>
                <a:lnTo>
                  <a:pt x="135" y="1037"/>
                </a:lnTo>
                <a:lnTo>
                  <a:pt x="135" y="1037"/>
                </a:lnTo>
                <a:lnTo>
                  <a:pt x="153" y="1035"/>
                </a:lnTo>
                <a:lnTo>
                  <a:pt x="170" y="1032"/>
                </a:lnTo>
                <a:lnTo>
                  <a:pt x="183" y="1030"/>
                </a:lnTo>
                <a:lnTo>
                  <a:pt x="195" y="1027"/>
                </a:lnTo>
                <a:lnTo>
                  <a:pt x="195" y="1027"/>
                </a:lnTo>
                <a:lnTo>
                  <a:pt x="200" y="1025"/>
                </a:lnTo>
                <a:lnTo>
                  <a:pt x="203" y="1022"/>
                </a:lnTo>
                <a:lnTo>
                  <a:pt x="210" y="1015"/>
                </a:lnTo>
                <a:lnTo>
                  <a:pt x="213" y="1010"/>
                </a:lnTo>
                <a:lnTo>
                  <a:pt x="215" y="1007"/>
                </a:lnTo>
                <a:lnTo>
                  <a:pt x="215" y="1007"/>
                </a:lnTo>
                <a:lnTo>
                  <a:pt x="216" y="1007"/>
                </a:lnTo>
                <a:lnTo>
                  <a:pt x="220" y="1005"/>
                </a:lnTo>
                <a:lnTo>
                  <a:pt x="225" y="999"/>
                </a:lnTo>
                <a:lnTo>
                  <a:pt x="227" y="994"/>
                </a:lnTo>
                <a:lnTo>
                  <a:pt x="230" y="987"/>
                </a:lnTo>
                <a:lnTo>
                  <a:pt x="230" y="987"/>
                </a:lnTo>
                <a:lnTo>
                  <a:pt x="238" y="964"/>
                </a:lnTo>
                <a:lnTo>
                  <a:pt x="241" y="955"/>
                </a:lnTo>
                <a:lnTo>
                  <a:pt x="241" y="951"/>
                </a:lnTo>
                <a:lnTo>
                  <a:pt x="239" y="948"/>
                </a:lnTo>
                <a:lnTo>
                  <a:pt x="239" y="948"/>
                </a:lnTo>
                <a:lnTo>
                  <a:pt x="238" y="944"/>
                </a:lnTo>
                <a:lnTo>
                  <a:pt x="237" y="939"/>
                </a:lnTo>
                <a:lnTo>
                  <a:pt x="236" y="926"/>
                </a:lnTo>
                <a:lnTo>
                  <a:pt x="234" y="913"/>
                </a:lnTo>
                <a:lnTo>
                  <a:pt x="234" y="913"/>
                </a:lnTo>
                <a:lnTo>
                  <a:pt x="243" y="909"/>
                </a:lnTo>
                <a:lnTo>
                  <a:pt x="262" y="899"/>
                </a:lnTo>
                <a:lnTo>
                  <a:pt x="273" y="893"/>
                </a:lnTo>
                <a:lnTo>
                  <a:pt x="286" y="885"/>
                </a:lnTo>
                <a:lnTo>
                  <a:pt x="296" y="877"/>
                </a:lnTo>
                <a:lnTo>
                  <a:pt x="304" y="868"/>
                </a:lnTo>
                <a:lnTo>
                  <a:pt x="304" y="868"/>
                </a:lnTo>
                <a:lnTo>
                  <a:pt x="317" y="853"/>
                </a:lnTo>
                <a:lnTo>
                  <a:pt x="328" y="844"/>
                </a:lnTo>
                <a:lnTo>
                  <a:pt x="339" y="837"/>
                </a:lnTo>
                <a:lnTo>
                  <a:pt x="354" y="828"/>
                </a:lnTo>
                <a:lnTo>
                  <a:pt x="354" y="828"/>
                </a:lnTo>
                <a:lnTo>
                  <a:pt x="358" y="825"/>
                </a:lnTo>
                <a:lnTo>
                  <a:pt x="359" y="822"/>
                </a:lnTo>
                <a:lnTo>
                  <a:pt x="360" y="817"/>
                </a:lnTo>
                <a:lnTo>
                  <a:pt x="360" y="812"/>
                </a:lnTo>
                <a:lnTo>
                  <a:pt x="357" y="801"/>
                </a:lnTo>
                <a:lnTo>
                  <a:pt x="350" y="788"/>
                </a:lnTo>
                <a:lnTo>
                  <a:pt x="342" y="777"/>
                </a:lnTo>
                <a:lnTo>
                  <a:pt x="334" y="767"/>
                </a:lnTo>
                <a:lnTo>
                  <a:pt x="328" y="761"/>
                </a:lnTo>
                <a:lnTo>
                  <a:pt x="324" y="758"/>
                </a:lnTo>
                <a:lnTo>
                  <a:pt x="324" y="758"/>
                </a:lnTo>
                <a:lnTo>
                  <a:pt x="317" y="757"/>
                </a:lnTo>
                <a:lnTo>
                  <a:pt x="306" y="752"/>
                </a:lnTo>
                <a:lnTo>
                  <a:pt x="294" y="748"/>
                </a:lnTo>
                <a:lnTo>
                  <a:pt x="291" y="746"/>
                </a:lnTo>
                <a:lnTo>
                  <a:pt x="289" y="743"/>
                </a:lnTo>
                <a:lnTo>
                  <a:pt x="289" y="743"/>
                </a:lnTo>
                <a:lnTo>
                  <a:pt x="291" y="739"/>
                </a:lnTo>
                <a:lnTo>
                  <a:pt x="293" y="733"/>
                </a:lnTo>
                <a:lnTo>
                  <a:pt x="303" y="718"/>
                </a:lnTo>
                <a:lnTo>
                  <a:pt x="315" y="702"/>
                </a:lnTo>
                <a:lnTo>
                  <a:pt x="320" y="696"/>
                </a:lnTo>
                <a:lnTo>
                  <a:pt x="324" y="693"/>
                </a:lnTo>
                <a:lnTo>
                  <a:pt x="324" y="693"/>
                </a:lnTo>
                <a:lnTo>
                  <a:pt x="328" y="691"/>
                </a:lnTo>
                <a:lnTo>
                  <a:pt x="332" y="688"/>
                </a:lnTo>
                <a:lnTo>
                  <a:pt x="342" y="678"/>
                </a:lnTo>
                <a:lnTo>
                  <a:pt x="354" y="663"/>
                </a:lnTo>
                <a:lnTo>
                  <a:pt x="354" y="663"/>
                </a:lnTo>
                <a:lnTo>
                  <a:pt x="364" y="642"/>
                </a:lnTo>
                <a:lnTo>
                  <a:pt x="370" y="630"/>
                </a:lnTo>
                <a:lnTo>
                  <a:pt x="374" y="624"/>
                </a:lnTo>
                <a:lnTo>
                  <a:pt x="374" y="624"/>
                </a:lnTo>
                <a:lnTo>
                  <a:pt x="385" y="620"/>
                </a:lnTo>
                <a:lnTo>
                  <a:pt x="390" y="617"/>
                </a:lnTo>
                <a:lnTo>
                  <a:pt x="393" y="616"/>
                </a:lnTo>
                <a:lnTo>
                  <a:pt x="394" y="614"/>
                </a:lnTo>
                <a:lnTo>
                  <a:pt x="394" y="614"/>
                </a:lnTo>
                <a:lnTo>
                  <a:pt x="395" y="614"/>
                </a:lnTo>
                <a:lnTo>
                  <a:pt x="399" y="614"/>
                </a:lnTo>
                <a:lnTo>
                  <a:pt x="410" y="617"/>
                </a:lnTo>
                <a:lnTo>
                  <a:pt x="446" y="632"/>
                </a:lnTo>
                <a:lnTo>
                  <a:pt x="467" y="640"/>
                </a:lnTo>
                <a:lnTo>
                  <a:pt x="485" y="645"/>
                </a:lnTo>
                <a:lnTo>
                  <a:pt x="494" y="646"/>
                </a:lnTo>
                <a:lnTo>
                  <a:pt x="500" y="647"/>
                </a:lnTo>
                <a:lnTo>
                  <a:pt x="505" y="646"/>
                </a:lnTo>
                <a:lnTo>
                  <a:pt x="509" y="644"/>
                </a:lnTo>
                <a:lnTo>
                  <a:pt x="509" y="644"/>
                </a:lnTo>
                <a:lnTo>
                  <a:pt x="546" y="596"/>
                </a:lnTo>
                <a:lnTo>
                  <a:pt x="565" y="570"/>
                </a:lnTo>
                <a:lnTo>
                  <a:pt x="571" y="560"/>
                </a:lnTo>
                <a:lnTo>
                  <a:pt x="573" y="554"/>
                </a:lnTo>
                <a:lnTo>
                  <a:pt x="573" y="554"/>
                </a:lnTo>
                <a:lnTo>
                  <a:pt x="576" y="533"/>
                </a:lnTo>
                <a:lnTo>
                  <a:pt x="581" y="493"/>
                </a:lnTo>
                <a:lnTo>
                  <a:pt x="586" y="445"/>
                </a:lnTo>
                <a:lnTo>
                  <a:pt x="587" y="422"/>
                </a:lnTo>
                <a:lnTo>
                  <a:pt x="588" y="399"/>
                </a:lnTo>
                <a:lnTo>
                  <a:pt x="588" y="399"/>
                </a:lnTo>
                <a:lnTo>
                  <a:pt x="588" y="367"/>
                </a:lnTo>
                <a:lnTo>
                  <a:pt x="590" y="349"/>
                </a:lnTo>
                <a:lnTo>
                  <a:pt x="590" y="334"/>
                </a:lnTo>
                <a:lnTo>
                  <a:pt x="588" y="314"/>
                </a:lnTo>
                <a:lnTo>
                  <a:pt x="588" y="314"/>
                </a:lnTo>
                <a:lnTo>
                  <a:pt x="587" y="301"/>
                </a:lnTo>
                <a:lnTo>
                  <a:pt x="583" y="285"/>
                </a:lnTo>
                <a:lnTo>
                  <a:pt x="576" y="252"/>
                </a:lnTo>
                <a:lnTo>
                  <a:pt x="567" y="223"/>
                </a:lnTo>
                <a:lnTo>
                  <a:pt x="562" y="212"/>
                </a:lnTo>
                <a:lnTo>
                  <a:pt x="558" y="205"/>
                </a:lnTo>
                <a:lnTo>
                  <a:pt x="558" y="205"/>
                </a:lnTo>
                <a:lnTo>
                  <a:pt x="555" y="199"/>
                </a:lnTo>
                <a:lnTo>
                  <a:pt x="550" y="192"/>
                </a:lnTo>
                <a:lnTo>
                  <a:pt x="543" y="187"/>
                </a:lnTo>
                <a:lnTo>
                  <a:pt x="536" y="184"/>
                </a:lnTo>
                <a:lnTo>
                  <a:pt x="529" y="180"/>
                </a:lnTo>
                <a:lnTo>
                  <a:pt x="520" y="176"/>
                </a:lnTo>
                <a:lnTo>
                  <a:pt x="510" y="175"/>
                </a:lnTo>
                <a:lnTo>
                  <a:pt x="499" y="175"/>
                </a:lnTo>
                <a:lnTo>
                  <a:pt x="499" y="175"/>
                </a:lnTo>
                <a:lnTo>
                  <a:pt x="476" y="177"/>
                </a:lnTo>
                <a:lnTo>
                  <a:pt x="460" y="180"/>
                </a:lnTo>
                <a:lnTo>
                  <a:pt x="444" y="185"/>
                </a:lnTo>
                <a:lnTo>
                  <a:pt x="424" y="185"/>
                </a:lnTo>
                <a:lnTo>
                  <a:pt x="394" y="200"/>
                </a:lnTo>
                <a:lnTo>
                  <a:pt x="384" y="220"/>
                </a:lnTo>
                <a:lnTo>
                  <a:pt x="329" y="205"/>
                </a:lnTo>
                <a:lnTo>
                  <a:pt x="329" y="205"/>
                </a:lnTo>
                <a:lnTo>
                  <a:pt x="340" y="187"/>
                </a:lnTo>
                <a:lnTo>
                  <a:pt x="349" y="172"/>
                </a:lnTo>
                <a:lnTo>
                  <a:pt x="352" y="166"/>
                </a:lnTo>
                <a:lnTo>
                  <a:pt x="354" y="160"/>
                </a:lnTo>
                <a:lnTo>
                  <a:pt x="354" y="160"/>
                </a:lnTo>
                <a:lnTo>
                  <a:pt x="357" y="149"/>
                </a:lnTo>
                <a:lnTo>
                  <a:pt x="358" y="135"/>
                </a:lnTo>
                <a:lnTo>
                  <a:pt x="359" y="105"/>
                </a:lnTo>
                <a:lnTo>
                  <a:pt x="359" y="105"/>
                </a:lnTo>
                <a:lnTo>
                  <a:pt x="360" y="91"/>
                </a:lnTo>
                <a:lnTo>
                  <a:pt x="359" y="79"/>
                </a:lnTo>
                <a:lnTo>
                  <a:pt x="355" y="68"/>
                </a:lnTo>
                <a:lnTo>
                  <a:pt x="349" y="55"/>
                </a:lnTo>
                <a:lnTo>
                  <a:pt x="349" y="55"/>
                </a:lnTo>
                <a:lnTo>
                  <a:pt x="343" y="48"/>
                </a:lnTo>
                <a:lnTo>
                  <a:pt x="334" y="40"/>
                </a:lnTo>
                <a:lnTo>
                  <a:pt x="323" y="33"/>
                </a:lnTo>
                <a:lnTo>
                  <a:pt x="313" y="25"/>
                </a:lnTo>
                <a:lnTo>
                  <a:pt x="293" y="15"/>
                </a:lnTo>
                <a:lnTo>
                  <a:pt x="284" y="10"/>
                </a:lnTo>
                <a:lnTo>
                  <a:pt x="284" y="10"/>
                </a:lnTo>
                <a:lnTo>
                  <a:pt x="258" y="5"/>
                </a:lnTo>
                <a:lnTo>
                  <a:pt x="238" y="2"/>
                </a:lnTo>
                <a:lnTo>
                  <a:pt x="225" y="0"/>
                </a:lnTo>
                <a:lnTo>
                  <a:pt x="225" y="0"/>
                </a:lnTo>
                <a:lnTo>
                  <a:pt x="220" y="2"/>
                </a:lnTo>
                <a:lnTo>
                  <a:pt x="211" y="5"/>
                </a:lnTo>
                <a:lnTo>
                  <a:pt x="190" y="18"/>
                </a:lnTo>
                <a:lnTo>
                  <a:pt x="170" y="30"/>
                </a:lnTo>
                <a:lnTo>
                  <a:pt x="160" y="35"/>
                </a:lnTo>
                <a:lnTo>
                  <a:pt x="160" y="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C90D00B9-1A7F-49D4-95A6-E207CD866292}"/>
              </a:ext>
            </a:extLst>
          </p:cNvPr>
          <p:cNvSpPr>
            <a:spLocks noEditPoints="1"/>
          </p:cNvSpPr>
          <p:nvPr/>
        </p:nvSpPr>
        <p:spPr bwMode="auto">
          <a:xfrm>
            <a:off x="8390867" y="836433"/>
            <a:ext cx="716671" cy="1602458"/>
          </a:xfrm>
          <a:custGeom>
            <a:avLst/>
            <a:gdLst>
              <a:gd name="T0" fmla="*/ 96 w 606"/>
              <a:gd name="T1" fmla="*/ 135 h 1355"/>
              <a:gd name="T2" fmla="*/ 96 w 606"/>
              <a:gd name="T3" fmla="*/ 135 h 1355"/>
              <a:gd name="T4" fmla="*/ 93 w 606"/>
              <a:gd name="T5" fmla="*/ 185 h 1355"/>
              <a:gd name="T6" fmla="*/ 116 w 606"/>
              <a:gd name="T7" fmla="*/ 212 h 1355"/>
              <a:gd name="T8" fmla="*/ 123 w 606"/>
              <a:gd name="T9" fmla="*/ 235 h 1355"/>
              <a:gd name="T10" fmla="*/ 135 w 606"/>
              <a:gd name="T11" fmla="*/ 247 h 1355"/>
              <a:gd name="T12" fmla="*/ 158 w 606"/>
              <a:gd name="T13" fmla="*/ 278 h 1355"/>
              <a:gd name="T14" fmla="*/ 183 w 606"/>
              <a:gd name="T15" fmla="*/ 320 h 1355"/>
              <a:gd name="T16" fmla="*/ 120 w 606"/>
              <a:gd name="T17" fmla="*/ 366 h 1355"/>
              <a:gd name="T18" fmla="*/ 128 w 606"/>
              <a:gd name="T19" fmla="*/ 414 h 1355"/>
              <a:gd name="T20" fmla="*/ 47 w 606"/>
              <a:gd name="T21" fmla="*/ 639 h 1355"/>
              <a:gd name="T22" fmla="*/ 46 w 606"/>
              <a:gd name="T23" fmla="*/ 750 h 1355"/>
              <a:gd name="T24" fmla="*/ 77 w 606"/>
              <a:gd name="T25" fmla="*/ 843 h 1355"/>
              <a:gd name="T26" fmla="*/ 19 w 606"/>
              <a:gd name="T27" fmla="*/ 956 h 1355"/>
              <a:gd name="T28" fmla="*/ 2 w 606"/>
              <a:gd name="T29" fmla="*/ 1037 h 1355"/>
              <a:gd name="T30" fmla="*/ 7 w 606"/>
              <a:gd name="T31" fmla="*/ 1077 h 1355"/>
              <a:gd name="T32" fmla="*/ 198 w 606"/>
              <a:gd name="T33" fmla="*/ 1237 h 1355"/>
              <a:gd name="T34" fmla="*/ 159 w 606"/>
              <a:gd name="T35" fmla="*/ 1287 h 1355"/>
              <a:gd name="T36" fmla="*/ 159 w 606"/>
              <a:gd name="T37" fmla="*/ 1319 h 1355"/>
              <a:gd name="T38" fmla="*/ 173 w 606"/>
              <a:gd name="T39" fmla="*/ 1339 h 1355"/>
              <a:gd name="T40" fmla="*/ 234 w 606"/>
              <a:gd name="T41" fmla="*/ 1354 h 1355"/>
              <a:gd name="T42" fmla="*/ 292 w 606"/>
              <a:gd name="T43" fmla="*/ 1348 h 1355"/>
              <a:gd name="T44" fmla="*/ 328 w 606"/>
              <a:gd name="T45" fmla="*/ 1337 h 1355"/>
              <a:gd name="T46" fmla="*/ 366 w 606"/>
              <a:gd name="T47" fmla="*/ 1345 h 1355"/>
              <a:gd name="T48" fmla="*/ 406 w 606"/>
              <a:gd name="T49" fmla="*/ 1315 h 1355"/>
              <a:gd name="T50" fmla="*/ 422 w 606"/>
              <a:gd name="T51" fmla="*/ 1305 h 1355"/>
              <a:gd name="T52" fmla="*/ 435 w 606"/>
              <a:gd name="T53" fmla="*/ 1281 h 1355"/>
              <a:gd name="T54" fmla="*/ 444 w 606"/>
              <a:gd name="T55" fmla="*/ 1252 h 1355"/>
              <a:gd name="T56" fmla="*/ 412 w 606"/>
              <a:gd name="T57" fmla="*/ 1223 h 1355"/>
              <a:gd name="T58" fmla="*/ 429 w 606"/>
              <a:gd name="T59" fmla="*/ 1136 h 1355"/>
              <a:gd name="T60" fmla="*/ 429 w 606"/>
              <a:gd name="T61" fmla="*/ 1035 h 1355"/>
              <a:gd name="T62" fmla="*/ 424 w 606"/>
              <a:gd name="T63" fmla="*/ 954 h 1355"/>
              <a:gd name="T64" fmla="*/ 465 w 606"/>
              <a:gd name="T65" fmla="*/ 837 h 1355"/>
              <a:gd name="T66" fmla="*/ 482 w 606"/>
              <a:gd name="T67" fmla="*/ 804 h 1355"/>
              <a:gd name="T68" fmla="*/ 490 w 606"/>
              <a:gd name="T69" fmla="*/ 735 h 1355"/>
              <a:gd name="T70" fmla="*/ 569 w 606"/>
              <a:gd name="T71" fmla="*/ 650 h 1355"/>
              <a:gd name="T72" fmla="*/ 606 w 606"/>
              <a:gd name="T73" fmla="*/ 600 h 1355"/>
              <a:gd name="T74" fmla="*/ 592 w 606"/>
              <a:gd name="T75" fmla="*/ 536 h 1355"/>
              <a:gd name="T76" fmla="*/ 541 w 606"/>
              <a:gd name="T77" fmla="*/ 407 h 1355"/>
              <a:gd name="T78" fmla="*/ 476 w 606"/>
              <a:gd name="T79" fmla="*/ 295 h 1355"/>
              <a:gd name="T80" fmla="*/ 434 w 606"/>
              <a:gd name="T81" fmla="*/ 244 h 1355"/>
              <a:gd name="T82" fmla="*/ 382 w 606"/>
              <a:gd name="T83" fmla="*/ 221 h 1355"/>
              <a:gd name="T84" fmla="*/ 334 w 606"/>
              <a:gd name="T85" fmla="*/ 206 h 1355"/>
              <a:gd name="T86" fmla="*/ 340 w 606"/>
              <a:gd name="T87" fmla="*/ 146 h 1355"/>
              <a:gd name="T88" fmla="*/ 325 w 606"/>
              <a:gd name="T89" fmla="*/ 78 h 1355"/>
              <a:gd name="T90" fmla="*/ 299 w 606"/>
              <a:gd name="T91" fmla="*/ 48 h 1355"/>
              <a:gd name="T92" fmla="*/ 243 w 606"/>
              <a:gd name="T93" fmla="*/ 22 h 1355"/>
              <a:gd name="T94" fmla="*/ 187 w 606"/>
              <a:gd name="T95" fmla="*/ 0 h 1355"/>
              <a:gd name="T96" fmla="*/ 130 w 606"/>
              <a:gd name="T97" fmla="*/ 8 h 1355"/>
              <a:gd name="T98" fmla="*/ 107 w 606"/>
              <a:gd name="T99" fmla="*/ 29 h 1355"/>
              <a:gd name="T100" fmla="*/ 93 w 606"/>
              <a:gd name="T101" fmla="*/ 62 h 1355"/>
              <a:gd name="T102" fmla="*/ 75 w 606"/>
              <a:gd name="T103" fmla="*/ 98 h 1355"/>
              <a:gd name="T104" fmla="*/ 277 w 606"/>
              <a:gd name="T105" fmla="*/ 1046 h 1355"/>
              <a:gd name="T106" fmla="*/ 311 w 606"/>
              <a:gd name="T107" fmla="*/ 1140 h 1355"/>
              <a:gd name="T108" fmla="*/ 233 w 606"/>
              <a:gd name="T109" fmla="*/ 1069 h 1355"/>
              <a:gd name="T110" fmla="*/ 227 w 606"/>
              <a:gd name="T111" fmla="*/ 1026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6" h="1355">
                <a:moveTo>
                  <a:pt x="75" y="98"/>
                </a:moveTo>
                <a:lnTo>
                  <a:pt x="75" y="98"/>
                </a:lnTo>
                <a:lnTo>
                  <a:pt x="78" y="106"/>
                </a:lnTo>
                <a:lnTo>
                  <a:pt x="86" y="119"/>
                </a:lnTo>
                <a:lnTo>
                  <a:pt x="96" y="135"/>
                </a:lnTo>
                <a:lnTo>
                  <a:pt x="96" y="135"/>
                </a:lnTo>
                <a:lnTo>
                  <a:pt x="96" y="134"/>
                </a:lnTo>
                <a:lnTo>
                  <a:pt x="96" y="134"/>
                </a:lnTo>
                <a:lnTo>
                  <a:pt x="96" y="135"/>
                </a:lnTo>
                <a:lnTo>
                  <a:pt x="96" y="135"/>
                </a:lnTo>
                <a:lnTo>
                  <a:pt x="95" y="143"/>
                </a:lnTo>
                <a:lnTo>
                  <a:pt x="92" y="158"/>
                </a:lnTo>
                <a:lnTo>
                  <a:pt x="91" y="174"/>
                </a:lnTo>
                <a:lnTo>
                  <a:pt x="92" y="180"/>
                </a:lnTo>
                <a:lnTo>
                  <a:pt x="93" y="185"/>
                </a:lnTo>
                <a:lnTo>
                  <a:pt x="93" y="185"/>
                </a:lnTo>
                <a:lnTo>
                  <a:pt x="102" y="196"/>
                </a:lnTo>
                <a:lnTo>
                  <a:pt x="110" y="205"/>
                </a:lnTo>
                <a:lnTo>
                  <a:pt x="110" y="205"/>
                </a:lnTo>
                <a:lnTo>
                  <a:pt x="116" y="212"/>
                </a:lnTo>
                <a:lnTo>
                  <a:pt x="118" y="216"/>
                </a:lnTo>
                <a:lnTo>
                  <a:pt x="121" y="222"/>
                </a:lnTo>
                <a:lnTo>
                  <a:pt x="121" y="222"/>
                </a:lnTo>
                <a:lnTo>
                  <a:pt x="122" y="232"/>
                </a:lnTo>
                <a:lnTo>
                  <a:pt x="123" y="235"/>
                </a:lnTo>
                <a:lnTo>
                  <a:pt x="126" y="240"/>
                </a:lnTo>
                <a:lnTo>
                  <a:pt x="126" y="240"/>
                </a:lnTo>
                <a:lnTo>
                  <a:pt x="130" y="242"/>
                </a:lnTo>
                <a:lnTo>
                  <a:pt x="132" y="245"/>
                </a:lnTo>
                <a:lnTo>
                  <a:pt x="135" y="247"/>
                </a:lnTo>
                <a:lnTo>
                  <a:pt x="138" y="252"/>
                </a:lnTo>
                <a:lnTo>
                  <a:pt x="138" y="252"/>
                </a:lnTo>
                <a:lnTo>
                  <a:pt x="149" y="268"/>
                </a:lnTo>
                <a:lnTo>
                  <a:pt x="154" y="275"/>
                </a:lnTo>
                <a:lnTo>
                  <a:pt x="158" y="278"/>
                </a:lnTo>
                <a:lnTo>
                  <a:pt x="158" y="278"/>
                </a:lnTo>
                <a:lnTo>
                  <a:pt x="163" y="286"/>
                </a:lnTo>
                <a:lnTo>
                  <a:pt x="172" y="300"/>
                </a:lnTo>
                <a:lnTo>
                  <a:pt x="183" y="320"/>
                </a:lnTo>
                <a:lnTo>
                  <a:pt x="183" y="320"/>
                </a:lnTo>
                <a:lnTo>
                  <a:pt x="153" y="338"/>
                </a:lnTo>
                <a:lnTo>
                  <a:pt x="132" y="354"/>
                </a:lnTo>
                <a:lnTo>
                  <a:pt x="125" y="361"/>
                </a:lnTo>
                <a:lnTo>
                  <a:pt x="120" y="366"/>
                </a:lnTo>
                <a:lnTo>
                  <a:pt x="120" y="366"/>
                </a:lnTo>
                <a:lnTo>
                  <a:pt x="120" y="372"/>
                </a:lnTo>
                <a:lnTo>
                  <a:pt x="120" y="378"/>
                </a:lnTo>
                <a:lnTo>
                  <a:pt x="123" y="394"/>
                </a:lnTo>
                <a:lnTo>
                  <a:pt x="128" y="414"/>
                </a:lnTo>
                <a:lnTo>
                  <a:pt x="128" y="414"/>
                </a:lnTo>
                <a:lnTo>
                  <a:pt x="103" y="480"/>
                </a:lnTo>
                <a:lnTo>
                  <a:pt x="66" y="584"/>
                </a:lnTo>
                <a:lnTo>
                  <a:pt x="66" y="584"/>
                </a:lnTo>
                <a:lnTo>
                  <a:pt x="55" y="615"/>
                </a:lnTo>
                <a:lnTo>
                  <a:pt x="47" y="639"/>
                </a:lnTo>
                <a:lnTo>
                  <a:pt x="42" y="659"/>
                </a:lnTo>
                <a:lnTo>
                  <a:pt x="41" y="680"/>
                </a:lnTo>
                <a:lnTo>
                  <a:pt x="41" y="680"/>
                </a:lnTo>
                <a:lnTo>
                  <a:pt x="42" y="711"/>
                </a:lnTo>
                <a:lnTo>
                  <a:pt x="46" y="750"/>
                </a:lnTo>
                <a:lnTo>
                  <a:pt x="52" y="801"/>
                </a:lnTo>
                <a:lnTo>
                  <a:pt x="52" y="801"/>
                </a:lnTo>
                <a:lnTo>
                  <a:pt x="56" y="811"/>
                </a:lnTo>
                <a:lnTo>
                  <a:pt x="65" y="824"/>
                </a:lnTo>
                <a:lnTo>
                  <a:pt x="77" y="843"/>
                </a:lnTo>
                <a:lnTo>
                  <a:pt x="77" y="843"/>
                </a:lnTo>
                <a:lnTo>
                  <a:pt x="66" y="860"/>
                </a:lnTo>
                <a:lnTo>
                  <a:pt x="44" y="904"/>
                </a:lnTo>
                <a:lnTo>
                  <a:pt x="30" y="930"/>
                </a:lnTo>
                <a:lnTo>
                  <a:pt x="19" y="956"/>
                </a:lnTo>
                <a:lnTo>
                  <a:pt x="10" y="983"/>
                </a:lnTo>
                <a:lnTo>
                  <a:pt x="7" y="994"/>
                </a:lnTo>
                <a:lnTo>
                  <a:pt x="5" y="1005"/>
                </a:lnTo>
                <a:lnTo>
                  <a:pt x="5" y="1005"/>
                </a:lnTo>
                <a:lnTo>
                  <a:pt x="2" y="1037"/>
                </a:lnTo>
                <a:lnTo>
                  <a:pt x="0" y="1056"/>
                </a:lnTo>
                <a:lnTo>
                  <a:pt x="0" y="1062"/>
                </a:lnTo>
                <a:lnTo>
                  <a:pt x="1" y="1067"/>
                </a:lnTo>
                <a:lnTo>
                  <a:pt x="4" y="1072"/>
                </a:lnTo>
                <a:lnTo>
                  <a:pt x="7" y="1077"/>
                </a:lnTo>
                <a:lnTo>
                  <a:pt x="7" y="1077"/>
                </a:lnTo>
                <a:lnTo>
                  <a:pt x="44" y="1109"/>
                </a:lnTo>
                <a:lnTo>
                  <a:pt x="108" y="1162"/>
                </a:lnTo>
                <a:lnTo>
                  <a:pt x="198" y="1237"/>
                </a:lnTo>
                <a:lnTo>
                  <a:pt x="198" y="1237"/>
                </a:lnTo>
                <a:lnTo>
                  <a:pt x="192" y="1244"/>
                </a:lnTo>
                <a:lnTo>
                  <a:pt x="178" y="1259"/>
                </a:lnTo>
                <a:lnTo>
                  <a:pt x="171" y="1268"/>
                </a:lnTo>
                <a:lnTo>
                  <a:pt x="164" y="1278"/>
                </a:lnTo>
                <a:lnTo>
                  <a:pt x="159" y="1287"/>
                </a:lnTo>
                <a:lnTo>
                  <a:pt x="158" y="1290"/>
                </a:lnTo>
                <a:lnTo>
                  <a:pt x="158" y="1294"/>
                </a:lnTo>
                <a:lnTo>
                  <a:pt x="158" y="1294"/>
                </a:lnTo>
                <a:lnTo>
                  <a:pt x="159" y="1307"/>
                </a:lnTo>
                <a:lnTo>
                  <a:pt x="159" y="1319"/>
                </a:lnTo>
                <a:lnTo>
                  <a:pt x="161" y="1324"/>
                </a:lnTo>
                <a:lnTo>
                  <a:pt x="163" y="1329"/>
                </a:lnTo>
                <a:lnTo>
                  <a:pt x="167" y="1334"/>
                </a:lnTo>
                <a:lnTo>
                  <a:pt x="173" y="1339"/>
                </a:lnTo>
                <a:lnTo>
                  <a:pt x="173" y="1339"/>
                </a:lnTo>
                <a:lnTo>
                  <a:pt x="182" y="1343"/>
                </a:lnTo>
                <a:lnTo>
                  <a:pt x="193" y="1347"/>
                </a:lnTo>
                <a:lnTo>
                  <a:pt x="206" y="1350"/>
                </a:lnTo>
                <a:lnTo>
                  <a:pt x="219" y="1353"/>
                </a:lnTo>
                <a:lnTo>
                  <a:pt x="234" y="1354"/>
                </a:lnTo>
                <a:lnTo>
                  <a:pt x="248" y="1355"/>
                </a:lnTo>
                <a:lnTo>
                  <a:pt x="260" y="1355"/>
                </a:lnTo>
                <a:lnTo>
                  <a:pt x="273" y="1353"/>
                </a:lnTo>
                <a:lnTo>
                  <a:pt x="273" y="1353"/>
                </a:lnTo>
                <a:lnTo>
                  <a:pt x="292" y="1348"/>
                </a:lnTo>
                <a:lnTo>
                  <a:pt x="308" y="1342"/>
                </a:lnTo>
                <a:lnTo>
                  <a:pt x="319" y="1338"/>
                </a:lnTo>
                <a:lnTo>
                  <a:pt x="324" y="1337"/>
                </a:lnTo>
                <a:lnTo>
                  <a:pt x="328" y="1337"/>
                </a:lnTo>
                <a:lnTo>
                  <a:pt x="328" y="1337"/>
                </a:lnTo>
                <a:lnTo>
                  <a:pt x="336" y="1339"/>
                </a:lnTo>
                <a:lnTo>
                  <a:pt x="345" y="1343"/>
                </a:lnTo>
                <a:lnTo>
                  <a:pt x="355" y="1345"/>
                </a:lnTo>
                <a:lnTo>
                  <a:pt x="360" y="1347"/>
                </a:lnTo>
                <a:lnTo>
                  <a:pt x="366" y="1345"/>
                </a:lnTo>
                <a:lnTo>
                  <a:pt x="366" y="1345"/>
                </a:lnTo>
                <a:lnTo>
                  <a:pt x="373" y="1343"/>
                </a:lnTo>
                <a:lnTo>
                  <a:pt x="380" y="1339"/>
                </a:lnTo>
                <a:lnTo>
                  <a:pt x="394" y="1327"/>
                </a:lnTo>
                <a:lnTo>
                  <a:pt x="406" y="1315"/>
                </a:lnTo>
                <a:lnTo>
                  <a:pt x="411" y="1310"/>
                </a:lnTo>
                <a:lnTo>
                  <a:pt x="411" y="1310"/>
                </a:lnTo>
                <a:lnTo>
                  <a:pt x="415" y="1310"/>
                </a:lnTo>
                <a:lnTo>
                  <a:pt x="419" y="1308"/>
                </a:lnTo>
                <a:lnTo>
                  <a:pt x="422" y="1305"/>
                </a:lnTo>
                <a:lnTo>
                  <a:pt x="426" y="1302"/>
                </a:lnTo>
                <a:lnTo>
                  <a:pt x="430" y="1297"/>
                </a:lnTo>
                <a:lnTo>
                  <a:pt x="432" y="1289"/>
                </a:lnTo>
                <a:lnTo>
                  <a:pt x="435" y="1281"/>
                </a:lnTo>
                <a:lnTo>
                  <a:pt x="435" y="1281"/>
                </a:lnTo>
                <a:lnTo>
                  <a:pt x="436" y="1272"/>
                </a:lnTo>
                <a:lnTo>
                  <a:pt x="439" y="1266"/>
                </a:lnTo>
                <a:lnTo>
                  <a:pt x="442" y="1258"/>
                </a:lnTo>
                <a:lnTo>
                  <a:pt x="444" y="1256"/>
                </a:lnTo>
                <a:lnTo>
                  <a:pt x="444" y="1252"/>
                </a:lnTo>
                <a:lnTo>
                  <a:pt x="442" y="1249"/>
                </a:lnTo>
                <a:lnTo>
                  <a:pt x="439" y="1246"/>
                </a:lnTo>
                <a:lnTo>
                  <a:pt x="439" y="1246"/>
                </a:lnTo>
                <a:lnTo>
                  <a:pt x="420" y="1229"/>
                </a:lnTo>
                <a:lnTo>
                  <a:pt x="412" y="1223"/>
                </a:lnTo>
                <a:lnTo>
                  <a:pt x="412" y="1223"/>
                </a:lnTo>
                <a:lnTo>
                  <a:pt x="415" y="1213"/>
                </a:lnTo>
                <a:lnTo>
                  <a:pt x="421" y="1186"/>
                </a:lnTo>
                <a:lnTo>
                  <a:pt x="427" y="1152"/>
                </a:lnTo>
                <a:lnTo>
                  <a:pt x="429" y="1136"/>
                </a:lnTo>
                <a:lnTo>
                  <a:pt x="429" y="1120"/>
                </a:lnTo>
                <a:lnTo>
                  <a:pt x="429" y="1120"/>
                </a:lnTo>
                <a:lnTo>
                  <a:pt x="427" y="1090"/>
                </a:lnTo>
                <a:lnTo>
                  <a:pt x="429" y="1060"/>
                </a:lnTo>
                <a:lnTo>
                  <a:pt x="429" y="1035"/>
                </a:lnTo>
                <a:lnTo>
                  <a:pt x="427" y="1023"/>
                </a:lnTo>
                <a:lnTo>
                  <a:pt x="427" y="1023"/>
                </a:lnTo>
                <a:lnTo>
                  <a:pt x="426" y="1008"/>
                </a:lnTo>
                <a:lnTo>
                  <a:pt x="425" y="985"/>
                </a:lnTo>
                <a:lnTo>
                  <a:pt x="424" y="954"/>
                </a:lnTo>
                <a:lnTo>
                  <a:pt x="437" y="880"/>
                </a:lnTo>
                <a:lnTo>
                  <a:pt x="437" y="880"/>
                </a:lnTo>
                <a:lnTo>
                  <a:pt x="447" y="863"/>
                </a:lnTo>
                <a:lnTo>
                  <a:pt x="456" y="848"/>
                </a:lnTo>
                <a:lnTo>
                  <a:pt x="465" y="837"/>
                </a:lnTo>
                <a:lnTo>
                  <a:pt x="465" y="837"/>
                </a:lnTo>
                <a:lnTo>
                  <a:pt x="471" y="828"/>
                </a:lnTo>
                <a:lnTo>
                  <a:pt x="477" y="821"/>
                </a:lnTo>
                <a:lnTo>
                  <a:pt x="480" y="813"/>
                </a:lnTo>
                <a:lnTo>
                  <a:pt x="482" y="804"/>
                </a:lnTo>
                <a:lnTo>
                  <a:pt x="482" y="804"/>
                </a:lnTo>
                <a:lnTo>
                  <a:pt x="485" y="774"/>
                </a:lnTo>
                <a:lnTo>
                  <a:pt x="487" y="753"/>
                </a:lnTo>
                <a:lnTo>
                  <a:pt x="490" y="735"/>
                </a:lnTo>
                <a:lnTo>
                  <a:pt x="490" y="735"/>
                </a:lnTo>
                <a:lnTo>
                  <a:pt x="492" y="730"/>
                </a:lnTo>
                <a:lnTo>
                  <a:pt x="496" y="723"/>
                </a:lnTo>
                <a:lnTo>
                  <a:pt x="510" y="708"/>
                </a:lnTo>
                <a:lnTo>
                  <a:pt x="548" y="670"/>
                </a:lnTo>
                <a:lnTo>
                  <a:pt x="569" y="650"/>
                </a:lnTo>
                <a:lnTo>
                  <a:pt x="587" y="630"/>
                </a:lnTo>
                <a:lnTo>
                  <a:pt x="594" y="621"/>
                </a:lnTo>
                <a:lnTo>
                  <a:pt x="601" y="612"/>
                </a:lnTo>
                <a:lnTo>
                  <a:pt x="604" y="605"/>
                </a:lnTo>
                <a:lnTo>
                  <a:pt x="606" y="600"/>
                </a:lnTo>
                <a:lnTo>
                  <a:pt x="606" y="600"/>
                </a:lnTo>
                <a:lnTo>
                  <a:pt x="606" y="588"/>
                </a:lnTo>
                <a:lnTo>
                  <a:pt x="603" y="571"/>
                </a:lnTo>
                <a:lnTo>
                  <a:pt x="598" y="554"/>
                </a:lnTo>
                <a:lnTo>
                  <a:pt x="592" y="536"/>
                </a:lnTo>
                <a:lnTo>
                  <a:pt x="579" y="499"/>
                </a:lnTo>
                <a:lnTo>
                  <a:pt x="567" y="467"/>
                </a:lnTo>
                <a:lnTo>
                  <a:pt x="567" y="467"/>
                </a:lnTo>
                <a:lnTo>
                  <a:pt x="556" y="437"/>
                </a:lnTo>
                <a:lnTo>
                  <a:pt x="541" y="407"/>
                </a:lnTo>
                <a:lnTo>
                  <a:pt x="525" y="374"/>
                </a:lnTo>
                <a:lnTo>
                  <a:pt x="498" y="332"/>
                </a:lnTo>
                <a:lnTo>
                  <a:pt x="498" y="332"/>
                </a:lnTo>
                <a:lnTo>
                  <a:pt x="492" y="321"/>
                </a:lnTo>
                <a:lnTo>
                  <a:pt x="476" y="295"/>
                </a:lnTo>
                <a:lnTo>
                  <a:pt x="465" y="280"/>
                </a:lnTo>
                <a:lnTo>
                  <a:pt x="455" y="265"/>
                </a:lnTo>
                <a:lnTo>
                  <a:pt x="444" y="252"/>
                </a:lnTo>
                <a:lnTo>
                  <a:pt x="434" y="244"/>
                </a:lnTo>
                <a:lnTo>
                  <a:pt x="434" y="244"/>
                </a:lnTo>
                <a:lnTo>
                  <a:pt x="416" y="234"/>
                </a:lnTo>
                <a:lnTo>
                  <a:pt x="402" y="226"/>
                </a:lnTo>
                <a:lnTo>
                  <a:pt x="391" y="222"/>
                </a:lnTo>
                <a:lnTo>
                  <a:pt x="382" y="221"/>
                </a:lnTo>
                <a:lnTo>
                  <a:pt x="382" y="221"/>
                </a:lnTo>
                <a:lnTo>
                  <a:pt x="371" y="220"/>
                </a:lnTo>
                <a:lnTo>
                  <a:pt x="354" y="221"/>
                </a:lnTo>
                <a:lnTo>
                  <a:pt x="331" y="224"/>
                </a:lnTo>
                <a:lnTo>
                  <a:pt x="331" y="224"/>
                </a:lnTo>
                <a:lnTo>
                  <a:pt x="334" y="206"/>
                </a:lnTo>
                <a:lnTo>
                  <a:pt x="336" y="189"/>
                </a:lnTo>
                <a:lnTo>
                  <a:pt x="339" y="169"/>
                </a:lnTo>
                <a:lnTo>
                  <a:pt x="339" y="169"/>
                </a:lnTo>
                <a:lnTo>
                  <a:pt x="340" y="159"/>
                </a:lnTo>
                <a:lnTo>
                  <a:pt x="340" y="146"/>
                </a:lnTo>
                <a:lnTo>
                  <a:pt x="339" y="133"/>
                </a:lnTo>
                <a:lnTo>
                  <a:pt x="338" y="119"/>
                </a:lnTo>
                <a:lnTo>
                  <a:pt x="334" y="105"/>
                </a:lnTo>
                <a:lnTo>
                  <a:pt x="330" y="91"/>
                </a:lnTo>
                <a:lnTo>
                  <a:pt x="325" y="78"/>
                </a:lnTo>
                <a:lnTo>
                  <a:pt x="319" y="67"/>
                </a:lnTo>
                <a:lnTo>
                  <a:pt x="319" y="67"/>
                </a:lnTo>
                <a:lnTo>
                  <a:pt x="315" y="62"/>
                </a:lnTo>
                <a:lnTo>
                  <a:pt x="310" y="57"/>
                </a:lnTo>
                <a:lnTo>
                  <a:pt x="299" y="48"/>
                </a:lnTo>
                <a:lnTo>
                  <a:pt x="287" y="40"/>
                </a:lnTo>
                <a:lnTo>
                  <a:pt x="274" y="33"/>
                </a:lnTo>
                <a:lnTo>
                  <a:pt x="252" y="25"/>
                </a:lnTo>
                <a:lnTo>
                  <a:pt x="243" y="22"/>
                </a:lnTo>
                <a:lnTo>
                  <a:pt x="243" y="22"/>
                </a:lnTo>
                <a:lnTo>
                  <a:pt x="237" y="18"/>
                </a:lnTo>
                <a:lnTo>
                  <a:pt x="220" y="10"/>
                </a:lnTo>
                <a:lnTo>
                  <a:pt x="209" y="7"/>
                </a:lnTo>
                <a:lnTo>
                  <a:pt x="198" y="3"/>
                </a:lnTo>
                <a:lnTo>
                  <a:pt x="187" y="0"/>
                </a:lnTo>
                <a:lnTo>
                  <a:pt x="177" y="0"/>
                </a:lnTo>
                <a:lnTo>
                  <a:pt x="177" y="0"/>
                </a:lnTo>
                <a:lnTo>
                  <a:pt x="157" y="3"/>
                </a:lnTo>
                <a:lnTo>
                  <a:pt x="142" y="5"/>
                </a:lnTo>
                <a:lnTo>
                  <a:pt x="130" y="8"/>
                </a:lnTo>
                <a:lnTo>
                  <a:pt x="122" y="13"/>
                </a:lnTo>
                <a:lnTo>
                  <a:pt x="122" y="13"/>
                </a:lnTo>
                <a:lnTo>
                  <a:pt x="115" y="18"/>
                </a:lnTo>
                <a:lnTo>
                  <a:pt x="107" y="29"/>
                </a:lnTo>
                <a:lnTo>
                  <a:pt x="107" y="29"/>
                </a:lnTo>
                <a:lnTo>
                  <a:pt x="103" y="39"/>
                </a:lnTo>
                <a:lnTo>
                  <a:pt x="100" y="49"/>
                </a:lnTo>
                <a:lnTo>
                  <a:pt x="97" y="57"/>
                </a:lnTo>
                <a:lnTo>
                  <a:pt x="93" y="62"/>
                </a:lnTo>
                <a:lnTo>
                  <a:pt x="93" y="62"/>
                </a:lnTo>
                <a:lnTo>
                  <a:pt x="88" y="68"/>
                </a:lnTo>
                <a:lnTo>
                  <a:pt x="82" y="79"/>
                </a:lnTo>
                <a:lnTo>
                  <a:pt x="76" y="90"/>
                </a:lnTo>
                <a:lnTo>
                  <a:pt x="75" y="94"/>
                </a:lnTo>
                <a:lnTo>
                  <a:pt x="75" y="98"/>
                </a:lnTo>
                <a:lnTo>
                  <a:pt x="75" y="98"/>
                </a:lnTo>
                <a:close/>
                <a:moveTo>
                  <a:pt x="240" y="1011"/>
                </a:moveTo>
                <a:lnTo>
                  <a:pt x="259" y="1016"/>
                </a:lnTo>
                <a:lnTo>
                  <a:pt x="259" y="1016"/>
                </a:lnTo>
                <a:lnTo>
                  <a:pt x="277" y="1046"/>
                </a:lnTo>
                <a:lnTo>
                  <a:pt x="301" y="1094"/>
                </a:lnTo>
                <a:lnTo>
                  <a:pt x="301" y="1094"/>
                </a:lnTo>
                <a:lnTo>
                  <a:pt x="305" y="1104"/>
                </a:lnTo>
                <a:lnTo>
                  <a:pt x="308" y="1115"/>
                </a:lnTo>
                <a:lnTo>
                  <a:pt x="311" y="1140"/>
                </a:lnTo>
                <a:lnTo>
                  <a:pt x="314" y="1160"/>
                </a:lnTo>
                <a:lnTo>
                  <a:pt x="314" y="1168"/>
                </a:lnTo>
                <a:lnTo>
                  <a:pt x="314" y="1168"/>
                </a:lnTo>
                <a:lnTo>
                  <a:pt x="267" y="1110"/>
                </a:lnTo>
                <a:lnTo>
                  <a:pt x="233" y="1069"/>
                </a:lnTo>
                <a:lnTo>
                  <a:pt x="216" y="1046"/>
                </a:lnTo>
                <a:lnTo>
                  <a:pt x="216" y="1046"/>
                </a:lnTo>
                <a:lnTo>
                  <a:pt x="216" y="1042"/>
                </a:lnTo>
                <a:lnTo>
                  <a:pt x="218" y="1037"/>
                </a:lnTo>
                <a:lnTo>
                  <a:pt x="227" y="1026"/>
                </a:lnTo>
                <a:lnTo>
                  <a:pt x="240" y="1011"/>
                </a:lnTo>
                <a:lnTo>
                  <a:pt x="240" y="10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37404BCE-6EDC-4F05-AFB8-5C3ADF5E950F}"/>
              </a:ext>
            </a:extLst>
          </p:cNvPr>
          <p:cNvSpPr>
            <a:spLocks/>
          </p:cNvSpPr>
          <p:nvPr/>
        </p:nvSpPr>
        <p:spPr bwMode="auto">
          <a:xfrm>
            <a:off x="902550" y="2781218"/>
            <a:ext cx="676275" cy="1647825"/>
          </a:xfrm>
          <a:custGeom>
            <a:avLst/>
            <a:gdLst>
              <a:gd name="T0" fmla="*/ 133 w 426"/>
              <a:gd name="T1" fmla="*/ 5 h 1038"/>
              <a:gd name="T2" fmla="*/ 66 w 426"/>
              <a:gd name="T3" fmla="*/ 0 h 1038"/>
              <a:gd name="T4" fmla="*/ 43 w 426"/>
              <a:gd name="T5" fmla="*/ 6 h 1038"/>
              <a:gd name="T6" fmla="*/ 31 w 426"/>
              <a:gd name="T7" fmla="*/ 35 h 1038"/>
              <a:gd name="T8" fmla="*/ 11 w 426"/>
              <a:gd name="T9" fmla="*/ 55 h 1038"/>
              <a:gd name="T10" fmla="*/ 1 w 426"/>
              <a:gd name="T11" fmla="*/ 80 h 1038"/>
              <a:gd name="T12" fmla="*/ 1 w 426"/>
              <a:gd name="T13" fmla="*/ 110 h 1038"/>
              <a:gd name="T14" fmla="*/ 6 w 426"/>
              <a:gd name="T15" fmla="*/ 130 h 1038"/>
              <a:gd name="T16" fmla="*/ 16 w 426"/>
              <a:gd name="T17" fmla="*/ 195 h 1038"/>
              <a:gd name="T18" fmla="*/ 31 w 426"/>
              <a:gd name="T19" fmla="*/ 205 h 1038"/>
              <a:gd name="T20" fmla="*/ 50 w 426"/>
              <a:gd name="T21" fmla="*/ 237 h 1038"/>
              <a:gd name="T22" fmla="*/ 61 w 426"/>
              <a:gd name="T23" fmla="*/ 254 h 1038"/>
              <a:gd name="T24" fmla="*/ 76 w 426"/>
              <a:gd name="T25" fmla="*/ 271 h 1038"/>
              <a:gd name="T26" fmla="*/ 46 w 426"/>
              <a:gd name="T27" fmla="*/ 299 h 1038"/>
              <a:gd name="T28" fmla="*/ 16 w 426"/>
              <a:gd name="T29" fmla="*/ 309 h 1038"/>
              <a:gd name="T30" fmla="*/ 19 w 426"/>
              <a:gd name="T31" fmla="*/ 343 h 1038"/>
              <a:gd name="T32" fmla="*/ 32 w 426"/>
              <a:gd name="T33" fmla="*/ 348 h 1038"/>
              <a:gd name="T34" fmla="*/ 68 w 426"/>
              <a:gd name="T35" fmla="*/ 344 h 1038"/>
              <a:gd name="T36" fmla="*/ 66 w 426"/>
              <a:gd name="T37" fmla="*/ 439 h 1038"/>
              <a:gd name="T38" fmla="*/ 21 w 426"/>
              <a:gd name="T39" fmla="*/ 532 h 1038"/>
              <a:gd name="T40" fmla="*/ 26 w 426"/>
              <a:gd name="T41" fmla="*/ 544 h 1038"/>
              <a:gd name="T42" fmla="*/ 50 w 426"/>
              <a:gd name="T43" fmla="*/ 542 h 1038"/>
              <a:gd name="T44" fmla="*/ 27 w 426"/>
              <a:gd name="T45" fmla="*/ 620 h 1038"/>
              <a:gd name="T46" fmla="*/ 19 w 426"/>
              <a:gd name="T47" fmla="*/ 663 h 1038"/>
              <a:gd name="T48" fmla="*/ 31 w 426"/>
              <a:gd name="T49" fmla="*/ 682 h 1038"/>
              <a:gd name="T50" fmla="*/ 14 w 426"/>
              <a:gd name="T51" fmla="*/ 727 h 1038"/>
              <a:gd name="T52" fmla="*/ 6 w 426"/>
              <a:gd name="T53" fmla="*/ 768 h 1038"/>
              <a:gd name="T54" fmla="*/ 32 w 426"/>
              <a:gd name="T55" fmla="*/ 814 h 1038"/>
              <a:gd name="T56" fmla="*/ 51 w 426"/>
              <a:gd name="T57" fmla="*/ 842 h 1038"/>
              <a:gd name="T58" fmla="*/ 37 w 426"/>
              <a:gd name="T59" fmla="*/ 891 h 1038"/>
              <a:gd name="T60" fmla="*/ 62 w 426"/>
              <a:gd name="T61" fmla="*/ 910 h 1038"/>
              <a:gd name="T62" fmla="*/ 68 w 426"/>
              <a:gd name="T63" fmla="*/ 924 h 1038"/>
              <a:gd name="T64" fmla="*/ 81 w 426"/>
              <a:gd name="T65" fmla="*/ 937 h 1038"/>
              <a:gd name="T66" fmla="*/ 230 w 426"/>
              <a:gd name="T67" fmla="*/ 972 h 1038"/>
              <a:gd name="T68" fmla="*/ 223 w 426"/>
              <a:gd name="T69" fmla="*/ 1014 h 1038"/>
              <a:gd name="T70" fmla="*/ 239 w 426"/>
              <a:gd name="T71" fmla="*/ 1036 h 1038"/>
              <a:gd name="T72" fmla="*/ 266 w 426"/>
              <a:gd name="T73" fmla="*/ 1036 h 1038"/>
              <a:gd name="T74" fmla="*/ 308 w 426"/>
              <a:gd name="T75" fmla="*/ 997 h 1038"/>
              <a:gd name="T76" fmla="*/ 374 w 426"/>
              <a:gd name="T77" fmla="*/ 961 h 1038"/>
              <a:gd name="T78" fmla="*/ 415 w 426"/>
              <a:gd name="T79" fmla="*/ 923 h 1038"/>
              <a:gd name="T80" fmla="*/ 425 w 426"/>
              <a:gd name="T81" fmla="*/ 889 h 1038"/>
              <a:gd name="T82" fmla="*/ 386 w 426"/>
              <a:gd name="T83" fmla="*/ 864 h 1038"/>
              <a:gd name="T84" fmla="*/ 346 w 426"/>
              <a:gd name="T85" fmla="*/ 839 h 1038"/>
              <a:gd name="T86" fmla="*/ 306 w 426"/>
              <a:gd name="T87" fmla="*/ 818 h 1038"/>
              <a:gd name="T88" fmla="*/ 294 w 426"/>
              <a:gd name="T89" fmla="*/ 788 h 1038"/>
              <a:gd name="T90" fmla="*/ 365 w 426"/>
              <a:gd name="T91" fmla="*/ 663 h 1038"/>
              <a:gd name="T92" fmla="*/ 397 w 426"/>
              <a:gd name="T93" fmla="*/ 641 h 1038"/>
              <a:gd name="T94" fmla="*/ 401 w 426"/>
              <a:gd name="T95" fmla="*/ 574 h 1038"/>
              <a:gd name="T96" fmla="*/ 395 w 426"/>
              <a:gd name="T97" fmla="*/ 384 h 1038"/>
              <a:gd name="T98" fmla="*/ 387 w 426"/>
              <a:gd name="T99" fmla="*/ 294 h 1038"/>
              <a:gd name="T100" fmla="*/ 369 w 426"/>
              <a:gd name="T101" fmla="*/ 197 h 1038"/>
              <a:gd name="T102" fmla="*/ 349 w 426"/>
              <a:gd name="T103" fmla="*/ 151 h 1038"/>
              <a:gd name="T104" fmla="*/ 300 w 426"/>
              <a:gd name="T105" fmla="*/ 110 h 1038"/>
              <a:gd name="T106" fmla="*/ 271 w 426"/>
              <a:gd name="T107" fmla="*/ 72 h 1038"/>
              <a:gd name="T108" fmla="*/ 181 w 426"/>
              <a:gd name="T109" fmla="*/ 25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26" h="1038">
                <a:moveTo>
                  <a:pt x="181" y="25"/>
                </a:moveTo>
                <a:lnTo>
                  <a:pt x="181" y="25"/>
                </a:lnTo>
                <a:lnTo>
                  <a:pt x="157" y="15"/>
                </a:lnTo>
                <a:lnTo>
                  <a:pt x="139" y="8"/>
                </a:lnTo>
                <a:lnTo>
                  <a:pt x="133" y="5"/>
                </a:lnTo>
                <a:lnTo>
                  <a:pt x="131" y="5"/>
                </a:lnTo>
                <a:lnTo>
                  <a:pt x="131" y="5"/>
                </a:lnTo>
                <a:lnTo>
                  <a:pt x="119" y="5"/>
                </a:lnTo>
                <a:lnTo>
                  <a:pt x="97" y="3"/>
                </a:lnTo>
                <a:lnTo>
                  <a:pt x="66" y="0"/>
                </a:lnTo>
                <a:lnTo>
                  <a:pt x="66" y="0"/>
                </a:lnTo>
                <a:lnTo>
                  <a:pt x="62" y="0"/>
                </a:lnTo>
                <a:lnTo>
                  <a:pt x="55" y="1"/>
                </a:lnTo>
                <a:lnTo>
                  <a:pt x="46" y="4"/>
                </a:lnTo>
                <a:lnTo>
                  <a:pt x="43" y="6"/>
                </a:lnTo>
                <a:lnTo>
                  <a:pt x="41" y="10"/>
                </a:lnTo>
                <a:lnTo>
                  <a:pt x="41" y="10"/>
                </a:lnTo>
                <a:lnTo>
                  <a:pt x="36" y="24"/>
                </a:lnTo>
                <a:lnTo>
                  <a:pt x="31" y="35"/>
                </a:lnTo>
                <a:lnTo>
                  <a:pt x="31" y="35"/>
                </a:lnTo>
                <a:lnTo>
                  <a:pt x="27" y="40"/>
                </a:lnTo>
                <a:lnTo>
                  <a:pt x="21" y="44"/>
                </a:lnTo>
                <a:lnTo>
                  <a:pt x="15" y="49"/>
                </a:lnTo>
                <a:lnTo>
                  <a:pt x="12" y="53"/>
                </a:lnTo>
                <a:lnTo>
                  <a:pt x="11" y="55"/>
                </a:lnTo>
                <a:lnTo>
                  <a:pt x="11" y="55"/>
                </a:lnTo>
                <a:lnTo>
                  <a:pt x="9" y="60"/>
                </a:lnTo>
                <a:lnTo>
                  <a:pt x="5" y="65"/>
                </a:lnTo>
                <a:lnTo>
                  <a:pt x="2" y="71"/>
                </a:lnTo>
                <a:lnTo>
                  <a:pt x="1" y="80"/>
                </a:lnTo>
                <a:lnTo>
                  <a:pt x="1" y="80"/>
                </a:lnTo>
                <a:lnTo>
                  <a:pt x="1" y="96"/>
                </a:lnTo>
                <a:lnTo>
                  <a:pt x="0" y="104"/>
                </a:lnTo>
                <a:lnTo>
                  <a:pt x="1" y="110"/>
                </a:lnTo>
                <a:lnTo>
                  <a:pt x="1" y="110"/>
                </a:lnTo>
                <a:lnTo>
                  <a:pt x="2" y="116"/>
                </a:lnTo>
                <a:lnTo>
                  <a:pt x="5" y="121"/>
                </a:lnTo>
                <a:lnTo>
                  <a:pt x="6" y="125"/>
                </a:lnTo>
                <a:lnTo>
                  <a:pt x="6" y="130"/>
                </a:lnTo>
                <a:lnTo>
                  <a:pt x="6" y="130"/>
                </a:lnTo>
                <a:lnTo>
                  <a:pt x="2" y="145"/>
                </a:lnTo>
                <a:lnTo>
                  <a:pt x="1" y="154"/>
                </a:lnTo>
                <a:lnTo>
                  <a:pt x="1" y="160"/>
                </a:lnTo>
                <a:lnTo>
                  <a:pt x="1" y="160"/>
                </a:lnTo>
                <a:lnTo>
                  <a:pt x="16" y="195"/>
                </a:lnTo>
                <a:lnTo>
                  <a:pt x="16" y="195"/>
                </a:lnTo>
                <a:lnTo>
                  <a:pt x="17" y="195"/>
                </a:lnTo>
                <a:lnTo>
                  <a:pt x="21" y="196"/>
                </a:lnTo>
                <a:lnTo>
                  <a:pt x="26" y="198"/>
                </a:lnTo>
                <a:lnTo>
                  <a:pt x="31" y="205"/>
                </a:lnTo>
                <a:lnTo>
                  <a:pt x="31" y="205"/>
                </a:lnTo>
                <a:lnTo>
                  <a:pt x="38" y="217"/>
                </a:lnTo>
                <a:lnTo>
                  <a:pt x="46" y="230"/>
                </a:lnTo>
                <a:lnTo>
                  <a:pt x="46" y="230"/>
                </a:lnTo>
                <a:lnTo>
                  <a:pt x="50" y="237"/>
                </a:lnTo>
                <a:lnTo>
                  <a:pt x="52" y="244"/>
                </a:lnTo>
                <a:lnTo>
                  <a:pt x="53" y="248"/>
                </a:lnTo>
                <a:lnTo>
                  <a:pt x="55" y="251"/>
                </a:lnTo>
                <a:lnTo>
                  <a:pt x="57" y="253"/>
                </a:lnTo>
                <a:lnTo>
                  <a:pt x="61" y="254"/>
                </a:lnTo>
                <a:lnTo>
                  <a:pt x="61" y="254"/>
                </a:lnTo>
                <a:lnTo>
                  <a:pt x="77" y="261"/>
                </a:lnTo>
                <a:lnTo>
                  <a:pt x="86" y="264"/>
                </a:lnTo>
                <a:lnTo>
                  <a:pt x="86" y="264"/>
                </a:lnTo>
                <a:lnTo>
                  <a:pt x="76" y="271"/>
                </a:lnTo>
                <a:lnTo>
                  <a:pt x="67" y="278"/>
                </a:lnTo>
                <a:lnTo>
                  <a:pt x="61" y="284"/>
                </a:lnTo>
                <a:lnTo>
                  <a:pt x="61" y="284"/>
                </a:lnTo>
                <a:lnTo>
                  <a:pt x="52" y="294"/>
                </a:lnTo>
                <a:lnTo>
                  <a:pt x="46" y="299"/>
                </a:lnTo>
                <a:lnTo>
                  <a:pt x="46" y="299"/>
                </a:lnTo>
                <a:lnTo>
                  <a:pt x="30" y="302"/>
                </a:lnTo>
                <a:lnTo>
                  <a:pt x="20" y="306"/>
                </a:lnTo>
                <a:lnTo>
                  <a:pt x="17" y="307"/>
                </a:lnTo>
                <a:lnTo>
                  <a:pt x="16" y="309"/>
                </a:lnTo>
                <a:lnTo>
                  <a:pt x="16" y="329"/>
                </a:lnTo>
                <a:lnTo>
                  <a:pt x="16" y="329"/>
                </a:lnTo>
                <a:lnTo>
                  <a:pt x="16" y="332"/>
                </a:lnTo>
                <a:lnTo>
                  <a:pt x="17" y="339"/>
                </a:lnTo>
                <a:lnTo>
                  <a:pt x="19" y="343"/>
                </a:lnTo>
                <a:lnTo>
                  <a:pt x="20" y="345"/>
                </a:lnTo>
                <a:lnTo>
                  <a:pt x="22" y="348"/>
                </a:lnTo>
                <a:lnTo>
                  <a:pt x="26" y="349"/>
                </a:lnTo>
                <a:lnTo>
                  <a:pt x="26" y="349"/>
                </a:lnTo>
                <a:lnTo>
                  <a:pt x="32" y="348"/>
                </a:lnTo>
                <a:lnTo>
                  <a:pt x="37" y="347"/>
                </a:lnTo>
                <a:lnTo>
                  <a:pt x="41" y="344"/>
                </a:lnTo>
                <a:lnTo>
                  <a:pt x="61" y="344"/>
                </a:lnTo>
                <a:lnTo>
                  <a:pt x="61" y="344"/>
                </a:lnTo>
                <a:lnTo>
                  <a:pt x="68" y="344"/>
                </a:lnTo>
                <a:lnTo>
                  <a:pt x="75" y="343"/>
                </a:lnTo>
                <a:lnTo>
                  <a:pt x="83" y="339"/>
                </a:lnTo>
                <a:lnTo>
                  <a:pt x="90" y="335"/>
                </a:lnTo>
                <a:lnTo>
                  <a:pt x="91" y="334"/>
                </a:lnTo>
                <a:lnTo>
                  <a:pt x="66" y="439"/>
                </a:lnTo>
                <a:lnTo>
                  <a:pt x="66" y="439"/>
                </a:lnTo>
                <a:lnTo>
                  <a:pt x="58" y="454"/>
                </a:lnTo>
                <a:lnTo>
                  <a:pt x="42" y="485"/>
                </a:lnTo>
                <a:lnTo>
                  <a:pt x="26" y="520"/>
                </a:lnTo>
                <a:lnTo>
                  <a:pt x="21" y="532"/>
                </a:lnTo>
                <a:lnTo>
                  <a:pt x="21" y="536"/>
                </a:lnTo>
                <a:lnTo>
                  <a:pt x="21" y="539"/>
                </a:lnTo>
                <a:lnTo>
                  <a:pt x="21" y="539"/>
                </a:lnTo>
                <a:lnTo>
                  <a:pt x="24" y="541"/>
                </a:lnTo>
                <a:lnTo>
                  <a:pt x="26" y="544"/>
                </a:lnTo>
                <a:lnTo>
                  <a:pt x="33" y="546"/>
                </a:lnTo>
                <a:lnTo>
                  <a:pt x="41" y="545"/>
                </a:lnTo>
                <a:lnTo>
                  <a:pt x="46" y="544"/>
                </a:lnTo>
                <a:lnTo>
                  <a:pt x="46" y="544"/>
                </a:lnTo>
                <a:lnTo>
                  <a:pt x="50" y="542"/>
                </a:lnTo>
                <a:lnTo>
                  <a:pt x="53" y="542"/>
                </a:lnTo>
                <a:lnTo>
                  <a:pt x="56" y="544"/>
                </a:lnTo>
                <a:lnTo>
                  <a:pt x="56" y="544"/>
                </a:lnTo>
                <a:lnTo>
                  <a:pt x="38" y="586"/>
                </a:lnTo>
                <a:lnTo>
                  <a:pt x="27" y="620"/>
                </a:lnTo>
                <a:lnTo>
                  <a:pt x="24" y="633"/>
                </a:lnTo>
                <a:lnTo>
                  <a:pt x="21" y="643"/>
                </a:lnTo>
                <a:lnTo>
                  <a:pt x="21" y="643"/>
                </a:lnTo>
                <a:lnTo>
                  <a:pt x="20" y="656"/>
                </a:lnTo>
                <a:lnTo>
                  <a:pt x="19" y="663"/>
                </a:lnTo>
                <a:lnTo>
                  <a:pt x="19" y="670"/>
                </a:lnTo>
                <a:lnTo>
                  <a:pt x="19" y="671"/>
                </a:lnTo>
                <a:lnTo>
                  <a:pt x="21" y="673"/>
                </a:lnTo>
                <a:lnTo>
                  <a:pt x="21" y="673"/>
                </a:lnTo>
                <a:lnTo>
                  <a:pt x="31" y="682"/>
                </a:lnTo>
                <a:lnTo>
                  <a:pt x="36" y="688"/>
                </a:lnTo>
                <a:lnTo>
                  <a:pt x="36" y="688"/>
                </a:lnTo>
                <a:lnTo>
                  <a:pt x="31" y="696"/>
                </a:lnTo>
                <a:lnTo>
                  <a:pt x="20" y="714"/>
                </a:lnTo>
                <a:lnTo>
                  <a:pt x="14" y="727"/>
                </a:lnTo>
                <a:lnTo>
                  <a:pt x="10" y="741"/>
                </a:lnTo>
                <a:lnTo>
                  <a:pt x="6" y="754"/>
                </a:lnTo>
                <a:lnTo>
                  <a:pt x="6" y="760"/>
                </a:lnTo>
                <a:lnTo>
                  <a:pt x="6" y="768"/>
                </a:lnTo>
                <a:lnTo>
                  <a:pt x="6" y="768"/>
                </a:lnTo>
                <a:lnTo>
                  <a:pt x="7" y="774"/>
                </a:lnTo>
                <a:lnTo>
                  <a:pt x="9" y="782"/>
                </a:lnTo>
                <a:lnTo>
                  <a:pt x="15" y="793"/>
                </a:lnTo>
                <a:lnTo>
                  <a:pt x="24" y="804"/>
                </a:lnTo>
                <a:lnTo>
                  <a:pt x="32" y="814"/>
                </a:lnTo>
                <a:lnTo>
                  <a:pt x="41" y="822"/>
                </a:lnTo>
                <a:lnTo>
                  <a:pt x="48" y="828"/>
                </a:lnTo>
                <a:lnTo>
                  <a:pt x="56" y="833"/>
                </a:lnTo>
                <a:lnTo>
                  <a:pt x="56" y="833"/>
                </a:lnTo>
                <a:lnTo>
                  <a:pt x="51" y="842"/>
                </a:lnTo>
                <a:lnTo>
                  <a:pt x="42" y="860"/>
                </a:lnTo>
                <a:lnTo>
                  <a:pt x="38" y="871"/>
                </a:lnTo>
                <a:lnTo>
                  <a:pt x="36" y="881"/>
                </a:lnTo>
                <a:lnTo>
                  <a:pt x="36" y="886"/>
                </a:lnTo>
                <a:lnTo>
                  <a:pt x="37" y="891"/>
                </a:lnTo>
                <a:lnTo>
                  <a:pt x="38" y="895"/>
                </a:lnTo>
                <a:lnTo>
                  <a:pt x="41" y="898"/>
                </a:lnTo>
                <a:lnTo>
                  <a:pt x="41" y="898"/>
                </a:lnTo>
                <a:lnTo>
                  <a:pt x="52" y="905"/>
                </a:lnTo>
                <a:lnTo>
                  <a:pt x="62" y="910"/>
                </a:lnTo>
                <a:lnTo>
                  <a:pt x="68" y="913"/>
                </a:lnTo>
                <a:lnTo>
                  <a:pt x="71" y="913"/>
                </a:lnTo>
                <a:lnTo>
                  <a:pt x="71" y="913"/>
                </a:lnTo>
                <a:lnTo>
                  <a:pt x="70" y="916"/>
                </a:lnTo>
                <a:lnTo>
                  <a:pt x="68" y="924"/>
                </a:lnTo>
                <a:lnTo>
                  <a:pt x="70" y="928"/>
                </a:lnTo>
                <a:lnTo>
                  <a:pt x="72" y="932"/>
                </a:lnTo>
                <a:lnTo>
                  <a:pt x="75" y="935"/>
                </a:lnTo>
                <a:lnTo>
                  <a:pt x="81" y="937"/>
                </a:lnTo>
                <a:lnTo>
                  <a:pt x="81" y="937"/>
                </a:lnTo>
                <a:lnTo>
                  <a:pt x="102" y="940"/>
                </a:lnTo>
                <a:lnTo>
                  <a:pt x="131" y="941"/>
                </a:lnTo>
                <a:lnTo>
                  <a:pt x="166" y="942"/>
                </a:lnTo>
                <a:lnTo>
                  <a:pt x="205" y="947"/>
                </a:lnTo>
                <a:lnTo>
                  <a:pt x="230" y="972"/>
                </a:lnTo>
                <a:lnTo>
                  <a:pt x="230" y="972"/>
                </a:lnTo>
                <a:lnTo>
                  <a:pt x="227" y="981"/>
                </a:lnTo>
                <a:lnTo>
                  <a:pt x="224" y="991"/>
                </a:lnTo>
                <a:lnTo>
                  <a:pt x="223" y="1002"/>
                </a:lnTo>
                <a:lnTo>
                  <a:pt x="223" y="1014"/>
                </a:lnTo>
                <a:lnTo>
                  <a:pt x="224" y="1020"/>
                </a:lnTo>
                <a:lnTo>
                  <a:pt x="227" y="1025"/>
                </a:lnTo>
                <a:lnTo>
                  <a:pt x="229" y="1028"/>
                </a:lnTo>
                <a:lnTo>
                  <a:pt x="233" y="1032"/>
                </a:lnTo>
                <a:lnTo>
                  <a:pt x="239" y="1036"/>
                </a:lnTo>
                <a:lnTo>
                  <a:pt x="245" y="1037"/>
                </a:lnTo>
                <a:lnTo>
                  <a:pt x="245" y="1037"/>
                </a:lnTo>
                <a:lnTo>
                  <a:pt x="258" y="1038"/>
                </a:lnTo>
                <a:lnTo>
                  <a:pt x="263" y="1037"/>
                </a:lnTo>
                <a:lnTo>
                  <a:pt x="266" y="1036"/>
                </a:lnTo>
                <a:lnTo>
                  <a:pt x="274" y="1031"/>
                </a:lnTo>
                <a:lnTo>
                  <a:pt x="280" y="1025"/>
                </a:lnTo>
                <a:lnTo>
                  <a:pt x="286" y="1016"/>
                </a:lnTo>
                <a:lnTo>
                  <a:pt x="295" y="1007"/>
                </a:lnTo>
                <a:lnTo>
                  <a:pt x="308" y="997"/>
                </a:lnTo>
                <a:lnTo>
                  <a:pt x="316" y="992"/>
                </a:lnTo>
                <a:lnTo>
                  <a:pt x="325" y="987"/>
                </a:lnTo>
                <a:lnTo>
                  <a:pt x="325" y="987"/>
                </a:lnTo>
                <a:lnTo>
                  <a:pt x="360" y="970"/>
                </a:lnTo>
                <a:lnTo>
                  <a:pt x="374" y="961"/>
                </a:lnTo>
                <a:lnTo>
                  <a:pt x="386" y="954"/>
                </a:lnTo>
                <a:lnTo>
                  <a:pt x="396" y="946"/>
                </a:lnTo>
                <a:lnTo>
                  <a:pt x="404" y="939"/>
                </a:lnTo>
                <a:lnTo>
                  <a:pt x="410" y="931"/>
                </a:lnTo>
                <a:lnTo>
                  <a:pt x="415" y="923"/>
                </a:lnTo>
                <a:lnTo>
                  <a:pt x="415" y="923"/>
                </a:lnTo>
                <a:lnTo>
                  <a:pt x="421" y="908"/>
                </a:lnTo>
                <a:lnTo>
                  <a:pt x="425" y="896"/>
                </a:lnTo>
                <a:lnTo>
                  <a:pt x="426" y="893"/>
                </a:lnTo>
                <a:lnTo>
                  <a:pt x="425" y="889"/>
                </a:lnTo>
                <a:lnTo>
                  <a:pt x="423" y="886"/>
                </a:lnTo>
                <a:lnTo>
                  <a:pt x="420" y="883"/>
                </a:lnTo>
                <a:lnTo>
                  <a:pt x="420" y="883"/>
                </a:lnTo>
                <a:lnTo>
                  <a:pt x="406" y="874"/>
                </a:lnTo>
                <a:lnTo>
                  <a:pt x="386" y="864"/>
                </a:lnTo>
                <a:lnTo>
                  <a:pt x="360" y="853"/>
                </a:lnTo>
                <a:lnTo>
                  <a:pt x="360" y="838"/>
                </a:lnTo>
                <a:lnTo>
                  <a:pt x="360" y="838"/>
                </a:lnTo>
                <a:lnTo>
                  <a:pt x="356" y="838"/>
                </a:lnTo>
                <a:lnTo>
                  <a:pt x="346" y="839"/>
                </a:lnTo>
                <a:lnTo>
                  <a:pt x="335" y="837"/>
                </a:lnTo>
                <a:lnTo>
                  <a:pt x="330" y="835"/>
                </a:lnTo>
                <a:lnTo>
                  <a:pt x="325" y="833"/>
                </a:lnTo>
                <a:lnTo>
                  <a:pt x="325" y="833"/>
                </a:lnTo>
                <a:lnTo>
                  <a:pt x="306" y="818"/>
                </a:lnTo>
                <a:lnTo>
                  <a:pt x="299" y="810"/>
                </a:lnTo>
                <a:lnTo>
                  <a:pt x="296" y="807"/>
                </a:lnTo>
                <a:lnTo>
                  <a:pt x="295" y="803"/>
                </a:lnTo>
                <a:lnTo>
                  <a:pt x="295" y="803"/>
                </a:lnTo>
                <a:lnTo>
                  <a:pt x="294" y="788"/>
                </a:lnTo>
                <a:lnTo>
                  <a:pt x="290" y="764"/>
                </a:lnTo>
                <a:lnTo>
                  <a:pt x="285" y="733"/>
                </a:lnTo>
                <a:lnTo>
                  <a:pt x="285" y="733"/>
                </a:lnTo>
                <a:lnTo>
                  <a:pt x="365" y="663"/>
                </a:lnTo>
                <a:lnTo>
                  <a:pt x="365" y="663"/>
                </a:lnTo>
                <a:lnTo>
                  <a:pt x="375" y="656"/>
                </a:lnTo>
                <a:lnTo>
                  <a:pt x="382" y="651"/>
                </a:lnTo>
                <a:lnTo>
                  <a:pt x="392" y="647"/>
                </a:lnTo>
                <a:lnTo>
                  <a:pt x="395" y="645"/>
                </a:lnTo>
                <a:lnTo>
                  <a:pt x="397" y="641"/>
                </a:lnTo>
                <a:lnTo>
                  <a:pt x="399" y="635"/>
                </a:lnTo>
                <a:lnTo>
                  <a:pt x="400" y="623"/>
                </a:lnTo>
                <a:lnTo>
                  <a:pt x="400" y="623"/>
                </a:lnTo>
                <a:lnTo>
                  <a:pt x="401" y="603"/>
                </a:lnTo>
                <a:lnTo>
                  <a:pt x="401" y="574"/>
                </a:lnTo>
                <a:lnTo>
                  <a:pt x="401" y="498"/>
                </a:lnTo>
                <a:lnTo>
                  <a:pt x="399" y="425"/>
                </a:lnTo>
                <a:lnTo>
                  <a:pt x="397" y="399"/>
                </a:lnTo>
                <a:lnTo>
                  <a:pt x="395" y="384"/>
                </a:lnTo>
                <a:lnTo>
                  <a:pt x="395" y="384"/>
                </a:lnTo>
                <a:lnTo>
                  <a:pt x="392" y="375"/>
                </a:lnTo>
                <a:lnTo>
                  <a:pt x="392" y="364"/>
                </a:lnTo>
                <a:lnTo>
                  <a:pt x="391" y="338"/>
                </a:lnTo>
                <a:lnTo>
                  <a:pt x="390" y="309"/>
                </a:lnTo>
                <a:lnTo>
                  <a:pt x="387" y="294"/>
                </a:lnTo>
                <a:lnTo>
                  <a:pt x="385" y="279"/>
                </a:lnTo>
                <a:lnTo>
                  <a:pt x="385" y="279"/>
                </a:lnTo>
                <a:lnTo>
                  <a:pt x="379" y="248"/>
                </a:lnTo>
                <a:lnTo>
                  <a:pt x="372" y="213"/>
                </a:lnTo>
                <a:lnTo>
                  <a:pt x="369" y="197"/>
                </a:lnTo>
                <a:lnTo>
                  <a:pt x="365" y="183"/>
                </a:lnTo>
                <a:lnTo>
                  <a:pt x="360" y="170"/>
                </a:lnTo>
                <a:lnTo>
                  <a:pt x="355" y="160"/>
                </a:lnTo>
                <a:lnTo>
                  <a:pt x="355" y="160"/>
                </a:lnTo>
                <a:lnTo>
                  <a:pt x="349" y="151"/>
                </a:lnTo>
                <a:lnTo>
                  <a:pt x="340" y="142"/>
                </a:lnTo>
                <a:lnTo>
                  <a:pt x="323" y="126"/>
                </a:lnTo>
                <a:lnTo>
                  <a:pt x="306" y="115"/>
                </a:lnTo>
                <a:lnTo>
                  <a:pt x="300" y="110"/>
                </a:lnTo>
                <a:lnTo>
                  <a:pt x="300" y="110"/>
                </a:lnTo>
                <a:lnTo>
                  <a:pt x="296" y="104"/>
                </a:lnTo>
                <a:lnTo>
                  <a:pt x="289" y="90"/>
                </a:lnTo>
                <a:lnTo>
                  <a:pt x="284" y="84"/>
                </a:lnTo>
                <a:lnTo>
                  <a:pt x="278" y="77"/>
                </a:lnTo>
                <a:lnTo>
                  <a:pt x="271" y="72"/>
                </a:lnTo>
                <a:lnTo>
                  <a:pt x="265" y="70"/>
                </a:lnTo>
                <a:lnTo>
                  <a:pt x="215" y="65"/>
                </a:lnTo>
                <a:lnTo>
                  <a:pt x="195" y="60"/>
                </a:lnTo>
                <a:lnTo>
                  <a:pt x="190" y="40"/>
                </a:lnTo>
                <a:lnTo>
                  <a:pt x="181" y="2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9B433EB8-4CC0-452B-95BE-338AA71EC474}"/>
              </a:ext>
            </a:extLst>
          </p:cNvPr>
          <p:cNvSpPr>
            <a:spLocks noEditPoints="1"/>
          </p:cNvSpPr>
          <p:nvPr/>
        </p:nvSpPr>
        <p:spPr bwMode="auto">
          <a:xfrm>
            <a:off x="2646476" y="2781218"/>
            <a:ext cx="823913" cy="1622425"/>
          </a:xfrm>
          <a:custGeom>
            <a:avLst/>
            <a:gdLst>
              <a:gd name="T0" fmla="*/ 68 w 519"/>
              <a:gd name="T1" fmla="*/ 16 h 1022"/>
              <a:gd name="T2" fmla="*/ 60 w 519"/>
              <a:gd name="T3" fmla="*/ 25 h 1022"/>
              <a:gd name="T4" fmla="*/ 110 w 519"/>
              <a:gd name="T5" fmla="*/ 61 h 1022"/>
              <a:gd name="T6" fmla="*/ 96 w 519"/>
              <a:gd name="T7" fmla="*/ 128 h 1022"/>
              <a:gd name="T8" fmla="*/ 106 w 519"/>
              <a:gd name="T9" fmla="*/ 207 h 1022"/>
              <a:gd name="T10" fmla="*/ 119 w 519"/>
              <a:gd name="T11" fmla="*/ 224 h 1022"/>
              <a:gd name="T12" fmla="*/ 62 w 519"/>
              <a:gd name="T13" fmla="*/ 353 h 1022"/>
              <a:gd name="T14" fmla="*/ 42 w 519"/>
              <a:gd name="T15" fmla="*/ 364 h 1022"/>
              <a:gd name="T16" fmla="*/ 26 w 519"/>
              <a:gd name="T17" fmla="*/ 374 h 1022"/>
              <a:gd name="T18" fmla="*/ 22 w 519"/>
              <a:gd name="T19" fmla="*/ 391 h 1022"/>
              <a:gd name="T20" fmla="*/ 2 w 519"/>
              <a:gd name="T21" fmla="*/ 417 h 1022"/>
              <a:gd name="T22" fmla="*/ 4 w 519"/>
              <a:gd name="T23" fmla="*/ 450 h 1022"/>
              <a:gd name="T24" fmla="*/ 14 w 519"/>
              <a:gd name="T25" fmla="*/ 474 h 1022"/>
              <a:gd name="T26" fmla="*/ 19 w 519"/>
              <a:gd name="T27" fmla="*/ 505 h 1022"/>
              <a:gd name="T28" fmla="*/ 63 w 519"/>
              <a:gd name="T29" fmla="*/ 528 h 1022"/>
              <a:gd name="T30" fmla="*/ 128 w 519"/>
              <a:gd name="T31" fmla="*/ 588 h 1022"/>
              <a:gd name="T32" fmla="*/ 131 w 519"/>
              <a:gd name="T33" fmla="*/ 599 h 1022"/>
              <a:gd name="T34" fmla="*/ 85 w 519"/>
              <a:gd name="T35" fmla="*/ 653 h 1022"/>
              <a:gd name="T36" fmla="*/ 97 w 519"/>
              <a:gd name="T37" fmla="*/ 678 h 1022"/>
              <a:gd name="T38" fmla="*/ 131 w 519"/>
              <a:gd name="T39" fmla="*/ 756 h 1022"/>
              <a:gd name="T40" fmla="*/ 129 w 519"/>
              <a:gd name="T41" fmla="*/ 831 h 1022"/>
              <a:gd name="T42" fmla="*/ 124 w 519"/>
              <a:gd name="T43" fmla="*/ 877 h 1022"/>
              <a:gd name="T44" fmla="*/ 85 w 519"/>
              <a:gd name="T45" fmla="*/ 977 h 1022"/>
              <a:gd name="T46" fmla="*/ 76 w 519"/>
              <a:gd name="T47" fmla="*/ 1008 h 1022"/>
              <a:gd name="T48" fmla="*/ 107 w 519"/>
              <a:gd name="T49" fmla="*/ 1021 h 1022"/>
              <a:gd name="T50" fmla="*/ 210 w 519"/>
              <a:gd name="T51" fmla="*/ 982 h 1022"/>
              <a:gd name="T52" fmla="*/ 249 w 519"/>
              <a:gd name="T53" fmla="*/ 892 h 1022"/>
              <a:gd name="T54" fmla="*/ 298 w 519"/>
              <a:gd name="T55" fmla="*/ 894 h 1022"/>
              <a:gd name="T56" fmla="*/ 309 w 519"/>
              <a:gd name="T57" fmla="*/ 879 h 1022"/>
              <a:gd name="T58" fmla="*/ 350 w 519"/>
              <a:gd name="T59" fmla="*/ 889 h 1022"/>
              <a:gd name="T60" fmla="*/ 381 w 519"/>
              <a:gd name="T61" fmla="*/ 851 h 1022"/>
              <a:gd name="T62" fmla="*/ 389 w 519"/>
              <a:gd name="T63" fmla="*/ 832 h 1022"/>
              <a:gd name="T64" fmla="*/ 341 w 519"/>
              <a:gd name="T65" fmla="*/ 793 h 1022"/>
              <a:gd name="T66" fmla="*/ 320 w 519"/>
              <a:gd name="T67" fmla="*/ 725 h 1022"/>
              <a:gd name="T68" fmla="*/ 311 w 519"/>
              <a:gd name="T69" fmla="*/ 675 h 1022"/>
              <a:gd name="T70" fmla="*/ 344 w 519"/>
              <a:gd name="T71" fmla="*/ 591 h 1022"/>
              <a:gd name="T72" fmla="*/ 349 w 519"/>
              <a:gd name="T73" fmla="*/ 553 h 1022"/>
              <a:gd name="T74" fmla="*/ 402 w 519"/>
              <a:gd name="T75" fmla="*/ 586 h 1022"/>
              <a:gd name="T76" fmla="*/ 450 w 519"/>
              <a:gd name="T77" fmla="*/ 572 h 1022"/>
              <a:gd name="T78" fmla="*/ 509 w 519"/>
              <a:gd name="T79" fmla="*/ 501 h 1022"/>
              <a:gd name="T80" fmla="*/ 519 w 519"/>
              <a:gd name="T81" fmla="*/ 437 h 1022"/>
              <a:gd name="T82" fmla="*/ 516 w 519"/>
              <a:gd name="T83" fmla="*/ 384 h 1022"/>
              <a:gd name="T84" fmla="*/ 503 w 519"/>
              <a:gd name="T85" fmla="*/ 318 h 1022"/>
              <a:gd name="T86" fmla="*/ 477 w 519"/>
              <a:gd name="T87" fmla="*/ 248 h 1022"/>
              <a:gd name="T88" fmla="*/ 436 w 519"/>
              <a:gd name="T89" fmla="*/ 232 h 1022"/>
              <a:gd name="T90" fmla="*/ 334 w 519"/>
              <a:gd name="T91" fmla="*/ 184 h 1022"/>
              <a:gd name="T92" fmla="*/ 280 w 519"/>
              <a:gd name="T93" fmla="*/ 191 h 1022"/>
              <a:gd name="T94" fmla="*/ 295 w 519"/>
              <a:gd name="T95" fmla="*/ 166 h 1022"/>
              <a:gd name="T96" fmla="*/ 265 w 519"/>
              <a:gd name="T97" fmla="*/ 126 h 1022"/>
              <a:gd name="T98" fmla="*/ 280 w 519"/>
              <a:gd name="T99" fmla="*/ 86 h 1022"/>
              <a:gd name="T100" fmla="*/ 262 w 519"/>
              <a:gd name="T101" fmla="*/ 36 h 1022"/>
              <a:gd name="T102" fmla="*/ 223 w 519"/>
              <a:gd name="T103" fmla="*/ 9 h 1022"/>
              <a:gd name="T104" fmla="*/ 118 w 519"/>
              <a:gd name="T105" fmla="*/ 32 h 1022"/>
              <a:gd name="T106" fmla="*/ 73 w 519"/>
              <a:gd name="T107" fmla="*/ 424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19" h="1022">
                <a:moveTo>
                  <a:pt x="118" y="32"/>
                </a:moveTo>
                <a:lnTo>
                  <a:pt x="118" y="32"/>
                </a:lnTo>
                <a:lnTo>
                  <a:pt x="108" y="29"/>
                </a:lnTo>
                <a:lnTo>
                  <a:pt x="88" y="21"/>
                </a:lnTo>
                <a:lnTo>
                  <a:pt x="78" y="19"/>
                </a:lnTo>
                <a:lnTo>
                  <a:pt x="68" y="16"/>
                </a:lnTo>
                <a:lnTo>
                  <a:pt x="65" y="16"/>
                </a:lnTo>
                <a:lnTo>
                  <a:pt x="62" y="17"/>
                </a:lnTo>
                <a:lnTo>
                  <a:pt x="60" y="19"/>
                </a:lnTo>
                <a:lnTo>
                  <a:pt x="60" y="21"/>
                </a:lnTo>
                <a:lnTo>
                  <a:pt x="60" y="21"/>
                </a:lnTo>
                <a:lnTo>
                  <a:pt x="60" y="25"/>
                </a:lnTo>
                <a:lnTo>
                  <a:pt x="62" y="27"/>
                </a:lnTo>
                <a:lnTo>
                  <a:pt x="67" y="34"/>
                </a:lnTo>
                <a:lnTo>
                  <a:pt x="76" y="41"/>
                </a:lnTo>
                <a:lnTo>
                  <a:pt x="85" y="47"/>
                </a:lnTo>
                <a:lnTo>
                  <a:pt x="102" y="57"/>
                </a:lnTo>
                <a:lnTo>
                  <a:pt x="110" y="61"/>
                </a:lnTo>
                <a:lnTo>
                  <a:pt x="110" y="61"/>
                </a:lnTo>
                <a:lnTo>
                  <a:pt x="106" y="72"/>
                </a:lnTo>
                <a:lnTo>
                  <a:pt x="100" y="95"/>
                </a:lnTo>
                <a:lnTo>
                  <a:pt x="100" y="95"/>
                </a:lnTo>
                <a:lnTo>
                  <a:pt x="97" y="110"/>
                </a:lnTo>
                <a:lnTo>
                  <a:pt x="96" y="128"/>
                </a:lnTo>
                <a:lnTo>
                  <a:pt x="93" y="154"/>
                </a:lnTo>
                <a:lnTo>
                  <a:pt x="93" y="154"/>
                </a:lnTo>
                <a:lnTo>
                  <a:pt x="95" y="166"/>
                </a:lnTo>
                <a:lnTo>
                  <a:pt x="98" y="183"/>
                </a:lnTo>
                <a:lnTo>
                  <a:pt x="103" y="201"/>
                </a:lnTo>
                <a:lnTo>
                  <a:pt x="106" y="207"/>
                </a:lnTo>
                <a:lnTo>
                  <a:pt x="108" y="211"/>
                </a:lnTo>
                <a:lnTo>
                  <a:pt x="108" y="211"/>
                </a:lnTo>
                <a:lnTo>
                  <a:pt x="114" y="219"/>
                </a:lnTo>
                <a:lnTo>
                  <a:pt x="117" y="223"/>
                </a:lnTo>
                <a:lnTo>
                  <a:pt x="119" y="224"/>
                </a:lnTo>
                <a:lnTo>
                  <a:pt x="119" y="224"/>
                </a:lnTo>
                <a:lnTo>
                  <a:pt x="128" y="229"/>
                </a:lnTo>
                <a:lnTo>
                  <a:pt x="132" y="233"/>
                </a:lnTo>
                <a:lnTo>
                  <a:pt x="98" y="338"/>
                </a:lnTo>
                <a:lnTo>
                  <a:pt x="98" y="338"/>
                </a:lnTo>
                <a:lnTo>
                  <a:pt x="82" y="345"/>
                </a:lnTo>
                <a:lnTo>
                  <a:pt x="62" y="353"/>
                </a:lnTo>
                <a:lnTo>
                  <a:pt x="62" y="353"/>
                </a:lnTo>
                <a:lnTo>
                  <a:pt x="58" y="355"/>
                </a:lnTo>
                <a:lnTo>
                  <a:pt x="53" y="359"/>
                </a:lnTo>
                <a:lnTo>
                  <a:pt x="48" y="365"/>
                </a:lnTo>
                <a:lnTo>
                  <a:pt x="48" y="365"/>
                </a:lnTo>
                <a:lnTo>
                  <a:pt x="42" y="364"/>
                </a:lnTo>
                <a:lnTo>
                  <a:pt x="37" y="364"/>
                </a:lnTo>
                <a:lnTo>
                  <a:pt x="35" y="364"/>
                </a:lnTo>
                <a:lnTo>
                  <a:pt x="33" y="365"/>
                </a:lnTo>
                <a:lnTo>
                  <a:pt x="33" y="365"/>
                </a:lnTo>
                <a:lnTo>
                  <a:pt x="29" y="370"/>
                </a:lnTo>
                <a:lnTo>
                  <a:pt x="26" y="374"/>
                </a:lnTo>
                <a:lnTo>
                  <a:pt x="26" y="374"/>
                </a:lnTo>
                <a:lnTo>
                  <a:pt x="24" y="381"/>
                </a:lnTo>
                <a:lnTo>
                  <a:pt x="22" y="388"/>
                </a:lnTo>
                <a:lnTo>
                  <a:pt x="22" y="388"/>
                </a:lnTo>
                <a:lnTo>
                  <a:pt x="21" y="389"/>
                </a:lnTo>
                <a:lnTo>
                  <a:pt x="22" y="391"/>
                </a:lnTo>
                <a:lnTo>
                  <a:pt x="25" y="395"/>
                </a:lnTo>
                <a:lnTo>
                  <a:pt x="29" y="400"/>
                </a:lnTo>
                <a:lnTo>
                  <a:pt x="26" y="410"/>
                </a:lnTo>
                <a:lnTo>
                  <a:pt x="4" y="414"/>
                </a:lnTo>
                <a:lnTo>
                  <a:pt x="4" y="414"/>
                </a:lnTo>
                <a:lnTo>
                  <a:pt x="2" y="417"/>
                </a:lnTo>
                <a:lnTo>
                  <a:pt x="1" y="422"/>
                </a:lnTo>
                <a:lnTo>
                  <a:pt x="0" y="429"/>
                </a:lnTo>
                <a:lnTo>
                  <a:pt x="0" y="429"/>
                </a:lnTo>
                <a:lnTo>
                  <a:pt x="0" y="435"/>
                </a:lnTo>
                <a:lnTo>
                  <a:pt x="1" y="441"/>
                </a:lnTo>
                <a:lnTo>
                  <a:pt x="4" y="450"/>
                </a:lnTo>
                <a:lnTo>
                  <a:pt x="4" y="450"/>
                </a:lnTo>
                <a:lnTo>
                  <a:pt x="7" y="454"/>
                </a:lnTo>
                <a:lnTo>
                  <a:pt x="11" y="456"/>
                </a:lnTo>
                <a:lnTo>
                  <a:pt x="17" y="459"/>
                </a:lnTo>
                <a:lnTo>
                  <a:pt x="17" y="459"/>
                </a:lnTo>
                <a:lnTo>
                  <a:pt x="14" y="474"/>
                </a:lnTo>
                <a:lnTo>
                  <a:pt x="11" y="486"/>
                </a:lnTo>
                <a:lnTo>
                  <a:pt x="11" y="491"/>
                </a:lnTo>
                <a:lnTo>
                  <a:pt x="12" y="493"/>
                </a:lnTo>
                <a:lnTo>
                  <a:pt x="12" y="493"/>
                </a:lnTo>
                <a:lnTo>
                  <a:pt x="15" y="498"/>
                </a:lnTo>
                <a:lnTo>
                  <a:pt x="19" y="505"/>
                </a:lnTo>
                <a:lnTo>
                  <a:pt x="22" y="508"/>
                </a:lnTo>
                <a:lnTo>
                  <a:pt x="26" y="511"/>
                </a:lnTo>
                <a:lnTo>
                  <a:pt x="31" y="513"/>
                </a:lnTo>
                <a:lnTo>
                  <a:pt x="36" y="516"/>
                </a:lnTo>
                <a:lnTo>
                  <a:pt x="65" y="523"/>
                </a:lnTo>
                <a:lnTo>
                  <a:pt x="63" y="528"/>
                </a:lnTo>
                <a:lnTo>
                  <a:pt x="98" y="550"/>
                </a:lnTo>
                <a:lnTo>
                  <a:pt x="98" y="550"/>
                </a:lnTo>
                <a:lnTo>
                  <a:pt x="111" y="567"/>
                </a:lnTo>
                <a:lnTo>
                  <a:pt x="121" y="581"/>
                </a:lnTo>
                <a:lnTo>
                  <a:pt x="124" y="586"/>
                </a:lnTo>
                <a:lnTo>
                  <a:pt x="128" y="588"/>
                </a:lnTo>
                <a:lnTo>
                  <a:pt x="128" y="588"/>
                </a:lnTo>
                <a:lnTo>
                  <a:pt x="131" y="589"/>
                </a:lnTo>
                <a:lnTo>
                  <a:pt x="132" y="592"/>
                </a:lnTo>
                <a:lnTo>
                  <a:pt x="133" y="596"/>
                </a:lnTo>
                <a:lnTo>
                  <a:pt x="132" y="598"/>
                </a:lnTo>
                <a:lnTo>
                  <a:pt x="131" y="599"/>
                </a:lnTo>
                <a:lnTo>
                  <a:pt x="131" y="599"/>
                </a:lnTo>
                <a:lnTo>
                  <a:pt x="113" y="616"/>
                </a:lnTo>
                <a:lnTo>
                  <a:pt x="102" y="627"/>
                </a:lnTo>
                <a:lnTo>
                  <a:pt x="95" y="636"/>
                </a:lnTo>
                <a:lnTo>
                  <a:pt x="85" y="653"/>
                </a:lnTo>
                <a:lnTo>
                  <a:pt x="85" y="653"/>
                </a:lnTo>
                <a:lnTo>
                  <a:pt x="86" y="654"/>
                </a:lnTo>
                <a:lnTo>
                  <a:pt x="88" y="657"/>
                </a:lnTo>
                <a:lnTo>
                  <a:pt x="91" y="662"/>
                </a:lnTo>
                <a:lnTo>
                  <a:pt x="95" y="672"/>
                </a:lnTo>
                <a:lnTo>
                  <a:pt x="95" y="672"/>
                </a:lnTo>
                <a:lnTo>
                  <a:pt x="97" y="678"/>
                </a:lnTo>
                <a:lnTo>
                  <a:pt x="102" y="684"/>
                </a:lnTo>
                <a:lnTo>
                  <a:pt x="113" y="698"/>
                </a:lnTo>
                <a:lnTo>
                  <a:pt x="124" y="708"/>
                </a:lnTo>
                <a:lnTo>
                  <a:pt x="129" y="712"/>
                </a:lnTo>
                <a:lnTo>
                  <a:pt x="129" y="712"/>
                </a:lnTo>
                <a:lnTo>
                  <a:pt x="131" y="756"/>
                </a:lnTo>
                <a:lnTo>
                  <a:pt x="132" y="786"/>
                </a:lnTo>
                <a:lnTo>
                  <a:pt x="134" y="801"/>
                </a:lnTo>
                <a:lnTo>
                  <a:pt x="134" y="801"/>
                </a:lnTo>
                <a:lnTo>
                  <a:pt x="134" y="804"/>
                </a:lnTo>
                <a:lnTo>
                  <a:pt x="133" y="811"/>
                </a:lnTo>
                <a:lnTo>
                  <a:pt x="129" y="831"/>
                </a:lnTo>
                <a:lnTo>
                  <a:pt x="126" y="852"/>
                </a:lnTo>
                <a:lnTo>
                  <a:pt x="126" y="861"/>
                </a:lnTo>
                <a:lnTo>
                  <a:pt x="126" y="866"/>
                </a:lnTo>
                <a:lnTo>
                  <a:pt x="126" y="866"/>
                </a:lnTo>
                <a:lnTo>
                  <a:pt x="126" y="870"/>
                </a:lnTo>
                <a:lnTo>
                  <a:pt x="124" y="877"/>
                </a:lnTo>
                <a:lnTo>
                  <a:pt x="117" y="896"/>
                </a:lnTo>
                <a:lnTo>
                  <a:pt x="105" y="921"/>
                </a:lnTo>
                <a:lnTo>
                  <a:pt x="121" y="936"/>
                </a:lnTo>
                <a:lnTo>
                  <a:pt x="121" y="936"/>
                </a:lnTo>
                <a:lnTo>
                  <a:pt x="100" y="960"/>
                </a:lnTo>
                <a:lnTo>
                  <a:pt x="85" y="977"/>
                </a:lnTo>
                <a:lnTo>
                  <a:pt x="75" y="989"/>
                </a:lnTo>
                <a:lnTo>
                  <a:pt x="75" y="989"/>
                </a:lnTo>
                <a:lnTo>
                  <a:pt x="73" y="994"/>
                </a:lnTo>
                <a:lnTo>
                  <a:pt x="73" y="998"/>
                </a:lnTo>
                <a:lnTo>
                  <a:pt x="73" y="1003"/>
                </a:lnTo>
                <a:lnTo>
                  <a:pt x="76" y="1008"/>
                </a:lnTo>
                <a:lnTo>
                  <a:pt x="80" y="1013"/>
                </a:lnTo>
                <a:lnTo>
                  <a:pt x="83" y="1017"/>
                </a:lnTo>
                <a:lnTo>
                  <a:pt x="90" y="1019"/>
                </a:lnTo>
                <a:lnTo>
                  <a:pt x="97" y="1022"/>
                </a:lnTo>
                <a:lnTo>
                  <a:pt x="97" y="1022"/>
                </a:lnTo>
                <a:lnTo>
                  <a:pt x="107" y="1021"/>
                </a:lnTo>
                <a:lnTo>
                  <a:pt x="119" y="1018"/>
                </a:lnTo>
                <a:lnTo>
                  <a:pt x="133" y="1014"/>
                </a:lnTo>
                <a:lnTo>
                  <a:pt x="147" y="1009"/>
                </a:lnTo>
                <a:lnTo>
                  <a:pt x="171" y="999"/>
                </a:lnTo>
                <a:lnTo>
                  <a:pt x="182" y="994"/>
                </a:lnTo>
                <a:lnTo>
                  <a:pt x="210" y="982"/>
                </a:lnTo>
                <a:lnTo>
                  <a:pt x="217" y="958"/>
                </a:lnTo>
                <a:lnTo>
                  <a:pt x="232" y="962"/>
                </a:lnTo>
                <a:lnTo>
                  <a:pt x="247" y="890"/>
                </a:lnTo>
                <a:lnTo>
                  <a:pt x="247" y="890"/>
                </a:lnTo>
                <a:lnTo>
                  <a:pt x="248" y="890"/>
                </a:lnTo>
                <a:lnTo>
                  <a:pt x="249" y="892"/>
                </a:lnTo>
                <a:lnTo>
                  <a:pt x="254" y="894"/>
                </a:lnTo>
                <a:lnTo>
                  <a:pt x="267" y="895"/>
                </a:lnTo>
                <a:lnTo>
                  <a:pt x="267" y="895"/>
                </a:lnTo>
                <a:lnTo>
                  <a:pt x="279" y="896"/>
                </a:lnTo>
                <a:lnTo>
                  <a:pt x="290" y="895"/>
                </a:lnTo>
                <a:lnTo>
                  <a:pt x="298" y="894"/>
                </a:lnTo>
                <a:lnTo>
                  <a:pt x="304" y="890"/>
                </a:lnTo>
                <a:lnTo>
                  <a:pt x="304" y="890"/>
                </a:lnTo>
                <a:lnTo>
                  <a:pt x="305" y="887"/>
                </a:lnTo>
                <a:lnTo>
                  <a:pt x="306" y="885"/>
                </a:lnTo>
                <a:lnTo>
                  <a:pt x="308" y="880"/>
                </a:lnTo>
                <a:lnTo>
                  <a:pt x="309" y="879"/>
                </a:lnTo>
                <a:lnTo>
                  <a:pt x="311" y="877"/>
                </a:lnTo>
                <a:lnTo>
                  <a:pt x="315" y="879"/>
                </a:lnTo>
                <a:lnTo>
                  <a:pt x="321" y="880"/>
                </a:lnTo>
                <a:lnTo>
                  <a:pt x="321" y="880"/>
                </a:lnTo>
                <a:lnTo>
                  <a:pt x="341" y="886"/>
                </a:lnTo>
                <a:lnTo>
                  <a:pt x="350" y="889"/>
                </a:lnTo>
                <a:lnTo>
                  <a:pt x="350" y="889"/>
                </a:lnTo>
                <a:lnTo>
                  <a:pt x="352" y="887"/>
                </a:lnTo>
                <a:lnTo>
                  <a:pt x="356" y="884"/>
                </a:lnTo>
                <a:lnTo>
                  <a:pt x="365" y="874"/>
                </a:lnTo>
                <a:lnTo>
                  <a:pt x="375" y="861"/>
                </a:lnTo>
                <a:lnTo>
                  <a:pt x="381" y="851"/>
                </a:lnTo>
                <a:lnTo>
                  <a:pt x="381" y="851"/>
                </a:lnTo>
                <a:lnTo>
                  <a:pt x="386" y="844"/>
                </a:lnTo>
                <a:lnTo>
                  <a:pt x="387" y="841"/>
                </a:lnTo>
                <a:lnTo>
                  <a:pt x="390" y="839"/>
                </a:lnTo>
                <a:lnTo>
                  <a:pt x="390" y="836"/>
                </a:lnTo>
                <a:lnTo>
                  <a:pt x="389" y="832"/>
                </a:lnTo>
                <a:lnTo>
                  <a:pt x="385" y="829"/>
                </a:lnTo>
                <a:lnTo>
                  <a:pt x="379" y="824"/>
                </a:lnTo>
                <a:lnTo>
                  <a:pt x="379" y="824"/>
                </a:lnTo>
                <a:lnTo>
                  <a:pt x="365" y="814"/>
                </a:lnTo>
                <a:lnTo>
                  <a:pt x="352" y="804"/>
                </a:lnTo>
                <a:lnTo>
                  <a:pt x="341" y="793"/>
                </a:lnTo>
                <a:lnTo>
                  <a:pt x="347" y="774"/>
                </a:lnTo>
                <a:lnTo>
                  <a:pt x="347" y="774"/>
                </a:lnTo>
                <a:lnTo>
                  <a:pt x="346" y="770"/>
                </a:lnTo>
                <a:lnTo>
                  <a:pt x="344" y="765"/>
                </a:lnTo>
                <a:lnTo>
                  <a:pt x="335" y="749"/>
                </a:lnTo>
                <a:lnTo>
                  <a:pt x="320" y="725"/>
                </a:lnTo>
                <a:lnTo>
                  <a:pt x="320" y="725"/>
                </a:lnTo>
                <a:lnTo>
                  <a:pt x="296" y="698"/>
                </a:lnTo>
                <a:lnTo>
                  <a:pt x="296" y="698"/>
                </a:lnTo>
                <a:lnTo>
                  <a:pt x="299" y="695"/>
                </a:lnTo>
                <a:lnTo>
                  <a:pt x="305" y="688"/>
                </a:lnTo>
                <a:lnTo>
                  <a:pt x="311" y="675"/>
                </a:lnTo>
                <a:lnTo>
                  <a:pt x="319" y="658"/>
                </a:lnTo>
                <a:lnTo>
                  <a:pt x="319" y="658"/>
                </a:lnTo>
                <a:lnTo>
                  <a:pt x="326" y="636"/>
                </a:lnTo>
                <a:lnTo>
                  <a:pt x="335" y="614"/>
                </a:lnTo>
                <a:lnTo>
                  <a:pt x="343" y="597"/>
                </a:lnTo>
                <a:lnTo>
                  <a:pt x="344" y="591"/>
                </a:lnTo>
                <a:lnTo>
                  <a:pt x="344" y="588"/>
                </a:lnTo>
                <a:lnTo>
                  <a:pt x="344" y="588"/>
                </a:lnTo>
                <a:lnTo>
                  <a:pt x="344" y="581"/>
                </a:lnTo>
                <a:lnTo>
                  <a:pt x="346" y="568"/>
                </a:lnTo>
                <a:lnTo>
                  <a:pt x="349" y="553"/>
                </a:lnTo>
                <a:lnTo>
                  <a:pt x="349" y="553"/>
                </a:lnTo>
                <a:lnTo>
                  <a:pt x="355" y="559"/>
                </a:lnTo>
                <a:lnTo>
                  <a:pt x="362" y="566"/>
                </a:lnTo>
                <a:lnTo>
                  <a:pt x="372" y="572"/>
                </a:lnTo>
                <a:lnTo>
                  <a:pt x="384" y="579"/>
                </a:lnTo>
                <a:lnTo>
                  <a:pt x="396" y="583"/>
                </a:lnTo>
                <a:lnTo>
                  <a:pt x="402" y="586"/>
                </a:lnTo>
                <a:lnTo>
                  <a:pt x="409" y="586"/>
                </a:lnTo>
                <a:lnTo>
                  <a:pt x="416" y="586"/>
                </a:lnTo>
                <a:lnTo>
                  <a:pt x="422" y="584"/>
                </a:lnTo>
                <a:lnTo>
                  <a:pt x="422" y="584"/>
                </a:lnTo>
                <a:lnTo>
                  <a:pt x="436" y="579"/>
                </a:lnTo>
                <a:lnTo>
                  <a:pt x="450" y="572"/>
                </a:lnTo>
                <a:lnTo>
                  <a:pt x="477" y="557"/>
                </a:lnTo>
                <a:lnTo>
                  <a:pt x="498" y="543"/>
                </a:lnTo>
                <a:lnTo>
                  <a:pt x="508" y="536"/>
                </a:lnTo>
                <a:lnTo>
                  <a:pt x="508" y="536"/>
                </a:lnTo>
                <a:lnTo>
                  <a:pt x="509" y="525"/>
                </a:lnTo>
                <a:lnTo>
                  <a:pt x="509" y="501"/>
                </a:lnTo>
                <a:lnTo>
                  <a:pt x="511" y="477"/>
                </a:lnTo>
                <a:lnTo>
                  <a:pt x="513" y="465"/>
                </a:lnTo>
                <a:lnTo>
                  <a:pt x="513" y="465"/>
                </a:lnTo>
                <a:lnTo>
                  <a:pt x="514" y="460"/>
                </a:lnTo>
                <a:lnTo>
                  <a:pt x="517" y="450"/>
                </a:lnTo>
                <a:lnTo>
                  <a:pt x="519" y="437"/>
                </a:lnTo>
                <a:lnTo>
                  <a:pt x="519" y="426"/>
                </a:lnTo>
                <a:lnTo>
                  <a:pt x="519" y="426"/>
                </a:lnTo>
                <a:lnTo>
                  <a:pt x="518" y="416"/>
                </a:lnTo>
                <a:lnTo>
                  <a:pt x="518" y="407"/>
                </a:lnTo>
                <a:lnTo>
                  <a:pt x="518" y="399"/>
                </a:lnTo>
                <a:lnTo>
                  <a:pt x="516" y="384"/>
                </a:lnTo>
                <a:lnTo>
                  <a:pt x="516" y="384"/>
                </a:lnTo>
                <a:lnTo>
                  <a:pt x="513" y="366"/>
                </a:lnTo>
                <a:lnTo>
                  <a:pt x="512" y="351"/>
                </a:lnTo>
                <a:lnTo>
                  <a:pt x="508" y="335"/>
                </a:lnTo>
                <a:lnTo>
                  <a:pt x="503" y="318"/>
                </a:lnTo>
                <a:lnTo>
                  <a:pt x="503" y="318"/>
                </a:lnTo>
                <a:lnTo>
                  <a:pt x="498" y="298"/>
                </a:lnTo>
                <a:lnTo>
                  <a:pt x="493" y="278"/>
                </a:lnTo>
                <a:lnTo>
                  <a:pt x="491" y="268"/>
                </a:lnTo>
                <a:lnTo>
                  <a:pt x="487" y="260"/>
                </a:lnTo>
                <a:lnTo>
                  <a:pt x="483" y="253"/>
                </a:lnTo>
                <a:lnTo>
                  <a:pt x="477" y="248"/>
                </a:lnTo>
                <a:lnTo>
                  <a:pt x="477" y="248"/>
                </a:lnTo>
                <a:lnTo>
                  <a:pt x="465" y="243"/>
                </a:lnTo>
                <a:lnTo>
                  <a:pt x="453" y="239"/>
                </a:lnTo>
                <a:lnTo>
                  <a:pt x="443" y="235"/>
                </a:lnTo>
                <a:lnTo>
                  <a:pt x="436" y="232"/>
                </a:lnTo>
                <a:lnTo>
                  <a:pt x="436" y="232"/>
                </a:lnTo>
                <a:lnTo>
                  <a:pt x="421" y="223"/>
                </a:lnTo>
                <a:lnTo>
                  <a:pt x="397" y="209"/>
                </a:lnTo>
                <a:lnTo>
                  <a:pt x="374" y="196"/>
                </a:lnTo>
                <a:lnTo>
                  <a:pt x="361" y="189"/>
                </a:lnTo>
                <a:lnTo>
                  <a:pt x="361" y="189"/>
                </a:lnTo>
                <a:lnTo>
                  <a:pt x="334" y="184"/>
                </a:lnTo>
                <a:lnTo>
                  <a:pt x="311" y="181"/>
                </a:lnTo>
                <a:lnTo>
                  <a:pt x="303" y="194"/>
                </a:lnTo>
                <a:lnTo>
                  <a:pt x="300" y="203"/>
                </a:lnTo>
                <a:lnTo>
                  <a:pt x="278" y="192"/>
                </a:lnTo>
                <a:lnTo>
                  <a:pt x="278" y="192"/>
                </a:lnTo>
                <a:lnTo>
                  <a:pt x="280" y="191"/>
                </a:lnTo>
                <a:lnTo>
                  <a:pt x="286" y="186"/>
                </a:lnTo>
                <a:lnTo>
                  <a:pt x="290" y="182"/>
                </a:lnTo>
                <a:lnTo>
                  <a:pt x="293" y="177"/>
                </a:lnTo>
                <a:lnTo>
                  <a:pt x="295" y="172"/>
                </a:lnTo>
                <a:lnTo>
                  <a:pt x="295" y="166"/>
                </a:lnTo>
                <a:lnTo>
                  <a:pt x="295" y="166"/>
                </a:lnTo>
                <a:lnTo>
                  <a:pt x="294" y="159"/>
                </a:lnTo>
                <a:lnTo>
                  <a:pt x="290" y="152"/>
                </a:lnTo>
                <a:lnTo>
                  <a:pt x="286" y="146"/>
                </a:lnTo>
                <a:lnTo>
                  <a:pt x="280" y="139"/>
                </a:lnTo>
                <a:lnTo>
                  <a:pt x="270" y="131"/>
                </a:lnTo>
                <a:lnTo>
                  <a:pt x="265" y="126"/>
                </a:lnTo>
                <a:lnTo>
                  <a:pt x="265" y="126"/>
                </a:lnTo>
                <a:lnTo>
                  <a:pt x="269" y="122"/>
                </a:lnTo>
                <a:lnTo>
                  <a:pt x="274" y="110"/>
                </a:lnTo>
                <a:lnTo>
                  <a:pt x="276" y="102"/>
                </a:lnTo>
                <a:lnTo>
                  <a:pt x="279" y="95"/>
                </a:lnTo>
                <a:lnTo>
                  <a:pt x="280" y="86"/>
                </a:lnTo>
                <a:lnTo>
                  <a:pt x="279" y="78"/>
                </a:lnTo>
                <a:lnTo>
                  <a:pt x="279" y="78"/>
                </a:lnTo>
                <a:lnTo>
                  <a:pt x="275" y="62"/>
                </a:lnTo>
                <a:lnTo>
                  <a:pt x="271" y="53"/>
                </a:lnTo>
                <a:lnTo>
                  <a:pt x="267" y="45"/>
                </a:lnTo>
                <a:lnTo>
                  <a:pt x="262" y="36"/>
                </a:lnTo>
                <a:lnTo>
                  <a:pt x="255" y="27"/>
                </a:lnTo>
                <a:lnTo>
                  <a:pt x="249" y="21"/>
                </a:lnTo>
                <a:lnTo>
                  <a:pt x="240" y="16"/>
                </a:lnTo>
                <a:lnTo>
                  <a:pt x="240" y="16"/>
                </a:lnTo>
                <a:lnTo>
                  <a:pt x="232" y="12"/>
                </a:lnTo>
                <a:lnTo>
                  <a:pt x="223" y="9"/>
                </a:lnTo>
                <a:lnTo>
                  <a:pt x="202" y="5"/>
                </a:lnTo>
                <a:lnTo>
                  <a:pt x="184" y="2"/>
                </a:lnTo>
                <a:lnTo>
                  <a:pt x="173" y="1"/>
                </a:lnTo>
                <a:lnTo>
                  <a:pt x="173" y="1"/>
                </a:lnTo>
                <a:lnTo>
                  <a:pt x="148" y="0"/>
                </a:lnTo>
                <a:lnTo>
                  <a:pt x="118" y="32"/>
                </a:lnTo>
                <a:close/>
                <a:moveTo>
                  <a:pt x="121" y="400"/>
                </a:moveTo>
                <a:lnTo>
                  <a:pt x="111" y="434"/>
                </a:lnTo>
                <a:lnTo>
                  <a:pt x="107" y="449"/>
                </a:lnTo>
                <a:lnTo>
                  <a:pt x="91" y="485"/>
                </a:lnTo>
                <a:lnTo>
                  <a:pt x="70" y="474"/>
                </a:lnTo>
                <a:lnTo>
                  <a:pt x="73" y="424"/>
                </a:lnTo>
                <a:lnTo>
                  <a:pt x="106" y="417"/>
                </a:lnTo>
                <a:lnTo>
                  <a:pt x="121" y="40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9833BB1B-D393-46EC-8476-1F3F7F38CD34}"/>
              </a:ext>
            </a:extLst>
          </p:cNvPr>
          <p:cNvSpPr>
            <a:spLocks/>
          </p:cNvSpPr>
          <p:nvPr/>
        </p:nvSpPr>
        <p:spPr bwMode="auto">
          <a:xfrm>
            <a:off x="4359214" y="2818042"/>
            <a:ext cx="1187572" cy="1548776"/>
          </a:xfrm>
          <a:custGeom>
            <a:avLst/>
            <a:gdLst>
              <a:gd name="T0" fmla="*/ 251 w 674"/>
              <a:gd name="T1" fmla="*/ 259 h 879"/>
              <a:gd name="T2" fmla="*/ 233 w 674"/>
              <a:gd name="T3" fmla="*/ 324 h 879"/>
              <a:gd name="T4" fmla="*/ 205 w 674"/>
              <a:gd name="T5" fmla="*/ 419 h 879"/>
              <a:gd name="T6" fmla="*/ 169 w 674"/>
              <a:gd name="T7" fmla="*/ 491 h 879"/>
              <a:gd name="T8" fmla="*/ 173 w 674"/>
              <a:gd name="T9" fmla="*/ 503 h 879"/>
              <a:gd name="T10" fmla="*/ 217 w 674"/>
              <a:gd name="T11" fmla="*/ 598 h 879"/>
              <a:gd name="T12" fmla="*/ 172 w 674"/>
              <a:gd name="T13" fmla="*/ 633 h 879"/>
              <a:gd name="T14" fmla="*/ 162 w 674"/>
              <a:gd name="T15" fmla="*/ 668 h 879"/>
              <a:gd name="T16" fmla="*/ 122 w 674"/>
              <a:gd name="T17" fmla="*/ 703 h 879"/>
              <a:gd name="T18" fmla="*/ 113 w 674"/>
              <a:gd name="T19" fmla="*/ 692 h 879"/>
              <a:gd name="T20" fmla="*/ 102 w 674"/>
              <a:gd name="T21" fmla="*/ 702 h 879"/>
              <a:gd name="T22" fmla="*/ 41 w 674"/>
              <a:gd name="T23" fmla="*/ 739 h 879"/>
              <a:gd name="T24" fmla="*/ 8 w 674"/>
              <a:gd name="T25" fmla="*/ 766 h 879"/>
              <a:gd name="T26" fmla="*/ 2 w 674"/>
              <a:gd name="T27" fmla="*/ 798 h 879"/>
              <a:gd name="T28" fmla="*/ 32 w 674"/>
              <a:gd name="T29" fmla="*/ 817 h 879"/>
              <a:gd name="T30" fmla="*/ 84 w 674"/>
              <a:gd name="T31" fmla="*/ 824 h 879"/>
              <a:gd name="T32" fmla="*/ 132 w 674"/>
              <a:gd name="T33" fmla="*/ 807 h 879"/>
              <a:gd name="T34" fmla="*/ 202 w 674"/>
              <a:gd name="T35" fmla="*/ 783 h 879"/>
              <a:gd name="T36" fmla="*/ 251 w 674"/>
              <a:gd name="T37" fmla="*/ 713 h 879"/>
              <a:gd name="T38" fmla="*/ 276 w 674"/>
              <a:gd name="T39" fmla="*/ 688 h 879"/>
              <a:gd name="T40" fmla="*/ 350 w 674"/>
              <a:gd name="T41" fmla="*/ 652 h 879"/>
              <a:gd name="T42" fmla="*/ 411 w 674"/>
              <a:gd name="T43" fmla="*/ 683 h 879"/>
              <a:gd name="T44" fmla="*/ 431 w 674"/>
              <a:gd name="T45" fmla="*/ 710 h 879"/>
              <a:gd name="T46" fmla="*/ 432 w 674"/>
              <a:gd name="T47" fmla="*/ 738 h 879"/>
              <a:gd name="T48" fmla="*/ 435 w 674"/>
              <a:gd name="T49" fmla="*/ 751 h 879"/>
              <a:gd name="T50" fmla="*/ 443 w 674"/>
              <a:gd name="T51" fmla="*/ 780 h 879"/>
              <a:gd name="T52" fmla="*/ 458 w 674"/>
              <a:gd name="T53" fmla="*/ 790 h 879"/>
              <a:gd name="T54" fmla="*/ 477 w 674"/>
              <a:gd name="T55" fmla="*/ 794 h 879"/>
              <a:gd name="T56" fmla="*/ 496 w 674"/>
              <a:gd name="T57" fmla="*/ 738 h 879"/>
              <a:gd name="T58" fmla="*/ 499 w 674"/>
              <a:gd name="T59" fmla="*/ 817 h 879"/>
              <a:gd name="T60" fmla="*/ 481 w 674"/>
              <a:gd name="T61" fmla="*/ 821 h 879"/>
              <a:gd name="T62" fmla="*/ 463 w 674"/>
              <a:gd name="T63" fmla="*/ 842 h 879"/>
              <a:gd name="T64" fmla="*/ 477 w 674"/>
              <a:gd name="T65" fmla="*/ 869 h 879"/>
              <a:gd name="T66" fmla="*/ 531 w 674"/>
              <a:gd name="T67" fmla="*/ 877 h 879"/>
              <a:gd name="T68" fmla="*/ 579 w 674"/>
              <a:gd name="T69" fmla="*/ 859 h 879"/>
              <a:gd name="T70" fmla="*/ 590 w 674"/>
              <a:gd name="T71" fmla="*/ 849 h 879"/>
              <a:gd name="T72" fmla="*/ 630 w 674"/>
              <a:gd name="T73" fmla="*/ 832 h 879"/>
              <a:gd name="T74" fmla="*/ 660 w 674"/>
              <a:gd name="T75" fmla="*/ 812 h 879"/>
              <a:gd name="T76" fmla="*/ 673 w 674"/>
              <a:gd name="T77" fmla="*/ 786 h 879"/>
              <a:gd name="T78" fmla="*/ 630 w 674"/>
              <a:gd name="T79" fmla="*/ 748 h 879"/>
              <a:gd name="T80" fmla="*/ 615 w 674"/>
              <a:gd name="T81" fmla="*/ 743 h 879"/>
              <a:gd name="T82" fmla="*/ 560 w 674"/>
              <a:gd name="T83" fmla="*/ 663 h 879"/>
              <a:gd name="T84" fmla="*/ 511 w 674"/>
              <a:gd name="T85" fmla="*/ 598 h 879"/>
              <a:gd name="T86" fmla="*/ 504 w 674"/>
              <a:gd name="T87" fmla="*/ 559 h 879"/>
              <a:gd name="T88" fmla="*/ 511 w 674"/>
              <a:gd name="T89" fmla="*/ 523 h 879"/>
              <a:gd name="T90" fmla="*/ 531 w 674"/>
              <a:gd name="T91" fmla="*/ 483 h 879"/>
              <a:gd name="T92" fmla="*/ 526 w 674"/>
              <a:gd name="T93" fmla="*/ 399 h 879"/>
              <a:gd name="T94" fmla="*/ 526 w 674"/>
              <a:gd name="T95" fmla="*/ 329 h 879"/>
              <a:gd name="T96" fmla="*/ 521 w 674"/>
              <a:gd name="T97" fmla="*/ 254 h 879"/>
              <a:gd name="T98" fmla="*/ 501 w 674"/>
              <a:gd name="T99" fmla="*/ 204 h 879"/>
              <a:gd name="T100" fmla="*/ 496 w 674"/>
              <a:gd name="T101" fmla="*/ 189 h 879"/>
              <a:gd name="T102" fmla="*/ 481 w 674"/>
              <a:gd name="T103" fmla="*/ 120 h 879"/>
              <a:gd name="T104" fmla="*/ 472 w 674"/>
              <a:gd name="T105" fmla="*/ 71 h 879"/>
              <a:gd name="T106" fmla="*/ 436 w 674"/>
              <a:gd name="T107" fmla="*/ 25 h 879"/>
              <a:gd name="T108" fmla="*/ 357 w 674"/>
              <a:gd name="T109" fmla="*/ 0 h 879"/>
              <a:gd name="T110" fmla="*/ 286 w 674"/>
              <a:gd name="T111" fmla="*/ 25 h 879"/>
              <a:gd name="T112" fmla="*/ 250 w 674"/>
              <a:gd name="T113" fmla="*/ 56 h 879"/>
              <a:gd name="T114" fmla="*/ 261 w 674"/>
              <a:gd name="T115" fmla="*/ 80 h 879"/>
              <a:gd name="T116" fmla="*/ 266 w 674"/>
              <a:gd name="T117" fmla="*/ 134 h 879"/>
              <a:gd name="T118" fmla="*/ 256 w 674"/>
              <a:gd name="T119" fmla="*/ 163 h 879"/>
              <a:gd name="T120" fmla="*/ 261 w 674"/>
              <a:gd name="T121" fmla="*/ 181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4" h="879">
                <a:moveTo>
                  <a:pt x="261" y="229"/>
                </a:moveTo>
                <a:lnTo>
                  <a:pt x="261" y="229"/>
                </a:lnTo>
                <a:lnTo>
                  <a:pt x="260" y="237"/>
                </a:lnTo>
                <a:lnTo>
                  <a:pt x="258" y="245"/>
                </a:lnTo>
                <a:lnTo>
                  <a:pt x="251" y="259"/>
                </a:lnTo>
                <a:lnTo>
                  <a:pt x="251" y="259"/>
                </a:lnTo>
                <a:lnTo>
                  <a:pt x="248" y="268"/>
                </a:lnTo>
                <a:lnTo>
                  <a:pt x="244" y="278"/>
                </a:lnTo>
                <a:lnTo>
                  <a:pt x="239" y="300"/>
                </a:lnTo>
                <a:lnTo>
                  <a:pt x="233" y="324"/>
                </a:lnTo>
                <a:lnTo>
                  <a:pt x="227" y="344"/>
                </a:lnTo>
                <a:lnTo>
                  <a:pt x="227" y="344"/>
                </a:lnTo>
                <a:lnTo>
                  <a:pt x="220" y="365"/>
                </a:lnTo>
                <a:lnTo>
                  <a:pt x="213" y="392"/>
                </a:lnTo>
                <a:lnTo>
                  <a:pt x="205" y="419"/>
                </a:lnTo>
                <a:lnTo>
                  <a:pt x="202" y="430"/>
                </a:lnTo>
                <a:lnTo>
                  <a:pt x="197" y="439"/>
                </a:lnTo>
                <a:lnTo>
                  <a:pt x="197" y="439"/>
                </a:lnTo>
                <a:lnTo>
                  <a:pt x="177" y="475"/>
                </a:lnTo>
                <a:lnTo>
                  <a:pt x="169" y="491"/>
                </a:lnTo>
                <a:lnTo>
                  <a:pt x="167" y="496"/>
                </a:lnTo>
                <a:lnTo>
                  <a:pt x="167" y="498"/>
                </a:lnTo>
                <a:lnTo>
                  <a:pt x="167" y="498"/>
                </a:lnTo>
                <a:lnTo>
                  <a:pt x="169" y="501"/>
                </a:lnTo>
                <a:lnTo>
                  <a:pt x="173" y="503"/>
                </a:lnTo>
                <a:lnTo>
                  <a:pt x="187" y="510"/>
                </a:lnTo>
                <a:lnTo>
                  <a:pt x="207" y="518"/>
                </a:lnTo>
                <a:lnTo>
                  <a:pt x="227" y="523"/>
                </a:lnTo>
                <a:lnTo>
                  <a:pt x="217" y="598"/>
                </a:lnTo>
                <a:lnTo>
                  <a:pt x="217" y="598"/>
                </a:lnTo>
                <a:lnTo>
                  <a:pt x="197" y="612"/>
                </a:lnTo>
                <a:lnTo>
                  <a:pt x="182" y="623"/>
                </a:lnTo>
                <a:lnTo>
                  <a:pt x="175" y="628"/>
                </a:lnTo>
                <a:lnTo>
                  <a:pt x="172" y="633"/>
                </a:lnTo>
                <a:lnTo>
                  <a:pt x="172" y="633"/>
                </a:lnTo>
                <a:lnTo>
                  <a:pt x="167" y="642"/>
                </a:lnTo>
                <a:lnTo>
                  <a:pt x="164" y="652"/>
                </a:lnTo>
                <a:lnTo>
                  <a:pt x="162" y="662"/>
                </a:lnTo>
                <a:lnTo>
                  <a:pt x="162" y="668"/>
                </a:lnTo>
                <a:lnTo>
                  <a:pt x="162" y="668"/>
                </a:lnTo>
                <a:lnTo>
                  <a:pt x="160" y="673"/>
                </a:lnTo>
                <a:lnTo>
                  <a:pt x="157" y="679"/>
                </a:lnTo>
                <a:lnTo>
                  <a:pt x="152" y="684"/>
                </a:lnTo>
                <a:lnTo>
                  <a:pt x="147" y="688"/>
                </a:lnTo>
                <a:lnTo>
                  <a:pt x="122" y="703"/>
                </a:lnTo>
                <a:lnTo>
                  <a:pt x="122" y="703"/>
                </a:lnTo>
                <a:lnTo>
                  <a:pt x="121" y="700"/>
                </a:lnTo>
                <a:lnTo>
                  <a:pt x="118" y="695"/>
                </a:lnTo>
                <a:lnTo>
                  <a:pt x="116" y="693"/>
                </a:lnTo>
                <a:lnTo>
                  <a:pt x="113" y="692"/>
                </a:lnTo>
                <a:lnTo>
                  <a:pt x="111" y="692"/>
                </a:lnTo>
                <a:lnTo>
                  <a:pt x="107" y="693"/>
                </a:lnTo>
                <a:lnTo>
                  <a:pt x="107" y="693"/>
                </a:lnTo>
                <a:lnTo>
                  <a:pt x="103" y="698"/>
                </a:lnTo>
                <a:lnTo>
                  <a:pt x="102" y="702"/>
                </a:lnTo>
                <a:lnTo>
                  <a:pt x="101" y="704"/>
                </a:lnTo>
                <a:lnTo>
                  <a:pt x="97" y="708"/>
                </a:lnTo>
                <a:lnTo>
                  <a:pt x="97" y="708"/>
                </a:lnTo>
                <a:lnTo>
                  <a:pt x="63" y="726"/>
                </a:lnTo>
                <a:lnTo>
                  <a:pt x="41" y="739"/>
                </a:lnTo>
                <a:lnTo>
                  <a:pt x="31" y="746"/>
                </a:lnTo>
                <a:lnTo>
                  <a:pt x="22" y="753"/>
                </a:lnTo>
                <a:lnTo>
                  <a:pt x="22" y="753"/>
                </a:lnTo>
                <a:lnTo>
                  <a:pt x="15" y="759"/>
                </a:lnTo>
                <a:lnTo>
                  <a:pt x="8" y="766"/>
                </a:lnTo>
                <a:lnTo>
                  <a:pt x="3" y="775"/>
                </a:lnTo>
                <a:lnTo>
                  <a:pt x="0" y="784"/>
                </a:lnTo>
                <a:lnTo>
                  <a:pt x="0" y="789"/>
                </a:lnTo>
                <a:lnTo>
                  <a:pt x="1" y="793"/>
                </a:lnTo>
                <a:lnTo>
                  <a:pt x="2" y="798"/>
                </a:lnTo>
                <a:lnTo>
                  <a:pt x="6" y="801"/>
                </a:lnTo>
                <a:lnTo>
                  <a:pt x="10" y="806"/>
                </a:lnTo>
                <a:lnTo>
                  <a:pt x="16" y="810"/>
                </a:lnTo>
                <a:lnTo>
                  <a:pt x="23" y="814"/>
                </a:lnTo>
                <a:lnTo>
                  <a:pt x="32" y="817"/>
                </a:lnTo>
                <a:lnTo>
                  <a:pt x="32" y="817"/>
                </a:lnTo>
                <a:lnTo>
                  <a:pt x="42" y="820"/>
                </a:lnTo>
                <a:lnTo>
                  <a:pt x="51" y="822"/>
                </a:lnTo>
                <a:lnTo>
                  <a:pt x="68" y="824"/>
                </a:lnTo>
                <a:lnTo>
                  <a:pt x="84" y="824"/>
                </a:lnTo>
                <a:lnTo>
                  <a:pt x="98" y="820"/>
                </a:lnTo>
                <a:lnTo>
                  <a:pt x="109" y="816"/>
                </a:lnTo>
                <a:lnTo>
                  <a:pt x="119" y="812"/>
                </a:lnTo>
                <a:lnTo>
                  <a:pt x="132" y="807"/>
                </a:lnTo>
                <a:lnTo>
                  <a:pt x="132" y="807"/>
                </a:lnTo>
                <a:lnTo>
                  <a:pt x="147" y="804"/>
                </a:lnTo>
                <a:lnTo>
                  <a:pt x="169" y="796"/>
                </a:lnTo>
                <a:lnTo>
                  <a:pt x="190" y="789"/>
                </a:lnTo>
                <a:lnTo>
                  <a:pt x="198" y="785"/>
                </a:lnTo>
                <a:lnTo>
                  <a:pt x="202" y="783"/>
                </a:lnTo>
                <a:lnTo>
                  <a:pt x="202" y="783"/>
                </a:lnTo>
                <a:lnTo>
                  <a:pt x="205" y="776"/>
                </a:lnTo>
                <a:lnTo>
                  <a:pt x="208" y="765"/>
                </a:lnTo>
                <a:lnTo>
                  <a:pt x="212" y="753"/>
                </a:lnTo>
                <a:lnTo>
                  <a:pt x="251" y="713"/>
                </a:lnTo>
                <a:lnTo>
                  <a:pt x="251" y="713"/>
                </a:lnTo>
                <a:lnTo>
                  <a:pt x="266" y="697"/>
                </a:lnTo>
                <a:lnTo>
                  <a:pt x="271" y="692"/>
                </a:lnTo>
                <a:lnTo>
                  <a:pt x="276" y="688"/>
                </a:lnTo>
                <a:lnTo>
                  <a:pt x="276" y="688"/>
                </a:lnTo>
                <a:lnTo>
                  <a:pt x="304" y="673"/>
                </a:lnTo>
                <a:lnTo>
                  <a:pt x="321" y="664"/>
                </a:lnTo>
                <a:lnTo>
                  <a:pt x="336" y="658"/>
                </a:lnTo>
                <a:lnTo>
                  <a:pt x="336" y="658"/>
                </a:lnTo>
                <a:lnTo>
                  <a:pt x="350" y="652"/>
                </a:lnTo>
                <a:lnTo>
                  <a:pt x="367" y="643"/>
                </a:lnTo>
                <a:lnTo>
                  <a:pt x="386" y="633"/>
                </a:lnTo>
                <a:lnTo>
                  <a:pt x="386" y="633"/>
                </a:lnTo>
                <a:lnTo>
                  <a:pt x="397" y="654"/>
                </a:lnTo>
                <a:lnTo>
                  <a:pt x="411" y="683"/>
                </a:lnTo>
                <a:lnTo>
                  <a:pt x="411" y="683"/>
                </a:lnTo>
                <a:lnTo>
                  <a:pt x="416" y="692"/>
                </a:lnTo>
                <a:lnTo>
                  <a:pt x="423" y="699"/>
                </a:lnTo>
                <a:lnTo>
                  <a:pt x="428" y="707"/>
                </a:lnTo>
                <a:lnTo>
                  <a:pt x="431" y="710"/>
                </a:lnTo>
                <a:lnTo>
                  <a:pt x="431" y="713"/>
                </a:lnTo>
                <a:lnTo>
                  <a:pt x="431" y="713"/>
                </a:lnTo>
                <a:lnTo>
                  <a:pt x="431" y="719"/>
                </a:lnTo>
                <a:lnTo>
                  <a:pt x="431" y="729"/>
                </a:lnTo>
                <a:lnTo>
                  <a:pt x="432" y="738"/>
                </a:lnTo>
                <a:lnTo>
                  <a:pt x="431" y="743"/>
                </a:lnTo>
                <a:lnTo>
                  <a:pt x="431" y="743"/>
                </a:lnTo>
                <a:lnTo>
                  <a:pt x="431" y="744"/>
                </a:lnTo>
                <a:lnTo>
                  <a:pt x="431" y="746"/>
                </a:lnTo>
                <a:lnTo>
                  <a:pt x="435" y="751"/>
                </a:lnTo>
                <a:lnTo>
                  <a:pt x="441" y="758"/>
                </a:lnTo>
                <a:lnTo>
                  <a:pt x="441" y="758"/>
                </a:lnTo>
                <a:lnTo>
                  <a:pt x="441" y="768"/>
                </a:lnTo>
                <a:lnTo>
                  <a:pt x="442" y="776"/>
                </a:lnTo>
                <a:lnTo>
                  <a:pt x="443" y="780"/>
                </a:lnTo>
                <a:lnTo>
                  <a:pt x="446" y="783"/>
                </a:lnTo>
                <a:lnTo>
                  <a:pt x="446" y="783"/>
                </a:lnTo>
                <a:lnTo>
                  <a:pt x="451" y="786"/>
                </a:lnTo>
                <a:lnTo>
                  <a:pt x="455" y="789"/>
                </a:lnTo>
                <a:lnTo>
                  <a:pt x="458" y="790"/>
                </a:lnTo>
                <a:lnTo>
                  <a:pt x="461" y="793"/>
                </a:lnTo>
                <a:lnTo>
                  <a:pt x="461" y="793"/>
                </a:lnTo>
                <a:lnTo>
                  <a:pt x="463" y="794"/>
                </a:lnTo>
                <a:lnTo>
                  <a:pt x="467" y="794"/>
                </a:lnTo>
                <a:lnTo>
                  <a:pt x="477" y="794"/>
                </a:lnTo>
                <a:lnTo>
                  <a:pt x="491" y="793"/>
                </a:lnTo>
                <a:lnTo>
                  <a:pt x="496" y="783"/>
                </a:lnTo>
                <a:lnTo>
                  <a:pt x="501" y="773"/>
                </a:lnTo>
                <a:lnTo>
                  <a:pt x="491" y="758"/>
                </a:lnTo>
                <a:lnTo>
                  <a:pt x="496" y="738"/>
                </a:lnTo>
                <a:lnTo>
                  <a:pt x="531" y="798"/>
                </a:lnTo>
                <a:lnTo>
                  <a:pt x="531" y="798"/>
                </a:lnTo>
                <a:lnTo>
                  <a:pt x="516" y="807"/>
                </a:lnTo>
                <a:lnTo>
                  <a:pt x="504" y="815"/>
                </a:lnTo>
                <a:lnTo>
                  <a:pt x="499" y="817"/>
                </a:lnTo>
                <a:lnTo>
                  <a:pt x="496" y="817"/>
                </a:lnTo>
                <a:lnTo>
                  <a:pt x="496" y="817"/>
                </a:lnTo>
                <a:lnTo>
                  <a:pt x="492" y="817"/>
                </a:lnTo>
                <a:lnTo>
                  <a:pt x="487" y="819"/>
                </a:lnTo>
                <a:lnTo>
                  <a:pt x="481" y="821"/>
                </a:lnTo>
                <a:lnTo>
                  <a:pt x="474" y="824"/>
                </a:lnTo>
                <a:lnTo>
                  <a:pt x="468" y="829"/>
                </a:lnTo>
                <a:lnTo>
                  <a:pt x="466" y="835"/>
                </a:lnTo>
                <a:lnTo>
                  <a:pt x="464" y="839"/>
                </a:lnTo>
                <a:lnTo>
                  <a:pt x="463" y="842"/>
                </a:lnTo>
                <a:lnTo>
                  <a:pt x="464" y="847"/>
                </a:lnTo>
                <a:lnTo>
                  <a:pt x="466" y="852"/>
                </a:lnTo>
                <a:lnTo>
                  <a:pt x="466" y="852"/>
                </a:lnTo>
                <a:lnTo>
                  <a:pt x="471" y="861"/>
                </a:lnTo>
                <a:lnTo>
                  <a:pt x="477" y="869"/>
                </a:lnTo>
                <a:lnTo>
                  <a:pt x="484" y="874"/>
                </a:lnTo>
                <a:lnTo>
                  <a:pt x="493" y="876"/>
                </a:lnTo>
                <a:lnTo>
                  <a:pt x="502" y="877"/>
                </a:lnTo>
                <a:lnTo>
                  <a:pt x="512" y="879"/>
                </a:lnTo>
                <a:lnTo>
                  <a:pt x="531" y="877"/>
                </a:lnTo>
                <a:lnTo>
                  <a:pt x="531" y="877"/>
                </a:lnTo>
                <a:lnTo>
                  <a:pt x="539" y="876"/>
                </a:lnTo>
                <a:lnTo>
                  <a:pt x="548" y="874"/>
                </a:lnTo>
                <a:lnTo>
                  <a:pt x="565" y="866"/>
                </a:lnTo>
                <a:lnTo>
                  <a:pt x="579" y="859"/>
                </a:lnTo>
                <a:lnTo>
                  <a:pt x="583" y="855"/>
                </a:lnTo>
                <a:lnTo>
                  <a:pt x="585" y="852"/>
                </a:lnTo>
                <a:lnTo>
                  <a:pt x="585" y="852"/>
                </a:lnTo>
                <a:lnTo>
                  <a:pt x="588" y="850"/>
                </a:lnTo>
                <a:lnTo>
                  <a:pt x="590" y="849"/>
                </a:lnTo>
                <a:lnTo>
                  <a:pt x="599" y="845"/>
                </a:lnTo>
                <a:lnTo>
                  <a:pt x="610" y="842"/>
                </a:lnTo>
                <a:lnTo>
                  <a:pt x="620" y="837"/>
                </a:lnTo>
                <a:lnTo>
                  <a:pt x="620" y="837"/>
                </a:lnTo>
                <a:lnTo>
                  <a:pt x="630" y="832"/>
                </a:lnTo>
                <a:lnTo>
                  <a:pt x="641" y="827"/>
                </a:lnTo>
                <a:lnTo>
                  <a:pt x="651" y="821"/>
                </a:lnTo>
                <a:lnTo>
                  <a:pt x="656" y="817"/>
                </a:lnTo>
                <a:lnTo>
                  <a:pt x="660" y="812"/>
                </a:lnTo>
                <a:lnTo>
                  <a:pt x="660" y="812"/>
                </a:lnTo>
                <a:lnTo>
                  <a:pt x="666" y="804"/>
                </a:lnTo>
                <a:lnTo>
                  <a:pt x="671" y="795"/>
                </a:lnTo>
                <a:lnTo>
                  <a:pt x="673" y="793"/>
                </a:lnTo>
                <a:lnTo>
                  <a:pt x="674" y="789"/>
                </a:lnTo>
                <a:lnTo>
                  <a:pt x="673" y="786"/>
                </a:lnTo>
                <a:lnTo>
                  <a:pt x="670" y="783"/>
                </a:lnTo>
                <a:lnTo>
                  <a:pt x="670" y="783"/>
                </a:lnTo>
                <a:lnTo>
                  <a:pt x="646" y="761"/>
                </a:lnTo>
                <a:lnTo>
                  <a:pt x="630" y="748"/>
                </a:lnTo>
                <a:lnTo>
                  <a:pt x="630" y="748"/>
                </a:lnTo>
                <a:lnTo>
                  <a:pt x="623" y="746"/>
                </a:lnTo>
                <a:lnTo>
                  <a:pt x="618" y="745"/>
                </a:lnTo>
                <a:lnTo>
                  <a:pt x="617" y="744"/>
                </a:lnTo>
                <a:lnTo>
                  <a:pt x="615" y="743"/>
                </a:lnTo>
                <a:lnTo>
                  <a:pt x="615" y="743"/>
                </a:lnTo>
                <a:lnTo>
                  <a:pt x="607" y="729"/>
                </a:lnTo>
                <a:lnTo>
                  <a:pt x="588" y="703"/>
                </a:lnTo>
                <a:lnTo>
                  <a:pt x="569" y="677"/>
                </a:lnTo>
                <a:lnTo>
                  <a:pt x="560" y="663"/>
                </a:lnTo>
                <a:lnTo>
                  <a:pt x="560" y="663"/>
                </a:lnTo>
                <a:lnTo>
                  <a:pt x="558" y="659"/>
                </a:lnTo>
                <a:lnTo>
                  <a:pt x="553" y="652"/>
                </a:lnTo>
                <a:lnTo>
                  <a:pt x="536" y="629"/>
                </a:lnTo>
                <a:lnTo>
                  <a:pt x="511" y="598"/>
                </a:lnTo>
                <a:lnTo>
                  <a:pt x="511" y="598"/>
                </a:lnTo>
                <a:lnTo>
                  <a:pt x="509" y="586"/>
                </a:lnTo>
                <a:lnTo>
                  <a:pt x="507" y="576"/>
                </a:lnTo>
                <a:lnTo>
                  <a:pt x="506" y="568"/>
                </a:lnTo>
                <a:lnTo>
                  <a:pt x="506" y="568"/>
                </a:lnTo>
                <a:lnTo>
                  <a:pt x="504" y="559"/>
                </a:lnTo>
                <a:lnTo>
                  <a:pt x="504" y="547"/>
                </a:lnTo>
                <a:lnTo>
                  <a:pt x="507" y="533"/>
                </a:lnTo>
                <a:lnTo>
                  <a:pt x="508" y="527"/>
                </a:lnTo>
                <a:lnTo>
                  <a:pt x="511" y="523"/>
                </a:lnTo>
                <a:lnTo>
                  <a:pt x="511" y="523"/>
                </a:lnTo>
                <a:lnTo>
                  <a:pt x="517" y="516"/>
                </a:lnTo>
                <a:lnTo>
                  <a:pt x="523" y="505"/>
                </a:lnTo>
                <a:lnTo>
                  <a:pt x="529" y="495"/>
                </a:lnTo>
                <a:lnTo>
                  <a:pt x="531" y="488"/>
                </a:lnTo>
                <a:lnTo>
                  <a:pt x="531" y="483"/>
                </a:lnTo>
                <a:lnTo>
                  <a:pt x="531" y="483"/>
                </a:lnTo>
                <a:lnTo>
                  <a:pt x="527" y="441"/>
                </a:lnTo>
                <a:lnTo>
                  <a:pt x="526" y="415"/>
                </a:lnTo>
                <a:lnTo>
                  <a:pt x="526" y="399"/>
                </a:lnTo>
                <a:lnTo>
                  <a:pt x="526" y="399"/>
                </a:lnTo>
                <a:lnTo>
                  <a:pt x="526" y="385"/>
                </a:lnTo>
                <a:lnTo>
                  <a:pt x="526" y="368"/>
                </a:lnTo>
                <a:lnTo>
                  <a:pt x="526" y="348"/>
                </a:lnTo>
                <a:lnTo>
                  <a:pt x="526" y="329"/>
                </a:lnTo>
                <a:lnTo>
                  <a:pt x="526" y="329"/>
                </a:lnTo>
                <a:lnTo>
                  <a:pt x="526" y="310"/>
                </a:lnTo>
                <a:lnTo>
                  <a:pt x="523" y="289"/>
                </a:lnTo>
                <a:lnTo>
                  <a:pt x="522" y="269"/>
                </a:lnTo>
                <a:lnTo>
                  <a:pt x="521" y="254"/>
                </a:lnTo>
                <a:lnTo>
                  <a:pt x="521" y="254"/>
                </a:lnTo>
                <a:lnTo>
                  <a:pt x="519" y="248"/>
                </a:lnTo>
                <a:lnTo>
                  <a:pt x="518" y="240"/>
                </a:lnTo>
                <a:lnTo>
                  <a:pt x="511" y="225"/>
                </a:lnTo>
                <a:lnTo>
                  <a:pt x="504" y="212"/>
                </a:lnTo>
                <a:lnTo>
                  <a:pt x="501" y="204"/>
                </a:lnTo>
                <a:lnTo>
                  <a:pt x="501" y="204"/>
                </a:lnTo>
                <a:lnTo>
                  <a:pt x="499" y="199"/>
                </a:lnTo>
                <a:lnTo>
                  <a:pt x="498" y="194"/>
                </a:lnTo>
                <a:lnTo>
                  <a:pt x="496" y="189"/>
                </a:lnTo>
                <a:lnTo>
                  <a:pt x="496" y="189"/>
                </a:lnTo>
                <a:lnTo>
                  <a:pt x="493" y="182"/>
                </a:lnTo>
                <a:lnTo>
                  <a:pt x="487" y="164"/>
                </a:lnTo>
                <a:lnTo>
                  <a:pt x="482" y="142"/>
                </a:lnTo>
                <a:lnTo>
                  <a:pt x="481" y="129"/>
                </a:lnTo>
                <a:lnTo>
                  <a:pt x="481" y="120"/>
                </a:lnTo>
                <a:lnTo>
                  <a:pt x="481" y="120"/>
                </a:lnTo>
                <a:lnTo>
                  <a:pt x="481" y="108"/>
                </a:lnTo>
                <a:lnTo>
                  <a:pt x="479" y="97"/>
                </a:lnTo>
                <a:lnTo>
                  <a:pt x="477" y="83"/>
                </a:lnTo>
                <a:lnTo>
                  <a:pt x="472" y="71"/>
                </a:lnTo>
                <a:lnTo>
                  <a:pt x="466" y="57"/>
                </a:lnTo>
                <a:lnTo>
                  <a:pt x="457" y="46"/>
                </a:lnTo>
                <a:lnTo>
                  <a:pt x="447" y="35"/>
                </a:lnTo>
                <a:lnTo>
                  <a:pt x="436" y="25"/>
                </a:lnTo>
                <a:lnTo>
                  <a:pt x="436" y="25"/>
                </a:lnTo>
                <a:lnTo>
                  <a:pt x="422" y="17"/>
                </a:lnTo>
                <a:lnTo>
                  <a:pt x="408" y="11"/>
                </a:lnTo>
                <a:lnTo>
                  <a:pt x="393" y="6"/>
                </a:lnTo>
                <a:lnTo>
                  <a:pt x="380" y="4"/>
                </a:lnTo>
                <a:lnTo>
                  <a:pt x="357" y="0"/>
                </a:lnTo>
                <a:lnTo>
                  <a:pt x="346" y="0"/>
                </a:lnTo>
                <a:lnTo>
                  <a:pt x="346" y="0"/>
                </a:lnTo>
                <a:lnTo>
                  <a:pt x="324" y="9"/>
                </a:lnTo>
                <a:lnTo>
                  <a:pt x="305" y="16"/>
                </a:lnTo>
                <a:lnTo>
                  <a:pt x="286" y="25"/>
                </a:lnTo>
                <a:lnTo>
                  <a:pt x="286" y="25"/>
                </a:lnTo>
                <a:lnTo>
                  <a:pt x="278" y="30"/>
                </a:lnTo>
                <a:lnTo>
                  <a:pt x="271" y="35"/>
                </a:lnTo>
                <a:lnTo>
                  <a:pt x="259" y="46"/>
                </a:lnTo>
                <a:lnTo>
                  <a:pt x="250" y="56"/>
                </a:lnTo>
                <a:lnTo>
                  <a:pt x="248" y="61"/>
                </a:lnTo>
                <a:lnTo>
                  <a:pt x="246" y="65"/>
                </a:lnTo>
                <a:lnTo>
                  <a:pt x="246" y="65"/>
                </a:lnTo>
                <a:lnTo>
                  <a:pt x="241" y="110"/>
                </a:lnTo>
                <a:lnTo>
                  <a:pt x="261" y="80"/>
                </a:lnTo>
                <a:lnTo>
                  <a:pt x="261" y="80"/>
                </a:lnTo>
                <a:lnTo>
                  <a:pt x="265" y="105"/>
                </a:lnTo>
                <a:lnTo>
                  <a:pt x="266" y="123"/>
                </a:lnTo>
                <a:lnTo>
                  <a:pt x="266" y="129"/>
                </a:lnTo>
                <a:lnTo>
                  <a:pt x="266" y="134"/>
                </a:lnTo>
                <a:lnTo>
                  <a:pt x="266" y="134"/>
                </a:lnTo>
                <a:lnTo>
                  <a:pt x="261" y="148"/>
                </a:lnTo>
                <a:lnTo>
                  <a:pt x="256" y="159"/>
                </a:lnTo>
                <a:lnTo>
                  <a:pt x="256" y="159"/>
                </a:lnTo>
                <a:lnTo>
                  <a:pt x="256" y="163"/>
                </a:lnTo>
                <a:lnTo>
                  <a:pt x="259" y="167"/>
                </a:lnTo>
                <a:lnTo>
                  <a:pt x="261" y="171"/>
                </a:lnTo>
                <a:lnTo>
                  <a:pt x="261" y="174"/>
                </a:lnTo>
                <a:lnTo>
                  <a:pt x="261" y="174"/>
                </a:lnTo>
                <a:lnTo>
                  <a:pt x="261" y="181"/>
                </a:lnTo>
                <a:lnTo>
                  <a:pt x="264" y="191"/>
                </a:lnTo>
                <a:lnTo>
                  <a:pt x="266" y="204"/>
                </a:lnTo>
                <a:lnTo>
                  <a:pt x="271" y="214"/>
                </a:lnTo>
                <a:lnTo>
                  <a:pt x="261" y="22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C6CFEEE0-47A6-4D63-A413-127E2F8C2CB0}"/>
              </a:ext>
            </a:extLst>
          </p:cNvPr>
          <p:cNvSpPr>
            <a:spLocks/>
          </p:cNvSpPr>
          <p:nvPr/>
        </p:nvSpPr>
        <p:spPr bwMode="auto">
          <a:xfrm>
            <a:off x="6463578" y="2781218"/>
            <a:ext cx="745012" cy="1594936"/>
          </a:xfrm>
          <a:custGeom>
            <a:avLst/>
            <a:gdLst>
              <a:gd name="T0" fmla="*/ 125 w 561"/>
              <a:gd name="T1" fmla="*/ 4 h 1201"/>
              <a:gd name="T2" fmla="*/ 73 w 561"/>
              <a:gd name="T3" fmla="*/ 56 h 1201"/>
              <a:gd name="T4" fmla="*/ 57 w 561"/>
              <a:gd name="T5" fmla="*/ 103 h 1201"/>
              <a:gd name="T6" fmla="*/ 57 w 561"/>
              <a:gd name="T7" fmla="*/ 166 h 1201"/>
              <a:gd name="T8" fmla="*/ 62 w 561"/>
              <a:gd name="T9" fmla="*/ 208 h 1201"/>
              <a:gd name="T10" fmla="*/ 62 w 561"/>
              <a:gd name="T11" fmla="*/ 268 h 1201"/>
              <a:gd name="T12" fmla="*/ 76 w 561"/>
              <a:gd name="T13" fmla="*/ 278 h 1201"/>
              <a:gd name="T14" fmla="*/ 70 w 561"/>
              <a:gd name="T15" fmla="*/ 316 h 1201"/>
              <a:gd name="T16" fmla="*/ 50 w 561"/>
              <a:gd name="T17" fmla="*/ 341 h 1201"/>
              <a:gd name="T18" fmla="*/ 30 w 561"/>
              <a:gd name="T19" fmla="*/ 431 h 1201"/>
              <a:gd name="T20" fmla="*/ 17 w 561"/>
              <a:gd name="T21" fmla="*/ 587 h 1201"/>
              <a:gd name="T22" fmla="*/ 0 w 561"/>
              <a:gd name="T23" fmla="*/ 637 h 1201"/>
              <a:gd name="T24" fmla="*/ 17 w 561"/>
              <a:gd name="T25" fmla="*/ 712 h 1201"/>
              <a:gd name="T26" fmla="*/ 17 w 561"/>
              <a:gd name="T27" fmla="*/ 746 h 1201"/>
              <a:gd name="T28" fmla="*/ 52 w 561"/>
              <a:gd name="T29" fmla="*/ 761 h 1201"/>
              <a:gd name="T30" fmla="*/ 32 w 561"/>
              <a:gd name="T31" fmla="*/ 796 h 1201"/>
              <a:gd name="T32" fmla="*/ 32 w 561"/>
              <a:gd name="T33" fmla="*/ 826 h 1201"/>
              <a:gd name="T34" fmla="*/ 27 w 561"/>
              <a:gd name="T35" fmla="*/ 859 h 1201"/>
              <a:gd name="T36" fmla="*/ 17 w 561"/>
              <a:gd name="T37" fmla="*/ 897 h 1201"/>
              <a:gd name="T38" fmla="*/ 42 w 561"/>
              <a:gd name="T39" fmla="*/ 956 h 1201"/>
              <a:gd name="T40" fmla="*/ 75 w 561"/>
              <a:gd name="T41" fmla="*/ 985 h 1201"/>
              <a:gd name="T42" fmla="*/ 106 w 561"/>
              <a:gd name="T43" fmla="*/ 1018 h 1201"/>
              <a:gd name="T44" fmla="*/ 148 w 561"/>
              <a:gd name="T45" fmla="*/ 1024 h 1201"/>
              <a:gd name="T46" fmla="*/ 167 w 561"/>
              <a:gd name="T47" fmla="*/ 993 h 1201"/>
              <a:gd name="T48" fmla="*/ 166 w 561"/>
              <a:gd name="T49" fmla="*/ 958 h 1201"/>
              <a:gd name="T50" fmla="*/ 185 w 561"/>
              <a:gd name="T51" fmla="*/ 882 h 1201"/>
              <a:gd name="T52" fmla="*/ 237 w 561"/>
              <a:gd name="T53" fmla="*/ 785 h 1201"/>
              <a:gd name="T54" fmla="*/ 252 w 561"/>
              <a:gd name="T55" fmla="*/ 774 h 1201"/>
              <a:gd name="T56" fmla="*/ 290 w 561"/>
              <a:gd name="T57" fmla="*/ 813 h 1201"/>
              <a:gd name="T58" fmla="*/ 386 w 561"/>
              <a:gd name="T59" fmla="*/ 945 h 1201"/>
              <a:gd name="T60" fmla="*/ 422 w 561"/>
              <a:gd name="T61" fmla="*/ 1059 h 1201"/>
              <a:gd name="T62" fmla="*/ 420 w 561"/>
              <a:gd name="T63" fmla="*/ 1118 h 1201"/>
              <a:gd name="T64" fmla="*/ 413 w 561"/>
              <a:gd name="T65" fmla="*/ 1139 h 1201"/>
              <a:gd name="T66" fmla="*/ 479 w 561"/>
              <a:gd name="T67" fmla="*/ 1191 h 1201"/>
              <a:gd name="T68" fmla="*/ 535 w 561"/>
              <a:gd name="T69" fmla="*/ 1198 h 1201"/>
              <a:gd name="T70" fmla="*/ 552 w 561"/>
              <a:gd name="T71" fmla="*/ 1195 h 1201"/>
              <a:gd name="T72" fmla="*/ 561 w 561"/>
              <a:gd name="T73" fmla="*/ 1169 h 1201"/>
              <a:gd name="T74" fmla="*/ 555 w 561"/>
              <a:gd name="T75" fmla="*/ 1113 h 1201"/>
              <a:gd name="T76" fmla="*/ 560 w 561"/>
              <a:gd name="T77" fmla="*/ 1103 h 1201"/>
              <a:gd name="T78" fmla="*/ 531 w 561"/>
              <a:gd name="T79" fmla="*/ 1034 h 1201"/>
              <a:gd name="T80" fmla="*/ 490 w 561"/>
              <a:gd name="T81" fmla="*/ 940 h 1201"/>
              <a:gd name="T82" fmla="*/ 448 w 561"/>
              <a:gd name="T83" fmla="*/ 823 h 1201"/>
              <a:gd name="T84" fmla="*/ 425 w 561"/>
              <a:gd name="T85" fmla="*/ 766 h 1201"/>
              <a:gd name="T86" fmla="*/ 432 w 561"/>
              <a:gd name="T87" fmla="*/ 642 h 1201"/>
              <a:gd name="T88" fmla="*/ 444 w 561"/>
              <a:gd name="T89" fmla="*/ 553 h 1201"/>
              <a:gd name="T90" fmla="*/ 452 w 561"/>
              <a:gd name="T91" fmla="*/ 503 h 1201"/>
              <a:gd name="T92" fmla="*/ 473 w 561"/>
              <a:gd name="T93" fmla="*/ 424 h 1201"/>
              <a:gd name="T94" fmla="*/ 450 w 561"/>
              <a:gd name="T95" fmla="*/ 328 h 1201"/>
              <a:gd name="T96" fmla="*/ 402 w 561"/>
              <a:gd name="T97" fmla="*/ 227 h 1201"/>
              <a:gd name="T98" fmla="*/ 341 w 561"/>
              <a:gd name="T99" fmla="*/ 178 h 1201"/>
              <a:gd name="T100" fmla="*/ 303 w 561"/>
              <a:gd name="T101" fmla="*/ 135 h 1201"/>
              <a:gd name="T102" fmla="*/ 286 w 561"/>
              <a:gd name="T103" fmla="*/ 93 h 1201"/>
              <a:gd name="T104" fmla="*/ 250 w 561"/>
              <a:gd name="T105" fmla="*/ 49 h 1201"/>
              <a:gd name="T106" fmla="*/ 184 w 561"/>
              <a:gd name="T107" fmla="*/ 4 h 1201"/>
              <a:gd name="T108" fmla="*/ 151 w 561"/>
              <a:gd name="T109" fmla="*/ 4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1" h="1201">
                <a:moveTo>
                  <a:pt x="151" y="4"/>
                </a:moveTo>
                <a:lnTo>
                  <a:pt x="151" y="4"/>
                </a:lnTo>
                <a:lnTo>
                  <a:pt x="146" y="2"/>
                </a:lnTo>
                <a:lnTo>
                  <a:pt x="141" y="1"/>
                </a:lnTo>
                <a:lnTo>
                  <a:pt x="134" y="1"/>
                </a:lnTo>
                <a:lnTo>
                  <a:pt x="125" y="4"/>
                </a:lnTo>
                <a:lnTo>
                  <a:pt x="116" y="7"/>
                </a:lnTo>
                <a:lnTo>
                  <a:pt x="106" y="14"/>
                </a:lnTo>
                <a:lnTo>
                  <a:pt x="96" y="24"/>
                </a:lnTo>
                <a:lnTo>
                  <a:pt x="96" y="24"/>
                </a:lnTo>
                <a:lnTo>
                  <a:pt x="80" y="46"/>
                </a:lnTo>
                <a:lnTo>
                  <a:pt x="73" y="56"/>
                </a:lnTo>
                <a:lnTo>
                  <a:pt x="68" y="66"/>
                </a:lnTo>
                <a:lnTo>
                  <a:pt x="64" y="75"/>
                </a:lnTo>
                <a:lnTo>
                  <a:pt x="60" y="85"/>
                </a:lnTo>
                <a:lnTo>
                  <a:pt x="58" y="93"/>
                </a:lnTo>
                <a:lnTo>
                  <a:pt x="57" y="103"/>
                </a:lnTo>
                <a:lnTo>
                  <a:pt x="57" y="103"/>
                </a:lnTo>
                <a:lnTo>
                  <a:pt x="55" y="120"/>
                </a:lnTo>
                <a:lnTo>
                  <a:pt x="55" y="132"/>
                </a:lnTo>
                <a:lnTo>
                  <a:pt x="57" y="144"/>
                </a:lnTo>
                <a:lnTo>
                  <a:pt x="57" y="158"/>
                </a:lnTo>
                <a:lnTo>
                  <a:pt x="57" y="158"/>
                </a:lnTo>
                <a:lnTo>
                  <a:pt x="57" y="166"/>
                </a:lnTo>
                <a:lnTo>
                  <a:pt x="58" y="172"/>
                </a:lnTo>
                <a:lnTo>
                  <a:pt x="60" y="183"/>
                </a:lnTo>
                <a:lnTo>
                  <a:pt x="63" y="194"/>
                </a:lnTo>
                <a:lnTo>
                  <a:pt x="63" y="201"/>
                </a:lnTo>
                <a:lnTo>
                  <a:pt x="62" y="208"/>
                </a:lnTo>
                <a:lnTo>
                  <a:pt x="62" y="208"/>
                </a:lnTo>
                <a:lnTo>
                  <a:pt x="59" y="224"/>
                </a:lnTo>
                <a:lnTo>
                  <a:pt x="57" y="242"/>
                </a:lnTo>
                <a:lnTo>
                  <a:pt x="57" y="250"/>
                </a:lnTo>
                <a:lnTo>
                  <a:pt x="57" y="258"/>
                </a:lnTo>
                <a:lnTo>
                  <a:pt x="59" y="264"/>
                </a:lnTo>
                <a:lnTo>
                  <a:pt x="62" y="268"/>
                </a:lnTo>
                <a:lnTo>
                  <a:pt x="62" y="268"/>
                </a:lnTo>
                <a:lnTo>
                  <a:pt x="68" y="273"/>
                </a:lnTo>
                <a:lnTo>
                  <a:pt x="73" y="275"/>
                </a:lnTo>
                <a:lnTo>
                  <a:pt x="76" y="277"/>
                </a:lnTo>
                <a:lnTo>
                  <a:pt x="76" y="278"/>
                </a:lnTo>
                <a:lnTo>
                  <a:pt x="76" y="278"/>
                </a:lnTo>
                <a:lnTo>
                  <a:pt x="76" y="282"/>
                </a:lnTo>
                <a:lnTo>
                  <a:pt x="76" y="287"/>
                </a:lnTo>
                <a:lnTo>
                  <a:pt x="76" y="293"/>
                </a:lnTo>
                <a:lnTo>
                  <a:pt x="76" y="293"/>
                </a:lnTo>
                <a:lnTo>
                  <a:pt x="74" y="307"/>
                </a:lnTo>
                <a:lnTo>
                  <a:pt x="70" y="316"/>
                </a:lnTo>
                <a:lnTo>
                  <a:pt x="69" y="320"/>
                </a:lnTo>
                <a:lnTo>
                  <a:pt x="67" y="323"/>
                </a:lnTo>
                <a:lnTo>
                  <a:pt x="67" y="323"/>
                </a:lnTo>
                <a:lnTo>
                  <a:pt x="62" y="328"/>
                </a:lnTo>
                <a:lnTo>
                  <a:pt x="55" y="335"/>
                </a:lnTo>
                <a:lnTo>
                  <a:pt x="50" y="341"/>
                </a:lnTo>
                <a:lnTo>
                  <a:pt x="48" y="343"/>
                </a:lnTo>
                <a:lnTo>
                  <a:pt x="47" y="343"/>
                </a:lnTo>
                <a:lnTo>
                  <a:pt x="47" y="343"/>
                </a:lnTo>
                <a:lnTo>
                  <a:pt x="44" y="350"/>
                </a:lnTo>
                <a:lnTo>
                  <a:pt x="40" y="369"/>
                </a:lnTo>
                <a:lnTo>
                  <a:pt x="30" y="431"/>
                </a:lnTo>
                <a:lnTo>
                  <a:pt x="20" y="497"/>
                </a:lnTo>
                <a:lnTo>
                  <a:pt x="17" y="532"/>
                </a:lnTo>
                <a:lnTo>
                  <a:pt x="17" y="532"/>
                </a:lnTo>
                <a:lnTo>
                  <a:pt x="18" y="557"/>
                </a:lnTo>
                <a:lnTo>
                  <a:pt x="18" y="572"/>
                </a:lnTo>
                <a:lnTo>
                  <a:pt x="17" y="587"/>
                </a:lnTo>
                <a:lnTo>
                  <a:pt x="17" y="587"/>
                </a:lnTo>
                <a:lnTo>
                  <a:pt x="14" y="599"/>
                </a:lnTo>
                <a:lnTo>
                  <a:pt x="10" y="608"/>
                </a:lnTo>
                <a:lnTo>
                  <a:pt x="2" y="632"/>
                </a:lnTo>
                <a:lnTo>
                  <a:pt x="2" y="632"/>
                </a:lnTo>
                <a:lnTo>
                  <a:pt x="0" y="637"/>
                </a:lnTo>
                <a:lnTo>
                  <a:pt x="0" y="642"/>
                </a:lnTo>
                <a:lnTo>
                  <a:pt x="0" y="654"/>
                </a:lnTo>
                <a:lnTo>
                  <a:pt x="3" y="667"/>
                </a:lnTo>
                <a:lnTo>
                  <a:pt x="7" y="680"/>
                </a:lnTo>
                <a:lnTo>
                  <a:pt x="13" y="703"/>
                </a:lnTo>
                <a:lnTo>
                  <a:pt x="17" y="712"/>
                </a:lnTo>
                <a:lnTo>
                  <a:pt x="17" y="712"/>
                </a:lnTo>
                <a:lnTo>
                  <a:pt x="15" y="725"/>
                </a:lnTo>
                <a:lnTo>
                  <a:pt x="15" y="737"/>
                </a:lnTo>
                <a:lnTo>
                  <a:pt x="15" y="742"/>
                </a:lnTo>
                <a:lnTo>
                  <a:pt x="17" y="746"/>
                </a:lnTo>
                <a:lnTo>
                  <a:pt x="17" y="746"/>
                </a:lnTo>
                <a:lnTo>
                  <a:pt x="18" y="750"/>
                </a:lnTo>
                <a:lnTo>
                  <a:pt x="20" y="753"/>
                </a:lnTo>
                <a:lnTo>
                  <a:pt x="27" y="758"/>
                </a:lnTo>
                <a:lnTo>
                  <a:pt x="33" y="760"/>
                </a:lnTo>
                <a:lnTo>
                  <a:pt x="37" y="761"/>
                </a:lnTo>
                <a:lnTo>
                  <a:pt x="52" y="761"/>
                </a:lnTo>
                <a:lnTo>
                  <a:pt x="52" y="761"/>
                </a:lnTo>
                <a:lnTo>
                  <a:pt x="48" y="765"/>
                </a:lnTo>
                <a:lnTo>
                  <a:pt x="42" y="774"/>
                </a:lnTo>
                <a:lnTo>
                  <a:pt x="34" y="785"/>
                </a:lnTo>
                <a:lnTo>
                  <a:pt x="32" y="791"/>
                </a:lnTo>
                <a:lnTo>
                  <a:pt x="32" y="796"/>
                </a:lnTo>
                <a:lnTo>
                  <a:pt x="32" y="796"/>
                </a:lnTo>
                <a:lnTo>
                  <a:pt x="32" y="805"/>
                </a:lnTo>
                <a:lnTo>
                  <a:pt x="32" y="811"/>
                </a:lnTo>
                <a:lnTo>
                  <a:pt x="32" y="819"/>
                </a:lnTo>
                <a:lnTo>
                  <a:pt x="32" y="826"/>
                </a:lnTo>
                <a:lnTo>
                  <a:pt x="32" y="826"/>
                </a:lnTo>
                <a:lnTo>
                  <a:pt x="34" y="846"/>
                </a:lnTo>
                <a:lnTo>
                  <a:pt x="37" y="856"/>
                </a:lnTo>
                <a:lnTo>
                  <a:pt x="37" y="856"/>
                </a:lnTo>
                <a:lnTo>
                  <a:pt x="34" y="856"/>
                </a:lnTo>
                <a:lnTo>
                  <a:pt x="30" y="857"/>
                </a:lnTo>
                <a:lnTo>
                  <a:pt x="27" y="859"/>
                </a:lnTo>
                <a:lnTo>
                  <a:pt x="24" y="862"/>
                </a:lnTo>
                <a:lnTo>
                  <a:pt x="20" y="867"/>
                </a:lnTo>
                <a:lnTo>
                  <a:pt x="18" y="876"/>
                </a:lnTo>
                <a:lnTo>
                  <a:pt x="17" y="886"/>
                </a:lnTo>
                <a:lnTo>
                  <a:pt x="17" y="886"/>
                </a:lnTo>
                <a:lnTo>
                  <a:pt x="17" y="897"/>
                </a:lnTo>
                <a:lnTo>
                  <a:pt x="19" y="909"/>
                </a:lnTo>
                <a:lnTo>
                  <a:pt x="23" y="917"/>
                </a:lnTo>
                <a:lnTo>
                  <a:pt x="27" y="926"/>
                </a:lnTo>
                <a:lnTo>
                  <a:pt x="35" y="942"/>
                </a:lnTo>
                <a:lnTo>
                  <a:pt x="39" y="950"/>
                </a:lnTo>
                <a:lnTo>
                  <a:pt x="42" y="956"/>
                </a:lnTo>
                <a:lnTo>
                  <a:pt x="42" y="956"/>
                </a:lnTo>
                <a:lnTo>
                  <a:pt x="44" y="962"/>
                </a:lnTo>
                <a:lnTo>
                  <a:pt x="49" y="967"/>
                </a:lnTo>
                <a:lnTo>
                  <a:pt x="55" y="971"/>
                </a:lnTo>
                <a:lnTo>
                  <a:pt x="62" y="976"/>
                </a:lnTo>
                <a:lnTo>
                  <a:pt x="75" y="985"/>
                </a:lnTo>
                <a:lnTo>
                  <a:pt x="81" y="990"/>
                </a:lnTo>
                <a:lnTo>
                  <a:pt x="86" y="996"/>
                </a:lnTo>
                <a:lnTo>
                  <a:pt x="86" y="996"/>
                </a:lnTo>
                <a:lnTo>
                  <a:pt x="95" y="1008"/>
                </a:lnTo>
                <a:lnTo>
                  <a:pt x="100" y="1013"/>
                </a:lnTo>
                <a:lnTo>
                  <a:pt x="106" y="1018"/>
                </a:lnTo>
                <a:lnTo>
                  <a:pt x="113" y="1021"/>
                </a:lnTo>
                <a:lnTo>
                  <a:pt x="120" y="1023"/>
                </a:lnTo>
                <a:lnTo>
                  <a:pt x="130" y="1026"/>
                </a:lnTo>
                <a:lnTo>
                  <a:pt x="141" y="1026"/>
                </a:lnTo>
                <a:lnTo>
                  <a:pt x="141" y="1026"/>
                </a:lnTo>
                <a:lnTo>
                  <a:pt x="148" y="1024"/>
                </a:lnTo>
                <a:lnTo>
                  <a:pt x="151" y="1023"/>
                </a:lnTo>
                <a:lnTo>
                  <a:pt x="156" y="1019"/>
                </a:lnTo>
                <a:lnTo>
                  <a:pt x="159" y="1016"/>
                </a:lnTo>
                <a:lnTo>
                  <a:pt x="162" y="1011"/>
                </a:lnTo>
                <a:lnTo>
                  <a:pt x="164" y="1006"/>
                </a:lnTo>
                <a:lnTo>
                  <a:pt x="167" y="993"/>
                </a:lnTo>
                <a:lnTo>
                  <a:pt x="167" y="981"/>
                </a:lnTo>
                <a:lnTo>
                  <a:pt x="167" y="971"/>
                </a:lnTo>
                <a:lnTo>
                  <a:pt x="167" y="963"/>
                </a:lnTo>
                <a:lnTo>
                  <a:pt x="166" y="961"/>
                </a:lnTo>
                <a:lnTo>
                  <a:pt x="166" y="961"/>
                </a:lnTo>
                <a:lnTo>
                  <a:pt x="166" y="958"/>
                </a:lnTo>
                <a:lnTo>
                  <a:pt x="167" y="953"/>
                </a:lnTo>
                <a:lnTo>
                  <a:pt x="171" y="936"/>
                </a:lnTo>
                <a:lnTo>
                  <a:pt x="177" y="915"/>
                </a:lnTo>
                <a:lnTo>
                  <a:pt x="181" y="896"/>
                </a:lnTo>
                <a:lnTo>
                  <a:pt x="181" y="896"/>
                </a:lnTo>
                <a:lnTo>
                  <a:pt x="185" y="882"/>
                </a:lnTo>
                <a:lnTo>
                  <a:pt x="187" y="874"/>
                </a:lnTo>
                <a:lnTo>
                  <a:pt x="191" y="866"/>
                </a:lnTo>
                <a:lnTo>
                  <a:pt x="191" y="866"/>
                </a:lnTo>
                <a:lnTo>
                  <a:pt x="214" y="825"/>
                </a:lnTo>
                <a:lnTo>
                  <a:pt x="230" y="795"/>
                </a:lnTo>
                <a:lnTo>
                  <a:pt x="237" y="785"/>
                </a:lnTo>
                <a:lnTo>
                  <a:pt x="241" y="781"/>
                </a:lnTo>
                <a:lnTo>
                  <a:pt x="241" y="781"/>
                </a:lnTo>
                <a:lnTo>
                  <a:pt x="243" y="780"/>
                </a:lnTo>
                <a:lnTo>
                  <a:pt x="246" y="778"/>
                </a:lnTo>
                <a:lnTo>
                  <a:pt x="250" y="775"/>
                </a:lnTo>
                <a:lnTo>
                  <a:pt x="252" y="774"/>
                </a:lnTo>
                <a:lnTo>
                  <a:pt x="256" y="773"/>
                </a:lnTo>
                <a:lnTo>
                  <a:pt x="261" y="775"/>
                </a:lnTo>
                <a:lnTo>
                  <a:pt x="265" y="779"/>
                </a:lnTo>
                <a:lnTo>
                  <a:pt x="271" y="786"/>
                </a:lnTo>
                <a:lnTo>
                  <a:pt x="271" y="786"/>
                </a:lnTo>
                <a:lnTo>
                  <a:pt x="290" y="813"/>
                </a:lnTo>
                <a:lnTo>
                  <a:pt x="318" y="847"/>
                </a:lnTo>
                <a:lnTo>
                  <a:pt x="361" y="901"/>
                </a:lnTo>
                <a:lnTo>
                  <a:pt x="361" y="901"/>
                </a:lnTo>
                <a:lnTo>
                  <a:pt x="366" y="909"/>
                </a:lnTo>
                <a:lnTo>
                  <a:pt x="372" y="918"/>
                </a:lnTo>
                <a:lnTo>
                  <a:pt x="386" y="945"/>
                </a:lnTo>
                <a:lnTo>
                  <a:pt x="398" y="973"/>
                </a:lnTo>
                <a:lnTo>
                  <a:pt x="403" y="986"/>
                </a:lnTo>
                <a:lnTo>
                  <a:pt x="405" y="996"/>
                </a:lnTo>
                <a:lnTo>
                  <a:pt x="405" y="996"/>
                </a:lnTo>
                <a:lnTo>
                  <a:pt x="412" y="1022"/>
                </a:lnTo>
                <a:lnTo>
                  <a:pt x="422" y="1059"/>
                </a:lnTo>
                <a:lnTo>
                  <a:pt x="435" y="1105"/>
                </a:lnTo>
                <a:lnTo>
                  <a:pt x="440" y="1120"/>
                </a:lnTo>
                <a:lnTo>
                  <a:pt x="440" y="1120"/>
                </a:lnTo>
                <a:lnTo>
                  <a:pt x="437" y="1119"/>
                </a:lnTo>
                <a:lnTo>
                  <a:pt x="427" y="1118"/>
                </a:lnTo>
                <a:lnTo>
                  <a:pt x="420" y="1118"/>
                </a:lnTo>
                <a:lnTo>
                  <a:pt x="417" y="1120"/>
                </a:lnTo>
                <a:lnTo>
                  <a:pt x="413" y="1124"/>
                </a:lnTo>
                <a:lnTo>
                  <a:pt x="410" y="1130"/>
                </a:lnTo>
                <a:lnTo>
                  <a:pt x="410" y="1130"/>
                </a:lnTo>
                <a:lnTo>
                  <a:pt x="410" y="1134"/>
                </a:lnTo>
                <a:lnTo>
                  <a:pt x="413" y="1139"/>
                </a:lnTo>
                <a:lnTo>
                  <a:pt x="415" y="1144"/>
                </a:lnTo>
                <a:lnTo>
                  <a:pt x="420" y="1149"/>
                </a:lnTo>
                <a:lnTo>
                  <a:pt x="433" y="1160"/>
                </a:lnTo>
                <a:lnTo>
                  <a:pt x="447" y="1171"/>
                </a:lnTo>
                <a:lnTo>
                  <a:pt x="463" y="1183"/>
                </a:lnTo>
                <a:lnTo>
                  <a:pt x="479" y="1191"/>
                </a:lnTo>
                <a:lnTo>
                  <a:pt x="494" y="1198"/>
                </a:lnTo>
                <a:lnTo>
                  <a:pt x="505" y="1200"/>
                </a:lnTo>
                <a:lnTo>
                  <a:pt x="505" y="1200"/>
                </a:lnTo>
                <a:lnTo>
                  <a:pt x="521" y="1201"/>
                </a:lnTo>
                <a:lnTo>
                  <a:pt x="530" y="1200"/>
                </a:lnTo>
                <a:lnTo>
                  <a:pt x="535" y="1198"/>
                </a:lnTo>
                <a:lnTo>
                  <a:pt x="540" y="1195"/>
                </a:lnTo>
                <a:lnTo>
                  <a:pt x="540" y="1195"/>
                </a:lnTo>
                <a:lnTo>
                  <a:pt x="543" y="1194"/>
                </a:lnTo>
                <a:lnTo>
                  <a:pt x="545" y="1194"/>
                </a:lnTo>
                <a:lnTo>
                  <a:pt x="550" y="1195"/>
                </a:lnTo>
                <a:lnTo>
                  <a:pt x="552" y="1195"/>
                </a:lnTo>
                <a:lnTo>
                  <a:pt x="556" y="1194"/>
                </a:lnTo>
                <a:lnTo>
                  <a:pt x="557" y="1190"/>
                </a:lnTo>
                <a:lnTo>
                  <a:pt x="560" y="1185"/>
                </a:lnTo>
                <a:lnTo>
                  <a:pt x="560" y="1185"/>
                </a:lnTo>
                <a:lnTo>
                  <a:pt x="561" y="1178"/>
                </a:lnTo>
                <a:lnTo>
                  <a:pt x="561" y="1169"/>
                </a:lnTo>
                <a:lnTo>
                  <a:pt x="560" y="1152"/>
                </a:lnTo>
                <a:lnTo>
                  <a:pt x="557" y="1135"/>
                </a:lnTo>
                <a:lnTo>
                  <a:pt x="555" y="1125"/>
                </a:lnTo>
                <a:lnTo>
                  <a:pt x="555" y="1125"/>
                </a:lnTo>
                <a:lnTo>
                  <a:pt x="554" y="1119"/>
                </a:lnTo>
                <a:lnTo>
                  <a:pt x="555" y="1113"/>
                </a:lnTo>
                <a:lnTo>
                  <a:pt x="556" y="1107"/>
                </a:lnTo>
                <a:lnTo>
                  <a:pt x="555" y="1100"/>
                </a:lnTo>
                <a:lnTo>
                  <a:pt x="555" y="1100"/>
                </a:lnTo>
                <a:lnTo>
                  <a:pt x="555" y="1099"/>
                </a:lnTo>
                <a:lnTo>
                  <a:pt x="556" y="1099"/>
                </a:lnTo>
                <a:lnTo>
                  <a:pt x="560" y="1103"/>
                </a:lnTo>
                <a:lnTo>
                  <a:pt x="561" y="1103"/>
                </a:lnTo>
                <a:lnTo>
                  <a:pt x="561" y="1100"/>
                </a:lnTo>
                <a:lnTo>
                  <a:pt x="555" y="1086"/>
                </a:lnTo>
                <a:lnTo>
                  <a:pt x="555" y="1086"/>
                </a:lnTo>
                <a:lnTo>
                  <a:pt x="538" y="1048"/>
                </a:lnTo>
                <a:lnTo>
                  <a:pt x="531" y="1034"/>
                </a:lnTo>
                <a:lnTo>
                  <a:pt x="525" y="1016"/>
                </a:lnTo>
                <a:lnTo>
                  <a:pt x="525" y="1016"/>
                </a:lnTo>
                <a:lnTo>
                  <a:pt x="521" y="1004"/>
                </a:lnTo>
                <a:lnTo>
                  <a:pt x="516" y="993"/>
                </a:lnTo>
                <a:lnTo>
                  <a:pt x="503" y="967"/>
                </a:lnTo>
                <a:lnTo>
                  <a:pt x="490" y="940"/>
                </a:lnTo>
                <a:lnTo>
                  <a:pt x="485" y="926"/>
                </a:lnTo>
                <a:lnTo>
                  <a:pt x="480" y="911"/>
                </a:lnTo>
                <a:lnTo>
                  <a:pt x="480" y="911"/>
                </a:lnTo>
                <a:lnTo>
                  <a:pt x="470" y="880"/>
                </a:lnTo>
                <a:lnTo>
                  <a:pt x="459" y="849"/>
                </a:lnTo>
                <a:lnTo>
                  <a:pt x="448" y="823"/>
                </a:lnTo>
                <a:lnTo>
                  <a:pt x="440" y="806"/>
                </a:lnTo>
                <a:lnTo>
                  <a:pt x="440" y="806"/>
                </a:lnTo>
                <a:lnTo>
                  <a:pt x="435" y="798"/>
                </a:lnTo>
                <a:lnTo>
                  <a:pt x="432" y="790"/>
                </a:lnTo>
                <a:lnTo>
                  <a:pt x="428" y="780"/>
                </a:lnTo>
                <a:lnTo>
                  <a:pt x="425" y="766"/>
                </a:lnTo>
                <a:lnTo>
                  <a:pt x="425" y="766"/>
                </a:lnTo>
                <a:lnTo>
                  <a:pt x="424" y="744"/>
                </a:lnTo>
                <a:lnTo>
                  <a:pt x="422" y="717"/>
                </a:lnTo>
                <a:lnTo>
                  <a:pt x="420" y="682"/>
                </a:lnTo>
                <a:lnTo>
                  <a:pt x="420" y="682"/>
                </a:lnTo>
                <a:lnTo>
                  <a:pt x="432" y="642"/>
                </a:lnTo>
                <a:lnTo>
                  <a:pt x="440" y="613"/>
                </a:lnTo>
                <a:lnTo>
                  <a:pt x="445" y="597"/>
                </a:lnTo>
                <a:lnTo>
                  <a:pt x="445" y="597"/>
                </a:lnTo>
                <a:lnTo>
                  <a:pt x="447" y="591"/>
                </a:lnTo>
                <a:lnTo>
                  <a:pt x="447" y="581"/>
                </a:lnTo>
                <a:lnTo>
                  <a:pt x="444" y="553"/>
                </a:lnTo>
                <a:lnTo>
                  <a:pt x="440" y="512"/>
                </a:lnTo>
                <a:lnTo>
                  <a:pt x="440" y="512"/>
                </a:lnTo>
                <a:lnTo>
                  <a:pt x="442" y="511"/>
                </a:lnTo>
                <a:lnTo>
                  <a:pt x="444" y="510"/>
                </a:lnTo>
                <a:lnTo>
                  <a:pt x="447" y="508"/>
                </a:lnTo>
                <a:lnTo>
                  <a:pt x="452" y="503"/>
                </a:lnTo>
                <a:lnTo>
                  <a:pt x="457" y="497"/>
                </a:lnTo>
                <a:lnTo>
                  <a:pt x="462" y="486"/>
                </a:lnTo>
                <a:lnTo>
                  <a:pt x="466" y="470"/>
                </a:lnTo>
                <a:lnTo>
                  <a:pt x="470" y="447"/>
                </a:lnTo>
                <a:lnTo>
                  <a:pt x="470" y="447"/>
                </a:lnTo>
                <a:lnTo>
                  <a:pt x="473" y="424"/>
                </a:lnTo>
                <a:lnTo>
                  <a:pt x="473" y="402"/>
                </a:lnTo>
                <a:lnTo>
                  <a:pt x="471" y="385"/>
                </a:lnTo>
                <a:lnTo>
                  <a:pt x="468" y="369"/>
                </a:lnTo>
                <a:lnTo>
                  <a:pt x="464" y="356"/>
                </a:lnTo>
                <a:lnTo>
                  <a:pt x="459" y="345"/>
                </a:lnTo>
                <a:lnTo>
                  <a:pt x="450" y="328"/>
                </a:lnTo>
                <a:lnTo>
                  <a:pt x="450" y="328"/>
                </a:lnTo>
                <a:lnTo>
                  <a:pt x="439" y="307"/>
                </a:lnTo>
                <a:lnTo>
                  <a:pt x="427" y="278"/>
                </a:lnTo>
                <a:lnTo>
                  <a:pt x="405" y="233"/>
                </a:lnTo>
                <a:lnTo>
                  <a:pt x="405" y="233"/>
                </a:lnTo>
                <a:lnTo>
                  <a:pt x="402" y="227"/>
                </a:lnTo>
                <a:lnTo>
                  <a:pt x="395" y="221"/>
                </a:lnTo>
                <a:lnTo>
                  <a:pt x="379" y="206"/>
                </a:lnTo>
                <a:lnTo>
                  <a:pt x="351" y="183"/>
                </a:lnTo>
                <a:lnTo>
                  <a:pt x="351" y="183"/>
                </a:lnTo>
                <a:lnTo>
                  <a:pt x="346" y="181"/>
                </a:lnTo>
                <a:lnTo>
                  <a:pt x="341" y="178"/>
                </a:lnTo>
                <a:lnTo>
                  <a:pt x="327" y="174"/>
                </a:lnTo>
                <a:lnTo>
                  <a:pt x="311" y="173"/>
                </a:lnTo>
                <a:lnTo>
                  <a:pt x="311" y="173"/>
                </a:lnTo>
                <a:lnTo>
                  <a:pt x="310" y="167"/>
                </a:lnTo>
                <a:lnTo>
                  <a:pt x="307" y="152"/>
                </a:lnTo>
                <a:lnTo>
                  <a:pt x="303" y="135"/>
                </a:lnTo>
                <a:lnTo>
                  <a:pt x="300" y="126"/>
                </a:lnTo>
                <a:lnTo>
                  <a:pt x="296" y="118"/>
                </a:lnTo>
                <a:lnTo>
                  <a:pt x="296" y="118"/>
                </a:lnTo>
                <a:lnTo>
                  <a:pt x="292" y="112"/>
                </a:lnTo>
                <a:lnTo>
                  <a:pt x="290" y="106"/>
                </a:lnTo>
                <a:lnTo>
                  <a:pt x="286" y="93"/>
                </a:lnTo>
                <a:lnTo>
                  <a:pt x="282" y="86"/>
                </a:lnTo>
                <a:lnTo>
                  <a:pt x="278" y="78"/>
                </a:lnTo>
                <a:lnTo>
                  <a:pt x="271" y="70"/>
                </a:lnTo>
                <a:lnTo>
                  <a:pt x="261" y="58"/>
                </a:lnTo>
                <a:lnTo>
                  <a:pt x="261" y="58"/>
                </a:lnTo>
                <a:lnTo>
                  <a:pt x="250" y="49"/>
                </a:lnTo>
                <a:lnTo>
                  <a:pt x="240" y="40"/>
                </a:lnTo>
                <a:lnTo>
                  <a:pt x="221" y="27"/>
                </a:lnTo>
                <a:lnTo>
                  <a:pt x="206" y="19"/>
                </a:lnTo>
                <a:lnTo>
                  <a:pt x="191" y="9"/>
                </a:lnTo>
                <a:lnTo>
                  <a:pt x="191" y="9"/>
                </a:lnTo>
                <a:lnTo>
                  <a:pt x="184" y="4"/>
                </a:lnTo>
                <a:lnTo>
                  <a:pt x="177" y="1"/>
                </a:lnTo>
                <a:lnTo>
                  <a:pt x="170" y="0"/>
                </a:lnTo>
                <a:lnTo>
                  <a:pt x="164" y="0"/>
                </a:lnTo>
                <a:lnTo>
                  <a:pt x="155" y="2"/>
                </a:lnTo>
                <a:lnTo>
                  <a:pt x="151" y="4"/>
                </a:lnTo>
                <a:lnTo>
                  <a:pt x="151" y="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9CECA074-C683-4297-98AE-BC1CA7A29FA3}"/>
              </a:ext>
            </a:extLst>
          </p:cNvPr>
          <p:cNvSpPr>
            <a:spLocks/>
          </p:cNvSpPr>
          <p:nvPr/>
        </p:nvSpPr>
        <p:spPr bwMode="auto">
          <a:xfrm>
            <a:off x="8328375" y="2781219"/>
            <a:ext cx="732711" cy="1637892"/>
          </a:xfrm>
          <a:custGeom>
            <a:avLst/>
            <a:gdLst>
              <a:gd name="T0" fmla="*/ 354 w 633"/>
              <a:gd name="T1" fmla="*/ 108 h 1415"/>
              <a:gd name="T2" fmla="*/ 324 w 633"/>
              <a:gd name="T3" fmla="*/ 63 h 1415"/>
              <a:gd name="T4" fmla="*/ 263 w 633"/>
              <a:gd name="T5" fmla="*/ 22 h 1415"/>
              <a:gd name="T6" fmla="*/ 174 w 633"/>
              <a:gd name="T7" fmla="*/ 1 h 1415"/>
              <a:gd name="T8" fmla="*/ 154 w 633"/>
              <a:gd name="T9" fmla="*/ 14 h 1415"/>
              <a:gd name="T10" fmla="*/ 96 w 633"/>
              <a:gd name="T11" fmla="*/ 58 h 1415"/>
              <a:gd name="T12" fmla="*/ 45 w 633"/>
              <a:gd name="T13" fmla="*/ 94 h 1415"/>
              <a:gd name="T14" fmla="*/ 6 w 633"/>
              <a:gd name="T15" fmla="*/ 108 h 1415"/>
              <a:gd name="T16" fmla="*/ 0 w 633"/>
              <a:gd name="T17" fmla="*/ 133 h 1415"/>
              <a:gd name="T18" fmla="*/ 30 w 633"/>
              <a:gd name="T19" fmla="*/ 209 h 1415"/>
              <a:gd name="T20" fmla="*/ 97 w 633"/>
              <a:gd name="T21" fmla="*/ 263 h 1415"/>
              <a:gd name="T22" fmla="*/ 166 w 633"/>
              <a:gd name="T23" fmla="*/ 302 h 1415"/>
              <a:gd name="T24" fmla="*/ 221 w 633"/>
              <a:gd name="T25" fmla="*/ 330 h 1415"/>
              <a:gd name="T26" fmla="*/ 212 w 633"/>
              <a:gd name="T27" fmla="*/ 392 h 1415"/>
              <a:gd name="T28" fmla="*/ 209 w 633"/>
              <a:gd name="T29" fmla="*/ 440 h 1415"/>
              <a:gd name="T30" fmla="*/ 203 w 633"/>
              <a:gd name="T31" fmla="*/ 516 h 1415"/>
              <a:gd name="T32" fmla="*/ 199 w 633"/>
              <a:gd name="T33" fmla="*/ 732 h 1415"/>
              <a:gd name="T34" fmla="*/ 178 w 633"/>
              <a:gd name="T35" fmla="*/ 798 h 1415"/>
              <a:gd name="T36" fmla="*/ 168 w 633"/>
              <a:gd name="T37" fmla="*/ 832 h 1415"/>
              <a:gd name="T38" fmla="*/ 164 w 633"/>
              <a:gd name="T39" fmla="*/ 866 h 1415"/>
              <a:gd name="T40" fmla="*/ 130 w 633"/>
              <a:gd name="T41" fmla="*/ 951 h 1415"/>
              <a:gd name="T42" fmla="*/ 97 w 633"/>
              <a:gd name="T43" fmla="*/ 1010 h 1415"/>
              <a:gd name="T44" fmla="*/ 100 w 633"/>
              <a:gd name="T45" fmla="*/ 1051 h 1415"/>
              <a:gd name="T46" fmla="*/ 177 w 633"/>
              <a:gd name="T47" fmla="*/ 1141 h 1415"/>
              <a:gd name="T48" fmla="*/ 331 w 633"/>
              <a:gd name="T49" fmla="*/ 1291 h 1415"/>
              <a:gd name="T50" fmla="*/ 349 w 633"/>
              <a:gd name="T51" fmla="*/ 1317 h 1415"/>
              <a:gd name="T52" fmla="*/ 350 w 633"/>
              <a:gd name="T53" fmla="*/ 1327 h 1415"/>
              <a:gd name="T54" fmla="*/ 303 w 633"/>
              <a:gd name="T55" fmla="*/ 1364 h 1415"/>
              <a:gd name="T56" fmla="*/ 303 w 633"/>
              <a:gd name="T57" fmla="*/ 1388 h 1415"/>
              <a:gd name="T58" fmla="*/ 345 w 633"/>
              <a:gd name="T59" fmla="*/ 1410 h 1415"/>
              <a:gd name="T60" fmla="*/ 404 w 633"/>
              <a:gd name="T61" fmla="*/ 1410 h 1415"/>
              <a:gd name="T62" fmla="*/ 467 w 633"/>
              <a:gd name="T63" fmla="*/ 1376 h 1415"/>
              <a:gd name="T64" fmla="*/ 507 w 633"/>
              <a:gd name="T65" fmla="*/ 1362 h 1415"/>
              <a:gd name="T66" fmla="*/ 546 w 633"/>
              <a:gd name="T67" fmla="*/ 1339 h 1415"/>
              <a:gd name="T68" fmla="*/ 563 w 633"/>
              <a:gd name="T69" fmla="*/ 1306 h 1415"/>
              <a:gd name="T70" fmla="*/ 535 w 633"/>
              <a:gd name="T71" fmla="*/ 1273 h 1415"/>
              <a:gd name="T72" fmla="*/ 482 w 633"/>
              <a:gd name="T73" fmla="*/ 1202 h 1415"/>
              <a:gd name="T74" fmla="*/ 456 w 633"/>
              <a:gd name="T75" fmla="*/ 1121 h 1415"/>
              <a:gd name="T76" fmla="*/ 540 w 633"/>
              <a:gd name="T77" fmla="*/ 970 h 1415"/>
              <a:gd name="T78" fmla="*/ 567 w 633"/>
              <a:gd name="T79" fmla="*/ 927 h 1415"/>
              <a:gd name="T80" fmla="*/ 579 w 633"/>
              <a:gd name="T81" fmla="*/ 845 h 1415"/>
              <a:gd name="T82" fmla="*/ 602 w 633"/>
              <a:gd name="T83" fmla="*/ 797 h 1415"/>
              <a:gd name="T84" fmla="*/ 612 w 633"/>
              <a:gd name="T85" fmla="*/ 741 h 1415"/>
              <a:gd name="T86" fmla="*/ 609 w 633"/>
              <a:gd name="T87" fmla="*/ 605 h 1415"/>
              <a:gd name="T88" fmla="*/ 633 w 633"/>
              <a:gd name="T89" fmla="*/ 446 h 1415"/>
              <a:gd name="T90" fmla="*/ 566 w 633"/>
              <a:gd name="T91" fmla="*/ 291 h 1415"/>
              <a:gd name="T92" fmla="*/ 528 w 633"/>
              <a:gd name="T93" fmla="*/ 233 h 1415"/>
              <a:gd name="T94" fmla="*/ 488 w 633"/>
              <a:gd name="T95" fmla="*/ 201 h 1415"/>
              <a:gd name="T96" fmla="*/ 434 w 633"/>
              <a:gd name="T97" fmla="*/ 199 h 1415"/>
              <a:gd name="T98" fmla="*/ 397 w 633"/>
              <a:gd name="T99" fmla="*/ 214 h 1415"/>
              <a:gd name="T100" fmla="*/ 379 w 633"/>
              <a:gd name="T101" fmla="*/ 183 h 1415"/>
              <a:gd name="T102" fmla="*/ 371 w 633"/>
              <a:gd name="T103" fmla="*/ 173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33" h="1415">
                <a:moveTo>
                  <a:pt x="364" y="150"/>
                </a:moveTo>
                <a:lnTo>
                  <a:pt x="364" y="150"/>
                </a:lnTo>
                <a:lnTo>
                  <a:pt x="361" y="137"/>
                </a:lnTo>
                <a:lnTo>
                  <a:pt x="359" y="124"/>
                </a:lnTo>
                <a:lnTo>
                  <a:pt x="354" y="108"/>
                </a:lnTo>
                <a:lnTo>
                  <a:pt x="350" y="99"/>
                </a:lnTo>
                <a:lnTo>
                  <a:pt x="345" y="91"/>
                </a:lnTo>
                <a:lnTo>
                  <a:pt x="339" y="82"/>
                </a:lnTo>
                <a:lnTo>
                  <a:pt x="333" y="73"/>
                </a:lnTo>
                <a:lnTo>
                  <a:pt x="324" y="63"/>
                </a:lnTo>
                <a:lnTo>
                  <a:pt x="314" y="54"/>
                </a:lnTo>
                <a:lnTo>
                  <a:pt x="303" y="46"/>
                </a:lnTo>
                <a:lnTo>
                  <a:pt x="290" y="37"/>
                </a:lnTo>
                <a:lnTo>
                  <a:pt x="290" y="37"/>
                </a:lnTo>
                <a:lnTo>
                  <a:pt x="263" y="22"/>
                </a:lnTo>
                <a:lnTo>
                  <a:pt x="240" y="11"/>
                </a:lnTo>
                <a:lnTo>
                  <a:pt x="219" y="5"/>
                </a:lnTo>
                <a:lnTo>
                  <a:pt x="202" y="0"/>
                </a:lnTo>
                <a:lnTo>
                  <a:pt x="187" y="0"/>
                </a:lnTo>
                <a:lnTo>
                  <a:pt x="174" y="1"/>
                </a:lnTo>
                <a:lnTo>
                  <a:pt x="166" y="3"/>
                </a:lnTo>
                <a:lnTo>
                  <a:pt x="162" y="6"/>
                </a:lnTo>
                <a:lnTo>
                  <a:pt x="159" y="8"/>
                </a:lnTo>
                <a:lnTo>
                  <a:pt x="159" y="8"/>
                </a:lnTo>
                <a:lnTo>
                  <a:pt x="154" y="14"/>
                </a:lnTo>
                <a:lnTo>
                  <a:pt x="146" y="22"/>
                </a:lnTo>
                <a:lnTo>
                  <a:pt x="125" y="37"/>
                </a:lnTo>
                <a:lnTo>
                  <a:pt x="106" y="51"/>
                </a:lnTo>
                <a:lnTo>
                  <a:pt x="96" y="58"/>
                </a:lnTo>
                <a:lnTo>
                  <a:pt x="96" y="58"/>
                </a:lnTo>
                <a:lnTo>
                  <a:pt x="87" y="67"/>
                </a:lnTo>
                <a:lnTo>
                  <a:pt x="73" y="78"/>
                </a:lnTo>
                <a:lnTo>
                  <a:pt x="54" y="96"/>
                </a:lnTo>
                <a:lnTo>
                  <a:pt x="54" y="96"/>
                </a:lnTo>
                <a:lnTo>
                  <a:pt x="45" y="94"/>
                </a:lnTo>
                <a:lnTo>
                  <a:pt x="35" y="96"/>
                </a:lnTo>
                <a:lnTo>
                  <a:pt x="25" y="97"/>
                </a:lnTo>
                <a:lnTo>
                  <a:pt x="14" y="100"/>
                </a:lnTo>
                <a:lnTo>
                  <a:pt x="10" y="104"/>
                </a:lnTo>
                <a:lnTo>
                  <a:pt x="6" y="108"/>
                </a:lnTo>
                <a:lnTo>
                  <a:pt x="2" y="113"/>
                </a:lnTo>
                <a:lnTo>
                  <a:pt x="1" y="118"/>
                </a:lnTo>
                <a:lnTo>
                  <a:pt x="0" y="124"/>
                </a:lnTo>
                <a:lnTo>
                  <a:pt x="0" y="133"/>
                </a:lnTo>
                <a:lnTo>
                  <a:pt x="0" y="133"/>
                </a:lnTo>
                <a:lnTo>
                  <a:pt x="4" y="149"/>
                </a:lnTo>
                <a:lnTo>
                  <a:pt x="7" y="165"/>
                </a:lnTo>
                <a:lnTo>
                  <a:pt x="14" y="180"/>
                </a:lnTo>
                <a:lnTo>
                  <a:pt x="21" y="195"/>
                </a:lnTo>
                <a:lnTo>
                  <a:pt x="30" y="209"/>
                </a:lnTo>
                <a:lnTo>
                  <a:pt x="41" y="221"/>
                </a:lnTo>
                <a:lnTo>
                  <a:pt x="54" y="234"/>
                </a:lnTo>
                <a:lnTo>
                  <a:pt x="70" y="244"/>
                </a:lnTo>
                <a:lnTo>
                  <a:pt x="70" y="244"/>
                </a:lnTo>
                <a:lnTo>
                  <a:pt x="97" y="263"/>
                </a:lnTo>
                <a:lnTo>
                  <a:pt x="118" y="279"/>
                </a:lnTo>
                <a:lnTo>
                  <a:pt x="128" y="285"/>
                </a:lnTo>
                <a:lnTo>
                  <a:pt x="140" y="291"/>
                </a:lnTo>
                <a:lnTo>
                  <a:pt x="152" y="296"/>
                </a:lnTo>
                <a:lnTo>
                  <a:pt x="166" y="302"/>
                </a:lnTo>
                <a:lnTo>
                  <a:pt x="166" y="302"/>
                </a:lnTo>
                <a:lnTo>
                  <a:pt x="179" y="307"/>
                </a:lnTo>
                <a:lnTo>
                  <a:pt x="192" y="312"/>
                </a:lnTo>
                <a:lnTo>
                  <a:pt x="209" y="322"/>
                </a:lnTo>
                <a:lnTo>
                  <a:pt x="221" y="330"/>
                </a:lnTo>
                <a:lnTo>
                  <a:pt x="224" y="332"/>
                </a:lnTo>
                <a:lnTo>
                  <a:pt x="224" y="332"/>
                </a:lnTo>
                <a:lnTo>
                  <a:pt x="222" y="341"/>
                </a:lnTo>
                <a:lnTo>
                  <a:pt x="217" y="363"/>
                </a:lnTo>
                <a:lnTo>
                  <a:pt x="212" y="392"/>
                </a:lnTo>
                <a:lnTo>
                  <a:pt x="211" y="407"/>
                </a:lnTo>
                <a:lnTo>
                  <a:pt x="211" y="420"/>
                </a:lnTo>
                <a:lnTo>
                  <a:pt x="211" y="420"/>
                </a:lnTo>
                <a:lnTo>
                  <a:pt x="211" y="431"/>
                </a:lnTo>
                <a:lnTo>
                  <a:pt x="209" y="440"/>
                </a:lnTo>
                <a:lnTo>
                  <a:pt x="207" y="458"/>
                </a:lnTo>
                <a:lnTo>
                  <a:pt x="204" y="482"/>
                </a:lnTo>
                <a:lnTo>
                  <a:pt x="203" y="497"/>
                </a:lnTo>
                <a:lnTo>
                  <a:pt x="203" y="516"/>
                </a:lnTo>
                <a:lnTo>
                  <a:pt x="203" y="516"/>
                </a:lnTo>
                <a:lnTo>
                  <a:pt x="204" y="624"/>
                </a:lnTo>
                <a:lnTo>
                  <a:pt x="203" y="701"/>
                </a:lnTo>
                <a:lnTo>
                  <a:pt x="203" y="701"/>
                </a:lnTo>
                <a:lnTo>
                  <a:pt x="202" y="715"/>
                </a:lnTo>
                <a:lnTo>
                  <a:pt x="199" y="732"/>
                </a:lnTo>
                <a:lnTo>
                  <a:pt x="193" y="751"/>
                </a:lnTo>
                <a:lnTo>
                  <a:pt x="187" y="771"/>
                </a:lnTo>
                <a:lnTo>
                  <a:pt x="187" y="771"/>
                </a:lnTo>
                <a:lnTo>
                  <a:pt x="181" y="787"/>
                </a:lnTo>
                <a:lnTo>
                  <a:pt x="178" y="798"/>
                </a:lnTo>
                <a:lnTo>
                  <a:pt x="176" y="808"/>
                </a:lnTo>
                <a:lnTo>
                  <a:pt x="172" y="820"/>
                </a:lnTo>
                <a:lnTo>
                  <a:pt x="172" y="820"/>
                </a:lnTo>
                <a:lnTo>
                  <a:pt x="169" y="826"/>
                </a:lnTo>
                <a:lnTo>
                  <a:pt x="168" y="832"/>
                </a:lnTo>
                <a:lnTo>
                  <a:pt x="168" y="842"/>
                </a:lnTo>
                <a:lnTo>
                  <a:pt x="168" y="852"/>
                </a:lnTo>
                <a:lnTo>
                  <a:pt x="167" y="858"/>
                </a:lnTo>
                <a:lnTo>
                  <a:pt x="164" y="866"/>
                </a:lnTo>
                <a:lnTo>
                  <a:pt x="164" y="866"/>
                </a:lnTo>
                <a:lnTo>
                  <a:pt x="145" y="911"/>
                </a:lnTo>
                <a:lnTo>
                  <a:pt x="136" y="933"/>
                </a:lnTo>
                <a:lnTo>
                  <a:pt x="132" y="946"/>
                </a:lnTo>
                <a:lnTo>
                  <a:pt x="132" y="946"/>
                </a:lnTo>
                <a:lnTo>
                  <a:pt x="130" y="951"/>
                </a:lnTo>
                <a:lnTo>
                  <a:pt x="123" y="959"/>
                </a:lnTo>
                <a:lnTo>
                  <a:pt x="116" y="970"/>
                </a:lnTo>
                <a:lnTo>
                  <a:pt x="107" y="985"/>
                </a:lnTo>
                <a:lnTo>
                  <a:pt x="100" y="1002"/>
                </a:lnTo>
                <a:lnTo>
                  <a:pt x="97" y="1010"/>
                </a:lnTo>
                <a:lnTo>
                  <a:pt x="95" y="1019"/>
                </a:lnTo>
                <a:lnTo>
                  <a:pt x="95" y="1027"/>
                </a:lnTo>
                <a:lnTo>
                  <a:pt x="95" y="1035"/>
                </a:lnTo>
                <a:lnTo>
                  <a:pt x="96" y="1044"/>
                </a:lnTo>
                <a:lnTo>
                  <a:pt x="100" y="1051"/>
                </a:lnTo>
                <a:lnTo>
                  <a:pt x="100" y="1051"/>
                </a:lnTo>
                <a:lnTo>
                  <a:pt x="105" y="1061"/>
                </a:lnTo>
                <a:lnTo>
                  <a:pt x="115" y="1074"/>
                </a:lnTo>
                <a:lnTo>
                  <a:pt x="142" y="1105"/>
                </a:lnTo>
                <a:lnTo>
                  <a:pt x="177" y="1141"/>
                </a:lnTo>
                <a:lnTo>
                  <a:pt x="216" y="1181"/>
                </a:lnTo>
                <a:lnTo>
                  <a:pt x="288" y="1251"/>
                </a:lnTo>
                <a:lnTo>
                  <a:pt x="325" y="1283"/>
                </a:lnTo>
                <a:lnTo>
                  <a:pt x="325" y="1283"/>
                </a:lnTo>
                <a:lnTo>
                  <a:pt x="331" y="1291"/>
                </a:lnTo>
                <a:lnTo>
                  <a:pt x="336" y="1300"/>
                </a:lnTo>
                <a:lnTo>
                  <a:pt x="341" y="1308"/>
                </a:lnTo>
                <a:lnTo>
                  <a:pt x="345" y="1314"/>
                </a:lnTo>
                <a:lnTo>
                  <a:pt x="345" y="1314"/>
                </a:lnTo>
                <a:lnTo>
                  <a:pt x="349" y="1317"/>
                </a:lnTo>
                <a:lnTo>
                  <a:pt x="354" y="1319"/>
                </a:lnTo>
                <a:lnTo>
                  <a:pt x="355" y="1321"/>
                </a:lnTo>
                <a:lnTo>
                  <a:pt x="355" y="1322"/>
                </a:lnTo>
                <a:lnTo>
                  <a:pt x="354" y="1324"/>
                </a:lnTo>
                <a:lnTo>
                  <a:pt x="350" y="1327"/>
                </a:lnTo>
                <a:lnTo>
                  <a:pt x="350" y="1327"/>
                </a:lnTo>
                <a:lnTo>
                  <a:pt x="334" y="1338"/>
                </a:lnTo>
                <a:lnTo>
                  <a:pt x="323" y="1347"/>
                </a:lnTo>
                <a:lnTo>
                  <a:pt x="311" y="1356"/>
                </a:lnTo>
                <a:lnTo>
                  <a:pt x="303" y="1364"/>
                </a:lnTo>
                <a:lnTo>
                  <a:pt x="300" y="1369"/>
                </a:lnTo>
                <a:lnTo>
                  <a:pt x="298" y="1374"/>
                </a:lnTo>
                <a:lnTo>
                  <a:pt x="298" y="1378"/>
                </a:lnTo>
                <a:lnTo>
                  <a:pt x="299" y="1383"/>
                </a:lnTo>
                <a:lnTo>
                  <a:pt x="303" y="1388"/>
                </a:lnTo>
                <a:lnTo>
                  <a:pt x="308" y="1392"/>
                </a:lnTo>
                <a:lnTo>
                  <a:pt x="308" y="1392"/>
                </a:lnTo>
                <a:lnTo>
                  <a:pt x="320" y="1399"/>
                </a:lnTo>
                <a:lnTo>
                  <a:pt x="333" y="1405"/>
                </a:lnTo>
                <a:lnTo>
                  <a:pt x="345" y="1410"/>
                </a:lnTo>
                <a:lnTo>
                  <a:pt x="356" y="1413"/>
                </a:lnTo>
                <a:lnTo>
                  <a:pt x="368" y="1415"/>
                </a:lnTo>
                <a:lnTo>
                  <a:pt x="380" y="1415"/>
                </a:lnTo>
                <a:lnTo>
                  <a:pt x="391" y="1413"/>
                </a:lnTo>
                <a:lnTo>
                  <a:pt x="404" y="1410"/>
                </a:lnTo>
                <a:lnTo>
                  <a:pt x="404" y="1410"/>
                </a:lnTo>
                <a:lnTo>
                  <a:pt x="415" y="1405"/>
                </a:lnTo>
                <a:lnTo>
                  <a:pt x="427" y="1399"/>
                </a:lnTo>
                <a:lnTo>
                  <a:pt x="450" y="1387"/>
                </a:lnTo>
                <a:lnTo>
                  <a:pt x="467" y="1376"/>
                </a:lnTo>
                <a:lnTo>
                  <a:pt x="473" y="1372"/>
                </a:lnTo>
                <a:lnTo>
                  <a:pt x="478" y="1371"/>
                </a:lnTo>
                <a:lnTo>
                  <a:pt x="478" y="1371"/>
                </a:lnTo>
                <a:lnTo>
                  <a:pt x="490" y="1368"/>
                </a:lnTo>
                <a:lnTo>
                  <a:pt x="507" y="1362"/>
                </a:lnTo>
                <a:lnTo>
                  <a:pt x="517" y="1357"/>
                </a:lnTo>
                <a:lnTo>
                  <a:pt x="527" y="1352"/>
                </a:lnTo>
                <a:lnTo>
                  <a:pt x="537" y="1346"/>
                </a:lnTo>
                <a:lnTo>
                  <a:pt x="546" y="1339"/>
                </a:lnTo>
                <a:lnTo>
                  <a:pt x="546" y="1339"/>
                </a:lnTo>
                <a:lnTo>
                  <a:pt x="553" y="1332"/>
                </a:lnTo>
                <a:lnTo>
                  <a:pt x="558" y="1324"/>
                </a:lnTo>
                <a:lnTo>
                  <a:pt x="561" y="1317"/>
                </a:lnTo>
                <a:lnTo>
                  <a:pt x="562" y="1311"/>
                </a:lnTo>
                <a:lnTo>
                  <a:pt x="563" y="1306"/>
                </a:lnTo>
                <a:lnTo>
                  <a:pt x="562" y="1301"/>
                </a:lnTo>
                <a:lnTo>
                  <a:pt x="561" y="1297"/>
                </a:lnTo>
                <a:lnTo>
                  <a:pt x="558" y="1295"/>
                </a:lnTo>
                <a:lnTo>
                  <a:pt x="558" y="1295"/>
                </a:lnTo>
                <a:lnTo>
                  <a:pt x="535" y="1273"/>
                </a:lnTo>
                <a:lnTo>
                  <a:pt x="515" y="1255"/>
                </a:lnTo>
                <a:lnTo>
                  <a:pt x="515" y="1255"/>
                </a:lnTo>
                <a:lnTo>
                  <a:pt x="500" y="1231"/>
                </a:lnTo>
                <a:lnTo>
                  <a:pt x="482" y="1202"/>
                </a:lnTo>
                <a:lnTo>
                  <a:pt x="482" y="1202"/>
                </a:lnTo>
                <a:lnTo>
                  <a:pt x="467" y="1164"/>
                </a:lnTo>
                <a:lnTo>
                  <a:pt x="460" y="1136"/>
                </a:lnTo>
                <a:lnTo>
                  <a:pt x="457" y="1126"/>
                </a:lnTo>
                <a:lnTo>
                  <a:pt x="456" y="1121"/>
                </a:lnTo>
                <a:lnTo>
                  <a:pt x="456" y="1121"/>
                </a:lnTo>
                <a:lnTo>
                  <a:pt x="463" y="1101"/>
                </a:lnTo>
                <a:lnTo>
                  <a:pt x="477" y="1069"/>
                </a:lnTo>
                <a:lnTo>
                  <a:pt x="496" y="1023"/>
                </a:lnTo>
                <a:lnTo>
                  <a:pt x="540" y="970"/>
                </a:lnTo>
                <a:lnTo>
                  <a:pt x="540" y="970"/>
                </a:lnTo>
                <a:lnTo>
                  <a:pt x="543" y="965"/>
                </a:lnTo>
                <a:lnTo>
                  <a:pt x="552" y="956"/>
                </a:lnTo>
                <a:lnTo>
                  <a:pt x="562" y="942"/>
                </a:lnTo>
                <a:lnTo>
                  <a:pt x="564" y="934"/>
                </a:lnTo>
                <a:lnTo>
                  <a:pt x="567" y="927"/>
                </a:lnTo>
                <a:lnTo>
                  <a:pt x="567" y="927"/>
                </a:lnTo>
                <a:lnTo>
                  <a:pt x="571" y="909"/>
                </a:lnTo>
                <a:lnTo>
                  <a:pt x="573" y="886"/>
                </a:lnTo>
                <a:lnTo>
                  <a:pt x="576" y="862"/>
                </a:lnTo>
                <a:lnTo>
                  <a:pt x="579" y="845"/>
                </a:lnTo>
                <a:lnTo>
                  <a:pt x="579" y="845"/>
                </a:lnTo>
                <a:lnTo>
                  <a:pt x="582" y="837"/>
                </a:lnTo>
                <a:lnTo>
                  <a:pt x="587" y="828"/>
                </a:lnTo>
                <a:lnTo>
                  <a:pt x="597" y="807"/>
                </a:lnTo>
                <a:lnTo>
                  <a:pt x="602" y="797"/>
                </a:lnTo>
                <a:lnTo>
                  <a:pt x="607" y="786"/>
                </a:lnTo>
                <a:lnTo>
                  <a:pt x="611" y="775"/>
                </a:lnTo>
                <a:lnTo>
                  <a:pt x="612" y="765"/>
                </a:lnTo>
                <a:lnTo>
                  <a:pt x="612" y="765"/>
                </a:lnTo>
                <a:lnTo>
                  <a:pt x="612" y="741"/>
                </a:lnTo>
                <a:lnTo>
                  <a:pt x="611" y="706"/>
                </a:lnTo>
                <a:lnTo>
                  <a:pt x="609" y="668"/>
                </a:lnTo>
                <a:lnTo>
                  <a:pt x="608" y="628"/>
                </a:lnTo>
                <a:lnTo>
                  <a:pt x="608" y="628"/>
                </a:lnTo>
                <a:lnTo>
                  <a:pt x="609" y="605"/>
                </a:lnTo>
                <a:lnTo>
                  <a:pt x="613" y="580"/>
                </a:lnTo>
                <a:lnTo>
                  <a:pt x="622" y="527"/>
                </a:lnTo>
                <a:lnTo>
                  <a:pt x="632" y="478"/>
                </a:lnTo>
                <a:lnTo>
                  <a:pt x="633" y="459"/>
                </a:lnTo>
                <a:lnTo>
                  <a:pt x="633" y="446"/>
                </a:lnTo>
                <a:lnTo>
                  <a:pt x="633" y="446"/>
                </a:lnTo>
                <a:lnTo>
                  <a:pt x="629" y="432"/>
                </a:lnTo>
                <a:lnTo>
                  <a:pt x="622" y="411"/>
                </a:lnTo>
                <a:lnTo>
                  <a:pt x="598" y="360"/>
                </a:lnTo>
                <a:lnTo>
                  <a:pt x="566" y="291"/>
                </a:lnTo>
                <a:lnTo>
                  <a:pt x="566" y="291"/>
                </a:lnTo>
                <a:lnTo>
                  <a:pt x="559" y="279"/>
                </a:lnTo>
                <a:lnTo>
                  <a:pt x="552" y="265"/>
                </a:lnTo>
                <a:lnTo>
                  <a:pt x="541" y="249"/>
                </a:lnTo>
                <a:lnTo>
                  <a:pt x="528" y="233"/>
                </a:lnTo>
                <a:lnTo>
                  <a:pt x="521" y="224"/>
                </a:lnTo>
                <a:lnTo>
                  <a:pt x="513" y="218"/>
                </a:lnTo>
                <a:lnTo>
                  <a:pt x="506" y="211"/>
                </a:lnTo>
                <a:lnTo>
                  <a:pt x="497" y="205"/>
                </a:lnTo>
                <a:lnTo>
                  <a:pt x="488" y="201"/>
                </a:lnTo>
                <a:lnTo>
                  <a:pt x="478" y="199"/>
                </a:lnTo>
                <a:lnTo>
                  <a:pt x="478" y="199"/>
                </a:lnTo>
                <a:lnTo>
                  <a:pt x="461" y="198"/>
                </a:lnTo>
                <a:lnTo>
                  <a:pt x="446" y="198"/>
                </a:lnTo>
                <a:lnTo>
                  <a:pt x="434" y="199"/>
                </a:lnTo>
                <a:lnTo>
                  <a:pt x="422" y="201"/>
                </a:lnTo>
                <a:lnTo>
                  <a:pt x="414" y="205"/>
                </a:lnTo>
                <a:lnTo>
                  <a:pt x="406" y="209"/>
                </a:lnTo>
                <a:lnTo>
                  <a:pt x="397" y="214"/>
                </a:lnTo>
                <a:lnTo>
                  <a:pt x="397" y="214"/>
                </a:lnTo>
                <a:lnTo>
                  <a:pt x="396" y="214"/>
                </a:lnTo>
                <a:lnTo>
                  <a:pt x="394" y="214"/>
                </a:lnTo>
                <a:lnTo>
                  <a:pt x="391" y="210"/>
                </a:lnTo>
                <a:lnTo>
                  <a:pt x="384" y="196"/>
                </a:lnTo>
                <a:lnTo>
                  <a:pt x="379" y="183"/>
                </a:lnTo>
                <a:lnTo>
                  <a:pt x="376" y="179"/>
                </a:lnTo>
                <a:lnTo>
                  <a:pt x="374" y="177"/>
                </a:lnTo>
                <a:lnTo>
                  <a:pt x="374" y="177"/>
                </a:lnTo>
                <a:lnTo>
                  <a:pt x="373" y="175"/>
                </a:lnTo>
                <a:lnTo>
                  <a:pt x="371" y="173"/>
                </a:lnTo>
                <a:lnTo>
                  <a:pt x="368" y="165"/>
                </a:lnTo>
                <a:lnTo>
                  <a:pt x="364" y="150"/>
                </a:lnTo>
                <a:lnTo>
                  <a:pt x="364" y="15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E34A8D21-8478-496F-9848-430C6FA84EE8}"/>
              </a:ext>
            </a:extLst>
          </p:cNvPr>
          <p:cNvSpPr>
            <a:spLocks noEditPoints="1"/>
          </p:cNvSpPr>
          <p:nvPr/>
        </p:nvSpPr>
        <p:spPr bwMode="auto">
          <a:xfrm>
            <a:off x="710235" y="4771371"/>
            <a:ext cx="786434" cy="1575175"/>
          </a:xfrm>
          <a:custGeom>
            <a:avLst/>
            <a:gdLst>
              <a:gd name="T0" fmla="*/ 133 w 682"/>
              <a:gd name="T1" fmla="*/ 230 h 1366"/>
              <a:gd name="T2" fmla="*/ 53 w 682"/>
              <a:gd name="T3" fmla="*/ 349 h 1366"/>
              <a:gd name="T4" fmla="*/ 2 w 682"/>
              <a:gd name="T5" fmla="*/ 430 h 1366"/>
              <a:gd name="T6" fmla="*/ 32 w 682"/>
              <a:gd name="T7" fmla="*/ 475 h 1366"/>
              <a:gd name="T8" fmla="*/ 115 w 682"/>
              <a:gd name="T9" fmla="*/ 529 h 1366"/>
              <a:gd name="T10" fmla="*/ 251 w 682"/>
              <a:gd name="T11" fmla="*/ 613 h 1366"/>
              <a:gd name="T12" fmla="*/ 216 w 682"/>
              <a:gd name="T13" fmla="*/ 773 h 1366"/>
              <a:gd name="T14" fmla="*/ 261 w 682"/>
              <a:gd name="T15" fmla="*/ 802 h 1366"/>
              <a:gd name="T16" fmla="*/ 194 w 682"/>
              <a:gd name="T17" fmla="*/ 960 h 1366"/>
              <a:gd name="T18" fmla="*/ 206 w 682"/>
              <a:gd name="T19" fmla="*/ 1043 h 1366"/>
              <a:gd name="T20" fmla="*/ 269 w 682"/>
              <a:gd name="T21" fmla="*/ 1126 h 1366"/>
              <a:gd name="T22" fmla="*/ 290 w 682"/>
              <a:gd name="T23" fmla="*/ 1232 h 1366"/>
              <a:gd name="T24" fmla="*/ 208 w 682"/>
              <a:gd name="T25" fmla="*/ 1244 h 1366"/>
              <a:gd name="T26" fmla="*/ 188 w 682"/>
              <a:gd name="T27" fmla="*/ 1290 h 1366"/>
              <a:gd name="T28" fmla="*/ 231 w 682"/>
              <a:gd name="T29" fmla="*/ 1333 h 1366"/>
              <a:gd name="T30" fmla="*/ 294 w 682"/>
              <a:gd name="T31" fmla="*/ 1351 h 1366"/>
              <a:gd name="T32" fmla="*/ 366 w 682"/>
              <a:gd name="T33" fmla="*/ 1361 h 1366"/>
              <a:gd name="T34" fmla="*/ 421 w 682"/>
              <a:gd name="T35" fmla="*/ 1364 h 1366"/>
              <a:gd name="T36" fmla="*/ 434 w 682"/>
              <a:gd name="T37" fmla="*/ 1324 h 1366"/>
              <a:gd name="T38" fmla="*/ 424 w 682"/>
              <a:gd name="T39" fmla="*/ 1265 h 1366"/>
              <a:gd name="T40" fmla="*/ 370 w 682"/>
              <a:gd name="T41" fmla="*/ 1053 h 1366"/>
              <a:gd name="T42" fmla="*/ 358 w 682"/>
              <a:gd name="T43" fmla="*/ 981 h 1366"/>
              <a:gd name="T44" fmla="*/ 449 w 682"/>
              <a:gd name="T45" fmla="*/ 870 h 1366"/>
              <a:gd name="T46" fmla="*/ 532 w 682"/>
              <a:gd name="T47" fmla="*/ 974 h 1366"/>
              <a:gd name="T48" fmla="*/ 525 w 682"/>
              <a:gd name="T49" fmla="*/ 1047 h 1366"/>
              <a:gd name="T50" fmla="*/ 468 w 682"/>
              <a:gd name="T51" fmla="*/ 1063 h 1366"/>
              <a:gd name="T52" fmla="*/ 478 w 682"/>
              <a:gd name="T53" fmla="*/ 1103 h 1366"/>
              <a:gd name="T54" fmla="*/ 594 w 682"/>
              <a:gd name="T55" fmla="*/ 1197 h 1366"/>
              <a:gd name="T56" fmla="*/ 639 w 682"/>
              <a:gd name="T57" fmla="*/ 1207 h 1366"/>
              <a:gd name="T58" fmla="*/ 655 w 682"/>
              <a:gd name="T59" fmla="*/ 1147 h 1366"/>
              <a:gd name="T60" fmla="*/ 659 w 682"/>
              <a:gd name="T61" fmla="*/ 1085 h 1366"/>
              <a:gd name="T62" fmla="*/ 635 w 682"/>
              <a:gd name="T63" fmla="*/ 941 h 1366"/>
              <a:gd name="T64" fmla="*/ 616 w 682"/>
              <a:gd name="T65" fmla="*/ 749 h 1366"/>
              <a:gd name="T66" fmla="*/ 623 w 682"/>
              <a:gd name="T67" fmla="*/ 581 h 1366"/>
              <a:gd name="T68" fmla="*/ 671 w 682"/>
              <a:gd name="T69" fmla="*/ 409 h 1366"/>
              <a:gd name="T70" fmla="*/ 646 w 682"/>
              <a:gd name="T71" fmla="*/ 221 h 1366"/>
              <a:gd name="T72" fmla="*/ 608 w 682"/>
              <a:gd name="T73" fmla="*/ 186 h 1366"/>
              <a:gd name="T74" fmla="*/ 542 w 682"/>
              <a:gd name="T75" fmla="*/ 180 h 1366"/>
              <a:gd name="T76" fmla="*/ 478 w 682"/>
              <a:gd name="T77" fmla="*/ 212 h 1366"/>
              <a:gd name="T78" fmla="*/ 423 w 682"/>
              <a:gd name="T79" fmla="*/ 142 h 1366"/>
              <a:gd name="T80" fmla="*/ 402 w 682"/>
              <a:gd name="T81" fmla="*/ 76 h 1366"/>
              <a:gd name="T82" fmla="*/ 388 w 682"/>
              <a:gd name="T83" fmla="*/ 81 h 1366"/>
              <a:gd name="T84" fmla="*/ 347 w 682"/>
              <a:gd name="T85" fmla="*/ 23 h 1366"/>
              <a:gd name="T86" fmla="*/ 292 w 682"/>
              <a:gd name="T87" fmla="*/ 0 h 1366"/>
              <a:gd name="T88" fmla="*/ 264 w 682"/>
              <a:gd name="T89" fmla="*/ 1 h 1366"/>
              <a:gd name="T90" fmla="*/ 225 w 682"/>
              <a:gd name="T91" fmla="*/ 14 h 1366"/>
              <a:gd name="T92" fmla="*/ 199 w 682"/>
              <a:gd name="T93" fmla="*/ 45 h 1366"/>
              <a:gd name="T94" fmla="*/ 184 w 682"/>
              <a:gd name="T95" fmla="*/ 67 h 1366"/>
              <a:gd name="T96" fmla="*/ 181 w 682"/>
              <a:gd name="T97" fmla="*/ 105 h 1366"/>
              <a:gd name="T98" fmla="*/ 188 w 682"/>
              <a:gd name="T99" fmla="*/ 127 h 1366"/>
              <a:gd name="T100" fmla="*/ 260 w 682"/>
              <a:gd name="T101" fmla="*/ 239 h 1366"/>
              <a:gd name="T102" fmla="*/ 315 w 682"/>
              <a:gd name="T103" fmla="*/ 276 h 1366"/>
              <a:gd name="T104" fmla="*/ 320 w 682"/>
              <a:gd name="T105" fmla="*/ 313 h 1366"/>
              <a:gd name="T106" fmla="*/ 301 w 682"/>
              <a:gd name="T107" fmla="*/ 360 h 1366"/>
              <a:gd name="T108" fmla="*/ 216 w 682"/>
              <a:gd name="T109" fmla="*/ 398 h 1366"/>
              <a:gd name="T110" fmla="*/ 143 w 682"/>
              <a:gd name="T111" fmla="*/ 375 h 1366"/>
              <a:gd name="T112" fmla="*/ 201 w 682"/>
              <a:gd name="T113" fmla="*/ 249 h 1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2" h="1366">
                <a:moveTo>
                  <a:pt x="193" y="153"/>
                </a:moveTo>
                <a:lnTo>
                  <a:pt x="157" y="183"/>
                </a:lnTo>
                <a:lnTo>
                  <a:pt x="157" y="183"/>
                </a:lnTo>
                <a:lnTo>
                  <a:pt x="150" y="195"/>
                </a:lnTo>
                <a:lnTo>
                  <a:pt x="140" y="217"/>
                </a:lnTo>
                <a:lnTo>
                  <a:pt x="140" y="217"/>
                </a:lnTo>
                <a:lnTo>
                  <a:pt x="133" y="230"/>
                </a:lnTo>
                <a:lnTo>
                  <a:pt x="122" y="246"/>
                </a:lnTo>
                <a:lnTo>
                  <a:pt x="108" y="266"/>
                </a:lnTo>
                <a:lnTo>
                  <a:pt x="95" y="286"/>
                </a:lnTo>
                <a:lnTo>
                  <a:pt x="95" y="286"/>
                </a:lnTo>
                <a:lnTo>
                  <a:pt x="88" y="298"/>
                </a:lnTo>
                <a:lnTo>
                  <a:pt x="78" y="313"/>
                </a:lnTo>
                <a:lnTo>
                  <a:pt x="53" y="349"/>
                </a:lnTo>
                <a:lnTo>
                  <a:pt x="29" y="384"/>
                </a:lnTo>
                <a:lnTo>
                  <a:pt x="21" y="399"/>
                </a:lnTo>
                <a:lnTo>
                  <a:pt x="14" y="410"/>
                </a:lnTo>
                <a:lnTo>
                  <a:pt x="14" y="410"/>
                </a:lnTo>
                <a:lnTo>
                  <a:pt x="11" y="419"/>
                </a:lnTo>
                <a:lnTo>
                  <a:pt x="6" y="425"/>
                </a:lnTo>
                <a:lnTo>
                  <a:pt x="2" y="430"/>
                </a:lnTo>
                <a:lnTo>
                  <a:pt x="0" y="434"/>
                </a:lnTo>
                <a:lnTo>
                  <a:pt x="0" y="438"/>
                </a:lnTo>
                <a:lnTo>
                  <a:pt x="2" y="444"/>
                </a:lnTo>
                <a:lnTo>
                  <a:pt x="10" y="453"/>
                </a:lnTo>
                <a:lnTo>
                  <a:pt x="21" y="464"/>
                </a:lnTo>
                <a:lnTo>
                  <a:pt x="21" y="464"/>
                </a:lnTo>
                <a:lnTo>
                  <a:pt x="32" y="475"/>
                </a:lnTo>
                <a:lnTo>
                  <a:pt x="37" y="481"/>
                </a:lnTo>
                <a:lnTo>
                  <a:pt x="41" y="486"/>
                </a:lnTo>
                <a:lnTo>
                  <a:pt x="46" y="490"/>
                </a:lnTo>
                <a:lnTo>
                  <a:pt x="69" y="505"/>
                </a:lnTo>
                <a:lnTo>
                  <a:pt x="69" y="505"/>
                </a:lnTo>
                <a:lnTo>
                  <a:pt x="90" y="516"/>
                </a:lnTo>
                <a:lnTo>
                  <a:pt x="115" y="529"/>
                </a:lnTo>
                <a:lnTo>
                  <a:pt x="142" y="540"/>
                </a:lnTo>
                <a:lnTo>
                  <a:pt x="168" y="550"/>
                </a:lnTo>
                <a:lnTo>
                  <a:pt x="210" y="566"/>
                </a:lnTo>
                <a:lnTo>
                  <a:pt x="228" y="571"/>
                </a:lnTo>
                <a:lnTo>
                  <a:pt x="261" y="583"/>
                </a:lnTo>
                <a:lnTo>
                  <a:pt x="261" y="583"/>
                </a:lnTo>
                <a:lnTo>
                  <a:pt x="251" y="613"/>
                </a:lnTo>
                <a:lnTo>
                  <a:pt x="243" y="645"/>
                </a:lnTo>
                <a:lnTo>
                  <a:pt x="233" y="679"/>
                </a:lnTo>
                <a:lnTo>
                  <a:pt x="223" y="716"/>
                </a:lnTo>
                <a:lnTo>
                  <a:pt x="220" y="733"/>
                </a:lnTo>
                <a:lnTo>
                  <a:pt x="218" y="748"/>
                </a:lnTo>
                <a:lnTo>
                  <a:pt x="216" y="762"/>
                </a:lnTo>
                <a:lnTo>
                  <a:pt x="216" y="773"/>
                </a:lnTo>
                <a:lnTo>
                  <a:pt x="219" y="780"/>
                </a:lnTo>
                <a:lnTo>
                  <a:pt x="221" y="783"/>
                </a:lnTo>
                <a:lnTo>
                  <a:pt x="223" y="784"/>
                </a:lnTo>
                <a:lnTo>
                  <a:pt x="223" y="784"/>
                </a:lnTo>
                <a:lnTo>
                  <a:pt x="240" y="792"/>
                </a:lnTo>
                <a:lnTo>
                  <a:pt x="252" y="797"/>
                </a:lnTo>
                <a:lnTo>
                  <a:pt x="261" y="802"/>
                </a:lnTo>
                <a:lnTo>
                  <a:pt x="261" y="802"/>
                </a:lnTo>
                <a:lnTo>
                  <a:pt x="247" y="828"/>
                </a:lnTo>
                <a:lnTo>
                  <a:pt x="234" y="856"/>
                </a:lnTo>
                <a:lnTo>
                  <a:pt x="219" y="890"/>
                </a:lnTo>
                <a:lnTo>
                  <a:pt x="205" y="925"/>
                </a:lnTo>
                <a:lnTo>
                  <a:pt x="199" y="942"/>
                </a:lnTo>
                <a:lnTo>
                  <a:pt x="194" y="960"/>
                </a:lnTo>
                <a:lnTo>
                  <a:pt x="190" y="975"/>
                </a:lnTo>
                <a:lnTo>
                  <a:pt x="188" y="990"/>
                </a:lnTo>
                <a:lnTo>
                  <a:pt x="188" y="1002"/>
                </a:lnTo>
                <a:lnTo>
                  <a:pt x="190" y="1011"/>
                </a:lnTo>
                <a:lnTo>
                  <a:pt x="190" y="1011"/>
                </a:lnTo>
                <a:lnTo>
                  <a:pt x="198" y="1027"/>
                </a:lnTo>
                <a:lnTo>
                  <a:pt x="206" y="1043"/>
                </a:lnTo>
                <a:lnTo>
                  <a:pt x="218" y="1057"/>
                </a:lnTo>
                <a:lnTo>
                  <a:pt x="228" y="1070"/>
                </a:lnTo>
                <a:lnTo>
                  <a:pt x="249" y="1093"/>
                </a:lnTo>
                <a:lnTo>
                  <a:pt x="257" y="1104"/>
                </a:lnTo>
                <a:lnTo>
                  <a:pt x="264" y="1114"/>
                </a:lnTo>
                <a:lnTo>
                  <a:pt x="264" y="1114"/>
                </a:lnTo>
                <a:lnTo>
                  <a:pt x="269" y="1126"/>
                </a:lnTo>
                <a:lnTo>
                  <a:pt x="274" y="1141"/>
                </a:lnTo>
                <a:lnTo>
                  <a:pt x="285" y="1175"/>
                </a:lnTo>
                <a:lnTo>
                  <a:pt x="295" y="1219"/>
                </a:lnTo>
                <a:lnTo>
                  <a:pt x="295" y="1219"/>
                </a:lnTo>
                <a:lnTo>
                  <a:pt x="294" y="1225"/>
                </a:lnTo>
                <a:lnTo>
                  <a:pt x="291" y="1230"/>
                </a:lnTo>
                <a:lnTo>
                  <a:pt x="290" y="1232"/>
                </a:lnTo>
                <a:lnTo>
                  <a:pt x="287" y="1233"/>
                </a:lnTo>
                <a:lnTo>
                  <a:pt x="287" y="1233"/>
                </a:lnTo>
                <a:lnTo>
                  <a:pt x="274" y="1233"/>
                </a:lnTo>
                <a:lnTo>
                  <a:pt x="250" y="1234"/>
                </a:lnTo>
                <a:lnTo>
                  <a:pt x="224" y="1238"/>
                </a:lnTo>
                <a:lnTo>
                  <a:pt x="214" y="1240"/>
                </a:lnTo>
                <a:lnTo>
                  <a:pt x="208" y="1244"/>
                </a:lnTo>
                <a:lnTo>
                  <a:pt x="208" y="1244"/>
                </a:lnTo>
                <a:lnTo>
                  <a:pt x="203" y="1249"/>
                </a:lnTo>
                <a:lnTo>
                  <a:pt x="199" y="1255"/>
                </a:lnTo>
                <a:lnTo>
                  <a:pt x="195" y="1264"/>
                </a:lnTo>
                <a:lnTo>
                  <a:pt x="191" y="1273"/>
                </a:lnTo>
                <a:lnTo>
                  <a:pt x="189" y="1281"/>
                </a:lnTo>
                <a:lnTo>
                  <a:pt x="188" y="1290"/>
                </a:lnTo>
                <a:lnTo>
                  <a:pt x="189" y="1298"/>
                </a:lnTo>
                <a:lnTo>
                  <a:pt x="190" y="1300"/>
                </a:lnTo>
                <a:lnTo>
                  <a:pt x="191" y="1303"/>
                </a:lnTo>
                <a:lnTo>
                  <a:pt x="191" y="1303"/>
                </a:lnTo>
                <a:lnTo>
                  <a:pt x="203" y="1313"/>
                </a:lnTo>
                <a:lnTo>
                  <a:pt x="220" y="1326"/>
                </a:lnTo>
                <a:lnTo>
                  <a:pt x="231" y="1333"/>
                </a:lnTo>
                <a:lnTo>
                  <a:pt x="243" y="1339"/>
                </a:lnTo>
                <a:lnTo>
                  <a:pt x="254" y="1344"/>
                </a:lnTo>
                <a:lnTo>
                  <a:pt x="265" y="1347"/>
                </a:lnTo>
                <a:lnTo>
                  <a:pt x="265" y="1347"/>
                </a:lnTo>
                <a:lnTo>
                  <a:pt x="276" y="1350"/>
                </a:lnTo>
                <a:lnTo>
                  <a:pt x="285" y="1351"/>
                </a:lnTo>
                <a:lnTo>
                  <a:pt x="294" y="1351"/>
                </a:lnTo>
                <a:lnTo>
                  <a:pt x="301" y="1350"/>
                </a:lnTo>
                <a:lnTo>
                  <a:pt x="317" y="1349"/>
                </a:lnTo>
                <a:lnTo>
                  <a:pt x="326" y="1349"/>
                </a:lnTo>
                <a:lnTo>
                  <a:pt x="337" y="1351"/>
                </a:lnTo>
                <a:lnTo>
                  <a:pt x="337" y="1351"/>
                </a:lnTo>
                <a:lnTo>
                  <a:pt x="355" y="1356"/>
                </a:lnTo>
                <a:lnTo>
                  <a:pt x="366" y="1361"/>
                </a:lnTo>
                <a:lnTo>
                  <a:pt x="377" y="1365"/>
                </a:lnTo>
                <a:lnTo>
                  <a:pt x="383" y="1366"/>
                </a:lnTo>
                <a:lnTo>
                  <a:pt x="391" y="1366"/>
                </a:lnTo>
                <a:lnTo>
                  <a:pt x="391" y="1366"/>
                </a:lnTo>
                <a:lnTo>
                  <a:pt x="406" y="1366"/>
                </a:lnTo>
                <a:lnTo>
                  <a:pt x="417" y="1365"/>
                </a:lnTo>
                <a:lnTo>
                  <a:pt x="421" y="1364"/>
                </a:lnTo>
                <a:lnTo>
                  <a:pt x="424" y="1361"/>
                </a:lnTo>
                <a:lnTo>
                  <a:pt x="427" y="1357"/>
                </a:lnTo>
                <a:lnTo>
                  <a:pt x="429" y="1352"/>
                </a:lnTo>
                <a:lnTo>
                  <a:pt x="429" y="1352"/>
                </a:lnTo>
                <a:lnTo>
                  <a:pt x="432" y="1344"/>
                </a:lnTo>
                <a:lnTo>
                  <a:pt x="433" y="1334"/>
                </a:lnTo>
                <a:lnTo>
                  <a:pt x="434" y="1324"/>
                </a:lnTo>
                <a:lnTo>
                  <a:pt x="437" y="1313"/>
                </a:lnTo>
                <a:lnTo>
                  <a:pt x="437" y="1313"/>
                </a:lnTo>
                <a:lnTo>
                  <a:pt x="437" y="1306"/>
                </a:lnTo>
                <a:lnTo>
                  <a:pt x="436" y="1298"/>
                </a:lnTo>
                <a:lnTo>
                  <a:pt x="433" y="1289"/>
                </a:lnTo>
                <a:lnTo>
                  <a:pt x="431" y="1280"/>
                </a:lnTo>
                <a:lnTo>
                  <a:pt x="424" y="1265"/>
                </a:lnTo>
                <a:lnTo>
                  <a:pt x="421" y="1258"/>
                </a:lnTo>
                <a:lnTo>
                  <a:pt x="436" y="1235"/>
                </a:lnTo>
                <a:lnTo>
                  <a:pt x="436" y="1235"/>
                </a:lnTo>
                <a:lnTo>
                  <a:pt x="392" y="1113"/>
                </a:lnTo>
                <a:lnTo>
                  <a:pt x="392" y="1113"/>
                </a:lnTo>
                <a:lnTo>
                  <a:pt x="383" y="1089"/>
                </a:lnTo>
                <a:lnTo>
                  <a:pt x="370" y="1053"/>
                </a:lnTo>
                <a:lnTo>
                  <a:pt x="362" y="1033"/>
                </a:lnTo>
                <a:lnTo>
                  <a:pt x="357" y="1016"/>
                </a:lnTo>
                <a:lnTo>
                  <a:pt x="353" y="1001"/>
                </a:lnTo>
                <a:lnTo>
                  <a:pt x="353" y="995"/>
                </a:lnTo>
                <a:lnTo>
                  <a:pt x="353" y="991"/>
                </a:lnTo>
                <a:lnTo>
                  <a:pt x="353" y="991"/>
                </a:lnTo>
                <a:lnTo>
                  <a:pt x="358" y="981"/>
                </a:lnTo>
                <a:lnTo>
                  <a:pt x="366" y="969"/>
                </a:lnTo>
                <a:lnTo>
                  <a:pt x="387" y="940"/>
                </a:lnTo>
                <a:lnTo>
                  <a:pt x="409" y="911"/>
                </a:lnTo>
                <a:lnTo>
                  <a:pt x="423" y="895"/>
                </a:lnTo>
                <a:lnTo>
                  <a:pt x="423" y="895"/>
                </a:lnTo>
                <a:lnTo>
                  <a:pt x="434" y="884"/>
                </a:lnTo>
                <a:lnTo>
                  <a:pt x="449" y="870"/>
                </a:lnTo>
                <a:lnTo>
                  <a:pt x="468" y="851"/>
                </a:lnTo>
                <a:lnTo>
                  <a:pt x="468" y="851"/>
                </a:lnTo>
                <a:lnTo>
                  <a:pt x="497" y="903"/>
                </a:lnTo>
                <a:lnTo>
                  <a:pt x="518" y="944"/>
                </a:lnTo>
                <a:lnTo>
                  <a:pt x="527" y="961"/>
                </a:lnTo>
                <a:lnTo>
                  <a:pt x="532" y="974"/>
                </a:lnTo>
                <a:lnTo>
                  <a:pt x="532" y="974"/>
                </a:lnTo>
                <a:lnTo>
                  <a:pt x="544" y="1005"/>
                </a:lnTo>
                <a:lnTo>
                  <a:pt x="547" y="1015"/>
                </a:lnTo>
                <a:lnTo>
                  <a:pt x="549" y="1023"/>
                </a:lnTo>
                <a:lnTo>
                  <a:pt x="549" y="1023"/>
                </a:lnTo>
                <a:lnTo>
                  <a:pt x="549" y="1045"/>
                </a:lnTo>
                <a:lnTo>
                  <a:pt x="549" y="1045"/>
                </a:lnTo>
                <a:lnTo>
                  <a:pt x="525" y="1047"/>
                </a:lnTo>
                <a:lnTo>
                  <a:pt x="505" y="1050"/>
                </a:lnTo>
                <a:lnTo>
                  <a:pt x="498" y="1051"/>
                </a:lnTo>
                <a:lnTo>
                  <a:pt x="492" y="1053"/>
                </a:lnTo>
                <a:lnTo>
                  <a:pt x="492" y="1053"/>
                </a:lnTo>
                <a:lnTo>
                  <a:pt x="480" y="1057"/>
                </a:lnTo>
                <a:lnTo>
                  <a:pt x="472" y="1061"/>
                </a:lnTo>
                <a:lnTo>
                  <a:pt x="468" y="1063"/>
                </a:lnTo>
                <a:lnTo>
                  <a:pt x="466" y="1067"/>
                </a:lnTo>
                <a:lnTo>
                  <a:pt x="464" y="1073"/>
                </a:lnTo>
                <a:lnTo>
                  <a:pt x="466" y="1080"/>
                </a:lnTo>
                <a:lnTo>
                  <a:pt x="466" y="1080"/>
                </a:lnTo>
                <a:lnTo>
                  <a:pt x="468" y="1088"/>
                </a:lnTo>
                <a:lnTo>
                  <a:pt x="472" y="1096"/>
                </a:lnTo>
                <a:lnTo>
                  <a:pt x="478" y="1103"/>
                </a:lnTo>
                <a:lnTo>
                  <a:pt x="484" y="1111"/>
                </a:lnTo>
                <a:lnTo>
                  <a:pt x="503" y="1127"/>
                </a:lnTo>
                <a:lnTo>
                  <a:pt x="525" y="1143"/>
                </a:lnTo>
                <a:lnTo>
                  <a:pt x="525" y="1143"/>
                </a:lnTo>
                <a:lnTo>
                  <a:pt x="550" y="1162"/>
                </a:lnTo>
                <a:lnTo>
                  <a:pt x="573" y="1182"/>
                </a:lnTo>
                <a:lnTo>
                  <a:pt x="594" y="1197"/>
                </a:lnTo>
                <a:lnTo>
                  <a:pt x="603" y="1203"/>
                </a:lnTo>
                <a:lnTo>
                  <a:pt x="611" y="1207"/>
                </a:lnTo>
                <a:lnTo>
                  <a:pt x="611" y="1207"/>
                </a:lnTo>
                <a:lnTo>
                  <a:pt x="619" y="1208"/>
                </a:lnTo>
                <a:lnTo>
                  <a:pt x="626" y="1209"/>
                </a:lnTo>
                <a:lnTo>
                  <a:pt x="633" y="1208"/>
                </a:lnTo>
                <a:lnTo>
                  <a:pt x="639" y="1207"/>
                </a:lnTo>
                <a:lnTo>
                  <a:pt x="644" y="1202"/>
                </a:lnTo>
                <a:lnTo>
                  <a:pt x="649" y="1195"/>
                </a:lnTo>
                <a:lnTo>
                  <a:pt x="651" y="1185"/>
                </a:lnTo>
                <a:lnTo>
                  <a:pt x="654" y="1173"/>
                </a:lnTo>
                <a:lnTo>
                  <a:pt x="654" y="1173"/>
                </a:lnTo>
                <a:lnTo>
                  <a:pt x="655" y="1159"/>
                </a:lnTo>
                <a:lnTo>
                  <a:pt x="655" y="1147"/>
                </a:lnTo>
                <a:lnTo>
                  <a:pt x="652" y="1126"/>
                </a:lnTo>
                <a:lnTo>
                  <a:pt x="651" y="1112"/>
                </a:lnTo>
                <a:lnTo>
                  <a:pt x="651" y="1107"/>
                </a:lnTo>
                <a:lnTo>
                  <a:pt x="651" y="1104"/>
                </a:lnTo>
                <a:lnTo>
                  <a:pt x="651" y="1104"/>
                </a:lnTo>
                <a:lnTo>
                  <a:pt x="654" y="1098"/>
                </a:lnTo>
                <a:lnTo>
                  <a:pt x="659" y="1085"/>
                </a:lnTo>
                <a:lnTo>
                  <a:pt x="664" y="1066"/>
                </a:lnTo>
                <a:lnTo>
                  <a:pt x="664" y="1066"/>
                </a:lnTo>
                <a:lnTo>
                  <a:pt x="652" y="1026"/>
                </a:lnTo>
                <a:lnTo>
                  <a:pt x="644" y="990"/>
                </a:lnTo>
                <a:lnTo>
                  <a:pt x="637" y="957"/>
                </a:lnTo>
                <a:lnTo>
                  <a:pt x="637" y="957"/>
                </a:lnTo>
                <a:lnTo>
                  <a:pt x="635" y="941"/>
                </a:lnTo>
                <a:lnTo>
                  <a:pt x="630" y="921"/>
                </a:lnTo>
                <a:lnTo>
                  <a:pt x="618" y="878"/>
                </a:lnTo>
                <a:lnTo>
                  <a:pt x="601" y="825"/>
                </a:lnTo>
                <a:lnTo>
                  <a:pt x="618" y="798"/>
                </a:lnTo>
                <a:lnTo>
                  <a:pt x="618" y="798"/>
                </a:lnTo>
                <a:lnTo>
                  <a:pt x="618" y="773"/>
                </a:lnTo>
                <a:lnTo>
                  <a:pt x="616" y="749"/>
                </a:lnTo>
                <a:lnTo>
                  <a:pt x="615" y="724"/>
                </a:lnTo>
                <a:lnTo>
                  <a:pt x="615" y="724"/>
                </a:lnTo>
                <a:lnTo>
                  <a:pt x="615" y="693"/>
                </a:lnTo>
                <a:lnTo>
                  <a:pt x="615" y="651"/>
                </a:lnTo>
                <a:lnTo>
                  <a:pt x="618" y="611"/>
                </a:lnTo>
                <a:lnTo>
                  <a:pt x="620" y="593"/>
                </a:lnTo>
                <a:lnTo>
                  <a:pt x="623" y="581"/>
                </a:lnTo>
                <a:lnTo>
                  <a:pt x="623" y="581"/>
                </a:lnTo>
                <a:lnTo>
                  <a:pt x="630" y="554"/>
                </a:lnTo>
                <a:lnTo>
                  <a:pt x="642" y="517"/>
                </a:lnTo>
                <a:lnTo>
                  <a:pt x="655" y="479"/>
                </a:lnTo>
                <a:lnTo>
                  <a:pt x="664" y="444"/>
                </a:lnTo>
                <a:lnTo>
                  <a:pt x="664" y="444"/>
                </a:lnTo>
                <a:lnTo>
                  <a:pt x="671" y="409"/>
                </a:lnTo>
                <a:lnTo>
                  <a:pt x="677" y="372"/>
                </a:lnTo>
                <a:lnTo>
                  <a:pt x="681" y="340"/>
                </a:lnTo>
                <a:lnTo>
                  <a:pt x="682" y="323"/>
                </a:lnTo>
                <a:lnTo>
                  <a:pt x="682" y="323"/>
                </a:lnTo>
                <a:lnTo>
                  <a:pt x="675" y="299"/>
                </a:lnTo>
                <a:lnTo>
                  <a:pt x="661" y="259"/>
                </a:lnTo>
                <a:lnTo>
                  <a:pt x="646" y="221"/>
                </a:lnTo>
                <a:lnTo>
                  <a:pt x="639" y="206"/>
                </a:lnTo>
                <a:lnTo>
                  <a:pt x="636" y="201"/>
                </a:lnTo>
                <a:lnTo>
                  <a:pt x="634" y="198"/>
                </a:lnTo>
                <a:lnTo>
                  <a:pt x="634" y="198"/>
                </a:lnTo>
                <a:lnTo>
                  <a:pt x="628" y="195"/>
                </a:lnTo>
                <a:lnTo>
                  <a:pt x="619" y="191"/>
                </a:lnTo>
                <a:lnTo>
                  <a:pt x="608" y="186"/>
                </a:lnTo>
                <a:lnTo>
                  <a:pt x="596" y="182"/>
                </a:lnTo>
                <a:lnTo>
                  <a:pt x="584" y="178"/>
                </a:lnTo>
                <a:lnTo>
                  <a:pt x="571" y="176"/>
                </a:lnTo>
                <a:lnTo>
                  <a:pt x="560" y="176"/>
                </a:lnTo>
                <a:lnTo>
                  <a:pt x="550" y="177"/>
                </a:lnTo>
                <a:lnTo>
                  <a:pt x="550" y="177"/>
                </a:lnTo>
                <a:lnTo>
                  <a:pt x="542" y="180"/>
                </a:lnTo>
                <a:lnTo>
                  <a:pt x="534" y="183"/>
                </a:lnTo>
                <a:lnTo>
                  <a:pt x="523" y="191"/>
                </a:lnTo>
                <a:lnTo>
                  <a:pt x="515" y="197"/>
                </a:lnTo>
                <a:lnTo>
                  <a:pt x="509" y="201"/>
                </a:lnTo>
                <a:lnTo>
                  <a:pt x="509" y="201"/>
                </a:lnTo>
                <a:lnTo>
                  <a:pt x="489" y="208"/>
                </a:lnTo>
                <a:lnTo>
                  <a:pt x="478" y="212"/>
                </a:lnTo>
                <a:lnTo>
                  <a:pt x="471" y="213"/>
                </a:lnTo>
                <a:lnTo>
                  <a:pt x="431" y="206"/>
                </a:lnTo>
                <a:lnTo>
                  <a:pt x="419" y="162"/>
                </a:lnTo>
                <a:lnTo>
                  <a:pt x="419" y="162"/>
                </a:lnTo>
                <a:lnTo>
                  <a:pt x="421" y="156"/>
                </a:lnTo>
                <a:lnTo>
                  <a:pt x="422" y="150"/>
                </a:lnTo>
                <a:lnTo>
                  <a:pt x="423" y="142"/>
                </a:lnTo>
                <a:lnTo>
                  <a:pt x="423" y="142"/>
                </a:lnTo>
                <a:lnTo>
                  <a:pt x="421" y="126"/>
                </a:lnTo>
                <a:lnTo>
                  <a:pt x="416" y="105"/>
                </a:lnTo>
                <a:lnTo>
                  <a:pt x="412" y="94"/>
                </a:lnTo>
                <a:lnTo>
                  <a:pt x="408" y="85"/>
                </a:lnTo>
                <a:lnTo>
                  <a:pt x="403" y="77"/>
                </a:lnTo>
                <a:lnTo>
                  <a:pt x="402" y="76"/>
                </a:lnTo>
                <a:lnTo>
                  <a:pt x="400" y="75"/>
                </a:lnTo>
                <a:lnTo>
                  <a:pt x="400" y="75"/>
                </a:lnTo>
                <a:lnTo>
                  <a:pt x="396" y="75"/>
                </a:lnTo>
                <a:lnTo>
                  <a:pt x="393" y="75"/>
                </a:lnTo>
                <a:lnTo>
                  <a:pt x="391" y="76"/>
                </a:lnTo>
                <a:lnTo>
                  <a:pt x="390" y="77"/>
                </a:lnTo>
                <a:lnTo>
                  <a:pt x="388" y="81"/>
                </a:lnTo>
                <a:lnTo>
                  <a:pt x="387" y="82"/>
                </a:lnTo>
                <a:lnTo>
                  <a:pt x="387" y="82"/>
                </a:lnTo>
                <a:lnTo>
                  <a:pt x="383" y="74"/>
                </a:lnTo>
                <a:lnTo>
                  <a:pt x="372" y="54"/>
                </a:lnTo>
                <a:lnTo>
                  <a:pt x="365" y="43"/>
                </a:lnTo>
                <a:lnTo>
                  <a:pt x="356" y="31"/>
                </a:lnTo>
                <a:lnTo>
                  <a:pt x="347" y="23"/>
                </a:lnTo>
                <a:lnTo>
                  <a:pt x="343" y="19"/>
                </a:lnTo>
                <a:lnTo>
                  <a:pt x="338" y="16"/>
                </a:lnTo>
                <a:lnTo>
                  <a:pt x="338" y="16"/>
                </a:lnTo>
                <a:lnTo>
                  <a:pt x="321" y="8"/>
                </a:lnTo>
                <a:lnTo>
                  <a:pt x="307" y="3"/>
                </a:lnTo>
                <a:lnTo>
                  <a:pt x="296" y="0"/>
                </a:lnTo>
                <a:lnTo>
                  <a:pt x="292" y="0"/>
                </a:lnTo>
                <a:lnTo>
                  <a:pt x="290" y="1"/>
                </a:lnTo>
                <a:lnTo>
                  <a:pt x="290" y="1"/>
                </a:lnTo>
                <a:lnTo>
                  <a:pt x="287" y="3"/>
                </a:lnTo>
                <a:lnTo>
                  <a:pt x="285" y="3"/>
                </a:lnTo>
                <a:lnTo>
                  <a:pt x="279" y="3"/>
                </a:lnTo>
                <a:lnTo>
                  <a:pt x="271" y="1"/>
                </a:lnTo>
                <a:lnTo>
                  <a:pt x="264" y="1"/>
                </a:lnTo>
                <a:lnTo>
                  <a:pt x="264" y="1"/>
                </a:lnTo>
                <a:lnTo>
                  <a:pt x="245" y="4"/>
                </a:lnTo>
                <a:lnTo>
                  <a:pt x="233" y="5"/>
                </a:lnTo>
                <a:lnTo>
                  <a:pt x="233" y="5"/>
                </a:lnTo>
                <a:lnTo>
                  <a:pt x="230" y="8"/>
                </a:lnTo>
                <a:lnTo>
                  <a:pt x="225" y="14"/>
                </a:lnTo>
                <a:lnTo>
                  <a:pt x="225" y="14"/>
                </a:lnTo>
                <a:lnTo>
                  <a:pt x="218" y="25"/>
                </a:lnTo>
                <a:lnTo>
                  <a:pt x="211" y="33"/>
                </a:lnTo>
                <a:lnTo>
                  <a:pt x="211" y="33"/>
                </a:lnTo>
                <a:lnTo>
                  <a:pt x="206" y="39"/>
                </a:lnTo>
                <a:lnTo>
                  <a:pt x="203" y="43"/>
                </a:lnTo>
                <a:lnTo>
                  <a:pt x="199" y="45"/>
                </a:lnTo>
                <a:lnTo>
                  <a:pt x="199" y="45"/>
                </a:lnTo>
                <a:lnTo>
                  <a:pt x="194" y="48"/>
                </a:lnTo>
                <a:lnTo>
                  <a:pt x="191" y="51"/>
                </a:lnTo>
                <a:lnTo>
                  <a:pt x="188" y="54"/>
                </a:lnTo>
                <a:lnTo>
                  <a:pt x="185" y="59"/>
                </a:lnTo>
                <a:lnTo>
                  <a:pt x="185" y="59"/>
                </a:lnTo>
                <a:lnTo>
                  <a:pt x="184" y="62"/>
                </a:lnTo>
                <a:lnTo>
                  <a:pt x="184" y="67"/>
                </a:lnTo>
                <a:lnTo>
                  <a:pt x="184" y="71"/>
                </a:lnTo>
                <a:lnTo>
                  <a:pt x="181" y="79"/>
                </a:lnTo>
                <a:lnTo>
                  <a:pt x="181" y="79"/>
                </a:lnTo>
                <a:lnTo>
                  <a:pt x="180" y="86"/>
                </a:lnTo>
                <a:lnTo>
                  <a:pt x="180" y="92"/>
                </a:lnTo>
                <a:lnTo>
                  <a:pt x="181" y="99"/>
                </a:lnTo>
                <a:lnTo>
                  <a:pt x="181" y="105"/>
                </a:lnTo>
                <a:lnTo>
                  <a:pt x="181" y="105"/>
                </a:lnTo>
                <a:lnTo>
                  <a:pt x="183" y="112"/>
                </a:lnTo>
                <a:lnTo>
                  <a:pt x="185" y="119"/>
                </a:lnTo>
                <a:lnTo>
                  <a:pt x="188" y="124"/>
                </a:lnTo>
                <a:lnTo>
                  <a:pt x="189" y="126"/>
                </a:lnTo>
                <a:lnTo>
                  <a:pt x="188" y="127"/>
                </a:lnTo>
                <a:lnTo>
                  <a:pt x="188" y="127"/>
                </a:lnTo>
                <a:lnTo>
                  <a:pt x="188" y="131"/>
                </a:lnTo>
                <a:lnTo>
                  <a:pt x="188" y="136"/>
                </a:lnTo>
                <a:lnTo>
                  <a:pt x="190" y="144"/>
                </a:lnTo>
                <a:lnTo>
                  <a:pt x="193" y="153"/>
                </a:lnTo>
                <a:close/>
                <a:moveTo>
                  <a:pt x="221" y="222"/>
                </a:moveTo>
                <a:lnTo>
                  <a:pt x="221" y="222"/>
                </a:lnTo>
                <a:lnTo>
                  <a:pt x="260" y="239"/>
                </a:lnTo>
                <a:lnTo>
                  <a:pt x="260" y="239"/>
                </a:lnTo>
                <a:lnTo>
                  <a:pt x="265" y="242"/>
                </a:lnTo>
                <a:lnTo>
                  <a:pt x="271" y="243"/>
                </a:lnTo>
                <a:lnTo>
                  <a:pt x="280" y="243"/>
                </a:lnTo>
                <a:lnTo>
                  <a:pt x="297" y="258"/>
                </a:lnTo>
                <a:lnTo>
                  <a:pt x="297" y="258"/>
                </a:lnTo>
                <a:lnTo>
                  <a:pt x="315" y="276"/>
                </a:lnTo>
                <a:lnTo>
                  <a:pt x="326" y="288"/>
                </a:lnTo>
                <a:lnTo>
                  <a:pt x="330" y="293"/>
                </a:lnTo>
                <a:lnTo>
                  <a:pt x="331" y="296"/>
                </a:lnTo>
                <a:lnTo>
                  <a:pt x="331" y="296"/>
                </a:lnTo>
                <a:lnTo>
                  <a:pt x="330" y="299"/>
                </a:lnTo>
                <a:lnTo>
                  <a:pt x="325" y="307"/>
                </a:lnTo>
                <a:lnTo>
                  <a:pt x="320" y="313"/>
                </a:lnTo>
                <a:lnTo>
                  <a:pt x="317" y="318"/>
                </a:lnTo>
                <a:lnTo>
                  <a:pt x="317" y="318"/>
                </a:lnTo>
                <a:lnTo>
                  <a:pt x="312" y="335"/>
                </a:lnTo>
                <a:lnTo>
                  <a:pt x="309" y="347"/>
                </a:lnTo>
                <a:lnTo>
                  <a:pt x="305" y="353"/>
                </a:lnTo>
                <a:lnTo>
                  <a:pt x="305" y="353"/>
                </a:lnTo>
                <a:lnTo>
                  <a:pt x="301" y="360"/>
                </a:lnTo>
                <a:lnTo>
                  <a:pt x="294" y="372"/>
                </a:lnTo>
                <a:lnTo>
                  <a:pt x="287" y="383"/>
                </a:lnTo>
                <a:lnTo>
                  <a:pt x="282" y="390"/>
                </a:lnTo>
                <a:lnTo>
                  <a:pt x="282" y="390"/>
                </a:lnTo>
                <a:lnTo>
                  <a:pt x="276" y="392"/>
                </a:lnTo>
                <a:lnTo>
                  <a:pt x="261" y="394"/>
                </a:lnTo>
                <a:lnTo>
                  <a:pt x="216" y="398"/>
                </a:lnTo>
                <a:lnTo>
                  <a:pt x="135" y="403"/>
                </a:lnTo>
                <a:lnTo>
                  <a:pt x="135" y="403"/>
                </a:lnTo>
                <a:lnTo>
                  <a:pt x="132" y="403"/>
                </a:lnTo>
                <a:lnTo>
                  <a:pt x="130" y="400"/>
                </a:lnTo>
                <a:lnTo>
                  <a:pt x="132" y="395"/>
                </a:lnTo>
                <a:lnTo>
                  <a:pt x="134" y="390"/>
                </a:lnTo>
                <a:lnTo>
                  <a:pt x="143" y="375"/>
                </a:lnTo>
                <a:lnTo>
                  <a:pt x="154" y="357"/>
                </a:lnTo>
                <a:lnTo>
                  <a:pt x="181" y="320"/>
                </a:lnTo>
                <a:lnTo>
                  <a:pt x="191" y="306"/>
                </a:lnTo>
                <a:lnTo>
                  <a:pt x="198" y="296"/>
                </a:lnTo>
                <a:lnTo>
                  <a:pt x="208" y="266"/>
                </a:lnTo>
                <a:lnTo>
                  <a:pt x="208" y="266"/>
                </a:lnTo>
                <a:lnTo>
                  <a:pt x="201" y="249"/>
                </a:lnTo>
                <a:lnTo>
                  <a:pt x="201" y="249"/>
                </a:lnTo>
                <a:lnTo>
                  <a:pt x="201" y="247"/>
                </a:lnTo>
                <a:lnTo>
                  <a:pt x="204" y="243"/>
                </a:lnTo>
                <a:lnTo>
                  <a:pt x="211" y="234"/>
                </a:lnTo>
                <a:lnTo>
                  <a:pt x="221" y="222"/>
                </a:lnTo>
                <a:lnTo>
                  <a:pt x="221" y="22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96C9C8EA-6D39-4C6C-AF4B-E6DBF6063A52}"/>
              </a:ext>
            </a:extLst>
          </p:cNvPr>
          <p:cNvSpPr>
            <a:spLocks/>
          </p:cNvSpPr>
          <p:nvPr/>
        </p:nvSpPr>
        <p:spPr bwMode="auto">
          <a:xfrm>
            <a:off x="2646476" y="4718690"/>
            <a:ext cx="983107" cy="1575175"/>
          </a:xfrm>
          <a:custGeom>
            <a:avLst/>
            <a:gdLst>
              <a:gd name="T0" fmla="*/ 97 w 714"/>
              <a:gd name="T1" fmla="*/ 23 h 1144"/>
              <a:gd name="T2" fmla="*/ 75 w 714"/>
              <a:gd name="T3" fmla="*/ 51 h 1144"/>
              <a:gd name="T4" fmla="*/ 72 w 714"/>
              <a:gd name="T5" fmla="*/ 171 h 1144"/>
              <a:gd name="T6" fmla="*/ 89 w 714"/>
              <a:gd name="T7" fmla="*/ 245 h 1144"/>
              <a:gd name="T8" fmla="*/ 135 w 714"/>
              <a:gd name="T9" fmla="*/ 276 h 1144"/>
              <a:gd name="T10" fmla="*/ 92 w 714"/>
              <a:gd name="T11" fmla="*/ 332 h 1144"/>
              <a:gd name="T12" fmla="*/ 16 w 714"/>
              <a:gd name="T13" fmla="*/ 408 h 1144"/>
              <a:gd name="T14" fmla="*/ 0 w 714"/>
              <a:gd name="T15" fmla="*/ 449 h 1144"/>
              <a:gd name="T16" fmla="*/ 49 w 714"/>
              <a:gd name="T17" fmla="*/ 488 h 1144"/>
              <a:gd name="T18" fmla="*/ 122 w 714"/>
              <a:gd name="T19" fmla="*/ 496 h 1144"/>
              <a:gd name="T20" fmla="*/ 194 w 714"/>
              <a:gd name="T21" fmla="*/ 505 h 1144"/>
              <a:gd name="T22" fmla="*/ 224 w 714"/>
              <a:gd name="T23" fmla="*/ 670 h 1144"/>
              <a:gd name="T24" fmla="*/ 273 w 714"/>
              <a:gd name="T25" fmla="*/ 766 h 1144"/>
              <a:gd name="T26" fmla="*/ 329 w 714"/>
              <a:gd name="T27" fmla="*/ 870 h 1144"/>
              <a:gd name="T28" fmla="*/ 421 w 714"/>
              <a:gd name="T29" fmla="*/ 1044 h 1144"/>
              <a:gd name="T30" fmla="*/ 434 w 714"/>
              <a:gd name="T31" fmla="*/ 1078 h 1144"/>
              <a:gd name="T32" fmla="*/ 495 w 714"/>
              <a:gd name="T33" fmla="*/ 1133 h 1144"/>
              <a:gd name="T34" fmla="*/ 536 w 714"/>
              <a:gd name="T35" fmla="*/ 1142 h 1144"/>
              <a:gd name="T36" fmla="*/ 558 w 714"/>
              <a:gd name="T37" fmla="*/ 1118 h 1144"/>
              <a:gd name="T38" fmla="*/ 553 w 714"/>
              <a:gd name="T39" fmla="*/ 1058 h 1144"/>
              <a:gd name="T40" fmla="*/ 560 w 714"/>
              <a:gd name="T41" fmla="*/ 1046 h 1144"/>
              <a:gd name="T42" fmla="*/ 532 w 714"/>
              <a:gd name="T43" fmla="*/ 999 h 1144"/>
              <a:gd name="T44" fmla="*/ 503 w 714"/>
              <a:gd name="T45" fmla="*/ 928 h 1144"/>
              <a:gd name="T46" fmla="*/ 455 w 714"/>
              <a:gd name="T47" fmla="*/ 792 h 1144"/>
              <a:gd name="T48" fmla="*/ 459 w 714"/>
              <a:gd name="T49" fmla="*/ 782 h 1144"/>
              <a:gd name="T50" fmla="*/ 516 w 714"/>
              <a:gd name="T51" fmla="*/ 855 h 1144"/>
              <a:gd name="T52" fmla="*/ 556 w 714"/>
              <a:gd name="T53" fmla="*/ 909 h 1144"/>
              <a:gd name="T54" fmla="*/ 588 w 714"/>
              <a:gd name="T55" fmla="*/ 959 h 1144"/>
              <a:gd name="T56" fmla="*/ 597 w 714"/>
              <a:gd name="T57" fmla="*/ 1016 h 1144"/>
              <a:gd name="T58" fmla="*/ 602 w 714"/>
              <a:gd name="T59" fmla="*/ 1049 h 1144"/>
              <a:gd name="T60" fmla="*/ 647 w 714"/>
              <a:gd name="T61" fmla="*/ 1116 h 1144"/>
              <a:gd name="T62" fmla="*/ 682 w 714"/>
              <a:gd name="T63" fmla="*/ 1122 h 1144"/>
              <a:gd name="T64" fmla="*/ 705 w 714"/>
              <a:gd name="T65" fmla="*/ 1097 h 1144"/>
              <a:gd name="T66" fmla="*/ 709 w 714"/>
              <a:gd name="T67" fmla="*/ 1051 h 1144"/>
              <a:gd name="T68" fmla="*/ 713 w 714"/>
              <a:gd name="T69" fmla="*/ 1034 h 1144"/>
              <a:gd name="T70" fmla="*/ 678 w 714"/>
              <a:gd name="T71" fmla="*/ 967 h 1144"/>
              <a:gd name="T72" fmla="*/ 670 w 714"/>
              <a:gd name="T73" fmla="*/ 911 h 1144"/>
              <a:gd name="T74" fmla="*/ 643 w 714"/>
              <a:gd name="T75" fmla="*/ 781 h 1144"/>
              <a:gd name="T76" fmla="*/ 603 w 714"/>
              <a:gd name="T77" fmla="*/ 690 h 1144"/>
              <a:gd name="T78" fmla="*/ 548 w 714"/>
              <a:gd name="T79" fmla="*/ 605 h 1144"/>
              <a:gd name="T80" fmla="*/ 518 w 714"/>
              <a:gd name="T81" fmla="*/ 443 h 1144"/>
              <a:gd name="T82" fmla="*/ 503 w 714"/>
              <a:gd name="T83" fmla="*/ 347 h 1144"/>
              <a:gd name="T84" fmla="*/ 523 w 714"/>
              <a:gd name="T85" fmla="*/ 331 h 1144"/>
              <a:gd name="T86" fmla="*/ 619 w 714"/>
              <a:gd name="T87" fmla="*/ 312 h 1144"/>
              <a:gd name="T88" fmla="*/ 636 w 714"/>
              <a:gd name="T89" fmla="*/ 261 h 1144"/>
              <a:gd name="T90" fmla="*/ 617 w 714"/>
              <a:gd name="T91" fmla="*/ 237 h 1144"/>
              <a:gd name="T92" fmla="*/ 557 w 714"/>
              <a:gd name="T93" fmla="*/ 216 h 1144"/>
              <a:gd name="T94" fmla="*/ 413 w 714"/>
              <a:gd name="T95" fmla="*/ 171 h 1144"/>
              <a:gd name="T96" fmla="*/ 333 w 714"/>
              <a:gd name="T97" fmla="*/ 193 h 1144"/>
              <a:gd name="T98" fmla="*/ 333 w 714"/>
              <a:gd name="T99" fmla="*/ 169 h 1144"/>
              <a:gd name="T100" fmla="*/ 343 w 714"/>
              <a:gd name="T101" fmla="*/ 137 h 1144"/>
              <a:gd name="T102" fmla="*/ 294 w 714"/>
              <a:gd name="T103" fmla="*/ 91 h 1144"/>
              <a:gd name="T104" fmla="*/ 246 w 714"/>
              <a:gd name="T105" fmla="*/ 41 h 1144"/>
              <a:gd name="T106" fmla="*/ 173 w 714"/>
              <a:gd name="T107" fmla="*/ 3 h 1144"/>
              <a:gd name="T108" fmla="*/ 130 w 714"/>
              <a:gd name="T109" fmla="*/ 2 h 1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4" h="1144">
                <a:moveTo>
                  <a:pt x="125" y="17"/>
                </a:moveTo>
                <a:lnTo>
                  <a:pt x="125" y="17"/>
                </a:lnTo>
                <a:lnTo>
                  <a:pt x="118" y="17"/>
                </a:lnTo>
                <a:lnTo>
                  <a:pt x="113" y="17"/>
                </a:lnTo>
                <a:lnTo>
                  <a:pt x="106" y="19"/>
                </a:lnTo>
                <a:lnTo>
                  <a:pt x="97" y="23"/>
                </a:lnTo>
                <a:lnTo>
                  <a:pt x="89" y="29"/>
                </a:lnTo>
                <a:lnTo>
                  <a:pt x="85" y="33"/>
                </a:lnTo>
                <a:lnTo>
                  <a:pt x="81" y="38"/>
                </a:lnTo>
                <a:lnTo>
                  <a:pt x="77" y="44"/>
                </a:lnTo>
                <a:lnTo>
                  <a:pt x="75" y="51"/>
                </a:lnTo>
                <a:lnTo>
                  <a:pt x="75" y="51"/>
                </a:lnTo>
                <a:lnTo>
                  <a:pt x="72" y="60"/>
                </a:lnTo>
                <a:lnTo>
                  <a:pt x="71" y="70"/>
                </a:lnTo>
                <a:lnTo>
                  <a:pt x="69" y="93"/>
                </a:lnTo>
                <a:lnTo>
                  <a:pt x="69" y="119"/>
                </a:lnTo>
                <a:lnTo>
                  <a:pt x="70" y="146"/>
                </a:lnTo>
                <a:lnTo>
                  <a:pt x="72" y="171"/>
                </a:lnTo>
                <a:lnTo>
                  <a:pt x="75" y="193"/>
                </a:lnTo>
                <a:lnTo>
                  <a:pt x="77" y="211"/>
                </a:lnTo>
                <a:lnTo>
                  <a:pt x="80" y="221"/>
                </a:lnTo>
                <a:lnTo>
                  <a:pt x="80" y="221"/>
                </a:lnTo>
                <a:lnTo>
                  <a:pt x="84" y="233"/>
                </a:lnTo>
                <a:lnTo>
                  <a:pt x="89" y="245"/>
                </a:lnTo>
                <a:lnTo>
                  <a:pt x="95" y="255"/>
                </a:lnTo>
                <a:lnTo>
                  <a:pt x="97" y="258"/>
                </a:lnTo>
                <a:lnTo>
                  <a:pt x="100" y="261"/>
                </a:lnTo>
                <a:lnTo>
                  <a:pt x="100" y="261"/>
                </a:lnTo>
                <a:lnTo>
                  <a:pt x="135" y="276"/>
                </a:lnTo>
                <a:lnTo>
                  <a:pt x="135" y="276"/>
                </a:lnTo>
                <a:lnTo>
                  <a:pt x="133" y="283"/>
                </a:lnTo>
                <a:lnTo>
                  <a:pt x="133" y="289"/>
                </a:lnTo>
                <a:lnTo>
                  <a:pt x="133" y="291"/>
                </a:lnTo>
                <a:lnTo>
                  <a:pt x="135" y="291"/>
                </a:lnTo>
                <a:lnTo>
                  <a:pt x="135" y="291"/>
                </a:lnTo>
                <a:lnTo>
                  <a:pt x="92" y="332"/>
                </a:lnTo>
                <a:lnTo>
                  <a:pt x="60" y="363"/>
                </a:lnTo>
                <a:lnTo>
                  <a:pt x="40" y="380"/>
                </a:lnTo>
                <a:lnTo>
                  <a:pt x="40" y="380"/>
                </a:lnTo>
                <a:lnTo>
                  <a:pt x="35" y="384"/>
                </a:lnTo>
                <a:lnTo>
                  <a:pt x="29" y="390"/>
                </a:lnTo>
                <a:lnTo>
                  <a:pt x="16" y="408"/>
                </a:lnTo>
                <a:lnTo>
                  <a:pt x="10" y="418"/>
                </a:lnTo>
                <a:lnTo>
                  <a:pt x="5" y="428"/>
                </a:lnTo>
                <a:lnTo>
                  <a:pt x="1" y="437"/>
                </a:lnTo>
                <a:lnTo>
                  <a:pt x="0" y="445"/>
                </a:lnTo>
                <a:lnTo>
                  <a:pt x="0" y="445"/>
                </a:lnTo>
                <a:lnTo>
                  <a:pt x="0" y="449"/>
                </a:lnTo>
                <a:lnTo>
                  <a:pt x="1" y="453"/>
                </a:lnTo>
                <a:lnTo>
                  <a:pt x="8" y="461"/>
                </a:lnTo>
                <a:lnTo>
                  <a:pt x="15" y="469"/>
                </a:lnTo>
                <a:lnTo>
                  <a:pt x="25" y="476"/>
                </a:lnTo>
                <a:lnTo>
                  <a:pt x="36" y="483"/>
                </a:lnTo>
                <a:lnTo>
                  <a:pt x="49" y="488"/>
                </a:lnTo>
                <a:lnTo>
                  <a:pt x="60" y="493"/>
                </a:lnTo>
                <a:lnTo>
                  <a:pt x="70" y="495"/>
                </a:lnTo>
                <a:lnTo>
                  <a:pt x="70" y="495"/>
                </a:lnTo>
                <a:lnTo>
                  <a:pt x="81" y="496"/>
                </a:lnTo>
                <a:lnTo>
                  <a:pt x="94" y="498"/>
                </a:lnTo>
                <a:lnTo>
                  <a:pt x="122" y="496"/>
                </a:lnTo>
                <a:lnTo>
                  <a:pt x="165" y="495"/>
                </a:lnTo>
                <a:lnTo>
                  <a:pt x="165" y="495"/>
                </a:lnTo>
                <a:lnTo>
                  <a:pt x="175" y="496"/>
                </a:lnTo>
                <a:lnTo>
                  <a:pt x="185" y="500"/>
                </a:lnTo>
                <a:lnTo>
                  <a:pt x="194" y="505"/>
                </a:lnTo>
                <a:lnTo>
                  <a:pt x="194" y="505"/>
                </a:lnTo>
                <a:lnTo>
                  <a:pt x="207" y="589"/>
                </a:lnTo>
                <a:lnTo>
                  <a:pt x="214" y="645"/>
                </a:lnTo>
                <a:lnTo>
                  <a:pt x="219" y="670"/>
                </a:lnTo>
                <a:lnTo>
                  <a:pt x="219" y="670"/>
                </a:lnTo>
                <a:lnTo>
                  <a:pt x="222" y="668"/>
                </a:lnTo>
                <a:lnTo>
                  <a:pt x="224" y="670"/>
                </a:lnTo>
                <a:lnTo>
                  <a:pt x="227" y="672"/>
                </a:lnTo>
                <a:lnTo>
                  <a:pt x="229" y="675"/>
                </a:lnTo>
                <a:lnTo>
                  <a:pt x="229" y="675"/>
                </a:lnTo>
                <a:lnTo>
                  <a:pt x="244" y="709"/>
                </a:lnTo>
                <a:lnTo>
                  <a:pt x="244" y="709"/>
                </a:lnTo>
                <a:lnTo>
                  <a:pt x="273" y="766"/>
                </a:lnTo>
                <a:lnTo>
                  <a:pt x="294" y="808"/>
                </a:lnTo>
                <a:lnTo>
                  <a:pt x="303" y="824"/>
                </a:lnTo>
                <a:lnTo>
                  <a:pt x="309" y="834"/>
                </a:lnTo>
                <a:lnTo>
                  <a:pt x="309" y="834"/>
                </a:lnTo>
                <a:lnTo>
                  <a:pt x="317" y="847"/>
                </a:lnTo>
                <a:lnTo>
                  <a:pt x="329" y="870"/>
                </a:lnTo>
                <a:lnTo>
                  <a:pt x="361" y="938"/>
                </a:lnTo>
                <a:lnTo>
                  <a:pt x="393" y="1002"/>
                </a:lnTo>
                <a:lnTo>
                  <a:pt x="403" y="1024"/>
                </a:lnTo>
                <a:lnTo>
                  <a:pt x="409" y="1034"/>
                </a:lnTo>
                <a:lnTo>
                  <a:pt x="409" y="1034"/>
                </a:lnTo>
                <a:lnTo>
                  <a:pt x="421" y="1044"/>
                </a:lnTo>
                <a:lnTo>
                  <a:pt x="429" y="1049"/>
                </a:lnTo>
                <a:lnTo>
                  <a:pt x="429" y="1049"/>
                </a:lnTo>
                <a:lnTo>
                  <a:pt x="430" y="1058"/>
                </a:lnTo>
                <a:lnTo>
                  <a:pt x="431" y="1068"/>
                </a:lnTo>
                <a:lnTo>
                  <a:pt x="434" y="1078"/>
                </a:lnTo>
                <a:lnTo>
                  <a:pt x="434" y="1078"/>
                </a:lnTo>
                <a:lnTo>
                  <a:pt x="437" y="1085"/>
                </a:lnTo>
                <a:lnTo>
                  <a:pt x="445" y="1093"/>
                </a:lnTo>
                <a:lnTo>
                  <a:pt x="456" y="1103"/>
                </a:lnTo>
                <a:lnTo>
                  <a:pt x="469" y="1115"/>
                </a:lnTo>
                <a:lnTo>
                  <a:pt x="482" y="1125"/>
                </a:lnTo>
                <a:lnTo>
                  <a:pt x="495" y="1133"/>
                </a:lnTo>
                <a:lnTo>
                  <a:pt x="506" y="1139"/>
                </a:lnTo>
                <a:lnTo>
                  <a:pt x="513" y="1143"/>
                </a:lnTo>
                <a:lnTo>
                  <a:pt x="513" y="1143"/>
                </a:lnTo>
                <a:lnTo>
                  <a:pt x="520" y="1144"/>
                </a:lnTo>
                <a:lnTo>
                  <a:pt x="528" y="1143"/>
                </a:lnTo>
                <a:lnTo>
                  <a:pt x="536" y="1142"/>
                </a:lnTo>
                <a:lnTo>
                  <a:pt x="543" y="1138"/>
                </a:lnTo>
                <a:lnTo>
                  <a:pt x="551" y="1135"/>
                </a:lnTo>
                <a:lnTo>
                  <a:pt x="556" y="1130"/>
                </a:lnTo>
                <a:lnTo>
                  <a:pt x="558" y="1125"/>
                </a:lnTo>
                <a:lnTo>
                  <a:pt x="558" y="1122"/>
                </a:lnTo>
                <a:lnTo>
                  <a:pt x="558" y="1118"/>
                </a:lnTo>
                <a:lnTo>
                  <a:pt x="558" y="1118"/>
                </a:lnTo>
                <a:lnTo>
                  <a:pt x="557" y="1111"/>
                </a:lnTo>
                <a:lnTo>
                  <a:pt x="556" y="1102"/>
                </a:lnTo>
                <a:lnTo>
                  <a:pt x="555" y="1085"/>
                </a:lnTo>
                <a:lnTo>
                  <a:pt x="555" y="1068"/>
                </a:lnTo>
                <a:lnTo>
                  <a:pt x="553" y="1058"/>
                </a:lnTo>
                <a:lnTo>
                  <a:pt x="553" y="1058"/>
                </a:lnTo>
                <a:lnTo>
                  <a:pt x="553" y="1056"/>
                </a:lnTo>
                <a:lnTo>
                  <a:pt x="553" y="1055"/>
                </a:lnTo>
                <a:lnTo>
                  <a:pt x="556" y="1051"/>
                </a:lnTo>
                <a:lnTo>
                  <a:pt x="558" y="1049"/>
                </a:lnTo>
                <a:lnTo>
                  <a:pt x="560" y="1046"/>
                </a:lnTo>
                <a:lnTo>
                  <a:pt x="558" y="1044"/>
                </a:lnTo>
                <a:lnTo>
                  <a:pt x="558" y="1044"/>
                </a:lnTo>
                <a:lnTo>
                  <a:pt x="551" y="1030"/>
                </a:lnTo>
                <a:lnTo>
                  <a:pt x="538" y="1009"/>
                </a:lnTo>
                <a:lnTo>
                  <a:pt x="538" y="1009"/>
                </a:lnTo>
                <a:lnTo>
                  <a:pt x="532" y="999"/>
                </a:lnTo>
                <a:lnTo>
                  <a:pt x="527" y="992"/>
                </a:lnTo>
                <a:lnTo>
                  <a:pt x="525" y="989"/>
                </a:lnTo>
                <a:lnTo>
                  <a:pt x="521" y="981"/>
                </a:lnTo>
                <a:lnTo>
                  <a:pt x="513" y="959"/>
                </a:lnTo>
                <a:lnTo>
                  <a:pt x="513" y="959"/>
                </a:lnTo>
                <a:lnTo>
                  <a:pt x="503" y="928"/>
                </a:lnTo>
                <a:lnTo>
                  <a:pt x="492" y="899"/>
                </a:lnTo>
                <a:lnTo>
                  <a:pt x="484" y="877"/>
                </a:lnTo>
                <a:lnTo>
                  <a:pt x="479" y="864"/>
                </a:lnTo>
                <a:lnTo>
                  <a:pt x="479" y="864"/>
                </a:lnTo>
                <a:lnTo>
                  <a:pt x="464" y="818"/>
                </a:lnTo>
                <a:lnTo>
                  <a:pt x="455" y="792"/>
                </a:lnTo>
                <a:lnTo>
                  <a:pt x="454" y="783"/>
                </a:lnTo>
                <a:lnTo>
                  <a:pt x="454" y="781"/>
                </a:lnTo>
                <a:lnTo>
                  <a:pt x="454" y="779"/>
                </a:lnTo>
                <a:lnTo>
                  <a:pt x="454" y="779"/>
                </a:lnTo>
                <a:lnTo>
                  <a:pt x="456" y="779"/>
                </a:lnTo>
                <a:lnTo>
                  <a:pt x="459" y="782"/>
                </a:lnTo>
                <a:lnTo>
                  <a:pt x="465" y="792"/>
                </a:lnTo>
                <a:lnTo>
                  <a:pt x="474" y="804"/>
                </a:lnTo>
                <a:lnTo>
                  <a:pt x="484" y="819"/>
                </a:lnTo>
                <a:lnTo>
                  <a:pt x="484" y="819"/>
                </a:lnTo>
                <a:lnTo>
                  <a:pt x="499" y="837"/>
                </a:lnTo>
                <a:lnTo>
                  <a:pt x="516" y="855"/>
                </a:lnTo>
                <a:lnTo>
                  <a:pt x="532" y="874"/>
                </a:lnTo>
                <a:lnTo>
                  <a:pt x="538" y="883"/>
                </a:lnTo>
                <a:lnTo>
                  <a:pt x="543" y="889"/>
                </a:lnTo>
                <a:lnTo>
                  <a:pt x="543" y="889"/>
                </a:lnTo>
                <a:lnTo>
                  <a:pt x="550" y="900"/>
                </a:lnTo>
                <a:lnTo>
                  <a:pt x="556" y="909"/>
                </a:lnTo>
                <a:lnTo>
                  <a:pt x="568" y="929"/>
                </a:lnTo>
                <a:lnTo>
                  <a:pt x="568" y="929"/>
                </a:lnTo>
                <a:lnTo>
                  <a:pt x="575" y="936"/>
                </a:lnTo>
                <a:lnTo>
                  <a:pt x="579" y="941"/>
                </a:lnTo>
                <a:lnTo>
                  <a:pt x="583" y="948"/>
                </a:lnTo>
                <a:lnTo>
                  <a:pt x="588" y="959"/>
                </a:lnTo>
                <a:lnTo>
                  <a:pt x="588" y="959"/>
                </a:lnTo>
                <a:lnTo>
                  <a:pt x="603" y="1014"/>
                </a:lnTo>
                <a:lnTo>
                  <a:pt x="603" y="1014"/>
                </a:lnTo>
                <a:lnTo>
                  <a:pt x="601" y="1014"/>
                </a:lnTo>
                <a:lnTo>
                  <a:pt x="599" y="1015"/>
                </a:lnTo>
                <a:lnTo>
                  <a:pt x="597" y="1016"/>
                </a:lnTo>
                <a:lnTo>
                  <a:pt x="596" y="1020"/>
                </a:lnTo>
                <a:lnTo>
                  <a:pt x="596" y="1024"/>
                </a:lnTo>
                <a:lnTo>
                  <a:pt x="596" y="1030"/>
                </a:lnTo>
                <a:lnTo>
                  <a:pt x="598" y="1039"/>
                </a:lnTo>
                <a:lnTo>
                  <a:pt x="598" y="1039"/>
                </a:lnTo>
                <a:lnTo>
                  <a:pt x="602" y="1049"/>
                </a:lnTo>
                <a:lnTo>
                  <a:pt x="608" y="1061"/>
                </a:lnTo>
                <a:lnTo>
                  <a:pt x="616" y="1075"/>
                </a:lnTo>
                <a:lnTo>
                  <a:pt x="623" y="1087"/>
                </a:lnTo>
                <a:lnTo>
                  <a:pt x="632" y="1100"/>
                </a:lnTo>
                <a:lnTo>
                  <a:pt x="639" y="1110"/>
                </a:lnTo>
                <a:lnTo>
                  <a:pt x="647" y="1116"/>
                </a:lnTo>
                <a:lnTo>
                  <a:pt x="651" y="1118"/>
                </a:lnTo>
                <a:lnTo>
                  <a:pt x="653" y="1118"/>
                </a:lnTo>
                <a:lnTo>
                  <a:pt x="653" y="1118"/>
                </a:lnTo>
                <a:lnTo>
                  <a:pt x="664" y="1120"/>
                </a:lnTo>
                <a:lnTo>
                  <a:pt x="675" y="1122"/>
                </a:lnTo>
                <a:lnTo>
                  <a:pt x="682" y="1122"/>
                </a:lnTo>
                <a:lnTo>
                  <a:pt x="687" y="1121"/>
                </a:lnTo>
                <a:lnTo>
                  <a:pt x="693" y="1118"/>
                </a:lnTo>
                <a:lnTo>
                  <a:pt x="698" y="1113"/>
                </a:lnTo>
                <a:lnTo>
                  <a:pt x="698" y="1113"/>
                </a:lnTo>
                <a:lnTo>
                  <a:pt x="703" y="1106"/>
                </a:lnTo>
                <a:lnTo>
                  <a:pt x="705" y="1097"/>
                </a:lnTo>
                <a:lnTo>
                  <a:pt x="707" y="1088"/>
                </a:lnTo>
                <a:lnTo>
                  <a:pt x="708" y="1078"/>
                </a:lnTo>
                <a:lnTo>
                  <a:pt x="708" y="1062"/>
                </a:lnTo>
                <a:lnTo>
                  <a:pt x="708" y="1053"/>
                </a:lnTo>
                <a:lnTo>
                  <a:pt x="708" y="1053"/>
                </a:lnTo>
                <a:lnTo>
                  <a:pt x="709" y="1051"/>
                </a:lnTo>
                <a:lnTo>
                  <a:pt x="713" y="1047"/>
                </a:lnTo>
                <a:lnTo>
                  <a:pt x="714" y="1045"/>
                </a:lnTo>
                <a:lnTo>
                  <a:pt x="714" y="1042"/>
                </a:lnTo>
                <a:lnTo>
                  <a:pt x="714" y="1039"/>
                </a:lnTo>
                <a:lnTo>
                  <a:pt x="713" y="1034"/>
                </a:lnTo>
                <a:lnTo>
                  <a:pt x="713" y="1034"/>
                </a:lnTo>
                <a:lnTo>
                  <a:pt x="703" y="1012"/>
                </a:lnTo>
                <a:lnTo>
                  <a:pt x="693" y="994"/>
                </a:lnTo>
                <a:lnTo>
                  <a:pt x="693" y="994"/>
                </a:lnTo>
                <a:lnTo>
                  <a:pt x="688" y="985"/>
                </a:lnTo>
                <a:lnTo>
                  <a:pt x="682" y="974"/>
                </a:lnTo>
                <a:lnTo>
                  <a:pt x="678" y="967"/>
                </a:lnTo>
                <a:lnTo>
                  <a:pt x="675" y="959"/>
                </a:lnTo>
                <a:lnTo>
                  <a:pt x="674" y="950"/>
                </a:lnTo>
                <a:lnTo>
                  <a:pt x="673" y="939"/>
                </a:lnTo>
                <a:lnTo>
                  <a:pt x="673" y="939"/>
                </a:lnTo>
                <a:lnTo>
                  <a:pt x="672" y="926"/>
                </a:lnTo>
                <a:lnTo>
                  <a:pt x="670" y="911"/>
                </a:lnTo>
                <a:lnTo>
                  <a:pt x="664" y="879"/>
                </a:lnTo>
                <a:lnTo>
                  <a:pt x="658" y="849"/>
                </a:lnTo>
                <a:lnTo>
                  <a:pt x="653" y="824"/>
                </a:lnTo>
                <a:lnTo>
                  <a:pt x="653" y="824"/>
                </a:lnTo>
                <a:lnTo>
                  <a:pt x="649" y="803"/>
                </a:lnTo>
                <a:lnTo>
                  <a:pt x="643" y="781"/>
                </a:lnTo>
                <a:lnTo>
                  <a:pt x="633" y="749"/>
                </a:lnTo>
                <a:lnTo>
                  <a:pt x="633" y="749"/>
                </a:lnTo>
                <a:lnTo>
                  <a:pt x="628" y="738"/>
                </a:lnTo>
                <a:lnTo>
                  <a:pt x="619" y="722"/>
                </a:lnTo>
                <a:lnTo>
                  <a:pt x="603" y="690"/>
                </a:lnTo>
                <a:lnTo>
                  <a:pt x="603" y="690"/>
                </a:lnTo>
                <a:lnTo>
                  <a:pt x="594" y="675"/>
                </a:lnTo>
                <a:lnTo>
                  <a:pt x="583" y="658"/>
                </a:lnTo>
                <a:lnTo>
                  <a:pt x="568" y="640"/>
                </a:lnTo>
                <a:lnTo>
                  <a:pt x="568" y="640"/>
                </a:lnTo>
                <a:lnTo>
                  <a:pt x="548" y="605"/>
                </a:lnTo>
                <a:lnTo>
                  <a:pt x="548" y="605"/>
                </a:lnTo>
                <a:lnTo>
                  <a:pt x="546" y="595"/>
                </a:lnTo>
                <a:lnTo>
                  <a:pt x="541" y="574"/>
                </a:lnTo>
                <a:lnTo>
                  <a:pt x="533" y="540"/>
                </a:lnTo>
                <a:lnTo>
                  <a:pt x="533" y="540"/>
                </a:lnTo>
                <a:lnTo>
                  <a:pt x="528" y="506"/>
                </a:lnTo>
                <a:lnTo>
                  <a:pt x="518" y="443"/>
                </a:lnTo>
                <a:lnTo>
                  <a:pt x="508" y="379"/>
                </a:lnTo>
                <a:lnTo>
                  <a:pt x="506" y="359"/>
                </a:lnTo>
                <a:lnTo>
                  <a:pt x="503" y="351"/>
                </a:lnTo>
                <a:lnTo>
                  <a:pt x="503" y="351"/>
                </a:lnTo>
                <a:lnTo>
                  <a:pt x="503" y="349"/>
                </a:lnTo>
                <a:lnTo>
                  <a:pt x="503" y="347"/>
                </a:lnTo>
                <a:lnTo>
                  <a:pt x="506" y="341"/>
                </a:lnTo>
                <a:lnTo>
                  <a:pt x="510" y="337"/>
                </a:lnTo>
                <a:lnTo>
                  <a:pt x="513" y="334"/>
                </a:lnTo>
                <a:lnTo>
                  <a:pt x="517" y="332"/>
                </a:lnTo>
                <a:lnTo>
                  <a:pt x="523" y="331"/>
                </a:lnTo>
                <a:lnTo>
                  <a:pt x="523" y="331"/>
                </a:lnTo>
                <a:lnTo>
                  <a:pt x="542" y="328"/>
                </a:lnTo>
                <a:lnTo>
                  <a:pt x="568" y="324"/>
                </a:lnTo>
                <a:lnTo>
                  <a:pt x="613" y="316"/>
                </a:lnTo>
                <a:lnTo>
                  <a:pt x="613" y="316"/>
                </a:lnTo>
                <a:lnTo>
                  <a:pt x="617" y="314"/>
                </a:lnTo>
                <a:lnTo>
                  <a:pt x="619" y="312"/>
                </a:lnTo>
                <a:lnTo>
                  <a:pt x="626" y="306"/>
                </a:lnTo>
                <a:lnTo>
                  <a:pt x="629" y="298"/>
                </a:lnTo>
                <a:lnTo>
                  <a:pt x="633" y="288"/>
                </a:lnTo>
                <a:lnTo>
                  <a:pt x="636" y="278"/>
                </a:lnTo>
                <a:lnTo>
                  <a:pt x="637" y="268"/>
                </a:lnTo>
                <a:lnTo>
                  <a:pt x="636" y="261"/>
                </a:lnTo>
                <a:lnTo>
                  <a:pt x="634" y="258"/>
                </a:lnTo>
                <a:lnTo>
                  <a:pt x="633" y="256"/>
                </a:lnTo>
                <a:lnTo>
                  <a:pt x="633" y="256"/>
                </a:lnTo>
                <a:lnTo>
                  <a:pt x="627" y="248"/>
                </a:lnTo>
                <a:lnTo>
                  <a:pt x="621" y="241"/>
                </a:lnTo>
                <a:lnTo>
                  <a:pt x="617" y="237"/>
                </a:lnTo>
                <a:lnTo>
                  <a:pt x="612" y="233"/>
                </a:lnTo>
                <a:lnTo>
                  <a:pt x="606" y="230"/>
                </a:lnTo>
                <a:lnTo>
                  <a:pt x="598" y="226"/>
                </a:lnTo>
                <a:lnTo>
                  <a:pt x="598" y="226"/>
                </a:lnTo>
                <a:lnTo>
                  <a:pt x="578" y="220"/>
                </a:lnTo>
                <a:lnTo>
                  <a:pt x="557" y="216"/>
                </a:lnTo>
                <a:lnTo>
                  <a:pt x="536" y="211"/>
                </a:lnTo>
                <a:lnTo>
                  <a:pt x="518" y="206"/>
                </a:lnTo>
                <a:lnTo>
                  <a:pt x="518" y="206"/>
                </a:lnTo>
                <a:lnTo>
                  <a:pt x="424" y="171"/>
                </a:lnTo>
                <a:lnTo>
                  <a:pt x="424" y="171"/>
                </a:lnTo>
                <a:lnTo>
                  <a:pt x="413" y="171"/>
                </a:lnTo>
                <a:lnTo>
                  <a:pt x="404" y="171"/>
                </a:lnTo>
                <a:lnTo>
                  <a:pt x="399" y="171"/>
                </a:lnTo>
                <a:lnTo>
                  <a:pt x="399" y="171"/>
                </a:lnTo>
                <a:lnTo>
                  <a:pt x="354" y="191"/>
                </a:lnTo>
                <a:lnTo>
                  <a:pt x="354" y="191"/>
                </a:lnTo>
                <a:lnTo>
                  <a:pt x="333" y="193"/>
                </a:lnTo>
                <a:lnTo>
                  <a:pt x="314" y="196"/>
                </a:lnTo>
                <a:lnTo>
                  <a:pt x="309" y="186"/>
                </a:lnTo>
                <a:lnTo>
                  <a:pt x="309" y="186"/>
                </a:lnTo>
                <a:lnTo>
                  <a:pt x="314" y="184"/>
                </a:lnTo>
                <a:lnTo>
                  <a:pt x="327" y="175"/>
                </a:lnTo>
                <a:lnTo>
                  <a:pt x="333" y="169"/>
                </a:lnTo>
                <a:lnTo>
                  <a:pt x="338" y="162"/>
                </a:lnTo>
                <a:lnTo>
                  <a:pt x="343" y="155"/>
                </a:lnTo>
                <a:lnTo>
                  <a:pt x="344" y="146"/>
                </a:lnTo>
                <a:lnTo>
                  <a:pt x="344" y="146"/>
                </a:lnTo>
                <a:lnTo>
                  <a:pt x="344" y="142"/>
                </a:lnTo>
                <a:lnTo>
                  <a:pt x="343" y="137"/>
                </a:lnTo>
                <a:lnTo>
                  <a:pt x="338" y="130"/>
                </a:lnTo>
                <a:lnTo>
                  <a:pt x="332" y="122"/>
                </a:lnTo>
                <a:lnTo>
                  <a:pt x="324" y="115"/>
                </a:lnTo>
                <a:lnTo>
                  <a:pt x="307" y="103"/>
                </a:lnTo>
                <a:lnTo>
                  <a:pt x="299" y="96"/>
                </a:lnTo>
                <a:lnTo>
                  <a:pt x="294" y="91"/>
                </a:lnTo>
                <a:lnTo>
                  <a:pt x="294" y="91"/>
                </a:lnTo>
                <a:lnTo>
                  <a:pt x="287" y="81"/>
                </a:lnTo>
                <a:lnTo>
                  <a:pt x="277" y="68"/>
                </a:lnTo>
                <a:lnTo>
                  <a:pt x="269" y="60"/>
                </a:lnTo>
                <a:lnTo>
                  <a:pt x="259" y="51"/>
                </a:lnTo>
                <a:lnTo>
                  <a:pt x="246" y="41"/>
                </a:lnTo>
                <a:lnTo>
                  <a:pt x="229" y="31"/>
                </a:lnTo>
                <a:lnTo>
                  <a:pt x="229" y="31"/>
                </a:lnTo>
                <a:lnTo>
                  <a:pt x="201" y="15"/>
                </a:lnTo>
                <a:lnTo>
                  <a:pt x="185" y="7"/>
                </a:lnTo>
                <a:lnTo>
                  <a:pt x="180" y="4"/>
                </a:lnTo>
                <a:lnTo>
                  <a:pt x="173" y="3"/>
                </a:lnTo>
                <a:lnTo>
                  <a:pt x="160" y="2"/>
                </a:lnTo>
                <a:lnTo>
                  <a:pt x="160" y="2"/>
                </a:lnTo>
                <a:lnTo>
                  <a:pt x="137" y="0"/>
                </a:lnTo>
                <a:lnTo>
                  <a:pt x="132" y="0"/>
                </a:lnTo>
                <a:lnTo>
                  <a:pt x="130" y="2"/>
                </a:lnTo>
                <a:lnTo>
                  <a:pt x="130" y="2"/>
                </a:lnTo>
                <a:lnTo>
                  <a:pt x="128" y="4"/>
                </a:lnTo>
                <a:lnTo>
                  <a:pt x="126" y="9"/>
                </a:lnTo>
                <a:lnTo>
                  <a:pt x="125" y="17"/>
                </a:lnTo>
                <a:lnTo>
                  <a:pt x="125" y="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4">
            <a:extLst>
              <a:ext uri="{FF2B5EF4-FFF2-40B4-BE49-F238E27FC236}">
                <a16:creationId xmlns:a16="http://schemas.microsoft.com/office/drawing/2014/main" id="{D5E1A0A6-AEFE-4B3F-B245-E1BE69D6F9E2}"/>
              </a:ext>
            </a:extLst>
          </p:cNvPr>
          <p:cNvSpPr>
            <a:spLocks noEditPoints="1"/>
          </p:cNvSpPr>
          <p:nvPr/>
        </p:nvSpPr>
        <p:spPr bwMode="auto">
          <a:xfrm>
            <a:off x="4492932" y="4694550"/>
            <a:ext cx="869864" cy="1651996"/>
          </a:xfrm>
          <a:custGeom>
            <a:avLst/>
            <a:gdLst>
              <a:gd name="T0" fmla="*/ 156 w 466"/>
              <a:gd name="T1" fmla="*/ 152 h 885"/>
              <a:gd name="T2" fmla="*/ 64 w 466"/>
              <a:gd name="T3" fmla="*/ 199 h 885"/>
              <a:gd name="T4" fmla="*/ 16 w 466"/>
              <a:gd name="T5" fmla="*/ 239 h 885"/>
              <a:gd name="T6" fmla="*/ 3 w 466"/>
              <a:gd name="T7" fmla="*/ 264 h 885"/>
              <a:gd name="T8" fmla="*/ 14 w 466"/>
              <a:gd name="T9" fmla="*/ 303 h 885"/>
              <a:gd name="T10" fmla="*/ 51 w 466"/>
              <a:gd name="T11" fmla="*/ 343 h 885"/>
              <a:gd name="T12" fmla="*/ 79 w 466"/>
              <a:gd name="T13" fmla="*/ 389 h 885"/>
              <a:gd name="T14" fmla="*/ 120 w 466"/>
              <a:gd name="T15" fmla="*/ 420 h 885"/>
              <a:gd name="T16" fmla="*/ 148 w 466"/>
              <a:gd name="T17" fmla="*/ 562 h 885"/>
              <a:gd name="T18" fmla="*/ 160 w 466"/>
              <a:gd name="T19" fmla="*/ 634 h 885"/>
              <a:gd name="T20" fmla="*/ 156 w 466"/>
              <a:gd name="T21" fmla="*/ 738 h 885"/>
              <a:gd name="T22" fmla="*/ 158 w 466"/>
              <a:gd name="T23" fmla="*/ 774 h 885"/>
              <a:gd name="T24" fmla="*/ 137 w 466"/>
              <a:gd name="T25" fmla="*/ 822 h 885"/>
              <a:gd name="T26" fmla="*/ 150 w 466"/>
              <a:gd name="T27" fmla="*/ 841 h 885"/>
              <a:gd name="T28" fmla="*/ 188 w 466"/>
              <a:gd name="T29" fmla="*/ 837 h 885"/>
              <a:gd name="T30" fmla="*/ 209 w 466"/>
              <a:gd name="T31" fmla="*/ 804 h 885"/>
              <a:gd name="T32" fmla="*/ 219 w 466"/>
              <a:gd name="T33" fmla="*/ 785 h 885"/>
              <a:gd name="T34" fmla="*/ 234 w 466"/>
              <a:gd name="T35" fmla="*/ 604 h 885"/>
              <a:gd name="T36" fmla="*/ 249 w 466"/>
              <a:gd name="T37" fmla="*/ 495 h 885"/>
              <a:gd name="T38" fmla="*/ 289 w 466"/>
              <a:gd name="T39" fmla="*/ 689 h 885"/>
              <a:gd name="T40" fmla="*/ 299 w 466"/>
              <a:gd name="T41" fmla="*/ 789 h 885"/>
              <a:gd name="T42" fmla="*/ 304 w 466"/>
              <a:gd name="T43" fmla="*/ 831 h 885"/>
              <a:gd name="T44" fmla="*/ 309 w 466"/>
              <a:gd name="T45" fmla="*/ 849 h 885"/>
              <a:gd name="T46" fmla="*/ 398 w 466"/>
              <a:gd name="T47" fmla="*/ 883 h 885"/>
              <a:gd name="T48" fmla="*/ 420 w 466"/>
              <a:gd name="T49" fmla="*/ 875 h 885"/>
              <a:gd name="T50" fmla="*/ 419 w 466"/>
              <a:gd name="T51" fmla="*/ 849 h 885"/>
              <a:gd name="T52" fmla="*/ 371 w 466"/>
              <a:gd name="T53" fmla="*/ 787 h 885"/>
              <a:gd name="T54" fmla="*/ 359 w 466"/>
              <a:gd name="T55" fmla="*/ 710 h 885"/>
              <a:gd name="T56" fmla="*/ 359 w 466"/>
              <a:gd name="T57" fmla="*/ 405 h 885"/>
              <a:gd name="T58" fmla="*/ 369 w 466"/>
              <a:gd name="T59" fmla="*/ 415 h 885"/>
              <a:gd name="T60" fmla="*/ 376 w 466"/>
              <a:gd name="T61" fmla="*/ 397 h 885"/>
              <a:gd name="T62" fmla="*/ 399 w 466"/>
              <a:gd name="T63" fmla="*/ 380 h 885"/>
              <a:gd name="T64" fmla="*/ 444 w 466"/>
              <a:gd name="T65" fmla="*/ 295 h 885"/>
              <a:gd name="T66" fmla="*/ 464 w 466"/>
              <a:gd name="T67" fmla="*/ 240 h 885"/>
              <a:gd name="T68" fmla="*/ 359 w 466"/>
              <a:gd name="T69" fmla="*/ 161 h 885"/>
              <a:gd name="T70" fmla="*/ 328 w 466"/>
              <a:gd name="T71" fmla="*/ 136 h 885"/>
              <a:gd name="T72" fmla="*/ 319 w 466"/>
              <a:gd name="T73" fmla="*/ 103 h 885"/>
              <a:gd name="T74" fmla="*/ 299 w 466"/>
              <a:gd name="T75" fmla="*/ 26 h 885"/>
              <a:gd name="T76" fmla="*/ 274 w 466"/>
              <a:gd name="T77" fmla="*/ 1 h 885"/>
              <a:gd name="T78" fmla="*/ 257 w 466"/>
              <a:gd name="T79" fmla="*/ 0 h 885"/>
              <a:gd name="T80" fmla="*/ 224 w 466"/>
              <a:gd name="T81" fmla="*/ 1 h 885"/>
              <a:gd name="T82" fmla="*/ 193 w 466"/>
              <a:gd name="T83" fmla="*/ 12 h 885"/>
              <a:gd name="T84" fmla="*/ 177 w 466"/>
              <a:gd name="T85" fmla="*/ 37 h 885"/>
              <a:gd name="T86" fmla="*/ 166 w 466"/>
              <a:gd name="T87" fmla="*/ 80 h 885"/>
              <a:gd name="T88" fmla="*/ 179 w 466"/>
              <a:gd name="T89" fmla="*/ 111 h 885"/>
              <a:gd name="T90" fmla="*/ 140 w 466"/>
              <a:gd name="T91" fmla="*/ 300 h 885"/>
              <a:gd name="T92" fmla="*/ 110 w 466"/>
              <a:gd name="T93" fmla="*/ 360 h 885"/>
              <a:gd name="T94" fmla="*/ 79 w 466"/>
              <a:gd name="T95" fmla="*/ 313 h 885"/>
              <a:gd name="T96" fmla="*/ 70 w 466"/>
              <a:gd name="T97" fmla="*/ 280 h 885"/>
              <a:gd name="T98" fmla="*/ 359 w 466"/>
              <a:gd name="T99" fmla="*/ 245 h 885"/>
              <a:gd name="T100" fmla="*/ 399 w 466"/>
              <a:gd name="T101" fmla="*/ 263 h 885"/>
              <a:gd name="T102" fmla="*/ 388 w 466"/>
              <a:gd name="T103" fmla="*/ 315 h 885"/>
              <a:gd name="T104" fmla="*/ 369 w 466"/>
              <a:gd name="T105" fmla="*/ 350 h 885"/>
              <a:gd name="T106" fmla="*/ 344 w 466"/>
              <a:gd name="T107" fmla="*/ 315 h 885"/>
              <a:gd name="T108" fmla="*/ 349 w 466"/>
              <a:gd name="T109" fmla="*/ 285 h 885"/>
              <a:gd name="T110" fmla="*/ 359 w 466"/>
              <a:gd name="T111" fmla="*/ 245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6" h="885">
                <a:moveTo>
                  <a:pt x="189" y="116"/>
                </a:moveTo>
                <a:lnTo>
                  <a:pt x="189" y="116"/>
                </a:lnTo>
                <a:lnTo>
                  <a:pt x="186" y="121"/>
                </a:lnTo>
                <a:lnTo>
                  <a:pt x="176" y="133"/>
                </a:lnTo>
                <a:lnTo>
                  <a:pt x="162" y="147"/>
                </a:lnTo>
                <a:lnTo>
                  <a:pt x="156" y="152"/>
                </a:lnTo>
                <a:lnTo>
                  <a:pt x="150" y="156"/>
                </a:lnTo>
                <a:lnTo>
                  <a:pt x="150" y="156"/>
                </a:lnTo>
                <a:lnTo>
                  <a:pt x="131" y="163"/>
                </a:lnTo>
                <a:lnTo>
                  <a:pt x="102" y="177"/>
                </a:lnTo>
                <a:lnTo>
                  <a:pt x="75" y="193"/>
                </a:lnTo>
                <a:lnTo>
                  <a:pt x="64" y="199"/>
                </a:lnTo>
                <a:lnTo>
                  <a:pt x="55" y="205"/>
                </a:lnTo>
                <a:lnTo>
                  <a:pt x="55" y="205"/>
                </a:lnTo>
                <a:lnTo>
                  <a:pt x="41" y="217"/>
                </a:lnTo>
                <a:lnTo>
                  <a:pt x="27" y="228"/>
                </a:lnTo>
                <a:lnTo>
                  <a:pt x="21" y="233"/>
                </a:lnTo>
                <a:lnTo>
                  <a:pt x="16" y="239"/>
                </a:lnTo>
                <a:lnTo>
                  <a:pt x="13" y="244"/>
                </a:lnTo>
                <a:lnTo>
                  <a:pt x="10" y="250"/>
                </a:lnTo>
                <a:lnTo>
                  <a:pt x="10" y="250"/>
                </a:lnTo>
                <a:lnTo>
                  <a:pt x="9" y="255"/>
                </a:lnTo>
                <a:lnTo>
                  <a:pt x="6" y="259"/>
                </a:lnTo>
                <a:lnTo>
                  <a:pt x="3" y="264"/>
                </a:lnTo>
                <a:lnTo>
                  <a:pt x="1" y="268"/>
                </a:lnTo>
                <a:lnTo>
                  <a:pt x="0" y="271"/>
                </a:lnTo>
                <a:lnTo>
                  <a:pt x="1" y="278"/>
                </a:lnTo>
                <a:lnTo>
                  <a:pt x="5" y="285"/>
                </a:lnTo>
                <a:lnTo>
                  <a:pt x="5" y="285"/>
                </a:lnTo>
                <a:lnTo>
                  <a:pt x="14" y="303"/>
                </a:lnTo>
                <a:lnTo>
                  <a:pt x="24" y="316"/>
                </a:lnTo>
                <a:lnTo>
                  <a:pt x="32" y="328"/>
                </a:lnTo>
                <a:lnTo>
                  <a:pt x="40" y="335"/>
                </a:lnTo>
                <a:lnTo>
                  <a:pt x="40" y="335"/>
                </a:lnTo>
                <a:lnTo>
                  <a:pt x="46" y="339"/>
                </a:lnTo>
                <a:lnTo>
                  <a:pt x="51" y="343"/>
                </a:lnTo>
                <a:lnTo>
                  <a:pt x="55" y="348"/>
                </a:lnTo>
                <a:lnTo>
                  <a:pt x="60" y="355"/>
                </a:lnTo>
                <a:lnTo>
                  <a:pt x="60" y="355"/>
                </a:lnTo>
                <a:lnTo>
                  <a:pt x="65" y="366"/>
                </a:lnTo>
                <a:lnTo>
                  <a:pt x="71" y="377"/>
                </a:lnTo>
                <a:lnTo>
                  <a:pt x="79" y="389"/>
                </a:lnTo>
                <a:lnTo>
                  <a:pt x="90" y="400"/>
                </a:lnTo>
                <a:lnTo>
                  <a:pt x="90" y="400"/>
                </a:lnTo>
                <a:lnTo>
                  <a:pt x="101" y="409"/>
                </a:lnTo>
                <a:lnTo>
                  <a:pt x="111" y="415"/>
                </a:lnTo>
                <a:lnTo>
                  <a:pt x="120" y="420"/>
                </a:lnTo>
                <a:lnTo>
                  <a:pt x="120" y="420"/>
                </a:lnTo>
                <a:lnTo>
                  <a:pt x="128" y="481"/>
                </a:lnTo>
                <a:lnTo>
                  <a:pt x="137" y="527"/>
                </a:lnTo>
                <a:lnTo>
                  <a:pt x="141" y="544"/>
                </a:lnTo>
                <a:lnTo>
                  <a:pt x="145" y="554"/>
                </a:lnTo>
                <a:lnTo>
                  <a:pt x="145" y="554"/>
                </a:lnTo>
                <a:lnTo>
                  <a:pt x="148" y="562"/>
                </a:lnTo>
                <a:lnTo>
                  <a:pt x="152" y="572"/>
                </a:lnTo>
                <a:lnTo>
                  <a:pt x="157" y="597"/>
                </a:lnTo>
                <a:lnTo>
                  <a:pt x="160" y="619"/>
                </a:lnTo>
                <a:lnTo>
                  <a:pt x="160" y="628"/>
                </a:lnTo>
                <a:lnTo>
                  <a:pt x="160" y="634"/>
                </a:lnTo>
                <a:lnTo>
                  <a:pt x="160" y="634"/>
                </a:lnTo>
                <a:lnTo>
                  <a:pt x="157" y="647"/>
                </a:lnTo>
                <a:lnTo>
                  <a:pt x="156" y="667"/>
                </a:lnTo>
                <a:lnTo>
                  <a:pt x="155" y="687"/>
                </a:lnTo>
                <a:lnTo>
                  <a:pt x="155" y="699"/>
                </a:lnTo>
                <a:lnTo>
                  <a:pt x="155" y="699"/>
                </a:lnTo>
                <a:lnTo>
                  <a:pt x="156" y="738"/>
                </a:lnTo>
                <a:lnTo>
                  <a:pt x="156" y="760"/>
                </a:lnTo>
                <a:lnTo>
                  <a:pt x="156" y="766"/>
                </a:lnTo>
                <a:lnTo>
                  <a:pt x="155" y="769"/>
                </a:lnTo>
                <a:lnTo>
                  <a:pt x="155" y="769"/>
                </a:lnTo>
                <a:lnTo>
                  <a:pt x="155" y="770"/>
                </a:lnTo>
                <a:lnTo>
                  <a:pt x="158" y="774"/>
                </a:lnTo>
                <a:lnTo>
                  <a:pt x="165" y="779"/>
                </a:lnTo>
                <a:lnTo>
                  <a:pt x="165" y="779"/>
                </a:lnTo>
                <a:lnTo>
                  <a:pt x="160" y="786"/>
                </a:lnTo>
                <a:lnTo>
                  <a:pt x="147" y="804"/>
                </a:lnTo>
                <a:lnTo>
                  <a:pt x="141" y="814"/>
                </a:lnTo>
                <a:lnTo>
                  <a:pt x="137" y="822"/>
                </a:lnTo>
                <a:lnTo>
                  <a:pt x="135" y="830"/>
                </a:lnTo>
                <a:lnTo>
                  <a:pt x="133" y="832"/>
                </a:lnTo>
                <a:lnTo>
                  <a:pt x="135" y="834"/>
                </a:lnTo>
                <a:lnTo>
                  <a:pt x="135" y="834"/>
                </a:lnTo>
                <a:lnTo>
                  <a:pt x="141" y="837"/>
                </a:lnTo>
                <a:lnTo>
                  <a:pt x="150" y="841"/>
                </a:lnTo>
                <a:lnTo>
                  <a:pt x="161" y="844"/>
                </a:lnTo>
                <a:lnTo>
                  <a:pt x="175" y="844"/>
                </a:lnTo>
                <a:lnTo>
                  <a:pt x="175" y="844"/>
                </a:lnTo>
                <a:lnTo>
                  <a:pt x="178" y="842"/>
                </a:lnTo>
                <a:lnTo>
                  <a:pt x="182" y="841"/>
                </a:lnTo>
                <a:lnTo>
                  <a:pt x="188" y="837"/>
                </a:lnTo>
                <a:lnTo>
                  <a:pt x="193" y="831"/>
                </a:lnTo>
                <a:lnTo>
                  <a:pt x="198" y="824"/>
                </a:lnTo>
                <a:lnTo>
                  <a:pt x="206" y="810"/>
                </a:lnTo>
                <a:lnTo>
                  <a:pt x="208" y="806"/>
                </a:lnTo>
                <a:lnTo>
                  <a:pt x="209" y="804"/>
                </a:lnTo>
                <a:lnTo>
                  <a:pt x="209" y="804"/>
                </a:lnTo>
                <a:lnTo>
                  <a:pt x="213" y="802"/>
                </a:lnTo>
                <a:lnTo>
                  <a:pt x="217" y="800"/>
                </a:lnTo>
                <a:lnTo>
                  <a:pt x="219" y="797"/>
                </a:lnTo>
                <a:lnTo>
                  <a:pt x="219" y="794"/>
                </a:lnTo>
                <a:lnTo>
                  <a:pt x="219" y="794"/>
                </a:lnTo>
                <a:lnTo>
                  <a:pt x="219" y="785"/>
                </a:lnTo>
                <a:lnTo>
                  <a:pt x="219" y="774"/>
                </a:lnTo>
                <a:lnTo>
                  <a:pt x="219" y="774"/>
                </a:lnTo>
                <a:lnTo>
                  <a:pt x="227" y="692"/>
                </a:lnTo>
                <a:lnTo>
                  <a:pt x="232" y="637"/>
                </a:lnTo>
                <a:lnTo>
                  <a:pt x="234" y="604"/>
                </a:lnTo>
                <a:lnTo>
                  <a:pt x="234" y="604"/>
                </a:lnTo>
                <a:lnTo>
                  <a:pt x="237" y="579"/>
                </a:lnTo>
                <a:lnTo>
                  <a:pt x="241" y="543"/>
                </a:lnTo>
                <a:lnTo>
                  <a:pt x="246" y="510"/>
                </a:lnTo>
                <a:lnTo>
                  <a:pt x="248" y="498"/>
                </a:lnTo>
                <a:lnTo>
                  <a:pt x="249" y="495"/>
                </a:lnTo>
                <a:lnTo>
                  <a:pt x="249" y="495"/>
                </a:lnTo>
                <a:lnTo>
                  <a:pt x="252" y="503"/>
                </a:lnTo>
                <a:lnTo>
                  <a:pt x="257" y="524"/>
                </a:lnTo>
                <a:lnTo>
                  <a:pt x="270" y="591"/>
                </a:lnTo>
                <a:lnTo>
                  <a:pt x="284" y="657"/>
                </a:lnTo>
                <a:lnTo>
                  <a:pt x="289" y="689"/>
                </a:lnTo>
                <a:lnTo>
                  <a:pt x="289" y="689"/>
                </a:lnTo>
                <a:lnTo>
                  <a:pt x="290" y="705"/>
                </a:lnTo>
                <a:lnTo>
                  <a:pt x="294" y="739"/>
                </a:lnTo>
                <a:lnTo>
                  <a:pt x="298" y="773"/>
                </a:lnTo>
                <a:lnTo>
                  <a:pt x="299" y="784"/>
                </a:lnTo>
                <a:lnTo>
                  <a:pt x="299" y="789"/>
                </a:lnTo>
                <a:lnTo>
                  <a:pt x="299" y="789"/>
                </a:lnTo>
                <a:lnTo>
                  <a:pt x="299" y="791"/>
                </a:lnTo>
                <a:lnTo>
                  <a:pt x="299" y="796"/>
                </a:lnTo>
                <a:lnTo>
                  <a:pt x="300" y="810"/>
                </a:lnTo>
                <a:lnTo>
                  <a:pt x="304" y="829"/>
                </a:lnTo>
                <a:lnTo>
                  <a:pt x="304" y="829"/>
                </a:lnTo>
                <a:lnTo>
                  <a:pt x="304" y="831"/>
                </a:lnTo>
                <a:lnTo>
                  <a:pt x="303" y="837"/>
                </a:lnTo>
                <a:lnTo>
                  <a:pt x="303" y="841"/>
                </a:lnTo>
                <a:lnTo>
                  <a:pt x="304" y="844"/>
                </a:lnTo>
                <a:lnTo>
                  <a:pt x="307" y="846"/>
                </a:lnTo>
                <a:lnTo>
                  <a:pt x="309" y="849"/>
                </a:lnTo>
                <a:lnTo>
                  <a:pt x="309" y="849"/>
                </a:lnTo>
                <a:lnTo>
                  <a:pt x="339" y="859"/>
                </a:lnTo>
                <a:lnTo>
                  <a:pt x="339" y="859"/>
                </a:lnTo>
                <a:lnTo>
                  <a:pt x="349" y="864"/>
                </a:lnTo>
                <a:lnTo>
                  <a:pt x="373" y="875"/>
                </a:lnTo>
                <a:lnTo>
                  <a:pt x="385" y="880"/>
                </a:lnTo>
                <a:lnTo>
                  <a:pt x="398" y="883"/>
                </a:lnTo>
                <a:lnTo>
                  <a:pt x="408" y="885"/>
                </a:lnTo>
                <a:lnTo>
                  <a:pt x="411" y="885"/>
                </a:lnTo>
                <a:lnTo>
                  <a:pt x="414" y="883"/>
                </a:lnTo>
                <a:lnTo>
                  <a:pt x="414" y="883"/>
                </a:lnTo>
                <a:lnTo>
                  <a:pt x="417" y="880"/>
                </a:lnTo>
                <a:lnTo>
                  <a:pt x="420" y="875"/>
                </a:lnTo>
                <a:lnTo>
                  <a:pt x="421" y="870"/>
                </a:lnTo>
                <a:lnTo>
                  <a:pt x="422" y="865"/>
                </a:lnTo>
                <a:lnTo>
                  <a:pt x="421" y="855"/>
                </a:lnTo>
                <a:lnTo>
                  <a:pt x="420" y="851"/>
                </a:lnTo>
                <a:lnTo>
                  <a:pt x="419" y="849"/>
                </a:lnTo>
                <a:lnTo>
                  <a:pt x="419" y="849"/>
                </a:lnTo>
                <a:lnTo>
                  <a:pt x="410" y="841"/>
                </a:lnTo>
                <a:lnTo>
                  <a:pt x="398" y="831"/>
                </a:lnTo>
                <a:lnTo>
                  <a:pt x="379" y="819"/>
                </a:lnTo>
                <a:lnTo>
                  <a:pt x="384" y="809"/>
                </a:lnTo>
                <a:lnTo>
                  <a:pt x="384" y="809"/>
                </a:lnTo>
                <a:lnTo>
                  <a:pt x="371" y="787"/>
                </a:lnTo>
                <a:lnTo>
                  <a:pt x="363" y="771"/>
                </a:lnTo>
                <a:lnTo>
                  <a:pt x="360" y="766"/>
                </a:lnTo>
                <a:lnTo>
                  <a:pt x="359" y="764"/>
                </a:lnTo>
                <a:lnTo>
                  <a:pt x="359" y="764"/>
                </a:lnTo>
                <a:lnTo>
                  <a:pt x="359" y="746"/>
                </a:lnTo>
                <a:lnTo>
                  <a:pt x="359" y="710"/>
                </a:lnTo>
                <a:lnTo>
                  <a:pt x="359" y="659"/>
                </a:lnTo>
                <a:lnTo>
                  <a:pt x="349" y="564"/>
                </a:lnTo>
                <a:lnTo>
                  <a:pt x="349" y="425"/>
                </a:lnTo>
                <a:lnTo>
                  <a:pt x="354" y="415"/>
                </a:lnTo>
                <a:lnTo>
                  <a:pt x="359" y="405"/>
                </a:lnTo>
                <a:lnTo>
                  <a:pt x="359" y="405"/>
                </a:lnTo>
                <a:lnTo>
                  <a:pt x="359" y="407"/>
                </a:lnTo>
                <a:lnTo>
                  <a:pt x="360" y="414"/>
                </a:lnTo>
                <a:lnTo>
                  <a:pt x="361" y="416"/>
                </a:lnTo>
                <a:lnTo>
                  <a:pt x="364" y="417"/>
                </a:lnTo>
                <a:lnTo>
                  <a:pt x="366" y="417"/>
                </a:lnTo>
                <a:lnTo>
                  <a:pt x="369" y="415"/>
                </a:lnTo>
                <a:lnTo>
                  <a:pt x="369" y="415"/>
                </a:lnTo>
                <a:lnTo>
                  <a:pt x="371" y="412"/>
                </a:lnTo>
                <a:lnTo>
                  <a:pt x="373" y="409"/>
                </a:lnTo>
                <a:lnTo>
                  <a:pt x="374" y="404"/>
                </a:lnTo>
                <a:lnTo>
                  <a:pt x="375" y="400"/>
                </a:lnTo>
                <a:lnTo>
                  <a:pt x="376" y="397"/>
                </a:lnTo>
                <a:lnTo>
                  <a:pt x="379" y="395"/>
                </a:lnTo>
                <a:lnTo>
                  <a:pt x="379" y="395"/>
                </a:lnTo>
                <a:lnTo>
                  <a:pt x="391" y="387"/>
                </a:lnTo>
                <a:lnTo>
                  <a:pt x="396" y="384"/>
                </a:lnTo>
                <a:lnTo>
                  <a:pt x="399" y="380"/>
                </a:lnTo>
                <a:lnTo>
                  <a:pt x="399" y="380"/>
                </a:lnTo>
                <a:lnTo>
                  <a:pt x="414" y="345"/>
                </a:lnTo>
                <a:lnTo>
                  <a:pt x="414" y="345"/>
                </a:lnTo>
                <a:lnTo>
                  <a:pt x="422" y="333"/>
                </a:lnTo>
                <a:lnTo>
                  <a:pt x="431" y="316"/>
                </a:lnTo>
                <a:lnTo>
                  <a:pt x="444" y="295"/>
                </a:lnTo>
                <a:lnTo>
                  <a:pt x="444" y="295"/>
                </a:lnTo>
                <a:lnTo>
                  <a:pt x="455" y="275"/>
                </a:lnTo>
                <a:lnTo>
                  <a:pt x="464" y="260"/>
                </a:lnTo>
                <a:lnTo>
                  <a:pt x="465" y="254"/>
                </a:lnTo>
                <a:lnTo>
                  <a:pt x="466" y="249"/>
                </a:lnTo>
                <a:lnTo>
                  <a:pt x="466" y="245"/>
                </a:lnTo>
                <a:lnTo>
                  <a:pt x="464" y="240"/>
                </a:lnTo>
                <a:lnTo>
                  <a:pt x="464" y="240"/>
                </a:lnTo>
                <a:lnTo>
                  <a:pt x="457" y="228"/>
                </a:lnTo>
                <a:lnTo>
                  <a:pt x="455" y="225"/>
                </a:lnTo>
                <a:lnTo>
                  <a:pt x="449" y="220"/>
                </a:lnTo>
                <a:lnTo>
                  <a:pt x="359" y="161"/>
                </a:lnTo>
                <a:lnTo>
                  <a:pt x="359" y="161"/>
                </a:lnTo>
                <a:lnTo>
                  <a:pt x="358" y="156"/>
                </a:lnTo>
                <a:lnTo>
                  <a:pt x="354" y="151"/>
                </a:lnTo>
                <a:lnTo>
                  <a:pt x="349" y="146"/>
                </a:lnTo>
                <a:lnTo>
                  <a:pt x="349" y="146"/>
                </a:lnTo>
                <a:lnTo>
                  <a:pt x="340" y="141"/>
                </a:lnTo>
                <a:lnTo>
                  <a:pt x="328" y="136"/>
                </a:lnTo>
                <a:lnTo>
                  <a:pt x="314" y="131"/>
                </a:lnTo>
                <a:lnTo>
                  <a:pt x="314" y="131"/>
                </a:lnTo>
                <a:lnTo>
                  <a:pt x="315" y="128"/>
                </a:lnTo>
                <a:lnTo>
                  <a:pt x="318" y="122"/>
                </a:lnTo>
                <a:lnTo>
                  <a:pt x="319" y="111"/>
                </a:lnTo>
                <a:lnTo>
                  <a:pt x="319" y="103"/>
                </a:lnTo>
                <a:lnTo>
                  <a:pt x="319" y="96"/>
                </a:lnTo>
                <a:lnTo>
                  <a:pt x="319" y="96"/>
                </a:lnTo>
                <a:lnTo>
                  <a:pt x="317" y="77"/>
                </a:lnTo>
                <a:lnTo>
                  <a:pt x="312" y="58"/>
                </a:lnTo>
                <a:lnTo>
                  <a:pt x="305" y="40"/>
                </a:lnTo>
                <a:lnTo>
                  <a:pt x="299" y="26"/>
                </a:lnTo>
                <a:lnTo>
                  <a:pt x="299" y="26"/>
                </a:lnTo>
                <a:lnTo>
                  <a:pt x="293" y="16"/>
                </a:lnTo>
                <a:lnTo>
                  <a:pt x="288" y="9"/>
                </a:lnTo>
                <a:lnTo>
                  <a:pt x="282" y="4"/>
                </a:lnTo>
                <a:lnTo>
                  <a:pt x="274" y="1"/>
                </a:lnTo>
                <a:lnTo>
                  <a:pt x="274" y="1"/>
                </a:lnTo>
                <a:lnTo>
                  <a:pt x="269" y="0"/>
                </a:lnTo>
                <a:lnTo>
                  <a:pt x="269" y="1"/>
                </a:lnTo>
                <a:lnTo>
                  <a:pt x="268" y="2"/>
                </a:lnTo>
                <a:lnTo>
                  <a:pt x="264" y="1"/>
                </a:lnTo>
                <a:lnTo>
                  <a:pt x="264" y="1"/>
                </a:lnTo>
                <a:lnTo>
                  <a:pt x="257" y="0"/>
                </a:lnTo>
                <a:lnTo>
                  <a:pt x="251" y="0"/>
                </a:lnTo>
                <a:lnTo>
                  <a:pt x="244" y="1"/>
                </a:lnTo>
                <a:lnTo>
                  <a:pt x="244" y="1"/>
                </a:lnTo>
                <a:lnTo>
                  <a:pt x="239" y="1"/>
                </a:lnTo>
                <a:lnTo>
                  <a:pt x="224" y="1"/>
                </a:lnTo>
                <a:lnTo>
                  <a:pt x="224" y="1"/>
                </a:lnTo>
                <a:lnTo>
                  <a:pt x="217" y="1"/>
                </a:lnTo>
                <a:lnTo>
                  <a:pt x="211" y="1"/>
                </a:lnTo>
                <a:lnTo>
                  <a:pt x="206" y="2"/>
                </a:lnTo>
                <a:lnTo>
                  <a:pt x="199" y="6"/>
                </a:lnTo>
                <a:lnTo>
                  <a:pt x="199" y="6"/>
                </a:lnTo>
                <a:lnTo>
                  <a:pt x="193" y="12"/>
                </a:lnTo>
                <a:lnTo>
                  <a:pt x="187" y="17"/>
                </a:lnTo>
                <a:lnTo>
                  <a:pt x="182" y="23"/>
                </a:lnTo>
                <a:lnTo>
                  <a:pt x="179" y="31"/>
                </a:lnTo>
                <a:lnTo>
                  <a:pt x="179" y="31"/>
                </a:lnTo>
                <a:lnTo>
                  <a:pt x="178" y="36"/>
                </a:lnTo>
                <a:lnTo>
                  <a:pt x="177" y="37"/>
                </a:lnTo>
                <a:lnTo>
                  <a:pt x="176" y="41"/>
                </a:lnTo>
                <a:lnTo>
                  <a:pt x="175" y="51"/>
                </a:lnTo>
                <a:lnTo>
                  <a:pt x="175" y="51"/>
                </a:lnTo>
                <a:lnTo>
                  <a:pt x="173" y="58"/>
                </a:lnTo>
                <a:lnTo>
                  <a:pt x="171" y="66"/>
                </a:lnTo>
                <a:lnTo>
                  <a:pt x="166" y="80"/>
                </a:lnTo>
                <a:lnTo>
                  <a:pt x="163" y="92"/>
                </a:lnTo>
                <a:lnTo>
                  <a:pt x="163" y="97"/>
                </a:lnTo>
                <a:lnTo>
                  <a:pt x="165" y="101"/>
                </a:lnTo>
                <a:lnTo>
                  <a:pt x="165" y="101"/>
                </a:lnTo>
                <a:lnTo>
                  <a:pt x="172" y="106"/>
                </a:lnTo>
                <a:lnTo>
                  <a:pt x="179" y="111"/>
                </a:lnTo>
                <a:lnTo>
                  <a:pt x="189" y="116"/>
                </a:lnTo>
                <a:lnTo>
                  <a:pt x="189" y="116"/>
                </a:lnTo>
                <a:close/>
                <a:moveTo>
                  <a:pt x="125" y="255"/>
                </a:moveTo>
                <a:lnTo>
                  <a:pt x="125" y="255"/>
                </a:lnTo>
                <a:lnTo>
                  <a:pt x="131" y="275"/>
                </a:lnTo>
                <a:lnTo>
                  <a:pt x="140" y="300"/>
                </a:lnTo>
                <a:lnTo>
                  <a:pt x="140" y="300"/>
                </a:lnTo>
                <a:lnTo>
                  <a:pt x="141" y="306"/>
                </a:lnTo>
                <a:lnTo>
                  <a:pt x="143" y="314"/>
                </a:lnTo>
                <a:lnTo>
                  <a:pt x="145" y="325"/>
                </a:lnTo>
                <a:lnTo>
                  <a:pt x="130" y="360"/>
                </a:lnTo>
                <a:lnTo>
                  <a:pt x="110" y="360"/>
                </a:lnTo>
                <a:lnTo>
                  <a:pt x="110" y="360"/>
                </a:lnTo>
                <a:lnTo>
                  <a:pt x="102" y="349"/>
                </a:lnTo>
                <a:lnTo>
                  <a:pt x="95" y="339"/>
                </a:lnTo>
                <a:lnTo>
                  <a:pt x="90" y="330"/>
                </a:lnTo>
                <a:lnTo>
                  <a:pt x="90" y="330"/>
                </a:lnTo>
                <a:lnTo>
                  <a:pt x="79" y="313"/>
                </a:lnTo>
                <a:lnTo>
                  <a:pt x="70" y="300"/>
                </a:lnTo>
                <a:lnTo>
                  <a:pt x="70" y="300"/>
                </a:lnTo>
                <a:lnTo>
                  <a:pt x="69" y="296"/>
                </a:lnTo>
                <a:lnTo>
                  <a:pt x="69" y="291"/>
                </a:lnTo>
                <a:lnTo>
                  <a:pt x="70" y="280"/>
                </a:lnTo>
                <a:lnTo>
                  <a:pt x="70" y="280"/>
                </a:lnTo>
                <a:lnTo>
                  <a:pt x="72" y="278"/>
                </a:lnTo>
                <a:lnTo>
                  <a:pt x="79" y="274"/>
                </a:lnTo>
                <a:lnTo>
                  <a:pt x="97" y="265"/>
                </a:lnTo>
                <a:lnTo>
                  <a:pt x="125" y="255"/>
                </a:lnTo>
                <a:lnTo>
                  <a:pt x="125" y="255"/>
                </a:lnTo>
                <a:close/>
                <a:moveTo>
                  <a:pt x="359" y="245"/>
                </a:moveTo>
                <a:lnTo>
                  <a:pt x="359" y="245"/>
                </a:lnTo>
                <a:lnTo>
                  <a:pt x="366" y="248"/>
                </a:lnTo>
                <a:lnTo>
                  <a:pt x="378" y="253"/>
                </a:lnTo>
                <a:lnTo>
                  <a:pt x="394" y="260"/>
                </a:lnTo>
                <a:lnTo>
                  <a:pt x="394" y="260"/>
                </a:lnTo>
                <a:lnTo>
                  <a:pt x="399" y="263"/>
                </a:lnTo>
                <a:lnTo>
                  <a:pt x="403" y="266"/>
                </a:lnTo>
                <a:lnTo>
                  <a:pt x="404" y="269"/>
                </a:lnTo>
                <a:lnTo>
                  <a:pt x="404" y="270"/>
                </a:lnTo>
                <a:lnTo>
                  <a:pt x="404" y="270"/>
                </a:lnTo>
                <a:lnTo>
                  <a:pt x="394" y="296"/>
                </a:lnTo>
                <a:lnTo>
                  <a:pt x="388" y="315"/>
                </a:lnTo>
                <a:lnTo>
                  <a:pt x="384" y="330"/>
                </a:lnTo>
                <a:lnTo>
                  <a:pt x="384" y="330"/>
                </a:lnTo>
                <a:lnTo>
                  <a:pt x="381" y="339"/>
                </a:lnTo>
                <a:lnTo>
                  <a:pt x="378" y="344"/>
                </a:lnTo>
                <a:lnTo>
                  <a:pt x="374" y="348"/>
                </a:lnTo>
                <a:lnTo>
                  <a:pt x="369" y="350"/>
                </a:lnTo>
                <a:lnTo>
                  <a:pt x="369" y="350"/>
                </a:lnTo>
                <a:lnTo>
                  <a:pt x="363" y="354"/>
                </a:lnTo>
                <a:lnTo>
                  <a:pt x="356" y="359"/>
                </a:lnTo>
                <a:lnTo>
                  <a:pt x="349" y="365"/>
                </a:lnTo>
                <a:lnTo>
                  <a:pt x="349" y="365"/>
                </a:lnTo>
                <a:lnTo>
                  <a:pt x="344" y="315"/>
                </a:lnTo>
                <a:lnTo>
                  <a:pt x="344" y="315"/>
                </a:lnTo>
                <a:lnTo>
                  <a:pt x="344" y="309"/>
                </a:lnTo>
                <a:lnTo>
                  <a:pt x="346" y="300"/>
                </a:lnTo>
                <a:lnTo>
                  <a:pt x="348" y="291"/>
                </a:lnTo>
                <a:lnTo>
                  <a:pt x="349" y="285"/>
                </a:lnTo>
                <a:lnTo>
                  <a:pt x="349" y="285"/>
                </a:lnTo>
                <a:lnTo>
                  <a:pt x="350" y="275"/>
                </a:lnTo>
                <a:lnTo>
                  <a:pt x="353" y="263"/>
                </a:lnTo>
                <a:lnTo>
                  <a:pt x="355" y="250"/>
                </a:lnTo>
                <a:lnTo>
                  <a:pt x="358" y="247"/>
                </a:lnTo>
                <a:lnTo>
                  <a:pt x="359" y="245"/>
                </a:lnTo>
                <a:lnTo>
                  <a:pt x="359" y="2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16442A1C-28C4-455B-ABCD-512FB3A8930D}"/>
              </a:ext>
            </a:extLst>
          </p:cNvPr>
          <p:cNvSpPr>
            <a:spLocks/>
          </p:cNvSpPr>
          <p:nvPr/>
        </p:nvSpPr>
        <p:spPr bwMode="auto">
          <a:xfrm>
            <a:off x="8479627" y="4694550"/>
            <a:ext cx="579438" cy="1714500"/>
          </a:xfrm>
          <a:custGeom>
            <a:avLst/>
            <a:gdLst>
              <a:gd name="T0" fmla="*/ 101 w 365"/>
              <a:gd name="T1" fmla="*/ 29 h 1080"/>
              <a:gd name="T2" fmla="*/ 92 w 365"/>
              <a:gd name="T3" fmla="*/ 45 h 1080"/>
              <a:gd name="T4" fmla="*/ 92 w 365"/>
              <a:gd name="T5" fmla="*/ 62 h 1080"/>
              <a:gd name="T6" fmla="*/ 72 w 365"/>
              <a:gd name="T7" fmla="*/ 74 h 1080"/>
              <a:gd name="T8" fmla="*/ 66 w 365"/>
              <a:gd name="T9" fmla="*/ 84 h 1080"/>
              <a:gd name="T10" fmla="*/ 71 w 365"/>
              <a:gd name="T11" fmla="*/ 106 h 1080"/>
              <a:gd name="T12" fmla="*/ 76 w 365"/>
              <a:gd name="T13" fmla="*/ 116 h 1080"/>
              <a:gd name="T14" fmla="*/ 70 w 365"/>
              <a:gd name="T15" fmla="*/ 149 h 1080"/>
              <a:gd name="T16" fmla="*/ 71 w 365"/>
              <a:gd name="T17" fmla="*/ 164 h 1080"/>
              <a:gd name="T18" fmla="*/ 66 w 365"/>
              <a:gd name="T19" fmla="*/ 197 h 1080"/>
              <a:gd name="T20" fmla="*/ 43 w 365"/>
              <a:gd name="T21" fmla="*/ 221 h 1080"/>
              <a:gd name="T22" fmla="*/ 28 w 365"/>
              <a:gd name="T23" fmla="*/ 251 h 1080"/>
              <a:gd name="T24" fmla="*/ 20 w 365"/>
              <a:gd name="T25" fmla="*/ 296 h 1080"/>
              <a:gd name="T26" fmla="*/ 6 w 365"/>
              <a:gd name="T27" fmla="*/ 346 h 1080"/>
              <a:gd name="T28" fmla="*/ 0 w 365"/>
              <a:gd name="T29" fmla="*/ 371 h 1080"/>
              <a:gd name="T30" fmla="*/ 14 w 365"/>
              <a:gd name="T31" fmla="*/ 381 h 1080"/>
              <a:gd name="T32" fmla="*/ 4 w 365"/>
              <a:gd name="T33" fmla="*/ 397 h 1080"/>
              <a:gd name="T34" fmla="*/ 0 w 365"/>
              <a:gd name="T35" fmla="*/ 411 h 1080"/>
              <a:gd name="T36" fmla="*/ 15 w 365"/>
              <a:gd name="T37" fmla="*/ 448 h 1080"/>
              <a:gd name="T38" fmla="*/ 36 w 365"/>
              <a:gd name="T39" fmla="*/ 455 h 1080"/>
              <a:gd name="T40" fmla="*/ 91 w 365"/>
              <a:gd name="T41" fmla="*/ 465 h 1080"/>
              <a:gd name="T42" fmla="*/ 91 w 365"/>
              <a:gd name="T43" fmla="*/ 695 h 1080"/>
              <a:gd name="T44" fmla="*/ 86 w 365"/>
              <a:gd name="T45" fmla="*/ 804 h 1080"/>
              <a:gd name="T46" fmla="*/ 101 w 365"/>
              <a:gd name="T47" fmla="*/ 949 h 1080"/>
              <a:gd name="T48" fmla="*/ 91 w 365"/>
              <a:gd name="T49" fmla="*/ 991 h 1080"/>
              <a:gd name="T50" fmla="*/ 70 w 365"/>
              <a:gd name="T51" fmla="*/ 1001 h 1080"/>
              <a:gd name="T52" fmla="*/ 51 w 365"/>
              <a:gd name="T53" fmla="*/ 1019 h 1080"/>
              <a:gd name="T54" fmla="*/ 69 w 365"/>
              <a:gd name="T55" fmla="*/ 1035 h 1080"/>
              <a:gd name="T56" fmla="*/ 105 w 365"/>
              <a:gd name="T57" fmla="*/ 1032 h 1080"/>
              <a:gd name="T58" fmla="*/ 171 w 365"/>
              <a:gd name="T59" fmla="*/ 1014 h 1080"/>
              <a:gd name="T60" fmla="*/ 191 w 365"/>
              <a:gd name="T61" fmla="*/ 1009 h 1080"/>
              <a:gd name="T62" fmla="*/ 190 w 365"/>
              <a:gd name="T63" fmla="*/ 980 h 1080"/>
              <a:gd name="T64" fmla="*/ 198 w 365"/>
              <a:gd name="T65" fmla="*/ 981 h 1080"/>
              <a:gd name="T66" fmla="*/ 196 w 365"/>
              <a:gd name="T67" fmla="*/ 865 h 1080"/>
              <a:gd name="T68" fmla="*/ 236 w 365"/>
              <a:gd name="T69" fmla="*/ 869 h 1080"/>
              <a:gd name="T70" fmla="*/ 251 w 365"/>
              <a:gd name="T71" fmla="*/ 902 h 1080"/>
              <a:gd name="T72" fmla="*/ 254 w 365"/>
              <a:gd name="T73" fmla="*/ 1001 h 1080"/>
              <a:gd name="T74" fmla="*/ 258 w 365"/>
              <a:gd name="T75" fmla="*/ 1037 h 1080"/>
              <a:gd name="T76" fmla="*/ 271 w 365"/>
              <a:gd name="T77" fmla="*/ 1074 h 1080"/>
              <a:gd name="T78" fmla="*/ 297 w 365"/>
              <a:gd name="T79" fmla="*/ 1080 h 1080"/>
              <a:gd name="T80" fmla="*/ 319 w 365"/>
              <a:gd name="T81" fmla="*/ 1070 h 1080"/>
              <a:gd name="T82" fmla="*/ 325 w 365"/>
              <a:gd name="T83" fmla="*/ 1014 h 1080"/>
              <a:gd name="T84" fmla="*/ 330 w 365"/>
              <a:gd name="T85" fmla="*/ 859 h 1080"/>
              <a:gd name="T86" fmla="*/ 330 w 365"/>
              <a:gd name="T87" fmla="*/ 610 h 1080"/>
              <a:gd name="T88" fmla="*/ 330 w 365"/>
              <a:gd name="T89" fmla="*/ 540 h 1080"/>
              <a:gd name="T90" fmla="*/ 335 w 365"/>
              <a:gd name="T91" fmla="*/ 515 h 1080"/>
              <a:gd name="T92" fmla="*/ 350 w 365"/>
              <a:gd name="T93" fmla="*/ 435 h 1080"/>
              <a:gd name="T94" fmla="*/ 355 w 365"/>
              <a:gd name="T95" fmla="*/ 401 h 1080"/>
              <a:gd name="T96" fmla="*/ 365 w 365"/>
              <a:gd name="T97" fmla="*/ 356 h 1080"/>
              <a:gd name="T98" fmla="*/ 345 w 365"/>
              <a:gd name="T99" fmla="*/ 303 h 1080"/>
              <a:gd name="T100" fmla="*/ 338 w 365"/>
              <a:gd name="T101" fmla="*/ 230 h 1080"/>
              <a:gd name="T102" fmla="*/ 325 w 365"/>
              <a:gd name="T103" fmla="*/ 211 h 1080"/>
              <a:gd name="T104" fmla="*/ 256 w 365"/>
              <a:gd name="T105" fmla="*/ 185 h 1080"/>
              <a:gd name="T106" fmla="*/ 226 w 365"/>
              <a:gd name="T107" fmla="*/ 161 h 1080"/>
              <a:gd name="T108" fmla="*/ 231 w 365"/>
              <a:gd name="T109" fmla="*/ 138 h 1080"/>
              <a:gd name="T110" fmla="*/ 236 w 365"/>
              <a:gd name="T111" fmla="*/ 111 h 1080"/>
              <a:gd name="T112" fmla="*/ 236 w 365"/>
              <a:gd name="T113" fmla="*/ 78 h 1080"/>
              <a:gd name="T114" fmla="*/ 239 w 365"/>
              <a:gd name="T115" fmla="*/ 65 h 1080"/>
              <a:gd name="T116" fmla="*/ 201 w 365"/>
              <a:gd name="T117" fmla="*/ 17 h 1080"/>
              <a:gd name="T118" fmla="*/ 171 w 365"/>
              <a:gd name="T119" fmla="*/ 12 h 1080"/>
              <a:gd name="T120" fmla="*/ 167 w 365"/>
              <a:gd name="T121" fmla="*/ 2 h 10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5" h="1080">
                <a:moveTo>
                  <a:pt x="131" y="17"/>
                </a:moveTo>
                <a:lnTo>
                  <a:pt x="131" y="17"/>
                </a:lnTo>
                <a:lnTo>
                  <a:pt x="106" y="27"/>
                </a:lnTo>
                <a:lnTo>
                  <a:pt x="106" y="27"/>
                </a:lnTo>
                <a:lnTo>
                  <a:pt x="101" y="29"/>
                </a:lnTo>
                <a:lnTo>
                  <a:pt x="99" y="33"/>
                </a:lnTo>
                <a:lnTo>
                  <a:pt x="96" y="37"/>
                </a:lnTo>
                <a:lnTo>
                  <a:pt x="96" y="37"/>
                </a:lnTo>
                <a:lnTo>
                  <a:pt x="94" y="43"/>
                </a:lnTo>
                <a:lnTo>
                  <a:pt x="92" y="45"/>
                </a:lnTo>
                <a:lnTo>
                  <a:pt x="91" y="52"/>
                </a:lnTo>
                <a:lnTo>
                  <a:pt x="91" y="52"/>
                </a:lnTo>
                <a:lnTo>
                  <a:pt x="91" y="58"/>
                </a:lnTo>
                <a:lnTo>
                  <a:pt x="92" y="60"/>
                </a:lnTo>
                <a:lnTo>
                  <a:pt x="92" y="62"/>
                </a:lnTo>
                <a:lnTo>
                  <a:pt x="91" y="63"/>
                </a:lnTo>
                <a:lnTo>
                  <a:pt x="86" y="67"/>
                </a:lnTo>
                <a:lnTo>
                  <a:pt x="86" y="67"/>
                </a:lnTo>
                <a:lnTo>
                  <a:pt x="75" y="72"/>
                </a:lnTo>
                <a:lnTo>
                  <a:pt x="72" y="74"/>
                </a:lnTo>
                <a:lnTo>
                  <a:pt x="71" y="77"/>
                </a:lnTo>
                <a:lnTo>
                  <a:pt x="71" y="77"/>
                </a:lnTo>
                <a:lnTo>
                  <a:pt x="70" y="80"/>
                </a:lnTo>
                <a:lnTo>
                  <a:pt x="69" y="83"/>
                </a:lnTo>
                <a:lnTo>
                  <a:pt x="66" y="84"/>
                </a:lnTo>
                <a:lnTo>
                  <a:pt x="66" y="86"/>
                </a:lnTo>
                <a:lnTo>
                  <a:pt x="66" y="86"/>
                </a:lnTo>
                <a:lnTo>
                  <a:pt x="69" y="96"/>
                </a:lnTo>
                <a:lnTo>
                  <a:pt x="71" y="106"/>
                </a:lnTo>
                <a:lnTo>
                  <a:pt x="71" y="106"/>
                </a:lnTo>
                <a:lnTo>
                  <a:pt x="72" y="109"/>
                </a:lnTo>
                <a:lnTo>
                  <a:pt x="75" y="110"/>
                </a:lnTo>
                <a:lnTo>
                  <a:pt x="76" y="113"/>
                </a:lnTo>
                <a:lnTo>
                  <a:pt x="76" y="116"/>
                </a:lnTo>
                <a:lnTo>
                  <a:pt x="76" y="116"/>
                </a:lnTo>
                <a:lnTo>
                  <a:pt x="76" y="124"/>
                </a:lnTo>
                <a:lnTo>
                  <a:pt x="76" y="131"/>
                </a:lnTo>
                <a:lnTo>
                  <a:pt x="76" y="141"/>
                </a:lnTo>
                <a:lnTo>
                  <a:pt x="76" y="141"/>
                </a:lnTo>
                <a:lnTo>
                  <a:pt x="70" y="149"/>
                </a:lnTo>
                <a:lnTo>
                  <a:pt x="66" y="156"/>
                </a:lnTo>
                <a:lnTo>
                  <a:pt x="65" y="159"/>
                </a:lnTo>
                <a:lnTo>
                  <a:pt x="66" y="161"/>
                </a:lnTo>
                <a:lnTo>
                  <a:pt x="66" y="161"/>
                </a:lnTo>
                <a:lnTo>
                  <a:pt x="71" y="164"/>
                </a:lnTo>
                <a:lnTo>
                  <a:pt x="76" y="165"/>
                </a:lnTo>
                <a:lnTo>
                  <a:pt x="81" y="166"/>
                </a:lnTo>
                <a:lnTo>
                  <a:pt x="81" y="181"/>
                </a:lnTo>
                <a:lnTo>
                  <a:pt x="81" y="181"/>
                </a:lnTo>
                <a:lnTo>
                  <a:pt x="66" y="197"/>
                </a:lnTo>
                <a:lnTo>
                  <a:pt x="54" y="209"/>
                </a:lnTo>
                <a:lnTo>
                  <a:pt x="46" y="216"/>
                </a:lnTo>
                <a:lnTo>
                  <a:pt x="46" y="216"/>
                </a:lnTo>
                <a:lnTo>
                  <a:pt x="44" y="219"/>
                </a:lnTo>
                <a:lnTo>
                  <a:pt x="43" y="221"/>
                </a:lnTo>
                <a:lnTo>
                  <a:pt x="39" y="229"/>
                </a:lnTo>
                <a:lnTo>
                  <a:pt x="35" y="239"/>
                </a:lnTo>
                <a:lnTo>
                  <a:pt x="31" y="246"/>
                </a:lnTo>
                <a:lnTo>
                  <a:pt x="31" y="246"/>
                </a:lnTo>
                <a:lnTo>
                  <a:pt x="28" y="251"/>
                </a:lnTo>
                <a:lnTo>
                  <a:pt x="25" y="255"/>
                </a:lnTo>
                <a:lnTo>
                  <a:pt x="24" y="262"/>
                </a:lnTo>
                <a:lnTo>
                  <a:pt x="21" y="276"/>
                </a:lnTo>
                <a:lnTo>
                  <a:pt x="21" y="276"/>
                </a:lnTo>
                <a:lnTo>
                  <a:pt x="20" y="296"/>
                </a:lnTo>
                <a:lnTo>
                  <a:pt x="20" y="315"/>
                </a:lnTo>
                <a:lnTo>
                  <a:pt x="21" y="336"/>
                </a:lnTo>
                <a:lnTo>
                  <a:pt x="21" y="336"/>
                </a:lnTo>
                <a:lnTo>
                  <a:pt x="15" y="339"/>
                </a:lnTo>
                <a:lnTo>
                  <a:pt x="6" y="346"/>
                </a:lnTo>
                <a:lnTo>
                  <a:pt x="6" y="346"/>
                </a:lnTo>
                <a:lnTo>
                  <a:pt x="4" y="352"/>
                </a:lnTo>
                <a:lnTo>
                  <a:pt x="0" y="361"/>
                </a:lnTo>
                <a:lnTo>
                  <a:pt x="0" y="368"/>
                </a:lnTo>
                <a:lnTo>
                  <a:pt x="0" y="371"/>
                </a:lnTo>
                <a:lnTo>
                  <a:pt x="1" y="371"/>
                </a:lnTo>
                <a:lnTo>
                  <a:pt x="11" y="366"/>
                </a:lnTo>
                <a:lnTo>
                  <a:pt x="11" y="366"/>
                </a:lnTo>
                <a:lnTo>
                  <a:pt x="14" y="373"/>
                </a:lnTo>
                <a:lnTo>
                  <a:pt x="14" y="381"/>
                </a:lnTo>
                <a:lnTo>
                  <a:pt x="13" y="383"/>
                </a:lnTo>
                <a:lnTo>
                  <a:pt x="11" y="386"/>
                </a:lnTo>
                <a:lnTo>
                  <a:pt x="11" y="386"/>
                </a:lnTo>
                <a:lnTo>
                  <a:pt x="8" y="391"/>
                </a:lnTo>
                <a:lnTo>
                  <a:pt x="4" y="397"/>
                </a:lnTo>
                <a:lnTo>
                  <a:pt x="1" y="402"/>
                </a:lnTo>
                <a:lnTo>
                  <a:pt x="1" y="406"/>
                </a:lnTo>
                <a:lnTo>
                  <a:pt x="1" y="406"/>
                </a:lnTo>
                <a:lnTo>
                  <a:pt x="1" y="408"/>
                </a:lnTo>
                <a:lnTo>
                  <a:pt x="0" y="411"/>
                </a:lnTo>
                <a:lnTo>
                  <a:pt x="1" y="418"/>
                </a:lnTo>
                <a:lnTo>
                  <a:pt x="6" y="430"/>
                </a:lnTo>
                <a:lnTo>
                  <a:pt x="6" y="430"/>
                </a:lnTo>
                <a:lnTo>
                  <a:pt x="13" y="443"/>
                </a:lnTo>
                <a:lnTo>
                  <a:pt x="15" y="448"/>
                </a:lnTo>
                <a:lnTo>
                  <a:pt x="18" y="450"/>
                </a:lnTo>
                <a:lnTo>
                  <a:pt x="20" y="453"/>
                </a:lnTo>
                <a:lnTo>
                  <a:pt x="25" y="454"/>
                </a:lnTo>
                <a:lnTo>
                  <a:pt x="36" y="455"/>
                </a:lnTo>
                <a:lnTo>
                  <a:pt x="36" y="455"/>
                </a:lnTo>
                <a:lnTo>
                  <a:pt x="54" y="457"/>
                </a:lnTo>
                <a:lnTo>
                  <a:pt x="71" y="459"/>
                </a:lnTo>
                <a:lnTo>
                  <a:pt x="85" y="462"/>
                </a:lnTo>
                <a:lnTo>
                  <a:pt x="90" y="464"/>
                </a:lnTo>
                <a:lnTo>
                  <a:pt x="91" y="465"/>
                </a:lnTo>
                <a:lnTo>
                  <a:pt x="91" y="465"/>
                </a:lnTo>
                <a:lnTo>
                  <a:pt x="91" y="563"/>
                </a:lnTo>
                <a:lnTo>
                  <a:pt x="91" y="639"/>
                </a:lnTo>
                <a:lnTo>
                  <a:pt x="91" y="695"/>
                </a:lnTo>
                <a:lnTo>
                  <a:pt x="91" y="695"/>
                </a:lnTo>
                <a:lnTo>
                  <a:pt x="91" y="730"/>
                </a:lnTo>
                <a:lnTo>
                  <a:pt x="90" y="757"/>
                </a:lnTo>
                <a:lnTo>
                  <a:pt x="87" y="781"/>
                </a:lnTo>
                <a:lnTo>
                  <a:pt x="86" y="804"/>
                </a:lnTo>
                <a:lnTo>
                  <a:pt x="86" y="804"/>
                </a:lnTo>
                <a:lnTo>
                  <a:pt x="86" y="818"/>
                </a:lnTo>
                <a:lnTo>
                  <a:pt x="87" y="834"/>
                </a:lnTo>
                <a:lnTo>
                  <a:pt x="90" y="870"/>
                </a:lnTo>
                <a:lnTo>
                  <a:pt x="96" y="919"/>
                </a:lnTo>
                <a:lnTo>
                  <a:pt x="101" y="949"/>
                </a:lnTo>
                <a:lnTo>
                  <a:pt x="111" y="964"/>
                </a:lnTo>
                <a:lnTo>
                  <a:pt x="111" y="964"/>
                </a:lnTo>
                <a:lnTo>
                  <a:pt x="109" y="969"/>
                </a:lnTo>
                <a:lnTo>
                  <a:pt x="101" y="979"/>
                </a:lnTo>
                <a:lnTo>
                  <a:pt x="91" y="991"/>
                </a:lnTo>
                <a:lnTo>
                  <a:pt x="86" y="995"/>
                </a:lnTo>
                <a:lnTo>
                  <a:pt x="81" y="999"/>
                </a:lnTo>
                <a:lnTo>
                  <a:pt x="81" y="999"/>
                </a:lnTo>
                <a:lnTo>
                  <a:pt x="76" y="1000"/>
                </a:lnTo>
                <a:lnTo>
                  <a:pt x="70" y="1001"/>
                </a:lnTo>
                <a:lnTo>
                  <a:pt x="59" y="1004"/>
                </a:lnTo>
                <a:lnTo>
                  <a:pt x="54" y="1005"/>
                </a:lnTo>
                <a:lnTo>
                  <a:pt x="51" y="1008"/>
                </a:lnTo>
                <a:lnTo>
                  <a:pt x="50" y="1013"/>
                </a:lnTo>
                <a:lnTo>
                  <a:pt x="51" y="1019"/>
                </a:lnTo>
                <a:lnTo>
                  <a:pt x="51" y="1019"/>
                </a:lnTo>
                <a:lnTo>
                  <a:pt x="55" y="1025"/>
                </a:lnTo>
                <a:lnTo>
                  <a:pt x="59" y="1030"/>
                </a:lnTo>
                <a:lnTo>
                  <a:pt x="64" y="1032"/>
                </a:lnTo>
                <a:lnTo>
                  <a:pt x="69" y="1035"/>
                </a:lnTo>
                <a:lnTo>
                  <a:pt x="75" y="1035"/>
                </a:lnTo>
                <a:lnTo>
                  <a:pt x="81" y="1035"/>
                </a:lnTo>
                <a:lnTo>
                  <a:pt x="96" y="1034"/>
                </a:lnTo>
                <a:lnTo>
                  <a:pt x="96" y="1034"/>
                </a:lnTo>
                <a:lnTo>
                  <a:pt x="105" y="1032"/>
                </a:lnTo>
                <a:lnTo>
                  <a:pt x="115" y="1030"/>
                </a:lnTo>
                <a:lnTo>
                  <a:pt x="137" y="1022"/>
                </a:lnTo>
                <a:lnTo>
                  <a:pt x="157" y="1016"/>
                </a:lnTo>
                <a:lnTo>
                  <a:pt x="165" y="1015"/>
                </a:lnTo>
                <a:lnTo>
                  <a:pt x="171" y="1014"/>
                </a:lnTo>
                <a:lnTo>
                  <a:pt x="171" y="1014"/>
                </a:lnTo>
                <a:lnTo>
                  <a:pt x="186" y="1014"/>
                </a:lnTo>
                <a:lnTo>
                  <a:pt x="190" y="1013"/>
                </a:lnTo>
                <a:lnTo>
                  <a:pt x="191" y="1011"/>
                </a:lnTo>
                <a:lnTo>
                  <a:pt x="191" y="1009"/>
                </a:lnTo>
                <a:lnTo>
                  <a:pt x="191" y="1009"/>
                </a:lnTo>
                <a:lnTo>
                  <a:pt x="190" y="1001"/>
                </a:lnTo>
                <a:lnTo>
                  <a:pt x="188" y="991"/>
                </a:lnTo>
                <a:lnTo>
                  <a:pt x="188" y="983"/>
                </a:lnTo>
                <a:lnTo>
                  <a:pt x="190" y="980"/>
                </a:lnTo>
                <a:lnTo>
                  <a:pt x="191" y="979"/>
                </a:lnTo>
                <a:lnTo>
                  <a:pt x="191" y="979"/>
                </a:lnTo>
                <a:lnTo>
                  <a:pt x="193" y="979"/>
                </a:lnTo>
                <a:lnTo>
                  <a:pt x="196" y="979"/>
                </a:lnTo>
                <a:lnTo>
                  <a:pt x="198" y="981"/>
                </a:lnTo>
                <a:lnTo>
                  <a:pt x="200" y="981"/>
                </a:lnTo>
                <a:lnTo>
                  <a:pt x="201" y="980"/>
                </a:lnTo>
                <a:lnTo>
                  <a:pt x="201" y="974"/>
                </a:lnTo>
                <a:lnTo>
                  <a:pt x="201" y="974"/>
                </a:lnTo>
                <a:lnTo>
                  <a:pt x="196" y="865"/>
                </a:lnTo>
                <a:lnTo>
                  <a:pt x="191" y="764"/>
                </a:lnTo>
                <a:lnTo>
                  <a:pt x="191" y="660"/>
                </a:lnTo>
                <a:lnTo>
                  <a:pt x="191" y="660"/>
                </a:lnTo>
                <a:lnTo>
                  <a:pt x="236" y="869"/>
                </a:lnTo>
                <a:lnTo>
                  <a:pt x="236" y="869"/>
                </a:lnTo>
                <a:lnTo>
                  <a:pt x="238" y="875"/>
                </a:lnTo>
                <a:lnTo>
                  <a:pt x="243" y="883"/>
                </a:lnTo>
                <a:lnTo>
                  <a:pt x="246" y="889"/>
                </a:lnTo>
                <a:lnTo>
                  <a:pt x="248" y="894"/>
                </a:lnTo>
                <a:lnTo>
                  <a:pt x="251" y="902"/>
                </a:lnTo>
                <a:lnTo>
                  <a:pt x="251" y="909"/>
                </a:lnTo>
                <a:lnTo>
                  <a:pt x="251" y="989"/>
                </a:lnTo>
                <a:lnTo>
                  <a:pt x="251" y="989"/>
                </a:lnTo>
                <a:lnTo>
                  <a:pt x="252" y="995"/>
                </a:lnTo>
                <a:lnTo>
                  <a:pt x="254" y="1001"/>
                </a:lnTo>
                <a:lnTo>
                  <a:pt x="258" y="1006"/>
                </a:lnTo>
                <a:lnTo>
                  <a:pt x="261" y="1009"/>
                </a:lnTo>
                <a:lnTo>
                  <a:pt x="261" y="1009"/>
                </a:lnTo>
                <a:lnTo>
                  <a:pt x="259" y="1018"/>
                </a:lnTo>
                <a:lnTo>
                  <a:pt x="258" y="1037"/>
                </a:lnTo>
                <a:lnTo>
                  <a:pt x="259" y="1049"/>
                </a:lnTo>
                <a:lnTo>
                  <a:pt x="261" y="1059"/>
                </a:lnTo>
                <a:lnTo>
                  <a:pt x="264" y="1067"/>
                </a:lnTo>
                <a:lnTo>
                  <a:pt x="267" y="1071"/>
                </a:lnTo>
                <a:lnTo>
                  <a:pt x="271" y="1074"/>
                </a:lnTo>
                <a:lnTo>
                  <a:pt x="271" y="1074"/>
                </a:lnTo>
                <a:lnTo>
                  <a:pt x="278" y="1077"/>
                </a:lnTo>
                <a:lnTo>
                  <a:pt x="284" y="1079"/>
                </a:lnTo>
                <a:lnTo>
                  <a:pt x="291" y="1080"/>
                </a:lnTo>
                <a:lnTo>
                  <a:pt x="297" y="1080"/>
                </a:lnTo>
                <a:lnTo>
                  <a:pt x="307" y="1077"/>
                </a:lnTo>
                <a:lnTo>
                  <a:pt x="315" y="1074"/>
                </a:lnTo>
                <a:lnTo>
                  <a:pt x="315" y="1074"/>
                </a:lnTo>
                <a:lnTo>
                  <a:pt x="317" y="1072"/>
                </a:lnTo>
                <a:lnTo>
                  <a:pt x="319" y="1070"/>
                </a:lnTo>
                <a:lnTo>
                  <a:pt x="322" y="1062"/>
                </a:lnTo>
                <a:lnTo>
                  <a:pt x="323" y="1052"/>
                </a:lnTo>
                <a:lnTo>
                  <a:pt x="324" y="1041"/>
                </a:lnTo>
                <a:lnTo>
                  <a:pt x="325" y="1022"/>
                </a:lnTo>
                <a:lnTo>
                  <a:pt x="325" y="1014"/>
                </a:lnTo>
                <a:lnTo>
                  <a:pt x="340" y="1004"/>
                </a:lnTo>
                <a:lnTo>
                  <a:pt x="340" y="1004"/>
                </a:lnTo>
                <a:lnTo>
                  <a:pt x="335" y="946"/>
                </a:lnTo>
                <a:lnTo>
                  <a:pt x="333" y="899"/>
                </a:lnTo>
                <a:lnTo>
                  <a:pt x="330" y="859"/>
                </a:lnTo>
                <a:lnTo>
                  <a:pt x="330" y="859"/>
                </a:lnTo>
                <a:lnTo>
                  <a:pt x="330" y="803"/>
                </a:lnTo>
                <a:lnTo>
                  <a:pt x="330" y="721"/>
                </a:lnTo>
                <a:lnTo>
                  <a:pt x="330" y="645"/>
                </a:lnTo>
                <a:lnTo>
                  <a:pt x="330" y="610"/>
                </a:lnTo>
                <a:lnTo>
                  <a:pt x="330" y="610"/>
                </a:lnTo>
                <a:lnTo>
                  <a:pt x="330" y="599"/>
                </a:lnTo>
                <a:lnTo>
                  <a:pt x="330" y="576"/>
                </a:lnTo>
                <a:lnTo>
                  <a:pt x="332" y="555"/>
                </a:lnTo>
                <a:lnTo>
                  <a:pt x="330" y="540"/>
                </a:lnTo>
                <a:lnTo>
                  <a:pt x="330" y="540"/>
                </a:lnTo>
                <a:lnTo>
                  <a:pt x="329" y="534"/>
                </a:lnTo>
                <a:lnTo>
                  <a:pt x="329" y="530"/>
                </a:lnTo>
                <a:lnTo>
                  <a:pt x="335" y="515"/>
                </a:lnTo>
                <a:lnTo>
                  <a:pt x="335" y="515"/>
                </a:lnTo>
                <a:lnTo>
                  <a:pt x="340" y="498"/>
                </a:lnTo>
                <a:lnTo>
                  <a:pt x="347" y="475"/>
                </a:lnTo>
                <a:lnTo>
                  <a:pt x="350" y="453"/>
                </a:lnTo>
                <a:lnTo>
                  <a:pt x="350" y="443"/>
                </a:lnTo>
                <a:lnTo>
                  <a:pt x="350" y="435"/>
                </a:lnTo>
                <a:lnTo>
                  <a:pt x="350" y="435"/>
                </a:lnTo>
                <a:lnTo>
                  <a:pt x="349" y="424"/>
                </a:lnTo>
                <a:lnTo>
                  <a:pt x="350" y="418"/>
                </a:lnTo>
                <a:lnTo>
                  <a:pt x="355" y="401"/>
                </a:lnTo>
                <a:lnTo>
                  <a:pt x="355" y="401"/>
                </a:lnTo>
                <a:lnTo>
                  <a:pt x="359" y="387"/>
                </a:lnTo>
                <a:lnTo>
                  <a:pt x="360" y="374"/>
                </a:lnTo>
                <a:lnTo>
                  <a:pt x="363" y="364"/>
                </a:lnTo>
                <a:lnTo>
                  <a:pt x="365" y="356"/>
                </a:lnTo>
                <a:lnTo>
                  <a:pt x="365" y="356"/>
                </a:lnTo>
                <a:lnTo>
                  <a:pt x="365" y="351"/>
                </a:lnTo>
                <a:lnTo>
                  <a:pt x="363" y="344"/>
                </a:lnTo>
                <a:lnTo>
                  <a:pt x="355" y="327"/>
                </a:lnTo>
                <a:lnTo>
                  <a:pt x="350" y="316"/>
                </a:lnTo>
                <a:lnTo>
                  <a:pt x="345" y="303"/>
                </a:lnTo>
                <a:lnTo>
                  <a:pt x="342" y="290"/>
                </a:lnTo>
                <a:lnTo>
                  <a:pt x="340" y="276"/>
                </a:lnTo>
                <a:lnTo>
                  <a:pt x="340" y="276"/>
                </a:lnTo>
                <a:lnTo>
                  <a:pt x="339" y="250"/>
                </a:lnTo>
                <a:lnTo>
                  <a:pt x="338" y="230"/>
                </a:lnTo>
                <a:lnTo>
                  <a:pt x="337" y="222"/>
                </a:lnTo>
                <a:lnTo>
                  <a:pt x="334" y="217"/>
                </a:lnTo>
                <a:lnTo>
                  <a:pt x="330" y="214"/>
                </a:lnTo>
                <a:lnTo>
                  <a:pt x="325" y="211"/>
                </a:lnTo>
                <a:lnTo>
                  <a:pt x="325" y="211"/>
                </a:lnTo>
                <a:lnTo>
                  <a:pt x="312" y="207"/>
                </a:lnTo>
                <a:lnTo>
                  <a:pt x="296" y="202"/>
                </a:lnTo>
                <a:lnTo>
                  <a:pt x="266" y="191"/>
                </a:lnTo>
                <a:lnTo>
                  <a:pt x="266" y="191"/>
                </a:lnTo>
                <a:lnTo>
                  <a:pt x="256" y="185"/>
                </a:lnTo>
                <a:lnTo>
                  <a:pt x="246" y="179"/>
                </a:lnTo>
                <a:lnTo>
                  <a:pt x="236" y="171"/>
                </a:lnTo>
                <a:lnTo>
                  <a:pt x="236" y="171"/>
                </a:lnTo>
                <a:lnTo>
                  <a:pt x="232" y="166"/>
                </a:lnTo>
                <a:lnTo>
                  <a:pt x="226" y="161"/>
                </a:lnTo>
                <a:lnTo>
                  <a:pt x="226" y="161"/>
                </a:lnTo>
                <a:lnTo>
                  <a:pt x="226" y="160"/>
                </a:lnTo>
                <a:lnTo>
                  <a:pt x="226" y="156"/>
                </a:lnTo>
                <a:lnTo>
                  <a:pt x="228" y="148"/>
                </a:lnTo>
                <a:lnTo>
                  <a:pt x="231" y="138"/>
                </a:lnTo>
                <a:lnTo>
                  <a:pt x="231" y="131"/>
                </a:lnTo>
                <a:lnTo>
                  <a:pt x="231" y="131"/>
                </a:lnTo>
                <a:lnTo>
                  <a:pt x="231" y="128"/>
                </a:lnTo>
                <a:lnTo>
                  <a:pt x="231" y="123"/>
                </a:lnTo>
                <a:lnTo>
                  <a:pt x="236" y="111"/>
                </a:lnTo>
                <a:lnTo>
                  <a:pt x="236" y="111"/>
                </a:lnTo>
                <a:lnTo>
                  <a:pt x="237" y="106"/>
                </a:lnTo>
                <a:lnTo>
                  <a:pt x="238" y="101"/>
                </a:lnTo>
                <a:lnTo>
                  <a:pt x="237" y="89"/>
                </a:lnTo>
                <a:lnTo>
                  <a:pt x="236" y="78"/>
                </a:lnTo>
                <a:lnTo>
                  <a:pt x="236" y="72"/>
                </a:lnTo>
                <a:lnTo>
                  <a:pt x="236" y="72"/>
                </a:lnTo>
                <a:lnTo>
                  <a:pt x="237" y="69"/>
                </a:lnTo>
                <a:lnTo>
                  <a:pt x="239" y="68"/>
                </a:lnTo>
                <a:lnTo>
                  <a:pt x="239" y="65"/>
                </a:lnTo>
                <a:lnTo>
                  <a:pt x="238" y="63"/>
                </a:lnTo>
                <a:lnTo>
                  <a:pt x="231" y="52"/>
                </a:lnTo>
                <a:lnTo>
                  <a:pt x="231" y="52"/>
                </a:lnTo>
                <a:lnTo>
                  <a:pt x="212" y="28"/>
                </a:lnTo>
                <a:lnTo>
                  <a:pt x="201" y="17"/>
                </a:lnTo>
                <a:lnTo>
                  <a:pt x="201" y="17"/>
                </a:lnTo>
                <a:lnTo>
                  <a:pt x="198" y="15"/>
                </a:lnTo>
                <a:lnTo>
                  <a:pt x="195" y="14"/>
                </a:lnTo>
                <a:lnTo>
                  <a:pt x="185" y="12"/>
                </a:lnTo>
                <a:lnTo>
                  <a:pt x="171" y="12"/>
                </a:lnTo>
                <a:lnTo>
                  <a:pt x="171" y="12"/>
                </a:lnTo>
                <a:lnTo>
                  <a:pt x="171" y="9"/>
                </a:lnTo>
                <a:lnTo>
                  <a:pt x="170" y="4"/>
                </a:lnTo>
                <a:lnTo>
                  <a:pt x="168" y="3"/>
                </a:lnTo>
                <a:lnTo>
                  <a:pt x="167" y="2"/>
                </a:lnTo>
                <a:lnTo>
                  <a:pt x="165" y="0"/>
                </a:lnTo>
                <a:lnTo>
                  <a:pt x="161" y="2"/>
                </a:lnTo>
                <a:lnTo>
                  <a:pt x="131" y="1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5">
            <a:extLst>
              <a:ext uri="{FF2B5EF4-FFF2-40B4-BE49-F238E27FC236}">
                <a16:creationId xmlns:a16="http://schemas.microsoft.com/office/drawing/2014/main" id="{9C29730F-1861-460F-B7A3-51D5FBD393C3}"/>
              </a:ext>
            </a:extLst>
          </p:cNvPr>
          <p:cNvSpPr>
            <a:spLocks/>
          </p:cNvSpPr>
          <p:nvPr/>
        </p:nvSpPr>
        <p:spPr bwMode="auto">
          <a:xfrm>
            <a:off x="6495691" y="4676039"/>
            <a:ext cx="680411" cy="1733011"/>
          </a:xfrm>
          <a:custGeom>
            <a:avLst/>
            <a:gdLst>
              <a:gd name="T0" fmla="*/ 173 w 351"/>
              <a:gd name="T1" fmla="*/ 79 h 894"/>
              <a:gd name="T2" fmla="*/ 167 w 351"/>
              <a:gd name="T3" fmla="*/ 91 h 894"/>
              <a:gd name="T4" fmla="*/ 177 w 351"/>
              <a:gd name="T5" fmla="*/ 120 h 894"/>
              <a:gd name="T6" fmla="*/ 147 w 351"/>
              <a:gd name="T7" fmla="*/ 151 h 894"/>
              <a:gd name="T8" fmla="*/ 141 w 351"/>
              <a:gd name="T9" fmla="*/ 146 h 894"/>
              <a:gd name="T10" fmla="*/ 90 w 351"/>
              <a:gd name="T11" fmla="*/ 160 h 894"/>
              <a:gd name="T12" fmla="*/ 48 w 351"/>
              <a:gd name="T13" fmla="*/ 191 h 894"/>
              <a:gd name="T14" fmla="*/ 10 w 351"/>
              <a:gd name="T15" fmla="*/ 292 h 894"/>
              <a:gd name="T16" fmla="*/ 7 w 351"/>
              <a:gd name="T17" fmla="*/ 364 h 894"/>
              <a:gd name="T18" fmla="*/ 4 w 351"/>
              <a:gd name="T19" fmla="*/ 397 h 894"/>
              <a:gd name="T20" fmla="*/ 7 w 351"/>
              <a:gd name="T21" fmla="*/ 440 h 894"/>
              <a:gd name="T22" fmla="*/ 36 w 351"/>
              <a:gd name="T23" fmla="*/ 465 h 894"/>
              <a:gd name="T24" fmla="*/ 117 w 351"/>
              <a:gd name="T25" fmla="*/ 480 h 894"/>
              <a:gd name="T26" fmla="*/ 128 w 351"/>
              <a:gd name="T27" fmla="*/ 569 h 894"/>
              <a:gd name="T28" fmla="*/ 132 w 351"/>
              <a:gd name="T29" fmla="*/ 655 h 894"/>
              <a:gd name="T30" fmla="*/ 127 w 351"/>
              <a:gd name="T31" fmla="*/ 718 h 894"/>
              <a:gd name="T32" fmla="*/ 127 w 351"/>
              <a:gd name="T33" fmla="*/ 777 h 894"/>
              <a:gd name="T34" fmla="*/ 127 w 351"/>
              <a:gd name="T35" fmla="*/ 804 h 894"/>
              <a:gd name="T36" fmla="*/ 122 w 351"/>
              <a:gd name="T37" fmla="*/ 829 h 894"/>
              <a:gd name="T38" fmla="*/ 132 w 351"/>
              <a:gd name="T39" fmla="*/ 849 h 894"/>
              <a:gd name="T40" fmla="*/ 192 w 351"/>
              <a:gd name="T41" fmla="*/ 893 h 894"/>
              <a:gd name="T42" fmla="*/ 218 w 351"/>
              <a:gd name="T43" fmla="*/ 885 h 894"/>
              <a:gd name="T44" fmla="*/ 223 w 351"/>
              <a:gd name="T45" fmla="*/ 867 h 894"/>
              <a:gd name="T46" fmla="*/ 207 w 351"/>
              <a:gd name="T47" fmla="*/ 834 h 894"/>
              <a:gd name="T48" fmla="*/ 192 w 351"/>
              <a:gd name="T49" fmla="*/ 809 h 894"/>
              <a:gd name="T50" fmla="*/ 192 w 351"/>
              <a:gd name="T51" fmla="*/ 794 h 894"/>
              <a:gd name="T52" fmla="*/ 179 w 351"/>
              <a:gd name="T53" fmla="*/ 762 h 894"/>
              <a:gd name="T54" fmla="*/ 191 w 351"/>
              <a:gd name="T55" fmla="*/ 682 h 894"/>
              <a:gd name="T56" fmla="*/ 199 w 351"/>
              <a:gd name="T57" fmla="*/ 639 h 894"/>
              <a:gd name="T58" fmla="*/ 217 w 351"/>
              <a:gd name="T59" fmla="*/ 688 h 894"/>
              <a:gd name="T60" fmla="*/ 214 w 351"/>
              <a:gd name="T61" fmla="*/ 737 h 894"/>
              <a:gd name="T62" fmla="*/ 207 w 351"/>
              <a:gd name="T63" fmla="*/ 788 h 894"/>
              <a:gd name="T64" fmla="*/ 208 w 351"/>
              <a:gd name="T65" fmla="*/ 811 h 894"/>
              <a:gd name="T66" fmla="*/ 232 w 351"/>
              <a:gd name="T67" fmla="*/ 824 h 894"/>
              <a:gd name="T68" fmla="*/ 286 w 351"/>
              <a:gd name="T69" fmla="*/ 834 h 894"/>
              <a:gd name="T70" fmla="*/ 324 w 351"/>
              <a:gd name="T71" fmla="*/ 839 h 894"/>
              <a:gd name="T72" fmla="*/ 333 w 351"/>
              <a:gd name="T73" fmla="*/ 826 h 894"/>
              <a:gd name="T74" fmla="*/ 326 w 351"/>
              <a:gd name="T75" fmla="*/ 809 h 894"/>
              <a:gd name="T76" fmla="*/ 301 w 351"/>
              <a:gd name="T77" fmla="*/ 789 h 894"/>
              <a:gd name="T78" fmla="*/ 271 w 351"/>
              <a:gd name="T79" fmla="*/ 750 h 894"/>
              <a:gd name="T80" fmla="*/ 267 w 351"/>
              <a:gd name="T81" fmla="*/ 650 h 894"/>
              <a:gd name="T82" fmla="*/ 286 w 351"/>
              <a:gd name="T83" fmla="*/ 595 h 894"/>
              <a:gd name="T84" fmla="*/ 301 w 351"/>
              <a:gd name="T85" fmla="*/ 500 h 894"/>
              <a:gd name="T86" fmla="*/ 306 w 351"/>
              <a:gd name="T87" fmla="*/ 465 h 894"/>
              <a:gd name="T88" fmla="*/ 316 w 351"/>
              <a:gd name="T89" fmla="*/ 480 h 894"/>
              <a:gd name="T90" fmla="*/ 326 w 351"/>
              <a:gd name="T91" fmla="*/ 465 h 894"/>
              <a:gd name="T92" fmla="*/ 331 w 351"/>
              <a:gd name="T93" fmla="*/ 445 h 894"/>
              <a:gd name="T94" fmla="*/ 335 w 351"/>
              <a:gd name="T95" fmla="*/ 410 h 894"/>
              <a:gd name="T96" fmla="*/ 333 w 351"/>
              <a:gd name="T97" fmla="*/ 382 h 894"/>
              <a:gd name="T98" fmla="*/ 330 w 351"/>
              <a:gd name="T99" fmla="*/ 334 h 894"/>
              <a:gd name="T100" fmla="*/ 334 w 351"/>
              <a:gd name="T101" fmla="*/ 238 h 894"/>
              <a:gd name="T102" fmla="*/ 311 w 351"/>
              <a:gd name="T103" fmla="*/ 151 h 894"/>
              <a:gd name="T104" fmla="*/ 306 w 351"/>
              <a:gd name="T105" fmla="*/ 131 h 894"/>
              <a:gd name="T106" fmla="*/ 311 w 351"/>
              <a:gd name="T107" fmla="*/ 101 h 894"/>
              <a:gd name="T108" fmla="*/ 345 w 351"/>
              <a:gd name="T109" fmla="*/ 73 h 894"/>
              <a:gd name="T110" fmla="*/ 349 w 351"/>
              <a:gd name="T111" fmla="*/ 57 h 894"/>
              <a:gd name="T112" fmla="*/ 311 w 351"/>
              <a:gd name="T113" fmla="*/ 32 h 894"/>
              <a:gd name="T114" fmla="*/ 285 w 351"/>
              <a:gd name="T115" fmla="*/ 4 h 894"/>
              <a:gd name="T116" fmla="*/ 242 w 351"/>
              <a:gd name="T117" fmla="*/ 3 h 894"/>
              <a:gd name="T118" fmla="*/ 212 w 351"/>
              <a:gd name="T119" fmla="*/ 17 h 894"/>
              <a:gd name="T120" fmla="*/ 192 w 351"/>
              <a:gd name="T121" fmla="*/ 47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1" h="894">
                <a:moveTo>
                  <a:pt x="192" y="67"/>
                </a:moveTo>
                <a:lnTo>
                  <a:pt x="192" y="67"/>
                </a:lnTo>
                <a:lnTo>
                  <a:pt x="187" y="69"/>
                </a:lnTo>
                <a:lnTo>
                  <a:pt x="178" y="75"/>
                </a:lnTo>
                <a:lnTo>
                  <a:pt x="173" y="79"/>
                </a:lnTo>
                <a:lnTo>
                  <a:pt x="168" y="83"/>
                </a:lnTo>
                <a:lnTo>
                  <a:pt x="167" y="88"/>
                </a:lnTo>
                <a:lnTo>
                  <a:pt x="167" y="89"/>
                </a:lnTo>
                <a:lnTo>
                  <a:pt x="167" y="91"/>
                </a:lnTo>
                <a:lnTo>
                  <a:pt x="167" y="91"/>
                </a:lnTo>
                <a:lnTo>
                  <a:pt x="172" y="100"/>
                </a:lnTo>
                <a:lnTo>
                  <a:pt x="177" y="108"/>
                </a:lnTo>
                <a:lnTo>
                  <a:pt x="182" y="116"/>
                </a:lnTo>
                <a:lnTo>
                  <a:pt x="182" y="116"/>
                </a:lnTo>
                <a:lnTo>
                  <a:pt x="177" y="120"/>
                </a:lnTo>
                <a:lnTo>
                  <a:pt x="167" y="131"/>
                </a:lnTo>
                <a:lnTo>
                  <a:pt x="167" y="131"/>
                </a:lnTo>
                <a:lnTo>
                  <a:pt x="154" y="145"/>
                </a:lnTo>
                <a:lnTo>
                  <a:pt x="147" y="151"/>
                </a:lnTo>
                <a:lnTo>
                  <a:pt x="147" y="151"/>
                </a:lnTo>
                <a:lnTo>
                  <a:pt x="148" y="150"/>
                </a:lnTo>
                <a:lnTo>
                  <a:pt x="148" y="149"/>
                </a:lnTo>
                <a:lnTo>
                  <a:pt x="148" y="148"/>
                </a:lnTo>
                <a:lnTo>
                  <a:pt x="146" y="146"/>
                </a:lnTo>
                <a:lnTo>
                  <a:pt x="141" y="146"/>
                </a:lnTo>
                <a:lnTo>
                  <a:pt x="133" y="148"/>
                </a:lnTo>
                <a:lnTo>
                  <a:pt x="122" y="151"/>
                </a:lnTo>
                <a:lnTo>
                  <a:pt x="122" y="151"/>
                </a:lnTo>
                <a:lnTo>
                  <a:pt x="102" y="157"/>
                </a:lnTo>
                <a:lnTo>
                  <a:pt x="90" y="160"/>
                </a:lnTo>
                <a:lnTo>
                  <a:pt x="81" y="164"/>
                </a:lnTo>
                <a:lnTo>
                  <a:pt x="67" y="171"/>
                </a:lnTo>
                <a:lnTo>
                  <a:pt x="67" y="171"/>
                </a:lnTo>
                <a:lnTo>
                  <a:pt x="58" y="179"/>
                </a:lnTo>
                <a:lnTo>
                  <a:pt x="48" y="191"/>
                </a:lnTo>
                <a:lnTo>
                  <a:pt x="38" y="206"/>
                </a:lnTo>
                <a:lnTo>
                  <a:pt x="30" y="225"/>
                </a:lnTo>
                <a:lnTo>
                  <a:pt x="21" y="246"/>
                </a:lnTo>
                <a:lnTo>
                  <a:pt x="14" y="268"/>
                </a:lnTo>
                <a:lnTo>
                  <a:pt x="10" y="292"/>
                </a:lnTo>
                <a:lnTo>
                  <a:pt x="9" y="303"/>
                </a:lnTo>
                <a:lnTo>
                  <a:pt x="7" y="316"/>
                </a:lnTo>
                <a:lnTo>
                  <a:pt x="7" y="316"/>
                </a:lnTo>
                <a:lnTo>
                  <a:pt x="7" y="351"/>
                </a:lnTo>
                <a:lnTo>
                  <a:pt x="7" y="364"/>
                </a:lnTo>
                <a:lnTo>
                  <a:pt x="9" y="371"/>
                </a:lnTo>
                <a:lnTo>
                  <a:pt x="7" y="381"/>
                </a:lnTo>
                <a:lnTo>
                  <a:pt x="7" y="381"/>
                </a:lnTo>
                <a:lnTo>
                  <a:pt x="6" y="388"/>
                </a:lnTo>
                <a:lnTo>
                  <a:pt x="4" y="397"/>
                </a:lnTo>
                <a:lnTo>
                  <a:pt x="0" y="410"/>
                </a:lnTo>
                <a:lnTo>
                  <a:pt x="0" y="418"/>
                </a:lnTo>
                <a:lnTo>
                  <a:pt x="0" y="424"/>
                </a:lnTo>
                <a:lnTo>
                  <a:pt x="2" y="433"/>
                </a:lnTo>
                <a:lnTo>
                  <a:pt x="7" y="440"/>
                </a:lnTo>
                <a:lnTo>
                  <a:pt x="7" y="440"/>
                </a:lnTo>
                <a:lnTo>
                  <a:pt x="14" y="448"/>
                </a:lnTo>
                <a:lnTo>
                  <a:pt x="21" y="455"/>
                </a:lnTo>
                <a:lnTo>
                  <a:pt x="29" y="462"/>
                </a:lnTo>
                <a:lnTo>
                  <a:pt x="36" y="465"/>
                </a:lnTo>
                <a:lnTo>
                  <a:pt x="51" y="473"/>
                </a:lnTo>
                <a:lnTo>
                  <a:pt x="62" y="475"/>
                </a:lnTo>
                <a:lnTo>
                  <a:pt x="62" y="475"/>
                </a:lnTo>
                <a:lnTo>
                  <a:pt x="117" y="480"/>
                </a:lnTo>
                <a:lnTo>
                  <a:pt x="117" y="480"/>
                </a:lnTo>
                <a:lnTo>
                  <a:pt x="122" y="505"/>
                </a:lnTo>
                <a:lnTo>
                  <a:pt x="126" y="526"/>
                </a:lnTo>
                <a:lnTo>
                  <a:pt x="127" y="545"/>
                </a:lnTo>
                <a:lnTo>
                  <a:pt x="127" y="545"/>
                </a:lnTo>
                <a:lnTo>
                  <a:pt x="128" y="569"/>
                </a:lnTo>
                <a:lnTo>
                  <a:pt x="131" y="602"/>
                </a:lnTo>
                <a:lnTo>
                  <a:pt x="132" y="635"/>
                </a:lnTo>
                <a:lnTo>
                  <a:pt x="132" y="647"/>
                </a:lnTo>
                <a:lnTo>
                  <a:pt x="132" y="655"/>
                </a:lnTo>
                <a:lnTo>
                  <a:pt x="132" y="655"/>
                </a:lnTo>
                <a:lnTo>
                  <a:pt x="131" y="666"/>
                </a:lnTo>
                <a:lnTo>
                  <a:pt x="129" y="680"/>
                </a:lnTo>
                <a:lnTo>
                  <a:pt x="127" y="705"/>
                </a:lnTo>
                <a:lnTo>
                  <a:pt x="127" y="705"/>
                </a:lnTo>
                <a:lnTo>
                  <a:pt x="127" y="718"/>
                </a:lnTo>
                <a:lnTo>
                  <a:pt x="127" y="738"/>
                </a:lnTo>
                <a:lnTo>
                  <a:pt x="127" y="757"/>
                </a:lnTo>
                <a:lnTo>
                  <a:pt x="127" y="769"/>
                </a:lnTo>
                <a:lnTo>
                  <a:pt x="127" y="769"/>
                </a:lnTo>
                <a:lnTo>
                  <a:pt x="127" y="777"/>
                </a:lnTo>
                <a:lnTo>
                  <a:pt x="128" y="787"/>
                </a:lnTo>
                <a:lnTo>
                  <a:pt x="128" y="797"/>
                </a:lnTo>
                <a:lnTo>
                  <a:pt x="128" y="801"/>
                </a:lnTo>
                <a:lnTo>
                  <a:pt x="127" y="804"/>
                </a:lnTo>
                <a:lnTo>
                  <a:pt x="127" y="804"/>
                </a:lnTo>
                <a:lnTo>
                  <a:pt x="124" y="809"/>
                </a:lnTo>
                <a:lnTo>
                  <a:pt x="121" y="813"/>
                </a:lnTo>
                <a:lnTo>
                  <a:pt x="121" y="816"/>
                </a:lnTo>
                <a:lnTo>
                  <a:pt x="121" y="819"/>
                </a:lnTo>
                <a:lnTo>
                  <a:pt x="122" y="829"/>
                </a:lnTo>
                <a:lnTo>
                  <a:pt x="122" y="829"/>
                </a:lnTo>
                <a:lnTo>
                  <a:pt x="126" y="840"/>
                </a:lnTo>
                <a:lnTo>
                  <a:pt x="127" y="842"/>
                </a:lnTo>
                <a:lnTo>
                  <a:pt x="132" y="849"/>
                </a:lnTo>
                <a:lnTo>
                  <a:pt x="132" y="849"/>
                </a:lnTo>
                <a:lnTo>
                  <a:pt x="137" y="855"/>
                </a:lnTo>
                <a:lnTo>
                  <a:pt x="144" y="863"/>
                </a:lnTo>
                <a:lnTo>
                  <a:pt x="164" y="877"/>
                </a:lnTo>
                <a:lnTo>
                  <a:pt x="183" y="889"/>
                </a:lnTo>
                <a:lnTo>
                  <a:pt x="192" y="893"/>
                </a:lnTo>
                <a:lnTo>
                  <a:pt x="197" y="894"/>
                </a:lnTo>
                <a:lnTo>
                  <a:pt x="197" y="894"/>
                </a:lnTo>
                <a:lnTo>
                  <a:pt x="202" y="893"/>
                </a:lnTo>
                <a:lnTo>
                  <a:pt x="207" y="892"/>
                </a:lnTo>
                <a:lnTo>
                  <a:pt x="218" y="885"/>
                </a:lnTo>
                <a:lnTo>
                  <a:pt x="225" y="879"/>
                </a:lnTo>
                <a:lnTo>
                  <a:pt x="227" y="877"/>
                </a:lnTo>
                <a:lnTo>
                  <a:pt x="227" y="874"/>
                </a:lnTo>
                <a:lnTo>
                  <a:pt x="227" y="874"/>
                </a:lnTo>
                <a:lnTo>
                  <a:pt x="223" y="867"/>
                </a:lnTo>
                <a:lnTo>
                  <a:pt x="218" y="855"/>
                </a:lnTo>
                <a:lnTo>
                  <a:pt x="213" y="843"/>
                </a:lnTo>
                <a:lnTo>
                  <a:pt x="209" y="838"/>
                </a:lnTo>
                <a:lnTo>
                  <a:pt x="207" y="834"/>
                </a:lnTo>
                <a:lnTo>
                  <a:pt x="207" y="834"/>
                </a:lnTo>
                <a:lnTo>
                  <a:pt x="202" y="829"/>
                </a:lnTo>
                <a:lnTo>
                  <a:pt x="197" y="823"/>
                </a:lnTo>
                <a:lnTo>
                  <a:pt x="193" y="817"/>
                </a:lnTo>
                <a:lnTo>
                  <a:pt x="192" y="809"/>
                </a:lnTo>
                <a:lnTo>
                  <a:pt x="192" y="809"/>
                </a:lnTo>
                <a:lnTo>
                  <a:pt x="192" y="803"/>
                </a:lnTo>
                <a:lnTo>
                  <a:pt x="193" y="801"/>
                </a:lnTo>
                <a:lnTo>
                  <a:pt x="193" y="798"/>
                </a:lnTo>
                <a:lnTo>
                  <a:pt x="192" y="794"/>
                </a:lnTo>
                <a:lnTo>
                  <a:pt x="192" y="794"/>
                </a:lnTo>
                <a:lnTo>
                  <a:pt x="188" y="787"/>
                </a:lnTo>
                <a:lnTo>
                  <a:pt x="183" y="779"/>
                </a:lnTo>
                <a:lnTo>
                  <a:pt x="177" y="769"/>
                </a:lnTo>
                <a:lnTo>
                  <a:pt x="177" y="769"/>
                </a:lnTo>
                <a:lnTo>
                  <a:pt x="179" y="762"/>
                </a:lnTo>
                <a:lnTo>
                  <a:pt x="181" y="756"/>
                </a:lnTo>
                <a:lnTo>
                  <a:pt x="182" y="750"/>
                </a:lnTo>
                <a:lnTo>
                  <a:pt x="182" y="750"/>
                </a:lnTo>
                <a:lnTo>
                  <a:pt x="187" y="710"/>
                </a:lnTo>
                <a:lnTo>
                  <a:pt x="191" y="682"/>
                </a:lnTo>
                <a:lnTo>
                  <a:pt x="192" y="665"/>
                </a:lnTo>
                <a:lnTo>
                  <a:pt x="192" y="665"/>
                </a:lnTo>
                <a:lnTo>
                  <a:pt x="193" y="660"/>
                </a:lnTo>
                <a:lnTo>
                  <a:pt x="194" y="654"/>
                </a:lnTo>
                <a:lnTo>
                  <a:pt x="199" y="639"/>
                </a:lnTo>
                <a:lnTo>
                  <a:pt x="204" y="626"/>
                </a:lnTo>
                <a:lnTo>
                  <a:pt x="207" y="620"/>
                </a:lnTo>
                <a:lnTo>
                  <a:pt x="207" y="620"/>
                </a:lnTo>
                <a:lnTo>
                  <a:pt x="213" y="657"/>
                </a:lnTo>
                <a:lnTo>
                  <a:pt x="217" y="688"/>
                </a:lnTo>
                <a:lnTo>
                  <a:pt x="217" y="701"/>
                </a:lnTo>
                <a:lnTo>
                  <a:pt x="217" y="710"/>
                </a:lnTo>
                <a:lnTo>
                  <a:pt x="217" y="710"/>
                </a:lnTo>
                <a:lnTo>
                  <a:pt x="215" y="723"/>
                </a:lnTo>
                <a:lnTo>
                  <a:pt x="214" y="737"/>
                </a:lnTo>
                <a:lnTo>
                  <a:pt x="214" y="752"/>
                </a:lnTo>
                <a:lnTo>
                  <a:pt x="212" y="764"/>
                </a:lnTo>
                <a:lnTo>
                  <a:pt x="212" y="764"/>
                </a:lnTo>
                <a:lnTo>
                  <a:pt x="208" y="782"/>
                </a:lnTo>
                <a:lnTo>
                  <a:pt x="207" y="788"/>
                </a:lnTo>
                <a:lnTo>
                  <a:pt x="207" y="794"/>
                </a:lnTo>
                <a:lnTo>
                  <a:pt x="207" y="794"/>
                </a:lnTo>
                <a:lnTo>
                  <a:pt x="207" y="801"/>
                </a:lnTo>
                <a:lnTo>
                  <a:pt x="207" y="806"/>
                </a:lnTo>
                <a:lnTo>
                  <a:pt x="208" y="811"/>
                </a:lnTo>
                <a:lnTo>
                  <a:pt x="209" y="813"/>
                </a:lnTo>
                <a:lnTo>
                  <a:pt x="212" y="814"/>
                </a:lnTo>
                <a:lnTo>
                  <a:pt x="212" y="814"/>
                </a:lnTo>
                <a:lnTo>
                  <a:pt x="225" y="821"/>
                </a:lnTo>
                <a:lnTo>
                  <a:pt x="232" y="824"/>
                </a:lnTo>
                <a:lnTo>
                  <a:pt x="237" y="824"/>
                </a:lnTo>
                <a:lnTo>
                  <a:pt x="237" y="824"/>
                </a:lnTo>
                <a:lnTo>
                  <a:pt x="247" y="826"/>
                </a:lnTo>
                <a:lnTo>
                  <a:pt x="262" y="828"/>
                </a:lnTo>
                <a:lnTo>
                  <a:pt x="286" y="834"/>
                </a:lnTo>
                <a:lnTo>
                  <a:pt x="286" y="834"/>
                </a:lnTo>
                <a:lnTo>
                  <a:pt x="295" y="837"/>
                </a:lnTo>
                <a:lnTo>
                  <a:pt x="310" y="839"/>
                </a:lnTo>
                <a:lnTo>
                  <a:pt x="318" y="839"/>
                </a:lnTo>
                <a:lnTo>
                  <a:pt x="324" y="839"/>
                </a:lnTo>
                <a:lnTo>
                  <a:pt x="329" y="838"/>
                </a:lnTo>
                <a:lnTo>
                  <a:pt x="330" y="836"/>
                </a:lnTo>
                <a:lnTo>
                  <a:pt x="331" y="834"/>
                </a:lnTo>
                <a:lnTo>
                  <a:pt x="331" y="834"/>
                </a:lnTo>
                <a:lnTo>
                  <a:pt x="333" y="826"/>
                </a:lnTo>
                <a:lnTo>
                  <a:pt x="333" y="818"/>
                </a:lnTo>
                <a:lnTo>
                  <a:pt x="330" y="813"/>
                </a:lnTo>
                <a:lnTo>
                  <a:pt x="329" y="811"/>
                </a:lnTo>
                <a:lnTo>
                  <a:pt x="326" y="809"/>
                </a:lnTo>
                <a:lnTo>
                  <a:pt x="326" y="809"/>
                </a:lnTo>
                <a:lnTo>
                  <a:pt x="320" y="806"/>
                </a:lnTo>
                <a:lnTo>
                  <a:pt x="313" y="799"/>
                </a:lnTo>
                <a:lnTo>
                  <a:pt x="305" y="793"/>
                </a:lnTo>
                <a:lnTo>
                  <a:pt x="301" y="789"/>
                </a:lnTo>
                <a:lnTo>
                  <a:pt x="301" y="789"/>
                </a:lnTo>
                <a:lnTo>
                  <a:pt x="286" y="774"/>
                </a:lnTo>
                <a:lnTo>
                  <a:pt x="281" y="768"/>
                </a:lnTo>
                <a:lnTo>
                  <a:pt x="276" y="762"/>
                </a:lnTo>
                <a:lnTo>
                  <a:pt x="273" y="756"/>
                </a:lnTo>
                <a:lnTo>
                  <a:pt x="271" y="750"/>
                </a:lnTo>
                <a:lnTo>
                  <a:pt x="271" y="750"/>
                </a:lnTo>
                <a:lnTo>
                  <a:pt x="268" y="696"/>
                </a:lnTo>
                <a:lnTo>
                  <a:pt x="267" y="666"/>
                </a:lnTo>
                <a:lnTo>
                  <a:pt x="267" y="650"/>
                </a:lnTo>
                <a:lnTo>
                  <a:pt x="267" y="650"/>
                </a:lnTo>
                <a:lnTo>
                  <a:pt x="270" y="640"/>
                </a:lnTo>
                <a:lnTo>
                  <a:pt x="276" y="625"/>
                </a:lnTo>
                <a:lnTo>
                  <a:pt x="283" y="609"/>
                </a:lnTo>
                <a:lnTo>
                  <a:pt x="285" y="601"/>
                </a:lnTo>
                <a:lnTo>
                  <a:pt x="286" y="595"/>
                </a:lnTo>
                <a:lnTo>
                  <a:pt x="286" y="595"/>
                </a:lnTo>
                <a:lnTo>
                  <a:pt x="289" y="578"/>
                </a:lnTo>
                <a:lnTo>
                  <a:pt x="294" y="551"/>
                </a:lnTo>
                <a:lnTo>
                  <a:pt x="299" y="524"/>
                </a:lnTo>
                <a:lnTo>
                  <a:pt x="301" y="500"/>
                </a:lnTo>
                <a:lnTo>
                  <a:pt x="301" y="500"/>
                </a:lnTo>
                <a:lnTo>
                  <a:pt x="303" y="484"/>
                </a:lnTo>
                <a:lnTo>
                  <a:pt x="304" y="473"/>
                </a:lnTo>
                <a:lnTo>
                  <a:pt x="306" y="465"/>
                </a:lnTo>
                <a:lnTo>
                  <a:pt x="306" y="465"/>
                </a:lnTo>
                <a:lnTo>
                  <a:pt x="309" y="473"/>
                </a:lnTo>
                <a:lnTo>
                  <a:pt x="311" y="478"/>
                </a:lnTo>
                <a:lnTo>
                  <a:pt x="314" y="479"/>
                </a:lnTo>
                <a:lnTo>
                  <a:pt x="316" y="480"/>
                </a:lnTo>
                <a:lnTo>
                  <a:pt x="316" y="480"/>
                </a:lnTo>
                <a:lnTo>
                  <a:pt x="321" y="479"/>
                </a:lnTo>
                <a:lnTo>
                  <a:pt x="324" y="477"/>
                </a:lnTo>
                <a:lnTo>
                  <a:pt x="325" y="472"/>
                </a:lnTo>
                <a:lnTo>
                  <a:pt x="326" y="465"/>
                </a:lnTo>
                <a:lnTo>
                  <a:pt x="326" y="465"/>
                </a:lnTo>
                <a:lnTo>
                  <a:pt x="328" y="459"/>
                </a:lnTo>
                <a:lnTo>
                  <a:pt x="330" y="455"/>
                </a:lnTo>
                <a:lnTo>
                  <a:pt x="331" y="450"/>
                </a:lnTo>
                <a:lnTo>
                  <a:pt x="331" y="445"/>
                </a:lnTo>
                <a:lnTo>
                  <a:pt x="331" y="445"/>
                </a:lnTo>
                <a:lnTo>
                  <a:pt x="330" y="438"/>
                </a:lnTo>
                <a:lnTo>
                  <a:pt x="328" y="428"/>
                </a:lnTo>
                <a:lnTo>
                  <a:pt x="326" y="415"/>
                </a:lnTo>
                <a:lnTo>
                  <a:pt x="326" y="415"/>
                </a:lnTo>
                <a:lnTo>
                  <a:pt x="335" y="410"/>
                </a:lnTo>
                <a:lnTo>
                  <a:pt x="340" y="406"/>
                </a:lnTo>
                <a:lnTo>
                  <a:pt x="341" y="403"/>
                </a:lnTo>
                <a:lnTo>
                  <a:pt x="341" y="401"/>
                </a:lnTo>
                <a:lnTo>
                  <a:pt x="341" y="401"/>
                </a:lnTo>
                <a:lnTo>
                  <a:pt x="333" y="382"/>
                </a:lnTo>
                <a:lnTo>
                  <a:pt x="328" y="372"/>
                </a:lnTo>
                <a:lnTo>
                  <a:pt x="326" y="366"/>
                </a:lnTo>
                <a:lnTo>
                  <a:pt x="326" y="366"/>
                </a:lnTo>
                <a:lnTo>
                  <a:pt x="329" y="353"/>
                </a:lnTo>
                <a:lnTo>
                  <a:pt x="330" y="334"/>
                </a:lnTo>
                <a:lnTo>
                  <a:pt x="331" y="301"/>
                </a:lnTo>
                <a:lnTo>
                  <a:pt x="331" y="301"/>
                </a:lnTo>
                <a:lnTo>
                  <a:pt x="333" y="268"/>
                </a:lnTo>
                <a:lnTo>
                  <a:pt x="334" y="251"/>
                </a:lnTo>
                <a:lnTo>
                  <a:pt x="334" y="238"/>
                </a:lnTo>
                <a:lnTo>
                  <a:pt x="331" y="221"/>
                </a:lnTo>
                <a:lnTo>
                  <a:pt x="331" y="221"/>
                </a:lnTo>
                <a:lnTo>
                  <a:pt x="325" y="196"/>
                </a:lnTo>
                <a:lnTo>
                  <a:pt x="319" y="174"/>
                </a:lnTo>
                <a:lnTo>
                  <a:pt x="311" y="151"/>
                </a:lnTo>
                <a:lnTo>
                  <a:pt x="286" y="151"/>
                </a:lnTo>
                <a:lnTo>
                  <a:pt x="286" y="151"/>
                </a:lnTo>
                <a:lnTo>
                  <a:pt x="294" y="145"/>
                </a:lnTo>
                <a:lnTo>
                  <a:pt x="300" y="138"/>
                </a:lnTo>
                <a:lnTo>
                  <a:pt x="306" y="131"/>
                </a:lnTo>
                <a:lnTo>
                  <a:pt x="306" y="131"/>
                </a:lnTo>
                <a:lnTo>
                  <a:pt x="309" y="128"/>
                </a:lnTo>
                <a:lnTo>
                  <a:pt x="310" y="123"/>
                </a:lnTo>
                <a:lnTo>
                  <a:pt x="311" y="113"/>
                </a:lnTo>
                <a:lnTo>
                  <a:pt x="311" y="101"/>
                </a:lnTo>
                <a:lnTo>
                  <a:pt x="311" y="101"/>
                </a:lnTo>
                <a:lnTo>
                  <a:pt x="318" y="96"/>
                </a:lnTo>
                <a:lnTo>
                  <a:pt x="331" y="86"/>
                </a:lnTo>
                <a:lnTo>
                  <a:pt x="339" y="80"/>
                </a:lnTo>
                <a:lnTo>
                  <a:pt x="345" y="73"/>
                </a:lnTo>
                <a:lnTo>
                  <a:pt x="350" y="67"/>
                </a:lnTo>
                <a:lnTo>
                  <a:pt x="351" y="64"/>
                </a:lnTo>
                <a:lnTo>
                  <a:pt x="351" y="62"/>
                </a:lnTo>
                <a:lnTo>
                  <a:pt x="351" y="62"/>
                </a:lnTo>
                <a:lnTo>
                  <a:pt x="349" y="57"/>
                </a:lnTo>
                <a:lnTo>
                  <a:pt x="345" y="52"/>
                </a:lnTo>
                <a:lnTo>
                  <a:pt x="339" y="48"/>
                </a:lnTo>
                <a:lnTo>
                  <a:pt x="331" y="43"/>
                </a:lnTo>
                <a:lnTo>
                  <a:pt x="311" y="32"/>
                </a:lnTo>
                <a:lnTo>
                  <a:pt x="311" y="32"/>
                </a:lnTo>
                <a:lnTo>
                  <a:pt x="308" y="27"/>
                </a:lnTo>
                <a:lnTo>
                  <a:pt x="301" y="17"/>
                </a:lnTo>
                <a:lnTo>
                  <a:pt x="298" y="12"/>
                </a:lnTo>
                <a:lnTo>
                  <a:pt x="291" y="7"/>
                </a:lnTo>
                <a:lnTo>
                  <a:pt x="285" y="4"/>
                </a:lnTo>
                <a:lnTo>
                  <a:pt x="276" y="2"/>
                </a:lnTo>
                <a:lnTo>
                  <a:pt x="276" y="2"/>
                </a:lnTo>
                <a:lnTo>
                  <a:pt x="259" y="0"/>
                </a:lnTo>
                <a:lnTo>
                  <a:pt x="250" y="2"/>
                </a:lnTo>
                <a:lnTo>
                  <a:pt x="242" y="3"/>
                </a:lnTo>
                <a:lnTo>
                  <a:pt x="233" y="5"/>
                </a:lnTo>
                <a:lnTo>
                  <a:pt x="225" y="8"/>
                </a:lnTo>
                <a:lnTo>
                  <a:pt x="218" y="12"/>
                </a:lnTo>
                <a:lnTo>
                  <a:pt x="212" y="17"/>
                </a:lnTo>
                <a:lnTo>
                  <a:pt x="212" y="17"/>
                </a:lnTo>
                <a:lnTo>
                  <a:pt x="207" y="22"/>
                </a:lnTo>
                <a:lnTo>
                  <a:pt x="202" y="27"/>
                </a:lnTo>
                <a:lnTo>
                  <a:pt x="195" y="37"/>
                </a:lnTo>
                <a:lnTo>
                  <a:pt x="193" y="44"/>
                </a:lnTo>
                <a:lnTo>
                  <a:pt x="192" y="47"/>
                </a:lnTo>
                <a:lnTo>
                  <a:pt x="192" y="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pptx875_上からのアングルの人物のシルエット3</dc:title>
  <dc:subject>pptx875_上からのアングルの人物のシルエット3</dc:subject>
  <dc:creator>digipot.net</dc:creator>
  <cp:revision>1</cp:revision>
  <dcterms:created xsi:type="dcterms:W3CDTF">2018-05-20T00:31:01Z</dcterms:created>
  <dcterms:modified xsi:type="dcterms:W3CDTF">2018-11-01T00:21:50Z</dcterms:modified>
  <cp:version>1</cp:version>
</cp:coreProperties>
</file>