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2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715C0416-EB88-4449-924B-D0F90CFE6AE6}"/>
              </a:ext>
            </a:extLst>
          </p:cNvPr>
          <p:cNvSpPr>
            <a:spLocks noEditPoints="1"/>
          </p:cNvSpPr>
          <p:nvPr/>
        </p:nvSpPr>
        <p:spPr bwMode="auto">
          <a:xfrm>
            <a:off x="950167" y="4644135"/>
            <a:ext cx="693511" cy="1652455"/>
          </a:xfrm>
          <a:custGeom>
            <a:avLst/>
            <a:gdLst>
              <a:gd name="T0" fmla="*/ 123 w 533"/>
              <a:gd name="T1" fmla="*/ 137 h 1270"/>
              <a:gd name="T2" fmla="*/ 57 w 533"/>
              <a:gd name="T3" fmla="*/ 198 h 1270"/>
              <a:gd name="T4" fmla="*/ 20 w 533"/>
              <a:gd name="T5" fmla="*/ 267 h 1270"/>
              <a:gd name="T6" fmla="*/ 1 w 533"/>
              <a:gd name="T7" fmla="*/ 352 h 1270"/>
              <a:gd name="T8" fmla="*/ 4 w 533"/>
              <a:gd name="T9" fmla="*/ 431 h 1270"/>
              <a:gd name="T10" fmla="*/ 37 w 533"/>
              <a:gd name="T11" fmla="*/ 547 h 1270"/>
              <a:gd name="T12" fmla="*/ 37 w 533"/>
              <a:gd name="T13" fmla="*/ 626 h 1270"/>
              <a:gd name="T14" fmla="*/ 42 w 533"/>
              <a:gd name="T15" fmla="*/ 705 h 1270"/>
              <a:gd name="T16" fmla="*/ 46 w 533"/>
              <a:gd name="T17" fmla="*/ 819 h 1270"/>
              <a:gd name="T18" fmla="*/ 31 w 533"/>
              <a:gd name="T19" fmla="*/ 926 h 1270"/>
              <a:gd name="T20" fmla="*/ 26 w 533"/>
              <a:gd name="T21" fmla="*/ 1005 h 1270"/>
              <a:gd name="T22" fmla="*/ 43 w 533"/>
              <a:gd name="T23" fmla="*/ 1057 h 1270"/>
              <a:gd name="T24" fmla="*/ 41 w 533"/>
              <a:gd name="T25" fmla="*/ 1069 h 1270"/>
              <a:gd name="T26" fmla="*/ 60 w 533"/>
              <a:gd name="T27" fmla="*/ 1097 h 1270"/>
              <a:gd name="T28" fmla="*/ 73 w 533"/>
              <a:gd name="T29" fmla="*/ 1166 h 1270"/>
              <a:gd name="T30" fmla="*/ 92 w 533"/>
              <a:gd name="T31" fmla="*/ 1221 h 1270"/>
              <a:gd name="T32" fmla="*/ 138 w 533"/>
              <a:gd name="T33" fmla="*/ 1264 h 1270"/>
              <a:gd name="T34" fmla="*/ 176 w 533"/>
              <a:gd name="T35" fmla="*/ 1270 h 1270"/>
              <a:gd name="T36" fmla="*/ 199 w 533"/>
              <a:gd name="T37" fmla="*/ 1254 h 1270"/>
              <a:gd name="T38" fmla="*/ 199 w 533"/>
              <a:gd name="T39" fmla="*/ 1211 h 1270"/>
              <a:gd name="T40" fmla="*/ 160 w 533"/>
              <a:gd name="T41" fmla="*/ 1070 h 1270"/>
              <a:gd name="T42" fmla="*/ 172 w 533"/>
              <a:gd name="T43" fmla="*/ 1056 h 1270"/>
              <a:gd name="T44" fmla="*/ 182 w 533"/>
              <a:gd name="T45" fmla="*/ 1013 h 1270"/>
              <a:gd name="T46" fmla="*/ 178 w 533"/>
              <a:gd name="T47" fmla="*/ 966 h 1270"/>
              <a:gd name="T48" fmla="*/ 228 w 533"/>
              <a:gd name="T49" fmla="*/ 1062 h 1270"/>
              <a:gd name="T50" fmla="*/ 279 w 533"/>
              <a:gd name="T51" fmla="*/ 1108 h 1270"/>
              <a:gd name="T52" fmla="*/ 310 w 533"/>
              <a:gd name="T53" fmla="*/ 1108 h 1270"/>
              <a:gd name="T54" fmla="*/ 330 w 533"/>
              <a:gd name="T55" fmla="*/ 1073 h 1270"/>
              <a:gd name="T56" fmla="*/ 317 w 533"/>
              <a:gd name="T57" fmla="*/ 1018 h 1270"/>
              <a:gd name="T58" fmla="*/ 292 w 533"/>
              <a:gd name="T59" fmla="*/ 971 h 1270"/>
              <a:gd name="T60" fmla="*/ 383 w 533"/>
              <a:gd name="T61" fmla="*/ 947 h 1270"/>
              <a:gd name="T62" fmla="*/ 427 w 533"/>
              <a:gd name="T63" fmla="*/ 940 h 1270"/>
              <a:gd name="T64" fmla="*/ 463 w 533"/>
              <a:gd name="T65" fmla="*/ 906 h 1270"/>
              <a:gd name="T66" fmla="*/ 458 w 533"/>
              <a:gd name="T67" fmla="*/ 848 h 1270"/>
              <a:gd name="T68" fmla="*/ 437 w 533"/>
              <a:gd name="T69" fmla="*/ 730 h 1270"/>
              <a:gd name="T70" fmla="*/ 425 w 533"/>
              <a:gd name="T71" fmla="*/ 630 h 1270"/>
              <a:gd name="T72" fmla="*/ 402 w 533"/>
              <a:gd name="T73" fmla="*/ 522 h 1270"/>
              <a:gd name="T74" fmla="*/ 449 w 533"/>
              <a:gd name="T75" fmla="*/ 505 h 1270"/>
              <a:gd name="T76" fmla="*/ 478 w 533"/>
              <a:gd name="T77" fmla="*/ 489 h 1270"/>
              <a:gd name="T78" fmla="*/ 490 w 533"/>
              <a:gd name="T79" fmla="*/ 465 h 1270"/>
              <a:gd name="T80" fmla="*/ 533 w 533"/>
              <a:gd name="T81" fmla="*/ 421 h 1270"/>
              <a:gd name="T82" fmla="*/ 497 w 533"/>
              <a:gd name="T83" fmla="*/ 388 h 1270"/>
              <a:gd name="T84" fmla="*/ 500 w 533"/>
              <a:gd name="T85" fmla="*/ 321 h 1270"/>
              <a:gd name="T86" fmla="*/ 483 w 533"/>
              <a:gd name="T87" fmla="*/ 254 h 1270"/>
              <a:gd name="T88" fmla="*/ 456 w 533"/>
              <a:gd name="T89" fmla="*/ 191 h 1270"/>
              <a:gd name="T90" fmla="*/ 417 w 533"/>
              <a:gd name="T91" fmla="*/ 111 h 1270"/>
              <a:gd name="T92" fmla="*/ 392 w 533"/>
              <a:gd name="T93" fmla="*/ 55 h 1270"/>
              <a:gd name="T94" fmla="*/ 357 w 533"/>
              <a:gd name="T95" fmla="*/ 17 h 1270"/>
              <a:gd name="T96" fmla="*/ 313 w 533"/>
              <a:gd name="T97" fmla="*/ 2 h 1270"/>
              <a:gd name="T98" fmla="*/ 289 w 533"/>
              <a:gd name="T99" fmla="*/ 3 h 1270"/>
              <a:gd name="T100" fmla="*/ 226 w 533"/>
              <a:gd name="T101" fmla="*/ 30 h 1270"/>
              <a:gd name="T102" fmla="*/ 207 w 533"/>
              <a:gd name="T103" fmla="*/ 46 h 1270"/>
              <a:gd name="T104" fmla="*/ 191 w 533"/>
              <a:gd name="T105" fmla="*/ 88 h 1270"/>
              <a:gd name="T106" fmla="*/ 239 w 533"/>
              <a:gd name="T107" fmla="*/ 744 h 1270"/>
              <a:gd name="T108" fmla="*/ 286 w 533"/>
              <a:gd name="T109" fmla="*/ 814 h 1270"/>
              <a:gd name="T110" fmla="*/ 296 w 533"/>
              <a:gd name="T111" fmla="*/ 829 h 1270"/>
              <a:gd name="T112" fmla="*/ 281 w 533"/>
              <a:gd name="T113" fmla="*/ 836 h 1270"/>
              <a:gd name="T114" fmla="*/ 207 w 533"/>
              <a:gd name="T115" fmla="*/ 852 h 1270"/>
              <a:gd name="T116" fmla="*/ 205 w 533"/>
              <a:gd name="T117" fmla="*/ 819 h 1270"/>
              <a:gd name="T118" fmla="*/ 220 w 533"/>
              <a:gd name="T119" fmla="*/ 756 h 1270"/>
              <a:gd name="T120" fmla="*/ 239 w 533"/>
              <a:gd name="T121" fmla="*/ 744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3" h="1270">
                <a:moveTo>
                  <a:pt x="179" y="104"/>
                </a:moveTo>
                <a:lnTo>
                  <a:pt x="179" y="104"/>
                </a:lnTo>
                <a:lnTo>
                  <a:pt x="162" y="112"/>
                </a:lnTo>
                <a:lnTo>
                  <a:pt x="145" y="123"/>
                </a:lnTo>
                <a:lnTo>
                  <a:pt x="123" y="137"/>
                </a:lnTo>
                <a:lnTo>
                  <a:pt x="100" y="155"/>
                </a:lnTo>
                <a:lnTo>
                  <a:pt x="89" y="165"/>
                </a:lnTo>
                <a:lnTo>
                  <a:pt x="77" y="176"/>
                </a:lnTo>
                <a:lnTo>
                  <a:pt x="67" y="187"/>
                </a:lnTo>
                <a:lnTo>
                  <a:pt x="57" y="198"/>
                </a:lnTo>
                <a:lnTo>
                  <a:pt x="48" y="210"/>
                </a:lnTo>
                <a:lnTo>
                  <a:pt x="41" y="223"/>
                </a:lnTo>
                <a:lnTo>
                  <a:pt x="41" y="223"/>
                </a:lnTo>
                <a:lnTo>
                  <a:pt x="29" y="247"/>
                </a:lnTo>
                <a:lnTo>
                  <a:pt x="20" y="267"/>
                </a:lnTo>
                <a:lnTo>
                  <a:pt x="13" y="285"/>
                </a:lnTo>
                <a:lnTo>
                  <a:pt x="7" y="300"/>
                </a:lnTo>
                <a:lnTo>
                  <a:pt x="4" y="315"/>
                </a:lnTo>
                <a:lnTo>
                  <a:pt x="2" y="333"/>
                </a:lnTo>
                <a:lnTo>
                  <a:pt x="1" y="352"/>
                </a:lnTo>
                <a:lnTo>
                  <a:pt x="0" y="375"/>
                </a:lnTo>
                <a:lnTo>
                  <a:pt x="0" y="375"/>
                </a:lnTo>
                <a:lnTo>
                  <a:pt x="0" y="388"/>
                </a:lnTo>
                <a:lnTo>
                  <a:pt x="1" y="402"/>
                </a:lnTo>
                <a:lnTo>
                  <a:pt x="4" y="431"/>
                </a:lnTo>
                <a:lnTo>
                  <a:pt x="11" y="459"/>
                </a:lnTo>
                <a:lnTo>
                  <a:pt x="18" y="486"/>
                </a:lnTo>
                <a:lnTo>
                  <a:pt x="26" y="511"/>
                </a:lnTo>
                <a:lnTo>
                  <a:pt x="31" y="530"/>
                </a:lnTo>
                <a:lnTo>
                  <a:pt x="37" y="547"/>
                </a:lnTo>
                <a:lnTo>
                  <a:pt x="48" y="566"/>
                </a:lnTo>
                <a:lnTo>
                  <a:pt x="48" y="566"/>
                </a:lnTo>
                <a:lnTo>
                  <a:pt x="46" y="578"/>
                </a:lnTo>
                <a:lnTo>
                  <a:pt x="40" y="609"/>
                </a:lnTo>
                <a:lnTo>
                  <a:pt x="37" y="626"/>
                </a:lnTo>
                <a:lnTo>
                  <a:pt x="36" y="645"/>
                </a:lnTo>
                <a:lnTo>
                  <a:pt x="36" y="664"/>
                </a:lnTo>
                <a:lnTo>
                  <a:pt x="37" y="680"/>
                </a:lnTo>
                <a:lnTo>
                  <a:pt x="37" y="680"/>
                </a:lnTo>
                <a:lnTo>
                  <a:pt x="42" y="705"/>
                </a:lnTo>
                <a:lnTo>
                  <a:pt x="46" y="724"/>
                </a:lnTo>
                <a:lnTo>
                  <a:pt x="47" y="742"/>
                </a:lnTo>
                <a:lnTo>
                  <a:pt x="47" y="762"/>
                </a:lnTo>
                <a:lnTo>
                  <a:pt x="47" y="762"/>
                </a:lnTo>
                <a:lnTo>
                  <a:pt x="46" y="819"/>
                </a:lnTo>
                <a:lnTo>
                  <a:pt x="44" y="846"/>
                </a:lnTo>
                <a:lnTo>
                  <a:pt x="42" y="861"/>
                </a:lnTo>
                <a:lnTo>
                  <a:pt x="42" y="861"/>
                </a:lnTo>
                <a:lnTo>
                  <a:pt x="39" y="885"/>
                </a:lnTo>
                <a:lnTo>
                  <a:pt x="31" y="926"/>
                </a:lnTo>
                <a:lnTo>
                  <a:pt x="27" y="970"/>
                </a:lnTo>
                <a:lnTo>
                  <a:pt x="26" y="986"/>
                </a:lnTo>
                <a:lnTo>
                  <a:pt x="24" y="998"/>
                </a:lnTo>
                <a:lnTo>
                  <a:pt x="24" y="998"/>
                </a:lnTo>
                <a:lnTo>
                  <a:pt x="26" y="1005"/>
                </a:lnTo>
                <a:lnTo>
                  <a:pt x="28" y="1014"/>
                </a:lnTo>
                <a:lnTo>
                  <a:pt x="35" y="1033"/>
                </a:lnTo>
                <a:lnTo>
                  <a:pt x="41" y="1050"/>
                </a:lnTo>
                <a:lnTo>
                  <a:pt x="43" y="1057"/>
                </a:lnTo>
                <a:lnTo>
                  <a:pt x="43" y="1057"/>
                </a:lnTo>
                <a:lnTo>
                  <a:pt x="42" y="1059"/>
                </a:lnTo>
                <a:lnTo>
                  <a:pt x="41" y="1062"/>
                </a:lnTo>
                <a:lnTo>
                  <a:pt x="40" y="1064"/>
                </a:lnTo>
                <a:lnTo>
                  <a:pt x="40" y="1066"/>
                </a:lnTo>
                <a:lnTo>
                  <a:pt x="41" y="1069"/>
                </a:lnTo>
                <a:lnTo>
                  <a:pt x="42" y="1073"/>
                </a:lnTo>
                <a:lnTo>
                  <a:pt x="42" y="1073"/>
                </a:lnTo>
                <a:lnTo>
                  <a:pt x="48" y="1082"/>
                </a:lnTo>
                <a:lnTo>
                  <a:pt x="54" y="1090"/>
                </a:lnTo>
                <a:lnTo>
                  <a:pt x="60" y="1097"/>
                </a:lnTo>
                <a:lnTo>
                  <a:pt x="61" y="1100"/>
                </a:lnTo>
                <a:lnTo>
                  <a:pt x="61" y="1100"/>
                </a:lnTo>
                <a:lnTo>
                  <a:pt x="63" y="1115"/>
                </a:lnTo>
                <a:lnTo>
                  <a:pt x="68" y="1148"/>
                </a:lnTo>
                <a:lnTo>
                  <a:pt x="73" y="1166"/>
                </a:lnTo>
                <a:lnTo>
                  <a:pt x="76" y="1185"/>
                </a:lnTo>
                <a:lnTo>
                  <a:pt x="81" y="1201"/>
                </a:lnTo>
                <a:lnTo>
                  <a:pt x="87" y="1212"/>
                </a:lnTo>
                <a:lnTo>
                  <a:pt x="87" y="1212"/>
                </a:lnTo>
                <a:lnTo>
                  <a:pt x="92" y="1221"/>
                </a:lnTo>
                <a:lnTo>
                  <a:pt x="99" y="1230"/>
                </a:lnTo>
                <a:lnTo>
                  <a:pt x="107" y="1241"/>
                </a:lnTo>
                <a:lnTo>
                  <a:pt x="116" y="1249"/>
                </a:lnTo>
                <a:lnTo>
                  <a:pt x="127" y="1257"/>
                </a:lnTo>
                <a:lnTo>
                  <a:pt x="138" y="1264"/>
                </a:lnTo>
                <a:lnTo>
                  <a:pt x="148" y="1269"/>
                </a:lnTo>
                <a:lnTo>
                  <a:pt x="159" y="1270"/>
                </a:lnTo>
                <a:lnTo>
                  <a:pt x="159" y="1270"/>
                </a:lnTo>
                <a:lnTo>
                  <a:pt x="168" y="1270"/>
                </a:lnTo>
                <a:lnTo>
                  <a:pt x="176" y="1270"/>
                </a:lnTo>
                <a:lnTo>
                  <a:pt x="184" y="1269"/>
                </a:lnTo>
                <a:lnTo>
                  <a:pt x="188" y="1267"/>
                </a:lnTo>
                <a:lnTo>
                  <a:pt x="193" y="1264"/>
                </a:lnTo>
                <a:lnTo>
                  <a:pt x="197" y="1260"/>
                </a:lnTo>
                <a:lnTo>
                  <a:pt x="199" y="1254"/>
                </a:lnTo>
                <a:lnTo>
                  <a:pt x="201" y="1247"/>
                </a:lnTo>
                <a:lnTo>
                  <a:pt x="201" y="1247"/>
                </a:lnTo>
                <a:lnTo>
                  <a:pt x="202" y="1237"/>
                </a:lnTo>
                <a:lnTo>
                  <a:pt x="201" y="1225"/>
                </a:lnTo>
                <a:lnTo>
                  <a:pt x="199" y="1211"/>
                </a:lnTo>
                <a:lnTo>
                  <a:pt x="197" y="1196"/>
                </a:lnTo>
                <a:lnTo>
                  <a:pt x="188" y="1168"/>
                </a:lnTo>
                <a:lnTo>
                  <a:pt x="182" y="1149"/>
                </a:lnTo>
                <a:lnTo>
                  <a:pt x="182" y="1149"/>
                </a:lnTo>
                <a:lnTo>
                  <a:pt x="160" y="1070"/>
                </a:lnTo>
                <a:lnTo>
                  <a:pt x="160" y="1070"/>
                </a:lnTo>
                <a:lnTo>
                  <a:pt x="161" y="1070"/>
                </a:lnTo>
                <a:lnTo>
                  <a:pt x="162" y="1069"/>
                </a:lnTo>
                <a:lnTo>
                  <a:pt x="166" y="1065"/>
                </a:lnTo>
                <a:lnTo>
                  <a:pt x="172" y="1056"/>
                </a:lnTo>
                <a:lnTo>
                  <a:pt x="172" y="1056"/>
                </a:lnTo>
                <a:lnTo>
                  <a:pt x="176" y="1044"/>
                </a:lnTo>
                <a:lnTo>
                  <a:pt x="180" y="1033"/>
                </a:lnTo>
                <a:lnTo>
                  <a:pt x="181" y="1023"/>
                </a:lnTo>
                <a:lnTo>
                  <a:pt x="182" y="1013"/>
                </a:lnTo>
                <a:lnTo>
                  <a:pt x="182" y="1013"/>
                </a:lnTo>
                <a:lnTo>
                  <a:pt x="182" y="1001"/>
                </a:lnTo>
                <a:lnTo>
                  <a:pt x="180" y="985"/>
                </a:lnTo>
                <a:lnTo>
                  <a:pt x="178" y="966"/>
                </a:lnTo>
                <a:lnTo>
                  <a:pt x="178" y="966"/>
                </a:lnTo>
                <a:lnTo>
                  <a:pt x="205" y="1026"/>
                </a:lnTo>
                <a:lnTo>
                  <a:pt x="205" y="1026"/>
                </a:lnTo>
                <a:lnTo>
                  <a:pt x="210" y="1034"/>
                </a:lnTo>
                <a:lnTo>
                  <a:pt x="218" y="1046"/>
                </a:lnTo>
                <a:lnTo>
                  <a:pt x="228" y="1062"/>
                </a:lnTo>
                <a:lnTo>
                  <a:pt x="241" y="1077"/>
                </a:lnTo>
                <a:lnTo>
                  <a:pt x="257" y="1091"/>
                </a:lnTo>
                <a:lnTo>
                  <a:pt x="264" y="1097"/>
                </a:lnTo>
                <a:lnTo>
                  <a:pt x="271" y="1103"/>
                </a:lnTo>
                <a:lnTo>
                  <a:pt x="279" y="1108"/>
                </a:lnTo>
                <a:lnTo>
                  <a:pt x="286" y="1110"/>
                </a:lnTo>
                <a:lnTo>
                  <a:pt x="292" y="1111"/>
                </a:lnTo>
                <a:lnTo>
                  <a:pt x="299" y="1111"/>
                </a:lnTo>
                <a:lnTo>
                  <a:pt x="299" y="1111"/>
                </a:lnTo>
                <a:lnTo>
                  <a:pt x="310" y="1108"/>
                </a:lnTo>
                <a:lnTo>
                  <a:pt x="318" y="1103"/>
                </a:lnTo>
                <a:lnTo>
                  <a:pt x="323" y="1097"/>
                </a:lnTo>
                <a:lnTo>
                  <a:pt x="326" y="1090"/>
                </a:lnTo>
                <a:lnTo>
                  <a:pt x="329" y="1082"/>
                </a:lnTo>
                <a:lnTo>
                  <a:pt x="330" y="1073"/>
                </a:lnTo>
                <a:lnTo>
                  <a:pt x="329" y="1057"/>
                </a:lnTo>
                <a:lnTo>
                  <a:pt x="329" y="1057"/>
                </a:lnTo>
                <a:lnTo>
                  <a:pt x="327" y="1049"/>
                </a:lnTo>
                <a:lnTo>
                  <a:pt x="325" y="1039"/>
                </a:lnTo>
                <a:lnTo>
                  <a:pt x="317" y="1018"/>
                </a:lnTo>
                <a:lnTo>
                  <a:pt x="307" y="1000"/>
                </a:lnTo>
                <a:lnTo>
                  <a:pt x="300" y="988"/>
                </a:lnTo>
                <a:lnTo>
                  <a:pt x="300" y="988"/>
                </a:lnTo>
                <a:lnTo>
                  <a:pt x="296" y="979"/>
                </a:lnTo>
                <a:lnTo>
                  <a:pt x="292" y="971"/>
                </a:lnTo>
                <a:lnTo>
                  <a:pt x="290" y="961"/>
                </a:lnTo>
                <a:lnTo>
                  <a:pt x="290" y="961"/>
                </a:lnTo>
                <a:lnTo>
                  <a:pt x="332" y="953"/>
                </a:lnTo>
                <a:lnTo>
                  <a:pt x="368" y="948"/>
                </a:lnTo>
                <a:lnTo>
                  <a:pt x="383" y="947"/>
                </a:lnTo>
                <a:lnTo>
                  <a:pt x="395" y="947"/>
                </a:lnTo>
                <a:lnTo>
                  <a:pt x="395" y="947"/>
                </a:lnTo>
                <a:lnTo>
                  <a:pt x="405" y="946"/>
                </a:lnTo>
                <a:lnTo>
                  <a:pt x="416" y="944"/>
                </a:lnTo>
                <a:lnTo>
                  <a:pt x="427" y="940"/>
                </a:lnTo>
                <a:lnTo>
                  <a:pt x="437" y="934"/>
                </a:lnTo>
                <a:lnTo>
                  <a:pt x="445" y="928"/>
                </a:lnTo>
                <a:lnTo>
                  <a:pt x="454" y="921"/>
                </a:lnTo>
                <a:lnTo>
                  <a:pt x="460" y="914"/>
                </a:lnTo>
                <a:lnTo>
                  <a:pt x="463" y="906"/>
                </a:lnTo>
                <a:lnTo>
                  <a:pt x="463" y="906"/>
                </a:lnTo>
                <a:lnTo>
                  <a:pt x="463" y="901"/>
                </a:lnTo>
                <a:lnTo>
                  <a:pt x="463" y="893"/>
                </a:lnTo>
                <a:lnTo>
                  <a:pt x="462" y="874"/>
                </a:lnTo>
                <a:lnTo>
                  <a:pt x="458" y="848"/>
                </a:lnTo>
                <a:lnTo>
                  <a:pt x="454" y="821"/>
                </a:lnTo>
                <a:lnTo>
                  <a:pt x="443" y="767"/>
                </a:lnTo>
                <a:lnTo>
                  <a:pt x="439" y="746"/>
                </a:lnTo>
                <a:lnTo>
                  <a:pt x="437" y="730"/>
                </a:lnTo>
                <a:lnTo>
                  <a:pt x="437" y="730"/>
                </a:lnTo>
                <a:lnTo>
                  <a:pt x="434" y="685"/>
                </a:lnTo>
                <a:lnTo>
                  <a:pt x="431" y="658"/>
                </a:lnTo>
                <a:lnTo>
                  <a:pt x="431" y="658"/>
                </a:lnTo>
                <a:lnTo>
                  <a:pt x="430" y="648"/>
                </a:lnTo>
                <a:lnTo>
                  <a:pt x="425" y="630"/>
                </a:lnTo>
                <a:lnTo>
                  <a:pt x="421" y="604"/>
                </a:lnTo>
                <a:lnTo>
                  <a:pt x="421" y="604"/>
                </a:lnTo>
                <a:lnTo>
                  <a:pt x="411" y="562"/>
                </a:lnTo>
                <a:lnTo>
                  <a:pt x="402" y="522"/>
                </a:lnTo>
                <a:lnTo>
                  <a:pt x="402" y="522"/>
                </a:lnTo>
                <a:lnTo>
                  <a:pt x="416" y="518"/>
                </a:lnTo>
                <a:lnTo>
                  <a:pt x="435" y="512"/>
                </a:lnTo>
                <a:lnTo>
                  <a:pt x="435" y="512"/>
                </a:lnTo>
                <a:lnTo>
                  <a:pt x="442" y="509"/>
                </a:lnTo>
                <a:lnTo>
                  <a:pt x="449" y="505"/>
                </a:lnTo>
                <a:lnTo>
                  <a:pt x="449" y="505"/>
                </a:lnTo>
                <a:lnTo>
                  <a:pt x="463" y="496"/>
                </a:lnTo>
                <a:lnTo>
                  <a:pt x="463" y="496"/>
                </a:lnTo>
                <a:lnTo>
                  <a:pt x="470" y="492"/>
                </a:lnTo>
                <a:lnTo>
                  <a:pt x="478" y="489"/>
                </a:lnTo>
                <a:lnTo>
                  <a:pt x="478" y="489"/>
                </a:lnTo>
                <a:lnTo>
                  <a:pt x="481" y="487"/>
                </a:lnTo>
                <a:lnTo>
                  <a:pt x="483" y="484"/>
                </a:lnTo>
                <a:lnTo>
                  <a:pt x="487" y="476"/>
                </a:lnTo>
                <a:lnTo>
                  <a:pt x="490" y="465"/>
                </a:lnTo>
                <a:lnTo>
                  <a:pt x="490" y="465"/>
                </a:lnTo>
                <a:lnTo>
                  <a:pt x="511" y="444"/>
                </a:lnTo>
                <a:lnTo>
                  <a:pt x="527" y="428"/>
                </a:lnTo>
                <a:lnTo>
                  <a:pt x="531" y="424"/>
                </a:lnTo>
                <a:lnTo>
                  <a:pt x="533" y="421"/>
                </a:lnTo>
                <a:lnTo>
                  <a:pt x="533" y="421"/>
                </a:lnTo>
                <a:lnTo>
                  <a:pt x="527" y="420"/>
                </a:lnTo>
                <a:lnTo>
                  <a:pt x="516" y="418"/>
                </a:lnTo>
                <a:lnTo>
                  <a:pt x="502" y="417"/>
                </a:lnTo>
                <a:lnTo>
                  <a:pt x="497" y="388"/>
                </a:lnTo>
                <a:lnTo>
                  <a:pt x="497" y="388"/>
                </a:lnTo>
                <a:lnTo>
                  <a:pt x="497" y="368"/>
                </a:lnTo>
                <a:lnTo>
                  <a:pt x="500" y="331"/>
                </a:lnTo>
                <a:lnTo>
                  <a:pt x="500" y="331"/>
                </a:lnTo>
                <a:lnTo>
                  <a:pt x="500" y="321"/>
                </a:lnTo>
                <a:lnTo>
                  <a:pt x="498" y="309"/>
                </a:lnTo>
                <a:lnTo>
                  <a:pt x="494" y="286"/>
                </a:lnTo>
                <a:lnTo>
                  <a:pt x="488" y="266"/>
                </a:lnTo>
                <a:lnTo>
                  <a:pt x="485" y="259"/>
                </a:lnTo>
                <a:lnTo>
                  <a:pt x="483" y="254"/>
                </a:lnTo>
                <a:lnTo>
                  <a:pt x="483" y="254"/>
                </a:lnTo>
                <a:lnTo>
                  <a:pt x="470" y="237"/>
                </a:lnTo>
                <a:lnTo>
                  <a:pt x="461" y="226"/>
                </a:lnTo>
                <a:lnTo>
                  <a:pt x="461" y="226"/>
                </a:lnTo>
                <a:lnTo>
                  <a:pt x="456" y="191"/>
                </a:lnTo>
                <a:lnTo>
                  <a:pt x="450" y="167"/>
                </a:lnTo>
                <a:lnTo>
                  <a:pt x="448" y="156"/>
                </a:lnTo>
                <a:lnTo>
                  <a:pt x="444" y="149"/>
                </a:lnTo>
                <a:lnTo>
                  <a:pt x="444" y="149"/>
                </a:lnTo>
                <a:lnTo>
                  <a:pt x="417" y="111"/>
                </a:lnTo>
                <a:lnTo>
                  <a:pt x="417" y="111"/>
                </a:lnTo>
                <a:lnTo>
                  <a:pt x="412" y="99"/>
                </a:lnTo>
                <a:lnTo>
                  <a:pt x="408" y="86"/>
                </a:lnTo>
                <a:lnTo>
                  <a:pt x="401" y="71"/>
                </a:lnTo>
                <a:lnTo>
                  <a:pt x="392" y="55"/>
                </a:lnTo>
                <a:lnTo>
                  <a:pt x="382" y="39"/>
                </a:lnTo>
                <a:lnTo>
                  <a:pt x="376" y="32"/>
                </a:lnTo>
                <a:lnTo>
                  <a:pt x="370" y="26"/>
                </a:lnTo>
                <a:lnTo>
                  <a:pt x="364" y="20"/>
                </a:lnTo>
                <a:lnTo>
                  <a:pt x="357" y="17"/>
                </a:lnTo>
                <a:lnTo>
                  <a:pt x="357" y="17"/>
                </a:lnTo>
                <a:lnTo>
                  <a:pt x="345" y="11"/>
                </a:lnTo>
                <a:lnTo>
                  <a:pt x="333" y="6"/>
                </a:lnTo>
                <a:lnTo>
                  <a:pt x="323" y="3"/>
                </a:lnTo>
                <a:lnTo>
                  <a:pt x="313" y="2"/>
                </a:lnTo>
                <a:lnTo>
                  <a:pt x="305" y="0"/>
                </a:lnTo>
                <a:lnTo>
                  <a:pt x="298" y="0"/>
                </a:lnTo>
                <a:lnTo>
                  <a:pt x="292" y="2"/>
                </a:lnTo>
                <a:lnTo>
                  <a:pt x="289" y="3"/>
                </a:lnTo>
                <a:lnTo>
                  <a:pt x="289" y="3"/>
                </a:lnTo>
                <a:lnTo>
                  <a:pt x="265" y="12"/>
                </a:lnTo>
                <a:lnTo>
                  <a:pt x="244" y="22"/>
                </a:lnTo>
                <a:lnTo>
                  <a:pt x="244" y="22"/>
                </a:lnTo>
                <a:lnTo>
                  <a:pt x="237" y="24"/>
                </a:lnTo>
                <a:lnTo>
                  <a:pt x="226" y="30"/>
                </a:lnTo>
                <a:lnTo>
                  <a:pt x="221" y="32"/>
                </a:lnTo>
                <a:lnTo>
                  <a:pt x="217" y="37"/>
                </a:lnTo>
                <a:lnTo>
                  <a:pt x="212" y="42"/>
                </a:lnTo>
                <a:lnTo>
                  <a:pt x="207" y="46"/>
                </a:lnTo>
                <a:lnTo>
                  <a:pt x="207" y="46"/>
                </a:lnTo>
                <a:lnTo>
                  <a:pt x="201" y="59"/>
                </a:lnTo>
                <a:lnTo>
                  <a:pt x="197" y="72"/>
                </a:lnTo>
                <a:lnTo>
                  <a:pt x="193" y="83"/>
                </a:lnTo>
                <a:lnTo>
                  <a:pt x="191" y="88"/>
                </a:lnTo>
                <a:lnTo>
                  <a:pt x="191" y="88"/>
                </a:lnTo>
                <a:lnTo>
                  <a:pt x="187" y="91"/>
                </a:lnTo>
                <a:lnTo>
                  <a:pt x="184" y="96"/>
                </a:lnTo>
                <a:lnTo>
                  <a:pt x="179" y="104"/>
                </a:lnTo>
                <a:lnTo>
                  <a:pt x="179" y="104"/>
                </a:lnTo>
                <a:close/>
                <a:moveTo>
                  <a:pt x="239" y="744"/>
                </a:moveTo>
                <a:lnTo>
                  <a:pt x="239" y="744"/>
                </a:lnTo>
                <a:lnTo>
                  <a:pt x="261" y="775"/>
                </a:lnTo>
                <a:lnTo>
                  <a:pt x="278" y="797"/>
                </a:lnTo>
                <a:lnTo>
                  <a:pt x="284" y="808"/>
                </a:lnTo>
                <a:lnTo>
                  <a:pt x="286" y="814"/>
                </a:lnTo>
                <a:lnTo>
                  <a:pt x="286" y="814"/>
                </a:lnTo>
                <a:lnTo>
                  <a:pt x="289" y="819"/>
                </a:lnTo>
                <a:lnTo>
                  <a:pt x="290" y="822"/>
                </a:lnTo>
                <a:lnTo>
                  <a:pt x="294" y="827"/>
                </a:lnTo>
                <a:lnTo>
                  <a:pt x="296" y="829"/>
                </a:lnTo>
                <a:lnTo>
                  <a:pt x="296" y="830"/>
                </a:lnTo>
                <a:lnTo>
                  <a:pt x="294" y="832"/>
                </a:lnTo>
                <a:lnTo>
                  <a:pt x="291" y="833"/>
                </a:lnTo>
                <a:lnTo>
                  <a:pt x="291" y="833"/>
                </a:lnTo>
                <a:lnTo>
                  <a:pt x="281" y="836"/>
                </a:lnTo>
                <a:lnTo>
                  <a:pt x="270" y="839"/>
                </a:lnTo>
                <a:lnTo>
                  <a:pt x="239" y="845"/>
                </a:lnTo>
                <a:lnTo>
                  <a:pt x="239" y="845"/>
                </a:lnTo>
                <a:lnTo>
                  <a:pt x="217" y="849"/>
                </a:lnTo>
                <a:lnTo>
                  <a:pt x="207" y="852"/>
                </a:lnTo>
                <a:lnTo>
                  <a:pt x="207" y="852"/>
                </a:lnTo>
                <a:lnTo>
                  <a:pt x="199" y="854"/>
                </a:lnTo>
                <a:lnTo>
                  <a:pt x="195" y="855"/>
                </a:lnTo>
                <a:lnTo>
                  <a:pt x="195" y="855"/>
                </a:lnTo>
                <a:lnTo>
                  <a:pt x="205" y="819"/>
                </a:lnTo>
                <a:lnTo>
                  <a:pt x="212" y="790"/>
                </a:lnTo>
                <a:lnTo>
                  <a:pt x="215" y="768"/>
                </a:lnTo>
                <a:lnTo>
                  <a:pt x="215" y="768"/>
                </a:lnTo>
                <a:lnTo>
                  <a:pt x="217" y="762"/>
                </a:lnTo>
                <a:lnTo>
                  <a:pt x="220" y="756"/>
                </a:lnTo>
                <a:lnTo>
                  <a:pt x="224" y="753"/>
                </a:lnTo>
                <a:lnTo>
                  <a:pt x="228" y="749"/>
                </a:lnTo>
                <a:lnTo>
                  <a:pt x="235" y="746"/>
                </a:lnTo>
                <a:lnTo>
                  <a:pt x="239" y="744"/>
                </a:lnTo>
                <a:lnTo>
                  <a:pt x="239" y="7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2">
            <a:extLst>
              <a:ext uri="{FF2B5EF4-FFF2-40B4-BE49-F238E27FC236}">
                <a16:creationId xmlns:a16="http://schemas.microsoft.com/office/drawing/2014/main" id="{095DFAB7-F1BB-49BE-826B-C68EB0E516B0}"/>
              </a:ext>
            </a:extLst>
          </p:cNvPr>
          <p:cNvSpPr>
            <a:spLocks/>
          </p:cNvSpPr>
          <p:nvPr/>
        </p:nvSpPr>
        <p:spPr bwMode="auto">
          <a:xfrm>
            <a:off x="2688526" y="4659225"/>
            <a:ext cx="839829" cy="1652456"/>
          </a:xfrm>
          <a:custGeom>
            <a:avLst/>
            <a:gdLst>
              <a:gd name="T0" fmla="*/ 117 w 741"/>
              <a:gd name="T1" fmla="*/ 117 h 1458"/>
              <a:gd name="T2" fmla="*/ 106 w 741"/>
              <a:gd name="T3" fmla="*/ 157 h 1458"/>
              <a:gd name="T4" fmla="*/ 99 w 741"/>
              <a:gd name="T5" fmla="*/ 196 h 1458"/>
              <a:gd name="T6" fmla="*/ 89 w 741"/>
              <a:gd name="T7" fmla="*/ 229 h 1458"/>
              <a:gd name="T8" fmla="*/ 106 w 741"/>
              <a:gd name="T9" fmla="*/ 298 h 1458"/>
              <a:gd name="T10" fmla="*/ 132 w 741"/>
              <a:gd name="T11" fmla="*/ 326 h 1458"/>
              <a:gd name="T12" fmla="*/ 106 w 741"/>
              <a:gd name="T13" fmla="*/ 406 h 1458"/>
              <a:gd name="T14" fmla="*/ 58 w 741"/>
              <a:gd name="T15" fmla="*/ 505 h 1458"/>
              <a:gd name="T16" fmla="*/ 46 w 741"/>
              <a:gd name="T17" fmla="*/ 618 h 1458"/>
              <a:gd name="T18" fmla="*/ 32 w 741"/>
              <a:gd name="T19" fmla="*/ 776 h 1458"/>
              <a:gd name="T20" fmla="*/ 0 w 741"/>
              <a:gd name="T21" fmla="*/ 858 h 1458"/>
              <a:gd name="T22" fmla="*/ 23 w 741"/>
              <a:gd name="T23" fmla="*/ 932 h 1458"/>
              <a:gd name="T24" fmla="*/ 64 w 741"/>
              <a:gd name="T25" fmla="*/ 961 h 1458"/>
              <a:gd name="T26" fmla="*/ 155 w 741"/>
              <a:gd name="T27" fmla="*/ 1039 h 1458"/>
              <a:gd name="T28" fmla="*/ 171 w 741"/>
              <a:gd name="T29" fmla="*/ 1122 h 1458"/>
              <a:gd name="T30" fmla="*/ 198 w 741"/>
              <a:gd name="T31" fmla="*/ 1168 h 1458"/>
              <a:gd name="T32" fmla="*/ 202 w 741"/>
              <a:gd name="T33" fmla="*/ 1275 h 1458"/>
              <a:gd name="T34" fmla="*/ 174 w 741"/>
              <a:gd name="T35" fmla="*/ 1293 h 1458"/>
              <a:gd name="T36" fmla="*/ 104 w 741"/>
              <a:gd name="T37" fmla="*/ 1332 h 1458"/>
              <a:gd name="T38" fmla="*/ 50 w 741"/>
              <a:gd name="T39" fmla="*/ 1366 h 1458"/>
              <a:gd name="T40" fmla="*/ 38 w 741"/>
              <a:gd name="T41" fmla="*/ 1400 h 1458"/>
              <a:gd name="T42" fmla="*/ 77 w 741"/>
              <a:gd name="T43" fmla="*/ 1446 h 1458"/>
              <a:gd name="T44" fmla="*/ 129 w 741"/>
              <a:gd name="T45" fmla="*/ 1458 h 1458"/>
              <a:gd name="T46" fmla="*/ 207 w 741"/>
              <a:gd name="T47" fmla="*/ 1441 h 1458"/>
              <a:gd name="T48" fmla="*/ 323 w 741"/>
              <a:gd name="T49" fmla="*/ 1398 h 1458"/>
              <a:gd name="T50" fmla="*/ 364 w 741"/>
              <a:gd name="T51" fmla="*/ 1385 h 1458"/>
              <a:gd name="T52" fmla="*/ 380 w 741"/>
              <a:gd name="T53" fmla="*/ 1369 h 1458"/>
              <a:gd name="T54" fmla="*/ 373 w 741"/>
              <a:gd name="T55" fmla="*/ 1218 h 1458"/>
              <a:gd name="T56" fmla="*/ 422 w 741"/>
              <a:gd name="T57" fmla="*/ 1211 h 1458"/>
              <a:gd name="T58" fmla="*/ 471 w 741"/>
              <a:gd name="T59" fmla="*/ 1217 h 1458"/>
              <a:gd name="T60" fmla="*/ 494 w 741"/>
              <a:gd name="T61" fmla="*/ 1191 h 1458"/>
              <a:gd name="T62" fmla="*/ 509 w 741"/>
              <a:gd name="T63" fmla="*/ 1141 h 1458"/>
              <a:gd name="T64" fmla="*/ 485 w 741"/>
              <a:gd name="T65" fmla="*/ 1116 h 1458"/>
              <a:gd name="T66" fmla="*/ 415 w 741"/>
              <a:gd name="T67" fmla="*/ 1083 h 1458"/>
              <a:gd name="T68" fmla="*/ 404 w 741"/>
              <a:gd name="T69" fmla="*/ 1050 h 1458"/>
              <a:gd name="T70" fmla="*/ 375 w 741"/>
              <a:gd name="T71" fmla="*/ 1012 h 1458"/>
              <a:gd name="T72" fmla="*/ 379 w 741"/>
              <a:gd name="T73" fmla="*/ 954 h 1458"/>
              <a:gd name="T74" fmla="*/ 431 w 741"/>
              <a:gd name="T75" fmla="*/ 820 h 1458"/>
              <a:gd name="T76" fmla="*/ 529 w 741"/>
              <a:gd name="T77" fmla="*/ 847 h 1458"/>
              <a:gd name="T78" fmla="*/ 632 w 741"/>
              <a:gd name="T79" fmla="*/ 851 h 1458"/>
              <a:gd name="T80" fmla="*/ 656 w 741"/>
              <a:gd name="T81" fmla="*/ 840 h 1458"/>
              <a:gd name="T82" fmla="*/ 706 w 741"/>
              <a:gd name="T83" fmla="*/ 685 h 1458"/>
              <a:gd name="T84" fmla="*/ 737 w 741"/>
              <a:gd name="T85" fmla="*/ 559 h 1458"/>
              <a:gd name="T86" fmla="*/ 737 w 741"/>
              <a:gd name="T87" fmla="*/ 418 h 1458"/>
              <a:gd name="T88" fmla="*/ 713 w 741"/>
              <a:gd name="T89" fmla="*/ 296 h 1458"/>
              <a:gd name="T90" fmla="*/ 690 w 741"/>
              <a:gd name="T91" fmla="*/ 270 h 1458"/>
              <a:gd name="T92" fmla="*/ 649 w 741"/>
              <a:gd name="T93" fmla="*/ 254 h 1458"/>
              <a:gd name="T94" fmla="*/ 556 w 741"/>
              <a:gd name="T95" fmla="*/ 243 h 1458"/>
              <a:gd name="T96" fmla="*/ 504 w 741"/>
              <a:gd name="T97" fmla="*/ 243 h 1458"/>
              <a:gd name="T98" fmla="*/ 460 w 741"/>
              <a:gd name="T99" fmla="*/ 273 h 1458"/>
              <a:gd name="T100" fmla="*/ 411 w 741"/>
              <a:gd name="T101" fmla="*/ 182 h 1458"/>
              <a:gd name="T102" fmla="*/ 382 w 741"/>
              <a:gd name="T103" fmla="*/ 143 h 1458"/>
              <a:gd name="T104" fmla="*/ 371 w 741"/>
              <a:gd name="T105" fmla="*/ 101 h 1458"/>
              <a:gd name="T106" fmla="*/ 358 w 741"/>
              <a:gd name="T107" fmla="*/ 64 h 1458"/>
              <a:gd name="T108" fmla="*/ 310 w 741"/>
              <a:gd name="T109" fmla="*/ 22 h 1458"/>
              <a:gd name="T110" fmla="*/ 253 w 741"/>
              <a:gd name="T111" fmla="*/ 3 h 1458"/>
              <a:gd name="T112" fmla="*/ 202 w 741"/>
              <a:gd name="T113" fmla="*/ 10 h 1458"/>
              <a:gd name="T114" fmla="*/ 168 w 741"/>
              <a:gd name="T115" fmla="*/ 24 h 1458"/>
              <a:gd name="T116" fmla="*/ 148 w 741"/>
              <a:gd name="T117" fmla="*/ 63 h 1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1" h="1458">
                <a:moveTo>
                  <a:pt x="148" y="63"/>
                </a:moveTo>
                <a:lnTo>
                  <a:pt x="148" y="63"/>
                </a:lnTo>
                <a:lnTo>
                  <a:pt x="132" y="89"/>
                </a:lnTo>
                <a:lnTo>
                  <a:pt x="121" y="109"/>
                </a:lnTo>
                <a:lnTo>
                  <a:pt x="117" y="117"/>
                </a:lnTo>
                <a:lnTo>
                  <a:pt x="115" y="122"/>
                </a:lnTo>
                <a:lnTo>
                  <a:pt x="115" y="122"/>
                </a:lnTo>
                <a:lnTo>
                  <a:pt x="110" y="141"/>
                </a:lnTo>
                <a:lnTo>
                  <a:pt x="106" y="150"/>
                </a:lnTo>
                <a:lnTo>
                  <a:pt x="106" y="157"/>
                </a:lnTo>
                <a:lnTo>
                  <a:pt x="106" y="157"/>
                </a:lnTo>
                <a:lnTo>
                  <a:pt x="105" y="166"/>
                </a:lnTo>
                <a:lnTo>
                  <a:pt x="103" y="177"/>
                </a:lnTo>
                <a:lnTo>
                  <a:pt x="99" y="196"/>
                </a:lnTo>
                <a:lnTo>
                  <a:pt x="99" y="196"/>
                </a:lnTo>
                <a:lnTo>
                  <a:pt x="97" y="203"/>
                </a:lnTo>
                <a:lnTo>
                  <a:pt x="92" y="212"/>
                </a:lnTo>
                <a:lnTo>
                  <a:pt x="89" y="222"/>
                </a:lnTo>
                <a:lnTo>
                  <a:pt x="89" y="226"/>
                </a:lnTo>
                <a:lnTo>
                  <a:pt x="89" y="229"/>
                </a:lnTo>
                <a:lnTo>
                  <a:pt x="89" y="229"/>
                </a:lnTo>
                <a:lnTo>
                  <a:pt x="92" y="240"/>
                </a:lnTo>
                <a:lnTo>
                  <a:pt x="95" y="245"/>
                </a:lnTo>
                <a:lnTo>
                  <a:pt x="95" y="245"/>
                </a:lnTo>
                <a:lnTo>
                  <a:pt x="106" y="298"/>
                </a:lnTo>
                <a:lnTo>
                  <a:pt x="106" y="298"/>
                </a:lnTo>
                <a:lnTo>
                  <a:pt x="108" y="301"/>
                </a:lnTo>
                <a:lnTo>
                  <a:pt x="111" y="306"/>
                </a:lnTo>
                <a:lnTo>
                  <a:pt x="119" y="315"/>
                </a:lnTo>
                <a:lnTo>
                  <a:pt x="132" y="326"/>
                </a:lnTo>
                <a:lnTo>
                  <a:pt x="132" y="326"/>
                </a:lnTo>
                <a:lnTo>
                  <a:pt x="123" y="359"/>
                </a:lnTo>
                <a:lnTo>
                  <a:pt x="115" y="386"/>
                </a:lnTo>
                <a:lnTo>
                  <a:pt x="110" y="398"/>
                </a:lnTo>
                <a:lnTo>
                  <a:pt x="106" y="406"/>
                </a:lnTo>
                <a:lnTo>
                  <a:pt x="106" y="406"/>
                </a:lnTo>
                <a:lnTo>
                  <a:pt x="81" y="458"/>
                </a:lnTo>
                <a:lnTo>
                  <a:pt x="66" y="486"/>
                </a:lnTo>
                <a:lnTo>
                  <a:pt x="58" y="505"/>
                </a:lnTo>
                <a:lnTo>
                  <a:pt x="58" y="505"/>
                </a:lnTo>
                <a:lnTo>
                  <a:pt x="56" y="513"/>
                </a:lnTo>
                <a:lnTo>
                  <a:pt x="53" y="528"/>
                </a:lnTo>
                <a:lnTo>
                  <a:pt x="51" y="564"/>
                </a:lnTo>
                <a:lnTo>
                  <a:pt x="46" y="618"/>
                </a:lnTo>
                <a:lnTo>
                  <a:pt x="46" y="618"/>
                </a:lnTo>
                <a:lnTo>
                  <a:pt x="49" y="636"/>
                </a:lnTo>
                <a:lnTo>
                  <a:pt x="55" y="669"/>
                </a:lnTo>
                <a:lnTo>
                  <a:pt x="62" y="715"/>
                </a:lnTo>
                <a:lnTo>
                  <a:pt x="62" y="715"/>
                </a:lnTo>
                <a:lnTo>
                  <a:pt x="32" y="776"/>
                </a:lnTo>
                <a:lnTo>
                  <a:pt x="12" y="822"/>
                </a:lnTo>
                <a:lnTo>
                  <a:pt x="4" y="840"/>
                </a:lnTo>
                <a:lnTo>
                  <a:pt x="0" y="851"/>
                </a:lnTo>
                <a:lnTo>
                  <a:pt x="0" y="851"/>
                </a:lnTo>
                <a:lnTo>
                  <a:pt x="0" y="858"/>
                </a:lnTo>
                <a:lnTo>
                  <a:pt x="1" y="867"/>
                </a:lnTo>
                <a:lnTo>
                  <a:pt x="7" y="889"/>
                </a:lnTo>
                <a:lnTo>
                  <a:pt x="16" y="913"/>
                </a:lnTo>
                <a:lnTo>
                  <a:pt x="23" y="932"/>
                </a:lnTo>
                <a:lnTo>
                  <a:pt x="23" y="932"/>
                </a:lnTo>
                <a:lnTo>
                  <a:pt x="25" y="935"/>
                </a:lnTo>
                <a:lnTo>
                  <a:pt x="27" y="939"/>
                </a:lnTo>
                <a:lnTo>
                  <a:pt x="38" y="946"/>
                </a:lnTo>
                <a:lnTo>
                  <a:pt x="51" y="954"/>
                </a:lnTo>
                <a:lnTo>
                  <a:pt x="64" y="961"/>
                </a:lnTo>
                <a:lnTo>
                  <a:pt x="90" y="973"/>
                </a:lnTo>
                <a:lnTo>
                  <a:pt x="102" y="977"/>
                </a:lnTo>
                <a:lnTo>
                  <a:pt x="154" y="1030"/>
                </a:lnTo>
                <a:lnTo>
                  <a:pt x="154" y="1030"/>
                </a:lnTo>
                <a:lnTo>
                  <a:pt x="155" y="1039"/>
                </a:lnTo>
                <a:lnTo>
                  <a:pt x="156" y="1064"/>
                </a:lnTo>
                <a:lnTo>
                  <a:pt x="158" y="1078"/>
                </a:lnTo>
                <a:lnTo>
                  <a:pt x="161" y="1093"/>
                </a:lnTo>
                <a:lnTo>
                  <a:pt x="165" y="1109"/>
                </a:lnTo>
                <a:lnTo>
                  <a:pt x="171" y="1122"/>
                </a:lnTo>
                <a:lnTo>
                  <a:pt x="171" y="1122"/>
                </a:lnTo>
                <a:lnTo>
                  <a:pt x="183" y="1141"/>
                </a:lnTo>
                <a:lnTo>
                  <a:pt x="190" y="1151"/>
                </a:lnTo>
                <a:lnTo>
                  <a:pt x="195" y="1159"/>
                </a:lnTo>
                <a:lnTo>
                  <a:pt x="198" y="1168"/>
                </a:lnTo>
                <a:lnTo>
                  <a:pt x="198" y="1168"/>
                </a:lnTo>
                <a:lnTo>
                  <a:pt x="224" y="1263"/>
                </a:lnTo>
                <a:lnTo>
                  <a:pt x="224" y="1263"/>
                </a:lnTo>
                <a:lnTo>
                  <a:pt x="220" y="1267"/>
                </a:lnTo>
                <a:lnTo>
                  <a:pt x="202" y="1275"/>
                </a:lnTo>
                <a:lnTo>
                  <a:pt x="202" y="1275"/>
                </a:lnTo>
                <a:lnTo>
                  <a:pt x="193" y="1280"/>
                </a:lnTo>
                <a:lnTo>
                  <a:pt x="185" y="1284"/>
                </a:lnTo>
                <a:lnTo>
                  <a:pt x="174" y="1293"/>
                </a:lnTo>
                <a:lnTo>
                  <a:pt x="174" y="1293"/>
                </a:lnTo>
                <a:lnTo>
                  <a:pt x="144" y="1312"/>
                </a:lnTo>
                <a:lnTo>
                  <a:pt x="123" y="1322"/>
                </a:lnTo>
                <a:lnTo>
                  <a:pt x="114" y="1328"/>
                </a:lnTo>
                <a:lnTo>
                  <a:pt x="104" y="1332"/>
                </a:lnTo>
                <a:lnTo>
                  <a:pt x="104" y="1332"/>
                </a:lnTo>
                <a:lnTo>
                  <a:pt x="85" y="1340"/>
                </a:lnTo>
                <a:lnTo>
                  <a:pt x="75" y="1346"/>
                </a:lnTo>
                <a:lnTo>
                  <a:pt x="66" y="1352"/>
                </a:lnTo>
                <a:lnTo>
                  <a:pt x="57" y="1359"/>
                </a:lnTo>
                <a:lnTo>
                  <a:pt x="50" y="1366"/>
                </a:lnTo>
                <a:lnTo>
                  <a:pt x="44" y="1374"/>
                </a:lnTo>
                <a:lnTo>
                  <a:pt x="40" y="1382"/>
                </a:lnTo>
                <a:lnTo>
                  <a:pt x="40" y="1382"/>
                </a:lnTo>
                <a:lnTo>
                  <a:pt x="38" y="1391"/>
                </a:lnTo>
                <a:lnTo>
                  <a:pt x="38" y="1400"/>
                </a:lnTo>
                <a:lnTo>
                  <a:pt x="40" y="1411"/>
                </a:lnTo>
                <a:lnTo>
                  <a:pt x="45" y="1420"/>
                </a:lnTo>
                <a:lnTo>
                  <a:pt x="53" y="1429"/>
                </a:lnTo>
                <a:lnTo>
                  <a:pt x="63" y="1438"/>
                </a:lnTo>
                <a:lnTo>
                  <a:pt x="77" y="1446"/>
                </a:lnTo>
                <a:lnTo>
                  <a:pt x="92" y="1452"/>
                </a:lnTo>
                <a:lnTo>
                  <a:pt x="92" y="1452"/>
                </a:lnTo>
                <a:lnTo>
                  <a:pt x="102" y="1454"/>
                </a:lnTo>
                <a:lnTo>
                  <a:pt x="111" y="1457"/>
                </a:lnTo>
                <a:lnTo>
                  <a:pt x="129" y="1458"/>
                </a:lnTo>
                <a:lnTo>
                  <a:pt x="145" y="1457"/>
                </a:lnTo>
                <a:lnTo>
                  <a:pt x="162" y="1455"/>
                </a:lnTo>
                <a:lnTo>
                  <a:pt x="176" y="1452"/>
                </a:lnTo>
                <a:lnTo>
                  <a:pt x="189" y="1448"/>
                </a:lnTo>
                <a:lnTo>
                  <a:pt x="207" y="1441"/>
                </a:lnTo>
                <a:lnTo>
                  <a:pt x="207" y="1441"/>
                </a:lnTo>
                <a:lnTo>
                  <a:pt x="231" y="1431"/>
                </a:lnTo>
                <a:lnTo>
                  <a:pt x="269" y="1416"/>
                </a:lnTo>
                <a:lnTo>
                  <a:pt x="308" y="1402"/>
                </a:lnTo>
                <a:lnTo>
                  <a:pt x="323" y="1398"/>
                </a:lnTo>
                <a:lnTo>
                  <a:pt x="334" y="1395"/>
                </a:lnTo>
                <a:lnTo>
                  <a:pt x="334" y="1395"/>
                </a:lnTo>
                <a:lnTo>
                  <a:pt x="341" y="1393"/>
                </a:lnTo>
                <a:lnTo>
                  <a:pt x="349" y="1391"/>
                </a:lnTo>
                <a:lnTo>
                  <a:pt x="364" y="1385"/>
                </a:lnTo>
                <a:lnTo>
                  <a:pt x="369" y="1381"/>
                </a:lnTo>
                <a:lnTo>
                  <a:pt x="374" y="1376"/>
                </a:lnTo>
                <a:lnTo>
                  <a:pt x="378" y="1373"/>
                </a:lnTo>
                <a:lnTo>
                  <a:pt x="380" y="1369"/>
                </a:lnTo>
                <a:lnTo>
                  <a:pt x="380" y="1369"/>
                </a:lnTo>
                <a:lnTo>
                  <a:pt x="380" y="1362"/>
                </a:lnTo>
                <a:lnTo>
                  <a:pt x="379" y="1352"/>
                </a:lnTo>
                <a:lnTo>
                  <a:pt x="374" y="1325"/>
                </a:lnTo>
                <a:lnTo>
                  <a:pt x="365" y="1288"/>
                </a:lnTo>
                <a:lnTo>
                  <a:pt x="373" y="1218"/>
                </a:lnTo>
                <a:lnTo>
                  <a:pt x="373" y="1218"/>
                </a:lnTo>
                <a:lnTo>
                  <a:pt x="392" y="1214"/>
                </a:lnTo>
                <a:lnTo>
                  <a:pt x="413" y="1209"/>
                </a:lnTo>
                <a:lnTo>
                  <a:pt x="413" y="1209"/>
                </a:lnTo>
                <a:lnTo>
                  <a:pt x="422" y="1211"/>
                </a:lnTo>
                <a:lnTo>
                  <a:pt x="439" y="1216"/>
                </a:lnTo>
                <a:lnTo>
                  <a:pt x="448" y="1218"/>
                </a:lnTo>
                <a:lnTo>
                  <a:pt x="458" y="1218"/>
                </a:lnTo>
                <a:lnTo>
                  <a:pt x="467" y="1218"/>
                </a:lnTo>
                <a:lnTo>
                  <a:pt x="471" y="1217"/>
                </a:lnTo>
                <a:lnTo>
                  <a:pt x="474" y="1216"/>
                </a:lnTo>
                <a:lnTo>
                  <a:pt x="474" y="1216"/>
                </a:lnTo>
                <a:lnTo>
                  <a:pt x="481" y="1210"/>
                </a:lnTo>
                <a:lnTo>
                  <a:pt x="487" y="1202"/>
                </a:lnTo>
                <a:lnTo>
                  <a:pt x="494" y="1191"/>
                </a:lnTo>
                <a:lnTo>
                  <a:pt x="500" y="1180"/>
                </a:lnTo>
                <a:lnTo>
                  <a:pt x="505" y="1168"/>
                </a:lnTo>
                <a:lnTo>
                  <a:pt x="509" y="1156"/>
                </a:lnTo>
                <a:lnTo>
                  <a:pt x="510" y="1145"/>
                </a:lnTo>
                <a:lnTo>
                  <a:pt x="509" y="1141"/>
                </a:lnTo>
                <a:lnTo>
                  <a:pt x="507" y="1137"/>
                </a:lnTo>
                <a:lnTo>
                  <a:pt x="507" y="1137"/>
                </a:lnTo>
                <a:lnTo>
                  <a:pt x="502" y="1130"/>
                </a:lnTo>
                <a:lnTo>
                  <a:pt x="494" y="1123"/>
                </a:lnTo>
                <a:lnTo>
                  <a:pt x="485" y="1116"/>
                </a:lnTo>
                <a:lnTo>
                  <a:pt x="476" y="1110"/>
                </a:lnTo>
                <a:lnTo>
                  <a:pt x="458" y="1101"/>
                </a:lnTo>
                <a:lnTo>
                  <a:pt x="451" y="1097"/>
                </a:lnTo>
                <a:lnTo>
                  <a:pt x="415" y="1083"/>
                </a:lnTo>
                <a:lnTo>
                  <a:pt x="415" y="1083"/>
                </a:lnTo>
                <a:lnTo>
                  <a:pt x="413" y="1070"/>
                </a:lnTo>
                <a:lnTo>
                  <a:pt x="411" y="1060"/>
                </a:lnTo>
                <a:lnTo>
                  <a:pt x="408" y="1056"/>
                </a:lnTo>
                <a:lnTo>
                  <a:pt x="408" y="1056"/>
                </a:lnTo>
                <a:lnTo>
                  <a:pt x="404" y="1050"/>
                </a:lnTo>
                <a:lnTo>
                  <a:pt x="395" y="1038"/>
                </a:lnTo>
                <a:lnTo>
                  <a:pt x="386" y="1026"/>
                </a:lnTo>
                <a:lnTo>
                  <a:pt x="380" y="1019"/>
                </a:lnTo>
                <a:lnTo>
                  <a:pt x="380" y="1019"/>
                </a:lnTo>
                <a:lnTo>
                  <a:pt x="375" y="1012"/>
                </a:lnTo>
                <a:lnTo>
                  <a:pt x="367" y="1001"/>
                </a:lnTo>
                <a:lnTo>
                  <a:pt x="358" y="986"/>
                </a:lnTo>
                <a:lnTo>
                  <a:pt x="358" y="986"/>
                </a:lnTo>
                <a:lnTo>
                  <a:pt x="369" y="971"/>
                </a:lnTo>
                <a:lnTo>
                  <a:pt x="379" y="954"/>
                </a:lnTo>
                <a:lnTo>
                  <a:pt x="388" y="935"/>
                </a:lnTo>
                <a:lnTo>
                  <a:pt x="388" y="935"/>
                </a:lnTo>
                <a:lnTo>
                  <a:pt x="400" y="906"/>
                </a:lnTo>
                <a:lnTo>
                  <a:pt x="414" y="868"/>
                </a:lnTo>
                <a:lnTo>
                  <a:pt x="431" y="820"/>
                </a:lnTo>
                <a:lnTo>
                  <a:pt x="431" y="820"/>
                </a:lnTo>
                <a:lnTo>
                  <a:pt x="445" y="825"/>
                </a:lnTo>
                <a:lnTo>
                  <a:pt x="481" y="836"/>
                </a:lnTo>
                <a:lnTo>
                  <a:pt x="505" y="842"/>
                </a:lnTo>
                <a:lnTo>
                  <a:pt x="529" y="847"/>
                </a:lnTo>
                <a:lnTo>
                  <a:pt x="553" y="852"/>
                </a:lnTo>
                <a:lnTo>
                  <a:pt x="576" y="853"/>
                </a:lnTo>
                <a:lnTo>
                  <a:pt x="576" y="853"/>
                </a:lnTo>
                <a:lnTo>
                  <a:pt x="610" y="852"/>
                </a:lnTo>
                <a:lnTo>
                  <a:pt x="632" y="851"/>
                </a:lnTo>
                <a:lnTo>
                  <a:pt x="641" y="849"/>
                </a:lnTo>
                <a:lnTo>
                  <a:pt x="647" y="847"/>
                </a:lnTo>
                <a:lnTo>
                  <a:pt x="651" y="843"/>
                </a:lnTo>
                <a:lnTo>
                  <a:pt x="656" y="840"/>
                </a:lnTo>
                <a:lnTo>
                  <a:pt x="656" y="840"/>
                </a:lnTo>
                <a:lnTo>
                  <a:pt x="658" y="836"/>
                </a:lnTo>
                <a:lnTo>
                  <a:pt x="662" y="829"/>
                </a:lnTo>
                <a:lnTo>
                  <a:pt x="669" y="812"/>
                </a:lnTo>
                <a:lnTo>
                  <a:pt x="685" y="755"/>
                </a:lnTo>
                <a:lnTo>
                  <a:pt x="706" y="685"/>
                </a:lnTo>
                <a:lnTo>
                  <a:pt x="724" y="621"/>
                </a:lnTo>
                <a:lnTo>
                  <a:pt x="724" y="621"/>
                </a:lnTo>
                <a:lnTo>
                  <a:pt x="729" y="605"/>
                </a:lnTo>
                <a:lnTo>
                  <a:pt x="731" y="590"/>
                </a:lnTo>
                <a:lnTo>
                  <a:pt x="737" y="559"/>
                </a:lnTo>
                <a:lnTo>
                  <a:pt x="740" y="528"/>
                </a:lnTo>
                <a:lnTo>
                  <a:pt x="741" y="498"/>
                </a:lnTo>
                <a:lnTo>
                  <a:pt x="741" y="471"/>
                </a:lnTo>
                <a:lnTo>
                  <a:pt x="740" y="447"/>
                </a:lnTo>
                <a:lnTo>
                  <a:pt x="737" y="418"/>
                </a:lnTo>
                <a:lnTo>
                  <a:pt x="737" y="418"/>
                </a:lnTo>
                <a:lnTo>
                  <a:pt x="734" y="390"/>
                </a:lnTo>
                <a:lnTo>
                  <a:pt x="727" y="349"/>
                </a:lnTo>
                <a:lnTo>
                  <a:pt x="717" y="311"/>
                </a:lnTo>
                <a:lnTo>
                  <a:pt x="713" y="296"/>
                </a:lnTo>
                <a:lnTo>
                  <a:pt x="711" y="292"/>
                </a:lnTo>
                <a:lnTo>
                  <a:pt x="709" y="288"/>
                </a:lnTo>
                <a:lnTo>
                  <a:pt x="709" y="288"/>
                </a:lnTo>
                <a:lnTo>
                  <a:pt x="701" y="280"/>
                </a:lnTo>
                <a:lnTo>
                  <a:pt x="690" y="270"/>
                </a:lnTo>
                <a:lnTo>
                  <a:pt x="681" y="262"/>
                </a:lnTo>
                <a:lnTo>
                  <a:pt x="671" y="258"/>
                </a:lnTo>
                <a:lnTo>
                  <a:pt x="671" y="258"/>
                </a:lnTo>
                <a:lnTo>
                  <a:pt x="662" y="255"/>
                </a:lnTo>
                <a:lnTo>
                  <a:pt x="649" y="254"/>
                </a:lnTo>
                <a:lnTo>
                  <a:pt x="612" y="252"/>
                </a:lnTo>
                <a:lnTo>
                  <a:pt x="612" y="252"/>
                </a:lnTo>
                <a:lnTo>
                  <a:pt x="601" y="250"/>
                </a:lnTo>
                <a:lnTo>
                  <a:pt x="586" y="248"/>
                </a:lnTo>
                <a:lnTo>
                  <a:pt x="556" y="243"/>
                </a:lnTo>
                <a:lnTo>
                  <a:pt x="527" y="240"/>
                </a:lnTo>
                <a:lnTo>
                  <a:pt x="517" y="239"/>
                </a:lnTo>
                <a:lnTo>
                  <a:pt x="510" y="240"/>
                </a:lnTo>
                <a:lnTo>
                  <a:pt x="510" y="240"/>
                </a:lnTo>
                <a:lnTo>
                  <a:pt x="504" y="243"/>
                </a:lnTo>
                <a:lnTo>
                  <a:pt x="497" y="249"/>
                </a:lnTo>
                <a:lnTo>
                  <a:pt x="483" y="263"/>
                </a:lnTo>
                <a:lnTo>
                  <a:pt x="466" y="282"/>
                </a:lnTo>
                <a:lnTo>
                  <a:pt x="466" y="282"/>
                </a:lnTo>
                <a:lnTo>
                  <a:pt x="460" y="273"/>
                </a:lnTo>
                <a:lnTo>
                  <a:pt x="451" y="253"/>
                </a:lnTo>
                <a:lnTo>
                  <a:pt x="451" y="253"/>
                </a:lnTo>
                <a:lnTo>
                  <a:pt x="440" y="235"/>
                </a:lnTo>
                <a:lnTo>
                  <a:pt x="425" y="208"/>
                </a:lnTo>
                <a:lnTo>
                  <a:pt x="411" y="182"/>
                </a:lnTo>
                <a:lnTo>
                  <a:pt x="402" y="166"/>
                </a:lnTo>
                <a:lnTo>
                  <a:pt x="402" y="166"/>
                </a:lnTo>
                <a:lnTo>
                  <a:pt x="399" y="161"/>
                </a:lnTo>
                <a:lnTo>
                  <a:pt x="394" y="155"/>
                </a:lnTo>
                <a:lnTo>
                  <a:pt x="382" y="143"/>
                </a:lnTo>
                <a:lnTo>
                  <a:pt x="367" y="129"/>
                </a:lnTo>
                <a:lnTo>
                  <a:pt x="367" y="129"/>
                </a:lnTo>
                <a:lnTo>
                  <a:pt x="368" y="123"/>
                </a:lnTo>
                <a:lnTo>
                  <a:pt x="371" y="109"/>
                </a:lnTo>
                <a:lnTo>
                  <a:pt x="371" y="101"/>
                </a:lnTo>
                <a:lnTo>
                  <a:pt x="371" y="92"/>
                </a:lnTo>
                <a:lnTo>
                  <a:pt x="369" y="85"/>
                </a:lnTo>
                <a:lnTo>
                  <a:pt x="367" y="78"/>
                </a:lnTo>
                <a:lnTo>
                  <a:pt x="367" y="78"/>
                </a:lnTo>
                <a:lnTo>
                  <a:pt x="358" y="64"/>
                </a:lnTo>
                <a:lnTo>
                  <a:pt x="343" y="49"/>
                </a:lnTo>
                <a:lnTo>
                  <a:pt x="335" y="41"/>
                </a:lnTo>
                <a:lnTo>
                  <a:pt x="327" y="33"/>
                </a:lnTo>
                <a:lnTo>
                  <a:pt x="319" y="26"/>
                </a:lnTo>
                <a:lnTo>
                  <a:pt x="310" y="22"/>
                </a:lnTo>
                <a:lnTo>
                  <a:pt x="310" y="22"/>
                </a:lnTo>
                <a:lnTo>
                  <a:pt x="300" y="17"/>
                </a:lnTo>
                <a:lnTo>
                  <a:pt x="289" y="12"/>
                </a:lnTo>
                <a:lnTo>
                  <a:pt x="264" y="5"/>
                </a:lnTo>
                <a:lnTo>
                  <a:pt x="253" y="3"/>
                </a:lnTo>
                <a:lnTo>
                  <a:pt x="242" y="0"/>
                </a:lnTo>
                <a:lnTo>
                  <a:pt x="234" y="0"/>
                </a:lnTo>
                <a:lnTo>
                  <a:pt x="227" y="2"/>
                </a:lnTo>
                <a:lnTo>
                  <a:pt x="227" y="2"/>
                </a:lnTo>
                <a:lnTo>
                  <a:pt x="202" y="10"/>
                </a:lnTo>
                <a:lnTo>
                  <a:pt x="190" y="15"/>
                </a:lnTo>
                <a:lnTo>
                  <a:pt x="181" y="19"/>
                </a:lnTo>
                <a:lnTo>
                  <a:pt x="181" y="19"/>
                </a:lnTo>
                <a:lnTo>
                  <a:pt x="171" y="23"/>
                </a:lnTo>
                <a:lnTo>
                  <a:pt x="168" y="24"/>
                </a:lnTo>
                <a:lnTo>
                  <a:pt x="165" y="28"/>
                </a:lnTo>
                <a:lnTo>
                  <a:pt x="165" y="28"/>
                </a:lnTo>
                <a:lnTo>
                  <a:pt x="156" y="41"/>
                </a:lnTo>
                <a:lnTo>
                  <a:pt x="152" y="48"/>
                </a:lnTo>
                <a:lnTo>
                  <a:pt x="148" y="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7">
            <a:extLst>
              <a:ext uri="{FF2B5EF4-FFF2-40B4-BE49-F238E27FC236}">
                <a16:creationId xmlns:a16="http://schemas.microsoft.com/office/drawing/2014/main" id="{739E73C8-692D-431D-A7D0-7070020DF34C}"/>
              </a:ext>
            </a:extLst>
          </p:cNvPr>
          <p:cNvSpPr>
            <a:spLocks/>
          </p:cNvSpPr>
          <p:nvPr/>
        </p:nvSpPr>
        <p:spPr bwMode="auto">
          <a:xfrm>
            <a:off x="2834265" y="824255"/>
            <a:ext cx="681038" cy="1616075"/>
          </a:xfrm>
          <a:custGeom>
            <a:avLst/>
            <a:gdLst>
              <a:gd name="T0" fmla="*/ 33 w 429"/>
              <a:gd name="T1" fmla="*/ 111 h 1018"/>
              <a:gd name="T2" fmla="*/ 8 w 429"/>
              <a:gd name="T3" fmla="*/ 168 h 1018"/>
              <a:gd name="T4" fmla="*/ 7 w 429"/>
              <a:gd name="T5" fmla="*/ 373 h 1018"/>
              <a:gd name="T6" fmla="*/ 5 w 429"/>
              <a:gd name="T7" fmla="*/ 454 h 1018"/>
              <a:gd name="T8" fmla="*/ 14 w 429"/>
              <a:gd name="T9" fmla="*/ 471 h 1018"/>
              <a:gd name="T10" fmla="*/ 29 w 429"/>
              <a:gd name="T11" fmla="*/ 522 h 1018"/>
              <a:gd name="T12" fmla="*/ 56 w 429"/>
              <a:gd name="T13" fmla="*/ 535 h 1018"/>
              <a:gd name="T14" fmla="*/ 67 w 429"/>
              <a:gd name="T15" fmla="*/ 554 h 1018"/>
              <a:gd name="T16" fmla="*/ 91 w 429"/>
              <a:gd name="T17" fmla="*/ 724 h 1018"/>
              <a:gd name="T18" fmla="*/ 113 w 429"/>
              <a:gd name="T19" fmla="*/ 838 h 1018"/>
              <a:gd name="T20" fmla="*/ 127 w 429"/>
              <a:gd name="T21" fmla="*/ 898 h 1018"/>
              <a:gd name="T22" fmla="*/ 107 w 429"/>
              <a:gd name="T23" fmla="*/ 942 h 1018"/>
              <a:gd name="T24" fmla="*/ 78 w 429"/>
              <a:gd name="T25" fmla="*/ 992 h 1018"/>
              <a:gd name="T26" fmla="*/ 107 w 429"/>
              <a:gd name="T27" fmla="*/ 1017 h 1018"/>
              <a:gd name="T28" fmla="*/ 143 w 429"/>
              <a:gd name="T29" fmla="*/ 1014 h 1018"/>
              <a:gd name="T30" fmla="*/ 176 w 429"/>
              <a:gd name="T31" fmla="*/ 964 h 1018"/>
              <a:gd name="T32" fmla="*/ 203 w 429"/>
              <a:gd name="T33" fmla="*/ 943 h 1018"/>
              <a:gd name="T34" fmla="*/ 203 w 429"/>
              <a:gd name="T35" fmla="*/ 898 h 1018"/>
              <a:gd name="T36" fmla="*/ 192 w 429"/>
              <a:gd name="T37" fmla="*/ 783 h 1018"/>
              <a:gd name="T38" fmla="*/ 180 w 429"/>
              <a:gd name="T39" fmla="*/ 704 h 1018"/>
              <a:gd name="T40" fmla="*/ 200 w 429"/>
              <a:gd name="T41" fmla="*/ 567 h 1018"/>
              <a:gd name="T42" fmla="*/ 270 w 429"/>
              <a:gd name="T43" fmla="*/ 706 h 1018"/>
              <a:gd name="T44" fmla="*/ 336 w 429"/>
              <a:gd name="T45" fmla="*/ 755 h 1018"/>
              <a:gd name="T46" fmla="*/ 319 w 429"/>
              <a:gd name="T47" fmla="*/ 823 h 1018"/>
              <a:gd name="T48" fmla="*/ 328 w 429"/>
              <a:gd name="T49" fmla="*/ 865 h 1018"/>
              <a:gd name="T50" fmla="*/ 369 w 429"/>
              <a:gd name="T51" fmla="*/ 866 h 1018"/>
              <a:gd name="T52" fmla="*/ 401 w 429"/>
              <a:gd name="T53" fmla="*/ 838 h 1018"/>
              <a:gd name="T54" fmla="*/ 408 w 429"/>
              <a:gd name="T55" fmla="*/ 784 h 1018"/>
              <a:gd name="T56" fmla="*/ 426 w 429"/>
              <a:gd name="T57" fmla="*/ 735 h 1018"/>
              <a:gd name="T58" fmla="*/ 423 w 429"/>
              <a:gd name="T59" fmla="*/ 688 h 1018"/>
              <a:gd name="T60" fmla="*/ 403 w 429"/>
              <a:gd name="T61" fmla="*/ 676 h 1018"/>
              <a:gd name="T62" fmla="*/ 369 w 429"/>
              <a:gd name="T63" fmla="*/ 661 h 1018"/>
              <a:gd name="T64" fmla="*/ 319 w 429"/>
              <a:gd name="T65" fmla="*/ 572 h 1018"/>
              <a:gd name="T66" fmla="*/ 336 w 429"/>
              <a:gd name="T67" fmla="*/ 495 h 1018"/>
              <a:gd name="T68" fmla="*/ 344 w 429"/>
              <a:gd name="T69" fmla="*/ 522 h 1018"/>
              <a:gd name="T70" fmla="*/ 339 w 429"/>
              <a:gd name="T71" fmla="*/ 557 h 1018"/>
              <a:gd name="T72" fmla="*/ 349 w 429"/>
              <a:gd name="T73" fmla="*/ 560 h 1018"/>
              <a:gd name="T74" fmla="*/ 358 w 429"/>
              <a:gd name="T75" fmla="*/ 562 h 1018"/>
              <a:gd name="T76" fmla="*/ 351 w 429"/>
              <a:gd name="T77" fmla="*/ 587 h 1018"/>
              <a:gd name="T78" fmla="*/ 378 w 429"/>
              <a:gd name="T79" fmla="*/ 581 h 1018"/>
              <a:gd name="T80" fmla="*/ 390 w 429"/>
              <a:gd name="T81" fmla="*/ 574 h 1018"/>
              <a:gd name="T82" fmla="*/ 403 w 429"/>
              <a:gd name="T83" fmla="*/ 533 h 1018"/>
              <a:gd name="T84" fmla="*/ 401 w 429"/>
              <a:gd name="T85" fmla="*/ 475 h 1018"/>
              <a:gd name="T86" fmla="*/ 403 w 429"/>
              <a:gd name="T87" fmla="*/ 416 h 1018"/>
              <a:gd name="T88" fmla="*/ 361 w 429"/>
              <a:gd name="T89" fmla="*/ 277 h 1018"/>
              <a:gd name="T90" fmla="*/ 319 w 429"/>
              <a:gd name="T91" fmla="*/ 189 h 1018"/>
              <a:gd name="T92" fmla="*/ 283 w 429"/>
              <a:gd name="T93" fmla="*/ 141 h 1018"/>
              <a:gd name="T94" fmla="*/ 235 w 429"/>
              <a:gd name="T95" fmla="*/ 126 h 1018"/>
              <a:gd name="T96" fmla="*/ 203 w 429"/>
              <a:gd name="T97" fmla="*/ 88 h 1018"/>
              <a:gd name="T98" fmla="*/ 194 w 429"/>
              <a:gd name="T99" fmla="*/ 40 h 1018"/>
              <a:gd name="T100" fmla="*/ 166 w 429"/>
              <a:gd name="T101" fmla="*/ 4 h 1018"/>
              <a:gd name="T102" fmla="*/ 108 w 429"/>
              <a:gd name="T103" fmla="*/ 1 h 1018"/>
              <a:gd name="T104" fmla="*/ 79 w 429"/>
              <a:gd name="T105" fmla="*/ 30 h 1018"/>
              <a:gd name="T106" fmla="*/ 61 w 429"/>
              <a:gd name="T107" fmla="*/ 55 h 1018"/>
              <a:gd name="T108" fmla="*/ 66 w 429"/>
              <a:gd name="T109" fmla="*/ 7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29" h="1018">
                <a:moveTo>
                  <a:pt x="64" y="106"/>
                </a:moveTo>
                <a:lnTo>
                  <a:pt x="64" y="106"/>
                </a:lnTo>
                <a:lnTo>
                  <a:pt x="59" y="106"/>
                </a:lnTo>
                <a:lnTo>
                  <a:pt x="54" y="106"/>
                </a:lnTo>
                <a:lnTo>
                  <a:pt x="47" y="106"/>
                </a:lnTo>
                <a:lnTo>
                  <a:pt x="40" y="107"/>
                </a:lnTo>
                <a:lnTo>
                  <a:pt x="33" y="111"/>
                </a:lnTo>
                <a:lnTo>
                  <a:pt x="27" y="115"/>
                </a:lnTo>
                <a:lnTo>
                  <a:pt x="21" y="122"/>
                </a:lnTo>
                <a:lnTo>
                  <a:pt x="21" y="122"/>
                </a:lnTo>
                <a:lnTo>
                  <a:pt x="16" y="132"/>
                </a:lnTo>
                <a:lnTo>
                  <a:pt x="13" y="142"/>
                </a:lnTo>
                <a:lnTo>
                  <a:pt x="9" y="155"/>
                </a:lnTo>
                <a:lnTo>
                  <a:pt x="8" y="168"/>
                </a:lnTo>
                <a:lnTo>
                  <a:pt x="6" y="193"/>
                </a:lnTo>
                <a:lnTo>
                  <a:pt x="5" y="214"/>
                </a:lnTo>
                <a:lnTo>
                  <a:pt x="5" y="214"/>
                </a:lnTo>
                <a:lnTo>
                  <a:pt x="5" y="245"/>
                </a:lnTo>
                <a:lnTo>
                  <a:pt x="6" y="293"/>
                </a:lnTo>
                <a:lnTo>
                  <a:pt x="7" y="373"/>
                </a:lnTo>
                <a:lnTo>
                  <a:pt x="7" y="373"/>
                </a:lnTo>
                <a:lnTo>
                  <a:pt x="8" y="392"/>
                </a:lnTo>
                <a:lnTo>
                  <a:pt x="10" y="414"/>
                </a:lnTo>
                <a:lnTo>
                  <a:pt x="13" y="431"/>
                </a:lnTo>
                <a:lnTo>
                  <a:pt x="13" y="437"/>
                </a:lnTo>
                <a:lnTo>
                  <a:pt x="12" y="441"/>
                </a:lnTo>
                <a:lnTo>
                  <a:pt x="12" y="441"/>
                </a:lnTo>
                <a:lnTo>
                  <a:pt x="5" y="454"/>
                </a:lnTo>
                <a:lnTo>
                  <a:pt x="1" y="461"/>
                </a:lnTo>
                <a:lnTo>
                  <a:pt x="0" y="462"/>
                </a:lnTo>
                <a:lnTo>
                  <a:pt x="0" y="463"/>
                </a:lnTo>
                <a:lnTo>
                  <a:pt x="0" y="463"/>
                </a:lnTo>
                <a:lnTo>
                  <a:pt x="8" y="467"/>
                </a:lnTo>
                <a:lnTo>
                  <a:pt x="13" y="469"/>
                </a:lnTo>
                <a:lnTo>
                  <a:pt x="14" y="471"/>
                </a:lnTo>
                <a:lnTo>
                  <a:pt x="14" y="472"/>
                </a:lnTo>
                <a:lnTo>
                  <a:pt x="14" y="472"/>
                </a:lnTo>
                <a:lnTo>
                  <a:pt x="14" y="482"/>
                </a:lnTo>
                <a:lnTo>
                  <a:pt x="14" y="488"/>
                </a:lnTo>
                <a:lnTo>
                  <a:pt x="14" y="488"/>
                </a:lnTo>
                <a:lnTo>
                  <a:pt x="22" y="508"/>
                </a:lnTo>
                <a:lnTo>
                  <a:pt x="29" y="522"/>
                </a:lnTo>
                <a:lnTo>
                  <a:pt x="32" y="528"/>
                </a:lnTo>
                <a:lnTo>
                  <a:pt x="34" y="530"/>
                </a:lnTo>
                <a:lnTo>
                  <a:pt x="34" y="530"/>
                </a:lnTo>
                <a:lnTo>
                  <a:pt x="36" y="533"/>
                </a:lnTo>
                <a:lnTo>
                  <a:pt x="40" y="534"/>
                </a:lnTo>
                <a:lnTo>
                  <a:pt x="48" y="535"/>
                </a:lnTo>
                <a:lnTo>
                  <a:pt x="56" y="535"/>
                </a:lnTo>
                <a:lnTo>
                  <a:pt x="61" y="535"/>
                </a:lnTo>
                <a:lnTo>
                  <a:pt x="61" y="535"/>
                </a:lnTo>
                <a:lnTo>
                  <a:pt x="64" y="534"/>
                </a:lnTo>
                <a:lnTo>
                  <a:pt x="65" y="533"/>
                </a:lnTo>
                <a:lnTo>
                  <a:pt x="66" y="530"/>
                </a:lnTo>
                <a:lnTo>
                  <a:pt x="66" y="530"/>
                </a:lnTo>
                <a:lnTo>
                  <a:pt x="67" y="554"/>
                </a:lnTo>
                <a:lnTo>
                  <a:pt x="69" y="572"/>
                </a:lnTo>
                <a:lnTo>
                  <a:pt x="73" y="587"/>
                </a:lnTo>
                <a:lnTo>
                  <a:pt x="73" y="587"/>
                </a:lnTo>
                <a:lnTo>
                  <a:pt x="78" y="614"/>
                </a:lnTo>
                <a:lnTo>
                  <a:pt x="84" y="660"/>
                </a:lnTo>
                <a:lnTo>
                  <a:pt x="88" y="706"/>
                </a:lnTo>
                <a:lnTo>
                  <a:pt x="91" y="724"/>
                </a:lnTo>
                <a:lnTo>
                  <a:pt x="91" y="733"/>
                </a:lnTo>
                <a:lnTo>
                  <a:pt x="91" y="733"/>
                </a:lnTo>
                <a:lnTo>
                  <a:pt x="91" y="741"/>
                </a:lnTo>
                <a:lnTo>
                  <a:pt x="93" y="755"/>
                </a:lnTo>
                <a:lnTo>
                  <a:pt x="101" y="791"/>
                </a:lnTo>
                <a:lnTo>
                  <a:pt x="113" y="838"/>
                </a:lnTo>
                <a:lnTo>
                  <a:pt x="113" y="838"/>
                </a:lnTo>
                <a:lnTo>
                  <a:pt x="118" y="867"/>
                </a:lnTo>
                <a:lnTo>
                  <a:pt x="118" y="867"/>
                </a:lnTo>
                <a:lnTo>
                  <a:pt x="119" y="875"/>
                </a:lnTo>
                <a:lnTo>
                  <a:pt x="122" y="882"/>
                </a:lnTo>
                <a:lnTo>
                  <a:pt x="126" y="895"/>
                </a:lnTo>
                <a:lnTo>
                  <a:pt x="126" y="895"/>
                </a:lnTo>
                <a:lnTo>
                  <a:pt x="127" y="898"/>
                </a:lnTo>
                <a:lnTo>
                  <a:pt x="130" y="900"/>
                </a:lnTo>
                <a:lnTo>
                  <a:pt x="131" y="904"/>
                </a:lnTo>
                <a:lnTo>
                  <a:pt x="131" y="908"/>
                </a:lnTo>
                <a:lnTo>
                  <a:pt x="131" y="908"/>
                </a:lnTo>
                <a:lnTo>
                  <a:pt x="128" y="912"/>
                </a:lnTo>
                <a:lnTo>
                  <a:pt x="124" y="921"/>
                </a:lnTo>
                <a:lnTo>
                  <a:pt x="107" y="942"/>
                </a:lnTo>
                <a:lnTo>
                  <a:pt x="89" y="964"/>
                </a:lnTo>
                <a:lnTo>
                  <a:pt x="82" y="974"/>
                </a:lnTo>
                <a:lnTo>
                  <a:pt x="79" y="979"/>
                </a:lnTo>
                <a:lnTo>
                  <a:pt x="79" y="979"/>
                </a:lnTo>
                <a:lnTo>
                  <a:pt x="78" y="984"/>
                </a:lnTo>
                <a:lnTo>
                  <a:pt x="78" y="989"/>
                </a:lnTo>
                <a:lnTo>
                  <a:pt x="78" y="992"/>
                </a:lnTo>
                <a:lnTo>
                  <a:pt x="80" y="996"/>
                </a:lnTo>
                <a:lnTo>
                  <a:pt x="82" y="1001"/>
                </a:lnTo>
                <a:lnTo>
                  <a:pt x="86" y="1004"/>
                </a:lnTo>
                <a:lnTo>
                  <a:pt x="95" y="1011"/>
                </a:lnTo>
                <a:lnTo>
                  <a:pt x="95" y="1011"/>
                </a:lnTo>
                <a:lnTo>
                  <a:pt x="100" y="1015"/>
                </a:lnTo>
                <a:lnTo>
                  <a:pt x="107" y="1017"/>
                </a:lnTo>
                <a:lnTo>
                  <a:pt x="113" y="1018"/>
                </a:lnTo>
                <a:lnTo>
                  <a:pt x="120" y="1018"/>
                </a:lnTo>
                <a:lnTo>
                  <a:pt x="126" y="1018"/>
                </a:lnTo>
                <a:lnTo>
                  <a:pt x="132" y="1017"/>
                </a:lnTo>
                <a:lnTo>
                  <a:pt x="138" y="1016"/>
                </a:lnTo>
                <a:lnTo>
                  <a:pt x="143" y="1014"/>
                </a:lnTo>
                <a:lnTo>
                  <a:pt x="143" y="1014"/>
                </a:lnTo>
                <a:lnTo>
                  <a:pt x="146" y="1010"/>
                </a:lnTo>
                <a:lnTo>
                  <a:pt x="150" y="1007"/>
                </a:lnTo>
                <a:lnTo>
                  <a:pt x="158" y="996"/>
                </a:lnTo>
                <a:lnTo>
                  <a:pt x="165" y="985"/>
                </a:lnTo>
                <a:lnTo>
                  <a:pt x="171" y="974"/>
                </a:lnTo>
                <a:lnTo>
                  <a:pt x="171" y="974"/>
                </a:lnTo>
                <a:lnTo>
                  <a:pt x="176" y="964"/>
                </a:lnTo>
                <a:lnTo>
                  <a:pt x="177" y="959"/>
                </a:lnTo>
                <a:lnTo>
                  <a:pt x="178" y="957"/>
                </a:lnTo>
                <a:lnTo>
                  <a:pt x="183" y="955"/>
                </a:lnTo>
                <a:lnTo>
                  <a:pt x="183" y="955"/>
                </a:lnTo>
                <a:lnTo>
                  <a:pt x="190" y="952"/>
                </a:lnTo>
                <a:lnTo>
                  <a:pt x="197" y="948"/>
                </a:lnTo>
                <a:lnTo>
                  <a:pt x="203" y="943"/>
                </a:lnTo>
                <a:lnTo>
                  <a:pt x="205" y="941"/>
                </a:lnTo>
                <a:lnTo>
                  <a:pt x="205" y="937"/>
                </a:lnTo>
                <a:lnTo>
                  <a:pt x="205" y="910"/>
                </a:lnTo>
                <a:lnTo>
                  <a:pt x="205" y="910"/>
                </a:lnTo>
                <a:lnTo>
                  <a:pt x="203" y="899"/>
                </a:lnTo>
                <a:lnTo>
                  <a:pt x="203" y="899"/>
                </a:lnTo>
                <a:lnTo>
                  <a:pt x="203" y="898"/>
                </a:lnTo>
                <a:lnTo>
                  <a:pt x="203" y="895"/>
                </a:lnTo>
                <a:lnTo>
                  <a:pt x="203" y="895"/>
                </a:lnTo>
                <a:lnTo>
                  <a:pt x="203" y="878"/>
                </a:lnTo>
                <a:lnTo>
                  <a:pt x="200" y="844"/>
                </a:lnTo>
                <a:lnTo>
                  <a:pt x="197" y="807"/>
                </a:lnTo>
                <a:lnTo>
                  <a:pt x="194" y="792"/>
                </a:lnTo>
                <a:lnTo>
                  <a:pt x="192" y="783"/>
                </a:lnTo>
                <a:lnTo>
                  <a:pt x="192" y="783"/>
                </a:lnTo>
                <a:lnTo>
                  <a:pt x="187" y="771"/>
                </a:lnTo>
                <a:lnTo>
                  <a:pt x="184" y="764"/>
                </a:lnTo>
                <a:lnTo>
                  <a:pt x="181" y="753"/>
                </a:lnTo>
                <a:lnTo>
                  <a:pt x="180" y="735"/>
                </a:lnTo>
                <a:lnTo>
                  <a:pt x="180" y="735"/>
                </a:lnTo>
                <a:lnTo>
                  <a:pt x="180" y="704"/>
                </a:lnTo>
                <a:lnTo>
                  <a:pt x="181" y="665"/>
                </a:lnTo>
                <a:lnTo>
                  <a:pt x="184" y="629"/>
                </a:lnTo>
                <a:lnTo>
                  <a:pt x="185" y="616"/>
                </a:lnTo>
                <a:lnTo>
                  <a:pt x="187" y="607"/>
                </a:lnTo>
                <a:lnTo>
                  <a:pt x="187" y="607"/>
                </a:lnTo>
                <a:lnTo>
                  <a:pt x="200" y="567"/>
                </a:lnTo>
                <a:lnTo>
                  <a:pt x="200" y="567"/>
                </a:lnTo>
                <a:lnTo>
                  <a:pt x="223" y="626"/>
                </a:lnTo>
                <a:lnTo>
                  <a:pt x="240" y="669"/>
                </a:lnTo>
                <a:lnTo>
                  <a:pt x="249" y="686"/>
                </a:lnTo>
                <a:lnTo>
                  <a:pt x="255" y="694"/>
                </a:lnTo>
                <a:lnTo>
                  <a:pt x="255" y="694"/>
                </a:lnTo>
                <a:lnTo>
                  <a:pt x="260" y="700"/>
                </a:lnTo>
                <a:lnTo>
                  <a:pt x="270" y="706"/>
                </a:lnTo>
                <a:lnTo>
                  <a:pt x="291" y="718"/>
                </a:lnTo>
                <a:lnTo>
                  <a:pt x="311" y="728"/>
                </a:lnTo>
                <a:lnTo>
                  <a:pt x="322" y="735"/>
                </a:lnTo>
                <a:lnTo>
                  <a:pt x="322" y="735"/>
                </a:lnTo>
                <a:lnTo>
                  <a:pt x="330" y="746"/>
                </a:lnTo>
                <a:lnTo>
                  <a:pt x="334" y="751"/>
                </a:lnTo>
                <a:lnTo>
                  <a:pt x="336" y="755"/>
                </a:lnTo>
                <a:lnTo>
                  <a:pt x="336" y="755"/>
                </a:lnTo>
                <a:lnTo>
                  <a:pt x="337" y="766"/>
                </a:lnTo>
                <a:lnTo>
                  <a:pt x="337" y="774"/>
                </a:lnTo>
                <a:lnTo>
                  <a:pt x="336" y="783"/>
                </a:lnTo>
                <a:lnTo>
                  <a:pt x="336" y="783"/>
                </a:lnTo>
                <a:lnTo>
                  <a:pt x="324" y="806"/>
                </a:lnTo>
                <a:lnTo>
                  <a:pt x="319" y="823"/>
                </a:lnTo>
                <a:lnTo>
                  <a:pt x="318" y="830"/>
                </a:lnTo>
                <a:lnTo>
                  <a:pt x="318" y="836"/>
                </a:lnTo>
                <a:lnTo>
                  <a:pt x="318" y="836"/>
                </a:lnTo>
                <a:lnTo>
                  <a:pt x="319" y="849"/>
                </a:lnTo>
                <a:lnTo>
                  <a:pt x="322" y="854"/>
                </a:lnTo>
                <a:lnTo>
                  <a:pt x="324" y="860"/>
                </a:lnTo>
                <a:lnTo>
                  <a:pt x="328" y="865"/>
                </a:lnTo>
                <a:lnTo>
                  <a:pt x="331" y="869"/>
                </a:lnTo>
                <a:lnTo>
                  <a:pt x="337" y="871"/>
                </a:lnTo>
                <a:lnTo>
                  <a:pt x="344" y="872"/>
                </a:lnTo>
                <a:lnTo>
                  <a:pt x="344" y="872"/>
                </a:lnTo>
                <a:lnTo>
                  <a:pt x="352" y="871"/>
                </a:lnTo>
                <a:lnTo>
                  <a:pt x="361" y="870"/>
                </a:lnTo>
                <a:lnTo>
                  <a:pt x="369" y="866"/>
                </a:lnTo>
                <a:lnTo>
                  <a:pt x="377" y="863"/>
                </a:lnTo>
                <a:lnTo>
                  <a:pt x="384" y="858"/>
                </a:lnTo>
                <a:lnTo>
                  <a:pt x="390" y="852"/>
                </a:lnTo>
                <a:lnTo>
                  <a:pt x="395" y="847"/>
                </a:lnTo>
                <a:lnTo>
                  <a:pt x="398" y="843"/>
                </a:lnTo>
                <a:lnTo>
                  <a:pt x="398" y="843"/>
                </a:lnTo>
                <a:lnTo>
                  <a:pt x="401" y="838"/>
                </a:lnTo>
                <a:lnTo>
                  <a:pt x="403" y="832"/>
                </a:lnTo>
                <a:lnTo>
                  <a:pt x="407" y="820"/>
                </a:lnTo>
                <a:lnTo>
                  <a:pt x="408" y="808"/>
                </a:lnTo>
                <a:lnTo>
                  <a:pt x="408" y="800"/>
                </a:lnTo>
                <a:lnTo>
                  <a:pt x="408" y="800"/>
                </a:lnTo>
                <a:lnTo>
                  <a:pt x="408" y="793"/>
                </a:lnTo>
                <a:lnTo>
                  <a:pt x="408" y="784"/>
                </a:lnTo>
                <a:lnTo>
                  <a:pt x="410" y="775"/>
                </a:lnTo>
                <a:lnTo>
                  <a:pt x="413" y="768"/>
                </a:lnTo>
                <a:lnTo>
                  <a:pt x="413" y="768"/>
                </a:lnTo>
                <a:lnTo>
                  <a:pt x="415" y="764"/>
                </a:lnTo>
                <a:lnTo>
                  <a:pt x="418" y="759"/>
                </a:lnTo>
                <a:lnTo>
                  <a:pt x="422" y="750"/>
                </a:lnTo>
                <a:lnTo>
                  <a:pt x="426" y="735"/>
                </a:lnTo>
                <a:lnTo>
                  <a:pt x="426" y="735"/>
                </a:lnTo>
                <a:lnTo>
                  <a:pt x="428" y="719"/>
                </a:lnTo>
                <a:lnTo>
                  <a:pt x="429" y="706"/>
                </a:lnTo>
                <a:lnTo>
                  <a:pt x="429" y="701"/>
                </a:lnTo>
                <a:lnTo>
                  <a:pt x="428" y="696"/>
                </a:lnTo>
                <a:lnTo>
                  <a:pt x="426" y="692"/>
                </a:lnTo>
                <a:lnTo>
                  <a:pt x="423" y="688"/>
                </a:lnTo>
                <a:lnTo>
                  <a:pt x="423" y="688"/>
                </a:lnTo>
                <a:lnTo>
                  <a:pt x="420" y="685"/>
                </a:lnTo>
                <a:lnTo>
                  <a:pt x="417" y="681"/>
                </a:lnTo>
                <a:lnTo>
                  <a:pt x="410" y="679"/>
                </a:lnTo>
                <a:lnTo>
                  <a:pt x="406" y="676"/>
                </a:lnTo>
                <a:lnTo>
                  <a:pt x="403" y="676"/>
                </a:lnTo>
                <a:lnTo>
                  <a:pt x="403" y="676"/>
                </a:lnTo>
                <a:lnTo>
                  <a:pt x="397" y="673"/>
                </a:lnTo>
                <a:lnTo>
                  <a:pt x="390" y="668"/>
                </a:lnTo>
                <a:lnTo>
                  <a:pt x="390" y="668"/>
                </a:lnTo>
                <a:lnTo>
                  <a:pt x="383" y="666"/>
                </a:lnTo>
                <a:lnTo>
                  <a:pt x="378" y="665"/>
                </a:lnTo>
                <a:lnTo>
                  <a:pt x="369" y="661"/>
                </a:lnTo>
                <a:lnTo>
                  <a:pt x="369" y="661"/>
                </a:lnTo>
                <a:lnTo>
                  <a:pt x="363" y="658"/>
                </a:lnTo>
                <a:lnTo>
                  <a:pt x="356" y="651"/>
                </a:lnTo>
                <a:lnTo>
                  <a:pt x="341" y="635"/>
                </a:lnTo>
                <a:lnTo>
                  <a:pt x="322" y="614"/>
                </a:lnTo>
                <a:lnTo>
                  <a:pt x="322" y="614"/>
                </a:lnTo>
                <a:lnTo>
                  <a:pt x="322" y="593"/>
                </a:lnTo>
                <a:lnTo>
                  <a:pt x="319" y="572"/>
                </a:lnTo>
                <a:lnTo>
                  <a:pt x="319" y="572"/>
                </a:lnTo>
                <a:lnTo>
                  <a:pt x="322" y="540"/>
                </a:lnTo>
                <a:lnTo>
                  <a:pt x="324" y="510"/>
                </a:lnTo>
                <a:lnTo>
                  <a:pt x="324" y="510"/>
                </a:lnTo>
                <a:lnTo>
                  <a:pt x="328" y="507"/>
                </a:lnTo>
                <a:lnTo>
                  <a:pt x="331" y="502"/>
                </a:lnTo>
                <a:lnTo>
                  <a:pt x="336" y="495"/>
                </a:lnTo>
                <a:lnTo>
                  <a:pt x="336" y="495"/>
                </a:lnTo>
                <a:lnTo>
                  <a:pt x="339" y="484"/>
                </a:lnTo>
                <a:lnTo>
                  <a:pt x="342" y="475"/>
                </a:lnTo>
                <a:lnTo>
                  <a:pt x="344" y="463"/>
                </a:lnTo>
                <a:lnTo>
                  <a:pt x="341" y="515"/>
                </a:lnTo>
                <a:lnTo>
                  <a:pt x="344" y="522"/>
                </a:lnTo>
                <a:lnTo>
                  <a:pt x="344" y="522"/>
                </a:lnTo>
                <a:lnTo>
                  <a:pt x="344" y="522"/>
                </a:lnTo>
                <a:lnTo>
                  <a:pt x="343" y="523"/>
                </a:lnTo>
                <a:lnTo>
                  <a:pt x="342" y="528"/>
                </a:lnTo>
                <a:lnTo>
                  <a:pt x="341" y="535"/>
                </a:lnTo>
                <a:lnTo>
                  <a:pt x="341" y="535"/>
                </a:lnTo>
                <a:lnTo>
                  <a:pt x="339" y="547"/>
                </a:lnTo>
                <a:lnTo>
                  <a:pt x="339" y="557"/>
                </a:lnTo>
                <a:lnTo>
                  <a:pt x="339" y="567"/>
                </a:lnTo>
                <a:lnTo>
                  <a:pt x="341" y="569"/>
                </a:lnTo>
                <a:lnTo>
                  <a:pt x="342" y="572"/>
                </a:lnTo>
                <a:lnTo>
                  <a:pt x="342" y="572"/>
                </a:lnTo>
                <a:lnTo>
                  <a:pt x="344" y="570"/>
                </a:lnTo>
                <a:lnTo>
                  <a:pt x="345" y="568"/>
                </a:lnTo>
                <a:lnTo>
                  <a:pt x="349" y="560"/>
                </a:lnTo>
                <a:lnTo>
                  <a:pt x="351" y="553"/>
                </a:lnTo>
                <a:lnTo>
                  <a:pt x="352" y="550"/>
                </a:lnTo>
                <a:lnTo>
                  <a:pt x="354" y="551"/>
                </a:lnTo>
                <a:lnTo>
                  <a:pt x="354" y="551"/>
                </a:lnTo>
                <a:lnTo>
                  <a:pt x="357" y="556"/>
                </a:lnTo>
                <a:lnTo>
                  <a:pt x="358" y="562"/>
                </a:lnTo>
                <a:lnTo>
                  <a:pt x="358" y="562"/>
                </a:lnTo>
                <a:lnTo>
                  <a:pt x="360" y="572"/>
                </a:lnTo>
                <a:lnTo>
                  <a:pt x="360" y="576"/>
                </a:lnTo>
                <a:lnTo>
                  <a:pt x="358" y="577"/>
                </a:lnTo>
                <a:lnTo>
                  <a:pt x="358" y="577"/>
                </a:lnTo>
                <a:lnTo>
                  <a:pt x="354" y="582"/>
                </a:lnTo>
                <a:lnTo>
                  <a:pt x="351" y="584"/>
                </a:lnTo>
                <a:lnTo>
                  <a:pt x="351" y="587"/>
                </a:lnTo>
                <a:lnTo>
                  <a:pt x="351" y="587"/>
                </a:lnTo>
                <a:lnTo>
                  <a:pt x="354" y="588"/>
                </a:lnTo>
                <a:lnTo>
                  <a:pt x="360" y="588"/>
                </a:lnTo>
                <a:lnTo>
                  <a:pt x="365" y="587"/>
                </a:lnTo>
                <a:lnTo>
                  <a:pt x="371" y="584"/>
                </a:lnTo>
                <a:lnTo>
                  <a:pt x="371" y="584"/>
                </a:lnTo>
                <a:lnTo>
                  <a:pt x="378" y="581"/>
                </a:lnTo>
                <a:lnTo>
                  <a:pt x="381" y="580"/>
                </a:lnTo>
                <a:lnTo>
                  <a:pt x="381" y="580"/>
                </a:lnTo>
                <a:lnTo>
                  <a:pt x="381" y="581"/>
                </a:lnTo>
                <a:lnTo>
                  <a:pt x="382" y="581"/>
                </a:lnTo>
                <a:lnTo>
                  <a:pt x="384" y="580"/>
                </a:lnTo>
                <a:lnTo>
                  <a:pt x="390" y="574"/>
                </a:lnTo>
                <a:lnTo>
                  <a:pt x="390" y="574"/>
                </a:lnTo>
                <a:lnTo>
                  <a:pt x="395" y="566"/>
                </a:lnTo>
                <a:lnTo>
                  <a:pt x="397" y="559"/>
                </a:lnTo>
                <a:lnTo>
                  <a:pt x="401" y="549"/>
                </a:lnTo>
                <a:lnTo>
                  <a:pt x="401" y="549"/>
                </a:lnTo>
                <a:lnTo>
                  <a:pt x="403" y="541"/>
                </a:lnTo>
                <a:lnTo>
                  <a:pt x="403" y="533"/>
                </a:lnTo>
                <a:lnTo>
                  <a:pt x="403" y="533"/>
                </a:lnTo>
                <a:lnTo>
                  <a:pt x="402" y="523"/>
                </a:lnTo>
                <a:lnTo>
                  <a:pt x="401" y="517"/>
                </a:lnTo>
                <a:lnTo>
                  <a:pt x="401" y="517"/>
                </a:lnTo>
                <a:lnTo>
                  <a:pt x="401" y="500"/>
                </a:lnTo>
                <a:lnTo>
                  <a:pt x="401" y="485"/>
                </a:lnTo>
                <a:lnTo>
                  <a:pt x="401" y="475"/>
                </a:lnTo>
                <a:lnTo>
                  <a:pt x="401" y="475"/>
                </a:lnTo>
                <a:lnTo>
                  <a:pt x="403" y="467"/>
                </a:lnTo>
                <a:lnTo>
                  <a:pt x="406" y="458"/>
                </a:lnTo>
                <a:lnTo>
                  <a:pt x="407" y="451"/>
                </a:lnTo>
                <a:lnTo>
                  <a:pt x="408" y="445"/>
                </a:lnTo>
                <a:lnTo>
                  <a:pt x="408" y="445"/>
                </a:lnTo>
                <a:lnTo>
                  <a:pt x="406" y="426"/>
                </a:lnTo>
                <a:lnTo>
                  <a:pt x="403" y="416"/>
                </a:lnTo>
                <a:lnTo>
                  <a:pt x="401" y="408"/>
                </a:lnTo>
                <a:lnTo>
                  <a:pt x="401" y="408"/>
                </a:lnTo>
                <a:lnTo>
                  <a:pt x="378" y="346"/>
                </a:lnTo>
                <a:lnTo>
                  <a:pt x="378" y="346"/>
                </a:lnTo>
                <a:lnTo>
                  <a:pt x="370" y="312"/>
                </a:lnTo>
                <a:lnTo>
                  <a:pt x="364" y="289"/>
                </a:lnTo>
                <a:lnTo>
                  <a:pt x="361" y="277"/>
                </a:lnTo>
                <a:lnTo>
                  <a:pt x="361" y="277"/>
                </a:lnTo>
                <a:lnTo>
                  <a:pt x="348" y="257"/>
                </a:lnTo>
                <a:lnTo>
                  <a:pt x="336" y="239"/>
                </a:lnTo>
                <a:lnTo>
                  <a:pt x="336" y="239"/>
                </a:lnTo>
                <a:lnTo>
                  <a:pt x="328" y="214"/>
                </a:lnTo>
                <a:lnTo>
                  <a:pt x="319" y="189"/>
                </a:lnTo>
                <a:lnTo>
                  <a:pt x="319" y="189"/>
                </a:lnTo>
                <a:lnTo>
                  <a:pt x="318" y="185"/>
                </a:lnTo>
                <a:lnTo>
                  <a:pt x="312" y="175"/>
                </a:lnTo>
                <a:lnTo>
                  <a:pt x="306" y="165"/>
                </a:lnTo>
                <a:lnTo>
                  <a:pt x="299" y="155"/>
                </a:lnTo>
                <a:lnTo>
                  <a:pt x="299" y="155"/>
                </a:lnTo>
                <a:lnTo>
                  <a:pt x="292" y="148"/>
                </a:lnTo>
                <a:lnTo>
                  <a:pt x="283" y="141"/>
                </a:lnTo>
                <a:lnTo>
                  <a:pt x="276" y="136"/>
                </a:lnTo>
                <a:lnTo>
                  <a:pt x="270" y="135"/>
                </a:lnTo>
                <a:lnTo>
                  <a:pt x="270" y="135"/>
                </a:lnTo>
                <a:lnTo>
                  <a:pt x="264" y="134"/>
                </a:lnTo>
                <a:lnTo>
                  <a:pt x="252" y="132"/>
                </a:lnTo>
                <a:lnTo>
                  <a:pt x="235" y="126"/>
                </a:lnTo>
                <a:lnTo>
                  <a:pt x="235" y="126"/>
                </a:lnTo>
                <a:lnTo>
                  <a:pt x="229" y="125"/>
                </a:lnTo>
                <a:lnTo>
                  <a:pt x="218" y="121"/>
                </a:lnTo>
                <a:lnTo>
                  <a:pt x="203" y="115"/>
                </a:lnTo>
                <a:lnTo>
                  <a:pt x="203" y="100"/>
                </a:lnTo>
                <a:lnTo>
                  <a:pt x="203" y="100"/>
                </a:lnTo>
                <a:lnTo>
                  <a:pt x="203" y="95"/>
                </a:lnTo>
                <a:lnTo>
                  <a:pt x="203" y="88"/>
                </a:lnTo>
                <a:lnTo>
                  <a:pt x="203" y="88"/>
                </a:lnTo>
                <a:lnTo>
                  <a:pt x="203" y="73"/>
                </a:lnTo>
                <a:lnTo>
                  <a:pt x="204" y="61"/>
                </a:lnTo>
                <a:lnTo>
                  <a:pt x="203" y="55"/>
                </a:lnTo>
                <a:lnTo>
                  <a:pt x="203" y="55"/>
                </a:lnTo>
                <a:lnTo>
                  <a:pt x="200" y="49"/>
                </a:lnTo>
                <a:lnTo>
                  <a:pt x="194" y="40"/>
                </a:lnTo>
                <a:lnTo>
                  <a:pt x="183" y="23"/>
                </a:lnTo>
                <a:lnTo>
                  <a:pt x="183" y="23"/>
                </a:lnTo>
                <a:lnTo>
                  <a:pt x="179" y="17"/>
                </a:lnTo>
                <a:lnTo>
                  <a:pt x="176" y="11"/>
                </a:lnTo>
                <a:lnTo>
                  <a:pt x="173" y="8"/>
                </a:lnTo>
                <a:lnTo>
                  <a:pt x="170" y="6"/>
                </a:lnTo>
                <a:lnTo>
                  <a:pt x="166" y="4"/>
                </a:lnTo>
                <a:lnTo>
                  <a:pt x="160" y="3"/>
                </a:lnTo>
                <a:lnTo>
                  <a:pt x="160" y="3"/>
                </a:lnTo>
                <a:lnTo>
                  <a:pt x="146" y="1"/>
                </a:lnTo>
                <a:lnTo>
                  <a:pt x="131" y="0"/>
                </a:lnTo>
                <a:lnTo>
                  <a:pt x="117" y="0"/>
                </a:lnTo>
                <a:lnTo>
                  <a:pt x="112" y="0"/>
                </a:lnTo>
                <a:lnTo>
                  <a:pt x="108" y="1"/>
                </a:lnTo>
                <a:lnTo>
                  <a:pt x="108" y="1"/>
                </a:lnTo>
                <a:lnTo>
                  <a:pt x="95" y="8"/>
                </a:lnTo>
                <a:lnTo>
                  <a:pt x="89" y="13"/>
                </a:lnTo>
                <a:lnTo>
                  <a:pt x="86" y="16"/>
                </a:lnTo>
                <a:lnTo>
                  <a:pt x="86" y="16"/>
                </a:lnTo>
                <a:lnTo>
                  <a:pt x="79" y="30"/>
                </a:lnTo>
                <a:lnTo>
                  <a:pt x="79" y="30"/>
                </a:lnTo>
                <a:lnTo>
                  <a:pt x="73" y="35"/>
                </a:lnTo>
                <a:lnTo>
                  <a:pt x="68" y="39"/>
                </a:lnTo>
                <a:lnTo>
                  <a:pt x="66" y="41"/>
                </a:lnTo>
                <a:lnTo>
                  <a:pt x="66" y="41"/>
                </a:lnTo>
                <a:lnTo>
                  <a:pt x="62" y="47"/>
                </a:lnTo>
                <a:lnTo>
                  <a:pt x="61" y="49"/>
                </a:lnTo>
                <a:lnTo>
                  <a:pt x="61" y="55"/>
                </a:lnTo>
                <a:lnTo>
                  <a:pt x="61" y="55"/>
                </a:lnTo>
                <a:lnTo>
                  <a:pt x="62" y="60"/>
                </a:lnTo>
                <a:lnTo>
                  <a:pt x="64" y="66"/>
                </a:lnTo>
                <a:lnTo>
                  <a:pt x="65" y="69"/>
                </a:lnTo>
                <a:lnTo>
                  <a:pt x="66" y="73"/>
                </a:lnTo>
                <a:lnTo>
                  <a:pt x="66" y="73"/>
                </a:lnTo>
                <a:lnTo>
                  <a:pt x="66" y="77"/>
                </a:lnTo>
                <a:lnTo>
                  <a:pt x="66" y="83"/>
                </a:lnTo>
                <a:lnTo>
                  <a:pt x="66" y="83"/>
                </a:lnTo>
                <a:lnTo>
                  <a:pt x="64" y="106"/>
                </a:lnTo>
                <a:lnTo>
                  <a:pt x="64" y="1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9">
            <a:extLst>
              <a:ext uri="{FF2B5EF4-FFF2-40B4-BE49-F238E27FC236}">
                <a16:creationId xmlns:a16="http://schemas.microsoft.com/office/drawing/2014/main" id="{A718264D-EF8B-41B3-BC8C-DA721F868474}"/>
              </a:ext>
            </a:extLst>
          </p:cNvPr>
          <p:cNvSpPr>
            <a:spLocks/>
          </p:cNvSpPr>
          <p:nvPr/>
        </p:nvSpPr>
        <p:spPr bwMode="auto">
          <a:xfrm>
            <a:off x="832818" y="728140"/>
            <a:ext cx="608013" cy="1692275"/>
          </a:xfrm>
          <a:custGeom>
            <a:avLst/>
            <a:gdLst>
              <a:gd name="T0" fmla="*/ 124 w 383"/>
              <a:gd name="T1" fmla="*/ 195 h 1066"/>
              <a:gd name="T2" fmla="*/ 79 w 383"/>
              <a:gd name="T3" fmla="*/ 184 h 1066"/>
              <a:gd name="T4" fmla="*/ 41 w 383"/>
              <a:gd name="T5" fmla="*/ 192 h 1066"/>
              <a:gd name="T6" fmla="*/ 10 w 383"/>
              <a:gd name="T7" fmla="*/ 200 h 1066"/>
              <a:gd name="T8" fmla="*/ 12 w 383"/>
              <a:gd name="T9" fmla="*/ 211 h 1066"/>
              <a:gd name="T10" fmla="*/ 0 w 383"/>
              <a:gd name="T11" fmla="*/ 238 h 1066"/>
              <a:gd name="T12" fmla="*/ 17 w 383"/>
              <a:gd name="T13" fmla="*/ 256 h 1066"/>
              <a:gd name="T14" fmla="*/ 28 w 383"/>
              <a:gd name="T15" fmla="*/ 248 h 1066"/>
              <a:gd name="T16" fmla="*/ 50 w 383"/>
              <a:gd name="T17" fmla="*/ 245 h 1066"/>
              <a:gd name="T18" fmla="*/ 73 w 383"/>
              <a:gd name="T19" fmla="*/ 269 h 1066"/>
              <a:gd name="T20" fmla="*/ 100 w 383"/>
              <a:gd name="T21" fmla="*/ 297 h 1066"/>
              <a:gd name="T22" fmla="*/ 126 w 383"/>
              <a:gd name="T23" fmla="*/ 296 h 1066"/>
              <a:gd name="T24" fmla="*/ 135 w 383"/>
              <a:gd name="T25" fmla="*/ 327 h 1066"/>
              <a:gd name="T26" fmla="*/ 73 w 383"/>
              <a:gd name="T27" fmla="*/ 621 h 1066"/>
              <a:gd name="T28" fmla="*/ 66 w 383"/>
              <a:gd name="T29" fmla="*/ 661 h 1066"/>
              <a:gd name="T30" fmla="*/ 26 w 383"/>
              <a:gd name="T31" fmla="*/ 739 h 1066"/>
              <a:gd name="T32" fmla="*/ 33 w 383"/>
              <a:gd name="T33" fmla="*/ 775 h 1066"/>
              <a:gd name="T34" fmla="*/ 104 w 383"/>
              <a:gd name="T35" fmla="*/ 786 h 1066"/>
              <a:gd name="T36" fmla="*/ 137 w 383"/>
              <a:gd name="T37" fmla="*/ 794 h 1066"/>
              <a:gd name="T38" fmla="*/ 158 w 383"/>
              <a:gd name="T39" fmla="*/ 815 h 1066"/>
              <a:gd name="T40" fmla="*/ 173 w 383"/>
              <a:gd name="T41" fmla="*/ 933 h 1066"/>
              <a:gd name="T42" fmla="*/ 177 w 383"/>
              <a:gd name="T43" fmla="*/ 964 h 1066"/>
              <a:gd name="T44" fmla="*/ 198 w 383"/>
              <a:gd name="T45" fmla="*/ 988 h 1066"/>
              <a:gd name="T46" fmla="*/ 202 w 383"/>
              <a:gd name="T47" fmla="*/ 1031 h 1066"/>
              <a:gd name="T48" fmla="*/ 298 w 383"/>
              <a:gd name="T49" fmla="*/ 1066 h 1066"/>
              <a:gd name="T50" fmla="*/ 342 w 383"/>
              <a:gd name="T51" fmla="*/ 1056 h 1066"/>
              <a:gd name="T52" fmla="*/ 346 w 383"/>
              <a:gd name="T53" fmla="*/ 1033 h 1066"/>
              <a:gd name="T54" fmla="*/ 323 w 383"/>
              <a:gd name="T55" fmla="*/ 1015 h 1066"/>
              <a:gd name="T56" fmla="*/ 295 w 383"/>
              <a:gd name="T57" fmla="*/ 1001 h 1066"/>
              <a:gd name="T58" fmla="*/ 250 w 383"/>
              <a:gd name="T59" fmla="*/ 969 h 1066"/>
              <a:gd name="T60" fmla="*/ 275 w 383"/>
              <a:gd name="T61" fmla="*/ 949 h 1066"/>
              <a:gd name="T62" fmla="*/ 323 w 383"/>
              <a:gd name="T63" fmla="*/ 931 h 1066"/>
              <a:gd name="T64" fmla="*/ 316 w 383"/>
              <a:gd name="T65" fmla="*/ 907 h 1066"/>
              <a:gd name="T66" fmla="*/ 262 w 383"/>
              <a:gd name="T67" fmla="*/ 904 h 1066"/>
              <a:gd name="T68" fmla="*/ 248 w 383"/>
              <a:gd name="T69" fmla="*/ 831 h 1066"/>
              <a:gd name="T70" fmla="*/ 267 w 383"/>
              <a:gd name="T71" fmla="*/ 799 h 1066"/>
              <a:gd name="T72" fmla="*/ 320 w 383"/>
              <a:gd name="T73" fmla="*/ 663 h 1066"/>
              <a:gd name="T74" fmla="*/ 328 w 383"/>
              <a:gd name="T75" fmla="*/ 565 h 1066"/>
              <a:gd name="T76" fmla="*/ 324 w 383"/>
              <a:gd name="T77" fmla="*/ 470 h 1066"/>
              <a:gd name="T78" fmla="*/ 348 w 383"/>
              <a:gd name="T79" fmla="*/ 437 h 1066"/>
              <a:gd name="T80" fmla="*/ 382 w 383"/>
              <a:gd name="T81" fmla="*/ 404 h 1066"/>
              <a:gd name="T82" fmla="*/ 370 w 383"/>
              <a:gd name="T83" fmla="*/ 358 h 1066"/>
              <a:gd name="T84" fmla="*/ 357 w 383"/>
              <a:gd name="T85" fmla="*/ 327 h 1066"/>
              <a:gd name="T86" fmla="*/ 348 w 383"/>
              <a:gd name="T87" fmla="*/ 294 h 1066"/>
              <a:gd name="T88" fmla="*/ 346 w 383"/>
              <a:gd name="T89" fmla="*/ 267 h 1066"/>
              <a:gd name="T90" fmla="*/ 348 w 383"/>
              <a:gd name="T91" fmla="*/ 218 h 1066"/>
              <a:gd name="T92" fmla="*/ 337 w 383"/>
              <a:gd name="T93" fmla="*/ 191 h 1066"/>
              <a:gd name="T94" fmla="*/ 349 w 383"/>
              <a:gd name="T95" fmla="*/ 157 h 1066"/>
              <a:gd name="T96" fmla="*/ 381 w 383"/>
              <a:gd name="T97" fmla="*/ 114 h 1066"/>
              <a:gd name="T98" fmla="*/ 344 w 383"/>
              <a:gd name="T99" fmla="*/ 92 h 1066"/>
              <a:gd name="T100" fmla="*/ 322 w 383"/>
              <a:gd name="T101" fmla="*/ 19 h 1066"/>
              <a:gd name="T102" fmla="*/ 275 w 383"/>
              <a:gd name="T103" fmla="*/ 0 h 1066"/>
              <a:gd name="T104" fmla="*/ 215 w 383"/>
              <a:gd name="T105" fmla="*/ 33 h 1066"/>
              <a:gd name="T106" fmla="*/ 176 w 383"/>
              <a:gd name="T107" fmla="*/ 58 h 1066"/>
              <a:gd name="T108" fmla="*/ 146 w 383"/>
              <a:gd name="T109" fmla="*/ 85 h 1066"/>
              <a:gd name="T110" fmla="*/ 169 w 383"/>
              <a:gd name="T111" fmla="*/ 121 h 1066"/>
              <a:gd name="T112" fmla="*/ 168 w 383"/>
              <a:gd name="T113" fmla="*/ 150 h 1066"/>
              <a:gd name="T114" fmla="*/ 158 w 383"/>
              <a:gd name="T115" fmla="*/ 175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3" h="1066">
                <a:moveTo>
                  <a:pt x="158" y="175"/>
                </a:moveTo>
                <a:lnTo>
                  <a:pt x="158" y="175"/>
                </a:lnTo>
                <a:lnTo>
                  <a:pt x="151" y="182"/>
                </a:lnTo>
                <a:lnTo>
                  <a:pt x="144" y="186"/>
                </a:lnTo>
                <a:lnTo>
                  <a:pt x="136" y="190"/>
                </a:lnTo>
                <a:lnTo>
                  <a:pt x="136" y="190"/>
                </a:lnTo>
                <a:lnTo>
                  <a:pt x="124" y="195"/>
                </a:lnTo>
                <a:lnTo>
                  <a:pt x="118" y="196"/>
                </a:lnTo>
                <a:lnTo>
                  <a:pt x="111" y="195"/>
                </a:lnTo>
                <a:lnTo>
                  <a:pt x="111" y="195"/>
                </a:lnTo>
                <a:lnTo>
                  <a:pt x="103" y="192"/>
                </a:lnTo>
                <a:lnTo>
                  <a:pt x="94" y="189"/>
                </a:lnTo>
                <a:lnTo>
                  <a:pt x="87" y="185"/>
                </a:lnTo>
                <a:lnTo>
                  <a:pt x="79" y="184"/>
                </a:lnTo>
                <a:lnTo>
                  <a:pt x="79" y="184"/>
                </a:lnTo>
                <a:lnTo>
                  <a:pt x="72" y="183"/>
                </a:lnTo>
                <a:lnTo>
                  <a:pt x="65" y="184"/>
                </a:lnTo>
                <a:lnTo>
                  <a:pt x="56" y="186"/>
                </a:lnTo>
                <a:lnTo>
                  <a:pt x="56" y="186"/>
                </a:lnTo>
                <a:lnTo>
                  <a:pt x="46" y="190"/>
                </a:lnTo>
                <a:lnTo>
                  <a:pt x="41" y="192"/>
                </a:lnTo>
                <a:lnTo>
                  <a:pt x="41" y="192"/>
                </a:lnTo>
                <a:lnTo>
                  <a:pt x="34" y="196"/>
                </a:lnTo>
                <a:lnTo>
                  <a:pt x="28" y="198"/>
                </a:lnTo>
                <a:lnTo>
                  <a:pt x="24" y="199"/>
                </a:lnTo>
                <a:lnTo>
                  <a:pt x="24" y="199"/>
                </a:lnTo>
                <a:lnTo>
                  <a:pt x="18" y="199"/>
                </a:lnTo>
                <a:lnTo>
                  <a:pt x="10" y="200"/>
                </a:lnTo>
                <a:lnTo>
                  <a:pt x="4" y="202"/>
                </a:lnTo>
                <a:lnTo>
                  <a:pt x="2" y="203"/>
                </a:lnTo>
                <a:lnTo>
                  <a:pt x="4" y="204"/>
                </a:lnTo>
                <a:lnTo>
                  <a:pt x="4" y="204"/>
                </a:lnTo>
                <a:lnTo>
                  <a:pt x="10" y="209"/>
                </a:lnTo>
                <a:lnTo>
                  <a:pt x="12" y="210"/>
                </a:lnTo>
                <a:lnTo>
                  <a:pt x="12" y="211"/>
                </a:lnTo>
                <a:lnTo>
                  <a:pt x="12" y="211"/>
                </a:lnTo>
                <a:lnTo>
                  <a:pt x="10" y="213"/>
                </a:lnTo>
                <a:lnTo>
                  <a:pt x="6" y="219"/>
                </a:lnTo>
                <a:lnTo>
                  <a:pt x="2" y="226"/>
                </a:lnTo>
                <a:lnTo>
                  <a:pt x="1" y="233"/>
                </a:lnTo>
                <a:lnTo>
                  <a:pt x="1" y="233"/>
                </a:lnTo>
                <a:lnTo>
                  <a:pt x="0" y="238"/>
                </a:lnTo>
                <a:lnTo>
                  <a:pt x="4" y="242"/>
                </a:lnTo>
                <a:lnTo>
                  <a:pt x="4" y="242"/>
                </a:lnTo>
                <a:lnTo>
                  <a:pt x="10" y="251"/>
                </a:lnTo>
                <a:lnTo>
                  <a:pt x="13" y="255"/>
                </a:lnTo>
                <a:lnTo>
                  <a:pt x="14" y="255"/>
                </a:lnTo>
                <a:lnTo>
                  <a:pt x="17" y="256"/>
                </a:lnTo>
                <a:lnTo>
                  <a:pt x="17" y="256"/>
                </a:lnTo>
                <a:lnTo>
                  <a:pt x="22" y="254"/>
                </a:lnTo>
                <a:lnTo>
                  <a:pt x="24" y="254"/>
                </a:lnTo>
                <a:lnTo>
                  <a:pt x="24" y="254"/>
                </a:lnTo>
                <a:lnTo>
                  <a:pt x="26" y="246"/>
                </a:lnTo>
                <a:lnTo>
                  <a:pt x="26" y="246"/>
                </a:lnTo>
                <a:lnTo>
                  <a:pt x="27" y="246"/>
                </a:lnTo>
                <a:lnTo>
                  <a:pt x="28" y="248"/>
                </a:lnTo>
                <a:lnTo>
                  <a:pt x="31" y="246"/>
                </a:lnTo>
                <a:lnTo>
                  <a:pt x="31" y="246"/>
                </a:lnTo>
                <a:lnTo>
                  <a:pt x="33" y="243"/>
                </a:lnTo>
                <a:lnTo>
                  <a:pt x="33" y="242"/>
                </a:lnTo>
                <a:lnTo>
                  <a:pt x="34" y="242"/>
                </a:lnTo>
                <a:lnTo>
                  <a:pt x="34" y="242"/>
                </a:lnTo>
                <a:lnTo>
                  <a:pt x="50" y="245"/>
                </a:lnTo>
                <a:lnTo>
                  <a:pt x="64" y="249"/>
                </a:lnTo>
                <a:lnTo>
                  <a:pt x="64" y="249"/>
                </a:lnTo>
                <a:lnTo>
                  <a:pt x="66" y="250"/>
                </a:lnTo>
                <a:lnTo>
                  <a:pt x="70" y="255"/>
                </a:lnTo>
                <a:lnTo>
                  <a:pt x="73" y="259"/>
                </a:lnTo>
                <a:lnTo>
                  <a:pt x="73" y="259"/>
                </a:lnTo>
                <a:lnTo>
                  <a:pt x="73" y="269"/>
                </a:lnTo>
                <a:lnTo>
                  <a:pt x="73" y="276"/>
                </a:lnTo>
                <a:lnTo>
                  <a:pt x="76" y="281"/>
                </a:lnTo>
                <a:lnTo>
                  <a:pt x="76" y="281"/>
                </a:lnTo>
                <a:lnTo>
                  <a:pt x="80" y="284"/>
                </a:lnTo>
                <a:lnTo>
                  <a:pt x="87" y="290"/>
                </a:lnTo>
                <a:lnTo>
                  <a:pt x="97" y="296"/>
                </a:lnTo>
                <a:lnTo>
                  <a:pt x="100" y="297"/>
                </a:lnTo>
                <a:lnTo>
                  <a:pt x="104" y="298"/>
                </a:lnTo>
                <a:lnTo>
                  <a:pt x="104" y="298"/>
                </a:lnTo>
                <a:lnTo>
                  <a:pt x="114" y="298"/>
                </a:lnTo>
                <a:lnTo>
                  <a:pt x="120" y="298"/>
                </a:lnTo>
                <a:lnTo>
                  <a:pt x="120" y="298"/>
                </a:lnTo>
                <a:lnTo>
                  <a:pt x="123" y="297"/>
                </a:lnTo>
                <a:lnTo>
                  <a:pt x="126" y="296"/>
                </a:lnTo>
                <a:lnTo>
                  <a:pt x="127" y="296"/>
                </a:lnTo>
                <a:lnTo>
                  <a:pt x="130" y="297"/>
                </a:lnTo>
                <a:lnTo>
                  <a:pt x="131" y="300"/>
                </a:lnTo>
                <a:lnTo>
                  <a:pt x="131" y="303"/>
                </a:lnTo>
                <a:lnTo>
                  <a:pt x="131" y="303"/>
                </a:lnTo>
                <a:lnTo>
                  <a:pt x="135" y="318"/>
                </a:lnTo>
                <a:lnTo>
                  <a:pt x="135" y="327"/>
                </a:lnTo>
                <a:lnTo>
                  <a:pt x="133" y="334"/>
                </a:lnTo>
                <a:lnTo>
                  <a:pt x="133" y="334"/>
                </a:lnTo>
                <a:lnTo>
                  <a:pt x="118" y="397"/>
                </a:lnTo>
                <a:lnTo>
                  <a:pt x="118" y="397"/>
                </a:lnTo>
                <a:lnTo>
                  <a:pt x="94" y="518"/>
                </a:lnTo>
                <a:lnTo>
                  <a:pt x="79" y="595"/>
                </a:lnTo>
                <a:lnTo>
                  <a:pt x="73" y="621"/>
                </a:lnTo>
                <a:lnTo>
                  <a:pt x="71" y="633"/>
                </a:lnTo>
                <a:lnTo>
                  <a:pt x="71" y="633"/>
                </a:lnTo>
                <a:lnTo>
                  <a:pt x="70" y="636"/>
                </a:lnTo>
                <a:lnTo>
                  <a:pt x="70" y="639"/>
                </a:lnTo>
                <a:lnTo>
                  <a:pt x="68" y="649"/>
                </a:lnTo>
                <a:lnTo>
                  <a:pt x="67" y="654"/>
                </a:lnTo>
                <a:lnTo>
                  <a:pt x="66" y="661"/>
                </a:lnTo>
                <a:lnTo>
                  <a:pt x="64" y="669"/>
                </a:lnTo>
                <a:lnTo>
                  <a:pt x="59" y="676"/>
                </a:lnTo>
                <a:lnTo>
                  <a:pt x="59" y="676"/>
                </a:lnTo>
                <a:lnTo>
                  <a:pt x="46" y="697"/>
                </a:lnTo>
                <a:lnTo>
                  <a:pt x="39" y="711"/>
                </a:lnTo>
                <a:lnTo>
                  <a:pt x="32" y="725"/>
                </a:lnTo>
                <a:lnTo>
                  <a:pt x="26" y="739"/>
                </a:lnTo>
                <a:lnTo>
                  <a:pt x="22" y="752"/>
                </a:lnTo>
                <a:lnTo>
                  <a:pt x="21" y="758"/>
                </a:lnTo>
                <a:lnTo>
                  <a:pt x="21" y="763"/>
                </a:lnTo>
                <a:lnTo>
                  <a:pt x="24" y="766"/>
                </a:lnTo>
                <a:lnTo>
                  <a:pt x="26" y="770"/>
                </a:lnTo>
                <a:lnTo>
                  <a:pt x="26" y="770"/>
                </a:lnTo>
                <a:lnTo>
                  <a:pt x="33" y="775"/>
                </a:lnTo>
                <a:lnTo>
                  <a:pt x="43" y="778"/>
                </a:lnTo>
                <a:lnTo>
                  <a:pt x="54" y="781"/>
                </a:lnTo>
                <a:lnTo>
                  <a:pt x="65" y="784"/>
                </a:lnTo>
                <a:lnTo>
                  <a:pt x="86" y="786"/>
                </a:lnTo>
                <a:lnTo>
                  <a:pt x="98" y="788"/>
                </a:lnTo>
                <a:lnTo>
                  <a:pt x="98" y="788"/>
                </a:lnTo>
                <a:lnTo>
                  <a:pt x="104" y="786"/>
                </a:lnTo>
                <a:lnTo>
                  <a:pt x="113" y="785"/>
                </a:lnTo>
                <a:lnTo>
                  <a:pt x="120" y="784"/>
                </a:lnTo>
                <a:lnTo>
                  <a:pt x="125" y="783"/>
                </a:lnTo>
                <a:lnTo>
                  <a:pt x="125" y="783"/>
                </a:lnTo>
                <a:lnTo>
                  <a:pt x="127" y="785"/>
                </a:lnTo>
                <a:lnTo>
                  <a:pt x="132" y="789"/>
                </a:lnTo>
                <a:lnTo>
                  <a:pt x="137" y="794"/>
                </a:lnTo>
                <a:lnTo>
                  <a:pt x="138" y="797"/>
                </a:lnTo>
                <a:lnTo>
                  <a:pt x="138" y="799"/>
                </a:lnTo>
                <a:lnTo>
                  <a:pt x="138" y="799"/>
                </a:lnTo>
                <a:lnTo>
                  <a:pt x="139" y="802"/>
                </a:lnTo>
                <a:lnTo>
                  <a:pt x="142" y="804"/>
                </a:lnTo>
                <a:lnTo>
                  <a:pt x="149" y="809"/>
                </a:lnTo>
                <a:lnTo>
                  <a:pt x="158" y="815"/>
                </a:lnTo>
                <a:lnTo>
                  <a:pt x="158" y="815"/>
                </a:lnTo>
                <a:lnTo>
                  <a:pt x="162" y="858"/>
                </a:lnTo>
                <a:lnTo>
                  <a:pt x="165" y="893"/>
                </a:lnTo>
                <a:lnTo>
                  <a:pt x="168" y="908"/>
                </a:lnTo>
                <a:lnTo>
                  <a:pt x="170" y="919"/>
                </a:lnTo>
                <a:lnTo>
                  <a:pt x="170" y="919"/>
                </a:lnTo>
                <a:lnTo>
                  <a:pt x="173" y="933"/>
                </a:lnTo>
                <a:lnTo>
                  <a:pt x="176" y="944"/>
                </a:lnTo>
                <a:lnTo>
                  <a:pt x="177" y="952"/>
                </a:lnTo>
                <a:lnTo>
                  <a:pt x="177" y="956"/>
                </a:lnTo>
                <a:lnTo>
                  <a:pt x="177" y="956"/>
                </a:lnTo>
                <a:lnTo>
                  <a:pt x="176" y="959"/>
                </a:lnTo>
                <a:lnTo>
                  <a:pt x="176" y="961"/>
                </a:lnTo>
                <a:lnTo>
                  <a:pt x="177" y="964"/>
                </a:lnTo>
                <a:lnTo>
                  <a:pt x="181" y="968"/>
                </a:lnTo>
                <a:lnTo>
                  <a:pt x="181" y="968"/>
                </a:lnTo>
                <a:lnTo>
                  <a:pt x="188" y="969"/>
                </a:lnTo>
                <a:lnTo>
                  <a:pt x="193" y="970"/>
                </a:lnTo>
                <a:lnTo>
                  <a:pt x="199" y="969"/>
                </a:lnTo>
                <a:lnTo>
                  <a:pt x="199" y="969"/>
                </a:lnTo>
                <a:lnTo>
                  <a:pt x="198" y="988"/>
                </a:lnTo>
                <a:lnTo>
                  <a:pt x="198" y="1002"/>
                </a:lnTo>
                <a:lnTo>
                  <a:pt x="197" y="1013"/>
                </a:lnTo>
                <a:lnTo>
                  <a:pt x="197" y="1013"/>
                </a:lnTo>
                <a:lnTo>
                  <a:pt x="196" y="1018"/>
                </a:lnTo>
                <a:lnTo>
                  <a:pt x="195" y="1021"/>
                </a:lnTo>
                <a:lnTo>
                  <a:pt x="196" y="1026"/>
                </a:lnTo>
                <a:lnTo>
                  <a:pt x="202" y="1031"/>
                </a:lnTo>
                <a:lnTo>
                  <a:pt x="202" y="1031"/>
                </a:lnTo>
                <a:lnTo>
                  <a:pt x="208" y="1034"/>
                </a:lnTo>
                <a:lnTo>
                  <a:pt x="217" y="1039"/>
                </a:lnTo>
                <a:lnTo>
                  <a:pt x="245" y="1051"/>
                </a:lnTo>
                <a:lnTo>
                  <a:pt x="276" y="1061"/>
                </a:lnTo>
                <a:lnTo>
                  <a:pt x="288" y="1065"/>
                </a:lnTo>
                <a:lnTo>
                  <a:pt x="298" y="1066"/>
                </a:lnTo>
                <a:lnTo>
                  <a:pt x="298" y="1066"/>
                </a:lnTo>
                <a:lnTo>
                  <a:pt x="311" y="1066"/>
                </a:lnTo>
                <a:lnTo>
                  <a:pt x="322" y="1065"/>
                </a:lnTo>
                <a:lnTo>
                  <a:pt x="329" y="1062"/>
                </a:lnTo>
                <a:lnTo>
                  <a:pt x="336" y="1060"/>
                </a:lnTo>
                <a:lnTo>
                  <a:pt x="336" y="1060"/>
                </a:lnTo>
                <a:lnTo>
                  <a:pt x="342" y="1056"/>
                </a:lnTo>
                <a:lnTo>
                  <a:pt x="346" y="1053"/>
                </a:lnTo>
                <a:lnTo>
                  <a:pt x="349" y="1048"/>
                </a:lnTo>
                <a:lnTo>
                  <a:pt x="349" y="1043"/>
                </a:lnTo>
                <a:lnTo>
                  <a:pt x="349" y="1043"/>
                </a:lnTo>
                <a:lnTo>
                  <a:pt x="349" y="1040"/>
                </a:lnTo>
                <a:lnTo>
                  <a:pt x="348" y="1036"/>
                </a:lnTo>
                <a:lnTo>
                  <a:pt x="346" y="1033"/>
                </a:lnTo>
                <a:lnTo>
                  <a:pt x="346" y="1033"/>
                </a:lnTo>
                <a:lnTo>
                  <a:pt x="346" y="1031"/>
                </a:lnTo>
                <a:lnTo>
                  <a:pt x="346" y="1028"/>
                </a:lnTo>
                <a:lnTo>
                  <a:pt x="344" y="1025"/>
                </a:lnTo>
                <a:lnTo>
                  <a:pt x="339" y="1021"/>
                </a:lnTo>
                <a:lnTo>
                  <a:pt x="339" y="1021"/>
                </a:lnTo>
                <a:lnTo>
                  <a:pt x="323" y="1015"/>
                </a:lnTo>
                <a:lnTo>
                  <a:pt x="316" y="1013"/>
                </a:lnTo>
                <a:lnTo>
                  <a:pt x="316" y="1013"/>
                </a:lnTo>
                <a:lnTo>
                  <a:pt x="314" y="1012"/>
                </a:lnTo>
                <a:lnTo>
                  <a:pt x="309" y="1009"/>
                </a:lnTo>
                <a:lnTo>
                  <a:pt x="300" y="1003"/>
                </a:lnTo>
                <a:lnTo>
                  <a:pt x="300" y="1003"/>
                </a:lnTo>
                <a:lnTo>
                  <a:pt x="295" y="1001"/>
                </a:lnTo>
                <a:lnTo>
                  <a:pt x="288" y="998"/>
                </a:lnTo>
                <a:lnTo>
                  <a:pt x="280" y="994"/>
                </a:lnTo>
                <a:lnTo>
                  <a:pt x="274" y="990"/>
                </a:lnTo>
                <a:lnTo>
                  <a:pt x="274" y="990"/>
                </a:lnTo>
                <a:lnTo>
                  <a:pt x="258" y="977"/>
                </a:lnTo>
                <a:lnTo>
                  <a:pt x="252" y="973"/>
                </a:lnTo>
                <a:lnTo>
                  <a:pt x="250" y="969"/>
                </a:lnTo>
                <a:lnTo>
                  <a:pt x="250" y="969"/>
                </a:lnTo>
                <a:lnTo>
                  <a:pt x="247" y="954"/>
                </a:lnTo>
                <a:lnTo>
                  <a:pt x="247" y="954"/>
                </a:lnTo>
                <a:lnTo>
                  <a:pt x="257" y="952"/>
                </a:lnTo>
                <a:lnTo>
                  <a:pt x="267" y="950"/>
                </a:lnTo>
                <a:lnTo>
                  <a:pt x="275" y="949"/>
                </a:lnTo>
                <a:lnTo>
                  <a:pt x="275" y="949"/>
                </a:lnTo>
                <a:lnTo>
                  <a:pt x="287" y="948"/>
                </a:lnTo>
                <a:lnTo>
                  <a:pt x="301" y="944"/>
                </a:lnTo>
                <a:lnTo>
                  <a:pt x="314" y="940"/>
                </a:lnTo>
                <a:lnTo>
                  <a:pt x="318" y="937"/>
                </a:lnTo>
                <a:lnTo>
                  <a:pt x="321" y="936"/>
                </a:lnTo>
                <a:lnTo>
                  <a:pt x="321" y="936"/>
                </a:lnTo>
                <a:lnTo>
                  <a:pt x="323" y="931"/>
                </a:lnTo>
                <a:lnTo>
                  <a:pt x="324" y="924"/>
                </a:lnTo>
                <a:lnTo>
                  <a:pt x="324" y="921"/>
                </a:lnTo>
                <a:lnTo>
                  <a:pt x="324" y="917"/>
                </a:lnTo>
                <a:lnTo>
                  <a:pt x="323" y="914"/>
                </a:lnTo>
                <a:lnTo>
                  <a:pt x="321" y="911"/>
                </a:lnTo>
                <a:lnTo>
                  <a:pt x="321" y="911"/>
                </a:lnTo>
                <a:lnTo>
                  <a:pt x="316" y="907"/>
                </a:lnTo>
                <a:lnTo>
                  <a:pt x="314" y="904"/>
                </a:lnTo>
                <a:lnTo>
                  <a:pt x="309" y="904"/>
                </a:lnTo>
                <a:lnTo>
                  <a:pt x="300" y="904"/>
                </a:lnTo>
                <a:lnTo>
                  <a:pt x="300" y="904"/>
                </a:lnTo>
                <a:lnTo>
                  <a:pt x="278" y="906"/>
                </a:lnTo>
                <a:lnTo>
                  <a:pt x="262" y="904"/>
                </a:lnTo>
                <a:lnTo>
                  <a:pt x="262" y="904"/>
                </a:lnTo>
                <a:lnTo>
                  <a:pt x="245" y="902"/>
                </a:lnTo>
                <a:lnTo>
                  <a:pt x="238" y="901"/>
                </a:lnTo>
                <a:lnTo>
                  <a:pt x="235" y="900"/>
                </a:lnTo>
                <a:lnTo>
                  <a:pt x="235" y="900"/>
                </a:lnTo>
                <a:lnTo>
                  <a:pt x="244" y="842"/>
                </a:lnTo>
                <a:lnTo>
                  <a:pt x="244" y="842"/>
                </a:lnTo>
                <a:lnTo>
                  <a:pt x="248" y="831"/>
                </a:lnTo>
                <a:lnTo>
                  <a:pt x="250" y="824"/>
                </a:lnTo>
                <a:lnTo>
                  <a:pt x="252" y="819"/>
                </a:lnTo>
                <a:lnTo>
                  <a:pt x="252" y="819"/>
                </a:lnTo>
                <a:lnTo>
                  <a:pt x="258" y="812"/>
                </a:lnTo>
                <a:lnTo>
                  <a:pt x="263" y="808"/>
                </a:lnTo>
                <a:lnTo>
                  <a:pt x="267" y="799"/>
                </a:lnTo>
                <a:lnTo>
                  <a:pt x="267" y="799"/>
                </a:lnTo>
                <a:lnTo>
                  <a:pt x="281" y="759"/>
                </a:lnTo>
                <a:lnTo>
                  <a:pt x="290" y="733"/>
                </a:lnTo>
                <a:lnTo>
                  <a:pt x="300" y="711"/>
                </a:lnTo>
                <a:lnTo>
                  <a:pt x="300" y="711"/>
                </a:lnTo>
                <a:lnTo>
                  <a:pt x="309" y="693"/>
                </a:lnTo>
                <a:lnTo>
                  <a:pt x="315" y="677"/>
                </a:lnTo>
                <a:lnTo>
                  <a:pt x="320" y="663"/>
                </a:lnTo>
                <a:lnTo>
                  <a:pt x="321" y="656"/>
                </a:lnTo>
                <a:lnTo>
                  <a:pt x="321" y="651"/>
                </a:lnTo>
                <a:lnTo>
                  <a:pt x="321" y="651"/>
                </a:lnTo>
                <a:lnTo>
                  <a:pt x="322" y="632"/>
                </a:lnTo>
                <a:lnTo>
                  <a:pt x="326" y="601"/>
                </a:lnTo>
                <a:lnTo>
                  <a:pt x="327" y="584"/>
                </a:lnTo>
                <a:lnTo>
                  <a:pt x="328" y="565"/>
                </a:lnTo>
                <a:lnTo>
                  <a:pt x="327" y="547"/>
                </a:lnTo>
                <a:lnTo>
                  <a:pt x="324" y="529"/>
                </a:lnTo>
                <a:lnTo>
                  <a:pt x="324" y="529"/>
                </a:lnTo>
                <a:lnTo>
                  <a:pt x="323" y="513"/>
                </a:lnTo>
                <a:lnTo>
                  <a:pt x="322" y="498"/>
                </a:lnTo>
                <a:lnTo>
                  <a:pt x="323" y="483"/>
                </a:lnTo>
                <a:lnTo>
                  <a:pt x="324" y="470"/>
                </a:lnTo>
                <a:lnTo>
                  <a:pt x="328" y="452"/>
                </a:lnTo>
                <a:lnTo>
                  <a:pt x="329" y="445"/>
                </a:lnTo>
                <a:lnTo>
                  <a:pt x="329" y="445"/>
                </a:lnTo>
                <a:lnTo>
                  <a:pt x="335" y="443"/>
                </a:lnTo>
                <a:lnTo>
                  <a:pt x="341" y="441"/>
                </a:lnTo>
                <a:lnTo>
                  <a:pt x="348" y="437"/>
                </a:lnTo>
                <a:lnTo>
                  <a:pt x="348" y="437"/>
                </a:lnTo>
                <a:lnTo>
                  <a:pt x="353" y="433"/>
                </a:lnTo>
                <a:lnTo>
                  <a:pt x="357" y="428"/>
                </a:lnTo>
                <a:lnTo>
                  <a:pt x="361" y="423"/>
                </a:lnTo>
                <a:lnTo>
                  <a:pt x="366" y="420"/>
                </a:lnTo>
                <a:lnTo>
                  <a:pt x="366" y="420"/>
                </a:lnTo>
                <a:lnTo>
                  <a:pt x="377" y="410"/>
                </a:lnTo>
                <a:lnTo>
                  <a:pt x="382" y="404"/>
                </a:lnTo>
                <a:lnTo>
                  <a:pt x="383" y="402"/>
                </a:lnTo>
                <a:lnTo>
                  <a:pt x="383" y="400"/>
                </a:lnTo>
                <a:lnTo>
                  <a:pt x="383" y="400"/>
                </a:lnTo>
                <a:lnTo>
                  <a:pt x="379" y="380"/>
                </a:lnTo>
                <a:lnTo>
                  <a:pt x="374" y="368"/>
                </a:lnTo>
                <a:lnTo>
                  <a:pt x="370" y="358"/>
                </a:lnTo>
                <a:lnTo>
                  <a:pt x="370" y="358"/>
                </a:lnTo>
                <a:lnTo>
                  <a:pt x="363" y="345"/>
                </a:lnTo>
                <a:lnTo>
                  <a:pt x="361" y="340"/>
                </a:lnTo>
                <a:lnTo>
                  <a:pt x="359" y="336"/>
                </a:lnTo>
                <a:lnTo>
                  <a:pt x="359" y="336"/>
                </a:lnTo>
                <a:lnTo>
                  <a:pt x="357" y="335"/>
                </a:lnTo>
                <a:lnTo>
                  <a:pt x="357" y="333"/>
                </a:lnTo>
                <a:lnTo>
                  <a:pt x="357" y="327"/>
                </a:lnTo>
                <a:lnTo>
                  <a:pt x="357" y="321"/>
                </a:lnTo>
                <a:lnTo>
                  <a:pt x="356" y="314"/>
                </a:lnTo>
                <a:lnTo>
                  <a:pt x="356" y="314"/>
                </a:lnTo>
                <a:lnTo>
                  <a:pt x="352" y="303"/>
                </a:lnTo>
                <a:lnTo>
                  <a:pt x="349" y="298"/>
                </a:lnTo>
                <a:lnTo>
                  <a:pt x="348" y="294"/>
                </a:lnTo>
                <a:lnTo>
                  <a:pt x="348" y="294"/>
                </a:lnTo>
                <a:lnTo>
                  <a:pt x="342" y="279"/>
                </a:lnTo>
                <a:lnTo>
                  <a:pt x="339" y="269"/>
                </a:lnTo>
                <a:lnTo>
                  <a:pt x="339" y="269"/>
                </a:lnTo>
                <a:lnTo>
                  <a:pt x="340" y="269"/>
                </a:lnTo>
                <a:lnTo>
                  <a:pt x="341" y="269"/>
                </a:lnTo>
                <a:lnTo>
                  <a:pt x="343" y="268"/>
                </a:lnTo>
                <a:lnTo>
                  <a:pt x="346" y="267"/>
                </a:lnTo>
                <a:lnTo>
                  <a:pt x="347" y="262"/>
                </a:lnTo>
                <a:lnTo>
                  <a:pt x="348" y="257"/>
                </a:lnTo>
                <a:lnTo>
                  <a:pt x="349" y="249"/>
                </a:lnTo>
                <a:lnTo>
                  <a:pt x="349" y="249"/>
                </a:lnTo>
                <a:lnTo>
                  <a:pt x="350" y="239"/>
                </a:lnTo>
                <a:lnTo>
                  <a:pt x="350" y="231"/>
                </a:lnTo>
                <a:lnTo>
                  <a:pt x="348" y="218"/>
                </a:lnTo>
                <a:lnTo>
                  <a:pt x="344" y="209"/>
                </a:lnTo>
                <a:lnTo>
                  <a:pt x="343" y="204"/>
                </a:lnTo>
                <a:lnTo>
                  <a:pt x="343" y="204"/>
                </a:lnTo>
                <a:lnTo>
                  <a:pt x="339" y="198"/>
                </a:lnTo>
                <a:lnTo>
                  <a:pt x="337" y="197"/>
                </a:lnTo>
                <a:lnTo>
                  <a:pt x="336" y="195"/>
                </a:lnTo>
                <a:lnTo>
                  <a:pt x="337" y="191"/>
                </a:lnTo>
                <a:lnTo>
                  <a:pt x="339" y="188"/>
                </a:lnTo>
                <a:lnTo>
                  <a:pt x="339" y="188"/>
                </a:lnTo>
                <a:lnTo>
                  <a:pt x="342" y="179"/>
                </a:lnTo>
                <a:lnTo>
                  <a:pt x="346" y="170"/>
                </a:lnTo>
                <a:lnTo>
                  <a:pt x="349" y="162"/>
                </a:lnTo>
                <a:lnTo>
                  <a:pt x="349" y="157"/>
                </a:lnTo>
                <a:lnTo>
                  <a:pt x="349" y="157"/>
                </a:lnTo>
                <a:lnTo>
                  <a:pt x="347" y="142"/>
                </a:lnTo>
                <a:lnTo>
                  <a:pt x="343" y="130"/>
                </a:lnTo>
                <a:lnTo>
                  <a:pt x="343" y="130"/>
                </a:lnTo>
                <a:lnTo>
                  <a:pt x="362" y="125"/>
                </a:lnTo>
                <a:lnTo>
                  <a:pt x="375" y="119"/>
                </a:lnTo>
                <a:lnTo>
                  <a:pt x="380" y="117"/>
                </a:lnTo>
                <a:lnTo>
                  <a:pt x="381" y="114"/>
                </a:lnTo>
                <a:lnTo>
                  <a:pt x="381" y="114"/>
                </a:lnTo>
                <a:lnTo>
                  <a:pt x="381" y="110"/>
                </a:lnTo>
                <a:lnTo>
                  <a:pt x="379" y="106"/>
                </a:lnTo>
                <a:lnTo>
                  <a:pt x="374" y="104"/>
                </a:lnTo>
                <a:lnTo>
                  <a:pt x="366" y="100"/>
                </a:lnTo>
                <a:lnTo>
                  <a:pt x="366" y="100"/>
                </a:lnTo>
                <a:lnTo>
                  <a:pt x="344" y="92"/>
                </a:lnTo>
                <a:lnTo>
                  <a:pt x="334" y="90"/>
                </a:lnTo>
                <a:lnTo>
                  <a:pt x="334" y="90"/>
                </a:lnTo>
                <a:lnTo>
                  <a:pt x="329" y="35"/>
                </a:lnTo>
                <a:lnTo>
                  <a:pt x="329" y="35"/>
                </a:lnTo>
                <a:lnTo>
                  <a:pt x="328" y="28"/>
                </a:lnTo>
                <a:lnTo>
                  <a:pt x="326" y="24"/>
                </a:lnTo>
                <a:lnTo>
                  <a:pt x="322" y="19"/>
                </a:lnTo>
                <a:lnTo>
                  <a:pt x="317" y="15"/>
                </a:lnTo>
                <a:lnTo>
                  <a:pt x="311" y="11"/>
                </a:lnTo>
                <a:lnTo>
                  <a:pt x="304" y="7"/>
                </a:lnTo>
                <a:lnTo>
                  <a:pt x="296" y="4"/>
                </a:lnTo>
                <a:lnTo>
                  <a:pt x="296" y="4"/>
                </a:lnTo>
                <a:lnTo>
                  <a:pt x="285" y="1"/>
                </a:lnTo>
                <a:lnTo>
                  <a:pt x="275" y="0"/>
                </a:lnTo>
                <a:lnTo>
                  <a:pt x="255" y="0"/>
                </a:lnTo>
                <a:lnTo>
                  <a:pt x="238" y="1"/>
                </a:lnTo>
                <a:lnTo>
                  <a:pt x="228" y="4"/>
                </a:lnTo>
                <a:lnTo>
                  <a:pt x="228" y="4"/>
                </a:lnTo>
                <a:lnTo>
                  <a:pt x="225" y="7"/>
                </a:lnTo>
                <a:lnTo>
                  <a:pt x="222" y="14"/>
                </a:lnTo>
                <a:lnTo>
                  <a:pt x="215" y="33"/>
                </a:lnTo>
                <a:lnTo>
                  <a:pt x="205" y="60"/>
                </a:lnTo>
                <a:lnTo>
                  <a:pt x="205" y="60"/>
                </a:lnTo>
                <a:lnTo>
                  <a:pt x="203" y="59"/>
                </a:lnTo>
                <a:lnTo>
                  <a:pt x="193" y="57"/>
                </a:lnTo>
                <a:lnTo>
                  <a:pt x="189" y="57"/>
                </a:lnTo>
                <a:lnTo>
                  <a:pt x="182" y="57"/>
                </a:lnTo>
                <a:lnTo>
                  <a:pt x="176" y="58"/>
                </a:lnTo>
                <a:lnTo>
                  <a:pt x="170" y="60"/>
                </a:lnTo>
                <a:lnTo>
                  <a:pt x="170" y="60"/>
                </a:lnTo>
                <a:lnTo>
                  <a:pt x="158" y="66"/>
                </a:lnTo>
                <a:lnTo>
                  <a:pt x="153" y="70"/>
                </a:lnTo>
                <a:lnTo>
                  <a:pt x="150" y="74"/>
                </a:lnTo>
                <a:lnTo>
                  <a:pt x="147" y="79"/>
                </a:lnTo>
                <a:lnTo>
                  <a:pt x="146" y="85"/>
                </a:lnTo>
                <a:lnTo>
                  <a:pt x="146" y="91"/>
                </a:lnTo>
                <a:lnTo>
                  <a:pt x="147" y="98"/>
                </a:lnTo>
                <a:lnTo>
                  <a:pt x="147" y="98"/>
                </a:lnTo>
                <a:lnTo>
                  <a:pt x="151" y="105"/>
                </a:lnTo>
                <a:lnTo>
                  <a:pt x="156" y="112"/>
                </a:lnTo>
                <a:lnTo>
                  <a:pt x="162" y="117"/>
                </a:lnTo>
                <a:lnTo>
                  <a:pt x="169" y="121"/>
                </a:lnTo>
                <a:lnTo>
                  <a:pt x="181" y="127"/>
                </a:lnTo>
                <a:lnTo>
                  <a:pt x="185" y="130"/>
                </a:lnTo>
                <a:lnTo>
                  <a:pt x="185" y="130"/>
                </a:lnTo>
                <a:lnTo>
                  <a:pt x="179" y="138"/>
                </a:lnTo>
                <a:lnTo>
                  <a:pt x="175" y="145"/>
                </a:lnTo>
                <a:lnTo>
                  <a:pt x="171" y="147"/>
                </a:lnTo>
                <a:lnTo>
                  <a:pt x="168" y="150"/>
                </a:lnTo>
                <a:lnTo>
                  <a:pt x="168" y="150"/>
                </a:lnTo>
                <a:lnTo>
                  <a:pt x="157" y="154"/>
                </a:lnTo>
                <a:lnTo>
                  <a:pt x="155" y="157"/>
                </a:lnTo>
                <a:lnTo>
                  <a:pt x="153" y="159"/>
                </a:lnTo>
                <a:lnTo>
                  <a:pt x="153" y="159"/>
                </a:lnTo>
                <a:lnTo>
                  <a:pt x="158" y="175"/>
                </a:lnTo>
                <a:lnTo>
                  <a:pt x="158" y="1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F8AEA303-6A42-4F5E-A12F-0655467E5EED}"/>
              </a:ext>
            </a:extLst>
          </p:cNvPr>
          <p:cNvSpPr>
            <a:spLocks/>
          </p:cNvSpPr>
          <p:nvPr/>
        </p:nvSpPr>
        <p:spPr bwMode="auto">
          <a:xfrm>
            <a:off x="2688526" y="2747557"/>
            <a:ext cx="746883" cy="1670114"/>
          </a:xfrm>
          <a:custGeom>
            <a:avLst/>
            <a:gdLst>
              <a:gd name="T0" fmla="*/ 114 w 576"/>
              <a:gd name="T1" fmla="*/ 291 h 1288"/>
              <a:gd name="T2" fmla="*/ 105 w 576"/>
              <a:gd name="T3" fmla="*/ 319 h 1288"/>
              <a:gd name="T4" fmla="*/ 98 w 576"/>
              <a:gd name="T5" fmla="*/ 462 h 1288"/>
              <a:gd name="T6" fmla="*/ 99 w 576"/>
              <a:gd name="T7" fmla="*/ 641 h 1288"/>
              <a:gd name="T8" fmla="*/ 63 w 576"/>
              <a:gd name="T9" fmla="*/ 749 h 1288"/>
              <a:gd name="T10" fmla="*/ 20 w 576"/>
              <a:gd name="T11" fmla="*/ 929 h 1288"/>
              <a:gd name="T12" fmla="*/ 0 w 576"/>
              <a:gd name="T13" fmla="*/ 978 h 1288"/>
              <a:gd name="T14" fmla="*/ 42 w 576"/>
              <a:gd name="T15" fmla="*/ 1023 h 1288"/>
              <a:gd name="T16" fmla="*/ 79 w 576"/>
              <a:gd name="T17" fmla="*/ 1071 h 1288"/>
              <a:gd name="T18" fmla="*/ 69 w 576"/>
              <a:gd name="T19" fmla="*/ 1118 h 1288"/>
              <a:gd name="T20" fmla="*/ 25 w 576"/>
              <a:gd name="T21" fmla="*/ 1136 h 1288"/>
              <a:gd name="T22" fmla="*/ 31 w 576"/>
              <a:gd name="T23" fmla="*/ 1174 h 1288"/>
              <a:gd name="T24" fmla="*/ 123 w 576"/>
              <a:gd name="T25" fmla="*/ 1197 h 1288"/>
              <a:gd name="T26" fmla="*/ 181 w 576"/>
              <a:gd name="T27" fmla="*/ 1203 h 1288"/>
              <a:gd name="T28" fmla="*/ 209 w 576"/>
              <a:gd name="T29" fmla="*/ 1157 h 1288"/>
              <a:gd name="T30" fmla="*/ 190 w 576"/>
              <a:gd name="T31" fmla="*/ 1107 h 1288"/>
              <a:gd name="T32" fmla="*/ 187 w 576"/>
              <a:gd name="T33" fmla="*/ 1087 h 1288"/>
              <a:gd name="T34" fmla="*/ 207 w 576"/>
              <a:gd name="T35" fmla="*/ 1056 h 1288"/>
              <a:gd name="T36" fmla="*/ 189 w 576"/>
              <a:gd name="T37" fmla="*/ 901 h 1288"/>
              <a:gd name="T38" fmla="*/ 204 w 576"/>
              <a:gd name="T39" fmla="*/ 853 h 1288"/>
              <a:gd name="T40" fmla="*/ 285 w 576"/>
              <a:gd name="T41" fmla="*/ 920 h 1288"/>
              <a:gd name="T42" fmla="*/ 313 w 576"/>
              <a:gd name="T43" fmla="*/ 1078 h 1288"/>
              <a:gd name="T44" fmla="*/ 283 w 576"/>
              <a:gd name="T45" fmla="*/ 1169 h 1288"/>
              <a:gd name="T46" fmla="*/ 261 w 576"/>
              <a:gd name="T47" fmla="*/ 1194 h 1288"/>
              <a:gd name="T48" fmla="*/ 277 w 576"/>
              <a:gd name="T49" fmla="*/ 1230 h 1288"/>
              <a:gd name="T50" fmla="*/ 332 w 576"/>
              <a:gd name="T51" fmla="*/ 1263 h 1288"/>
              <a:gd name="T52" fmla="*/ 377 w 576"/>
              <a:gd name="T53" fmla="*/ 1288 h 1288"/>
              <a:gd name="T54" fmla="*/ 399 w 576"/>
              <a:gd name="T55" fmla="*/ 1267 h 1288"/>
              <a:gd name="T56" fmla="*/ 387 w 576"/>
              <a:gd name="T57" fmla="*/ 1221 h 1288"/>
              <a:gd name="T58" fmla="*/ 384 w 576"/>
              <a:gd name="T59" fmla="*/ 1163 h 1288"/>
              <a:gd name="T60" fmla="*/ 431 w 576"/>
              <a:gd name="T61" fmla="*/ 1117 h 1288"/>
              <a:gd name="T62" fmla="*/ 441 w 576"/>
              <a:gd name="T63" fmla="*/ 972 h 1288"/>
              <a:gd name="T64" fmla="*/ 434 w 576"/>
              <a:gd name="T65" fmla="*/ 768 h 1288"/>
              <a:gd name="T66" fmla="*/ 419 w 576"/>
              <a:gd name="T67" fmla="*/ 629 h 1288"/>
              <a:gd name="T68" fmla="*/ 477 w 576"/>
              <a:gd name="T69" fmla="*/ 682 h 1288"/>
              <a:gd name="T70" fmla="*/ 502 w 576"/>
              <a:gd name="T71" fmla="*/ 706 h 1288"/>
              <a:gd name="T72" fmla="*/ 540 w 576"/>
              <a:gd name="T73" fmla="*/ 681 h 1288"/>
              <a:gd name="T74" fmla="*/ 575 w 576"/>
              <a:gd name="T75" fmla="*/ 664 h 1288"/>
              <a:gd name="T76" fmla="*/ 538 w 576"/>
              <a:gd name="T77" fmla="*/ 563 h 1288"/>
              <a:gd name="T78" fmla="*/ 503 w 576"/>
              <a:gd name="T79" fmla="*/ 437 h 1288"/>
              <a:gd name="T80" fmla="*/ 511 w 576"/>
              <a:gd name="T81" fmla="*/ 371 h 1288"/>
              <a:gd name="T82" fmla="*/ 410 w 576"/>
              <a:gd name="T83" fmla="*/ 207 h 1288"/>
              <a:gd name="T84" fmla="*/ 379 w 576"/>
              <a:gd name="T85" fmla="*/ 191 h 1288"/>
              <a:gd name="T86" fmla="*/ 372 w 576"/>
              <a:gd name="T87" fmla="*/ 168 h 1288"/>
              <a:gd name="T88" fmla="*/ 365 w 576"/>
              <a:gd name="T89" fmla="*/ 129 h 1288"/>
              <a:gd name="T90" fmla="*/ 375 w 576"/>
              <a:gd name="T91" fmla="*/ 147 h 1288"/>
              <a:gd name="T92" fmla="*/ 361 w 576"/>
              <a:gd name="T93" fmla="*/ 95 h 1288"/>
              <a:gd name="T94" fmla="*/ 336 w 576"/>
              <a:gd name="T95" fmla="*/ 44 h 1288"/>
              <a:gd name="T96" fmla="*/ 289 w 576"/>
              <a:gd name="T97" fmla="*/ 3 h 1288"/>
              <a:gd name="T98" fmla="*/ 227 w 576"/>
              <a:gd name="T99" fmla="*/ 3 h 1288"/>
              <a:gd name="T100" fmla="*/ 184 w 576"/>
              <a:gd name="T101" fmla="*/ 20 h 1288"/>
              <a:gd name="T102" fmla="*/ 157 w 576"/>
              <a:gd name="T103" fmla="*/ 57 h 1288"/>
              <a:gd name="T104" fmla="*/ 164 w 576"/>
              <a:gd name="T105" fmla="*/ 110 h 1288"/>
              <a:gd name="T106" fmla="*/ 177 w 576"/>
              <a:gd name="T107" fmla="*/ 168 h 1288"/>
              <a:gd name="T108" fmla="*/ 182 w 576"/>
              <a:gd name="T109" fmla="*/ 228 h 1288"/>
              <a:gd name="T110" fmla="*/ 184 w 576"/>
              <a:gd name="T111" fmla="*/ 219 h 1288"/>
              <a:gd name="T112" fmla="*/ 188 w 576"/>
              <a:gd name="T113" fmla="*/ 186 h 1288"/>
              <a:gd name="T114" fmla="*/ 207 w 576"/>
              <a:gd name="T115" fmla="*/ 221 h 1288"/>
              <a:gd name="T116" fmla="*/ 196 w 576"/>
              <a:gd name="T117" fmla="*/ 249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1288">
                <a:moveTo>
                  <a:pt x="196" y="249"/>
                </a:moveTo>
                <a:lnTo>
                  <a:pt x="196" y="249"/>
                </a:lnTo>
                <a:lnTo>
                  <a:pt x="183" y="255"/>
                </a:lnTo>
                <a:lnTo>
                  <a:pt x="154" y="268"/>
                </a:lnTo>
                <a:lnTo>
                  <a:pt x="138" y="275"/>
                </a:lnTo>
                <a:lnTo>
                  <a:pt x="124" y="284"/>
                </a:lnTo>
                <a:lnTo>
                  <a:pt x="114" y="291"/>
                </a:lnTo>
                <a:lnTo>
                  <a:pt x="110" y="293"/>
                </a:lnTo>
                <a:lnTo>
                  <a:pt x="109" y="297"/>
                </a:lnTo>
                <a:lnTo>
                  <a:pt x="109" y="297"/>
                </a:lnTo>
                <a:lnTo>
                  <a:pt x="105" y="303"/>
                </a:lnTo>
                <a:lnTo>
                  <a:pt x="104" y="306"/>
                </a:lnTo>
                <a:lnTo>
                  <a:pt x="104" y="310"/>
                </a:lnTo>
                <a:lnTo>
                  <a:pt x="105" y="319"/>
                </a:lnTo>
                <a:lnTo>
                  <a:pt x="105" y="319"/>
                </a:lnTo>
                <a:lnTo>
                  <a:pt x="108" y="340"/>
                </a:lnTo>
                <a:lnTo>
                  <a:pt x="108" y="352"/>
                </a:lnTo>
                <a:lnTo>
                  <a:pt x="108" y="371"/>
                </a:lnTo>
                <a:lnTo>
                  <a:pt x="108" y="371"/>
                </a:lnTo>
                <a:lnTo>
                  <a:pt x="104" y="406"/>
                </a:lnTo>
                <a:lnTo>
                  <a:pt x="98" y="462"/>
                </a:lnTo>
                <a:lnTo>
                  <a:pt x="94" y="519"/>
                </a:lnTo>
                <a:lnTo>
                  <a:pt x="92" y="544"/>
                </a:lnTo>
                <a:lnTo>
                  <a:pt x="92" y="564"/>
                </a:lnTo>
                <a:lnTo>
                  <a:pt x="92" y="564"/>
                </a:lnTo>
                <a:lnTo>
                  <a:pt x="95" y="594"/>
                </a:lnTo>
                <a:lnTo>
                  <a:pt x="97" y="619"/>
                </a:lnTo>
                <a:lnTo>
                  <a:pt x="99" y="641"/>
                </a:lnTo>
                <a:lnTo>
                  <a:pt x="99" y="641"/>
                </a:lnTo>
                <a:lnTo>
                  <a:pt x="82" y="680"/>
                </a:lnTo>
                <a:lnTo>
                  <a:pt x="70" y="708"/>
                </a:lnTo>
                <a:lnTo>
                  <a:pt x="65" y="720"/>
                </a:lnTo>
                <a:lnTo>
                  <a:pt x="63" y="727"/>
                </a:lnTo>
                <a:lnTo>
                  <a:pt x="63" y="727"/>
                </a:lnTo>
                <a:lnTo>
                  <a:pt x="63" y="749"/>
                </a:lnTo>
                <a:lnTo>
                  <a:pt x="62" y="786"/>
                </a:lnTo>
                <a:lnTo>
                  <a:pt x="62" y="822"/>
                </a:lnTo>
                <a:lnTo>
                  <a:pt x="60" y="835"/>
                </a:lnTo>
                <a:lnTo>
                  <a:pt x="59" y="843"/>
                </a:lnTo>
                <a:lnTo>
                  <a:pt x="59" y="843"/>
                </a:lnTo>
                <a:lnTo>
                  <a:pt x="36" y="896"/>
                </a:lnTo>
                <a:lnTo>
                  <a:pt x="20" y="929"/>
                </a:lnTo>
                <a:lnTo>
                  <a:pt x="11" y="950"/>
                </a:lnTo>
                <a:lnTo>
                  <a:pt x="11" y="950"/>
                </a:lnTo>
                <a:lnTo>
                  <a:pt x="10" y="956"/>
                </a:lnTo>
                <a:lnTo>
                  <a:pt x="6" y="960"/>
                </a:lnTo>
                <a:lnTo>
                  <a:pt x="4" y="966"/>
                </a:lnTo>
                <a:lnTo>
                  <a:pt x="2" y="972"/>
                </a:lnTo>
                <a:lnTo>
                  <a:pt x="0" y="978"/>
                </a:lnTo>
                <a:lnTo>
                  <a:pt x="2" y="985"/>
                </a:lnTo>
                <a:lnTo>
                  <a:pt x="5" y="992"/>
                </a:lnTo>
                <a:lnTo>
                  <a:pt x="11" y="1001"/>
                </a:lnTo>
                <a:lnTo>
                  <a:pt x="11" y="1001"/>
                </a:lnTo>
                <a:lnTo>
                  <a:pt x="19" y="1008"/>
                </a:lnTo>
                <a:lnTo>
                  <a:pt x="27" y="1013"/>
                </a:lnTo>
                <a:lnTo>
                  <a:pt x="42" y="1023"/>
                </a:lnTo>
                <a:lnTo>
                  <a:pt x="53" y="1030"/>
                </a:lnTo>
                <a:lnTo>
                  <a:pt x="57" y="1034"/>
                </a:lnTo>
                <a:lnTo>
                  <a:pt x="59" y="1038"/>
                </a:lnTo>
                <a:lnTo>
                  <a:pt x="59" y="1038"/>
                </a:lnTo>
                <a:lnTo>
                  <a:pt x="68" y="1055"/>
                </a:lnTo>
                <a:lnTo>
                  <a:pt x="73" y="1063"/>
                </a:lnTo>
                <a:lnTo>
                  <a:pt x="79" y="1071"/>
                </a:lnTo>
                <a:lnTo>
                  <a:pt x="79" y="1071"/>
                </a:lnTo>
                <a:lnTo>
                  <a:pt x="98" y="1094"/>
                </a:lnTo>
                <a:lnTo>
                  <a:pt x="98" y="1094"/>
                </a:lnTo>
                <a:lnTo>
                  <a:pt x="89" y="1102"/>
                </a:lnTo>
                <a:lnTo>
                  <a:pt x="73" y="1116"/>
                </a:lnTo>
                <a:lnTo>
                  <a:pt x="73" y="1116"/>
                </a:lnTo>
                <a:lnTo>
                  <a:pt x="69" y="1118"/>
                </a:lnTo>
                <a:lnTo>
                  <a:pt x="63" y="1121"/>
                </a:lnTo>
                <a:lnTo>
                  <a:pt x="48" y="1123"/>
                </a:lnTo>
                <a:lnTo>
                  <a:pt x="40" y="1125"/>
                </a:lnTo>
                <a:lnTo>
                  <a:pt x="33" y="1128"/>
                </a:lnTo>
                <a:lnTo>
                  <a:pt x="29" y="1131"/>
                </a:lnTo>
                <a:lnTo>
                  <a:pt x="26" y="1134"/>
                </a:lnTo>
                <a:lnTo>
                  <a:pt x="25" y="1136"/>
                </a:lnTo>
                <a:lnTo>
                  <a:pt x="25" y="1136"/>
                </a:lnTo>
                <a:lnTo>
                  <a:pt x="22" y="1146"/>
                </a:lnTo>
                <a:lnTo>
                  <a:pt x="19" y="1150"/>
                </a:lnTo>
                <a:lnTo>
                  <a:pt x="19" y="1156"/>
                </a:lnTo>
                <a:lnTo>
                  <a:pt x="20" y="1161"/>
                </a:lnTo>
                <a:lnTo>
                  <a:pt x="24" y="1167"/>
                </a:lnTo>
                <a:lnTo>
                  <a:pt x="31" y="1174"/>
                </a:lnTo>
                <a:lnTo>
                  <a:pt x="42" y="1181"/>
                </a:lnTo>
                <a:lnTo>
                  <a:pt x="42" y="1181"/>
                </a:lnTo>
                <a:lnTo>
                  <a:pt x="56" y="1188"/>
                </a:lnTo>
                <a:lnTo>
                  <a:pt x="70" y="1193"/>
                </a:lnTo>
                <a:lnTo>
                  <a:pt x="84" y="1195"/>
                </a:lnTo>
                <a:lnTo>
                  <a:pt x="98" y="1196"/>
                </a:lnTo>
                <a:lnTo>
                  <a:pt x="123" y="1197"/>
                </a:lnTo>
                <a:lnTo>
                  <a:pt x="134" y="1197"/>
                </a:lnTo>
                <a:lnTo>
                  <a:pt x="142" y="1197"/>
                </a:lnTo>
                <a:lnTo>
                  <a:pt x="142" y="1197"/>
                </a:lnTo>
                <a:lnTo>
                  <a:pt x="155" y="1201"/>
                </a:lnTo>
                <a:lnTo>
                  <a:pt x="169" y="1204"/>
                </a:lnTo>
                <a:lnTo>
                  <a:pt x="175" y="1204"/>
                </a:lnTo>
                <a:lnTo>
                  <a:pt x="181" y="1203"/>
                </a:lnTo>
                <a:lnTo>
                  <a:pt x="187" y="1201"/>
                </a:lnTo>
                <a:lnTo>
                  <a:pt x="191" y="1196"/>
                </a:lnTo>
                <a:lnTo>
                  <a:pt x="191" y="1196"/>
                </a:lnTo>
                <a:lnTo>
                  <a:pt x="200" y="1184"/>
                </a:lnTo>
                <a:lnTo>
                  <a:pt x="206" y="1174"/>
                </a:lnTo>
                <a:lnTo>
                  <a:pt x="209" y="1164"/>
                </a:lnTo>
                <a:lnTo>
                  <a:pt x="209" y="1157"/>
                </a:lnTo>
                <a:lnTo>
                  <a:pt x="209" y="1157"/>
                </a:lnTo>
                <a:lnTo>
                  <a:pt x="208" y="1148"/>
                </a:lnTo>
                <a:lnTo>
                  <a:pt x="204" y="1134"/>
                </a:lnTo>
                <a:lnTo>
                  <a:pt x="200" y="1121"/>
                </a:lnTo>
                <a:lnTo>
                  <a:pt x="196" y="1114"/>
                </a:lnTo>
                <a:lnTo>
                  <a:pt x="196" y="1114"/>
                </a:lnTo>
                <a:lnTo>
                  <a:pt x="190" y="1107"/>
                </a:lnTo>
                <a:lnTo>
                  <a:pt x="189" y="1102"/>
                </a:lnTo>
                <a:lnTo>
                  <a:pt x="188" y="1098"/>
                </a:lnTo>
                <a:lnTo>
                  <a:pt x="188" y="1098"/>
                </a:lnTo>
                <a:lnTo>
                  <a:pt x="187" y="1095"/>
                </a:lnTo>
                <a:lnTo>
                  <a:pt x="185" y="1092"/>
                </a:lnTo>
                <a:lnTo>
                  <a:pt x="185" y="1090"/>
                </a:lnTo>
                <a:lnTo>
                  <a:pt x="187" y="1087"/>
                </a:lnTo>
                <a:lnTo>
                  <a:pt x="187" y="1087"/>
                </a:lnTo>
                <a:lnTo>
                  <a:pt x="197" y="1078"/>
                </a:lnTo>
                <a:lnTo>
                  <a:pt x="203" y="1074"/>
                </a:lnTo>
                <a:lnTo>
                  <a:pt x="204" y="1071"/>
                </a:lnTo>
                <a:lnTo>
                  <a:pt x="206" y="1068"/>
                </a:lnTo>
                <a:lnTo>
                  <a:pt x="206" y="1068"/>
                </a:lnTo>
                <a:lnTo>
                  <a:pt x="207" y="1056"/>
                </a:lnTo>
                <a:lnTo>
                  <a:pt x="207" y="1032"/>
                </a:lnTo>
                <a:lnTo>
                  <a:pt x="207" y="985"/>
                </a:lnTo>
                <a:lnTo>
                  <a:pt x="207" y="985"/>
                </a:lnTo>
                <a:lnTo>
                  <a:pt x="207" y="975"/>
                </a:lnTo>
                <a:lnTo>
                  <a:pt x="204" y="962"/>
                </a:lnTo>
                <a:lnTo>
                  <a:pt x="197" y="931"/>
                </a:lnTo>
                <a:lnTo>
                  <a:pt x="189" y="901"/>
                </a:lnTo>
                <a:lnTo>
                  <a:pt x="187" y="890"/>
                </a:lnTo>
                <a:lnTo>
                  <a:pt x="185" y="883"/>
                </a:lnTo>
                <a:lnTo>
                  <a:pt x="185" y="883"/>
                </a:lnTo>
                <a:lnTo>
                  <a:pt x="187" y="879"/>
                </a:lnTo>
                <a:lnTo>
                  <a:pt x="188" y="874"/>
                </a:lnTo>
                <a:lnTo>
                  <a:pt x="195" y="864"/>
                </a:lnTo>
                <a:lnTo>
                  <a:pt x="204" y="853"/>
                </a:lnTo>
                <a:lnTo>
                  <a:pt x="215" y="840"/>
                </a:lnTo>
                <a:lnTo>
                  <a:pt x="235" y="820"/>
                </a:lnTo>
                <a:lnTo>
                  <a:pt x="244" y="812"/>
                </a:lnTo>
                <a:lnTo>
                  <a:pt x="244" y="812"/>
                </a:lnTo>
                <a:lnTo>
                  <a:pt x="254" y="835"/>
                </a:lnTo>
                <a:lnTo>
                  <a:pt x="274" y="890"/>
                </a:lnTo>
                <a:lnTo>
                  <a:pt x="285" y="920"/>
                </a:lnTo>
                <a:lnTo>
                  <a:pt x="294" y="949"/>
                </a:lnTo>
                <a:lnTo>
                  <a:pt x="300" y="973"/>
                </a:lnTo>
                <a:lnTo>
                  <a:pt x="302" y="983"/>
                </a:lnTo>
                <a:lnTo>
                  <a:pt x="303" y="990"/>
                </a:lnTo>
                <a:lnTo>
                  <a:pt x="303" y="990"/>
                </a:lnTo>
                <a:lnTo>
                  <a:pt x="306" y="1028"/>
                </a:lnTo>
                <a:lnTo>
                  <a:pt x="313" y="1078"/>
                </a:lnTo>
                <a:lnTo>
                  <a:pt x="321" y="1143"/>
                </a:lnTo>
                <a:lnTo>
                  <a:pt x="309" y="1173"/>
                </a:lnTo>
                <a:lnTo>
                  <a:pt x="309" y="1173"/>
                </a:lnTo>
                <a:lnTo>
                  <a:pt x="301" y="1170"/>
                </a:lnTo>
                <a:lnTo>
                  <a:pt x="293" y="1169"/>
                </a:lnTo>
                <a:lnTo>
                  <a:pt x="283" y="1169"/>
                </a:lnTo>
                <a:lnTo>
                  <a:pt x="283" y="1169"/>
                </a:lnTo>
                <a:lnTo>
                  <a:pt x="277" y="1169"/>
                </a:lnTo>
                <a:lnTo>
                  <a:pt x="274" y="1171"/>
                </a:lnTo>
                <a:lnTo>
                  <a:pt x="269" y="1175"/>
                </a:lnTo>
                <a:lnTo>
                  <a:pt x="266" y="1179"/>
                </a:lnTo>
                <a:lnTo>
                  <a:pt x="263" y="1183"/>
                </a:lnTo>
                <a:lnTo>
                  <a:pt x="262" y="1188"/>
                </a:lnTo>
                <a:lnTo>
                  <a:pt x="261" y="1194"/>
                </a:lnTo>
                <a:lnTo>
                  <a:pt x="262" y="1200"/>
                </a:lnTo>
                <a:lnTo>
                  <a:pt x="262" y="1200"/>
                </a:lnTo>
                <a:lnTo>
                  <a:pt x="267" y="1212"/>
                </a:lnTo>
                <a:lnTo>
                  <a:pt x="270" y="1220"/>
                </a:lnTo>
                <a:lnTo>
                  <a:pt x="274" y="1226"/>
                </a:lnTo>
                <a:lnTo>
                  <a:pt x="277" y="1230"/>
                </a:lnTo>
                <a:lnTo>
                  <a:pt x="277" y="1230"/>
                </a:lnTo>
                <a:lnTo>
                  <a:pt x="287" y="1235"/>
                </a:lnTo>
                <a:lnTo>
                  <a:pt x="301" y="1242"/>
                </a:lnTo>
                <a:lnTo>
                  <a:pt x="316" y="1250"/>
                </a:lnTo>
                <a:lnTo>
                  <a:pt x="322" y="1254"/>
                </a:lnTo>
                <a:lnTo>
                  <a:pt x="326" y="1256"/>
                </a:lnTo>
                <a:lnTo>
                  <a:pt x="326" y="1256"/>
                </a:lnTo>
                <a:lnTo>
                  <a:pt x="332" y="1263"/>
                </a:lnTo>
                <a:lnTo>
                  <a:pt x="341" y="1273"/>
                </a:lnTo>
                <a:lnTo>
                  <a:pt x="347" y="1276"/>
                </a:lnTo>
                <a:lnTo>
                  <a:pt x="353" y="1281"/>
                </a:lnTo>
                <a:lnTo>
                  <a:pt x="361" y="1285"/>
                </a:lnTo>
                <a:lnTo>
                  <a:pt x="368" y="1287"/>
                </a:lnTo>
                <a:lnTo>
                  <a:pt x="368" y="1287"/>
                </a:lnTo>
                <a:lnTo>
                  <a:pt x="377" y="1288"/>
                </a:lnTo>
                <a:lnTo>
                  <a:pt x="382" y="1287"/>
                </a:lnTo>
                <a:lnTo>
                  <a:pt x="388" y="1285"/>
                </a:lnTo>
                <a:lnTo>
                  <a:pt x="392" y="1282"/>
                </a:lnTo>
                <a:lnTo>
                  <a:pt x="395" y="1278"/>
                </a:lnTo>
                <a:lnTo>
                  <a:pt x="398" y="1274"/>
                </a:lnTo>
                <a:lnTo>
                  <a:pt x="399" y="1267"/>
                </a:lnTo>
                <a:lnTo>
                  <a:pt x="399" y="1267"/>
                </a:lnTo>
                <a:lnTo>
                  <a:pt x="399" y="1250"/>
                </a:lnTo>
                <a:lnTo>
                  <a:pt x="399" y="1250"/>
                </a:lnTo>
                <a:lnTo>
                  <a:pt x="399" y="1241"/>
                </a:lnTo>
                <a:lnTo>
                  <a:pt x="398" y="1238"/>
                </a:lnTo>
                <a:lnTo>
                  <a:pt x="395" y="1233"/>
                </a:lnTo>
                <a:lnTo>
                  <a:pt x="395" y="1233"/>
                </a:lnTo>
                <a:lnTo>
                  <a:pt x="387" y="1221"/>
                </a:lnTo>
                <a:lnTo>
                  <a:pt x="384" y="1216"/>
                </a:lnTo>
                <a:lnTo>
                  <a:pt x="382" y="1212"/>
                </a:lnTo>
                <a:lnTo>
                  <a:pt x="382" y="1212"/>
                </a:lnTo>
                <a:lnTo>
                  <a:pt x="384" y="1200"/>
                </a:lnTo>
                <a:lnTo>
                  <a:pt x="385" y="1188"/>
                </a:lnTo>
                <a:lnTo>
                  <a:pt x="385" y="1188"/>
                </a:lnTo>
                <a:lnTo>
                  <a:pt x="384" y="1163"/>
                </a:lnTo>
                <a:lnTo>
                  <a:pt x="384" y="1163"/>
                </a:lnTo>
                <a:lnTo>
                  <a:pt x="399" y="1156"/>
                </a:lnTo>
                <a:lnTo>
                  <a:pt x="411" y="1148"/>
                </a:lnTo>
                <a:lnTo>
                  <a:pt x="415" y="1143"/>
                </a:lnTo>
                <a:lnTo>
                  <a:pt x="419" y="1138"/>
                </a:lnTo>
                <a:lnTo>
                  <a:pt x="419" y="1138"/>
                </a:lnTo>
                <a:lnTo>
                  <a:pt x="431" y="1117"/>
                </a:lnTo>
                <a:lnTo>
                  <a:pt x="437" y="1104"/>
                </a:lnTo>
                <a:lnTo>
                  <a:pt x="437" y="1104"/>
                </a:lnTo>
                <a:lnTo>
                  <a:pt x="438" y="1046"/>
                </a:lnTo>
                <a:lnTo>
                  <a:pt x="439" y="1003"/>
                </a:lnTo>
                <a:lnTo>
                  <a:pt x="440" y="985"/>
                </a:lnTo>
                <a:lnTo>
                  <a:pt x="441" y="972"/>
                </a:lnTo>
                <a:lnTo>
                  <a:pt x="441" y="972"/>
                </a:lnTo>
                <a:lnTo>
                  <a:pt x="443" y="958"/>
                </a:lnTo>
                <a:lnTo>
                  <a:pt x="443" y="936"/>
                </a:lnTo>
                <a:lnTo>
                  <a:pt x="439" y="876"/>
                </a:lnTo>
                <a:lnTo>
                  <a:pt x="435" y="819"/>
                </a:lnTo>
                <a:lnTo>
                  <a:pt x="434" y="789"/>
                </a:lnTo>
                <a:lnTo>
                  <a:pt x="434" y="789"/>
                </a:lnTo>
                <a:lnTo>
                  <a:pt x="434" y="768"/>
                </a:lnTo>
                <a:lnTo>
                  <a:pt x="434" y="734"/>
                </a:lnTo>
                <a:lnTo>
                  <a:pt x="433" y="699"/>
                </a:lnTo>
                <a:lnTo>
                  <a:pt x="432" y="686"/>
                </a:lnTo>
                <a:lnTo>
                  <a:pt x="431" y="679"/>
                </a:lnTo>
                <a:lnTo>
                  <a:pt x="431" y="679"/>
                </a:lnTo>
                <a:lnTo>
                  <a:pt x="424" y="648"/>
                </a:lnTo>
                <a:lnTo>
                  <a:pt x="419" y="629"/>
                </a:lnTo>
                <a:lnTo>
                  <a:pt x="419" y="629"/>
                </a:lnTo>
                <a:lnTo>
                  <a:pt x="425" y="634"/>
                </a:lnTo>
                <a:lnTo>
                  <a:pt x="437" y="643"/>
                </a:lnTo>
                <a:lnTo>
                  <a:pt x="452" y="656"/>
                </a:lnTo>
                <a:lnTo>
                  <a:pt x="470" y="674"/>
                </a:lnTo>
                <a:lnTo>
                  <a:pt x="470" y="674"/>
                </a:lnTo>
                <a:lnTo>
                  <a:pt x="477" y="682"/>
                </a:lnTo>
                <a:lnTo>
                  <a:pt x="481" y="689"/>
                </a:lnTo>
                <a:lnTo>
                  <a:pt x="487" y="701"/>
                </a:lnTo>
                <a:lnTo>
                  <a:pt x="489" y="705"/>
                </a:lnTo>
                <a:lnTo>
                  <a:pt x="492" y="707"/>
                </a:lnTo>
                <a:lnTo>
                  <a:pt x="496" y="708"/>
                </a:lnTo>
                <a:lnTo>
                  <a:pt x="502" y="706"/>
                </a:lnTo>
                <a:lnTo>
                  <a:pt x="502" y="706"/>
                </a:lnTo>
                <a:lnTo>
                  <a:pt x="507" y="703"/>
                </a:lnTo>
                <a:lnTo>
                  <a:pt x="513" y="700"/>
                </a:lnTo>
                <a:lnTo>
                  <a:pt x="522" y="693"/>
                </a:lnTo>
                <a:lnTo>
                  <a:pt x="530" y="686"/>
                </a:lnTo>
                <a:lnTo>
                  <a:pt x="535" y="683"/>
                </a:lnTo>
                <a:lnTo>
                  <a:pt x="540" y="681"/>
                </a:lnTo>
                <a:lnTo>
                  <a:pt x="540" y="681"/>
                </a:lnTo>
                <a:lnTo>
                  <a:pt x="552" y="679"/>
                </a:lnTo>
                <a:lnTo>
                  <a:pt x="563" y="676"/>
                </a:lnTo>
                <a:lnTo>
                  <a:pt x="566" y="674"/>
                </a:lnTo>
                <a:lnTo>
                  <a:pt x="570" y="672"/>
                </a:lnTo>
                <a:lnTo>
                  <a:pt x="573" y="669"/>
                </a:lnTo>
                <a:lnTo>
                  <a:pt x="575" y="664"/>
                </a:lnTo>
                <a:lnTo>
                  <a:pt x="575" y="664"/>
                </a:lnTo>
                <a:lnTo>
                  <a:pt x="576" y="655"/>
                </a:lnTo>
                <a:lnTo>
                  <a:pt x="576" y="647"/>
                </a:lnTo>
                <a:lnTo>
                  <a:pt x="573" y="637"/>
                </a:lnTo>
                <a:lnTo>
                  <a:pt x="570" y="627"/>
                </a:lnTo>
                <a:lnTo>
                  <a:pt x="570" y="627"/>
                </a:lnTo>
                <a:lnTo>
                  <a:pt x="549" y="588"/>
                </a:lnTo>
                <a:lnTo>
                  <a:pt x="538" y="563"/>
                </a:lnTo>
                <a:lnTo>
                  <a:pt x="533" y="551"/>
                </a:lnTo>
                <a:lnTo>
                  <a:pt x="530" y="540"/>
                </a:lnTo>
                <a:lnTo>
                  <a:pt x="530" y="540"/>
                </a:lnTo>
                <a:lnTo>
                  <a:pt x="524" y="511"/>
                </a:lnTo>
                <a:lnTo>
                  <a:pt x="515" y="478"/>
                </a:lnTo>
                <a:lnTo>
                  <a:pt x="503" y="437"/>
                </a:lnTo>
                <a:lnTo>
                  <a:pt x="503" y="437"/>
                </a:lnTo>
                <a:lnTo>
                  <a:pt x="507" y="428"/>
                </a:lnTo>
                <a:lnTo>
                  <a:pt x="511" y="417"/>
                </a:lnTo>
                <a:lnTo>
                  <a:pt x="515" y="403"/>
                </a:lnTo>
                <a:lnTo>
                  <a:pt x="515" y="403"/>
                </a:lnTo>
                <a:lnTo>
                  <a:pt x="515" y="396"/>
                </a:lnTo>
                <a:lnTo>
                  <a:pt x="515" y="387"/>
                </a:lnTo>
                <a:lnTo>
                  <a:pt x="511" y="371"/>
                </a:lnTo>
                <a:lnTo>
                  <a:pt x="509" y="359"/>
                </a:lnTo>
                <a:lnTo>
                  <a:pt x="506" y="354"/>
                </a:lnTo>
                <a:lnTo>
                  <a:pt x="441" y="260"/>
                </a:lnTo>
                <a:lnTo>
                  <a:pt x="441" y="260"/>
                </a:lnTo>
                <a:lnTo>
                  <a:pt x="428" y="239"/>
                </a:lnTo>
                <a:lnTo>
                  <a:pt x="419" y="224"/>
                </a:lnTo>
                <a:lnTo>
                  <a:pt x="410" y="207"/>
                </a:lnTo>
                <a:lnTo>
                  <a:pt x="410" y="207"/>
                </a:lnTo>
                <a:lnTo>
                  <a:pt x="402" y="196"/>
                </a:lnTo>
                <a:lnTo>
                  <a:pt x="399" y="193"/>
                </a:lnTo>
                <a:lnTo>
                  <a:pt x="394" y="191"/>
                </a:lnTo>
                <a:lnTo>
                  <a:pt x="394" y="191"/>
                </a:lnTo>
                <a:lnTo>
                  <a:pt x="387" y="191"/>
                </a:lnTo>
                <a:lnTo>
                  <a:pt x="379" y="191"/>
                </a:lnTo>
                <a:lnTo>
                  <a:pt x="368" y="192"/>
                </a:lnTo>
                <a:lnTo>
                  <a:pt x="362" y="175"/>
                </a:lnTo>
                <a:lnTo>
                  <a:pt x="362" y="175"/>
                </a:lnTo>
                <a:lnTo>
                  <a:pt x="369" y="176"/>
                </a:lnTo>
                <a:lnTo>
                  <a:pt x="378" y="178"/>
                </a:lnTo>
                <a:lnTo>
                  <a:pt x="378" y="178"/>
                </a:lnTo>
                <a:lnTo>
                  <a:pt x="372" y="168"/>
                </a:lnTo>
                <a:lnTo>
                  <a:pt x="367" y="160"/>
                </a:lnTo>
                <a:lnTo>
                  <a:pt x="364" y="150"/>
                </a:lnTo>
                <a:lnTo>
                  <a:pt x="364" y="150"/>
                </a:lnTo>
                <a:lnTo>
                  <a:pt x="360" y="132"/>
                </a:lnTo>
                <a:lnTo>
                  <a:pt x="359" y="122"/>
                </a:lnTo>
                <a:lnTo>
                  <a:pt x="359" y="122"/>
                </a:lnTo>
                <a:lnTo>
                  <a:pt x="365" y="129"/>
                </a:lnTo>
                <a:lnTo>
                  <a:pt x="369" y="135"/>
                </a:lnTo>
                <a:lnTo>
                  <a:pt x="372" y="140"/>
                </a:lnTo>
                <a:lnTo>
                  <a:pt x="372" y="140"/>
                </a:lnTo>
                <a:lnTo>
                  <a:pt x="373" y="153"/>
                </a:lnTo>
                <a:lnTo>
                  <a:pt x="373" y="153"/>
                </a:lnTo>
                <a:lnTo>
                  <a:pt x="374" y="152"/>
                </a:lnTo>
                <a:lnTo>
                  <a:pt x="375" y="147"/>
                </a:lnTo>
                <a:lnTo>
                  <a:pt x="378" y="141"/>
                </a:lnTo>
                <a:lnTo>
                  <a:pt x="377" y="137"/>
                </a:lnTo>
                <a:lnTo>
                  <a:pt x="377" y="133"/>
                </a:lnTo>
                <a:lnTo>
                  <a:pt x="377" y="133"/>
                </a:lnTo>
                <a:lnTo>
                  <a:pt x="373" y="122"/>
                </a:lnTo>
                <a:lnTo>
                  <a:pt x="368" y="112"/>
                </a:lnTo>
                <a:lnTo>
                  <a:pt x="361" y="95"/>
                </a:lnTo>
                <a:lnTo>
                  <a:pt x="361" y="95"/>
                </a:lnTo>
                <a:lnTo>
                  <a:pt x="360" y="88"/>
                </a:lnTo>
                <a:lnTo>
                  <a:pt x="356" y="77"/>
                </a:lnTo>
                <a:lnTo>
                  <a:pt x="353" y="71"/>
                </a:lnTo>
                <a:lnTo>
                  <a:pt x="349" y="63"/>
                </a:lnTo>
                <a:lnTo>
                  <a:pt x="344" y="54"/>
                </a:lnTo>
                <a:lnTo>
                  <a:pt x="336" y="44"/>
                </a:lnTo>
                <a:lnTo>
                  <a:pt x="336" y="44"/>
                </a:lnTo>
                <a:lnTo>
                  <a:pt x="322" y="28"/>
                </a:lnTo>
                <a:lnTo>
                  <a:pt x="316" y="21"/>
                </a:lnTo>
                <a:lnTo>
                  <a:pt x="310" y="15"/>
                </a:lnTo>
                <a:lnTo>
                  <a:pt x="305" y="10"/>
                </a:lnTo>
                <a:lnTo>
                  <a:pt x="298" y="7"/>
                </a:lnTo>
                <a:lnTo>
                  <a:pt x="289" y="3"/>
                </a:lnTo>
                <a:lnTo>
                  <a:pt x="279" y="1"/>
                </a:lnTo>
                <a:lnTo>
                  <a:pt x="279" y="1"/>
                </a:lnTo>
                <a:lnTo>
                  <a:pt x="268" y="0"/>
                </a:lnTo>
                <a:lnTo>
                  <a:pt x="257" y="0"/>
                </a:lnTo>
                <a:lnTo>
                  <a:pt x="248" y="0"/>
                </a:lnTo>
                <a:lnTo>
                  <a:pt x="240" y="1"/>
                </a:lnTo>
                <a:lnTo>
                  <a:pt x="227" y="3"/>
                </a:lnTo>
                <a:lnTo>
                  <a:pt x="222" y="5"/>
                </a:lnTo>
                <a:lnTo>
                  <a:pt x="222" y="5"/>
                </a:lnTo>
                <a:lnTo>
                  <a:pt x="219" y="7"/>
                </a:lnTo>
                <a:lnTo>
                  <a:pt x="209" y="9"/>
                </a:lnTo>
                <a:lnTo>
                  <a:pt x="197" y="14"/>
                </a:lnTo>
                <a:lnTo>
                  <a:pt x="190" y="16"/>
                </a:lnTo>
                <a:lnTo>
                  <a:pt x="184" y="20"/>
                </a:lnTo>
                <a:lnTo>
                  <a:pt x="184" y="20"/>
                </a:lnTo>
                <a:lnTo>
                  <a:pt x="178" y="24"/>
                </a:lnTo>
                <a:lnTo>
                  <a:pt x="173" y="30"/>
                </a:lnTo>
                <a:lnTo>
                  <a:pt x="168" y="36"/>
                </a:lnTo>
                <a:lnTo>
                  <a:pt x="163" y="43"/>
                </a:lnTo>
                <a:lnTo>
                  <a:pt x="160" y="50"/>
                </a:lnTo>
                <a:lnTo>
                  <a:pt x="157" y="57"/>
                </a:lnTo>
                <a:lnTo>
                  <a:pt x="155" y="64"/>
                </a:lnTo>
                <a:lnTo>
                  <a:pt x="154" y="71"/>
                </a:lnTo>
                <a:lnTo>
                  <a:pt x="154" y="71"/>
                </a:lnTo>
                <a:lnTo>
                  <a:pt x="155" y="86"/>
                </a:lnTo>
                <a:lnTo>
                  <a:pt x="157" y="102"/>
                </a:lnTo>
                <a:lnTo>
                  <a:pt x="162" y="121"/>
                </a:lnTo>
                <a:lnTo>
                  <a:pt x="164" y="110"/>
                </a:lnTo>
                <a:lnTo>
                  <a:pt x="164" y="110"/>
                </a:lnTo>
                <a:lnTo>
                  <a:pt x="165" y="117"/>
                </a:lnTo>
                <a:lnTo>
                  <a:pt x="167" y="127"/>
                </a:lnTo>
                <a:lnTo>
                  <a:pt x="170" y="139"/>
                </a:lnTo>
                <a:lnTo>
                  <a:pt x="170" y="139"/>
                </a:lnTo>
                <a:lnTo>
                  <a:pt x="176" y="160"/>
                </a:lnTo>
                <a:lnTo>
                  <a:pt x="177" y="168"/>
                </a:lnTo>
                <a:lnTo>
                  <a:pt x="178" y="176"/>
                </a:lnTo>
                <a:lnTo>
                  <a:pt x="178" y="176"/>
                </a:lnTo>
                <a:lnTo>
                  <a:pt x="177" y="200"/>
                </a:lnTo>
                <a:lnTo>
                  <a:pt x="178" y="212"/>
                </a:lnTo>
                <a:lnTo>
                  <a:pt x="181" y="224"/>
                </a:lnTo>
                <a:lnTo>
                  <a:pt x="181" y="224"/>
                </a:lnTo>
                <a:lnTo>
                  <a:pt x="182" y="228"/>
                </a:lnTo>
                <a:lnTo>
                  <a:pt x="184" y="232"/>
                </a:lnTo>
                <a:lnTo>
                  <a:pt x="189" y="236"/>
                </a:lnTo>
                <a:lnTo>
                  <a:pt x="193" y="239"/>
                </a:lnTo>
                <a:lnTo>
                  <a:pt x="195" y="240"/>
                </a:lnTo>
                <a:lnTo>
                  <a:pt x="195" y="240"/>
                </a:lnTo>
                <a:lnTo>
                  <a:pt x="189" y="228"/>
                </a:lnTo>
                <a:lnTo>
                  <a:pt x="184" y="219"/>
                </a:lnTo>
                <a:lnTo>
                  <a:pt x="183" y="214"/>
                </a:lnTo>
                <a:lnTo>
                  <a:pt x="183" y="209"/>
                </a:lnTo>
                <a:lnTo>
                  <a:pt x="183" y="209"/>
                </a:lnTo>
                <a:lnTo>
                  <a:pt x="184" y="201"/>
                </a:lnTo>
                <a:lnTo>
                  <a:pt x="185" y="193"/>
                </a:lnTo>
                <a:lnTo>
                  <a:pt x="188" y="186"/>
                </a:lnTo>
                <a:lnTo>
                  <a:pt x="188" y="186"/>
                </a:lnTo>
                <a:lnTo>
                  <a:pt x="191" y="194"/>
                </a:lnTo>
                <a:lnTo>
                  <a:pt x="194" y="201"/>
                </a:lnTo>
                <a:lnTo>
                  <a:pt x="198" y="209"/>
                </a:lnTo>
                <a:lnTo>
                  <a:pt x="198" y="209"/>
                </a:lnTo>
                <a:lnTo>
                  <a:pt x="202" y="215"/>
                </a:lnTo>
                <a:lnTo>
                  <a:pt x="206" y="219"/>
                </a:lnTo>
                <a:lnTo>
                  <a:pt x="207" y="221"/>
                </a:lnTo>
                <a:lnTo>
                  <a:pt x="207" y="226"/>
                </a:lnTo>
                <a:lnTo>
                  <a:pt x="207" y="226"/>
                </a:lnTo>
                <a:lnTo>
                  <a:pt x="206" y="235"/>
                </a:lnTo>
                <a:lnTo>
                  <a:pt x="203" y="241"/>
                </a:lnTo>
                <a:lnTo>
                  <a:pt x="203" y="241"/>
                </a:lnTo>
                <a:lnTo>
                  <a:pt x="198" y="246"/>
                </a:lnTo>
                <a:lnTo>
                  <a:pt x="196" y="249"/>
                </a:lnTo>
                <a:lnTo>
                  <a:pt x="196" y="2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">
            <a:extLst>
              <a:ext uri="{FF2B5EF4-FFF2-40B4-BE49-F238E27FC236}">
                <a16:creationId xmlns:a16="http://schemas.microsoft.com/office/drawing/2014/main" id="{CD3D73C4-B872-4345-81EB-D39E4763EDFE}"/>
              </a:ext>
            </a:extLst>
          </p:cNvPr>
          <p:cNvSpPr>
            <a:spLocks/>
          </p:cNvSpPr>
          <p:nvPr/>
        </p:nvSpPr>
        <p:spPr bwMode="auto">
          <a:xfrm>
            <a:off x="829471" y="2725416"/>
            <a:ext cx="855082" cy="1692275"/>
          </a:xfrm>
          <a:custGeom>
            <a:avLst/>
            <a:gdLst>
              <a:gd name="T0" fmla="*/ 136 w 717"/>
              <a:gd name="T1" fmla="*/ 417 h 1419"/>
              <a:gd name="T2" fmla="*/ 164 w 717"/>
              <a:gd name="T3" fmla="*/ 467 h 1419"/>
              <a:gd name="T4" fmla="*/ 185 w 717"/>
              <a:gd name="T5" fmla="*/ 390 h 1419"/>
              <a:gd name="T6" fmla="*/ 180 w 717"/>
              <a:gd name="T7" fmla="*/ 311 h 1419"/>
              <a:gd name="T8" fmla="*/ 213 w 717"/>
              <a:gd name="T9" fmla="*/ 234 h 1419"/>
              <a:gd name="T10" fmla="*/ 208 w 717"/>
              <a:gd name="T11" fmla="*/ 174 h 1419"/>
              <a:gd name="T12" fmla="*/ 207 w 717"/>
              <a:gd name="T13" fmla="*/ 135 h 1419"/>
              <a:gd name="T14" fmla="*/ 214 w 717"/>
              <a:gd name="T15" fmla="*/ 83 h 1419"/>
              <a:gd name="T16" fmla="*/ 263 w 717"/>
              <a:gd name="T17" fmla="*/ 8 h 1419"/>
              <a:gd name="T18" fmla="*/ 339 w 717"/>
              <a:gd name="T19" fmla="*/ 9 h 1419"/>
              <a:gd name="T20" fmla="*/ 403 w 717"/>
              <a:gd name="T21" fmla="*/ 67 h 1419"/>
              <a:gd name="T22" fmla="*/ 425 w 717"/>
              <a:gd name="T23" fmla="*/ 179 h 1419"/>
              <a:gd name="T24" fmla="*/ 489 w 717"/>
              <a:gd name="T25" fmla="*/ 286 h 1419"/>
              <a:gd name="T26" fmla="*/ 569 w 717"/>
              <a:gd name="T27" fmla="*/ 376 h 1419"/>
              <a:gd name="T28" fmla="*/ 662 w 717"/>
              <a:gd name="T29" fmla="*/ 490 h 1419"/>
              <a:gd name="T30" fmla="*/ 697 w 717"/>
              <a:gd name="T31" fmla="*/ 514 h 1419"/>
              <a:gd name="T32" fmla="*/ 713 w 717"/>
              <a:gd name="T33" fmla="*/ 560 h 1419"/>
              <a:gd name="T34" fmla="*/ 702 w 717"/>
              <a:gd name="T35" fmla="*/ 592 h 1419"/>
              <a:gd name="T36" fmla="*/ 691 w 717"/>
              <a:gd name="T37" fmla="*/ 580 h 1419"/>
              <a:gd name="T38" fmla="*/ 667 w 717"/>
              <a:gd name="T39" fmla="*/ 566 h 1419"/>
              <a:gd name="T40" fmla="*/ 628 w 717"/>
              <a:gd name="T41" fmla="*/ 541 h 1419"/>
              <a:gd name="T42" fmla="*/ 576 w 717"/>
              <a:gd name="T43" fmla="*/ 504 h 1419"/>
              <a:gd name="T44" fmla="*/ 483 w 717"/>
              <a:gd name="T45" fmla="*/ 497 h 1419"/>
              <a:gd name="T46" fmla="*/ 523 w 717"/>
              <a:gd name="T47" fmla="*/ 610 h 1419"/>
              <a:gd name="T48" fmla="*/ 529 w 717"/>
              <a:gd name="T49" fmla="*/ 820 h 1419"/>
              <a:gd name="T50" fmla="*/ 556 w 717"/>
              <a:gd name="T51" fmla="*/ 963 h 1419"/>
              <a:gd name="T52" fmla="*/ 513 w 717"/>
              <a:gd name="T53" fmla="*/ 1012 h 1419"/>
              <a:gd name="T54" fmla="*/ 485 w 717"/>
              <a:gd name="T55" fmla="*/ 1116 h 1419"/>
              <a:gd name="T56" fmla="*/ 515 w 717"/>
              <a:gd name="T57" fmla="*/ 1268 h 1419"/>
              <a:gd name="T58" fmla="*/ 549 w 717"/>
              <a:gd name="T59" fmla="*/ 1354 h 1419"/>
              <a:gd name="T60" fmla="*/ 549 w 717"/>
              <a:gd name="T61" fmla="*/ 1411 h 1419"/>
              <a:gd name="T62" fmla="*/ 506 w 717"/>
              <a:gd name="T63" fmla="*/ 1387 h 1419"/>
              <a:gd name="T64" fmla="*/ 411 w 717"/>
              <a:gd name="T65" fmla="*/ 1406 h 1419"/>
              <a:gd name="T66" fmla="*/ 349 w 717"/>
              <a:gd name="T67" fmla="*/ 1364 h 1419"/>
              <a:gd name="T68" fmla="*/ 384 w 717"/>
              <a:gd name="T69" fmla="*/ 1335 h 1419"/>
              <a:gd name="T70" fmla="*/ 438 w 717"/>
              <a:gd name="T71" fmla="*/ 1321 h 1419"/>
              <a:gd name="T72" fmla="*/ 457 w 717"/>
              <a:gd name="T73" fmla="*/ 1295 h 1419"/>
              <a:gd name="T74" fmla="*/ 391 w 717"/>
              <a:gd name="T75" fmla="*/ 1180 h 1419"/>
              <a:gd name="T76" fmla="*/ 303 w 717"/>
              <a:gd name="T77" fmla="*/ 1073 h 1419"/>
              <a:gd name="T78" fmla="*/ 272 w 717"/>
              <a:gd name="T79" fmla="*/ 1056 h 1419"/>
              <a:gd name="T80" fmla="*/ 253 w 717"/>
              <a:gd name="T81" fmla="*/ 1032 h 1419"/>
              <a:gd name="T82" fmla="*/ 200 w 717"/>
              <a:gd name="T83" fmla="*/ 1031 h 1419"/>
              <a:gd name="T84" fmla="*/ 160 w 717"/>
              <a:gd name="T85" fmla="*/ 1119 h 1419"/>
              <a:gd name="T86" fmla="*/ 142 w 717"/>
              <a:gd name="T87" fmla="*/ 1206 h 1419"/>
              <a:gd name="T88" fmla="*/ 107 w 717"/>
              <a:gd name="T89" fmla="*/ 1202 h 1419"/>
              <a:gd name="T90" fmla="*/ 99 w 717"/>
              <a:gd name="T91" fmla="*/ 1154 h 1419"/>
              <a:gd name="T92" fmla="*/ 29 w 717"/>
              <a:gd name="T93" fmla="*/ 1127 h 1419"/>
              <a:gd name="T94" fmla="*/ 1 w 717"/>
              <a:gd name="T95" fmla="*/ 1074 h 1419"/>
              <a:gd name="T96" fmla="*/ 46 w 717"/>
              <a:gd name="T97" fmla="*/ 1071 h 1419"/>
              <a:gd name="T98" fmla="*/ 72 w 717"/>
              <a:gd name="T99" fmla="*/ 1075 h 1419"/>
              <a:gd name="T100" fmla="*/ 108 w 717"/>
              <a:gd name="T101" fmla="*/ 1045 h 1419"/>
              <a:gd name="T102" fmla="*/ 128 w 717"/>
              <a:gd name="T103" fmla="*/ 933 h 1419"/>
              <a:gd name="T104" fmla="*/ 113 w 717"/>
              <a:gd name="T105" fmla="*/ 893 h 1419"/>
              <a:gd name="T106" fmla="*/ 94 w 717"/>
              <a:gd name="T107" fmla="*/ 824 h 1419"/>
              <a:gd name="T108" fmla="*/ 160 w 717"/>
              <a:gd name="T109" fmla="*/ 700 h 1419"/>
              <a:gd name="T110" fmla="*/ 178 w 717"/>
              <a:gd name="T111" fmla="*/ 596 h 1419"/>
              <a:gd name="T112" fmla="*/ 136 w 717"/>
              <a:gd name="T113" fmla="*/ 527 h 1419"/>
              <a:gd name="T114" fmla="*/ 73 w 717"/>
              <a:gd name="T115" fmla="*/ 409 h 1419"/>
              <a:gd name="T116" fmla="*/ 61 w 717"/>
              <a:gd name="T117" fmla="*/ 376 h 1419"/>
              <a:gd name="T118" fmla="*/ 55 w 717"/>
              <a:gd name="T119" fmla="*/ 278 h 1419"/>
              <a:gd name="T120" fmla="*/ 172 w 717"/>
              <a:gd name="T121" fmla="*/ 355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7" h="1419">
                <a:moveTo>
                  <a:pt x="172" y="355"/>
                </a:moveTo>
                <a:lnTo>
                  <a:pt x="172" y="355"/>
                </a:lnTo>
                <a:lnTo>
                  <a:pt x="165" y="371"/>
                </a:lnTo>
                <a:lnTo>
                  <a:pt x="158" y="384"/>
                </a:lnTo>
                <a:lnTo>
                  <a:pt x="153" y="392"/>
                </a:lnTo>
                <a:lnTo>
                  <a:pt x="153" y="392"/>
                </a:lnTo>
                <a:lnTo>
                  <a:pt x="141" y="412"/>
                </a:lnTo>
                <a:lnTo>
                  <a:pt x="136" y="417"/>
                </a:lnTo>
                <a:lnTo>
                  <a:pt x="136" y="417"/>
                </a:lnTo>
                <a:lnTo>
                  <a:pt x="139" y="422"/>
                </a:lnTo>
                <a:lnTo>
                  <a:pt x="145" y="432"/>
                </a:lnTo>
                <a:lnTo>
                  <a:pt x="145" y="432"/>
                </a:lnTo>
                <a:lnTo>
                  <a:pt x="148" y="439"/>
                </a:lnTo>
                <a:lnTo>
                  <a:pt x="152" y="446"/>
                </a:lnTo>
                <a:lnTo>
                  <a:pt x="152" y="446"/>
                </a:lnTo>
                <a:lnTo>
                  <a:pt x="159" y="458"/>
                </a:lnTo>
                <a:lnTo>
                  <a:pt x="164" y="467"/>
                </a:lnTo>
                <a:lnTo>
                  <a:pt x="164" y="467"/>
                </a:lnTo>
                <a:lnTo>
                  <a:pt x="172" y="472"/>
                </a:lnTo>
                <a:lnTo>
                  <a:pt x="172" y="472"/>
                </a:lnTo>
                <a:lnTo>
                  <a:pt x="172" y="470"/>
                </a:lnTo>
                <a:lnTo>
                  <a:pt x="171" y="461"/>
                </a:lnTo>
                <a:lnTo>
                  <a:pt x="172" y="448"/>
                </a:lnTo>
                <a:lnTo>
                  <a:pt x="173" y="438"/>
                </a:lnTo>
                <a:lnTo>
                  <a:pt x="174" y="429"/>
                </a:lnTo>
                <a:lnTo>
                  <a:pt x="174" y="429"/>
                </a:lnTo>
                <a:lnTo>
                  <a:pt x="185" y="390"/>
                </a:lnTo>
                <a:lnTo>
                  <a:pt x="187" y="377"/>
                </a:lnTo>
                <a:lnTo>
                  <a:pt x="188" y="367"/>
                </a:lnTo>
                <a:lnTo>
                  <a:pt x="188" y="367"/>
                </a:lnTo>
                <a:lnTo>
                  <a:pt x="187" y="360"/>
                </a:lnTo>
                <a:lnTo>
                  <a:pt x="184" y="351"/>
                </a:lnTo>
                <a:lnTo>
                  <a:pt x="178" y="334"/>
                </a:lnTo>
                <a:lnTo>
                  <a:pt x="178" y="334"/>
                </a:lnTo>
                <a:lnTo>
                  <a:pt x="178" y="325"/>
                </a:lnTo>
                <a:lnTo>
                  <a:pt x="180" y="311"/>
                </a:lnTo>
                <a:lnTo>
                  <a:pt x="184" y="303"/>
                </a:lnTo>
                <a:lnTo>
                  <a:pt x="187" y="294"/>
                </a:lnTo>
                <a:lnTo>
                  <a:pt x="191" y="286"/>
                </a:lnTo>
                <a:lnTo>
                  <a:pt x="197" y="278"/>
                </a:lnTo>
                <a:lnTo>
                  <a:pt x="197" y="278"/>
                </a:lnTo>
                <a:lnTo>
                  <a:pt x="205" y="263"/>
                </a:lnTo>
                <a:lnTo>
                  <a:pt x="211" y="251"/>
                </a:lnTo>
                <a:lnTo>
                  <a:pt x="213" y="241"/>
                </a:lnTo>
                <a:lnTo>
                  <a:pt x="213" y="234"/>
                </a:lnTo>
                <a:lnTo>
                  <a:pt x="213" y="234"/>
                </a:lnTo>
                <a:lnTo>
                  <a:pt x="213" y="226"/>
                </a:lnTo>
                <a:lnTo>
                  <a:pt x="215" y="212"/>
                </a:lnTo>
                <a:lnTo>
                  <a:pt x="219" y="192"/>
                </a:lnTo>
                <a:lnTo>
                  <a:pt x="219" y="192"/>
                </a:lnTo>
                <a:lnTo>
                  <a:pt x="220" y="178"/>
                </a:lnTo>
                <a:lnTo>
                  <a:pt x="220" y="178"/>
                </a:lnTo>
                <a:lnTo>
                  <a:pt x="213" y="176"/>
                </a:lnTo>
                <a:lnTo>
                  <a:pt x="208" y="174"/>
                </a:lnTo>
                <a:lnTo>
                  <a:pt x="207" y="172"/>
                </a:lnTo>
                <a:lnTo>
                  <a:pt x="206" y="169"/>
                </a:lnTo>
                <a:lnTo>
                  <a:pt x="206" y="169"/>
                </a:lnTo>
                <a:lnTo>
                  <a:pt x="206" y="164"/>
                </a:lnTo>
                <a:lnTo>
                  <a:pt x="207" y="156"/>
                </a:lnTo>
                <a:lnTo>
                  <a:pt x="210" y="147"/>
                </a:lnTo>
                <a:lnTo>
                  <a:pt x="210" y="147"/>
                </a:lnTo>
                <a:lnTo>
                  <a:pt x="208" y="140"/>
                </a:lnTo>
                <a:lnTo>
                  <a:pt x="207" y="135"/>
                </a:lnTo>
                <a:lnTo>
                  <a:pt x="206" y="131"/>
                </a:lnTo>
                <a:lnTo>
                  <a:pt x="206" y="131"/>
                </a:lnTo>
                <a:lnTo>
                  <a:pt x="207" y="123"/>
                </a:lnTo>
                <a:lnTo>
                  <a:pt x="211" y="115"/>
                </a:lnTo>
                <a:lnTo>
                  <a:pt x="215" y="106"/>
                </a:lnTo>
                <a:lnTo>
                  <a:pt x="215" y="96"/>
                </a:lnTo>
                <a:lnTo>
                  <a:pt x="215" y="96"/>
                </a:lnTo>
                <a:lnTo>
                  <a:pt x="214" y="89"/>
                </a:lnTo>
                <a:lnTo>
                  <a:pt x="214" y="83"/>
                </a:lnTo>
                <a:lnTo>
                  <a:pt x="214" y="83"/>
                </a:lnTo>
                <a:lnTo>
                  <a:pt x="215" y="67"/>
                </a:lnTo>
                <a:lnTo>
                  <a:pt x="215" y="67"/>
                </a:lnTo>
                <a:lnTo>
                  <a:pt x="238" y="28"/>
                </a:lnTo>
                <a:lnTo>
                  <a:pt x="238" y="28"/>
                </a:lnTo>
                <a:lnTo>
                  <a:pt x="243" y="22"/>
                </a:lnTo>
                <a:lnTo>
                  <a:pt x="248" y="16"/>
                </a:lnTo>
                <a:lnTo>
                  <a:pt x="254" y="11"/>
                </a:lnTo>
                <a:lnTo>
                  <a:pt x="263" y="8"/>
                </a:lnTo>
                <a:lnTo>
                  <a:pt x="270" y="4"/>
                </a:lnTo>
                <a:lnTo>
                  <a:pt x="278" y="2"/>
                </a:lnTo>
                <a:lnTo>
                  <a:pt x="291" y="0"/>
                </a:lnTo>
                <a:lnTo>
                  <a:pt x="291" y="0"/>
                </a:lnTo>
                <a:lnTo>
                  <a:pt x="297" y="0"/>
                </a:lnTo>
                <a:lnTo>
                  <a:pt x="305" y="1"/>
                </a:lnTo>
                <a:lnTo>
                  <a:pt x="320" y="4"/>
                </a:lnTo>
                <a:lnTo>
                  <a:pt x="339" y="9"/>
                </a:lnTo>
                <a:lnTo>
                  <a:pt x="339" y="9"/>
                </a:lnTo>
                <a:lnTo>
                  <a:pt x="346" y="11"/>
                </a:lnTo>
                <a:lnTo>
                  <a:pt x="362" y="19"/>
                </a:lnTo>
                <a:lnTo>
                  <a:pt x="371" y="23"/>
                </a:lnTo>
                <a:lnTo>
                  <a:pt x="379" y="29"/>
                </a:lnTo>
                <a:lnTo>
                  <a:pt x="386" y="36"/>
                </a:lnTo>
                <a:lnTo>
                  <a:pt x="392" y="42"/>
                </a:lnTo>
                <a:lnTo>
                  <a:pt x="392" y="42"/>
                </a:lnTo>
                <a:lnTo>
                  <a:pt x="398" y="55"/>
                </a:lnTo>
                <a:lnTo>
                  <a:pt x="403" y="67"/>
                </a:lnTo>
                <a:lnTo>
                  <a:pt x="406" y="79"/>
                </a:lnTo>
                <a:lnTo>
                  <a:pt x="408" y="92"/>
                </a:lnTo>
                <a:lnTo>
                  <a:pt x="408" y="92"/>
                </a:lnTo>
                <a:lnTo>
                  <a:pt x="409" y="112"/>
                </a:lnTo>
                <a:lnTo>
                  <a:pt x="411" y="138"/>
                </a:lnTo>
                <a:lnTo>
                  <a:pt x="415" y="161"/>
                </a:lnTo>
                <a:lnTo>
                  <a:pt x="417" y="173"/>
                </a:lnTo>
                <a:lnTo>
                  <a:pt x="417" y="173"/>
                </a:lnTo>
                <a:lnTo>
                  <a:pt x="425" y="179"/>
                </a:lnTo>
                <a:lnTo>
                  <a:pt x="442" y="191"/>
                </a:lnTo>
                <a:lnTo>
                  <a:pt x="457" y="202"/>
                </a:lnTo>
                <a:lnTo>
                  <a:pt x="463" y="208"/>
                </a:lnTo>
                <a:lnTo>
                  <a:pt x="467" y="212"/>
                </a:lnTo>
                <a:lnTo>
                  <a:pt x="467" y="212"/>
                </a:lnTo>
                <a:lnTo>
                  <a:pt x="476" y="246"/>
                </a:lnTo>
                <a:lnTo>
                  <a:pt x="487" y="281"/>
                </a:lnTo>
                <a:lnTo>
                  <a:pt x="487" y="281"/>
                </a:lnTo>
                <a:lnTo>
                  <a:pt x="489" y="286"/>
                </a:lnTo>
                <a:lnTo>
                  <a:pt x="495" y="294"/>
                </a:lnTo>
                <a:lnTo>
                  <a:pt x="511" y="313"/>
                </a:lnTo>
                <a:lnTo>
                  <a:pt x="544" y="351"/>
                </a:lnTo>
                <a:lnTo>
                  <a:pt x="544" y="351"/>
                </a:lnTo>
                <a:lnTo>
                  <a:pt x="555" y="362"/>
                </a:lnTo>
                <a:lnTo>
                  <a:pt x="562" y="367"/>
                </a:lnTo>
                <a:lnTo>
                  <a:pt x="567" y="371"/>
                </a:lnTo>
                <a:lnTo>
                  <a:pt x="569" y="376"/>
                </a:lnTo>
                <a:lnTo>
                  <a:pt x="569" y="376"/>
                </a:lnTo>
                <a:lnTo>
                  <a:pt x="573" y="380"/>
                </a:lnTo>
                <a:lnTo>
                  <a:pt x="580" y="390"/>
                </a:lnTo>
                <a:lnTo>
                  <a:pt x="603" y="417"/>
                </a:lnTo>
                <a:lnTo>
                  <a:pt x="627" y="444"/>
                </a:lnTo>
                <a:lnTo>
                  <a:pt x="640" y="458"/>
                </a:lnTo>
                <a:lnTo>
                  <a:pt x="640" y="458"/>
                </a:lnTo>
                <a:lnTo>
                  <a:pt x="652" y="476"/>
                </a:lnTo>
                <a:lnTo>
                  <a:pt x="662" y="490"/>
                </a:lnTo>
                <a:lnTo>
                  <a:pt x="662" y="490"/>
                </a:lnTo>
                <a:lnTo>
                  <a:pt x="664" y="492"/>
                </a:lnTo>
                <a:lnTo>
                  <a:pt x="665" y="496"/>
                </a:lnTo>
                <a:lnTo>
                  <a:pt x="665" y="496"/>
                </a:lnTo>
                <a:lnTo>
                  <a:pt x="665" y="497"/>
                </a:lnTo>
                <a:lnTo>
                  <a:pt x="666" y="498"/>
                </a:lnTo>
                <a:lnTo>
                  <a:pt x="668" y="498"/>
                </a:lnTo>
                <a:lnTo>
                  <a:pt x="668" y="498"/>
                </a:lnTo>
                <a:lnTo>
                  <a:pt x="684" y="507"/>
                </a:lnTo>
                <a:lnTo>
                  <a:pt x="697" y="514"/>
                </a:lnTo>
                <a:lnTo>
                  <a:pt x="706" y="522"/>
                </a:lnTo>
                <a:lnTo>
                  <a:pt x="706" y="522"/>
                </a:lnTo>
                <a:lnTo>
                  <a:pt x="715" y="529"/>
                </a:lnTo>
                <a:lnTo>
                  <a:pt x="717" y="530"/>
                </a:lnTo>
                <a:lnTo>
                  <a:pt x="717" y="534"/>
                </a:lnTo>
                <a:lnTo>
                  <a:pt x="717" y="534"/>
                </a:lnTo>
                <a:lnTo>
                  <a:pt x="717" y="541"/>
                </a:lnTo>
                <a:lnTo>
                  <a:pt x="715" y="548"/>
                </a:lnTo>
                <a:lnTo>
                  <a:pt x="713" y="560"/>
                </a:lnTo>
                <a:lnTo>
                  <a:pt x="713" y="560"/>
                </a:lnTo>
                <a:lnTo>
                  <a:pt x="712" y="566"/>
                </a:lnTo>
                <a:lnTo>
                  <a:pt x="712" y="569"/>
                </a:lnTo>
                <a:lnTo>
                  <a:pt x="708" y="575"/>
                </a:lnTo>
                <a:lnTo>
                  <a:pt x="708" y="575"/>
                </a:lnTo>
                <a:lnTo>
                  <a:pt x="706" y="582"/>
                </a:lnTo>
                <a:lnTo>
                  <a:pt x="705" y="588"/>
                </a:lnTo>
                <a:lnTo>
                  <a:pt x="704" y="592"/>
                </a:lnTo>
                <a:lnTo>
                  <a:pt x="702" y="592"/>
                </a:lnTo>
                <a:lnTo>
                  <a:pt x="700" y="592"/>
                </a:lnTo>
                <a:lnTo>
                  <a:pt x="700" y="592"/>
                </a:lnTo>
                <a:lnTo>
                  <a:pt x="698" y="592"/>
                </a:lnTo>
                <a:lnTo>
                  <a:pt x="697" y="589"/>
                </a:lnTo>
                <a:lnTo>
                  <a:pt x="695" y="586"/>
                </a:lnTo>
                <a:lnTo>
                  <a:pt x="695" y="580"/>
                </a:lnTo>
                <a:lnTo>
                  <a:pt x="695" y="580"/>
                </a:lnTo>
                <a:lnTo>
                  <a:pt x="693" y="580"/>
                </a:lnTo>
                <a:lnTo>
                  <a:pt x="691" y="580"/>
                </a:lnTo>
                <a:lnTo>
                  <a:pt x="688" y="577"/>
                </a:lnTo>
                <a:lnTo>
                  <a:pt x="688" y="577"/>
                </a:lnTo>
                <a:lnTo>
                  <a:pt x="687" y="569"/>
                </a:lnTo>
                <a:lnTo>
                  <a:pt x="686" y="566"/>
                </a:lnTo>
                <a:lnTo>
                  <a:pt x="686" y="566"/>
                </a:lnTo>
                <a:lnTo>
                  <a:pt x="685" y="567"/>
                </a:lnTo>
                <a:lnTo>
                  <a:pt x="682" y="568"/>
                </a:lnTo>
                <a:lnTo>
                  <a:pt x="677" y="568"/>
                </a:lnTo>
                <a:lnTo>
                  <a:pt x="667" y="566"/>
                </a:lnTo>
                <a:lnTo>
                  <a:pt x="667" y="566"/>
                </a:lnTo>
                <a:lnTo>
                  <a:pt x="648" y="559"/>
                </a:lnTo>
                <a:lnTo>
                  <a:pt x="642" y="556"/>
                </a:lnTo>
                <a:lnTo>
                  <a:pt x="640" y="553"/>
                </a:lnTo>
                <a:lnTo>
                  <a:pt x="640" y="553"/>
                </a:lnTo>
                <a:lnTo>
                  <a:pt x="638" y="549"/>
                </a:lnTo>
                <a:lnTo>
                  <a:pt x="634" y="546"/>
                </a:lnTo>
                <a:lnTo>
                  <a:pt x="628" y="541"/>
                </a:lnTo>
                <a:lnTo>
                  <a:pt x="628" y="541"/>
                </a:lnTo>
                <a:lnTo>
                  <a:pt x="621" y="542"/>
                </a:lnTo>
                <a:lnTo>
                  <a:pt x="616" y="543"/>
                </a:lnTo>
                <a:lnTo>
                  <a:pt x="610" y="543"/>
                </a:lnTo>
                <a:lnTo>
                  <a:pt x="610" y="543"/>
                </a:lnTo>
                <a:lnTo>
                  <a:pt x="607" y="541"/>
                </a:lnTo>
                <a:lnTo>
                  <a:pt x="603" y="537"/>
                </a:lnTo>
                <a:lnTo>
                  <a:pt x="595" y="527"/>
                </a:lnTo>
                <a:lnTo>
                  <a:pt x="585" y="515"/>
                </a:lnTo>
                <a:lnTo>
                  <a:pt x="576" y="504"/>
                </a:lnTo>
                <a:lnTo>
                  <a:pt x="576" y="504"/>
                </a:lnTo>
                <a:lnTo>
                  <a:pt x="554" y="481"/>
                </a:lnTo>
                <a:lnTo>
                  <a:pt x="540" y="465"/>
                </a:lnTo>
                <a:lnTo>
                  <a:pt x="522" y="450"/>
                </a:lnTo>
                <a:lnTo>
                  <a:pt x="522" y="450"/>
                </a:lnTo>
                <a:lnTo>
                  <a:pt x="473" y="409"/>
                </a:lnTo>
                <a:lnTo>
                  <a:pt x="473" y="409"/>
                </a:lnTo>
                <a:lnTo>
                  <a:pt x="477" y="448"/>
                </a:lnTo>
                <a:lnTo>
                  <a:pt x="483" y="497"/>
                </a:lnTo>
                <a:lnTo>
                  <a:pt x="483" y="497"/>
                </a:lnTo>
                <a:lnTo>
                  <a:pt x="485" y="507"/>
                </a:lnTo>
                <a:lnTo>
                  <a:pt x="490" y="521"/>
                </a:lnTo>
                <a:lnTo>
                  <a:pt x="506" y="556"/>
                </a:lnTo>
                <a:lnTo>
                  <a:pt x="518" y="592"/>
                </a:lnTo>
                <a:lnTo>
                  <a:pt x="522" y="604"/>
                </a:lnTo>
                <a:lnTo>
                  <a:pt x="523" y="608"/>
                </a:lnTo>
                <a:lnTo>
                  <a:pt x="523" y="610"/>
                </a:lnTo>
                <a:lnTo>
                  <a:pt x="523" y="610"/>
                </a:lnTo>
                <a:lnTo>
                  <a:pt x="520" y="616"/>
                </a:lnTo>
                <a:lnTo>
                  <a:pt x="515" y="622"/>
                </a:lnTo>
                <a:lnTo>
                  <a:pt x="510" y="626"/>
                </a:lnTo>
                <a:lnTo>
                  <a:pt x="508" y="628"/>
                </a:lnTo>
                <a:lnTo>
                  <a:pt x="501" y="655"/>
                </a:lnTo>
                <a:lnTo>
                  <a:pt x="501" y="655"/>
                </a:lnTo>
                <a:lnTo>
                  <a:pt x="529" y="812"/>
                </a:lnTo>
                <a:lnTo>
                  <a:pt x="529" y="812"/>
                </a:lnTo>
                <a:lnTo>
                  <a:pt x="529" y="820"/>
                </a:lnTo>
                <a:lnTo>
                  <a:pt x="528" y="833"/>
                </a:lnTo>
                <a:lnTo>
                  <a:pt x="528" y="847"/>
                </a:lnTo>
                <a:lnTo>
                  <a:pt x="529" y="854"/>
                </a:lnTo>
                <a:lnTo>
                  <a:pt x="530" y="863"/>
                </a:lnTo>
                <a:lnTo>
                  <a:pt x="530" y="863"/>
                </a:lnTo>
                <a:lnTo>
                  <a:pt x="537" y="886"/>
                </a:lnTo>
                <a:lnTo>
                  <a:pt x="548" y="919"/>
                </a:lnTo>
                <a:lnTo>
                  <a:pt x="555" y="951"/>
                </a:lnTo>
                <a:lnTo>
                  <a:pt x="556" y="963"/>
                </a:lnTo>
                <a:lnTo>
                  <a:pt x="556" y="966"/>
                </a:lnTo>
                <a:lnTo>
                  <a:pt x="556" y="969"/>
                </a:lnTo>
                <a:lnTo>
                  <a:pt x="556" y="969"/>
                </a:lnTo>
                <a:lnTo>
                  <a:pt x="552" y="979"/>
                </a:lnTo>
                <a:lnTo>
                  <a:pt x="547" y="986"/>
                </a:lnTo>
                <a:lnTo>
                  <a:pt x="541" y="994"/>
                </a:lnTo>
                <a:lnTo>
                  <a:pt x="534" y="1001"/>
                </a:lnTo>
                <a:lnTo>
                  <a:pt x="524" y="1007"/>
                </a:lnTo>
                <a:lnTo>
                  <a:pt x="513" y="1012"/>
                </a:lnTo>
                <a:lnTo>
                  <a:pt x="500" y="1016"/>
                </a:lnTo>
                <a:lnTo>
                  <a:pt x="500" y="1016"/>
                </a:lnTo>
                <a:lnTo>
                  <a:pt x="456" y="1022"/>
                </a:lnTo>
                <a:lnTo>
                  <a:pt x="443" y="1024"/>
                </a:lnTo>
                <a:lnTo>
                  <a:pt x="443" y="1024"/>
                </a:lnTo>
                <a:lnTo>
                  <a:pt x="455" y="1049"/>
                </a:lnTo>
                <a:lnTo>
                  <a:pt x="469" y="1078"/>
                </a:lnTo>
                <a:lnTo>
                  <a:pt x="485" y="1116"/>
                </a:lnTo>
                <a:lnTo>
                  <a:pt x="485" y="1116"/>
                </a:lnTo>
                <a:lnTo>
                  <a:pt x="490" y="1127"/>
                </a:lnTo>
                <a:lnTo>
                  <a:pt x="494" y="1139"/>
                </a:lnTo>
                <a:lnTo>
                  <a:pt x="498" y="1161"/>
                </a:lnTo>
                <a:lnTo>
                  <a:pt x="503" y="1183"/>
                </a:lnTo>
                <a:lnTo>
                  <a:pt x="506" y="1206"/>
                </a:lnTo>
                <a:lnTo>
                  <a:pt x="509" y="1244"/>
                </a:lnTo>
                <a:lnTo>
                  <a:pt x="511" y="1259"/>
                </a:lnTo>
                <a:lnTo>
                  <a:pt x="515" y="1268"/>
                </a:lnTo>
                <a:lnTo>
                  <a:pt x="515" y="1268"/>
                </a:lnTo>
                <a:lnTo>
                  <a:pt x="522" y="1287"/>
                </a:lnTo>
                <a:lnTo>
                  <a:pt x="529" y="1308"/>
                </a:lnTo>
                <a:lnTo>
                  <a:pt x="537" y="1333"/>
                </a:lnTo>
                <a:lnTo>
                  <a:pt x="537" y="1333"/>
                </a:lnTo>
                <a:lnTo>
                  <a:pt x="539" y="1335"/>
                </a:lnTo>
                <a:lnTo>
                  <a:pt x="543" y="1339"/>
                </a:lnTo>
                <a:lnTo>
                  <a:pt x="544" y="1343"/>
                </a:lnTo>
                <a:lnTo>
                  <a:pt x="547" y="1347"/>
                </a:lnTo>
                <a:lnTo>
                  <a:pt x="549" y="1354"/>
                </a:lnTo>
                <a:lnTo>
                  <a:pt x="550" y="1363"/>
                </a:lnTo>
                <a:lnTo>
                  <a:pt x="550" y="1363"/>
                </a:lnTo>
                <a:lnTo>
                  <a:pt x="552" y="1379"/>
                </a:lnTo>
                <a:lnTo>
                  <a:pt x="554" y="1392"/>
                </a:lnTo>
                <a:lnTo>
                  <a:pt x="555" y="1400"/>
                </a:lnTo>
                <a:lnTo>
                  <a:pt x="555" y="1404"/>
                </a:lnTo>
                <a:lnTo>
                  <a:pt x="554" y="1406"/>
                </a:lnTo>
                <a:lnTo>
                  <a:pt x="554" y="1406"/>
                </a:lnTo>
                <a:lnTo>
                  <a:pt x="549" y="1411"/>
                </a:lnTo>
                <a:lnTo>
                  <a:pt x="543" y="1416"/>
                </a:lnTo>
                <a:lnTo>
                  <a:pt x="537" y="1418"/>
                </a:lnTo>
                <a:lnTo>
                  <a:pt x="530" y="1419"/>
                </a:lnTo>
                <a:lnTo>
                  <a:pt x="530" y="1419"/>
                </a:lnTo>
                <a:lnTo>
                  <a:pt x="524" y="1419"/>
                </a:lnTo>
                <a:lnTo>
                  <a:pt x="520" y="1418"/>
                </a:lnTo>
                <a:lnTo>
                  <a:pt x="515" y="1417"/>
                </a:lnTo>
                <a:lnTo>
                  <a:pt x="506" y="1387"/>
                </a:lnTo>
                <a:lnTo>
                  <a:pt x="506" y="1387"/>
                </a:lnTo>
                <a:lnTo>
                  <a:pt x="489" y="1392"/>
                </a:lnTo>
                <a:lnTo>
                  <a:pt x="475" y="1396"/>
                </a:lnTo>
                <a:lnTo>
                  <a:pt x="462" y="1400"/>
                </a:lnTo>
                <a:lnTo>
                  <a:pt x="462" y="1400"/>
                </a:lnTo>
                <a:lnTo>
                  <a:pt x="449" y="1404"/>
                </a:lnTo>
                <a:lnTo>
                  <a:pt x="434" y="1407"/>
                </a:lnTo>
                <a:lnTo>
                  <a:pt x="427" y="1407"/>
                </a:lnTo>
                <a:lnTo>
                  <a:pt x="418" y="1407"/>
                </a:lnTo>
                <a:lnTo>
                  <a:pt x="411" y="1406"/>
                </a:lnTo>
                <a:lnTo>
                  <a:pt x="403" y="1404"/>
                </a:lnTo>
                <a:lnTo>
                  <a:pt x="403" y="1404"/>
                </a:lnTo>
                <a:lnTo>
                  <a:pt x="389" y="1398"/>
                </a:lnTo>
                <a:lnTo>
                  <a:pt x="373" y="1390"/>
                </a:lnTo>
                <a:lnTo>
                  <a:pt x="360" y="1381"/>
                </a:lnTo>
                <a:lnTo>
                  <a:pt x="356" y="1377"/>
                </a:lnTo>
                <a:lnTo>
                  <a:pt x="352" y="1373"/>
                </a:lnTo>
                <a:lnTo>
                  <a:pt x="352" y="1373"/>
                </a:lnTo>
                <a:lnTo>
                  <a:pt x="349" y="1364"/>
                </a:lnTo>
                <a:lnTo>
                  <a:pt x="348" y="1356"/>
                </a:lnTo>
                <a:lnTo>
                  <a:pt x="349" y="1347"/>
                </a:lnTo>
                <a:lnTo>
                  <a:pt x="350" y="1345"/>
                </a:lnTo>
                <a:lnTo>
                  <a:pt x="351" y="1343"/>
                </a:lnTo>
                <a:lnTo>
                  <a:pt x="351" y="1343"/>
                </a:lnTo>
                <a:lnTo>
                  <a:pt x="356" y="1339"/>
                </a:lnTo>
                <a:lnTo>
                  <a:pt x="362" y="1337"/>
                </a:lnTo>
                <a:lnTo>
                  <a:pt x="371" y="1335"/>
                </a:lnTo>
                <a:lnTo>
                  <a:pt x="384" y="1335"/>
                </a:lnTo>
                <a:lnTo>
                  <a:pt x="384" y="1335"/>
                </a:lnTo>
                <a:lnTo>
                  <a:pt x="399" y="1334"/>
                </a:lnTo>
                <a:lnTo>
                  <a:pt x="410" y="1332"/>
                </a:lnTo>
                <a:lnTo>
                  <a:pt x="418" y="1330"/>
                </a:lnTo>
                <a:lnTo>
                  <a:pt x="422" y="1327"/>
                </a:lnTo>
                <a:lnTo>
                  <a:pt x="422" y="1327"/>
                </a:lnTo>
                <a:lnTo>
                  <a:pt x="427" y="1325"/>
                </a:lnTo>
                <a:lnTo>
                  <a:pt x="431" y="1324"/>
                </a:lnTo>
                <a:lnTo>
                  <a:pt x="438" y="1321"/>
                </a:lnTo>
                <a:lnTo>
                  <a:pt x="438" y="1321"/>
                </a:lnTo>
                <a:lnTo>
                  <a:pt x="444" y="1318"/>
                </a:lnTo>
                <a:lnTo>
                  <a:pt x="448" y="1314"/>
                </a:lnTo>
                <a:lnTo>
                  <a:pt x="451" y="1311"/>
                </a:lnTo>
                <a:lnTo>
                  <a:pt x="451" y="1311"/>
                </a:lnTo>
                <a:lnTo>
                  <a:pt x="455" y="1306"/>
                </a:lnTo>
                <a:lnTo>
                  <a:pt x="456" y="1304"/>
                </a:lnTo>
                <a:lnTo>
                  <a:pt x="457" y="1300"/>
                </a:lnTo>
                <a:lnTo>
                  <a:pt x="457" y="1295"/>
                </a:lnTo>
                <a:lnTo>
                  <a:pt x="456" y="1291"/>
                </a:lnTo>
                <a:lnTo>
                  <a:pt x="452" y="1284"/>
                </a:lnTo>
                <a:lnTo>
                  <a:pt x="448" y="1275"/>
                </a:lnTo>
                <a:lnTo>
                  <a:pt x="448" y="1275"/>
                </a:lnTo>
                <a:lnTo>
                  <a:pt x="434" y="1256"/>
                </a:lnTo>
                <a:lnTo>
                  <a:pt x="419" y="1234"/>
                </a:lnTo>
                <a:lnTo>
                  <a:pt x="405" y="1208"/>
                </a:lnTo>
                <a:lnTo>
                  <a:pt x="391" y="1180"/>
                </a:lnTo>
                <a:lnTo>
                  <a:pt x="391" y="1180"/>
                </a:lnTo>
                <a:lnTo>
                  <a:pt x="362" y="1114"/>
                </a:lnTo>
                <a:lnTo>
                  <a:pt x="345" y="1077"/>
                </a:lnTo>
                <a:lnTo>
                  <a:pt x="345" y="1077"/>
                </a:lnTo>
                <a:lnTo>
                  <a:pt x="344" y="1077"/>
                </a:lnTo>
                <a:lnTo>
                  <a:pt x="339" y="1078"/>
                </a:lnTo>
                <a:lnTo>
                  <a:pt x="330" y="1078"/>
                </a:lnTo>
                <a:lnTo>
                  <a:pt x="316" y="1076"/>
                </a:lnTo>
                <a:lnTo>
                  <a:pt x="316" y="1076"/>
                </a:lnTo>
                <a:lnTo>
                  <a:pt x="303" y="1073"/>
                </a:lnTo>
                <a:lnTo>
                  <a:pt x="293" y="1069"/>
                </a:lnTo>
                <a:lnTo>
                  <a:pt x="289" y="1067"/>
                </a:lnTo>
                <a:lnTo>
                  <a:pt x="287" y="1064"/>
                </a:lnTo>
                <a:lnTo>
                  <a:pt x="287" y="1064"/>
                </a:lnTo>
                <a:lnTo>
                  <a:pt x="286" y="1060"/>
                </a:lnTo>
                <a:lnTo>
                  <a:pt x="285" y="1057"/>
                </a:lnTo>
                <a:lnTo>
                  <a:pt x="285" y="1057"/>
                </a:lnTo>
                <a:lnTo>
                  <a:pt x="272" y="1056"/>
                </a:lnTo>
                <a:lnTo>
                  <a:pt x="272" y="1056"/>
                </a:lnTo>
                <a:lnTo>
                  <a:pt x="267" y="1056"/>
                </a:lnTo>
                <a:lnTo>
                  <a:pt x="265" y="1057"/>
                </a:lnTo>
                <a:lnTo>
                  <a:pt x="264" y="1057"/>
                </a:lnTo>
                <a:lnTo>
                  <a:pt x="263" y="1056"/>
                </a:lnTo>
                <a:lnTo>
                  <a:pt x="260" y="1051"/>
                </a:lnTo>
                <a:lnTo>
                  <a:pt x="260" y="1051"/>
                </a:lnTo>
                <a:lnTo>
                  <a:pt x="257" y="1037"/>
                </a:lnTo>
                <a:lnTo>
                  <a:pt x="254" y="1034"/>
                </a:lnTo>
                <a:lnTo>
                  <a:pt x="253" y="1032"/>
                </a:lnTo>
                <a:lnTo>
                  <a:pt x="253" y="1032"/>
                </a:lnTo>
                <a:lnTo>
                  <a:pt x="243" y="1030"/>
                </a:lnTo>
                <a:lnTo>
                  <a:pt x="227" y="1029"/>
                </a:lnTo>
                <a:lnTo>
                  <a:pt x="227" y="1029"/>
                </a:lnTo>
                <a:lnTo>
                  <a:pt x="215" y="1029"/>
                </a:lnTo>
                <a:lnTo>
                  <a:pt x="208" y="1028"/>
                </a:lnTo>
                <a:lnTo>
                  <a:pt x="208" y="1028"/>
                </a:lnTo>
                <a:lnTo>
                  <a:pt x="204" y="1030"/>
                </a:lnTo>
                <a:lnTo>
                  <a:pt x="200" y="1031"/>
                </a:lnTo>
                <a:lnTo>
                  <a:pt x="198" y="1034"/>
                </a:lnTo>
                <a:lnTo>
                  <a:pt x="198" y="1034"/>
                </a:lnTo>
                <a:lnTo>
                  <a:pt x="179" y="1073"/>
                </a:lnTo>
                <a:lnTo>
                  <a:pt x="167" y="1100"/>
                </a:lnTo>
                <a:lnTo>
                  <a:pt x="162" y="1109"/>
                </a:lnTo>
                <a:lnTo>
                  <a:pt x="161" y="1115"/>
                </a:lnTo>
                <a:lnTo>
                  <a:pt x="161" y="1115"/>
                </a:lnTo>
                <a:lnTo>
                  <a:pt x="160" y="1117"/>
                </a:lnTo>
                <a:lnTo>
                  <a:pt x="160" y="1119"/>
                </a:lnTo>
                <a:lnTo>
                  <a:pt x="159" y="1121"/>
                </a:lnTo>
                <a:lnTo>
                  <a:pt x="159" y="1129"/>
                </a:lnTo>
                <a:lnTo>
                  <a:pt x="159" y="1129"/>
                </a:lnTo>
                <a:lnTo>
                  <a:pt x="154" y="1167"/>
                </a:lnTo>
                <a:lnTo>
                  <a:pt x="154" y="1167"/>
                </a:lnTo>
                <a:lnTo>
                  <a:pt x="152" y="1181"/>
                </a:lnTo>
                <a:lnTo>
                  <a:pt x="148" y="1194"/>
                </a:lnTo>
                <a:lnTo>
                  <a:pt x="145" y="1202"/>
                </a:lnTo>
                <a:lnTo>
                  <a:pt x="142" y="1206"/>
                </a:lnTo>
                <a:lnTo>
                  <a:pt x="140" y="1207"/>
                </a:lnTo>
                <a:lnTo>
                  <a:pt x="140" y="1207"/>
                </a:lnTo>
                <a:lnTo>
                  <a:pt x="132" y="1208"/>
                </a:lnTo>
                <a:lnTo>
                  <a:pt x="122" y="1209"/>
                </a:lnTo>
                <a:lnTo>
                  <a:pt x="116" y="1209"/>
                </a:lnTo>
                <a:lnTo>
                  <a:pt x="113" y="1208"/>
                </a:lnTo>
                <a:lnTo>
                  <a:pt x="109" y="1206"/>
                </a:lnTo>
                <a:lnTo>
                  <a:pt x="107" y="1202"/>
                </a:lnTo>
                <a:lnTo>
                  <a:pt x="107" y="1202"/>
                </a:lnTo>
                <a:lnTo>
                  <a:pt x="105" y="1193"/>
                </a:lnTo>
                <a:lnTo>
                  <a:pt x="105" y="1185"/>
                </a:lnTo>
                <a:lnTo>
                  <a:pt x="106" y="1173"/>
                </a:lnTo>
                <a:lnTo>
                  <a:pt x="106" y="1173"/>
                </a:lnTo>
                <a:lnTo>
                  <a:pt x="106" y="1166"/>
                </a:lnTo>
                <a:lnTo>
                  <a:pt x="105" y="1162"/>
                </a:lnTo>
                <a:lnTo>
                  <a:pt x="101" y="1157"/>
                </a:lnTo>
                <a:lnTo>
                  <a:pt x="101" y="1157"/>
                </a:lnTo>
                <a:lnTo>
                  <a:pt x="99" y="1154"/>
                </a:lnTo>
                <a:lnTo>
                  <a:pt x="95" y="1150"/>
                </a:lnTo>
                <a:lnTo>
                  <a:pt x="90" y="1147"/>
                </a:lnTo>
                <a:lnTo>
                  <a:pt x="82" y="1146"/>
                </a:lnTo>
                <a:lnTo>
                  <a:pt x="82" y="1146"/>
                </a:lnTo>
                <a:lnTo>
                  <a:pt x="61" y="1141"/>
                </a:lnTo>
                <a:lnTo>
                  <a:pt x="49" y="1137"/>
                </a:lnTo>
                <a:lnTo>
                  <a:pt x="36" y="1132"/>
                </a:lnTo>
                <a:lnTo>
                  <a:pt x="36" y="1132"/>
                </a:lnTo>
                <a:lnTo>
                  <a:pt x="29" y="1127"/>
                </a:lnTo>
                <a:lnTo>
                  <a:pt x="23" y="1122"/>
                </a:lnTo>
                <a:lnTo>
                  <a:pt x="11" y="1110"/>
                </a:lnTo>
                <a:lnTo>
                  <a:pt x="4" y="1099"/>
                </a:lnTo>
                <a:lnTo>
                  <a:pt x="2" y="1094"/>
                </a:lnTo>
                <a:lnTo>
                  <a:pt x="1" y="1090"/>
                </a:lnTo>
                <a:lnTo>
                  <a:pt x="1" y="1090"/>
                </a:lnTo>
                <a:lnTo>
                  <a:pt x="0" y="1083"/>
                </a:lnTo>
                <a:lnTo>
                  <a:pt x="0" y="1078"/>
                </a:lnTo>
                <a:lnTo>
                  <a:pt x="1" y="1074"/>
                </a:lnTo>
                <a:lnTo>
                  <a:pt x="6" y="1071"/>
                </a:lnTo>
                <a:lnTo>
                  <a:pt x="6" y="1071"/>
                </a:lnTo>
                <a:lnTo>
                  <a:pt x="13" y="1068"/>
                </a:lnTo>
                <a:lnTo>
                  <a:pt x="20" y="1067"/>
                </a:lnTo>
                <a:lnTo>
                  <a:pt x="27" y="1065"/>
                </a:lnTo>
                <a:lnTo>
                  <a:pt x="31" y="1065"/>
                </a:lnTo>
                <a:lnTo>
                  <a:pt x="31" y="1065"/>
                </a:lnTo>
                <a:lnTo>
                  <a:pt x="41" y="1069"/>
                </a:lnTo>
                <a:lnTo>
                  <a:pt x="46" y="1071"/>
                </a:lnTo>
                <a:lnTo>
                  <a:pt x="49" y="1075"/>
                </a:lnTo>
                <a:lnTo>
                  <a:pt x="49" y="1075"/>
                </a:lnTo>
                <a:lnTo>
                  <a:pt x="55" y="1078"/>
                </a:lnTo>
                <a:lnTo>
                  <a:pt x="57" y="1078"/>
                </a:lnTo>
                <a:lnTo>
                  <a:pt x="60" y="1078"/>
                </a:lnTo>
                <a:lnTo>
                  <a:pt x="60" y="1078"/>
                </a:lnTo>
                <a:lnTo>
                  <a:pt x="67" y="1076"/>
                </a:lnTo>
                <a:lnTo>
                  <a:pt x="69" y="1075"/>
                </a:lnTo>
                <a:lnTo>
                  <a:pt x="72" y="1075"/>
                </a:lnTo>
                <a:lnTo>
                  <a:pt x="72" y="1075"/>
                </a:lnTo>
                <a:lnTo>
                  <a:pt x="73" y="1076"/>
                </a:lnTo>
                <a:lnTo>
                  <a:pt x="75" y="1076"/>
                </a:lnTo>
                <a:lnTo>
                  <a:pt x="75" y="1076"/>
                </a:lnTo>
                <a:lnTo>
                  <a:pt x="80" y="1074"/>
                </a:lnTo>
                <a:lnTo>
                  <a:pt x="89" y="1067"/>
                </a:lnTo>
                <a:lnTo>
                  <a:pt x="100" y="1057"/>
                </a:lnTo>
                <a:lnTo>
                  <a:pt x="105" y="1051"/>
                </a:lnTo>
                <a:lnTo>
                  <a:pt x="108" y="1045"/>
                </a:lnTo>
                <a:lnTo>
                  <a:pt x="108" y="1045"/>
                </a:lnTo>
                <a:lnTo>
                  <a:pt x="112" y="1037"/>
                </a:lnTo>
                <a:lnTo>
                  <a:pt x="115" y="1025"/>
                </a:lnTo>
                <a:lnTo>
                  <a:pt x="122" y="996"/>
                </a:lnTo>
                <a:lnTo>
                  <a:pt x="128" y="969"/>
                </a:lnTo>
                <a:lnTo>
                  <a:pt x="131" y="957"/>
                </a:lnTo>
                <a:lnTo>
                  <a:pt x="131" y="957"/>
                </a:lnTo>
                <a:lnTo>
                  <a:pt x="131" y="945"/>
                </a:lnTo>
                <a:lnTo>
                  <a:pt x="128" y="933"/>
                </a:lnTo>
                <a:lnTo>
                  <a:pt x="127" y="928"/>
                </a:lnTo>
                <a:lnTo>
                  <a:pt x="125" y="922"/>
                </a:lnTo>
                <a:lnTo>
                  <a:pt x="125" y="922"/>
                </a:lnTo>
                <a:lnTo>
                  <a:pt x="119" y="912"/>
                </a:lnTo>
                <a:lnTo>
                  <a:pt x="115" y="909"/>
                </a:lnTo>
                <a:lnTo>
                  <a:pt x="114" y="906"/>
                </a:lnTo>
                <a:lnTo>
                  <a:pt x="113" y="904"/>
                </a:lnTo>
                <a:lnTo>
                  <a:pt x="113" y="893"/>
                </a:lnTo>
                <a:lnTo>
                  <a:pt x="113" y="893"/>
                </a:lnTo>
                <a:lnTo>
                  <a:pt x="114" y="870"/>
                </a:lnTo>
                <a:lnTo>
                  <a:pt x="114" y="870"/>
                </a:lnTo>
                <a:lnTo>
                  <a:pt x="108" y="859"/>
                </a:lnTo>
                <a:lnTo>
                  <a:pt x="99" y="840"/>
                </a:lnTo>
                <a:lnTo>
                  <a:pt x="99" y="840"/>
                </a:lnTo>
                <a:lnTo>
                  <a:pt x="96" y="836"/>
                </a:lnTo>
                <a:lnTo>
                  <a:pt x="93" y="832"/>
                </a:lnTo>
                <a:lnTo>
                  <a:pt x="93" y="829"/>
                </a:lnTo>
                <a:lnTo>
                  <a:pt x="94" y="824"/>
                </a:lnTo>
                <a:lnTo>
                  <a:pt x="94" y="824"/>
                </a:lnTo>
                <a:lnTo>
                  <a:pt x="99" y="810"/>
                </a:lnTo>
                <a:lnTo>
                  <a:pt x="107" y="785"/>
                </a:lnTo>
                <a:lnTo>
                  <a:pt x="114" y="771"/>
                </a:lnTo>
                <a:lnTo>
                  <a:pt x="121" y="755"/>
                </a:lnTo>
                <a:lnTo>
                  <a:pt x="131" y="740"/>
                </a:lnTo>
                <a:lnTo>
                  <a:pt x="141" y="725"/>
                </a:lnTo>
                <a:lnTo>
                  <a:pt x="141" y="725"/>
                </a:lnTo>
                <a:lnTo>
                  <a:pt x="160" y="700"/>
                </a:lnTo>
                <a:lnTo>
                  <a:pt x="172" y="682"/>
                </a:lnTo>
                <a:lnTo>
                  <a:pt x="179" y="671"/>
                </a:lnTo>
                <a:lnTo>
                  <a:pt x="182" y="662"/>
                </a:lnTo>
                <a:lnTo>
                  <a:pt x="182" y="662"/>
                </a:lnTo>
                <a:lnTo>
                  <a:pt x="186" y="648"/>
                </a:lnTo>
                <a:lnTo>
                  <a:pt x="186" y="642"/>
                </a:lnTo>
                <a:lnTo>
                  <a:pt x="186" y="635"/>
                </a:lnTo>
                <a:lnTo>
                  <a:pt x="186" y="635"/>
                </a:lnTo>
                <a:lnTo>
                  <a:pt x="178" y="596"/>
                </a:lnTo>
                <a:lnTo>
                  <a:pt x="171" y="567"/>
                </a:lnTo>
                <a:lnTo>
                  <a:pt x="171" y="567"/>
                </a:lnTo>
                <a:lnTo>
                  <a:pt x="159" y="560"/>
                </a:lnTo>
                <a:lnTo>
                  <a:pt x="149" y="553"/>
                </a:lnTo>
                <a:lnTo>
                  <a:pt x="142" y="547"/>
                </a:lnTo>
                <a:lnTo>
                  <a:pt x="142" y="547"/>
                </a:lnTo>
                <a:lnTo>
                  <a:pt x="140" y="543"/>
                </a:lnTo>
                <a:lnTo>
                  <a:pt x="139" y="538"/>
                </a:lnTo>
                <a:lnTo>
                  <a:pt x="136" y="527"/>
                </a:lnTo>
                <a:lnTo>
                  <a:pt x="135" y="516"/>
                </a:lnTo>
                <a:lnTo>
                  <a:pt x="135" y="511"/>
                </a:lnTo>
                <a:lnTo>
                  <a:pt x="135" y="511"/>
                </a:lnTo>
                <a:lnTo>
                  <a:pt x="116" y="472"/>
                </a:lnTo>
                <a:lnTo>
                  <a:pt x="101" y="444"/>
                </a:lnTo>
                <a:lnTo>
                  <a:pt x="93" y="430"/>
                </a:lnTo>
                <a:lnTo>
                  <a:pt x="93" y="430"/>
                </a:lnTo>
                <a:lnTo>
                  <a:pt x="82" y="417"/>
                </a:lnTo>
                <a:lnTo>
                  <a:pt x="73" y="409"/>
                </a:lnTo>
                <a:lnTo>
                  <a:pt x="73" y="409"/>
                </a:lnTo>
                <a:lnTo>
                  <a:pt x="67" y="405"/>
                </a:lnTo>
                <a:lnTo>
                  <a:pt x="63" y="403"/>
                </a:lnTo>
                <a:lnTo>
                  <a:pt x="61" y="399"/>
                </a:lnTo>
                <a:lnTo>
                  <a:pt x="61" y="399"/>
                </a:lnTo>
                <a:lnTo>
                  <a:pt x="60" y="393"/>
                </a:lnTo>
                <a:lnTo>
                  <a:pt x="60" y="385"/>
                </a:lnTo>
                <a:lnTo>
                  <a:pt x="61" y="376"/>
                </a:lnTo>
                <a:lnTo>
                  <a:pt x="61" y="376"/>
                </a:lnTo>
                <a:lnTo>
                  <a:pt x="11" y="344"/>
                </a:lnTo>
                <a:lnTo>
                  <a:pt x="11" y="344"/>
                </a:lnTo>
                <a:lnTo>
                  <a:pt x="10" y="340"/>
                </a:lnTo>
                <a:lnTo>
                  <a:pt x="10" y="338"/>
                </a:lnTo>
                <a:lnTo>
                  <a:pt x="10" y="338"/>
                </a:lnTo>
                <a:lnTo>
                  <a:pt x="31" y="307"/>
                </a:lnTo>
                <a:lnTo>
                  <a:pt x="47" y="287"/>
                </a:lnTo>
                <a:lnTo>
                  <a:pt x="52" y="280"/>
                </a:lnTo>
                <a:lnTo>
                  <a:pt x="55" y="278"/>
                </a:lnTo>
                <a:lnTo>
                  <a:pt x="60" y="278"/>
                </a:lnTo>
                <a:lnTo>
                  <a:pt x="60" y="278"/>
                </a:lnTo>
                <a:lnTo>
                  <a:pt x="114" y="312"/>
                </a:lnTo>
                <a:lnTo>
                  <a:pt x="169" y="347"/>
                </a:lnTo>
                <a:lnTo>
                  <a:pt x="169" y="347"/>
                </a:lnTo>
                <a:lnTo>
                  <a:pt x="171" y="349"/>
                </a:lnTo>
                <a:lnTo>
                  <a:pt x="172" y="351"/>
                </a:lnTo>
                <a:lnTo>
                  <a:pt x="172" y="355"/>
                </a:lnTo>
                <a:lnTo>
                  <a:pt x="172" y="3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005CB9DF-AF7A-4ED4-8CE2-DA0190A97520}"/>
              </a:ext>
            </a:extLst>
          </p:cNvPr>
          <p:cNvSpPr>
            <a:spLocks noEditPoints="1"/>
          </p:cNvSpPr>
          <p:nvPr/>
        </p:nvSpPr>
        <p:spPr bwMode="auto">
          <a:xfrm>
            <a:off x="4573203" y="2739104"/>
            <a:ext cx="1016065" cy="1670114"/>
          </a:xfrm>
          <a:custGeom>
            <a:avLst/>
            <a:gdLst>
              <a:gd name="T0" fmla="*/ 242 w 755"/>
              <a:gd name="T1" fmla="*/ 7 h 1241"/>
              <a:gd name="T2" fmla="*/ 190 w 755"/>
              <a:gd name="T3" fmla="*/ 3 h 1241"/>
              <a:gd name="T4" fmla="*/ 145 w 755"/>
              <a:gd name="T5" fmla="*/ 37 h 1241"/>
              <a:gd name="T6" fmla="*/ 116 w 755"/>
              <a:gd name="T7" fmla="*/ 132 h 1241"/>
              <a:gd name="T8" fmla="*/ 77 w 755"/>
              <a:gd name="T9" fmla="*/ 289 h 1241"/>
              <a:gd name="T10" fmla="*/ 37 w 755"/>
              <a:gd name="T11" fmla="*/ 369 h 1241"/>
              <a:gd name="T12" fmla="*/ 52 w 755"/>
              <a:gd name="T13" fmla="*/ 418 h 1241"/>
              <a:gd name="T14" fmla="*/ 11 w 755"/>
              <a:gd name="T15" fmla="*/ 539 h 1241"/>
              <a:gd name="T16" fmla="*/ 26 w 755"/>
              <a:gd name="T17" fmla="*/ 577 h 1241"/>
              <a:gd name="T18" fmla="*/ 26 w 755"/>
              <a:gd name="T19" fmla="*/ 662 h 1241"/>
              <a:gd name="T20" fmla="*/ 7 w 755"/>
              <a:gd name="T21" fmla="*/ 683 h 1241"/>
              <a:gd name="T22" fmla="*/ 7 w 755"/>
              <a:gd name="T23" fmla="*/ 862 h 1241"/>
              <a:gd name="T24" fmla="*/ 10 w 755"/>
              <a:gd name="T25" fmla="*/ 985 h 1241"/>
              <a:gd name="T26" fmla="*/ 51 w 755"/>
              <a:gd name="T27" fmla="*/ 1000 h 1241"/>
              <a:gd name="T28" fmla="*/ 85 w 755"/>
              <a:gd name="T29" fmla="*/ 1008 h 1241"/>
              <a:gd name="T30" fmla="*/ 111 w 755"/>
              <a:gd name="T31" fmla="*/ 1050 h 1241"/>
              <a:gd name="T32" fmla="*/ 93 w 755"/>
              <a:gd name="T33" fmla="*/ 1123 h 1241"/>
              <a:gd name="T34" fmla="*/ 116 w 755"/>
              <a:gd name="T35" fmla="*/ 1174 h 1241"/>
              <a:gd name="T36" fmla="*/ 234 w 755"/>
              <a:gd name="T37" fmla="*/ 1241 h 1241"/>
              <a:gd name="T38" fmla="*/ 288 w 755"/>
              <a:gd name="T39" fmla="*/ 1232 h 1241"/>
              <a:gd name="T40" fmla="*/ 294 w 755"/>
              <a:gd name="T41" fmla="*/ 1188 h 1241"/>
              <a:gd name="T42" fmla="*/ 346 w 755"/>
              <a:gd name="T43" fmla="*/ 1192 h 1241"/>
              <a:gd name="T44" fmla="*/ 382 w 755"/>
              <a:gd name="T45" fmla="*/ 1164 h 1241"/>
              <a:gd name="T46" fmla="*/ 428 w 755"/>
              <a:gd name="T47" fmla="*/ 1124 h 1241"/>
              <a:gd name="T48" fmla="*/ 503 w 755"/>
              <a:gd name="T49" fmla="*/ 1112 h 1241"/>
              <a:gd name="T50" fmla="*/ 506 w 755"/>
              <a:gd name="T51" fmla="*/ 1155 h 1241"/>
              <a:gd name="T52" fmla="*/ 518 w 755"/>
              <a:gd name="T53" fmla="*/ 1194 h 1241"/>
              <a:gd name="T54" fmla="*/ 591 w 755"/>
              <a:gd name="T55" fmla="*/ 1211 h 1241"/>
              <a:gd name="T56" fmla="*/ 687 w 755"/>
              <a:gd name="T57" fmla="*/ 1227 h 1241"/>
              <a:gd name="T58" fmla="*/ 744 w 755"/>
              <a:gd name="T59" fmla="*/ 1208 h 1241"/>
              <a:gd name="T60" fmla="*/ 750 w 755"/>
              <a:gd name="T61" fmla="*/ 1169 h 1241"/>
              <a:gd name="T62" fmla="*/ 708 w 755"/>
              <a:gd name="T63" fmla="*/ 1144 h 1241"/>
              <a:gd name="T64" fmla="*/ 636 w 755"/>
              <a:gd name="T65" fmla="*/ 1116 h 1241"/>
              <a:gd name="T66" fmla="*/ 576 w 755"/>
              <a:gd name="T67" fmla="*/ 1057 h 1241"/>
              <a:gd name="T68" fmla="*/ 641 w 755"/>
              <a:gd name="T69" fmla="*/ 1036 h 1241"/>
              <a:gd name="T70" fmla="*/ 681 w 755"/>
              <a:gd name="T71" fmla="*/ 985 h 1241"/>
              <a:gd name="T72" fmla="*/ 671 w 755"/>
              <a:gd name="T73" fmla="*/ 964 h 1241"/>
              <a:gd name="T74" fmla="*/ 662 w 755"/>
              <a:gd name="T75" fmla="*/ 925 h 1241"/>
              <a:gd name="T76" fmla="*/ 526 w 755"/>
              <a:gd name="T77" fmla="*/ 691 h 1241"/>
              <a:gd name="T78" fmla="*/ 467 w 755"/>
              <a:gd name="T79" fmla="*/ 619 h 1241"/>
              <a:gd name="T80" fmla="*/ 400 w 755"/>
              <a:gd name="T81" fmla="*/ 522 h 1241"/>
              <a:gd name="T82" fmla="*/ 369 w 755"/>
              <a:gd name="T83" fmla="*/ 355 h 1241"/>
              <a:gd name="T84" fmla="*/ 368 w 755"/>
              <a:gd name="T85" fmla="*/ 299 h 1241"/>
              <a:gd name="T86" fmla="*/ 429 w 755"/>
              <a:gd name="T87" fmla="*/ 269 h 1241"/>
              <a:gd name="T88" fmla="*/ 540 w 755"/>
              <a:gd name="T89" fmla="*/ 248 h 1241"/>
              <a:gd name="T90" fmla="*/ 544 w 755"/>
              <a:gd name="T91" fmla="*/ 201 h 1241"/>
              <a:gd name="T92" fmla="*/ 510 w 755"/>
              <a:gd name="T93" fmla="*/ 148 h 1241"/>
              <a:gd name="T94" fmla="*/ 470 w 755"/>
              <a:gd name="T95" fmla="*/ 79 h 1241"/>
              <a:gd name="T96" fmla="*/ 455 w 755"/>
              <a:gd name="T97" fmla="*/ 76 h 1241"/>
              <a:gd name="T98" fmla="*/ 446 w 755"/>
              <a:gd name="T99" fmla="*/ 71 h 1241"/>
              <a:gd name="T100" fmla="*/ 416 w 755"/>
              <a:gd name="T101" fmla="*/ 72 h 1241"/>
              <a:gd name="T102" fmla="*/ 398 w 755"/>
              <a:gd name="T103" fmla="*/ 72 h 1241"/>
              <a:gd name="T104" fmla="*/ 374 w 755"/>
              <a:gd name="T105" fmla="*/ 57 h 1241"/>
              <a:gd name="T106" fmla="*/ 330 w 755"/>
              <a:gd name="T107" fmla="*/ 23 h 1241"/>
              <a:gd name="T108" fmla="*/ 98 w 755"/>
              <a:gd name="T109" fmla="*/ 908 h 1241"/>
              <a:gd name="T110" fmla="*/ 77 w 755"/>
              <a:gd name="T111" fmla="*/ 973 h 1241"/>
              <a:gd name="T112" fmla="*/ 76 w 755"/>
              <a:gd name="T113" fmla="*/ 981 h 1241"/>
              <a:gd name="T114" fmla="*/ 29 w 755"/>
              <a:gd name="T115" fmla="*/ 985 h 1241"/>
              <a:gd name="T116" fmla="*/ 18 w 755"/>
              <a:gd name="T117" fmla="*/ 939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5" h="1241">
                <a:moveTo>
                  <a:pt x="288" y="44"/>
                </a:moveTo>
                <a:lnTo>
                  <a:pt x="288" y="44"/>
                </a:lnTo>
                <a:lnTo>
                  <a:pt x="281" y="36"/>
                </a:lnTo>
                <a:lnTo>
                  <a:pt x="273" y="29"/>
                </a:lnTo>
                <a:lnTo>
                  <a:pt x="263" y="19"/>
                </a:lnTo>
                <a:lnTo>
                  <a:pt x="250" y="11"/>
                </a:lnTo>
                <a:lnTo>
                  <a:pt x="242" y="7"/>
                </a:lnTo>
                <a:lnTo>
                  <a:pt x="235" y="5"/>
                </a:lnTo>
                <a:lnTo>
                  <a:pt x="227" y="3"/>
                </a:lnTo>
                <a:lnTo>
                  <a:pt x="218" y="0"/>
                </a:lnTo>
                <a:lnTo>
                  <a:pt x="209" y="0"/>
                </a:lnTo>
                <a:lnTo>
                  <a:pt x="200" y="2"/>
                </a:lnTo>
                <a:lnTo>
                  <a:pt x="200" y="2"/>
                </a:lnTo>
                <a:lnTo>
                  <a:pt x="190" y="3"/>
                </a:lnTo>
                <a:lnTo>
                  <a:pt x="182" y="5"/>
                </a:lnTo>
                <a:lnTo>
                  <a:pt x="175" y="9"/>
                </a:lnTo>
                <a:lnTo>
                  <a:pt x="168" y="13"/>
                </a:lnTo>
                <a:lnTo>
                  <a:pt x="161" y="18"/>
                </a:lnTo>
                <a:lnTo>
                  <a:pt x="155" y="24"/>
                </a:lnTo>
                <a:lnTo>
                  <a:pt x="150" y="30"/>
                </a:lnTo>
                <a:lnTo>
                  <a:pt x="145" y="37"/>
                </a:lnTo>
                <a:lnTo>
                  <a:pt x="137" y="51"/>
                </a:lnTo>
                <a:lnTo>
                  <a:pt x="131" y="66"/>
                </a:lnTo>
                <a:lnTo>
                  <a:pt x="125" y="83"/>
                </a:lnTo>
                <a:lnTo>
                  <a:pt x="122" y="98"/>
                </a:lnTo>
                <a:lnTo>
                  <a:pt x="122" y="98"/>
                </a:lnTo>
                <a:lnTo>
                  <a:pt x="118" y="115"/>
                </a:lnTo>
                <a:lnTo>
                  <a:pt x="116" y="132"/>
                </a:lnTo>
                <a:lnTo>
                  <a:pt x="111" y="170"/>
                </a:lnTo>
                <a:lnTo>
                  <a:pt x="109" y="190"/>
                </a:lnTo>
                <a:lnTo>
                  <a:pt x="105" y="209"/>
                </a:lnTo>
                <a:lnTo>
                  <a:pt x="102" y="228"/>
                </a:lnTo>
                <a:lnTo>
                  <a:pt x="96" y="244"/>
                </a:lnTo>
                <a:lnTo>
                  <a:pt x="96" y="244"/>
                </a:lnTo>
                <a:lnTo>
                  <a:pt x="77" y="289"/>
                </a:lnTo>
                <a:lnTo>
                  <a:pt x="71" y="302"/>
                </a:lnTo>
                <a:lnTo>
                  <a:pt x="64" y="314"/>
                </a:lnTo>
                <a:lnTo>
                  <a:pt x="64" y="314"/>
                </a:lnTo>
                <a:lnTo>
                  <a:pt x="54" y="331"/>
                </a:lnTo>
                <a:lnTo>
                  <a:pt x="44" y="351"/>
                </a:lnTo>
                <a:lnTo>
                  <a:pt x="40" y="360"/>
                </a:lnTo>
                <a:lnTo>
                  <a:pt x="37" y="369"/>
                </a:lnTo>
                <a:lnTo>
                  <a:pt x="34" y="377"/>
                </a:lnTo>
                <a:lnTo>
                  <a:pt x="34" y="382"/>
                </a:lnTo>
                <a:lnTo>
                  <a:pt x="34" y="382"/>
                </a:lnTo>
                <a:lnTo>
                  <a:pt x="39" y="393"/>
                </a:lnTo>
                <a:lnTo>
                  <a:pt x="45" y="405"/>
                </a:lnTo>
                <a:lnTo>
                  <a:pt x="52" y="418"/>
                </a:lnTo>
                <a:lnTo>
                  <a:pt x="52" y="418"/>
                </a:lnTo>
                <a:lnTo>
                  <a:pt x="45" y="431"/>
                </a:lnTo>
                <a:lnTo>
                  <a:pt x="32" y="460"/>
                </a:lnTo>
                <a:lnTo>
                  <a:pt x="24" y="480"/>
                </a:lnTo>
                <a:lnTo>
                  <a:pt x="18" y="500"/>
                </a:lnTo>
                <a:lnTo>
                  <a:pt x="13" y="520"/>
                </a:lnTo>
                <a:lnTo>
                  <a:pt x="12" y="530"/>
                </a:lnTo>
                <a:lnTo>
                  <a:pt x="11" y="539"/>
                </a:lnTo>
                <a:lnTo>
                  <a:pt x="11" y="539"/>
                </a:lnTo>
                <a:lnTo>
                  <a:pt x="12" y="547"/>
                </a:lnTo>
                <a:lnTo>
                  <a:pt x="13" y="555"/>
                </a:lnTo>
                <a:lnTo>
                  <a:pt x="16" y="562"/>
                </a:lnTo>
                <a:lnTo>
                  <a:pt x="19" y="568"/>
                </a:lnTo>
                <a:lnTo>
                  <a:pt x="23" y="572"/>
                </a:lnTo>
                <a:lnTo>
                  <a:pt x="26" y="577"/>
                </a:lnTo>
                <a:lnTo>
                  <a:pt x="34" y="583"/>
                </a:lnTo>
                <a:lnTo>
                  <a:pt x="44" y="588"/>
                </a:lnTo>
                <a:lnTo>
                  <a:pt x="51" y="590"/>
                </a:lnTo>
                <a:lnTo>
                  <a:pt x="59" y="592"/>
                </a:lnTo>
                <a:lnTo>
                  <a:pt x="49" y="648"/>
                </a:lnTo>
                <a:lnTo>
                  <a:pt x="49" y="648"/>
                </a:lnTo>
                <a:lnTo>
                  <a:pt x="26" y="662"/>
                </a:lnTo>
                <a:lnTo>
                  <a:pt x="26" y="662"/>
                </a:lnTo>
                <a:lnTo>
                  <a:pt x="19" y="665"/>
                </a:lnTo>
                <a:lnTo>
                  <a:pt x="13" y="668"/>
                </a:lnTo>
                <a:lnTo>
                  <a:pt x="10" y="670"/>
                </a:lnTo>
                <a:lnTo>
                  <a:pt x="7" y="675"/>
                </a:lnTo>
                <a:lnTo>
                  <a:pt x="7" y="675"/>
                </a:lnTo>
                <a:lnTo>
                  <a:pt x="7" y="683"/>
                </a:lnTo>
                <a:lnTo>
                  <a:pt x="8" y="691"/>
                </a:lnTo>
                <a:lnTo>
                  <a:pt x="10" y="705"/>
                </a:lnTo>
                <a:lnTo>
                  <a:pt x="10" y="705"/>
                </a:lnTo>
                <a:lnTo>
                  <a:pt x="17" y="812"/>
                </a:lnTo>
                <a:lnTo>
                  <a:pt x="17" y="812"/>
                </a:lnTo>
                <a:lnTo>
                  <a:pt x="11" y="836"/>
                </a:lnTo>
                <a:lnTo>
                  <a:pt x="7" y="862"/>
                </a:lnTo>
                <a:lnTo>
                  <a:pt x="3" y="893"/>
                </a:lnTo>
                <a:lnTo>
                  <a:pt x="0" y="925"/>
                </a:lnTo>
                <a:lnTo>
                  <a:pt x="0" y="939"/>
                </a:lnTo>
                <a:lnTo>
                  <a:pt x="0" y="953"/>
                </a:lnTo>
                <a:lnTo>
                  <a:pt x="3" y="966"/>
                </a:lnTo>
                <a:lnTo>
                  <a:pt x="5" y="977"/>
                </a:lnTo>
                <a:lnTo>
                  <a:pt x="10" y="985"/>
                </a:lnTo>
                <a:lnTo>
                  <a:pt x="12" y="987"/>
                </a:lnTo>
                <a:lnTo>
                  <a:pt x="14" y="990"/>
                </a:lnTo>
                <a:lnTo>
                  <a:pt x="14" y="990"/>
                </a:lnTo>
                <a:lnTo>
                  <a:pt x="20" y="993"/>
                </a:lnTo>
                <a:lnTo>
                  <a:pt x="27" y="996"/>
                </a:lnTo>
                <a:lnTo>
                  <a:pt x="39" y="999"/>
                </a:lnTo>
                <a:lnTo>
                  <a:pt x="51" y="1000"/>
                </a:lnTo>
                <a:lnTo>
                  <a:pt x="60" y="999"/>
                </a:lnTo>
                <a:lnTo>
                  <a:pt x="70" y="998"/>
                </a:lnTo>
                <a:lnTo>
                  <a:pt x="77" y="996"/>
                </a:lnTo>
                <a:lnTo>
                  <a:pt x="83" y="993"/>
                </a:lnTo>
                <a:lnTo>
                  <a:pt x="83" y="993"/>
                </a:lnTo>
                <a:lnTo>
                  <a:pt x="83" y="1001"/>
                </a:lnTo>
                <a:lnTo>
                  <a:pt x="85" y="1008"/>
                </a:lnTo>
                <a:lnTo>
                  <a:pt x="86" y="1011"/>
                </a:lnTo>
                <a:lnTo>
                  <a:pt x="89" y="1014"/>
                </a:lnTo>
                <a:lnTo>
                  <a:pt x="89" y="1014"/>
                </a:lnTo>
                <a:lnTo>
                  <a:pt x="115" y="1034"/>
                </a:lnTo>
                <a:lnTo>
                  <a:pt x="115" y="1034"/>
                </a:lnTo>
                <a:lnTo>
                  <a:pt x="111" y="1050"/>
                </a:lnTo>
                <a:lnTo>
                  <a:pt x="111" y="1050"/>
                </a:lnTo>
                <a:lnTo>
                  <a:pt x="110" y="1059"/>
                </a:lnTo>
                <a:lnTo>
                  <a:pt x="109" y="1065"/>
                </a:lnTo>
                <a:lnTo>
                  <a:pt x="108" y="1069"/>
                </a:lnTo>
                <a:lnTo>
                  <a:pt x="108" y="1069"/>
                </a:lnTo>
                <a:lnTo>
                  <a:pt x="104" y="1080"/>
                </a:lnTo>
                <a:lnTo>
                  <a:pt x="96" y="1108"/>
                </a:lnTo>
                <a:lnTo>
                  <a:pt x="93" y="1123"/>
                </a:lnTo>
                <a:lnTo>
                  <a:pt x="91" y="1136"/>
                </a:lnTo>
                <a:lnTo>
                  <a:pt x="91" y="1148"/>
                </a:lnTo>
                <a:lnTo>
                  <a:pt x="92" y="1152"/>
                </a:lnTo>
                <a:lnTo>
                  <a:pt x="95" y="1155"/>
                </a:lnTo>
                <a:lnTo>
                  <a:pt x="95" y="1155"/>
                </a:lnTo>
                <a:lnTo>
                  <a:pt x="102" y="1162"/>
                </a:lnTo>
                <a:lnTo>
                  <a:pt x="116" y="1174"/>
                </a:lnTo>
                <a:lnTo>
                  <a:pt x="135" y="1187"/>
                </a:lnTo>
                <a:lnTo>
                  <a:pt x="157" y="1202"/>
                </a:lnTo>
                <a:lnTo>
                  <a:pt x="178" y="1216"/>
                </a:lnTo>
                <a:lnTo>
                  <a:pt x="201" y="1228"/>
                </a:lnTo>
                <a:lnTo>
                  <a:pt x="220" y="1236"/>
                </a:lnTo>
                <a:lnTo>
                  <a:pt x="227" y="1240"/>
                </a:lnTo>
                <a:lnTo>
                  <a:pt x="234" y="1241"/>
                </a:lnTo>
                <a:lnTo>
                  <a:pt x="234" y="1241"/>
                </a:lnTo>
                <a:lnTo>
                  <a:pt x="244" y="1241"/>
                </a:lnTo>
                <a:lnTo>
                  <a:pt x="255" y="1241"/>
                </a:lnTo>
                <a:lnTo>
                  <a:pt x="264" y="1240"/>
                </a:lnTo>
                <a:lnTo>
                  <a:pt x="274" y="1237"/>
                </a:lnTo>
                <a:lnTo>
                  <a:pt x="281" y="1235"/>
                </a:lnTo>
                <a:lnTo>
                  <a:pt x="288" y="1232"/>
                </a:lnTo>
                <a:lnTo>
                  <a:pt x="291" y="1229"/>
                </a:lnTo>
                <a:lnTo>
                  <a:pt x="294" y="1225"/>
                </a:lnTo>
                <a:lnTo>
                  <a:pt x="294" y="1225"/>
                </a:lnTo>
                <a:lnTo>
                  <a:pt x="296" y="1220"/>
                </a:lnTo>
                <a:lnTo>
                  <a:pt x="296" y="1215"/>
                </a:lnTo>
                <a:lnTo>
                  <a:pt x="296" y="1202"/>
                </a:lnTo>
                <a:lnTo>
                  <a:pt x="294" y="1188"/>
                </a:lnTo>
                <a:lnTo>
                  <a:pt x="294" y="1188"/>
                </a:lnTo>
                <a:lnTo>
                  <a:pt x="300" y="1190"/>
                </a:lnTo>
                <a:lnTo>
                  <a:pt x="312" y="1194"/>
                </a:lnTo>
                <a:lnTo>
                  <a:pt x="320" y="1196"/>
                </a:lnTo>
                <a:lnTo>
                  <a:pt x="328" y="1196"/>
                </a:lnTo>
                <a:lnTo>
                  <a:pt x="336" y="1195"/>
                </a:lnTo>
                <a:lnTo>
                  <a:pt x="346" y="1192"/>
                </a:lnTo>
                <a:lnTo>
                  <a:pt x="346" y="1192"/>
                </a:lnTo>
                <a:lnTo>
                  <a:pt x="359" y="1187"/>
                </a:lnTo>
                <a:lnTo>
                  <a:pt x="368" y="1181"/>
                </a:lnTo>
                <a:lnTo>
                  <a:pt x="373" y="1178"/>
                </a:lnTo>
                <a:lnTo>
                  <a:pt x="376" y="1175"/>
                </a:lnTo>
                <a:lnTo>
                  <a:pt x="382" y="1164"/>
                </a:lnTo>
                <a:lnTo>
                  <a:pt x="382" y="1164"/>
                </a:lnTo>
                <a:lnTo>
                  <a:pt x="391" y="1150"/>
                </a:lnTo>
                <a:lnTo>
                  <a:pt x="395" y="1144"/>
                </a:lnTo>
                <a:lnTo>
                  <a:pt x="400" y="1138"/>
                </a:lnTo>
                <a:lnTo>
                  <a:pt x="406" y="1133"/>
                </a:lnTo>
                <a:lnTo>
                  <a:pt x="413" y="1129"/>
                </a:lnTo>
                <a:lnTo>
                  <a:pt x="420" y="1126"/>
                </a:lnTo>
                <a:lnTo>
                  <a:pt x="428" y="1124"/>
                </a:lnTo>
                <a:lnTo>
                  <a:pt x="428" y="1124"/>
                </a:lnTo>
                <a:lnTo>
                  <a:pt x="468" y="1120"/>
                </a:lnTo>
                <a:lnTo>
                  <a:pt x="485" y="1118"/>
                </a:lnTo>
                <a:lnTo>
                  <a:pt x="494" y="1116"/>
                </a:lnTo>
                <a:lnTo>
                  <a:pt x="494" y="1116"/>
                </a:lnTo>
                <a:lnTo>
                  <a:pt x="501" y="1113"/>
                </a:lnTo>
                <a:lnTo>
                  <a:pt x="503" y="1112"/>
                </a:lnTo>
                <a:lnTo>
                  <a:pt x="503" y="1112"/>
                </a:lnTo>
                <a:lnTo>
                  <a:pt x="505" y="1119"/>
                </a:lnTo>
                <a:lnTo>
                  <a:pt x="507" y="1128"/>
                </a:lnTo>
                <a:lnTo>
                  <a:pt x="508" y="1136"/>
                </a:lnTo>
                <a:lnTo>
                  <a:pt x="508" y="1136"/>
                </a:lnTo>
                <a:lnTo>
                  <a:pt x="507" y="1145"/>
                </a:lnTo>
                <a:lnTo>
                  <a:pt x="506" y="1155"/>
                </a:lnTo>
                <a:lnTo>
                  <a:pt x="505" y="1159"/>
                </a:lnTo>
                <a:lnTo>
                  <a:pt x="505" y="1164"/>
                </a:lnTo>
                <a:lnTo>
                  <a:pt x="506" y="1170"/>
                </a:lnTo>
                <a:lnTo>
                  <a:pt x="508" y="1176"/>
                </a:lnTo>
                <a:lnTo>
                  <a:pt x="508" y="1176"/>
                </a:lnTo>
                <a:lnTo>
                  <a:pt x="514" y="1188"/>
                </a:lnTo>
                <a:lnTo>
                  <a:pt x="518" y="1194"/>
                </a:lnTo>
                <a:lnTo>
                  <a:pt x="523" y="1198"/>
                </a:lnTo>
                <a:lnTo>
                  <a:pt x="529" y="1203"/>
                </a:lnTo>
                <a:lnTo>
                  <a:pt x="534" y="1207"/>
                </a:lnTo>
                <a:lnTo>
                  <a:pt x="543" y="1209"/>
                </a:lnTo>
                <a:lnTo>
                  <a:pt x="552" y="1210"/>
                </a:lnTo>
                <a:lnTo>
                  <a:pt x="552" y="1210"/>
                </a:lnTo>
                <a:lnTo>
                  <a:pt x="591" y="1211"/>
                </a:lnTo>
                <a:lnTo>
                  <a:pt x="609" y="1212"/>
                </a:lnTo>
                <a:lnTo>
                  <a:pt x="625" y="1216"/>
                </a:lnTo>
                <a:lnTo>
                  <a:pt x="625" y="1216"/>
                </a:lnTo>
                <a:lnTo>
                  <a:pt x="643" y="1221"/>
                </a:lnTo>
                <a:lnTo>
                  <a:pt x="661" y="1224"/>
                </a:lnTo>
                <a:lnTo>
                  <a:pt x="678" y="1227"/>
                </a:lnTo>
                <a:lnTo>
                  <a:pt x="687" y="1227"/>
                </a:lnTo>
                <a:lnTo>
                  <a:pt x="694" y="1227"/>
                </a:lnTo>
                <a:lnTo>
                  <a:pt x="694" y="1227"/>
                </a:lnTo>
                <a:lnTo>
                  <a:pt x="709" y="1223"/>
                </a:lnTo>
                <a:lnTo>
                  <a:pt x="718" y="1221"/>
                </a:lnTo>
                <a:lnTo>
                  <a:pt x="728" y="1217"/>
                </a:lnTo>
                <a:lnTo>
                  <a:pt x="737" y="1212"/>
                </a:lnTo>
                <a:lnTo>
                  <a:pt x="744" y="1208"/>
                </a:lnTo>
                <a:lnTo>
                  <a:pt x="750" y="1201"/>
                </a:lnTo>
                <a:lnTo>
                  <a:pt x="753" y="1197"/>
                </a:lnTo>
                <a:lnTo>
                  <a:pt x="754" y="1192"/>
                </a:lnTo>
                <a:lnTo>
                  <a:pt x="754" y="1192"/>
                </a:lnTo>
                <a:lnTo>
                  <a:pt x="755" y="1184"/>
                </a:lnTo>
                <a:lnTo>
                  <a:pt x="754" y="1176"/>
                </a:lnTo>
                <a:lnTo>
                  <a:pt x="750" y="1169"/>
                </a:lnTo>
                <a:lnTo>
                  <a:pt x="747" y="1162"/>
                </a:lnTo>
                <a:lnTo>
                  <a:pt x="741" y="1157"/>
                </a:lnTo>
                <a:lnTo>
                  <a:pt x="736" y="1152"/>
                </a:lnTo>
                <a:lnTo>
                  <a:pt x="729" y="1149"/>
                </a:lnTo>
                <a:lnTo>
                  <a:pt x="723" y="1146"/>
                </a:lnTo>
                <a:lnTo>
                  <a:pt x="723" y="1146"/>
                </a:lnTo>
                <a:lnTo>
                  <a:pt x="708" y="1144"/>
                </a:lnTo>
                <a:lnTo>
                  <a:pt x="687" y="1142"/>
                </a:lnTo>
                <a:lnTo>
                  <a:pt x="669" y="1138"/>
                </a:lnTo>
                <a:lnTo>
                  <a:pt x="659" y="1136"/>
                </a:lnTo>
                <a:lnTo>
                  <a:pt x="659" y="1136"/>
                </a:lnTo>
                <a:lnTo>
                  <a:pt x="649" y="1126"/>
                </a:lnTo>
                <a:lnTo>
                  <a:pt x="642" y="1119"/>
                </a:lnTo>
                <a:lnTo>
                  <a:pt x="636" y="1116"/>
                </a:lnTo>
                <a:lnTo>
                  <a:pt x="636" y="1116"/>
                </a:lnTo>
                <a:lnTo>
                  <a:pt x="631" y="1115"/>
                </a:lnTo>
                <a:lnTo>
                  <a:pt x="628" y="1115"/>
                </a:lnTo>
                <a:lnTo>
                  <a:pt x="615" y="1112"/>
                </a:lnTo>
                <a:lnTo>
                  <a:pt x="615" y="1112"/>
                </a:lnTo>
                <a:lnTo>
                  <a:pt x="598" y="1109"/>
                </a:lnTo>
                <a:lnTo>
                  <a:pt x="576" y="1057"/>
                </a:lnTo>
                <a:lnTo>
                  <a:pt x="576" y="1057"/>
                </a:lnTo>
                <a:lnTo>
                  <a:pt x="584" y="1056"/>
                </a:lnTo>
                <a:lnTo>
                  <a:pt x="593" y="1054"/>
                </a:lnTo>
                <a:lnTo>
                  <a:pt x="604" y="1052"/>
                </a:lnTo>
                <a:lnTo>
                  <a:pt x="616" y="1049"/>
                </a:lnTo>
                <a:lnTo>
                  <a:pt x="629" y="1043"/>
                </a:lnTo>
                <a:lnTo>
                  <a:pt x="641" y="1036"/>
                </a:lnTo>
                <a:lnTo>
                  <a:pt x="645" y="1031"/>
                </a:lnTo>
                <a:lnTo>
                  <a:pt x="651" y="1026"/>
                </a:lnTo>
                <a:lnTo>
                  <a:pt x="651" y="1026"/>
                </a:lnTo>
                <a:lnTo>
                  <a:pt x="676" y="996"/>
                </a:lnTo>
                <a:lnTo>
                  <a:pt x="681" y="988"/>
                </a:lnTo>
                <a:lnTo>
                  <a:pt x="681" y="987"/>
                </a:lnTo>
                <a:lnTo>
                  <a:pt x="681" y="985"/>
                </a:lnTo>
                <a:lnTo>
                  <a:pt x="681" y="985"/>
                </a:lnTo>
                <a:lnTo>
                  <a:pt x="678" y="980"/>
                </a:lnTo>
                <a:lnTo>
                  <a:pt x="674" y="974"/>
                </a:lnTo>
                <a:lnTo>
                  <a:pt x="668" y="966"/>
                </a:lnTo>
                <a:lnTo>
                  <a:pt x="668" y="966"/>
                </a:lnTo>
                <a:lnTo>
                  <a:pt x="669" y="966"/>
                </a:lnTo>
                <a:lnTo>
                  <a:pt x="671" y="964"/>
                </a:lnTo>
                <a:lnTo>
                  <a:pt x="674" y="962"/>
                </a:lnTo>
                <a:lnTo>
                  <a:pt x="674" y="960"/>
                </a:lnTo>
                <a:lnTo>
                  <a:pt x="675" y="957"/>
                </a:lnTo>
                <a:lnTo>
                  <a:pt x="675" y="953"/>
                </a:lnTo>
                <a:lnTo>
                  <a:pt x="675" y="953"/>
                </a:lnTo>
                <a:lnTo>
                  <a:pt x="671" y="942"/>
                </a:lnTo>
                <a:lnTo>
                  <a:pt x="662" y="925"/>
                </a:lnTo>
                <a:lnTo>
                  <a:pt x="633" y="873"/>
                </a:lnTo>
                <a:lnTo>
                  <a:pt x="600" y="816"/>
                </a:lnTo>
                <a:lnTo>
                  <a:pt x="575" y="774"/>
                </a:lnTo>
                <a:lnTo>
                  <a:pt x="575" y="774"/>
                </a:lnTo>
                <a:lnTo>
                  <a:pt x="557" y="744"/>
                </a:lnTo>
                <a:lnTo>
                  <a:pt x="541" y="717"/>
                </a:lnTo>
                <a:lnTo>
                  <a:pt x="526" y="691"/>
                </a:lnTo>
                <a:lnTo>
                  <a:pt x="519" y="681"/>
                </a:lnTo>
                <a:lnTo>
                  <a:pt x="512" y="671"/>
                </a:lnTo>
                <a:lnTo>
                  <a:pt x="512" y="671"/>
                </a:lnTo>
                <a:lnTo>
                  <a:pt x="498" y="656"/>
                </a:lnTo>
                <a:lnTo>
                  <a:pt x="486" y="641"/>
                </a:lnTo>
                <a:lnTo>
                  <a:pt x="477" y="629"/>
                </a:lnTo>
                <a:lnTo>
                  <a:pt x="467" y="619"/>
                </a:lnTo>
                <a:lnTo>
                  <a:pt x="467" y="619"/>
                </a:lnTo>
                <a:lnTo>
                  <a:pt x="453" y="603"/>
                </a:lnTo>
                <a:lnTo>
                  <a:pt x="434" y="577"/>
                </a:lnTo>
                <a:lnTo>
                  <a:pt x="418" y="553"/>
                </a:lnTo>
                <a:lnTo>
                  <a:pt x="409" y="540"/>
                </a:lnTo>
                <a:lnTo>
                  <a:pt x="409" y="540"/>
                </a:lnTo>
                <a:lnTo>
                  <a:pt x="400" y="522"/>
                </a:lnTo>
                <a:lnTo>
                  <a:pt x="381" y="484"/>
                </a:lnTo>
                <a:lnTo>
                  <a:pt x="352" y="432"/>
                </a:lnTo>
                <a:lnTo>
                  <a:pt x="352" y="432"/>
                </a:lnTo>
                <a:lnTo>
                  <a:pt x="361" y="398"/>
                </a:lnTo>
                <a:lnTo>
                  <a:pt x="367" y="372"/>
                </a:lnTo>
                <a:lnTo>
                  <a:pt x="369" y="355"/>
                </a:lnTo>
                <a:lnTo>
                  <a:pt x="369" y="355"/>
                </a:lnTo>
                <a:lnTo>
                  <a:pt x="369" y="340"/>
                </a:lnTo>
                <a:lnTo>
                  <a:pt x="369" y="332"/>
                </a:lnTo>
                <a:lnTo>
                  <a:pt x="367" y="320"/>
                </a:lnTo>
                <a:lnTo>
                  <a:pt x="367" y="320"/>
                </a:lnTo>
                <a:lnTo>
                  <a:pt x="367" y="313"/>
                </a:lnTo>
                <a:lnTo>
                  <a:pt x="367" y="306"/>
                </a:lnTo>
                <a:lnTo>
                  <a:pt x="368" y="299"/>
                </a:lnTo>
                <a:lnTo>
                  <a:pt x="371" y="293"/>
                </a:lnTo>
                <a:lnTo>
                  <a:pt x="375" y="282"/>
                </a:lnTo>
                <a:lnTo>
                  <a:pt x="379" y="276"/>
                </a:lnTo>
                <a:lnTo>
                  <a:pt x="379" y="276"/>
                </a:lnTo>
                <a:lnTo>
                  <a:pt x="385" y="275"/>
                </a:lnTo>
                <a:lnTo>
                  <a:pt x="395" y="274"/>
                </a:lnTo>
                <a:lnTo>
                  <a:pt x="429" y="269"/>
                </a:lnTo>
                <a:lnTo>
                  <a:pt x="493" y="261"/>
                </a:lnTo>
                <a:lnTo>
                  <a:pt x="493" y="261"/>
                </a:lnTo>
                <a:lnTo>
                  <a:pt x="510" y="259"/>
                </a:lnTo>
                <a:lnTo>
                  <a:pt x="525" y="255"/>
                </a:lnTo>
                <a:lnTo>
                  <a:pt x="531" y="253"/>
                </a:lnTo>
                <a:lnTo>
                  <a:pt x="536" y="250"/>
                </a:lnTo>
                <a:lnTo>
                  <a:pt x="540" y="248"/>
                </a:lnTo>
                <a:lnTo>
                  <a:pt x="543" y="244"/>
                </a:lnTo>
                <a:lnTo>
                  <a:pt x="543" y="244"/>
                </a:lnTo>
                <a:lnTo>
                  <a:pt x="545" y="235"/>
                </a:lnTo>
                <a:lnTo>
                  <a:pt x="546" y="223"/>
                </a:lnTo>
                <a:lnTo>
                  <a:pt x="546" y="216"/>
                </a:lnTo>
                <a:lnTo>
                  <a:pt x="545" y="208"/>
                </a:lnTo>
                <a:lnTo>
                  <a:pt x="544" y="201"/>
                </a:lnTo>
                <a:lnTo>
                  <a:pt x="540" y="194"/>
                </a:lnTo>
                <a:lnTo>
                  <a:pt x="540" y="194"/>
                </a:lnTo>
                <a:lnTo>
                  <a:pt x="529" y="171"/>
                </a:lnTo>
                <a:lnTo>
                  <a:pt x="524" y="163"/>
                </a:lnTo>
                <a:lnTo>
                  <a:pt x="518" y="156"/>
                </a:lnTo>
                <a:lnTo>
                  <a:pt x="518" y="156"/>
                </a:lnTo>
                <a:lnTo>
                  <a:pt x="510" y="148"/>
                </a:lnTo>
                <a:lnTo>
                  <a:pt x="499" y="141"/>
                </a:lnTo>
                <a:lnTo>
                  <a:pt x="486" y="132"/>
                </a:lnTo>
                <a:lnTo>
                  <a:pt x="483" y="127"/>
                </a:lnTo>
                <a:lnTo>
                  <a:pt x="483" y="127"/>
                </a:lnTo>
                <a:lnTo>
                  <a:pt x="473" y="88"/>
                </a:lnTo>
                <a:lnTo>
                  <a:pt x="473" y="88"/>
                </a:lnTo>
                <a:lnTo>
                  <a:pt x="470" y="79"/>
                </a:lnTo>
                <a:lnTo>
                  <a:pt x="468" y="77"/>
                </a:lnTo>
                <a:lnTo>
                  <a:pt x="466" y="76"/>
                </a:lnTo>
                <a:lnTo>
                  <a:pt x="466" y="76"/>
                </a:lnTo>
                <a:lnTo>
                  <a:pt x="460" y="75"/>
                </a:lnTo>
                <a:lnTo>
                  <a:pt x="458" y="75"/>
                </a:lnTo>
                <a:lnTo>
                  <a:pt x="455" y="76"/>
                </a:lnTo>
                <a:lnTo>
                  <a:pt x="455" y="76"/>
                </a:lnTo>
                <a:lnTo>
                  <a:pt x="455" y="76"/>
                </a:lnTo>
                <a:lnTo>
                  <a:pt x="454" y="76"/>
                </a:lnTo>
                <a:lnTo>
                  <a:pt x="454" y="73"/>
                </a:lnTo>
                <a:lnTo>
                  <a:pt x="452" y="72"/>
                </a:lnTo>
                <a:lnTo>
                  <a:pt x="450" y="71"/>
                </a:lnTo>
                <a:lnTo>
                  <a:pt x="446" y="71"/>
                </a:lnTo>
                <a:lnTo>
                  <a:pt x="446" y="71"/>
                </a:lnTo>
                <a:lnTo>
                  <a:pt x="434" y="71"/>
                </a:lnTo>
                <a:lnTo>
                  <a:pt x="431" y="72"/>
                </a:lnTo>
                <a:lnTo>
                  <a:pt x="431" y="72"/>
                </a:lnTo>
                <a:lnTo>
                  <a:pt x="424" y="73"/>
                </a:lnTo>
                <a:lnTo>
                  <a:pt x="420" y="73"/>
                </a:lnTo>
                <a:lnTo>
                  <a:pt x="416" y="72"/>
                </a:lnTo>
                <a:lnTo>
                  <a:pt x="416" y="72"/>
                </a:lnTo>
                <a:lnTo>
                  <a:pt x="414" y="71"/>
                </a:lnTo>
                <a:lnTo>
                  <a:pt x="408" y="71"/>
                </a:lnTo>
                <a:lnTo>
                  <a:pt x="408" y="71"/>
                </a:lnTo>
                <a:lnTo>
                  <a:pt x="401" y="71"/>
                </a:lnTo>
                <a:lnTo>
                  <a:pt x="400" y="71"/>
                </a:lnTo>
                <a:lnTo>
                  <a:pt x="398" y="72"/>
                </a:lnTo>
                <a:lnTo>
                  <a:pt x="398" y="72"/>
                </a:lnTo>
                <a:lnTo>
                  <a:pt x="394" y="77"/>
                </a:lnTo>
                <a:lnTo>
                  <a:pt x="393" y="79"/>
                </a:lnTo>
                <a:lnTo>
                  <a:pt x="393" y="79"/>
                </a:lnTo>
                <a:lnTo>
                  <a:pt x="386" y="70"/>
                </a:lnTo>
                <a:lnTo>
                  <a:pt x="380" y="62"/>
                </a:lnTo>
                <a:lnTo>
                  <a:pt x="374" y="57"/>
                </a:lnTo>
                <a:lnTo>
                  <a:pt x="374" y="57"/>
                </a:lnTo>
                <a:lnTo>
                  <a:pt x="365" y="52"/>
                </a:lnTo>
                <a:lnTo>
                  <a:pt x="360" y="49"/>
                </a:lnTo>
                <a:lnTo>
                  <a:pt x="355" y="45"/>
                </a:lnTo>
                <a:lnTo>
                  <a:pt x="355" y="45"/>
                </a:lnTo>
                <a:lnTo>
                  <a:pt x="342" y="32"/>
                </a:lnTo>
                <a:lnTo>
                  <a:pt x="335" y="26"/>
                </a:lnTo>
                <a:lnTo>
                  <a:pt x="330" y="23"/>
                </a:lnTo>
                <a:lnTo>
                  <a:pt x="330" y="23"/>
                </a:lnTo>
                <a:lnTo>
                  <a:pt x="322" y="26"/>
                </a:lnTo>
                <a:lnTo>
                  <a:pt x="308" y="33"/>
                </a:lnTo>
                <a:lnTo>
                  <a:pt x="288" y="44"/>
                </a:lnTo>
                <a:lnTo>
                  <a:pt x="288" y="44"/>
                </a:lnTo>
                <a:close/>
                <a:moveTo>
                  <a:pt x="23" y="873"/>
                </a:moveTo>
                <a:lnTo>
                  <a:pt x="98" y="908"/>
                </a:lnTo>
                <a:lnTo>
                  <a:pt x="98" y="908"/>
                </a:lnTo>
                <a:lnTo>
                  <a:pt x="91" y="924"/>
                </a:lnTo>
                <a:lnTo>
                  <a:pt x="83" y="947"/>
                </a:lnTo>
                <a:lnTo>
                  <a:pt x="83" y="947"/>
                </a:lnTo>
                <a:lnTo>
                  <a:pt x="80" y="955"/>
                </a:lnTo>
                <a:lnTo>
                  <a:pt x="78" y="964"/>
                </a:lnTo>
                <a:lnTo>
                  <a:pt x="77" y="973"/>
                </a:lnTo>
                <a:lnTo>
                  <a:pt x="77" y="973"/>
                </a:lnTo>
                <a:lnTo>
                  <a:pt x="79" y="973"/>
                </a:lnTo>
                <a:lnTo>
                  <a:pt x="80" y="975"/>
                </a:lnTo>
                <a:lnTo>
                  <a:pt x="82" y="977"/>
                </a:lnTo>
                <a:lnTo>
                  <a:pt x="80" y="978"/>
                </a:lnTo>
                <a:lnTo>
                  <a:pt x="79" y="980"/>
                </a:lnTo>
                <a:lnTo>
                  <a:pt x="76" y="981"/>
                </a:lnTo>
                <a:lnTo>
                  <a:pt x="76" y="981"/>
                </a:lnTo>
                <a:lnTo>
                  <a:pt x="65" y="986"/>
                </a:lnTo>
                <a:lnTo>
                  <a:pt x="52" y="990"/>
                </a:lnTo>
                <a:lnTo>
                  <a:pt x="45" y="990"/>
                </a:lnTo>
                <a:lnTo>
                  <a:pt x="39" y="990"/>
                </a:lnTo>
                <a:lnTo>
                  <a:pt x="33" y="988"/>
                </a:lnTo>
                <a:lnTo>
                  <a:pt x="29" y="985"/>
                </a:lnTo>
                <a:lnTo>
                  <a:pt x="29" y="985"/>
                </a:lnTo>
                <a:lnTo>
                  <a:pt x="24" y="980"/>
                </a:lnTo>
                <a:lnTo>
                  <a:pt x="21" y="975"/>
                </a:lnTo>
                <a:lnTo>
                  <a:pt x="19" y="970"/>
                </a:lnTo>
                <a:lnTo>
                  <a:pt x="18" y="964"/>
                </a:lnTo>
                <a:lnTo>
                  <a:pt x="17" y="952"/>
                </a:lnTo>
                <a:lnTo>
                  <a:pt x="18" y="939"/>
                </a:lnTo>
                <a:lnTo>
                  <a:pt x="18" y="939"/>
                </a:lnTo>
                <a:lnTo>
                  <a:pt x="23" y="873"/>
                </a:lnTo>
                <a:lnTo>
                  <a:pt x="23" y="8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69AAAD64-2A17-4306-8C06-09964DE4DECF}"/>
              </a:ext>
            </a:extLst>
          </p:cNvPr>
          <p:cNvSpPr>
            <a:spLocks/>
          </p:cNvSpPr>
          <p:nvPr/>
        </p:nvSpPr>
        <p:spPr bwMode="auto">
          <a:xfrm>
            <a:off x="4653097" y="844084"/>
            <a:ext cx="682287" cy="1616075"/>
          </a:xfrm>
          <a:custGeom>
            <a:avLst/>
            <a:gdLst>
              <a:gd name="T0" fmla="*/ 83 w 548"/>
              <a:gd name="T1" fmla="*/ 200 h 1298"/>
              <a:gd name="T2" fmla="*/ 47 w 548"/>
              <a:gd name="T3" fmla="*/ 259 h 1298"/>
              <a:gd name="T4" fmla="*/ 28 w 548"/>
              <a:gd name="T5" fmla="*/ 306 h 1298"/>
              <a:gd name="T6" fmla="*/ 20 w 548"/>
              <a:gd name="T7" fmla="*/ 329 h 1298"/>
              <a:gd name="T8" fmla="*/ 17 w 548"/>
              <a:gd name="T9" fmla="*/ 350 h 1298"/>
              <a:gd name="T10" fmla="*/ 6 w 548"/>
              <a:gd name="T11" fmla="*/ 358 h 1298"/>
              <a:gd name="T12" fmla="*/ 0 w 548"/>
              <a:gd name="T13" fmla="*/ 394 h 1298"/>
              <a:gd name="T14" fmla="*/ 17 w 548"/>
              <a:gd name="T15" fmla="*/ 421 h 1298"/>
              <a:gd name="T16" fmla="*/ 53 w 548"/>
              <a:gd name="T17" fmla="*/ 422 h 1298"/>
              <a:gd name="T18" fmla="*/ 73 w 548"/>
              <a:gd name="T19" fmla="*/ 409 h 1298"/>
              <a:gd name="T20" fmla="*/ 79 w 548"/>
              <a:gd name="T21" fmla="*/ 435 h 1298"/>
              <a:gd name="T22" fmla="*/ 47 w 548"/>
              <a:gd name="T23" fmla="*/ 605 h 1298"/>
              <a:gd name="T24" fmla="*/ 73 w 548"/>
              <a:gd name="T25" fmla="*/ 619 h 1298"/>
              <a:gd name="T26" fmla="*/ 99 w 548"/>
              <a:gd name="T27" fmla="*/ 708 h 1298"/>
              <a:gd name="T28" fmla="*/ 116 w 548"/>
              <a:gd name="T29" fmla="*/ 829 h 1298"/>
              <a:gd name="T30" fmla="*/ 132 w 548"/>
              <a:gd name="T31" fmla="*/ 876 h 1298"/>
              <a:gd name="T32" fmla="*/ 146 w 548"/>
              <a:gd name="T33" fmla="*/ 968 h 1298"/>
              <a:gd name="T34" fmla="*/ 168 w 548"/>
              <a:gd name="T35" fmla="*/ 1100 h 1298"/>
              <a:gd name="T36" fmla="*/ 167 w 548"/>
              <a:gd name="T37" fmla="*/ 1122 h 1298"/>
              <a:gd name="T38" fmla="*/ 127 w 548"/>
              <a:gd name="T39" fmla="*/ 1169 h 1298"/>
              <a:gd name="T40" fmla="*/ 101 w 548"/>
              <a:gd name="T41" fmla="*/ 1195 h 1298"/>
              <a:gd name="T42" fmla="*/ 101 w 548"/>
              <a:gd name="T43" fmla="*/ 1225 h 1298"/>
              <a:gd name="T44" fmla="*/ 116 w 548"/>
              <a:gd name="T45" fmla="*/ 1240 h 1298"/>
              <a:gd name="T46" fmla="*/ 179 w 548"/>
              <a:gd name="T47" fmla="*/ 1228 h 1298"/>
              <a:gd name="T48" fmla="*/ 238 w 548"/>
              <a:gd name="T49" fmla="*/ 1181 h 1298"/>
              <a:gd name="T50" fmla="*/ 254 w 548"/>
              <a:gd name="T51" fmla="*/ 1158 h 1298"/>
              <a:gd name="T52" fmla="*/ 241 w 548"/>
              <a:gd name="T53" fmla="*/ 1107 h 1298"/>
              <a:gd name="T54" fmla="*/ 234 w 548"/>
              <a:gd name="T55" fmla="*/ 1093 h 1298"/>
              <a:gd name="T56" fmla="*/ 231 w 548"/>
              <a:gd name="T57" fmla="*/ 905 h 1298"/>
              <a:gd name="T58" fmla="*/ 241 w 548"/>
              <a:gd name="T59" fmla="*/ 829 h 1298"/>
              <a:gd name="T60" fmla="*/ 260 w 548"/>
              <a:gd name="T61" fmla="*/ 863 h 1298"/>
              <a:gd name="T62" fmla="*/ 273 w 548"/>
              <a:gd name="T63" fmla="*/ 938 h 1298"/>
              <a:gd name="T64" fmla="*/ 293 w 548"/>
              <a:gd name="T65" fmla="*/ 978 h 1298"/>
              <a:gd name="T66" fmla="*/ 309 w 548"/>
              <a:gd name="T67" fmla="*/ 1178 h 1298"/>
              <a:gd name="T68" fmla="*/ 302 w 548"/>
              <a:gd name="T69" fmla="*/ 1193 h 1298"/>
              <a:gd name="T70" fmla="*/ 292 w 548"/>
              <a:gd name="T71" fmla="*/ 1224 h 1298"/>
              <a:gd name="T72" fmla="*/ 266 w 548"/>
              <a:gd name="T73" fmla="*/ 1274 h 1298"/>
              <a:gd name="T74" fmla="*/ 290 w 548"/>
              <a:gd name="T75" fmla="*/ 1297 h 1298"/>
              <a:gd name="T76" fmla="*/ 340 w 548"/>
              <a:gd name="T77" fmla="*/ 1288 h 1298"/>
              <a:gd name="T78" fmla="*/ 378 w 548"/>
              <a:gd name="T79" fmla="*/ 1258 h 1298"/>
              <a:gd name="T80" fmla="*/ 394 w 548"/>
              <a:gd name="T81" fmla="*/ 1226 h 1298"/>
              <a:gd name="T82" fmla="*/ 382 w 548"/>
              <a:gd name="T83" fmla="*/ 1178 h 1298"/>
              <a:gd name="T84" fmla="*/ 394 w 548"/>
              <a:gd name="T85" fmla="*/ 1023 h 1298"/>
              <a:gd name="T86" fmla="*/ 371 w 548"/>
              <a:gd name="T87" fmla="*/ 888 h 1298"/>
              <a:gd name="T88" fmla="*/ 378 w 548"/>
              <a:gd name="T89" fmla="*/ 730 h 1298"/>
              <a:gd name="T90" fmla="*/ 406 w 548"/>
              <a:gd name="T91" fmla="*/ 706 h 1298"/>
              <a:gd name="T92" fmla="*/ 527 w 548"/>
              <a:gd name="T93" fmla="*/ 627 h 1298"/>
              <a:gd name="T94" fmla="*/ 548 w 548"/>
              <a:gd name="T95" fmla="*/ 598 h 1298"/>
              <a:gd name="T96" fmla="*/ 523 w 548"/>
              <a:gd name="T97" fmla="*/ 516 h 1298"/>
              <a:gd name="T98" fmla="*/ 476 w 548"/>
              <a:gd name="T99" fmla="*/ 412 h 1298"/>
              <a:gd name="T100" fmla="*/ 418 w 548"/>
              <a:gd name="T101" fmla="*/ 336 h 1298"/>
              <a:gd name="T102" fmla="*/ 408 w 548"/>
              <a:gd name="T103" fmla="*/ 247 h 1298"/>
              <a:gd name="T104" fmla="*/ 384 w 548"/>
              <a:gd name="T105" fmla="*/ 212 h 1298"/>
              <a:gd name="T106" fmla="*/ 351 w 548"/>
              <a:gd name="T107" fmla="*/ 178 h 1298"/>
              <a:gd name="T108" fmla="*/ 318 w 548"/>
              <a:gd name="T109" fmla="*/ 91 h 1298"/>
              <a:gd name="T110" fmla="*/ 283 w 548"/>
              <a:gd name="T111" fmla="*/ 9 h 1298"/>
              <a:gd name="T112" fmla="*/ 239 w 548"/>
              <a:gd name="T113" fmla="*/ 1 h 1298"/>
              <a:gd name="T114" fmla="*/ 213 w 548"/>
              <a:gd name="T115" fmla="*/ 0 h 1298"/>
              <a:gd name="T116" fmla="*/ 172 w 548"/>
              <a:gd name="T117" fmla="*/ 23 h 1298"/>
              <a:gd name="T118" fmla="*/ 138 w 548"/>
              <a:gd name="T119" fmla="*/ 100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8" h="1298">
                <a:moveTo>
                  <a:pt x="127" y="164"/>
                </a:moveTo>
                <a:lnTo>
                  <a:pt x="127" y="164"/>
                </a:lnTo>
                <a:lnTo>
                  <a:pt x="109" y="178"/>
                </a:lnTo>
                <a:lnTo>
                  <a:pt x="94" y="190"/>
                </a:lnTo>
                <a:lnTo>
                  <a:pt x="83" y="200"/>
                </a:lnTo>
                <a:lnTo>
                  <a:pt x="83" y="200"/>
                </a:lnTo>
                <a:lnTo>
                  <a:pt x="74" y="213"/>
                </a:lnTo>
                <a:lnTo>
                  <a:pt x="62" y="231"/>
                </a:lnTo>
                <a:lnTo>
                  <a:pt x="52" y="249"/>
                </a:lnTo>
                <a:lnTo>
                  <a:pt x="48" y="254"/>
                </a:lnTo>
                <a:lnTo>
                  <a:pt x="47" y="259"/>
                </a:lnTo>
                <a:lnTo>
                  <a:pt x="47" y="259"/>
                </a:lnTo>
                <a:lnTo>
                  <a:pt x="41" y="279"/>
                </a:lnTo>
                <a:lnTo>
                  <a:pt x="37" y="290"/>
                </a:lnTo>
                <a:lnTo>
                  <a:pt x="35" y="296"/>
                </a:lnTo>
                <a:lnTo>
                  <a:pt x="35" y="296"/>
                </a:lnTo>
                <a:lnTo>
                  <a:pt x="31" y="300"/>
                </a:lnTo>
                <a:lnTo>
                  <a:pt x="28" y="306"/>
                </a:lnTo>
                <a:lnTo>
                  <a:pt x="28" y="306"/>
                </a:lnTo>
                <a:lnTo>
                  <a:pt x="23" y="319"/>
                </a:lnTo>
                <a:lnTo>
                  <a:pt x="21" y="329"/>
                </a:lnTo>
                <a:lnTo>
                  <a:pt x="21" y="329"/>
                </a:lnTo>
                <a:lnTo>
                  <a:pt x="21" y="329"/>
                </a:lnTo>
                <a:lnTo>
                  <a:pt x="20" y="329"/>
                </a:lnTo>
                <a:lnTo>
                  <a:pt x="17" y="336"/>
                </a:lnTo>
                <a:lnTo>
                  <a:pt x="17" y="336"/>
                </a:lnTo>
                <a:lnTo>
                  <a:pt x="16" y="342"/>
                </a:lnTo>
                <a:lnTo>
                  <a:pt x="16" y="346"/>
                </a:lnTo>
                <a:lnTo>
                  <a:pt x="17" y="350"/>
                </a:lnTo>
                <a:lnTo>
                  <a:pt x="17" y="350"/>
                </a:lnTo>
                <a:lnTo>
                  <a:pt x="17" y="351"/>
                </a:lnTo>
                <a:lnTo>
                  <a:pt x="17" y="351"/>
                </a:lnTo>
                <a:lnTo>
                  <a:pt x="11" y="351"/>
                </a:lnTo>
                <a:lnTo>
                  <a:pt x="9" y="352"/>
                </a:lnTo>
                <a:lnTo>
                  <a:pt x="6" y="358"/>
                </a:lnTo>
                <a:lnTo>
                  <a:pt x="6" y="358"/>
                </a:lnTo>
                <a:lnTo>
                  <a:pt x="2" y="369"/>
                </a:lnTo>
                <a:lnTo>
                  <a:pt x="2" y="372"/>
                </a:lnTo>
                <a:lnTo>
                  <a:pt x="2" y="372"/>
                </a:lnTo>
                <a:lnTo>
                  <a:pt x="1" y="379"/>
                </a:lnTo>
                <a:lnTo>
                  <a:pt x="0" y="385"/>
                </a:lnTo>
                <a:lnTo>
                  <a:pt x="0" y="394"/>
                </a:lnTo>
                <a:lnTo>
                  <a:pt x="0" y="402"/>
                </a:lnTo>
                <a:lnTo>
                  <a:pt x="3" y="409"/>
                </a:lnTo>
                <a:lnTo>
                  <a:pt x="6" y="412"/>
                </a:lnTo>
                <a:lnTo>
                  <a:pt x="8" y="416"/>
                </a:lnTo>
                <a:lnTo>
                  <a:pt x="13" y="418"/>
                </a:lnTo>
                <a:lnTo>
                  <a:pt x="17" y="421"/>
                </a:lnTo>
                <a:lnTo>
                  <a:pt x="17" y="421"/>
                </a:lnTo>
                <a:lnTo>
                  <a:pt x="27" y="423"/>
                </a:lnTo>
                <a:lnTo>
                  <a:pt x="35" y="424"/>
                </a:lnTo>
                <a:lnTo>
                  <a:pt x="42" y="424"/>
                </a:lnTo>
                <a:lnTo>
                  <a:pt x="48" y="423"/>
                </a:lnTo>
                <a:lnTo>
                  <a:pt x="53" y="422"/>
                </a:lnTo>
                <a:lnTo>
                  <a:pt x="56" y="421"/>
                </a:lnTo>
                <a:lnTo>
                  <a:pt x="61" y="417"/>
                </a:lnTo>
                <a:lnTo>
                  <a:pt x="61" y="417"/>
                </a:lnTo>
                <a:lnTo>
                  <a:pt x="66" y="411"/>
                </a:lnTo>
                <a:lnTo>
                  <a:pt x="69" y="410"/>
                </a:lnTo>
                <a:lnTo>
                  <a:pt x="73" y="409"/>
                </a:lnTo>
                <a:lnTo>
                  <a:pt x="73" y="409"/>
                </a:lnTo>
                <a:lnTo>
                  <a:pt x="77" y="410"/>
                </a:lnTo>
                <a:lnTo>
                  <a:pt x="80" y="409"/>
                </a:lnTo>
                <a:lnTo>
                  <a:pt x="80" y="409"/>
                </a:lnTo>
                <a:lnTo>
                  <a:pt x="80" y="417"/>
                </a:lnTo>
                <a:lnTo>
                  <a:pt x="79" y="435"/>
                </a:lnTo>
                <a:lnTo>
                  <a:pt x="76" y="460"/>
                </a:lnTo>
                <a:lnTo>
                  <a:pt x="73" y="483"/>
                </a:lnTo>
                <a:lnTo>
                  <a:pt x="73" y="483"/>
                </a:lnTo>
                <a:lnTo>
                  <a:pt x="57" y="553"/>
                </a:lnTo>
                <a:lnTo>
                  <a:pt x="47" y="605"/>
                </a:lnTo>
                <a:lnTo>
                  <a:pt x="47" y="605"/>
                </a:lnTo>
                <a:lnTo>
                  <a:pt x="47" y="606"/>
                </a:lnTo>
                <a:lnTo>
                  <a:pt x="49" y="608"/>
                </a:lnTo>
                <a:lnTo>
                  <a:pt x="56" y="614"/>
                </a:lnTo>
                <a:lnTo>
                  <a:pt x="64" y="618"/>
                </a:lnTo>
                <a:lnTo>
                  <a:pt x="68" y="619"/>
                </a:lnTo>
                <a:lnTo>
                  <a:pt x="73" y="619"/>
                </a:lnTo>
                <a:lnTo>
                  <a:pt x="73" y="619"/>
                </a:lnTo>
                <a:lnTo>
                  <a:pt x="85" y="616"/>
                </a:lnTo>
                <a:lnTo>
                  <a:pt x="90" y="615"/>
                </a:lnTo>
                <a:lnTo>
                  <a:pt x="90" y="615"/>
                </a:lnTo>
                <a:lnTo>
                  <a:pt x="93" y="644"/>
                </a:lnTo>
                <a:lnTo>
                  <a:pt x="99" y="708"/>
                </a:lnTo>
                <a:lnTo>
                  <a:pt x="102" y="745"/>
                </a:lnTo>
                <a:lnTo>
                  <a:pt x="107" y="780"/>
                </a:lnTo>
                <a:lnTo>
                  <a:pt x="112" y="809"/>
                </a:lnTo>
                <a:lnTo>
                  <a:pt x="114" y="820"/>
                </a:lnTo>
                <a:lnTo>
                  <a:pt x="116" y="829"/>
                </a:lnTo>
                <a:lnTo>
                  <a:pt x="116" y="829"/>
                </a:lnTo>
                <a:lnTo>
                  <a:pt x="121" y="839"/>
                </a:lnTo>
                <a:lnTo>
                  <a:pt x="126" y="846"/>
                </a:lnTo>
                <a:lnTo>
                  <a:pt x="131" y="853"/>
                </a:lnTo>
                <a:lnTo>
                  <a:pt x="132" y="857"/>
                </a:lnTo>
                <a:lnTo>
                  <a:pt x="133" y="860"/>
                </a:lnTo>
                <a:lnTo>
                  <a:pt x="132" y="876"/>
                </a:lnTo>
                <a:lnTo>
                  <a:pt x="132" y="876"/>
                </a:lnTo>
                <a:lnTo>
                  <a:pt x="131" y="889"/>
                </a:lnTo>
                <a:lnTo>
                  <a:pt x="133" y="904"/>
                </a:lnTo>
                <a:lnTo>
                  <a:pt x="135" y="921"/>
                </a:lnTo>
                <a:lnTo>
                  <a:pt x="139" y="937"/>
                </a:lnTo>
                <a:lnTo>
                  <a:pt x="146" y="968"/>
                </a:lnTo>
                <a:lnTo>
                  <a:pt x="148" y="980"/>
                </a:lnTo>
                <a:lnTo>
                  <a:pt x="149" y="990"/>
                </a:lnTo>
                <a:lnTo>
                  <a:pt x="149" y="990"/>
                </a:lnTo>
                <a:lnTo>
                  <a:pt x="153" y="1016"/>
                </a:lnTo>
                <a:lnTo>
                  <a:pt x="159" y="1051"/>
                </a:lnTo>
                <a:lnTo>
                  <a:pt x="168" y="1100"/>
                </a:lnTo>
                <a:lnTo>
                  <a:pt x="168" y="1100"/>
                </a:lnTo>
                <a:lnTo>
                  <a:pt x="169" y="1105"/>
                </a:lnTo>
                <a:lnTo>
                  <a:pt x="171" y="1110"/>
                </a:lnTo>
                <a:lnTo>
                  <a:pt x="171" y="1114"/>
                </a:lnTo>
                <a:lnTo>
                  <a:pt x="169" y="1119"/>
                </a:lnTo>
                <a:lnTo>
                  <a:pt x="167" y="1122"/>
                </a:lnTo>
                <a:lnTo>
                  <a:pt x="165" y="1126"/>
                </a:lnTo>
                <a:lnTo>
                  <a:pt x="165" y="1126"/>
                </a:lnTo>
                <a:lnTo>
                  <a:pt x="155" y="1136"/>
                </a:lnTo>
                <a:lnTo>
                  <a:pt x="145" y="1151"/>
                </a:lnTo>
                <a:lnTo>
                  <a:pt x="133" y="1163"/>
                </a:lnTo>
                <a:lnTo>
                  <a:pt x="127" y="1169"/>
                </a:lnTo>
                <a:lnTo>
                  <a:pt x="120" y="1174"/>
                </a:lnTo>
                <a:lnTo>
                  <a:pt x="120" y="1174"/>
                </a:lnTo>
                <a:lnTo>
                  <a:pt x="114" y="1178"/>
                </a:lnTo>
                <a:lnTo>
                  <a:pt x="108" y="1182"/>
                </a:lnTo>
                <a:lnTo>
                  <a:pt x="105" y="1188"/>
                </a:lnTo>
                <a:lnTo>
                  <a:pt x="101" y="1195"/>
                </a:lnTo>
                <a:lnTo>
                  <a:pt x="99" y="1201"/>
                </a:lnTo>
                <a:lnTo>
                  <a:pt x="98" y="1207"/>
                </a:lnTo>
                <a:lnTo>
                  <a:pt x="98" y="1213"/>
                </a:lnTo>
                <a:lnTo>
                  <a:pt x="98" y="1218"/>
                </a:lnTo>
                <a:lnTo>
                  <a:pt x="98" y="1218"/>
                </a:lnTo>
                <a:lnTo>
                  <a:pt x="101" y="1225"/>
                </a:lnTo>
                <a:lnTo>
                  <a:pt x="103" y="1232"/>
                </a:lnTo>
                <a:lnTo>
                  <a:pt x="106" y="1234"/>
                </a:lnTo>
                <a:lnTo>
                  <a:pt x="108" y="1237"/>
                </a:lnTo>
                <a:lnTo>
                  <a:pt x="112" y="1239"/>
                </a:lnTo>
                <a:lnTo>
                  <a:pt x="116" y="1240"/>
                </a:lnTo>
                <a:lnTo>
                  <a:pt x="116" y="1240"/>
                </a:lnTo>
                <a:lnTo>
                  <a:pt x="129" y="1240"/>
                </a:lnTo>
                <a:lnTo>
                  <a:pt x="148" y="1239"/>
                </a:lnTo>
                <a:lnTo>
                  <a:pt x="156" y="1238"/>
                </a:lnTo>
                <a:lnTo>
                  <a:pt x="166" y="1235"/>
                </a:lnTo>
                <a:lnTo>
                  <a:pt x="173" y="1232"/>
                </a:lnTo>
                <a:lnTo>
                  <a:pt x="179" y="1228"/>
                </a:lnTo>
                <a:lnTo>
                  <a:pt x="179" y="1228"/>
                </a:lnTo>
                <a:lnTo>
                  <a:pt x="208" y="1204"/>
                </a:lnTo>
                <a:lnTo>
                  <a:pt x="225" y="1189"/>
                </a:lnTo>
                <a:lnTo>
                  <a:pt x="232" y="1185"/>
                </a:lnTo>
                <a:lnTo>
                  <a:pt x="238" y="1181"/>
                </a:lnTo>
                <a:lnTo>
                  <a:pt x="238" y="1181"/>
                </a:lnTo>
                <a:lnTo>
                  <a:pt x="243" y="1179"/>
                </a:lnTo>
                <a:lnTo>
                  <a:pt x="247" y="1175"/>
                </a:lnTo>
                <a:lnTo>
                  <a:pt x="250" y="1172"/>
                </a:lnTo>
                <a:lnTo>
                  <a:pt x="252" y="1168"/>
                </a:lnTo>
                <a:lnTo>
                  <a:pt x="253" y="1163"/>
                </a:lnTo>
                <a:lnTo>
                  <a:pt x="254" y="1158"/>
                </a:lnTo>
                <a:lnTo>
                  <a:pt x="253" y="1145"/>
                </a:lnTo>
                <a:lnTo>
                  <a:pt x="253" y="1145"/>
                </a:lnTo>
                <a:lnTo>
                  <a:pt x="250" y="1132"/>
                </a:lnTo>
                <a:lnTo>
                  <a:pt x="247" y="1122"/>
                </a:lnTo>
                <a:lnTo>
                  <a:pt x="244" y="1115"/>
                </a:lnTo>
                <a:lnTo>
                  <a:pt x="241" y="1107"/>
                </a:lnTo>
                <a:lnTo>
                  <a:pt x="241" y="1107"/>
                </a:lnTo>
                <a:lnTo>
                  <a:pt x="240" y="1101"/>
                </a:lnTo>
                <a:lnTo>
                  <a:pt x="238" y="1097"/>
                </a:lnTo>
                <a:lnTo>
                  <a:pt x="235" y="1095"/>
                </a:lnTo>
                <a:lnTo>
                  <a:pt x="234" y="1093"/>
                </a:lnTo>
                <a:lnTo>
                  <a:pt x="234" y="1093"/>
                </a:lnTo>
                <a:lnTo>
                  <a:pt x="232" y="1041"/>
                </a:lnTo>
                <a:lnTo>
                  <a:pt x="231" y="1003"/>
                </a:lnTo>
                <a:lnTo>
                  <a:pt x="231" y="975"/>
                </a:lnTo>
                <a:lnTo>
                  <a:pt x="231" y="975"/>
                </a:lnTo>
                <a:lnTo>
                  <a:pt x="231" y="936"/>
                </a:lnTo>
                <a:lnTo>
                  <a:pt x="231" y="905"/>
                </a:lnTo>
                <a:lnTo>
                  <a:pt x="231" y="905"/>
                </a:lnTo>
                <a:lnTo>
                  <a:pt x="233" y="889"/>
                </a:lnTo>
                <a:lnTo>
                  <a:pt x="237" y="864"/>
                </a:lnTo>
                <a:lnTo>
                  <a:pt x="240" y="842"/>
                </a:lnTo>
                <a:lnTo>
                  <a:pt x="241" y="829"/>
                </a:lnTo>
                <a:lnTo>
                  <a:pt x="241" y="829"/>
                </a:lnTo>
                <a:lnTo>
                  <a:pt x="241" y="807"/>
                </a:lnTo>
                <a:lnTo>
                  <a:pt x="241" y="792"/>
                </a:lnTo>
                <a:lnTo>
                  <a:pt x="241" y="792"/>
                </a:lnTo>
                <a:lnTo>
                  <a:pt x="252" y="827"/>
                </a:lnTo>
                <a:lnTo>
                  <a:pt x="258" y="853"/>
                </a:lnTo>
                <a:lnTo>
                  <a:pt x="260" y="863"/>
                </a:lnTo>
                <a:lnTo>
                  <a:pt x="260" y="869"/>
                </a:lnTo>
                <a:lnTo>
                  <a:pt x="260" y="869"/>
                </a:lnTo>
                <a:lnTo>
                  <a:pt x="260" y="875"/>
                </a:lnTo>
                <a:lnTo>
                  <a:pt x="261" y="884"/>
                </a:lnTo>
                <a:lnTo>
                  <a:pt x="266" y="911"/>
                </a:lnTo>
                <a:lnTo>
                  <a:pt x="273" y="938"/>
                </a:lnTo>
                <a:lnTo>
                  <a:pt x="276" y="948"/>
                </a:lnTo>
                <a:lnTo>
                  <a:pt x="279" y="954"/>
                </a:lnTo>
                <a:lnTo>
                  <a:pt x="279" y="954"/>
                </a:lnTo>
                <a:lnTo>
                  <a:pt x="286" y="964"/>
                </a:lnTo>
                <a:lnTo>
                  <a:pt x="290" y="970"/>
                </a:lnTo>
                <a:lnTo>
                  <a:pt x="293" y="978"/>
                </a:lnTo>
                <a:lnTo>
                  <a:pt x="293" y="978"/>
                </a:lnTo>
                <a:lnTo>
                  <a:pt x="300" y="1005"/>
                </a:lnTo>
                <a:lnTo>
                  <a:pt x="304" y="1030"/>
                </a:lnTo>
                <a:lnTo>
                  <a:pt x="304" y="1030"/>
                </a:lnTo>
                <a:lnTo>
                  <a:pt x="306" y="1107"/>
                </a:lnTo>
                <a:lnTo>
                  <a:pt x="309" y="1178"/>
                </a:lnTo>
                <a:lnTo>
                  <a:pt x="309" y="1178"/>
                </a:lnTo>
                <a:lnTo>
                  <a:pt x="309" y="1185"/>
                </a:lnTo>
                <a:lnTo>
                  <a:pt x="307" y="1188"/>
                </a:lnTo>
                <a:lnTo>
                  <a:pt x="304" y="1192"/>
                </a:lnTo>
                <a:lnTo>
                  <a:pt x="304" y="1192"/>
                </a:lnTo>
                <a:lnTo>
                  <a:pt x="302" y="1193"/>
                </a:lnTo>
                <a:lnTo>
                  <a:pt x="299" y="1194"/>
                </a:lnTo>
                <a:lnTo>
                  <a:pt x="297" y="1202"/>
                </a:lnTo>
                <a:lnTo>
                  <a:pt x="297" y="1202"/>
                </a:lnTo>
                <a:lnTo>
                  <a:pt x="296" y="1212"/>
                </a:lnTo>
                <a:lnTo>
                  <a:pt x="294" y="1217"/>
                </a:lnTo>
                <a:lnTo>
                  <a:pt x="292" y="1224"/>
                </a:lnTo>
                <a:lnTo>
                  <a:pt x="286" y="1237"/>
                </a:lnTo>
                <a:lnTo>
                  <a:pt x="286" y="1237"/>
                </a:lnTo>
                <a:lnTo>
                  <a:pt x="277" y="1251"/>
                </a:lnTo>
                <a:lnTo>
                  <a:pt x="269" y="1263"/>
                </a:lnTo>
                <a:lnTo>
                  <a:pt x="266" y="1268"/>
                </a:lnTo>
                <a:lnTo>
                  <a:pt x="266" y="1274"/>
                </a:lnTo>
                <a:lnTo>
                  <a:pt x="267" y="1279"/>
                </a:lnTo>
                <a:lnTo>
                  <a:pt x="271" y="1284"/>
                </a:lnTo>
                <a:lnTo>
                  <a:pt x="271" y="1284"/>
                </a:lnTo>
                <a:lnTo>
                  <a:pt x="281" y="1292"/>
                </a:lnTo>
                <a:lnTo>
                  <a:pt x="285" y="1294"/>
                </a:lnTo>
                <a:lnTo>
                  <a:pt x="290" y="1297"/>
                </a:lnTo>
                <a:lnTo>
                  <a:pt x="296" y="1298"/>
                </a:lnTo>
                <a:lnTo>
                  <a:pt x="302" y="1298"/>
                </a:lnTo>
                <a:lnTo>
                  <a:pt x="310" y="1297"/>
                </a:lnTo>
                <a:lnTo>
                  <a:pt x="319" y="1294"/>
                </a:lnTo>
                <a:lnTo>
                  <a:pt x="319" y="1294"/>
                </a:lnTo>
                <a:lnTo>
                  <a:pt x="340" y="1288"/>
                </a:lnTo>
                <a:lnTo>
                  <a:pt x="350" y="1284"/>
                </a:lnTo>
                <a:lnTo>
                  <a:pt x="358" y="1279"/>
                </a:lnTo>
                <a:lnTo>
                  <a:pt x="366" y="1274"/>
                </a:lnTo>
                <a:lnTo>
                  <a:pt x="372" y="1270"/>
                </a:lnTo>
                <a:lnTo>
                  <a:pt x="376" y="1264"/>
                </a:lnTo>
                <a:lnTo>
                  <a:pt x="378" y="1258"/>
                </a:lnTo>
                <a:lnTo>
                  <a:pt x="378" y="1258"/>
                </a:lnTo>
                <a:lnTo>
                  <a:pt x="379" y="1252"/>
                </a:lnTo>
                <a:lnTo>
                  <a:pt x="382" y="1246"/>
                </a:lnTo>
                <a:lnTo>
                  <a:pt x="388" y="1237"/>
                </a:lnTo>
                <a:lnTo>
                  <a:pt x="392" y="1228"/>
                </a:lnTo>
                <a:lnTo>
                  <a:pt x="394" y="1226"/>
                </a:lnTo>
                <a:lnTo>
                  <a:pt x="394" y="1225"/>
                </a:lnTo>
                <a:lnTo>
                  <a:pt x="394" y="1225"/>
                </a:lnTo>
                <a:lnTo>
                  <a:pt x="390" y="1218"/>
                </a:lnTo>
                <a:lnTo>
                  <a:pt x="386" y="1204"/>
                </a:lnTo>
                <a:lnTo>
                  <a:pt x="383" y="1188"/>
                </a:lnTo>
                <a:lnTo>
                  <a:pt x="382" y="1178"/>
                </a:lnTo>
                <a:lnTo>
                  <a:pt x="382" y="1178"/>
                </a:lnTo>
                <a:lnTo>
                  <a:pt x="388" y="1101"/>
                </a:lnTo>
                <a:lnTo>
                  <a:pt x="392" y="1050"/>
                </a:lnTo>
                <a:lnTo>
                  <a:pt x="394" y="1031"/>
                </a:lnTo>
                <a:lnTo>
                  <a:pt x="394" y="1023"/>
                </a:lnTo>
                <a:lnTo>
                  <a:pt x="394" y="1023"/>
                </a:lnTo>
                <a:lnTo>
                  <a:pt x="384" y="980"/>
                </a:lnTo>
                <a:lnTo>
                  <a:pt x="378" y="950"/>
                </a:lnTo>
                <a:lnTo>
                  <a:pt x="375" y="928"/>
                </a:lnTo>
                <a:lnTo>
                  <a:pt x="375" y="928"/>
                </a:lnTo>
                <a:lnTo>
                  <a:pt x="372" y="904"/>
                </a:lnTo>
                <a:lnTo>
                  <a:pt x="371" y="888"/>
                </a:lnTo>
                <a:lnTo>
                  <a:pt x="371" y="888"/>
                </a:lnTo>
                <a:lnTo>
                  <a:pt x="370" y="856"/>
                </a:lnTo>
                <a:lnTo>
                  <a:pt x="372" y="800"/>
                </a:lnTo>
                <a:lnTo>
                  <a:pt x="373" y="772"/>
                </a:lnTo>
                <a:lnTo>
                  <a:pt x="376" y="747"/>
                </a:lnTo>
                <a:lnTo>
                  <a:pt x="378" y="730"/>
                </a:lnTo>
                <a:lnTo>
                  <a:pt x="381" y="724"/>
                </a:lnTo>
                <a:lnTo>
                  <a:pt x="382" y="721"/>
                </a:lnTo>
                <a:lnTo>
                  <a:pt x="382" y="721"/>
                </a:lnTo>
                <a:lnTo>
                  <a:pt x="386" y="720"/>
                </a:lnTo>
                <a:lnTo>
                  <a:pt x="391" y="717"/>
                </a:lnTo>
                <a:lnTo>
                  <a:pt x="406" y="706"/>
                </a:lnTo>
                <a:lnTo>
                  <a:pt x="427" y="691"/>
                </a:lnTo>
                <a:lnTo>
                  <a:pt x="452" y="674"/>
                </a:lnTo>
                <a:lnTo>
                  <a:pt x="452" y="674"/>
                </a:lnTo>
                <a:lnTo>
                  <a:pt x="483" y="655"/>
                </a:lnTo>
                <a:lnTo>
                  <a:pt x="514" y="636"/>
                </a:lnTo>
                <a:lnTo>
                  <a:pt x="527" y="627"/>
                </a:lnTo>
                <a:lnTo>
                  <a:pt x="537" y="619"/>
                </a:lnTo>
                <a:lnTo>
                  <a:pt x="544" y="611"/>
                </a:lnTo>
                <a:lnTo>
                  <a:pt x="547" y="607"/>
                </a:lnTo>
                <a:lnTo>
                  <a:pt x="548" y="605"/>
                </a:lnTo>
                <a:lnTo>
                  <a:pt x="548" y="605"/>
                </a:lnTo>
                <a:lnTo>
                  <a:pt x="548" y="598"/>
                </a:lnTo>
                <a:lnTo>
                  <a:pt x="547" y="590"/>
                </a:lnTo>
                <a:lnTo>
                  <a:pt x="543" y="575"/>
                </a:lnTo>
                <a:lnTo>
                  <a:pt x="539" y="559"/>
                </a:lnTo>
                <a:lnTo>
                  <a:pt x="533" y="542"/>
                </a:lnTo>
                <a:lnTo>
                  <a:pt x="533" y="542"/>
                </a:lnTo>
                <a:lnTo>
                  <a:pt x="523" y="516"/>
                </a:lnTo>
                <a:lnTo>
                  <a:pt x="509" y="480"/>
                </a:lnTo>
                <a:lnTo>
                  <a:pt x="494" y="444"/>
                </a:lnTo>
                <a:lnTo>
                  <a:pt x="487" y="430"/>
                </a:lnTo>
                <a:lnTo>
                  <a:pt x="482" y="421"/>
                </a:lnTo>
                <a:lnTo>
                  <a:pt x="482" y="421"/>
                </a:lnTo>
                <a:lnTo>
                  <a:pt x="476" y="412"/>
                </a:lnTo>
                <a:lnTo>
                  <a:pt x="468" y="403"/>
                </a:lnTo>
                <a:lnTo>
                  <a:pt x="449" y="384"/>
                </a:lnTo>
                <a:lnTo>
                  <a:pt x="427" y="362"/>
                </a:lnTo>
                <a:lnTo>
                  <a:pt x="427" y="362"/>
                </a:lnTo>
                <a:lnTo>
                  <a:pt x="424" y="357"/>
                </a:lnTo>
                <a:lnTo>
                  <a:pt x="418" y="336"/>
                </a:lnTo>
                <a:lnTo>
                  <a:pt x="418" y="336"/>
                </a:lnTo>
                <a:lnTo>
                  <a:pt x="411" y="302"/>
                </a:lnTo>
                <a:lnTo>
                  <a:pt x="408" y="285"/>
                </a:lnTo>
                <a:lnTo>
                  <a:pt x="408" y="285"/>
                </a:lnTo>
                <a:lnTo>
                  <a:pt x="408" y="264"/>
                </a:lnTo>
                <a:lnTo>
                  <a:pt x="408" y="247"/>
                </a:lnTo>
                <a:lnTo>
                  <a:pt x="406" y="239"/>
                </a:lnTo>
                <a:lnTo>
                  <a:pt x="404" y="233"/>
                </a:lnTo>
                <a:lnTo>
                  <a:pt x="404" y="233"/>
                </a:lnTo>
                <a:lnTo>
                  <a:pt x="401" y="227"/>
                </a:lnTo>
                <a:lnTo>
                  <a:pt x="396" y="223"/>
                </a:lnTo>
                <a:lnTo>
                  <a:pt x="384" y="212"/>
                </a:lnTo>
                <a:lnTo>
                  <a:pt x="368" y="200"/>
                </a:lnTo>
                <a:lnTo>
                  <a:pt x="368" y="200"/>
                </a:lnTo>
                <a:lnTo>
                  <a:pt x="360" y="192"/>
                </a:lnTo>
                <a:lnTo>
                  <a:pt x="356" y="185"/>
                </a:lnTo>
                <a:lnTo>
                  <a:pt x="356" y="185"/>
                </a:lnTo>
                <a:lnTo>
                  <a:pt x="351" y="178"/>
                </a:lnTo>
                <a:lnTo>
                  <a:pt x="342" y="160"/>
                </a:lnTo>
                <a:lnTo>
                  <a:pt x="330" y="137"/>
                </a:lnTo>
                <a:lnTo>
                  <a:pt x="325" y="126"/>
                </a:lnTo>
                <a:lnTo>
                  <a:pt x="323" y="115"/>
                </a:lnTo>
                <a:lnTo>
                  <a:pt x="323" y="115"/>
                </a:lnTo>
                <a:lnTo>
                  <a:pt x="318" y="91"/>
                </a:lnTo>
                <a:lnTo>
                  <a:pt x="309" y="58"/>
                </a:lnTo>
                <a:lnTo>
                  <a:pt x="303" y="41"/>
                </a:lnTo>
                <a:lnTo>
                  <a:pt x="297" y="27"/>
                </a:lnTo>
                <a:lnTo>
                  <a:pt x="290" y="16"/>
                </a:lnTo>
                <a:lnTo>
                  <a:pt x="286" y="12"/>
                </a:lnTo>
                <a:lnTo>
                  <a:pt x="283" y="9"/>
                </a:lnTo>
                <a:lnTo>
                  <a:pt x="283" y="9"/>
                </a:lnTo>
                <a:lnTo>
                  <a:pt x="274" y="6"/>
                </a:lnTo>
                <a:lnTo>
                  <a:pt x="266" y="3"/>
                </a:lnTo>
                <a:lnTo>
                  <a:pt x="258" y="1"/>
                </a:lnTo>
                <a:lnTo>
                  <a:pt x="251" y="1"/>
                </a:lnTo>
                <a:lnTo>
                  <a:pt x="239" y="1"/>
                </a:lnTo>
                <a:lnTo>
                  <a:pt x="234" y="2"/>
                </a:lnTo>
                <a:lnTo>
                  <a:pt x="234" y="2"/>
                </a:lnTo>
                <a:lnTo>
                  <a:pt x="232" y="1"/>
                </a:lnTo>
                <a:lnTo>
                  <a:pt x="225" y="0"/>
                </a:lnTo>
                <a:lnTo>
                  <a:pt x="220" y="0"/>
                </a:lnTo>
                <a:lnTo>
                  <a:pt x="213" y="0"/>
                </a:lnTo>
                <a:lnTo>
                  <a:pt x="206" y="2"/>
                </a:lnTo>
                <a:lnTo>
                  <a:pt x="198" y="6"/>
                </a:lnTo>
                <a:lnTo>
                  <a:pt x="198" y="6"/>
                </a:lnTo>
                <a:lnTo>
                  <a:pt x="188" y="10"/>
                </a:lnTo>
                <a:lnTo>
                  <a:pt x="180" y="16"/>
                </a:lnTo>
                <a:lnTo>
                  <a:pt x="172" y="23"/>
                </a:lnTo>
                <a:lnTo>
                  <a:pt x="164" y="32"/>
                </a:lnTo>
                <a:lnTo>
                  <a:pt x="152" y="46"/>
                </a:lnTo>
                <a:lnTo>
                  <a:pt x="148" y="52"/>
                </a:lnTo>
                <a:lnTo>
                  <a:pt x="146" y="56"/>
                </a:lnTo>
                <a:lnTo>
                  <a:pt x="146" y="56"/>
                </a:lnTo>
                <a:lnTo>
                  <a:pt x="138" y="100"/>
                </a:lnTo>
                <a:lnTo>
                  <a:pt x="132" y="138"/>
                </a:lnTo>
                <a:lnTo>
                  <a:pt x="132" y="138"/>
                </a:lnTo>
                <a:lnTo>
                  <a:pt x="135" y="164"/>
                </a:lnTo>
                <a:lnTo>
                  <a:pt x="127" y="1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1E95FB2-0A01-4FD6-B44F-0E7F5F08A455}"/>
              </a:ext>
            </a:extLst>
          </p:cNvPr>
          <p:cNvSpPr>
            <a:spLocks/>
          </p:cNvSpPr>
          <p:nvPr/>
        </p:nvSpPr>
        <p:spPr bwMode="auto">
          <a:xfrm>
            <a:off x="4653097" y="4659225"/>
            <a:ext cx="649161" cy="1702908"/>
          </a:xfrm>
          <a:custGeom>
            <a:avLst/>
            <a:gdLst>
              <a:gd name="T0" fmla="*/ 40 w 499"/>
              <a:gd name="T1" fmla="*/ 161 h 1309"/>
              <a:gd name="T2" fmla="*/ 4 w 499"/>
              <a:gd name="T3" fmla="*/ 358 h 1309"/>
              <a:gd name="T4" fmla="*/ 16 w 499"/>
              <a:gd name="T5" fmla="*/ 607 h 1309"/>
              <a:gd name="T6" fmla="*/ 28 w 499"/>
              <a:gd name="T7" fmla="*/ 635 h 1309"/>
              <a:gd name="T8" fmla="*/ 51 w 499"/>
              <a:gd name="T9" fmla="*/ 704 h 1309"/>
              <a:gd name="T10" fmla="*/ 86 w 499"/>
              <a:gd name="T11" fmla="*/ 715 h 1309"/>
              <a:gd name="T12" fmla="*/ 88 w 499"/>
              <a:gd name="T13" fmla="*/ 704 h 1309"/>
              <a:gd name="T14" fmla="*/ 97 w 499"/>
              <a:gd name="T15" fmla="*/ 701 h 1309"/>
              <a:gd name="T16" fmla="*/ 88 w 499"/>
              <a:gd name="T17" fmla="*/ 672 h 1309"/>
              <a:gd name="T18" fmla="*/ 84 w 499"/>
              <a:gd name="T19" fmla="*/ 624 h 1309"/>
              <a:gd name="T20" fmla="*/ 84 w 499"/>
              <a:gd name="T21" fmla="*/ 604 h 1309"/>
              <a:gd name="T22" fmla="*/ 84 w 499"/>
              <a:gd name="T23" fmla="*/ 548 h 1309"/>
              <a:gd name="T24" fmla="*/ 134 w 499"/>
              <a:gd name="T25" fmla="*/ 627 h 1309"/>
              <a:gd name="T26" fmla="*/ 145 w 499"/>
              <a:gd name="T27" fmla="*/ 654 h 1309"/>
              <a:gd name="T28" fmla="*/ 197 w 499"/>
              <a:gd name="T29" fmla="*/ 790 h 1309"/>
              <a:gd name="T30" fmla="*/ 228 w 499"/>
              <a:gd name="T31" fmla="*/ 974 h 1309"/>
              <a:gd name="T32" fmla="*/ 240 w 499"/>
              <a:gd name="T33" fmla="*/ 1067 h 1309"/>
              <a:gd name="T34" fmla="*/ 248 w 499"/>
              <a:gd name="T35" fmla="*/ 1169 h 1309"/>
              <a:gd name="T36" fmla="*/ 250 w 499"/>
              <a:gd name="T37" fmla="*/ 1190 h 1309"/>
              <a:gd name="T38" fmla="*/ 208 w 499"/>
              <a:gd name="T39" fmla="*/ 1254 h 1309"/>
              <a:gd name="T40" fmla="*/ 193 w 499"/>
              <a:gd name="T41" fmla="*/ 1287 h 1309"/>
              <a:gd name="T42" fmla="*/ 244 w 499"/>
              <a:gd name="T43" fmla="*/ 1308 h 1309"/>
              <a:gd name="T44" fmla="*/ 296 w 499"/>
              <a:gd name="T45" fmla="*/ 1307 h 1309"/>
              <a:gd name="T46" fmla="*/ 333 w 499"/>
              <a:gd name="T47" fmla="*/ 1255 h 1309"/>
              <a:gd name="T48" fmla="*/ 353 w 499"/>
              <a:gd name="T49" fmla="*/ 1232 h 1309"/>
              <a:gd name="T50" fmla="*/ 348 w 499"/>
              <a:gd name="T51" fmla="*/ 1177 h 1309"/>
              <a:gd name="T52" fmla="*/ 353 w 499"/>
              <a:gd name="T53" fmla="*/ 1146 h 1309"/>
              <a:gd name="T54" fmla="*/ 356 w 499"/>
              <a:gd name="T55" fmla="*/ 1072 h 1309"/>
              <a:gd name="T56" fmla="*/ 390 w 499"/>
              <a:gd name="T57" fmla="*/ 1052 h 1309"/>
              <a:gd name="T58" fmla="*/ 396 w 499"/>
              <a:gd name="T59" fmla="*/ 1023 h 1309"/>
              <a:gd name="T60" fmla="*/ 388 w 499"/>
              <a:gd name="T61" fmla="*/ 997 h 1309"/>
              <a:gd name="T62" fmla="*/ 365 w 499"/>
              <a:gd name="T63" fmla="*/ 932 h 1309"/>
              <a:gd name="T64" fmla="*/ 348 w 499"/>
              <a:gd name="T65" fmla="*/ 843 h 1309"/>
              <a:gd name="T66" fmla="*/ 356 w 499"/>
              <a:gd name="T67" fmla="*/ 804 h 1309"/>
              <a:gd name="T68" fmla="*/ 389 w 499"/>
              <a:gd name="T69" fmla="*/ 681 h 1309"/>
              <a:gd name="T70" fmla="*/ 390 w 499"/>
              <a:gd name="T71" fmla="*/ 715 h 1309"/>
              <a:gd name="T72" fmla="*/ 407 w 499"/>
              <a:gd name="T73" fmla="*/ 683 h 1309"/>
              <a:gd name="T74" fmla="*/ 406 w 499"/>
              <a:gd name="T75" fmla="*/ 735 h 1309"/>
              <a:gd name="T76" fmla="*/ 420 w 499"/>
              <a:gd name="T77" fmla="*/ 738 h 1309"/>
              <a:gd name="T78" fmla="*/ 447 w 499"/>
              <a:gd name="T79" fmla="*/ 729 h 1309"/>
              <a:gd name="T80" fmla="*/ 472 w 499"/>
              <a:gd name="T81" fmla="*/ 671 h 1309"/>
              <a:gd name="T82" fmla="*/ 478 w 499"/>
              <a:gd name="T83" fmla="*/ 627 h 1309"/>
              <a:gd name="T84" fmla="*/ 496 w 499"/>
              <a:gd name="T85" fmla="*/ 550 h 1309"/>
              <a:gd name="T86" fmla="*/ 473 w 499"/>
              <a:gd name="T87" fmla="*/ 432 h 1309"/>
              <a:gd name="T88" fmla="*/ 496 w 499"/>
              <a:gd name="T89" fmla="*/ 419 h 1309"/>
              <a:gd name="T90" fmla="*/ 478 w 499"/>
              <a:gd name="T91" fmla="*/ 334 h 1309"/>
              <a:gd name="T92" fmla="*/ 427 w 499"/>
              <a:gd name="T93" fmla="*/ 241 h 1309"/>
              <a:gd name="T94" fmla="*/ 376 w 499"/>
              <a:gd name="T95" fmla="*/ 147 h 1309"/>
              <a:gd name="T96" fmla="*/ 313 w 499"/>
              <a:gd name="T97" fmla="*/ 122 h 1309"/>
              <a:gd name="T98" fmla="*/ 232 w 499"/>
              <a:gd name="T99" fmla="*/ 114 h 1309"/>
              <a:gd name="T100" fmla="*/ 222 w 499"/>
              <a:gd name="T101" fmla="*/ 99 h 1309"/>
              <a:gd name="T102" fmla="*/ 221 w 499"/>
              <a:gd name="T103" fmla="*/ 48 h 1309"/>
              <a:gd name="T104" fmla="*/ 199 w 499"/>
              <a:gd name="T105" fmla="*/ 23 h 1309"/>
              <a:gd name="T106" fmla="*/ 165 w 499"/>
              <a:gd name="T107" fmla="*/ 3 h 1309"/>
              <a:gd name="T108" fmla="*/ 128 w 499"/>
              <a:gd name="T109" fmla="*/ 1 h 1309"/>
              <a:gd name="T110" fmla="*/ 107 w 499"/>
              <a:gd name="T111" fmla="*/ 13 h 1309"/>
              <a:gd name="T112" fmla="*/ 74 w 499"/>
              <a:gd name="T113" fmla="*/ 41 h 1309"/>
              <a:gd name="T114" fmla="*/ 66 w 499"/>
              <a:gd name="T115" fmla="*/ 67 h 1309"/>
              <a:gd name="T116" fmla="*/ 69 w 499"/>
              <a:gd name="T117" fmla="*/ 103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9" h="1309">
                <a:moveTo>
                  <a:pt x="74" y="141"/>
                </a:moveTo>
                <a:lnTo>
                  <a:pt x="74" y="141"/>
                </a:lnTo>
                <a:lnTo>
                  <a:pt x="62" y="147"/>
                </a:lnTo>
                <a:lnTo>
                  <a:pt x="51" y="154"/>
                </a:lnTo>
                <a:lnTo>
                  <a:pt x="40" y="161"/>
                </a:lnTo>
                <a:lnTo>
                  <a:pt x="40" y="161"/>
                </a:lnTo>
                <a:lnTo>
                  <a:pt x="36" y="165"/>
                </a:lnTo>
                <a:lnTo>
                  <a:pt x="34" y="174"/>
                </a:lnTo>
                <a:lnTo>
                  <a:pt x="27" y="201"/>
                </a:lnTo>
                <a:lnTo>
                  <a:pt x="20" y="238"/>
                </a:lnTo>
                <a:lnTo>
                  <a:pt x="13" y="280"/>
                </a:lnTo>
                <a:lnTo>
                  <a:pt x="4" y="358"/>
                </a:lnTo>
                <a:lnTo>
                  <a:pt x="0" y="387"/>
                </a:lnTo>
                <a:lnTo>
                  <a:pt x="0" y="401"/>
                </a:lnTo>
                <a:lnTo>
                  <a:pt x="0" y="401"/>
                </a:lnTo>
                <a:lnTo>
                  <a:pt x="13" y="572"/>
                </a:lnTo>
                <a:lnTo>
                  <a:pt x="13" y="572"/>
                </a:lnTo>
                <a:lnTo>
                  <a:pt x="16" y="607"/>
                </a:lnTo>
                <a:lnTo>
                  <a:pt x="16" y="622"/>
                </a:lnTo>
                <a:lnTo>
                  <a:pt x="17" y="629"/>
                </a:lnTo>
                <a:lnTo>
                  <a:pt x="17" y="629"/>
                </a:lnTo>
                <a:lnTo>
                  <a:pt x="19" y="633"/>
                </a:lnTo>
                <a:lnTo>
                  <a:pt x="23" y="634"/>
                </a:lnTo>
                <a:lnTo>
                  <a:pt x="28" y="635"/>
                </a:lnTo>
                <a:lnTo>
                  <a:pt x="28" y="635"/>
                </a:lnTo>
                <a:lnTo>
                  <a:pt x="33" y="660"/>
                </a:lnTo>
                <a:lnTo>
                  <a:pt x="40" y="689"/>
                </a:lnTo>
                <a:lnTo>
                  <a:pt x="40" y="689"/>
                </a:lnTo>
                <a:lnTo>
                  <a:pt x="43" y="695"/>
                </a:lnTo>
                <a:lnTo>
                  <a:pt x="51" y="704"/>
                </a:lnTo>
                <a:lnTo>
                  <a:pt x="60" y="711"/>
                </a:lnTo>
                <a:lnTo>
                  <a:pt x="66" y="714"/>
                </a:lnTo>
                <a:lnTo>
                  <a:pt x="71" y="715"/>
                </a:lnTo>
                <a:lnTo>
                  <a:pt x="71" y="715"/>
                </a:lnTo>
                <a:lnTo>
                  <a:pt x="80" y="716"/>
                </a:lnTo>
                <a:lnTo>
                  <a:pt x="86" y="715"/>
                </a:lnTo>
                <a:lnTo>
                  <a:pt x="89" y="712"/>
                </a:lnTo>
                <a:lnTo>
                  <a:pt x="91" y="710"/>
                </a:lnTo>
                <a:lnTo>
                  <a:pt x="91" y="710"/>
                </a:lnTo>
                <a:lnTo>
                  <a:pt x="91" y="706"/>
                </a:lnTo>
                <a:lnTo>
                  <a:pt x="89" y="705"/>
                </a:lnTo>
                <a:lnTo>
                  <a:pt x="88" y="704"/>
                </a:lnTo>
                <a:lnTo>
                  <a:pt x="88" y="704"/>
                </a:lnTo>
                <a:lnTo>
                  <a:pt x="89" y="704"/>
                </a:lnTo>
                <a:lnTo>
                  <a:pt x="93" y="704"/>
                </a:lnTo>
                <a:lnTo>
                  <a:pt x="94" y="704"/>
                </a:lnTo>
                <a:lnTo>
                  <a:pt x="95" y="703"/>
                </a:lnTo>
                <a:lnTo>
                  <a:pt x="97" y="701"/>
                </a:lnTo>
                <a:lnTo>
                  <a:pt x="97" y="698"/>
                </a:lnTo>
                <a:lnTo>
                  <a:pt x="97" y="698"/>
                </a:lnTo>
                <a:lnTo>
                  <a:pt x="95" y="691"/>
                </a:lnTo>
                <a:lnTo>
                  <a:pt x="93" y="685"/>
                </a:lnTo>
                <a:lnTo>
                  <a:pt x="88" y="672"/>
                </a:lnTo>
                <a:lnTo>
                  <a:pt x="88" y="672"/>
                </a:lnTo>
                <a:lnTo>
                  <a:pt x="86" y="663"/>
                </a:lnTo>
                <a:lnTo>
                  <a:pt x="82" y="650"/>
                </a:lnTo>
                <a:lnTo>
                  <a:pt x="80" y="633"/>
                </a:lnTo>
                <a:lnTo>
                  <a:pt x="80" y="633"/>
                </a:lnTo>
                <a:lnTo>
                  <a:pt x="82" y="628"/>
                </a:lnTo>
                <a:lnTo>
                  <a:pt x="84" y="624"/>
                </a:lnTo>
                <a:lnTo>
                  <a:pt x="84" y="621"/>
                </a:lnTo>
                <a:lnTo>
                  <a:pt x="84" y="621"/>
                </a:lnTo>
                <a:lnTo>
                  <a:pt x="86" y="614"/>
                </a:lnTo>
                <a:lnTo>
                  <a:pt x="86" y="610"/>
                </a:lnTo>
                <a:lnTo>
                  <a:pt x="84" y="604"/>
                </a:lnTo>
                <a:lnTo>
                  <a:pt x="84" y="604"/>
                </a:lnTo>
                <a:lnTo>
                  <a:pt x="81" y="587"/>
                </a:lnTo>
                <a:lnTo>
                  <a:pt x="80" y="570"/>
                </a:lnTo>
                <a:lnTo>
                  <a:pt x="80" y="570"/>
                </a:lnTo>
                <a:lnTo>
                  <a:pt x="80" y="565"/>
                </a:lnTo>
                <a:lnTo>
                  <a:pt x="81" y="560"/>
                </a:lnTo>
                <a:lnTo>
                  <a:pt x="84" y="548"/>
                </a:lnTo>
                <a:lnTo>
                  <a:pt x="91" y="530"/>
                </a:lnTo>
                <a:lnTo>
                  <a:pt x="91" y="530"/>
                </a:lnTo>
                <a:lnTo>
                  <a:pt x="94" y="520"/>
                </a:lnTo>
                <a:lnTo>
                  <a:pt x="101" y="506"/>
                </a:lnTo>
                <a:lnTo>
                  <a:pt x="111" y="486"/>
                </a:lnTo>
                <a:lnTo>
                  <a:pt x="134" y="627"/>
                </a:lnTo>
                <a:lnTo>
                  <a:pt x="134" y="627"/>
                </a:lnTo>
                <a:lnTo>
                  <a:pt x="136" y="635"/>
                </a:lnTo>
                <a:lnTo>
                  <a:pt x="139" y="643"/>
                </a:lnTo>
                <a:lnTo>
                  <a:pt x="139" y="643"/>
                </a:lnTo>
                <a:lnTo>
                  <a:pt x="141" y="648"/>
                </a:lnTo>
                <a:lnTo>
                  <a:pt x="145" y="654"/>
                </a:lnTo>
                <a:lnTo>
                  <a:pt x="149" y="660"/>
                </a:lnTo>
                <a:lnTo>
                  <a:pt x="151" y="664"/>
                </a:lnTo>
                <a:lnTo>
                  <a:pt x="151" y="664"/>
                </a:lnTo>
                <a:lnTo>
                  <a:pt x="157" y="683"/>
                </a:lnTo>
                <a:lnTo>
                  <a:pt x="173" y="724"/>
                </a:lnTo>
                <a:lnTo>
                  <a:pt x="197" y="790"/>
                </a:lnTo>
                <a:lnTo>
                  <a:pt x="197" y="790"/>
                </a:lnTo>
                <a:lnTo>
                  <a:pt x="210" y="830"/>
                </a:lnTo>
                <a:lnTo>
                  <a:pt x="210" y="830"/>
                </a:lnTo>
                <a:lnTo>
                  <a:pt x="216" y="930"/>
                </a:lnTo>
                <a:lnTo>
                  <a:pt x="216" y="930"/>
                </a:lnTo>
                <a:lnTo>
                  <a:pt x="228" y="974"/>
                </a:lnTo>
                <a:lnTo>
                  <a:pt x="235" y="1007"/>
                </a:lnTo>
                <a:lnTo>
                  <a:pt x="238" y="1019"/>
                </a:lnTo>
                <a:lnTo>
                  <a:pt x="239" y="1026"/>
                </a:lnTo>
                <a:lnTo>
                  <a:pt x="239" y="1026"/>
                </a:lnTo>
                <a:lnTo>
                  <a:pt x="240" y="1053"/>
                </a:lnTo>
                <a:lnTo>
                  <a:pt x="240" y="1067"/>
                </a:lnTo>
                <a:lnTo>
                  <a:pt x="239" y="1078"/>
                </a:lnTo>
                <a:lnTo>
                  <a:pt x="239" y="1078"/>
                </a:lnTo>
                <a:lnTo>
                  <a:pt x="239" y="1084"/>
                </a:lnTo>
                <a:lnTo>
                  <a:pt x="239" y="1096"/>
                </a:lnTo>
                <a:lnTo>
                  <a:pt x="243" y="1127"/>
                </a:lnTo>
                <a:lnTo>
                  <a:pt x="248" y="1169"/>
                </a:lnTo>
                <a:lnTo>
                  <a:pt x="256" y="1175"/>
                </a:lnTo>
                <a:lnTo>
                  <a:pt x="256" y="1175"/>
                </a:lnTo>
                <a:lnTo>
                  <a:pt x="256" y="1175"/>
                </a:lnTo>
                <a:lnTo>
                  <a:pt x="256" y="1175"/>
                </a:lnTo>
                <a:lnTo>
                  <a:pt x="250" y="1190"/>
                </a:lnTo>
                <a:lnTo>
                  <a:pt x="250" y="1190"/>
                </a:lnTo>
                <a:lnTo>
                  <a:pt x="246" y="1200"/>
                </a:lnTo>
                <a:lnTo>
                  <a:pt x="243" y="1210"/>
                </a:lnTo>
                <a:lnTo>
                  <a:pt x="238" y="1218"/>
                </a:lnTo>
                <a:lnTo>
                  <a:pt x="231" y="1229"/>
                </a:lnTo>
                <a:lnTo>
                  <a:pt x="231" y="1229"/>
                </a:lnTo>
                <a:lnTo>
                  <a:pt x="208" y="1254"/>
                </a:lnTo>
                <a:lnTo>
                  <a:pt x="198" y="1264"/>
                </a:lnTo>
                <a:lnTo>
                  <a:pt x="196" y="1268"/>
                </a:lnTo>
                <a:lnTo>
                  <a:pt x="193" y="1272"/>
                </a:lnTo>
                <a:lnTo>
                  <a:pt x="193" y="1272"/>
                </a:lnTo>
                <a:lnTo>
                  <a:pt x="193" y="1279"/>
                </a:lnTo>
                <a:lnTo>
                  <a:pt x="193" y="1287"/>
                </a:lnTo>
                <a:lnTo>
                  <a:pt x="197" y="1301"/>
                </a:lnTo>
                <a:lnTo>
                  <a:pt x="197" y="1301"/>
                </a:lnTo>
                <a:lnTo>
                  <a:pt x="198" y="1302"/>
                </a:lnTo>
                <a:lnTo>
                  <a:pt x="200" y="1303"/>
                </a:lnTo>
                <a:lnTo>
                  <a:pt x="211" y="1304"/>
                </a:lnTo>
                <a:lnTo>
                  <a:pt x="244" y="1308"/>
                </a:lnTo>
                <a:lnTo>
                  <a:pt x="262" y="1309"/>
                </a:lnTo>
                <a:lnTo>
                  <a:pt x="278" y="1309"/>
                </a:lnTo>
                <a:lnTo>
                  <a:pt x="290" y="1308"/>
                </a:lnTo>
                <a:lnTo>
                  <a:pt x="293" y="1308"/>
                </a:lnTo>
                <a:lnTo>
                  <a:pt x="296" y="1307"/>
                </a:lnTo>
                <a:lnTo>
                  <a:pt x="296" y="1307"/>
                </a:lnTo>
                <a:lnTo>
                  <a:pt x="299" y="1302"/>
                </a:lnTo>
                <a:lnTo>
                  <a:pt x="303" y="1297"/>
                </a:lnTo>
                <a:lnTo>
                  <a:pt x="312" y="1281"/>
                </a:lnTo>
                <a:lnTo>
                  <a:pt x="322" y="1266"/>
                </a:lnTo>
                <a:lnTo>
                  <a:pt x="327" y="1260"/>
                </a:lnTo>
                <a:lnTo>
                  <a:pt x="333" y="1255"/>
                </a:lnTo>
                <a:lnTo>
                  <a:pt x="333" y="1255"/>
                </a:lnTo>
                <a:lnTo>
                  <a:pt x="343" y="1247"/>
                </a:lnTo>
                <a:lnTo>
                  <a:pt x="347" y="1244"/>
                </a:lnTo>
                <a:lnTo>
                  <a:pt x="349" y="1240"/>
                </a:lnTo>
                <a:lnTo>
                  <a:pt x="351" y="1237"/>
                </a:lnTo>
                <a:lnTo>
                  <a:pt x="353" y="1232"/>
                </a:lnTo>
                <a:lnTo>
                  <a:pt x="354" y="1227"/>
                </a:lnTo>
                <a:lnTo>
                  <a:pt x="354" y="1221"/>
                </a:lnTo>
                <a:lnTo>
                  <a:pt x="354" y="1221"/>
                </a:lnTo>
                <a:lnTo>
                  <a:pt x="350" y="1196"/>
                </a:lnTo>
                <a:lnTo>
                  <a:pt x="348" y="1177"/>
                </a:lnTo>
                <a:lnTo>
                  <a:pt x="348" y="1177"/>
                </a:lnTo>
                <a:lnTo>
                  <a:pt x="348" y="1173"/>
                </a:lnTo>
                <a:lnTo>
                  <a:pt x="350" y="1168"/>
                </a:lnTo>
                <a:lnTo>
                  <a:pt x="353" y="1163"/>
                </a:lnTo>
                <a:lnTo>
                  <a:pt x="354" y="1158"/>
                </a:lnTo>
                <a:lnTo>
                  <a:pt x="354" y="1158"/>
                </a:lnTo>
                <a:lnTo>
                  <a:pt x="353" y="1146"/>
                </a:lnTo>
                <a:lnTo>
                  <a:pt x="353" y="1139"/>
                </a:lnTo>
                <a:lnTo>
                  <a:pt x="354" y="1129"/>
                </a:lnTo>
                <a:lnTo>
                  <a:pt x="354" y="1129"/>
                </a:lnTo>
                <a:lnTo>
                  <a:pt x="355" y="1095"/>
                </a:lnTo>
                <a:lnTo>
                  <a:pt x="356" y="1072"/>
                </a:lnTo>
                <a:lnTo>
                  <a:pt x="356" y="1072"/>
                </a:lnTo>
                <a:lnTo>
                  <a:pt x="360" y="1071"/>
                </a:lnTo>
                <a:lnTo>
                  <a:pt x="368" y="1069"/>
                </a:lnTo>
                <a:lnTo>
                  <a:pt x="374" y="1066"/>
                </a:lnTo>
                <a:lnTo>
                  <a:pt x="380" y="1063"/>
                </a:lnTo>
                <a:lnTo>
                  <a:pt x="385" y="1058"/>
                </a:lnTo>
                <a:lnTo>
                  <a:pt x="390" y="1052"/>
                </a:lnTo>
                <a:lnTo>
                  <a:pt x="390" y="1052"/>
                </a:lnTo>
                <a:lnTo>
                  <a:pt x="394" y="1046"/>
                </a:lnTo>
                <a:lnTo>
                  <a:pt x="396" y="1040"/>
                </a:lnTo>
                <a:lnTo>
                  <a:pt x="397" y="1035"/>
                </a:lnTo>
                <a:lnTo>
                  <a:pt x="397" y="1030"/>
                </a:lnTo>
                <a:lnTo>
                  <a:pt x="396" y="1023"/>
                </a:lnTo>
                <a:lnTo>
                  <a:pt x="394" y="1018"/>
                </a:lnTo>
                <a:lnTo>
                  <a:pt x="394" y="1018"/>
                </a:lnTo>
                <a:lnTo>
                  <a:pt x="391" y="1013"/>
                </a:lnTo>
                <a:lnTo>
                  <a:pt x="390" y="1006"/>
                </a:lnTo>
                <a:lnTo>
                  <a:pt x="389" y="1001"/>
                </a:lnTo>
                <a:lnTo>
                  <a:pt x="388" y="997"/>
                </a:lnTo>
                <a:lnTo>
                  <a:pt x="388" y="997"/>
                </a:lnTo>
                <a:lnTo>
                  <a:pt x="384" y="995"/>
                </a:lnTo>
                <a:lnTo>
                  <a:pt x="383" y="994"/>
                </a:lnTo>
                <a:lnTo>
                  <a:pt x="382" y="993"/>
                </a:lnTo>
                <a:lnTo>
                  <a:pt x="382" y="993"/>
                </a:lnTo>
                <a:lnTo>
                  <a:pt x="365" y="932"/>
                </a:lnTo>
                <a:lnTo>
                  <a:pt x="354" y="889"/>
                </a:lnTo>
                <a:lnTo>
                  <a:pt x="348" y="863"/>
                </a:lnTo>
                <a:lnTo>
                  <a:pt x="348" y="863"/>
                </a:lnTo>
                <a:lnTo>
                  <a:pt x="347" y="855"/>
                </a:lnTo>
                <a:lnTo>
                  <a:pt x="348" y="848"/>
                </a:lnTo>
                <a:lnTo>
                  <a:pt x="348" y="843"/>
                </a:lnTo>
                <a:lnTo>
                  <a:pt x="348" y="840"/>
                </a:lnTo>
                <a:lnTo>
                  <a:pt x="348" y="840"/>
                </a:lnTo>
                <a:lnTo>
                  <a:pt x="348" y="837"/>
                </a:lnTo>
                <a:lnTo>
                  <a:pt x="349" y="827"/>
                </a:lnTo>
                <a:lnTo>
                  <a:pt x="353" y="815"/>
                </a:lnTo>
                <a:lnTo>
                  <a:pt x="356" y="804"/>
                </a:lnTo>
                <a:lnTo>
                  <a:pt x="356" y="804"/>
                </a:lnTo>
                <a:lnTo>
                  <a:pt x="363" y="778"/>
                </a:lnTo>
                <a:lnTo>
                  <a:pt x="376" y="734"/>
                </a:lnTo>
                <a:lnTo>
                  <a:pt x="390" y="675"/>
                </a:lnTo>
                <a:lnTo>
                  <a:pt x="390" y="675"/>
                </a:lnTo>
                <a:lnTo>
                  <a:pt x="389" y="681"/>
                </a:lnTo>
                <a:lnTo>
                  <a:pt x="388" y="695"/>
                </a:lnTo>
                <a:lnTo>
                  <a:pt x="386" y="703"/>
                </a:lnTo>
                <a:lnTo>
                  <a:pt x="386" y="709"/>
                </a:lnTo>
                <a:lnTo>
                  <a:pt x="388" y="714"/>
                </a:lnTo>
                <a:lnTo>
                  <a:pt x="389" y="715"/>
                </a:lnTo>
                <a:lnTo>
                  <a:pt x="390" y="715"/>
                </a:lnTo>
                <a:lnTo>
                  <a:pt x="390" y="715"/>
                </a:lnTo>
                <a:lnTo>
                  <a:pt x="394" y="714"/>
                </a:lnTo>
                <a:lnTo>
                  <a:pt x="396" y="710"/>
                </a:lnTo>
                <a:lnTo>
                  <a:pt x="402" y="699"/>
                </a:lnTo>
                <a:lnTo>
                  <a:pt x="406" y="688"/>
                </a:lnTo>
                <a:lnTo>
                  <a:pt x="407" y="683"/>
                </a:lnTo>
                <a:lnTo>
                  <a:pt x="407" y="683"/>
                </a:lnTo>
                <a:lnTo>
                  <a:pt x="413" y="710"/>
                </a:lnTo>
                <a:lnTo>
                  <a:pt x="413" y="710"/>
                </a:lnTo>
                <a:lnTo>
                  <a:pt x="412" y="715"/>
                </a:lnTo>
                <a:lnTo>
                  <a:pt x="408" y="726"/>
                </a:lnTo>
                <a:lnTo>
                  <a:pt x="406" y="735"/>
                </a:lnTo>
                <a:lnTo>
                  <a:pt x="406" y="739"/>
                </a:lnTo>
                <a:lnTo>
                  <a:pt x="407" y="741"/>
                </a:lnTo>
                <a:lnTo>
                  <a:pt x="407" y="741"/>
                </a:lnTo>
                <a:lnTo>
                  <a:pt x="409" y="741"/>
                </a:lnTo>
                <a:lnTo>
                  <a:pt x="413" y="741"/>
                </a:lnTo>
                <a:lnTo>
                  <a:pt x="420" y="738"/>
                </a:lnTo>
                <a:lnTo>
                  <a:pt x="430" y="732"/>
                </a:lnTo>
                <a:lnTo>
                  <a:pt x="430" y="732"/>
                </a:lnTo>
                <a:lnTo>
                  <a:pt x="437" y="733"/>
                </a:lnTo>
                <a:lnTo>
                  <a:pt x="443" y="732"/>
                </a:lnTo>
                <a:lnTo>
                  <a:pt x="446" y="730"/>
                </a:lnTo>
                <a:lnTo>
                  <a:pt x="447" y="729"/>
                </a:lnTo>
                <a:lnTo>
                  <a:pt x="447" y="729"/>
                </a:lnTo>
                <a:lnTo>
                  <a:pt x="460" y="707"/>
                </a:lnTo>
                <a:lnTo>
                  <a:pt x="467" y="694"/>
                </a:lnTo>
                <a:lnTo>
                  <a:pt x="470" y="687"/>
                </a:lnTo>
                <a:lnTo>
                  <a:pt x="470" y="687"/>
                </a:lnTo>
                <a:lnTo>
                  <a:pt x="472" y="671"/>
                </a:lnTo>
                <a:lnTo>
                  <a:pt x="473" y="660"/>
                </a:lnTo>
                <a:lnTo>
                  <a:pt x="473" y="641"/>
                </a:lnTo>
                <a:lnTo>
                  <a:pt x="473" y="641"/>
                </a:lnTo>
                <a:lnTo>
                  <a:pt x="475" y="639"/>
                </a:lnTo>
                <a:lnTo>
                  <a:pt x="478" y="627"/>
                </a:lnTo>
                <a:lnTo>
                  <a:pt x="478" y="627"/>
                </a:lnTo>
                <a:lnTo>
                  <a:pt x="483" y="612"/>
                </a:lnTo>
                <a:lnTo>
                  <a:pt x="487" y="593"/>
                </a:lnTo>
                <a:lnTo>
                  <a:pt x="490" y="575"/>
                </a:lnTo>
                <a:lnTo>
                  <a:pt x="493" y="564"/>
                </a:lnTo>
                <a:lnTo>
                  <a:pt x="493" y="564"/>
                </a:lnTo>
                <a:lnTo>
                  <a:pt x="496" y="550"/>
                </a:lnTo>
                <a:lnTo>
                  <a:pt x="499" y="541"/>
                </a:lnTo>
                <a:lnTo>
                  <a:pt x="499" y="541"/>
                </a:lnTo>
                <a:lnTo>
                  <a:pt x="495" y="523"/>
                </a:lnTo>
                <a:lnTo>
                  <a:pt x="487" y="486"/>
                </a:lnTo>
                <a:lnTo>
                  <a:pt x="473" y="432"/>
                </a:lnTo>
                <a:lnTo>
                  <a:pt x="473" y="432"/>
                </a:lnTo>
                <a:lnTo>
                  <a:pt x="477" y="433"/>
                </a:lnTo>
                <a:lnTo>
                  <a:pt x="481" y="433"/>
                </a:lnTo>
                <a:lnTo>
                  <a:pt x="485" y="433"/>
                </a:lnTo>
                <a:lnTo>
                  <a:pt x="490" y="431"/>
                </a:lnTo>
                <a:lnTo>
                  <a:pt x="494" y="426"/>
                </a:lnTo>
                <a:lnTo>
                  <a:pt x="496" y="419"/>
                </a:lnTo>
                <a:lnTo>
                  <a:pt x="496" y="407"/>
                </a:lnTo>
                <a:lnTo>
                  <a:pt x="496" y="407"/>
                </a:lnTo>
                <a:lnTo>
                  <a:pt x="494" y="393"/>
                </a:lnTo>
                <a:lnTo>
                  <a:pt x="492" y="380"/>
                </a:lnTo>
                <a:lnTo>
                  <a:pt x="485" y="356"/>
                </a:lnTo>
                <a:lnTo>
                  <a:pt x="478" y="334"/>
                </a:lnTo>
                <a:lnTo>
                  <a:pt x="470" y="318"/>
                </a:lnTo>
                <a:lnTo>
                  <a:pt x="470" y="318"/>
                </a:lnTo>
                <a:lnTo>
                  <a:pt x="452" y="286"/>
                </a:lnTo>
                <a:lnTo>
                  <a:pt x="440" y="265"/>
                </a:lnTo>
                <a:lnTo>
                  <a:pt x="427" y="241"/>
                </a:lnTo>
                <a:lnTo>
                  <a:pt x="427" y="241"/>
                </a:lnTo>
                <a:lnTo>
                  <a:pt x="402" y="188"/>
                </a:lnTo>
                <a:lnTo>
                  <a:pt x="391" y="167"/>
                </a:lnTo>
                <a:lnTo>
                  <a:pt x="384" y="155"/>
                </a:lnTo>
                <a:lnTo>
                  <a:pt x="384" y="155"/>
                </a:lnTo>
                <a:lnTo>
                  <a:pt x="380" y="152"/>
                </a:lnTo>
                <a:lnTo>
                  <a:pt x="376" y="147"/>
                </a:lnTo>
                <a:lnTo>
                  <a:pt x="367" y="141"/>
                </a:lnTo>
                <a:lnTo>
                  <a:pt x="357" y="136"/>
                </a:lnTo>
                <a:lnTo>
                  <a:pt x="348" y="130"/>
                </a:lnTo>
                <a:lnTo>
                  <a:pt x="337" y="126"/>
                </a:lnTo>
                <a:lnTo>
                  <a:pt x="325" y="123"/>
                </a:lnTo>
                <a:lnTo>
                  <a:pt x="313" y="122"/>
                </a:lnTo>
                <a:lnTo>
                  <a:pt x="313" y="122"/>
                </a:lnTo>
                <a:lnTo>
                  <a:pt x="268" y="119"/>
                </a:lnTo>
                <a:lnTo>
                  <a:pt x="245" y="118"/>
                </a:lnTo>
                <a:lnTo>
                  <a:pt x="231" y="118"/>
                </a:lnTo>
                <a:lnTo>
                  <a:pt x="231" y="118"/>
                </a:lnTo>
                <a:lnTo>
                  <a:pt x="232" y="114"/>
                </a:lnTo>
                <a:lnTo>
                  <a:pt x="232" y="110"/>
                </a:lnTo>
                <a:lnTo>
                  <a:pt x="231" y="103"/>
                </a:lnTo>
                <a:lnTo>
                  <a:pt x="231" y="103"/>
                </a:lnTo>
                <a:lnTo>
                  <a:pt x="227" y="100"/>
                </a:lnTo>
                <a:lnTo>
                  <a:pt x="225" y="99"/>
                </a:lnTo>
                <a:lnTo>
                  <a:pt x="222" y="99"/>
                </a:lnTo>
                <a:lnTo>
                  <a:pt x="222" y="99"/>
                </a:lnTo>
                <a:lnTo>
                  <a:pt x="222" y="99"/>
                </a:lnTo>
                <a:lnTo>
                  <a:pt x="219" y="50"/>
                </a:lnTo>
                <a:lnTo>
                  <a:pt x="219" y="50"/>
                </a:lnTo>
                <a:lnTo>
                  <a:pt x="220" y="48"/>
                </a:lnTo>
                <a:lnTo>
                  <a:pt x="221" y="48"/>
                </a:lnTo>
                <a:lnTo>
                  <a:pt x="222" y="45"/>
                </a:lnTo>
                <a:lnTo>
                  <a:pt x="221" y="43"/>
                </a:lnTo>
                <a:lnTo>
                  <a:pt x="220" y="41"/>
                </a:lnTo>
                <a:lnTo>
                  <a:pt x="210" y="32"/>
                </a:lnTo>
                <a:lnTo>
                  <a:pt x="210" y="32"/>
                </a:lnTo>
                <a:lnTo>
                  <a:pt x="199" y="23"/>
                </a:lnTo>
                <a:lnTo>
                  <a:pt x="193" y="15"/>
                </a:lnTo>
                <a:lnTo>
                  <a:pt x="187" y="10"/>
                </a:lnTo>
                <a:lnTo>
                  <a:pt x="184" y="8"/>
                </a:lnTo>
                <a:lnTo>
                  <a:pt x="179" y="7"/>
                </a:lnTo>
                <a:lnTo>
                  <a:pt x="179" y="7"/>
                </a:lnTo>
                <a:lnTo>
                  <a:pt x="165" y="3"/>
                </a:lnTo>
                <a:lnTo>
                  <a:pt x="159" y="2"/>
                </a:lnTo>
                <a:lnTo>
                  <a:pt x="153" y="1"/>
                </a:lnTo>
                <a:lnTo>
                  <a:pt x="153" y="1"/>
                </a:lnTo>
                <a:lnTo>
                  <a:pt x="140" y="0"/>
                </a:lnTo>
                <a:lnTo>
                  <a:pt x="134" y="0"/>
                </a:lnTo>
                <a:lnTo>
                  <a:pt x="128" y="1"/>
                </a:lnTo>
                <a:lnTo>
                  <a:pt x="128" y="1"/>
                </a:lnTo>
                <a:lnTo>
                  <a:pt x="123" y="3"/>
                </a:lnTo>
                <a:lnTo>
                  <a:pt x="121" y="7"/>
                </a:lnTo>
                <a:lnTo>
                  <a:pt x="116" y="9"/>
                </a:lnTo>
                <a:lnTo>
                  <a:pt x="107" y="13"/>
                </a:lnTo>
                <a:lnTo>
                  <a:pt x="107" y="13"/>
                </a:lnTo>
                <a:lnTo>
                  <a:pt x="93" y="18"/>
                </a:lnTo>
                <a:lnTo>
                  <a:pt x="89" y="20"/>
                </a:lnTo>
                <a:lnTo>
                  <a:pt x="84" y="24"/>
                </a:lnTo>
                <a:lnTo>
                  <a:pt x="84" y="24"/>
                </a:lnTo>
                <a:lnTo>
                  <a:pt x="74" y="41"/>
                </a:lnTo>
                <a:lnTo>
                  <a:pt x="74" y="41"/>
                </a:lnTo>
                <a:lnTo>
                  <a:pt x="71" y="47"/>
                </a:lnTo>
                <a:lnTo>
                  <a:pt x="70" y="50"/>
                </a:lnTo>
                <a:lnTo>
                  <a:pt x="69" y="55"/>
                </a:lnTo>
                <a:lnTo>
                  <a:pt x="68" y="61"/>
                </a:lnTo>
                <a:lnTo>
                  <a:pt x="68" y="61"/>
                </a:lnTo>
                <a:lnTo>
                  <a:pt x="66" y="67"/>
                </a:lnTo>
                <a:lnTo>
                  <a:pt x="66" y="71"/>
                </a:lnTo>
                <a:lnTo>
                  <a:pt x="65" y="82"/>
                </a:lnTo>
                <a:lnTo>
                  <a:pt x="65" y="82"/>
                </a:lnTo>
                <a:lnTo>
                  <a:pt x="65" y="88"/>
                </a:lnTo>
                <a:lnTo>
                  <a:pt x="68" y="96"/>
                </a:lnTo>
                <a:lnTo>
                  <a:pt x="69" y="103"/>
                </a:lnTo>
                <a:lnTo>
                  <a:pt x="71" y="110"/>
                </a:lnTo>
                <a:lnTo>
                  <a:pt x="74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2161DA72-7527-4FAF-94E1-1272FEEAE6DC}"/>
              </a:ext>
            </a:extLst>
          </p:cNvPr>
          <p:cNvSpPr>
            <a:spLocks/>
          </p:cNvSpPr>
          <p:nvPr/>
        </p:nvSpPr>
        <p:spPr bwMode="auto">
          <a:xfrm>
            <a:off x="6033120" y="984960"/>
            <a:ext cx="1494853" cy="1318915"/>
          </a:xfrm>
          <a:custGeom>
            <a:avLst/>
            <a:gdLst>
              <a:gd name="T0" fmla="*/ 416 w 1215"/>
              <a:gd name="T1" fmla="*/ 112 h 1072"/>
              <a:gd name="T2" fmla="*/ 274 w 1215"/>
              <a:gd name="T3" fmla="*/ 124 h 1072"/>
              <a:gd name="T4" fmla="*/ 202 w 1215"/>
              <a:gd name="T5" fmla="*/ 132 h 1072"/>
              <a:gd name="T6" fmla="*/ 126 w 1215"/>
              <a:gd name="T7" fmla="*/ 91 h 1072"/>
              <a:gd name="T8" fmla="*/ 124 w 1215"/>
              <a:gd name="T9" fmla="*/ 106 h 1072"/>
              <a:gd name="T10" fmla="*/ 72 w 1215"/>
              <a:gd name="T11" fmla="*/ 136 h 1072"/>
              <a:gd name="T12" fmla="*/ 35 w 1215"/>
              <a:gd name="T13" fmla="*/ 149 h 1072"/>
              <a:gd name="T14" fmla="*/ 89 w 1215"/>
              <a:gd name="T15" fmla="*/ 159 h 1072"/>
              <a:gd name="T16" fmla="*/ 0 w 1215"/>
              <a:gd name="T17" fmla="*/ 179 h 1072"/>
              <a:gd name="T18" fmla="*/ 63 w 1215"/>
              <a:gd name="T19" fmla="*/ 180 h 1072"/>
              <a:gd name="T20" fmla="*/ 20 w 1215"/>
              <a:gd name="T21" fmla="*/ 199 h 1072"/>
              <a:gd name="T22" fmla="*/ 89 w 1215"/>
              <a:gd name="T23" fmla="*/ 204 h 1072"/>
              <a:gd name="T24" fmla="*/ 50 w 1215"/>
              <a:gd name="T25" fmla="*/ 224 h 1072"/>
              <a:gd name="T26" fmla="*/ 127 w 1215"/>
              <a:gd name="T27" fmla="*/ 217 h 1072"/>
              <a:gd name="T28" fmla="*/ 199 w 1215"/>
              <a:gd name="T29" fmla="*/ 214 h 1072"/>
              <a:gd name="T30" fmla="*/ 335 w 1215"/>
              <a:gd name="T31" fmla="*/ 213 h 1072"/>
              <a:gd name="T32" fmla="*/ 573 w 1215"/>
              <a:gd name="T33" fmla="*/ 251 h 1072"/>
              <a:gd name="T34" fmla="*/ 568 w 1215"/>
              <a:gd name="T35" fmla="*/ 354 h 1072"/>
              <a:gd name="T36" fmla="*/ 568 w 1215"/>
              <a:gd name="T37" fmla="*/ 628 h 1072"/>
              <a:gd name="T38" fmla="*/ 663 w 1215"/>
              <a:gd name="T39" fmla="*/ 648 h 1072"/>
              <a:gd name="T40" fmla="*/ 483 w 1215"/>
              <a:gd name="T41" fmla="*/ 847 h 1072"/>
              <a:gd name="T42" fmla="*/ 443 w 1215"/>
              <a:gd name="T43" fmla="*/ 871 h 1072"/>
              <a:gd name="T44" fmla="*/ 385 w 1215"/>
              <a:gd name="T45" fmla="*/ 906 h 1072"/>
              <a:gd name="T46" fmla="*/ 400 w 1215"/>
              <a:gd name="T47" fmla="*/ 918 h 1072"/>
              <a:gd name="T48" fmla="*/ 425 w 1215"/>
              <a:gd name="T49" fmla="*/ 927 h 1072"/>
              <a:gd name="T50" fmla="*/ 374 w 1215"/>
              <a:gd name="T51" fmla="*/ 979 h 1072"/>
              <a:gd name="T52" fmla="*/ 351 w 1215"/>
              <a:gd name="T53" fmla="*/ 996 h 1072"/>
              <a:gd name="T54" fmla="*/ 384 w 1215"/>
              <a:gd name="T55" fmla="*/ 997 h 1072"/>
              <a:gd name="T56" fmla="*/ 364 w 1215"/>
              <a:gd name="T57" fmla="*/ 1025 h 1072"/>
              <a:gd name="T58" fmla="*/ 398 w 1215"/>
              <a:gd name="T59" fmla="*/ 1022 h 1072"/>
              <a:gd name="T60" fmla="*/ 420 w 1215"/>
              <a:gd name="T61" fmla="*/ 1014 h 1072"/>
              <a:gd name="T62" fmla="*/ 521 w 1215"/>
              <a:gd name="T63" fmla="*/ 976 h 1072"/>
              <a:gd name="T64" fmla="*/ 471 w 1215"/>
              <a:gd name="T65" fmla="*/ 1017 h 1072"/>
              <a:gd name="T66" fmla="*/ 473 w 1215"/>
              <a:gd name="T67" fmla="*/ 1042 h 1072"/>
              <a:gd name="T68" fmla="*/ 557 w 1215"/>
              <a:gd name="T69" fmla="*/ 1070 h 1072"/>
              <a:gd name="T70" fmla="*/ 678 w 1215"/>
              <a:gd name="T71" fmla="*/ 1002 h 1072"/>
              <a:gd name="T72" fmla="*/ 702 w 1215"/>
              <a:gd name="T73" fmla="*/ 972 h 1072"/>
              <a:gd name="T74" fmla="*/ 727 w 1215"/>
              <a:gd name="T75" fmla="*/ 927 h 1072"/>
              <a:gd name="T76" fmla="*/ 747 w 1215"/>
              <a:gd name="T77" fmla="*/ 812 h 1072"/>
              <a:gd name="T78" fmla="*/ 828 w 1215"/>
              <a:gd name="T79" fmla="*/ 730 h 1072"/>
              <a:gd name="T80" fmla="*/ 1043 w 1215"/>
              <a:gd name="T81" fmla="*/ 801 h 1072"/>
              <a:gd name="T82" fmla="*/ 1050 w 1215"/>
              <a:gd name="T83" fmla="*/ 831 h 1072"/>
              <a:gd name="T84" fmla="*/ 1124 w 1215"/>
              <a:gd name="T85" fmla="*/ 824 h 1072"/>
              <a:gd name="T86" fmla="*/ 1147 w 1215"/>
              <a:gd name="T87" fmla="*/ 786 h 1072"/>
              <a:gd name="T88" fmla="*/ 1195 w 1215"/>
              <a:gd name="T89" fmla="*/ 741 h 1072"/>
              <a:gd name="T90" fmla="*/ 1211 w 1215"/>
              <a:gd name="T91" fmla="*/ 693 h 1072"/>
              <a:gd name="T92" fmla="*/ 1126 w 1215"/>
              <a:gd name="T93" fmla="*/ 668 h 1072"/>
              <a:gd name="T94" fmla="*/ 1110 w 1215"/>
              <a:gd name="T95" fmla="*/ 657 h 1072"/>
              <a:gd name="T96" fmla="*/ 967 w 1215"/>
              <a:gd name="T97" fmla="*/ 583 h 1072"/>
              <a:gd name="T98" fmla="*/ 983 w 1215"/>
              <a:gd name="T99" fmla="*/ 475 h 1072"/>
              <a:gd name="T100" fmla="*/ 975 w 1215"/>
              <a:gd name="T101" fmla="*/ 315 h 1072"/>
              <a:gd name="T102" fmla="*/ 923 w 1215"/>
              <a:gd name="T103" fmla="*/ 259 h 1072"/>
              <a:gd name="T104" fmla="*/ 882 w 1215"/>
              <a:gd name="T105" fmla="*/ 214 h 1072"/>
              <a:gd name="T106" fmla="*/ 847 w 1215"/>
              <a:gd name="T107" fmla="*/ 154 h 1072"/>
              <a:gd name="T108" fmla="*/ 823 w 1215"/>
              <a:gd name="T109" fmla="*/ 104 h 1072"/>
              <a:gd name="T110" fmla="*/ 802 w 1215"/>
              <a:gd name="T111" fmla="*/ 45 h 1072"/>
              <a:gd name="T112" fmla="*/ 714 w 1215"/>
              <a:gd name="T113" fmla="*/ 1 h 1072"/>
              <a:gd name="T114" fmla="*/ 641 w 1215"/>
              <a:gd name="T115" fmla="*/ 10 h 1072"/>
              <a:gd name="T116" fmla="*/ 570 w 1215"/>
              <a:gd name="T117" fmla="*/ 41 h 1072"/>
              <a:gd name="T118" fmla="*/ 523 w 1215"/>
              <a:gd name="T119" fmla="*/ 114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5" h="1072">
                <a:moveTo>
                  <a:pt x="523" y="114"/>
                </a:moveTo>
                <a:lnTo>
                  <a:pt x="523" y="114"/>
                </a:lnTo>
                <a:lnTo>
                  <a:pt x="483" y="112"/>
                </a:lnTo>
                <a:lnTo>
                  <a:pt x="451" y="109"/>
                </a:lnTo>
                <a:lnTo>
                  <a:pt x="428" y="109"/>
                </a:lnTo>
                <a:lnTo>
                  <a:pt x="428" y="109"/>
                </a:lnTo>
                <a:lnTo>
                  <a:pt x="416" y="112"/>
                </a:lnTo>
                <a:lnTo>
                  <a:pt x="406" y="114"/>
                </a:lnTo>
                <a:lnTo>
                  <a:pt x="397" y="117"/>
                </a:lnTo>
                <a:lnTo>
                  <a:pt x="388" y="119"/>
                </a:lnTo>
                <a:lnTo>
                  <a:pt x="388" y="119"/>
                </a:lnTo>
                <a:lnTo>
                  <a:pt x="331" y="122"/>
                </a:lnTo>
                <a:lnTo>
                  <a:pt x="274" y="124"/>
                </a:lnTo>
                <a:lnTo>
                  <a:pt x="274" y="124"/>
                </a:lnTo>
                <a:lnTo>
                  <a:pt x="238" y="126"/>
                </a:lnTo>
                <a:lnTo>
                  <a:pt x="219" y="127"/>
                </a:lnTo>
                <a:lnTo>
                  <a:pt x="212" y="128"/>
                </a:lnTo>
                <a:lnTo>
                  <a:pt x="209" y="129"/>
                </a:lnTo>
                <a:lnTo>
                  <a:pt x="209" y="129"/>
                </a:lnTo>
                <a:lnTo>
                  <a:pt x="207" y="131"/>
                </a:lnTo>
                <a:lnTo>
                  <a:pt x="202" y="132"/>
                </a:lnTo>
                <a:lnTo>
                  <a:pt x="188" y="131"/>
                </a:lnTo>
                <a:lnTo>
                  <a:pt x="169" y="129"/>
                </a:lnTo>
                <a:lnTo>
                  <a:pt x="169" y="129"/>
                </a:lnTo>
                <a:lnTo>
                  <a:pt x="163" y="123"/>
                </a:lnTo>
                <a:lnTo>
                  <a:pt x="149" y="109"/>
                </a:lnTo>
                <a:lnTo>
                  <a:pt x="132" y="96"/>
                </a:lnTo>
                <a:lnTo>
                  <a:pt x="126" y="91"/>
                </a:lnTo>
                <a:lnTo>
                  <a:pt x="119" y="89"/>
                </a:lnTo>
                <a:lnTo>
                  <a:pt x="119" y="89"/>
                </a:lnTo>
                <a:lnTo>
                  <a:pt x="116" y="91"/>
                </a:lnTo>
                <a:lnTo>
                  <a:pt x="114" y="92"/>
                </a:lnTo>
                <a:lnTo>
                  <a:pt x="116" y="94"/>
                </a:lnTo>
                <a:lnTo>
                  <a:pt x="118" y="98"/>
                </a:lnTo>
                <a:lnTo>
                  <a:pt x="124" y="106"/>
                </a:lnTo>
                <a:lnTo>
                  <a:pt x="129" y="114"/>
                </a:lnTo>
                <a:lnTo>
                  <a:pt x="129" y="114"/>
                </a:lnTo>
                <a:lnTo>
                  <a:pt x="137" y="126"/>
                </a:lnTo>
                <a:lnTo>
                  <a:pt x="139" y="129"/>
                </a:lnTo>
                <a:lnTo>
                  <a:pt x="139" y="129"/>
                </a:lnTo>
                <a:lnTo>
                  <a:pt x="102" y="132"/>
                </a:lnTo>
                <a:lnTo>
                  <a:pt x="72" y="136"/>
                </a:lnTo>
                <a:lnTo>
                  <a:pt x="50" y="139"/>
                </a:lnTo>
                <a:lnTo>
                  <a:pt x="50" y="139"/>
                </a:lnTo>
                <a:lnTo>
                  <a:pt x="37" y="142"/>
                </a:lnTo>
                <a:lnTo>
                  <a:pt x="32" y="143"/>
                </a:lnTo>
                <a:lnTo>
                  <a:pt x="32" y="144"/>
                </a:lnTo>
                <a:lnTo>
                  <a:pt x="32" y="146"/>
                </a:lnTo>
                <a:lnTo>
                  <a:pt x="35" y="149"/>
                </a:lnTo>
                <a:lnTo>
                  <a:pt x="35" y="149"/>
                </a:lnTo>
                <a:lnTo>
                  <a:pt x="38" y="152"/>
                </a:lnTo>
                <a:lnTo>
                  <a:pt x="46" y="154"/>
                </a:lnTo>
                <a:lnTo>
                  <a:pt x="67" y="158"/>
                </a:lnTo>
                <a:lnTo>
                  <a:pt x="84" y="159"/>
                </a:lnTo>
                <a:lnTo>
                  <a:pt x="89" y="159"/>
                </a:lnTo>
                <a:lnTo>
                  <a:pt x="89" y="159"/>
                </a:lnTo>
                <a:lnTo>
                  <a:pt x="72" y="160"/>
                </a:lnTo>
                <a:lnTo>
                  <a:pt x="40" y="165"/>
                </a:lnTo>
                <a:lnTo>
                  <a:pt x="23" y="169"/>
                </a:lnTo>
                <a:lnTo>
                  <a:pt x="11" y="172"/>
                </a:lnTo>
                <a:lnTo>
                  <a:pt x="2" y="175"/>
                </a:lnTo>
                <a:lnTo>
                  <a:pt x="0" y="178"/>
                </a:lnTo>
                <a:lnTo>
                  <a:pt x="0" y="179"/>
                </a:lnTo>
                <a:lnTo>
                  <a:pt x="0" y="179"/>
                </a:lnTo>
                <a:lnTo>
                  <a:pt x="1" y="180"/>
                </a:lnTo>
                <a:lnTo>
                  <a:pt x="5" y="182"/>
                </a:lnTo>
                <a:lnTo>
                  <a:pt x="13" y="183"/>
                </a:lnTo>
                <a:lnTo>
                  <a:pt x="26" y="183"/>
                </a:lnTo>
                <a:lnTo>
                  <a:pt x="40" y="183"/>
                </a:lnTo>
                <a:lnTo>
                  <a:pt x="63" y="180"/>
                </a:lnTo>
                <a:lnTo>
                  <a:pt x="74" y="179"/>
                </a:lnTo>
                <a:lnTo>
                  <a:pt x="74" y="179"/>
                </a:lnTo>
                <a:lnTo>
                  <a:pt x="47" y="187"/>
                </a:lnTo>
                <a:lnTo>
                  <a:pt x="28" y="193"/>
                </a:lnTo>
                <a:lnTo>
                  <a:pt x="22" y="197"/>
                </a:lnTo>
                <a:lnTo>
                  <a:pt x="20" y="198"/>
                </a:lnTo>
                <a:lnTo>
                  <a:pt x="20" y="199"/>
                </a:lnTo>
                <a:lnTo>
                  <a:pt x="20" y="199"/>
                </a:lnTo>
                <a:lnTo>
                  <a:pt x="21" y="200"/>
                </a:lnTo>
                <a:lnTo>
                  <a:pt x="22" y="202"/>
                </a:lnTo>
                <a:lnTo>
                  <a:pt x="31" y="203"/>
                </a:lnTo>
                <a:lnTo>
                  <a:pt x="55" y="204"/>
                </a:lnTo>
                <a:lnTo>
                  <a:pt x="89" y="204"/>
                </a:lnTo>
                <a:lnTo>
                  <a:pt x="89" y="204"/>
                </a:lnTo>
                <a:lnTo>
                  <a:pt x="83" y="205"/>
                </a:lnTo>
                <a:lnTo>
                  <a:pt x="68" y="210"/>
                </a:lnTo>
                <a:lnTo>
                  <a:pt x="61" y="213"/>
                </a:lnTo>
                <a:lnTo>
                  <a:pt x="55" y="217"/>
                </a:lnTo>
                <a:lnTo>
                  <a:pt x="51" y="220"/>
                </a:lnTo>
                <a:lnTo>
                  <a:pt x="50" y="223"/>
                </a:lnTo>
                <a:lnTo>
                  <a:pt x="50" y="224"/>
                </a:lnTo>
                <a:lnTo>
                  <a:pt x="50" y="224"/>
                </a:lnTo>
                <a:lnTo>
                  <a:pt x="51" y="225"/>
                </a:lnTo>
                <a:lnTo>
                  <a:pt x="55" y="227"/>
                </a:lnTo>
                <a:lnTo>
                  <a:pt x="65" y="227"/>
                </a:lnTo>
                <a:lnTo>
                  <a:pt x="79" y="225"/>
                </a:lnTo>
                <a:lnTo>
                  <a:pt x="96" y="223"/>
                </a:lnTo>
                <a:lnTo>
                  <a:pt x="127" y="217"/>
                </a:lnTo>
                <a:lnTo>
                  <a:pt x="144" y="214"/>
                </a:lnTo>
                <a:lnTo>
                  <a:pt x="144" y="214"/>
                </a:lnTo>
                <a:lnTo>
                  <a:pt x="153" y="213"/>
                </a:lnTo>
                <a:lnTo>
                  <a:pt x="163" y="212"/>
                </a:lnTo>
                <a:lnTo>
                  <a:pt x="174" y="209"/>
                </a:lnTo>
                <a:lnTo>
                  <a:pt x="199" y="204"/>
                </a:lnTo>
                <a:lnTo>
                  <a:pt x="199" y="214"/>
                </a:lnTo>
                <a:lnTo>
                  <a:pt x="199" y="214"/>
                </a:lnTo>
                <a:lnTo>
                  <a:pt x="241" y="210"/>
                </a:lnTo>
                <a:lnTo>
                  <a:pt x="274" y="208"/>
                </a:lnTo>
                <a:lnTo>
                  <a:pt x="289" y="208"/>
                </a:lnTo>
                <a:lnTo>
                  <a:pt x="299" y="209"/>
                </a:lnTo>
                <a:lnTo>
                  <a:pt x="299" y="209"/>
                </a:lnTo>
                <a:lnTo>
                  <a:pt x="335" y="213"/>
                </a:lnTo>
                <a:lnTo>
                  <a:pt x="395" y="215"/>
                </a:lnTo>
                <a:lnTo>
                  <a:pt x="483" y="219"/>
                </a:lnTo>
                <a:lnTo>
                  <a:pt x="553" y="219"/>
                </a:lnTo>
                <a:lnTo>
                  <a:pt x="563" y="239"/>
                </a:lnTo>
                <a:lnTo>
                  <a:pt x="563" y="239"/>
                </a:lnTo>
                <a:lnTo>
                  <a:pt x="567" y="245"/>
                </a:lnTo>
                <a:lnTo>
                  <a:pt x="573" y="251"/>
                </a:lnTo>
                <a:lnTo>
                  <a:pt x="579" y="256"/>
                </a:lnTo>
                <a:lnTo>
                  <a:pt x="583" y="259"/>
                </a:lnTo>
                <a:lnTo>
                  <a:pt x="583" y="259"/>
                </a:lnTo>
                <a:lnTo>
                  <a:pt x="575" y="294"/>
                </a:lnTo>
                <a:lnTo>
                  <a:pt x="570" y="325"/>
                </a:lnTo>
                <a:lnTo>
                  <a:pt x="569" y="340"/>
                </a:lnTo>
                <a:lnTo>
                  <a:pt x="568" y="354"/>
                </a:lnTo>
                <a:lnTo>
                  <a:pt x="568" y="354"/>
                </a:lnTo>
                <a:lnTo>
                  <a:pt x="569" y="369"/>
                </a:lnTo>
                <a:lnTo>
                  <a:pt x="572" y="389"/>
                </a:lnTo>
                <a:lnTo>
                  <a:pt x="578" y="436"/>
                </a:lnTo>
                <a:lnTo>
                  <a:pt x="588" y="493"/>
                </a:lnTo>
                <a:lnTo>
                  <a:pt x="588" y="493"/>
                </a:lnTo>
                <a:lnTo>
                  <a:pt x="568" y="628"/>
                </a:lnTo>
                <a:lnTo>
                  <a:pt x="568" y="628"/>
                </a:lnTo>
                <a:lnTo>
                  <a:pt x="568" y="634"/>
                </a:lnTo>
                <a:lnTo>
                  <a:pt x="569" y="640"/>
                </a:lnTo>
                <a:lnTo>
                  <a:pt x="570" y="645"/>
                </a:lnTo>
                <a:lnTo>
                  <a:pt x="572" y="648"/>
                </a:lnTo>
                <a:lnTo>
                  <a:pt x="573" y="648"/>
                </a:lnTo>
                <a:lnTo>
                  <a:pt x="663" y="648"/>
                </a:lnTo>
                <a:lnTo>
                  <a:pt x="663" y="648"/>
                </a:lnTo>
                <a:lnTo>
                  <a:pt x="548" y="782"/>
                </a:lnTo>
                <a:lnTo>
                  <a:pt x="548" y="782"/>
                </a:lnTo>
                <a:lnTo>
                  <a:pt x="518" y="816"/>
                </a:lnTo>
                <a:lnTo>
                  <a:pt x="497" y="837"/>
                </a:lnTo>
                <a:lnTo>
                  <a:pt x="488" y="843"/>
                </a:lnTo>
                <a:lnTo>
                  <a:pt x="483" y="847"/>
                </a:lnTo>
                <a:lnTo>
                  <a:pt x="483" y="847"/>
                </a:lnTo>
                <a:lnTo>
                  <a:pt x="461" y="855"/>
                </a:lnTo>
                <a:lnTo>
                  <a:pt x="448" y="860"/>
                </a:lnTo>
                <a:lnTo>
                  <a:pt x="443" y="862"/>
                </a:lnTo>
                <a:lnTo>
                  <a:pt x="443" y="862"/>
                </a:lnTo>
                <a:lnTo>
                  <a:pt x="443" y="866"/>
                </a:lnTo>
                <a:lnTo>
                  <a:pt x="443" y="871"/>
                </a:lnTo>
                <a:lnTo>
                  <a:pt x="443" y="877"/>
                </a:lnTo>
                <a:lnTo>
                  <a:pt x="443" y="877"/>
                </a:lnTo>
                <a:lnTo>
                  <a:pt x="433" y="881"/>
                </a:lnTo>
                <a:lnTo>
                  <a:pt x="412" y="888"/>
                </a:lnTo>
                <a:lnTo>
                  <a:pt x="401" y="895"/>
                </a:lnTo>
                <a:lnTo>
                  <a:pt x="391" y="901"/>
                </a:lnTo>
                <a:lnTo>
                  <a:pt x="385" y="906"/>
                </a:lnTo>
                <a:lnTo>
                  <a:pt x="384" y="910"/>
                </a:lnTo>
                <a:lnTo>
                  <a:pt x="384" y="912"/>
                </a:lnTo>
                <a:lnTo>
                  <a:pt x="384" y="912"/>
                </a:lnTo>
                <a:lnTo>
                  <a:pt x="385" y="915"/>
                </a:lnTo>
                <a:lnTo>
                  <a:pt x="386" y="916"/>
                </a:lnTo>
                <a:lnTo>
                  <a:pt x="392" y="918"/>
                </a:lnTo>
                <a:lnTo>
                  <a:pt x="400" y="918"/>
                </a:lnTo>
                <a:lnTo>
                  <a:pt x="408" y="918"/>
                </a:lnTo>
                <a:lnTo>
                  <a:pt x="423" y="916"/>
                </a:lnTo>
                <a:lnTo>
                  <a:pt x="427" y="916"/>
                </a:lnTo>
                <a:lnTo>
                  <a:pt x="428" y="916"/>
                </a:lnTo>
                <a:lnTo>
                  <a:pt x="428" y="917"/>
                </a:lnTo>
                <a:lnTo>
                  <a:pt x="428" y="917"/>
                </a:lnTo>
                <a:lnTo>
                  <a:pt x="425" y="927"/>
                </a:lnTo>
                <a:lnTo>
                  <a:pt x="418" y="942"/>
                </a:lnTo>
                <a:lnTo>
                  <a:pt x="418" y="942"/>
                </a:lnTo>
                <a:lnTo>
                  <a:pt x="416" y="947"/>
                </a:lnTo>
                <a:lnTo>
                  <a:pt x="410" y="952"/>
                </a:lnTo>
                <a:lnTo>
                  <a:pt x="396" y="964"/>
                </a:lnTo>
                <a:lnTo>
                  <a:pt x="380" y="976"/>
                </a:lnTo>
                <a:lnTo>
                  <a:pt x="374" y="979"/>
                </a:lnTo>
                <a:lnTo>
                  <a:pt x="369" y="982"/>
                </a:lnTo>
                <a:lnTo>
                  <a:pt x="369" y="982"/>
                </a:lnTo>
                <a:lnTo>
                  <a:pt x="360" y="984"/>
                </a:lnTo>
                <a:lnTo>
                  <a:pt x="354" y="989"/>
                </a:lnTo>
                <a:lnTo>
                  <a:pt x="351" y="991"/>
                </a:lnTo>
                <a:lnTo>
                  <a:pt x="351" y="993"/>
                </a:lnTo>
                <a:lnTo>
                  <a:pt x="351" y="996"/>
                </a:lnTo>
                <a:lnTo>
                  <a:pt x="354" y="997"/>
                </a:lnTo>
                <a:lnTo>
                  <a:pt x="354" y="997"/>
                </a:lnTo>
                <a:lnTo>
                  <a:pt x="357" y="998"/>
                </a:lnTo>
                <a:lnTo>
                  <a:pt x="362" y="998"/>
                </a:lnTo>
                <a:lnTo>
                  <a:pt x="372" y="998"/>
                </a:lnTo>
                <a:lnTo>
                  <a:pt x="384" y="997"/>
                </a:lnTo>
                <a:lnTo>
                  <a:pt x="384" y="997"/>
                </a:lnTo>
                <a:lnTo>
                  <a:pt x="367" y="1012"/>
                </a:lnTo>
                <a:lnTo>
                  <a:pt x="359" y="1022"/>
                </a:lnTo>
                <a:lnTo>
                  <a:pt x="357" y="1025"/>
                </a:lnTo>
                <a:lnTo>
                  <a:pt x="357" y="1027"/>
                </a:lnTo>
                <a:lnTo>
                  <a:pt x="359" y="1027"/>
                </a:lnTo>
                <a:lnTo>
                  <a:pt x="359" y="1027"/>
                </a:lnTo>
                <a:lnTo>
                  <a:pt x="364" y="1025"/>
                </a:lnTo>
                <a:lnTo>
                  <a:pt x="370" y="1024"/>
                </a:lnTo>
                <a:lnTo>
                  <a:pt x="385" y="1019"/>
                </a:lnTo>
                <a:lnTo>
                  <a:pt x="403" y="1012"/>
                </a:lnTo>
                <a:lnTo>
                  <a:pt x="403" y="1012"/>
                </a:lnTo>
                <a:lnTo>
                  <a:pt x="402" y="1014"/>
                </a:lnTo>
                <a:lnTo>
                  <a:pt x="400" y="1019"/>
                </a:lnTo>
                <a:lnTo>
                  <a:pt x="398" y="1022"/>
                </a:lnTo>
                <a:lnTo>
                  <a:pt x="400" y="1024"/>
                </a:lnTo>
                <a:lnTo>
                  <a:pt x="401" y="1025"/>
                </a:lnTo>
                <a:lnTo>
                  <a:pt x="403" y="1027"/>
                </a:lnTo>
                <a:lnTo>
                  <a:pt x="403" y="1027"/>
                </a:lnTo>
                <a:lnTo>
                  <a:pt x="406" y="1025"/>
                </a:lnTo>
                <a:lnTo>
                  <a:pt x="410" y="1023"/>
                </a:lnTo>
                <a:lnTo>
                  <a:pt x="420" y="1014"/>
                </a:lnTo>
                <a:lnTo>
                  <a:pt x="445" y="987"/>
                </a:lnTo>
                <a:lnTo>
                  <a:pt x="478" y="947"/>
                </a:lnTo>
                <a:lnTo>
                  <a:pt x="598" y="892"/>
                </a:lnTo>
                <a:lnTo>
                  <a:pt x="588" y="917"/>
                </a:lnTo>
                <a:lnTo>
                  <a:pt x="588" y="917"/>
                </a:lnTo>
                <a:lnTo>
                  <a:pt x="550" y="951"/>
                </a:lnTo>
                <a:lnTo>
                  <a:pt x="521" y="976"/>
                </a:lnTo>
                <a:lnTo>
                  <a:pt x="508" y="986"/>
                </a:lnTo>
                <a:lnTo>
                  <a:pt x="498" y="992"/>
                </a:lnTo>
                <a:lnTo>
                  <a:pt x="498" y="992"/>
                </a:lnTo>
                <a:lnTo>
                  <a:pt x="491" y="997"/>
                </a:lnTo>
                <a:lnTo>
                  <a:pt x="483" y="1002"/>
                </a:lnTo>
                <a:lnTo>
                  <a:pt x="477" y="1009"/>
                </a:lnTo>
                <a:lnTo>
                  <a:pt x="471" y="1017"/>
                </a:lnTo>
                <a:lnTo>
                  <a:pt x="468" y="1023"/>
                </a:lnTo>
                <a:lnTo>
                  <a:pt x="467" y="1030"/>
                </a:lnTo>
                <a:lnTo>
                  <a:pt x="467" y="1034"/>
                </a:lnTo>
                <a:lnTo>
                  <a:pt x="468" y="1037"/>
                </a:lnTo>
                <a:lnTo>
                  <a:pt x="471" y="1039"/>
                </a:lnTo>
                <a:lnTo>
                  <a:pt x="473" y="1042"/>
                </a:lnTo>
                <a:lnTo>
                  <a:pt x="473" y="1042"/>
                </a:lnTo>
                <a:lnTo>
                  <a:pt x="489" y="1052"/>
                </a:lnTo>
                <a:lnTo>
                  <a:pt x="509" y="1060"/>
                </a:lnTo>
                <a:lnTo>
                  <a:pt x="531" y="1069"/>
                </a:lnTo>
                <a:lnTo>
                  <a:pt x="539" y="1070"/>
                </a:lnTo>
                <a:lnTo>
                  <a:pt x="548" y="1072"/>
                </a:lnTo>
                <a:lnTo>
                  <a:pt x="548" y="1072"/>
                </a:lnTo>
                <a:lnTo>
                  <a:pt x="557" y="1070"/>
                </a:lnTo>
                <a:lnTo>
                  <a:pt x="568" y="1065"/>
                </a:lnTo>
                <a:lnTo>
                  <a:pt x="580" y="1060"/>
                </a:lnTo>
                <a:lnTo>
                  <a:pt x="593" y="1053"/>
                </a:lnTo>
                <a:lnTo>
                  <a:pt x="628" y="1032"/>
                </a:lnTo>
                <a:lnTo>
                  <a:pt x="628" y="1032"/>
                </a:lnTo>
                <a:lnTo>
                  <a:pt x="648" y="1020"/>
                </a:lnTo>
                <a:lnTo>
                  <a:pt x="678" y="1002"/>
                </a:lnTo>
                <a:lnTo>
                  <a:pt x="678" y="1002"/>
                </a:lnTo>
                <a:lnTo>
                  <a:pt x="684" y="997"/>
                </a:lnTo>
                <a:lnTo>
                  <a:pt x="690" y="992"/>
                </a:lnTo>
                <a:lnTo>
                  <a:pt x="698" y="983"/>
                </a:lnTo>
                <a:lnTo>
                  <a:pt x="701" y="976"/>
                </a:lnTo>
                <a:lnTo>
                  <a:pt x="702" y="972"/>
                </a:lnTo>
                <a:lnTo>
                  <a:pt x="702" y="972"/>
                </a:lnTo>
                <a:lnTo>
                  <a:pt x="705" y="953"/>
                </a:lnTo>
                <a:lnTo>
                  <a:pt x="707" y="937"/>
                </a:lnTo>
                <a:lnTo>
                  <a:pt x="707" y="937"/>
                </a:lnTo>
                <a:lnTo>
                  <a:pt x="716" y="934"/>
                </a:lnTo>
                <a:lnTo>
                  <a:pt x="722" y="931"/>
                </a:lnTo>
                <a:lnTo>
                  <a:pt x="725" y="929"/>
                </a:lnTo>
                <a:lnTo>
                  <a:pt x="727" y="927"/>
                </a:lnTo>
                <a:lnTo>
                  <a:pt x="727" y="927"/>
                </a:lnTo>
                <a:lnTo>
                  <a:pt x="729" y="921"/>
                </a:lnTo>
                <a:lnTo>
                  <a:pt x="731" y="907"/>
                </a:lnTo>
                <a:lnTo>
                  <a:pt x="737" y="870"/>
                </a:lnTo>
                <a:lnTo>
                  <a:pt x="742" y="831"/>
                </a:lnTo>
                <a:lnTo>
                  <a:pt x="745" y="819"/>
                </a:lnTo>
                <a:lnTo>
                  <a:pt x="747" y="812"/>
                </a:lnTo>
                <a:lnTo>
                  <a:pt x="747" y="812"/>
                </a:lnTo>
                <a:lnTo>
                  <a:pt x="770" y="787"/>
                </a:lnTo>
                <a:lnTo>
                  <a:pt x="785" y="772"/>
                </a:lnTo>
                <a:lnTo>
                  <a:pt x="792" y="762"/>
                </a:lnTo>
                <a:lnTo>
                  <a:pt x="792" y="762"/>
                </a:lnTo>
                <a:lnTo>
                  <a:pt x="805" y="750"/>
                </a:lnTo>
                <a:lnTo>
                  <a:pt x="828" y="730"/>
                </a:lnTo>
                <a:lnTo>
                  <a:pt x="862" y="703"/>
                </a:lnTo>
                <a:lnTo>
                  <a:pt x="1061" y="772"/>
                </a:lnTo>
                <a:lnTo>
                  <a:pt x="1061" y="772"/>
                </a:lnTo>
                <a:lnTo>
                  <a:pt x="1056" y="777"/>
                </a:lnTo>
                <a:lnTo>
                  <a:pt x="1051" y="784"/>
                </a:lnTo>
                <a:lnTo>
                  <a:pt x="1046" y="792"/>
                </a:lnTo>
                <a:lnTo>
                  <a:pt x="1043" y="801"/>
                </a:lnTo>
                <a:lnTo>
                  <a:pt x="1040" y="810"/>
                </a:lnTo>
                <a:lnTo>
                  <a:pt x="1040" y="815"/>
                </a:lnTo>
                <a:lnTo>
                  <a:pt x="1041" y="819"/>
                </a:lnTo>
                <a:lnTo>
                  <a:pt x="1043" y="824"/>
                </a:lnTo>
                <a:lnTo>
                  <a:pt x="1046" y="827"/>
                </a:lnTo>
                <a:lnTo>
                  <a:pt x="1046" y="827"/>
                </a:lnTo>
                <a:lnTo>
                  <a:pt x="1050" y="831"/>
                </a:lnTo>
                <a:lnTo>
                  <a:pt x="1056" y="833"/>
                </a:lnTo>
                <a:lnTo>
                  <a:pt x="1061" y="835"/>
                </a:lnTo>
                <a:lnTo>
                  <a:pt x="1069" y="836"/>
                </a:lnTo>
                <a:lnTo>
                  <a:pt x="1083" y="836"/>
                </a:lnTo>
                <a:lnTo>
                  <a:pt x="1097" y="832"/>
                </a:lnTo>
                <a:lnTo>
                  <a:pt x="1112" y="829"/>
                </a:lnTo>
                <a:lnTo>
                  <a:pt x="1124" y="824"/>
                </a:lnTo>
                <a:lnTo>
                  <a:pt x="1132" y="817"/>
                </a:lnTo>
                <a:lnTo>
                  <a:pt x="1135" y="815"/>
                </a:lnTo>
                <a:lnTo>
                  <a:pt x="1136" y="812"/>
                </a:lnTo>
                <a:lnTo>
                  <a:pt x="1136" y="812"/>
                </a:lnTo>
                <a:lnTo>
                  <a:pt x="1140" y="801"/>
                </a:lnTo>
                <a:lnTo>
                  <a:pt x="1142" y="794"/>
                </a:lnTo>
                <a:lnTo>
                  <a:pt x="1147" y="786"/>
                </a:lnTo>
                <a:lnTo>
                  <a:pt x="1152" y="780"/>
                </a:lnTo>
                <a:lnTo>
                  <a:pt x="1159" y="772"/>
                </a:lnTo>
                <a:lnTo>
                  <a:pt x="1166" y="765"/>
                </a:lnTo>
                <a:lnTo>
                  <a:pt x="1176" y="757"/>
                </a:lnTo>
                <a:lnTo>
                  <a:pt x="1176" y="757"/>
                </a:lnTo>
                <a:lnTo>
                  <a:pt x="1186" y="750"/>
                </a:lnTo>
                <a:lnTo>
                  <a:pt x="1195" y="741"/>
                </a:lnTo>
                <a:lnTo>
                  <a:pt x="1202" y="731"/>
                </a:lnTo>
                <a:lnTo>
                  <a:pt x="1208" y="723"/>
                </a:lnTo>
                <a:lnTo>
                  <a:pt x="1212" y="713"/>
                </a:lnTo>
                <a:lnTo>
                  <a:pt x="1215" y="705"/>
                </a:lnTo>
                <a:lnTo>
                  <a:pt x="1215" y="698"/>
                </a:lnTo>
                <a:lnTo>
                  <a:pt x="1213" y="695"/>
                </a:lnTo>
                <a:lnTo>
                  <a:pt x="1211" y="693"/>
                </a:lnTo>
                <a:lnTo>
                  <a:pt x="1211" y="693"/>
                </a:lnTo>
                <a:lnTo>
                  <a:pt x="1206" y="689"/>
                </a:lnTo>
                <a:lnTo>
                  <a:pt x="1200" y="685"/>
                </a:lnTo>
                <a:lnTo>
                  <a:pt x="1186" y="679"/>
                </a:lnTo>
                <a:lnTo>
                  <a:pt x="1171" y="673"/>
                </a:lnTo>
                <a:lnTo>
                  <a:pt x="1136" y="668"/>
                </a:lnTo>
                <a:lnTo>
                  <a:pt x="1126" y="668"/>
                </a:lnTo>
                <a:lnTo>
                  <a:pt x="1126" y="668"/>
                </a:lnTo>
                <a:lnTo>
                  <a:pt x="1127" y="663"/>
                </a:lnTo>
                <a:lnTo>
                  <a:pt x="1127" y="659"/>
                </a:lnTo>
                <a:lnTo>
                  <a:pt x="1127" y="658"/>
                </a:lnTo>
                <a:lnTo>
                  <a:pt x="1126" y="658"/>
                </a:lnTo>
                <a:lnTo>
                  <a:pt x="1126" y="658"/>
                </a:lnTo>
                <a:lnTo>
                  <a:pt x="1110" y="657"/>
                </a:lnTo>
                <a:lnTo>
                  <a:pt x="1099" y="655"/>
                </a:lnTo>
                <a:lnTo>
                  <a:pt x="1095" y="654"/>
                </a:lnTo>
                <a:lnTo>
                  <a:pt x="1091" y="653"/>
                </a:lnTo>
                <a:lnTo>
                  <a:pt x="1091" y="653"/>
                </a:lnTo>
                <a:lnTo>
                  <a:pt x="1026" y="615"/>
                </a:lnTo>
                <a:lnTo>
                  <a:pt x="967" y="583"/>
                </a:lnTo>
                <a:lnTo>
                  <a:pt x="967" y="583"/>
                </a:lnTo>
                <a:lnTo>
                  <a:pt x="968" y="571"/>
                </a:lnTo>
                <a:lnTo>
                  <a:pt x="969" y="559"/>
                </a:lnTo>
                <a:lnTo>
                  <a:pt x="972" y="548"/>
                </a:lnTo>
                <a:lnTo>
                  <a:pt x="972" y="548"/>
                </a:lnTo>
                <a:lnTo>
                  <a:pt x="974" y="538"/>
                </a:lnTo>
                <a:lnTo>
                  <a:pt x="977" y="522"/>
                </a:lnTo>
                <a:lnTo>
                  <a:pt x="983" y="475"/>
                </a:lnTo>
                <a:lnTo>
                  <a:pt x="992" y="399"/>
                </a:lnTo>
                <a:lnTo>
                  <a:pt x="992" y="399"/>
                </a:lnTo>
                <a:lnTo>
                  <a:pt x="992" y="390"/>
                </a:lnTo>
                <a:lnTo>
                  <a:pt x="990" y="376"/>
                </a:lnTo>
                <a:lnTo>
                  <a:pt x="984" y="345"/>
                </a:lnTo>
                <a:lnTo>
                  <a:pt x="980" y="329"/>
                </a:lnTo>
                <a:lnTo>
                  <a:pt x="975" y="315"/>
                </a:lnTo>
                <a:lnTo>
                  <a:pt x="972" y="305"/>
                </a:lnTo>
                <a:lnTo>
                  <a:pt x="969" y="301"/>
                </a:lnTo>
                <a:lnTo>
                  <a:pt x="967" y="299"/>
                </a:lnTo>
                <a:lnTo>
                  <a:pt x="967" y="299"/>
                </a:lnTo>
                <a:lnTo>
                  <a:pt x="954" y="289"/>
                </a:lnTo>
                <a:lnTo>
                  <a:pt x="939" y="274"/>
                </a:lnTo>
                <a:lnTo>
                  <a:pt x="923" y="259"/>
                </a:lnTo>
                <a:lnTo>
                  <a:pt x="912" y="249"/>
                </a:lnTo>
                <a:lnTo>
                  <a:pt x="912" y="249"/>
                </a:lnTo>
                <a:lnTo>
                  <a:pt x="908" y="245"/>
                </a:lnTo>
                <a:lnTo>
                  <a:pt x="903" y="241"/>
                </a:lnTo>
                <a:lnTo>
                  <a:pt x="894" y="230"/>
                </a:lnTo>
                <a:lnTo>
                  <a:pt x="887" y="220"/>
                </a:lnTo>
                <a:lnTo>
                  <a:pt x="882" y="214"/>
                </a:lnTo>
                <a:lnTo>
                  <a:pt x="882" y="214"/>
                </a:lnTo>
                <a:lnTo>
                  <a:pt x="871" y="203"/>
                </a:lnTo>
                <a:lnTo>
                  <a:pt x="862" y="194"/>
                </a:lnTo>
                <a:lnTo>
                  <a:pt x="862" y="194"/>
                </a:lnTo>
                <a:lnTo>
                  <a:pt x="854" y="179"/>
                </a:lnTo>
                <a:lnTo>
                  <a:pt x="850" y="167"/>
                </a:lnTo>
                <a:lnTo>
                  <a:pt x="847" y="154"/>
                </a:lnTo>
                <a:lnTo>
                  <a:pt x="847" y="154"/>
                </a:lnTo>
                <a:lnTo>
                  <a:pt x="846" y="148"/>
                </a:lnTo>
                <a:lnTo>
                  <a:pt x="842" y="142"/>
                </a:lnTo>
                <a:lnTo>
                  <a:pt x="835" y="127"/>
                </a:lnTo>
                <a:lnTo>
                  <a:pt x="822" y="109"/>
                </a:lnTo>
                <a:lnTo>
                  <a:pt x="822" y="109"/>
                </a:lnTo>
                <a:lnTo>
                  <a:pt x="823" y="104"/>
                </a:lnTo>
                <a:lnTo>
                  <a:pt x="823" y="98"/>
                </a:lnTo>
                <a:lnTo>
                  <a:pt x="823" y="91"/>
                </a:lnTo>
                <a:lnTo>
                  <a:pt x="821" y="81"/>
                </a:lnTo>
                <a:lnTo>
                  <a:pt x="817" y="69"/>
                </a:lnTo>
                <a:lnTo>
                  <a:pt x="811" y="58"/>
                </a:lnTo>
                <a:lnTo>
                  <a:pt x="802" y="45"/>
                </a:lnTo>
                <a:lnTo>
                  <a:pt x="802" y="45"/>
                </a:lnTo>
                <a:lnTo>
                  <a:pt x="796" y="38"/>
                </a:lnTo>
                <a:lnTo>
                  <a:pt x="790" y="32"/>
                </a:lnTo>
                <a:lnTo>
                  <a:pt x="775" y="22"/>
                </a:lnTo>
                <a:lnTo>
                  <a:pt x="759" y="15"/>
                </a:lnTo>
                <a:lnTo>
                  <a:pt x="742" y="8"/>
                </a:lnTo>
                <a:lnTo>
                  <a:pt x="727" y="3"/>
                </a:lnTo>
                <a:lnTo>
                  <a:pt x="714" y="1"/>
                </a:lnTo>
                <a:lnTo>
                  <a:pt x="704" y="0"/>
                </a:lnTo>
                <a:lnTo>
                  <a:pt x="698" y="0"/>
                </a:lnTo>
                <a:lnTo>
                  <a:pt x="698" y="0"/>
                </a:lnTo>
                <a:lnTo>
                  <a:pt x="685" y="1"/>
                </a:lnTo>
                <a:lnTo>
                  <a:pt x="665" y="3"/>
                </a:lnTo>
                <a:lnTo>
                  <a:pt x="654" y="6"/>
                </a:lnTo>
                <a:lnTo>
                  <a:pt x="641" y="10"/>
                </a:lnTo>
                <a:lnTo>
                  <a:pt x="629" y="15"/>
                </a:lnTo>
                <a:lnTo>
                  <a:pt x="618" y="20"/>
                </a:lnTo>
                <a:lnTo>
                  <a:pt x="618" y="20"/>
                </a:lnTo>
                <a:lnTo>
                  <a:pt x="598" y="30"/>
                </a:lnTo>
                <a:lnTo>
                  <a:pt x="582" y="36"/>
                </a:lnTo>
                <a:lnTo>
                  <a:pt x="575" y="38"/>
                </a:lnTo>
                <a:lnTo>
                  <a:pt x="570" y="41"/>
                </a:lnTo>
                <a:lnTo>
                  <a:pt x="565" y="45"/>
                </a:lnTo>
                <a:lnTo>
                  <a:pt x="563" y="50"/>
                </a:lnTo>
                <a:lnTo>
                  <a:pt x="563" y="50"/>
                </a:lnTo>
                <a:lnTo>
                  <a:pt x="559" y="62"/>
                </a:lnTo>
                <a:lnTo>
                  <a:pt x="555" y="74"/>
                </a:lnTo>
                <a:lnTo>
                  <a:pt x="553" y="89"/>
                </a:lnTo>
                <a:lnTo>
                  <a:pt x="523" y="1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D1F1A63D-9CA0-4B11-8867-BECE5C47330E}"/>
              </a:ext>
            </a:extLst>
          </p:cNvPr>
          <p:cNvSpPr>
            <a:spLocks/>
          </p:cNvSpPr>
          <p:nvPr/>
        </p:nvSpPr>
        <p:spPr bwMode="auto">
          <a:xfrm>
            <a:off x="8373380" y="2755609"/>
            <a:ext cx="801001" cy="1624672"/>
          </a:xfrm>
          <a:custGeom>
            <a:avLst/>
            <a:gdLst>
              <a:gd name="T0" fmla="*/ 3 w 636"/>
              <a:gd name="T1" fmla="*/ 307 h 1290"/>
              <a:gd name="T2" fmla="*/ 3 w 636"/>
              <a:gd name="T3" fmla="*/ 347 h 1290"/>
              <a:gd name="T4" fmla="*/ 4 w 636"/>
              <a:gd name="T5" fmla="*/ 387 h 1290"/>
              <a:gd name="T6" fmla="*/ 9 w 636"/>
              <a:gd name="T7" fmla="*/ 440 h 1290"/>
              <a:gd name="T8" fmla="*/ 8 w 636"/>
              <a:gd name="T9" fmla="*/ 473 h 1290"/>
              <a:gd name="T10" fmla="*/ 23 w 636"/>
              <a:gd name="T11" fmla="*/ 488 h 1290"/>
              <a:gd name="T12" fmla="*/ 49 w 636"/>
              <a:gd name="T13" fmla="*/ 482 h 1290"/>
              <a:gd name="T14" fmla="*/ 39 w 636"/>
              <a:gd name="T15" fmla="*/ 475 h 1290"/>
              <a:gd name="T16" fmla="*/ 53 w 636"/>
              <a:gd name="T17" fmla="*/ 454 h 1290"/>
              <a:gd name="T18" fmla="*/ 58 w 636"/>
              <a:gd name="T19" fmla="*/ 435 h 1290"/>
              <a:gd name="T20" fmla="*/ 100 w 636"/>
              <a:gd name="T21" fmla="*/ 352 h 1290"/>
              <a:gd name="T22" fmla="*/ 125 w 636"/>
              <a:gd name="T23" fmla="*/ 317 h 1290"/>
              <a:gd name="T24" fmla="*/ 142 w 636"/>
              <a:gd name="T25" fmla="*/ 301 h 1290"/>
              <a:gd name="T26" fmla="*/ 162 w 636"/>
              <a:gd name="T27" fmla="*/ 505 h 1290"/>
              <a:gd name="T28" fmla="*/ 162 w 636"/>
              <a:gd name="T29" fmla="*/ 571 h 1290"/>
              <a:gd name="T30" fmla="*/ 179 w 636"/>
              <a:gd name="T31" fmla="*/ 647 h 1290"/>
              <a:gd name="T32" fmla="*/ 206 w 636"/>
              <a:gd name="T33" fmla="*/ 683 h 1290"/>
              <a:gd name="T34" fmla="*/ 211 w 636"/>
              <a:gd name="T35" fmla="*/ 730 h 1290"/>
              <a:gd name="T36" fmla="*/ 184 w 636"/>
              <a:gd name="T37" fmla="*/ 865 h 1290"/>
              <a:gd name="T38" fmla="*/ 145 w 636"/>
              <a:gd name="T39" fmla="*/ 960 h 1290"/>
              <a:gd name="T40" fmla="*/ 83 w 636"/>
              <a:gd name="T41" fmla="*/ 1137 h 1290"/>
              <a:gd name="T42" fmla="*/ 71 w 636"/>
              <a:gd name="T43" fmla="*/ 1184 h 1290"/>
              <a:gd name="T44" fmla="*/ 74 w 636"/>
              <a:gd name="T45" fmla="*/ 1207 h 1290"/>
              <a:gd name="T46" fmla="*/ 43 w 636"/>
              <a:gd name="T47" fmla="*/ 1244 h 1290"/>
              <a:gd name="T48" fmla="*/ 24 w 636"/>
              <a:gd name="T49" fmla="*/ 1277 h 1290"/>
              <a:gd name="T50" fmla="*/ 43 w 636"/>
              <a:gd name="T51" fmla="*/ 1290 h 1290"/>
              <a:gd name="T52" fmla="*/ 96 w 636"/>
              <a:gd name="T53" fmla="*/ 1277 h 1290"/>
              <a:gd name="T54" fmla="*/ 154 w 636"/>
              <a:gd name="T55" fmla="*/ 1258 h 1290"/>
              <a:gd name="T56" fmla="*/ 192 w 636"/>
              <a:gd name="T57" fmla="*/ 1204 h 1290"/>
              <a:gd name="T58" fmla="*/ 218 w 636"/>
              <a:gd name="T59" fmla="*/ 1193 h 1290"/>
              <a:gd name="T60" fmla="*/ 277 w 636"/>
              <a:gd name="T61" fmla="*/ 1069 h 1290"/>
              <a:gd name="T62" fmla="*/ 361 w 636"/>
              <a:gd name="T63" fmla="*/ 970 h 1290"/>
              <a:gd name="T64" fmla="*/ 393 w 636"/>
              <a:gd name="T65" fmla="*/ 956 h 1290"/>
              <a:gd name="T66" fmla="*/ 429 w 636"/>
              <a:gd name="T67" fmla="*/ 933 h 1290"/>
              <a:gd name="T68" fmla="*/ 450 w 636"/>
              <a:gd name="T69" fmla="*/ 890 h 1290"/>
              <a:gd name="T70" fmla="*/ 451 w 636"/>
              <a:gd name="T71" fmla="*/ 838 h 1290"/>
              <a:gd name="T72" fmla="*/ 463 w 636"/>
              <a:gd name="T73" fmla="*/ 700 h 1290"/>
              <a:gd name="T74" fmla="*/ 484 w 636"/>
              <a:gd name="T75" fmla="*/ 642 h 1290"/>
              <a:gd name="T76" fmla="*/ 557 w 636"/>
              <a:gd name="T77" fmla="*/ 579 h 1290"/>
              <a:gd name="T78" fmla="*/ 627 w 636"/>
              <a:gd name="T79" fmla="*/ 494 h 1290"/>
              <a:gd name="T80" fmla="*/ 633 w 636"/>
              <a:gd name="T81" fmla="*/ 459 h 1290"/>
              <a:gd name="T82" fmla="*/ 570 w 636"/>
              <a:gd name="T83" fmla="*/ 359 h 1290"/>
              <a:gd name="T84" fmla="*/ 505 w 636"/>
              <a:gd name="T85" fmla="*/ 212 h 1290"/>
              <a:gd name="T86" fmla="*/ 483 w 636"/>
              <a:gd name="T87" fmla="*/ 181 h 1290"/>
              <a:gd name="T88" fmla="*/ 444 w 636"/>
              <a:gd name="T89" fmla="*/ 145 h 1290"/>
              <a:gd name="T90" fmla="*/ 379 w 636"/>
              <a:gd name="T91" fmla="*/ 121 h 1290"/>
              <a:gd name="T92" fmla="*/ 292 w 636"/>
              <a:gd name="T93" fmla="*/ 80 h 1290"/>
              <a:gd name="T94" fmla="*/ 250 w 636"/>
              <a:gd name="T95" fmla="*/ 37 h 1290"/>
              <a:gd name="T96" fmla="*/ 227 w 636"/>
              <a:gd name="T97" fmla="*/ 20 h 1290"/>
              <a:gd name="T98" fmla="*/ 176 w 636"/>
              <a:gd name="T99" fmla="*/ 2 h 1290"/>
              <a:gd name="T100" fmla="*/ 155 w 636"/>
              <a:gd name="T101" fmla="*/ 4 h 1290"/>
              <a:gd name="T102" fmla="*/ 109 w 636"/>
              <a:gd name="T103" fmla="*/ 29 h 1290"/>
              <a:gd name="T104" fmla="*/ 91 w 636"/>
              <a:gd name="T105" fmla="*/ 38 h 1290"/>
              <a:gd name="T106" fmla="*/ 74 w 636"/>
              <a:gd name="T107" fmla="*/ 60 h 1290"/>
              <a:gd name="T108" fmla="*/ 61 w 636"/>
              <a:gd name="T109" fmla="*/ 79 h 1290"/>
              <a:gd name="T110" fmla="*/ 52 w 636"/>
              <a:gd name="T111" fmla="*/ 91 h 1290"/>
              <a:gd name="T112" fmla="*/ 54 w 636"/>
              <a:gd name="T113" fmla="*/ 113 h 1290"/>
              <a:gd name="T114" fmla="*/ 61 w 636"/>
              <a:gd name="T115" fmla="*/ 130 h 1290"/>
              <a:gd name="T116" fmla="*/ 61 w 636"/>
              <a:gd name="T117" fmla="*/ 170 h 1290"/>
              <a:gd name="T118" fmla="*/ 73 w 636"/>
              <a:gd name="T119" fmla="*/ 187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6" h="1290">
                <a:moveTo>
                  <a:pt x="19" y="266"/>
                </a:moveTo>
                <a:lnTo>
                  <a:pt x="19" y="266"/>
                </a:lnTo>
                <a:lnTo>
                  <a:pt x="15" y="272"/>
                </a:lnTo>
                <a:lnTo>
                  <a:pt x="9" y="288"/>
                </a:lnTo>
                <a:lnTo>
                  <a:pt x="3" y="307"/>
                </a:lnTo>
                <a:lnTo>
                  <a:pt x="0" y="316"/>
                </a:lnTo>
                <a:lnTo>
                  <a:pt x="0" y="322"/>
                </a:lnTo>
                <a:lnTo>
                  <a:pt x="0" y="322"/>
                </a:lnTo>
                <a:lnTo>
                  <a:pt x="3" y="334"/>
                </a:lnTo>
                <a:lnTo>
                  <a:pt x="3" y="347"/>
                </a:lnTo>
                <a:lnTo>
                  <a:pt x="4" y="359"/>
                </a:lnTo>
                <a:lnTo>
                  <a:pt x="4" y="368"/>
                </a:lnTo>
                <a:lnTo>
                  <a:pt x="4" y="368"/>
                </a:lnTo>
                <a:lnTo>
                  <a:pt x="5" y="377"/>
                </a:lnTo>
                <a:lnTo>
                  <a:pt x="4" y="387"/>
                </a:lnTo>
                <a:lnTo>
                  <a:pt x="3" y="401"/>
                </a:lnTo>
                <a:lnTo>
                  <a:pt x="13" y="412"/>
                </a:lnTo>
                <a:lnTo>
                  <a:pt x="13" y="412"/>
                </a:lnTo>
                <a:lnTo>
                  <a:pt x="12" y="418"/>
                </a:lnTo>
                <a:lnTo>
                  <a:pt x="9" y="440"/>
                </a:lnTo>
                <a:lnTo>
                  <a:pt x="9" y="440"/>
                </a:lnTo>
                <a:lnTo>
                  <a:pt x="8" y="452"/>
                </a:lnTo>
                <a:lnTo>
                  <a:pt x="7" y="459"/>
                </a:lnTo>
                <a:lnTo>
                  <a:pt x="7" y="465"/>
                </a:lnTo>
                <a:lnTo>
                  <a:pt x="8" y="473"/>
                </a:lnTo>
                <a:lnTo>
                  <a:pt x="8" y="473"/>
                </a:lnTo>
                <a:lnTo>
                  <a:pt x="10" y="478"/>
                </a:lnTo>
                <a:lnTo>
                  <a:pt x="13" y="482"/>
                </a:lnTo>
                <a:lnTo>
                  <a:pt x="18" y="485"/>
                </a:lnTo>
                <a:lnTo>
                  <a:pt x="23" y="488"/>
                </a:lnTo>
                <a:lnTo>
                  <a:pt x="32" y="491"/>
                </a:lnTo>
                <a:lnTo>
                  <a:pt x="38" y="491"/>
                </a:lnTo>
                <a:lnTo>
                  <a:pt x="38" y="491"/>
                </a:lnTo>
                <a:lnTo>
                  <a:pt x="44" y="485"/>
                </a:lnTo>
                <a:lnTo>
                  <a:pt x="49" y="482"/>
                </a:lnTo>
                <a:lnTo>
                  <a:pt x="49" y="482"/>
                </a:lnTo>
                <a:lnTo>
                  <a:pt x="47" y="480"/>
                </a:lnTo>
                <a:lnTo>
                  <a:pt x="42" y="479"/>
                </a:lnTo>
                <a:lnTo>
                  <a:pt x="39" y="478"/>
                </a:lnTo>
                <a:lnTo>
                  <a:pt x="39" y="475"/>
                </a:lnTo>
                <a:lnTo>
                  <a:pt x="40" y="472"/>
                </a:lnTo>
                <a:lnTo>
                  <a:pt x="43" y="468"/>
                </a:lnTo>
                <a:lnTo>
                  <a:pt x="43" y="468"/>
                </a:lnTo>
                <a:lnTo>
                  <a:pt x="50" y="460"/>
                </a:lnTo>
                <a:lnTo>
                  <a:pt x="53" y="454"/>
                </a:lnTo>
                <a:lnTo>
                  <a:pt x="54" y="450"/>
                </a:lnTo>
                <a:lnTo>
                  <a:pt x="55" y="447"/>
                </a:lnTo>
                <a:lnTo>
                  <a:pt x="55" y="447"/>
                </a:lnTo>
                <a:lnTo>
                  <a:pt x="56" y="442"/>
                </a:lnTo>
                <a:lnTo>
                  <a:pt x="58" y="435"/>
                </a:lnTo>
                <a:lnTo>
                  <a:pt x="58" y="429"/>
                </a:lnTo>
                <a:lnTo>
                  <a:pt x="79" y="414"/>
                </a:lnTo>
                <a:lnTo>
                  <a:pt x="79" y="414"/>
                </a:lnTo>
                <a:lnTo>
                  <a:pt x="91" y="377"/>
                </a:lnTo>
                <a:lnTo>
                  <a:pt x="100" y="352"/>
                </a:lnTo>
                <a:lnTo>
                  <a:pt x="103" y="343"/>
                </a:lnTo>
                <a:lnTo>
                  <a:pt x="105" y="339"/>
                </a:lnTo>
                <a:lnTo>
                  <a:pt x="105" y="339"/>
                </a:lnTo>
                <a:lnTo>
                  <a:pt x="113" y="332"/>
                </a:lnTo>
                <a:lnTo>
                  <a:pt x="125" y="317"/>
                </a:lnTo>
                <a:lnTo>
                  <a:pt x="137" y="303"/>
                </a:lnTo>
                <a:lnTo>
                  <a:pt x="141" y="301"/>
                </a:lnTo>
                <a:lnTo>
                  <a:pt x="142" y="301"/>
                </a:lnTo>
                <a:lnTo>
                  <a:pt x="142" y="301"/>
                </a:lnTo>
                <a:lnTo>
                  <a:pt x="142" y="301"/>
                </a:lnTo>
                <a:lnTo>
                  <a:pt x="142" y="312"/>
                </a:lnTo>
                <a:lnTo>
                  <a:pt x="145" y="336"/>
                </a:lnTo>
                <a:lnTo>
                  <a:pt x="152" y="405"/>
                </a:lnTo>
                <a:lnTo>
                  <a:pt x="161" y="479"/>
                </a:lnTo>
                <a:lnTo>
                  <a:pt x="162" y="505"/>
                </a:lnTo>
                <a:lnTo>
                  <a:pt x="162" y="520"/>
                </a:lnTo>
                <a:lnTo>
                  <a:pt x="162" y="520"/>
                </a:lnTo>
                <a:lnTo>
                  <a:pt x="162" y="530"/>
                </a:lnTo>
                <a:lnTo>
                  <a:pt x="161" y="543"/>
                </a:lnTo>
                <a:lnTo>
                  <a:pt x="162" y="571"/>
                </a:lnTo>
                <a:lnTo>
                  <a:pt x="164" y="597"/>
                </a:lnTo>
                <a:lnTo>
                  <a:pt x="166" y="615"/>
                </a:lnTo>
                <a:lnTo>
                  <a:pt x="166" y="615"/>
                </a:lnTo>
                <a:lnTo>
                  <a:pt x="174" y="637"/>
                </a:lnTo>
                <a:lnTo>
                  <a:pt x="179" y="647"/>
                </a:lnTo>
                <a:lnTo>
                  <a:pt x="184" y="655"/>
                </a:lnTo>
                <a:lnTo>
                  <a:pt x="184" y="655"/>
                </a:lnTo>
                <a:lnTo>
                  <a:pt x="191" y="663"/>
                </a:lnTo>
                <a:lnTo>
                  <a:pt x="201" y="676"/>
                </a:lnTo>
                <a:lnTo>
                  <a:pt x="206" y="683"/>
                </a:lnTo>
                <a:lnTo>
                  <a:pt x="209" y="691"/>
                </a:lnTo>
                <a:lnTo>
                  <a:pt x="211" y="698"/>
                </a:lnTo>
                <a:lnTo>
                  <a:pt x="211" y="706"/>
                </a:lnTo>
                <a:lnTo>
                  <a:pt x="211" y="706"/>
                </a:lnTo>
                <a:lnTo>
                  <a:pt x="211" y="730"/>
                </a:lnTo>
                <a:lnTo>
                  <a:pt x="212" y="761"/>
                </a:lnTo>
                <a:lnTo>
                  <a:pt x="215" y="801"/>
                </a:lnTo>
                <a:lnTo>
                  <a:pt x="215" y="801"/>
                </a:lnTo>
                <a:lnTo>
                  <a:pt x="205" y="819"/>
                </a:lnTo>
                <a:lnTo>
                  <a:pt x="184" y="865"/>
                </a:lnTo>
                <a:lnTo>
                  <a:pt x="171" y="893"/>
                </a:lnTo>
                <a:lnTo>
                  <a:pt x="160" y="919"/>
                </a:lnTo>
                <a:lnTo>
                  <a:pt x="150" y="941"/>
                </a:lnTo>
                <a:lnTo>
                  <a:pt x="145" y="960"/>
                </a:lnTo>
                <a:lnTo>
                  <a:pt x="145" y="960"/>
                </a:lnTo>
                <a:lnTo>
                  <a:pt x="140" y="979"/>
                </a:lnTo>
                <a:lnTo>
                  <a:pt x="133" y="1003"/>
                </a:lnTo>
                <a:lnTo>
                  <a:pt x="111" y="1060"/>
                </a:lnTo>
                <a:lnTo>
                  <a:pt x="83" y="1137"/>
                </a:lnTo>
                <a:lnTo>
                  <a:pt x="83" y="1137"/>
                </a:lnTo>
                <a:lnTo>
                  <a:pt x="75" y="1163"/>
                </a:lnTo>
                <a:lnTo>
                  <a:pt x="71" y="1177"/>
                </a:lnTo>
                <a:lnTo>
                  <a:pt x="71" y="1182"/>
                </a:lnTo>
                <a:lnTo>
                  <a:pt x="71" y="1184"/>
                </a:lnTo>
                <a:lnTo>
                  <a:pt x="71" y="1184"/>
                </a:lnTo>
                <a:lnTo>
                  <a:pt x="73" y="1189"/>
                </a:lnTo>
                <a:lnTo>
                  <a:pt x="73" y="1194"/>
                </a:lnTo>
                <a:lnTo>
                  <a:pt x="73" y="1201"/>
                </a:lnTo>
                <a:lnTo>
                  <a:pt x="73" y="1201"/>
                </a:lnTo>
                <a:lnTo>
                  <a:pt x="74" y="1207"/>
                </a:lnTo>
                <a:lnTo>
                  <a:pt x="75" y="1212"/>
                </a:lnTo>
                <a:lnTo>
                  <a:pt x="74" y="1216"/>
                </a:lnTo>
                <a:lnTo>
                  <a:pt x="74" y="1216"/>
                </a:lnTo>
                <a:lnTo>
                  <a:pt x="63" y="1226"/>
                </a:lnTo>
                <a:lnTo>
                  <a:pt x="43" y="1244"/>
                </a:lnTo>
                <a:lnTo>
                  <a:pt x="34" y="1254"/>
                </a:lnTo>
                <a:lnTo>
                  <a:pt x="27" y="1265"/>
                </a:lnTo>
                <a:lnTo>
                  <a:pt x="24" y="1269"/>
                </a:lnTo>
                <a:lnTo>
                  <a:pt x="24" y="1274"/>
                </a:lnTo>
                <a:lnTo>
                  <a:pt x="24" y="1277"/>
                </a:lnTo>
                <a:lnTo>
                  <a:pt x="27" y="1279"/>
                </a:lnTo>
                <a:lnTo>
                  <a:pt x="27" y="1279"/>
                </a:lnTo>
                <a:lnTo>
                  <a:pt x="35" y="1288"/>
                </a:lnTo>
                <a:lnTo>
                  <a:pt x="39" y="1289"/>
                </a:lnTo>
                <a:lnTo>
                  <a:pt x="43" y="1290"/>
                </a:lnTo>
                <a:lnTo>
                  <a:pt x="49" y="1290"/>
                </a:lnTo>
                <a:lnTo>
                  <a:pt x="56" y="1289"/>
                </a:lnTo>
                <a:lnTo>
                  <a:pt x="81" y="1282"/>
                </a:lnTo>
                <a:lnTo>
                  <a:pt x="81" y="1282"/>
                </a:lnTo>
                <a:lnTo>
                  <a:pt x="96" y="1277"/>
                </a:lnTo>
                <a:lnTo>
                  <a:pt x="110" y="1274"/>
                </a:lnTo>
                <a:lnTo>
                  <a:pt x="131" y="1269"/>
                </a:lnTo>
                <a:lnTo>
                  <a:pt x="139" y="1267"/>
                </a:lnTo>
                <a:lnTo>
                  <a:pt x="146" y="1263"/>
                </a:lnTo>
                <a:lnTo>
                  <a:pt x="154" y="1258"/>
                </a:lnTo>
                <a:lnTo>
                  <a:pt x="160" y="1252"/>
                </a:lnTo>
                <a:lnTo>
                  <a:pt x="160" y="1252"/>
                </a:lnTo>
                <a:lnTo>
                  <a:pt x="181" y="1221"/>
                </a:lnTo>
                <a:lnTo>
                  <a:pt x="189" y="1209"/>
                </a:lnTo>
                <a:lnTo>
                  <a:pt x="192" y="1204"/>
                </a:lnTo>
                <a:lnTo>
                  <a:pt x="192" y="1204"/>
                </a:lnTo>
                <a:lnTo>
                  <a:pt x="199" y="1203"/>
                </a:lnTo>
                <a:lnTo>
                  <a:pt x="207" y="1201"/>
                </a:lnTo>
                <a:lnTo>
                  <a:pt x="212" y="1198"/>
                </a:lnTo>
                <a:lnTo>
                  <a:pt x="218" y="1193"/>
                </a:lnTo>
                <a:lnTo>
                  <a:pt x="225" y="1187"/>
                </a:lnTo>
                <a:lnTo>
                  <a:pt x="230" y="1177"/>
                </a:lnTo>
                <a:lnTo>
                  <a:pt x="230" y="1177"/>
                </a:lnTo>
                <a:lnTo>
                  <a:pt x="248" y="1135"/>
                </a:lnTo>
                <a:lnTo>
                  <a:pt x="277" y="1069"/>
                </a:lnTo>
                <a:lnTo>
                  <a:pt x="314" y="979"/>
                </a:lnTo>
                <a:lnTo>
                  <a:pt x="314" y="979"/>
                </a:lnTo>
                <a:lnTo>
                  <a:pt x="354" y="973"/>
                </a:lnTo>
                <a:lnTo>
                  <a:pt x="354" y="973"/>
                </a:lnTo>
                <a:lnTo>
                  <a:pt x="361" y="970"/>
                </a:lnTo>
                <a:lnTo>
                  <a:pt x="368" y="968"/>
                </a:lnTo>
                <a:lnTo>
                  <a:pt x="385" y="958"/>
                </a:lnTo>
                <a:lnTo>
                  <a:pt x="385" y="958"/>
                </a:lnTo>
                <a:lnTo>
                  <a:pt x="389" y="956"/>
                </a:lnTo>
                <a:lnTo>
                  <a:pt x="393" y="956"/>
                </a:lnTo>
                <a:lnTo>
                  <a:pt x="400" y="955"/>
                </a:lnTo>
                <a:lnTo>
                  <a:pt x="405" y="954"/>
                </a:lnTo>
                <a:lnTo>
                  <a:pt x="412" y="950"/>
                </a:lnTo>
                <a:lnTo>
                  <a:pt x="419" y="944"/>
                </a:lnTo>
                <a:lnTo>
                  <a:pt x="429" y="933"/>
                </a:lnTo>
                <a:lnTo>
                  <a:pt x="429" y="933"/>
                </a:lnTo>
                <a:lnTo>
                  <a:pt x="434" y="926"/>
                </a:lnTo>
                <a:lnTo>
                  <a:pt x="438" y="920"/>
                </a:lnTo>
                <a:lnTo>
                  <a:pt x="445" y="905"/>
                </a:lnTo>
                <a:lnTo>
                  <a:pt x="450" y="890"/>
                </a:lnTo>
                <a:lnTo>
                  <a:pt x="453" y="877"/>
                </a:lnTo>
                <a:lnTo>
                  <a:pt x="454" y="863"/>
                </a:lnTo>
                <a:lnTo>
                  <a:pt x="454" y="852"/>
                </a:lnTo>
                <a:lnTo>
                  <a:pt x="453" y="843"/>
                </a:lnTo>
                <a:lnTo>
                  <a:pt x="451" y="838"/>
                </a:lnTo>
                <a:lnTo>
                  <a:pt x="423" y="798"/>
                </a:lnTo>
                <a:lnTo>
                  <a:pt x="430" y="752"/>
                </a:lnTo>
                <a:lnTo>
                  <a:pt x="430" y="752"/>
                </a:lnTo>
                <a:lnTo>
                  <a:pt x="449" y="722"/>
                </a:lnTo>
                <a:lnTo>
                  <a:pt x="463" y="700"/>
                </a:lnTo>
                <a:lnTo>
                  <a:pt x="471" y="686"/>
                </a:lnTo>
                <a:lnTo>
                  <a:pt x="471" y="686"/>
                </a:lnTo>
                <a:lnTo>
                  <a:pt x="479" y="661"/>
                </a:lnTo>
                <a:lnTo>
                  <a:pt x="484" y="642"/>
                </a:lnTo>
                <a:lnTo>
                  <a:pt x="484" y="642"/>
                </a:lnTo>
                <a:lnTo>
                  <a:pt x="491" y="637"/>
                </a:lnTo>
                <a:lnTo>
                  <a:pt x="511" y="622"/>
                </a:lnTo>
                <a:lnTo>
                  <a:pt x="525" y="611"/>
                </a:lnTo>
                <a:lnTo>
                  <a:pt x="541" y="596"/>
                </a:lnTo>
                <a:lnTo>
                  <a:pt x="557" y="579"/>
                </a:lnTo>
                <a:lnTo>
                  <a:pt x="576" y="559"/>
                </a:lnTo>
                <a:lnTo>
                  <a:pt x="576" y="559"/>
                </a:lnTo>
                <a:lnTo>
                  <a:pt x="607" y="521"/>
                </a:lnTo>
                <a:lnTo>
                  <a:pt x="618" y="506"/>
                </a:lnTo>
                <a:lnTo>
                  <a:pt x="627" y="494"/>
                </a:lnTo>
                <a:lnTo>
                  <a:pt x="633" y="483"/>
                </a:lnTo>
                <a:lnTo>
                  <a:pt x="636" y="473"/>
                </a:lnTo>
                <a:lnTo>
                  <a:pt x="636" y="465"/>
                </a:lnTo>
                <a:lnTo>
                  <a:pt x="633" y="459"/>
                </a:lnTo>
                <a:lnTo>
                  <a:pt x="633" y="459"/>
                </a:lnTo>
                <a:lnTo>
                  <a:pt x="621" y="438"/>
                </a:lnTo>
                <a:lnTo>
                  <a:pt x="600" y="407"/>
                </a:lnTo>
                <a:lnTo>
                  <a:pt x="580" y="378"/>
                </a:lnTo>
                <a:lnTo>
                  <a:pt x="572" y="367"/>
                </a:lnTo>
                <a:lnTo>
                  <a:pt x="570" y="359"/>
                </a:lnTo>
                <a:lnTo>
                  <a:pt x="570" y="359"/>
                </a:lnTo>
                <a:lnTo>
                  <a:pt x="557" y="328"/>
                </a:lnTo>
                <a:lnTo>
                  <a:pt x="531" y="270"/>
                </a:lnTo>
                <a:lnTo>
                  <a:pt x="518" y="240"/>
                </a:lnTo>
                <a:lnTo>
                  <a:pt x="505" y="212"/>
                </a:lnTo>
                <a:lnTo>
                  <a:pt x="494" y="192"/>
                </a:lnTo>
                <a:lnTo>
                  <a:pt x="490" y="187"/>
                </a:lnTo>
                <a:lnTo>
                  <a:pt x="488" y="184"/>
                </a:lnTo>
                <a:lnTo>
                  <a:pt x="488" y="184"/>
                </a:lnTo>
                <a:lnTo>
                  <a:pt x="483" y="181"/>
                </a:lnTo>
                <a:lnTo>
                  <a:pt x="479" y="177"/>
                </a:lnTo>
                <a:lnTo>
                  <a:pt x="468" y="166"/>
                </a:lnTo>
                <a:lnTo>
                  <a:pt x="456" y="154"/>
                </a:lnTo>
                <a:lnTo>
                  <a:pt x="450" y="149"/>
                </a:lnTo>
                <a:lnTo>
                  <a:pt x="444" y="145"/>
                </a:lnTo>
                <a:lnTo>
                  <a:pt x="444" y="145"/>
                </a:lnTo>
                <a:lnTo>
                  <a:pt x="428" y="139"/>
                </a:lnTo>
                <a:lnTo>
                  <a:pt x="409" y="133"/>
                </a:lnTo>
                <a:lnTo>
                  <a:pt x="392" y="126"/>
                </a:lnTo>
                <a:lnTo>
                  <a:pt x="379" y="121"/>
                </a:lnTo>
                <a:lnTo>
                  <a:pt x="379" y="121"/>
                </a:lnTo>
                <a:lnTo>
                  <a:pt x="364" y="114"/>
                </a:lnTo>
                <a:lnTo>
                  <a:pt x="339" y="103"/>
                </a:lnTo>
                <a:lnTo>
                  <a:pt x="307" y="90"/>
                </a:lnTo>
                <a:lnTo>
                  <a:pt x="292" y="80"/>
                </a:lnTo>
                <a:lnTo>
                  <a:pt x="292" y="80"/>
                </a:lnTo>
                <a:lnTo>
                  <a:pt x="267" y="49"/>
                </a:lnTo>
                <a:lnTo>
                  <a:pt x="267" y="49"/>
                </a:lnTo>
                <a:lnTo>
                  <a:pt x="261" y="44"/>
                </a:lnTo>
                <a:lnTo>
                  <a:pt x="250" y="37"/>
                </a:lnTo>
                <a:lnTo>
                  <a:pt x="237" y="29"/>
                </a:lnTo>
                <a:lnTo>
                  <a:pt x="232" y="27"/>
                </a:lnTo>
                <a:lnTo>
                  <a:pt x="230" y="23"/>
                </a:lnTo>
                <a:lnTo>
                  <a:pt x="230" y="23"/>
                </a:lnTo>
                <a:lnTo>
                  <a:pt x="227" y="20"/>
                </a:lnTo>
                <a:lnTo>
                  <a:pt x="221" y="18"/>
                </a:lnTo>
                <a:lnTo>
                  <a:pt x="207" y="10"/>
                </a:lnTo>
                <a:lnTo>
                  <a:pt x="190" y="4"/>
                </a:lnTo>
                <a:lnTo>
                  <a:pt x="190" y="4"/>
                </a:lnTo>
                <a:lnTo>
                  <a:pt x="176" y="2"/>
                </a:lnTo>
                <a:lnTo>
                  <a:pt x="166" y="0"/>
                </a:lnTo>
                <a:lnTo>
                  <a:pt x="162" y="0"/>
                </a:lnTo>
                <a:lnTo>
                  <a:pt x="161" y="0"/>
                </a:lnTo>
                <a:lnTo>
                  <a:pt x="161" y="0"/>
                </a:lnTo>
                <a:lnTo>
                  <a:pt x="155" y="4"/>
                </a:lnTo>
                <a:lnTo>
                  <a:pt x="145" y="10"/>
                </a:lnTo>
                <a:lnTo>
                  <a:pt x="131" y="19"/>
                </a:lnTo>
                <a:lnTo>
                  <a:pt x="118" y="25"/>
                </a:lnTo>
                <a:lnTo>
                  <a:pt x="118" y="25"/>
                </a:lnTo>
                <a:lnTo>
                  <a:pt x="109" y="29"/>
                </a:lnTo>
                <a:lnTo>
                  <a:pt x="104" y="32"/>
                </a:lnTo>
                <a:lnTo>
                  <a:pt x="100" y="33"/>
                </a:lnTo>
                <a:lnTo>
                  <a:pt x="100" y="33"/>
                </a:lnTo>
                <a:lnTo>
                  <a:pt x="95" y="34"/>
                </a:lnTo>
                <a:lnTo>
                  <a:pt x="91" y="38"/>
                </a:lnTo>
                <a:lnTo>
                  <a:pt x="86" y="42"/>
                </a:lnTo>
                <a:lnTo>
                  <a:pt x="84" y="45"/>
                </a:lnTo>
                <a:lnTo>
                  <a:pt x="84" y="45"/>
                </a:lnTo>
                <a:lnTo>
                  <a:pt x="80" y="52"/>
                </a:lnTo>
                <a:lnTo>
                  <a:pt x="74" y="60"/>
                </a:lnTo>
                <a:lnTo>
                  <a:pt x="74" y="60"/>
                </a:lnTo>
                <a:lnTo>
                  <a:pt x="70" y="69"/>
                </a:lnTo>
                <a:lnTo>
                  <a:pt x="65" y="75"/>
                </a:lnTo>
                <a:lnTo>
                  <a:pt x="65" y="75"/>
                </a:lnTo>
                <a:lnTo>
                  <a:pt x="61" y="79"/>
                </a:lnTo>
                <a:lnTo>
                  <a:pt x="58" y="84"/>
                </a:lnTo>
                <a:lnTo>
                  <a:pt x="58" y="84"/>
                </a:lnTo>
                <a:lnTo>
                  <a:pt x="55" y="86"/>
                </a:lnTo>
                <a:lnTo>
                  <a:pt x="53" y="88"/>
                </a:lnTo>
                <a:lnTo>
                  <a:pt x="52" y="91"/>
                </a:lnTo>
                <a:lnTo>
                  <a:pt x="53" y="96"/>
                </a:lnTo>
                <a:lnTo>
                  <a:pt x="53" y="96"/>
                </a:lnTo>
                <a:lnTo>
                  <a:pt x="54" y="103"/>
                </a:lnTo>
                <a:lnTo>
                  <a:pt x="54" y="108"/>
                </a:lnTo>
                <a:lnTo>
                  <a:pt x="54" y="113"/>
                </a:lnTo>
                <a:lnTo>
                  <a:pt x="56" y="116"/>
                </a:lnTo>
                <a:lnTo>
                  <a:pt x="56" y="116"/>
                </a:lnTo>
                <a:lnTo>
                  <a:pt x="59" y="121"/>
                </a:lnTo>
                <a:lnTo>
                  <a:pt x="60" y="125"/>
                </a:lnTo>
                <a:lnTo>
                  <a:pt x="61" y="130"/>
                </a:lnTo>
                <a:lnTo>
                  <a:pt x="68" y="143"/>
                </a:lnTo>
                <a:lnTo>
                  <a:pt x="60" y="162"/>
                </a:lnTo>
                <a:lnTo>
                  <a:pt x="60" y="162"/>
                </a:lnTo>
                <a:lnTo>
                  <a:pt x="60" y="167"/>
                </a:lnTo>
                <a:lnTo>
                  <a:pt x="61" y="170"/>
                </a:lnTo>
                <a:lnTo>
                  <a:pt x="64" y="171"/>
                </a:lnTo>
                <a:lnTo>
                  <a:pt x="74" y="182"/>
                </a:lnTo>
                <a:lnTo>
                  <a:pt x="74" y="182"/>
                </a:lnTo>
                <a:lnTo>
                  <a:pt x="74" y="184"/>
                </a:lnTo>
                <a:lnTo>
                  <a:pt x="73" y="187"/>
                </a:lnTo>
                <a:lnTo>
                  <a:pt x="68" y="197"/>
                </a:lnTo>
                <a:lnTo>
                  <a:pt x="48" y="226"/>
                </a:lnTo>
                <a:lnTo>
                  <a:pt x="19" y="266"/>
                </a:lnTo>
                <a:lnTo>
                  <a:pt x="19" y="2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id="{83F2749F-17E6-4BB0-8E0C-20B273C1FEC2}"/>
              </a:ext>
            </a:extLst>
          </p:cNvPr>
          <p:cNvSpPr>
            <a:spLocks/>
          </p:cNvSpPr>
          <p:nvPr/>
        </p:nvSpPr>
        <p:spPr bwMode="auto">
          <a:xfrm>
            <a:off x="6440821" y="4660333"/>
            <a:ext cx="679450" cy="1701800"/>
          </a:xfrm>
          <a:custGeom>
            <a:avLst/>
            <a:gdLst>
              <a:gd name="T0" fmla="*/ 150 w 428"/>
              <a:gd name="T1" fmla="*/ 226 h 1072"/>
              <a:gd name="T2" fmla="*/ 113 w 428"/>
              <a:gd name="T3" fmla="*/ 262 h 1072"/>
              <a:gd name="T4" fmla="*/ 83 w 428"/>
              <a:gd name="T5" fmla="*/ 258 h 1072"/>
              <a:gd name="T6" fmla="*/ 44 w 428"/>
              <a:gd name="T7" fmla="*/ 250 h 1072"/>
              <a:gd name="T8" fmla="*/ 7 w 428"/>
              <a:gd name="T9" fmla="*/ 270 h 1072"/>
              <a:gd name="T10" fmla="*/ 41 w 428"/>
              <a:gd name="T11" fmla="*/ 348 h 1072"/>
              <a:gd name="T12" fmla="*/ 38 w 428"/>
              <a:gd name="T13" fmla="*/ 387 h 1072"/>
              <a:gd name="T14" fmla="*/ 38 w 428"/>
              <a:gd name="T15" fmla="*/ 434 h 1072"/>
              <a:gd name="T16" fmla="*/ 49 w 428"/>
              <a:gd name="T17" fmla="*/ 467 h 1072"/>
              <a:gd name="T18" fmla="*/ 94 w 428"/>
              <a:gd name="T19" fmla="*/ 490 h 1072"/>
              <a:gd name="T20" fmla="*/ 109 w 428"/>
              <a:gd name="T21" fmla="*/ 564 h 1072"/>
              <a:gd name="T22" fmla="*/ 127 w 428"/>
              <a:gd name="T23" fmla="*/ 786 h 1072"/>
              <a:gd name="T24" fmla="*/ 130 w 428"/>
              <a:gd name="T25" fmla="*/ 872 h 1072"/>
              <a:gd name="T26" fmla="*/ 129 w 428"/>
              <a:gd name="T27" fmla="*/ 948 h 1072"/>
              <a:gd name="T28" fmla="*/ 108 w 428"/>
              <a:gd name="T29" fmla="*/ 959 h 1072"/>
              <a:gd name="T30" fmla="*/ 94 w 428"/>
              <a:gd name="T31" fmla="*/ 994 h 1072"/>
              <a:gd name="T32" fmla="*/ 108 w 428"/>
              <a:gd name="T33" fmla="*/ 1026 h 1072"/>
              <a:gd name="T34" fmla="*/ 173 w 428"/>
              <a:gd name="T35" fmla="*/ 1071 h 1072"/>
              <a:gd name="T36" fmla="*/ 211 w 428"/>
              <a:gd name="T37" fmla="*/ 1071 h 1072"/>
              <a:gd name="T38" fmla="*/ 221 w 428"/>
              <a:gd name="T39" fmla="*/ 1059 h 1072"/>
              <a:gd name="T40" fmla="*/ 223 w 428"/>
              <a:gd name="T41" fmla="*/ 1040 h 1072"/>
              <a:gd name="T42" fmla="*/ 220 w 428"/>
              <a:gd name="T43" fmla="*/ 899 h 1072"/>
              <a:gd name="T44" fmla="*/ 223 w 428"/>
              <a:gd name="T45" fmla="*/ 829 h 1072"/>
              <a:gd name="T46" fmla="*/ 231 w 428"/>
              <a:gd name="T47" fmla="*/ 682 h 1072"/>
              <a:gd name="T48" fmla="*/ 253 w 428"/>
              <a:gd name="T49" fmla="*/ 733 h 1072"/>
              <a:gd name="T50" fmla="*/ 287 w 428"/>
              <a:gd name="T51" fmla="*/ 869 h 1072"/>
              <a:gd name="T52" fmla="*/ 284 w 428"/>
              <a:gd name="T53" fmla="*/ 954 h 1072"/>
              <a:gd name="T54" fmla="*/ 290 w 428"/>
              <a:gd name="T55" fmla="*/ 1020 h 1072"/>
              <a:gd name="T56" fmla="*/ 289 w 428"/>
              <a:gd name="T57" fmla="*/ 1057 h 1072"/>
              <a:gd name="T58" fmla="*/ 302 w 428"/>
              <a:gd name="T59" fmla="*/ 1067 h 1072"/>
              <a:gd name="T60" fmla="*/ 337 w 428"/>
              <a:gd name="T61" fmla="*/ 1055 h 1072"/>
              <a:gd name="T62" fmla="*/ 350 w 428"/>
              <a:gd name="T63" fmla="*/ 1030 h 1072"/>
              <a:gd name="T64" fmla="*/ 356 w 428"/>
              <a:gd name="T65" fmla="*/ 1015 h 1072"/>
              <a:gd name="T66" fmla="*/ 361 w 428"/>
              <a:gd name="T67" fmla="*/ 877 h 1072"/>
              <a:gd name="T68" fmla="*/ 361 w 428"/>
              <a:gd name="T69" fmla="*/ 570 h 1072"/>
              <a:gd name="T70" fmla="*/ 365 w 428"/>
              <a:gd name="T71" fmla="*/ 519 h 1072"/>
              <a:gd name="T72" fmla="*/ 380 w 428"/>
              <a:gd name="T73" fmla="*/ 464 h 1072"/>
              <a:gd name="T74" fmla="*/ 412 w 428"/>
              <a:gd name="T75" fmla="*/ 440 h 1072"/>
              <a:gd name="T76" fmla="*/ 428 w 428"/>
              <a:gd name="T77" fmla="*/ 386 h 1072"/>
              <a:gd name="T78" fmla="*/ 420 w 428"/>
              <a:gd name="T79" fmla="*/ 311 h 1072"/>
              <a:gd name="T80" fmla="*/ 385 w 428"/>
              <a:gd name="T81" fmla="*/ 204 h 1072"/>
              <a:gd name="T82" fmla="*/ 282 w 428"/>
              <a:gd name="T83" fmla="*/ 169 h 1072"/>
              <a:gd name="T84" fmla="*/ 309 w 428"/>
              <a:gd name="T85" fmla="*/ 91 h 1072"/>
              <a:gd name="T86" fmla="*/ 316 w 428"/>
              <a:gd name="T87" fmla="*/ 45 h 1072"/>
              <a:gd name="T88" fmla="*/ 260 w 428"/>
              <a:gd name="T89" fmla="*/ 8 h 1072"/>
              <a:gd name="T90" fmla="*/ 245 w 428"/>
              <a:gd name="T91" fmla="*/ 2 h 1072"/>
              <a:gd name="T92" fmla="*/ 235 w 428"/>
              <a:gd name="T93" fmla="*/ 0 h 1072"/>
              <a:gd name="T94" fmla="*/ 188 w 428"/>
              <a:gd name="T95" fmla="*/ 12 h 1072"/>
              <a:gd name="T96" fmla="*/ 178 w 428"/>
              <a:gd name="T97" fmla="*/ 15 h 1072"/>
              <a:gd name="T98" fmla="*/ 165 w 428"/>
              <a:gd name="T99" fmla="*/ 50 h 1072"/>
              <a:gd name="T100" fmla="*/ 162 w 428"/>
              <a:gd name="T101" fmla="*/ 83 h 1072"/>
              <a:gd name="T102" fmla="*/ 167 w 428"/>
              <a:gd name="T103" fmla="*/ 152 h 1072"/>
              <a:gd name="T104" fmla="*/ 190 w 428"/>
              <a:gd name="T105" fmla="*/ 176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28" h="1072">
                <a:moveTo>
                  <a:pt x="194" y="192"/>
                </a:moveTo>
                <a:lnTo>
                  <a:pt x="168" y="200"/>
                </a:lnTo>
                <a:lnTo>
                  <a:pt x="167" y="215"/>
                </a:lnTo>
                <a:lnTo>
                  <a:pt x="167" y="215"/>
                </a:lnTo>
                <a:lnTo>
                  <a:pt x="150" y="226"/>
                </a:lnTo>
                <a:lnTo>
                  <a:pt x="138" y="235"/>
                </a:lnTo>
                <a:lnTo>
                  <a:pt x="133" y="238"/>
                </a:lnTo>
                <a:lnTo>
                  <a:pt x="129" y="242"/>
                </a:lnTo>
                <a:lnTo>
                  <a:pt x="129" y="242"/>
                </a:lnTo>
                <a:lnTo>
                  <a:pt x="113" y="262"/>
                </a:lnTo>
                <a:lnTo>
                  <a:pt x="102" y="276"/>
                </a:lnTo>
                <a:lnTo>
                  <a:pt x="102" y="276"/>
                </a:lnTo>
                <a:lnTo>
                  <a:pt x="94" y="268"/>
                </a:lnTo>
                <a:lnTo>
                  <a:pt x="88" y="262"/>
                </a:lnTo>
                <a:lnTo>
                  <a:pt x="83" y="258"/>
                </a:lnTo>
                <a:lnTo>
                  <a:pt x="83" y="258"/>
                </a:lnTo>
                <a:lnTo>
                  <a:pt x="68" y="252"/>
                </a:lnTo>
                <a:lnTo>
                  <a:pt x="58" y="246"/>
                </a:lnTo>
                <a:lnTo>
                  <a:pt x="58" y="246"/>
                </a:lnTo>
                <a:lnTo>
                  <a:pt x="44" y="250"/>
                </a:lnTo>
                <a:lnTo>
                  <a:pt x="32" y="255"/>
                </a:lnTo>
                <a:lnTo>
                  <a:pt x="22" y="258"/>
                </a:lnTo>
                <a:lnTo>
                  <a:pt x="22" y="258"/>
                </a:lnTo>
                <a:lnTo>
                  <a:pt x="13" y="263"/>
                </a:lnTo>
                <a:lnTo>
                  <a:pt x="7" y="270"/>
                </a:lnTo>
                <a:lnTo>
                  <a:pt x="0" y="277"/>
                </a:lnTo>
                <a:lnTo>
                  <a:pt x="22" y="321"/>
                </a:lnTo>
                <a:lnTo>
                  <a:pt x="41" y="337"/>
                </a:lnTo>
                <a:lnTo>
                  <a:pt x="41" y="337"/>
                </a:lnTo>
                <a:lnTo>
                  <a:pt x="41" y="348"/>
                </a:lnTo>
                <a:lnTo>
                  <a:pt x="39" y="358"/>
                </a:lnTo>
                <a:lnTo>
                  <a:pt x="38" y="368"/>
                </a:lnTo>
                <a:lnTo>
                  <a:pt x="38" y="368"/>
                </a:lnTo>
                <a:lnTo>
                  <a:pt x="37" y="377"/>
                </a:lnTo>
                <a:lnTo>
                  <a:pt x="38" y="387"/>
                </a:lnTo>
                <a:lnTo>
                  <a:pt x="39" y="397"/>
                </a:lnTo>
                <a:lnTo>
                  <a:pt x="39" y="409"/>
                </a:lnTo>
                <a:lnTo>
                  <a:pt x="39" y="409"/>
                </a:lnTo>
                <a:lnTo>
                  <a:pt x="39" y="422"/>
                </a:lnTo>
                <a:lnTo>
                  <a:pt x="38" y="434"/>
                </a:lnTo>
                <a:lnTo>
                  <a:pt x="37" y="444"/>
                </a:lnTo>
                <a:lnTo>
                  <a:pt x="37" y="450"/>
                </a:lnTo>
                <a:lnTo>
                  <a:pt x="37" y="450"/>
                </a:lnTo>
                <a:lnTo>
                  <a:pt x="41" y="457"/>
                </a:lnTo>
                <a:lnTo>
                  <a:pt x="49" y="467"/>
                </a:lnTo>
                <a:lnTo>
                  <a:pt x="62" y="477"/>
                </a:lnTo>
                <a:lnTo>
                  <a:pt x="68" y="482"/>
                </a:lnTo>
                <a:lnTo>
                  <a:pt x="74" y="484"/>
                </a:lnTo>
                <a:lnTo>
                  <a:pt x="74" y="484"/>
                </a:lnTo>
                <a:lnTo>
                  <a:pt x="94" y="490"/>
                </a:lnTo>
                <a:lnTo>
                  <a:pt x="99" y="491"/>
                </a:lnTo>
                <a:lnTo>
                  <a:pt x="99" y="491"/>
                </a:lnTo>
                <a:lnTo>
                  <a:pt x="104" y="525"/>
                </a:lnTo>
                <a:lnTo>
                  <a:pt x="108" y="549"/>
                </a:lnTo>
                <a:lnTo>
                  <a:pt x="109" y="564"/>
                </a:lnTo>
                <a:lnTo>
                  <a:pt x="109" y="564"/>
                </a:lnTo>
                <a:lnTo>
                  <a:pt x="111" y="600"/>
                </a:lnTo>
                <a:lnTo>
                  <a:pt x="117" y="672"/>
                </a:lnTo>
                <a:lnTo>
                  <a:pt x="127" y="786"/>
                </a:lnTo>
                <a:lnTo>
                  <a:pt x="127" y="786"/>
                </a:lnTo>
                <a:lnTo>
                  <a:pt x="130" y="823"/>
                </a:lnTo>
                <a:lnTo>
                  <a:pt x="132" y="842"/>
                </a:lnTo>
                <a:lnTo>
                  <a:pt x="132" y="853"/>
                </a:lnTo>
                <a:lnTo>
                  <a:pt x="132" y="853"/>
                </a:lnTo>
                <a:lnTo>
                  <a:pt x="130" y="872"/>
                </a:lnTo>
                <a:lnTo>
                  <a:pt x="132" y="904"/>
                </a:lnTo>
                <a:lnTo>
                  <a:pt x="134" y="951"/>
                </a:lnTo>
                <a:lnTo>
                  <a:pt x="134" y="951"/>
                </a:lnTo>
                <a:lnTo>
                  <a:pt x="132" y="949"/>
                </a:lnTo>
                <a:lnTo>
                  <a:pt x="129" y="948"/>
                </a:lnTo>
                <a:lnTo>
                  <a:pt x="127" y="946"/>
                </a:lnTo>
                <a:lnTo>
                  <a:pt x="123" y="946"/>
                </a:lnTo>
                <a:lnTo>
                  <a:pt x="118" y="948"/>
                </a:lnTo>
                <a:lnTo>
                  <a:pt x="113" y="953"/>
                </a:lnTo>
                <a:lnTo>
                  <a:pt x="108" y="959"/>
                </a:lnTo>
                <a:lnTo>
                  <a:pt x="108" y="959"/>
                </a:lnTo>
                <a:lnTo>
                  <a:pt x="103" y="968"/>
                </a:lnTo>
                <a:lnTo>
                  <a:pt x="98" y="976"/>
                </a:lnTo>
                <a:lnTo>
                  <a:pt x="96" y="985"/>
                </a:lnTo>
                <a:lnTo>
                  <a:pt x="94" y="994"/>
                </a:lnTo>
                <a:lnTo>
                  <a:pt x="96" y="1003"/>
                </a:lnTo>
                <a:lnTo>
                  <a:pt x="97" y="1010"/>
                </a:lnTo>
                <a:lnTo>
                  <a:pt x="102" y="1019"/>
                </a:lnTo>
                <a:lnTo>
                  <a:pt x="108" y="1026"/>
                </a:lnTo>
                <a:lnTo>
                  <a:pt x="108" y="1026"/>
                </a:lnTo>
                <a:lnTo>
                  <a:pt x="124" y="1041"/>
                </a:lnTo>
                <a:lnTo>
                  <a:pt x="145" y="1056"/>
                </a:lnTo>
                <a:lnTo>
                  <a:pt x="155" y="1062"/>
                </a:lnTo>
                <a:lnTo>
                  <a:pt x="165" y="1069"/>
                </a:lnTo>
                <a:lnTo>
                  <a:pt x="173" y="1071"/>
                </a:lnTo>
                <a:lnTo>
                  <a:pt x="179" y="1072"/>
                </a:lnTo>
                <a:lnTo>
                  <a:pt x="179" y="1072"/>
                </a:lnTo>
                <a:lnTo>
                  <a:pt x="200" y="1072"/>
                </a:lnTo>
                <a:lnTo>
                  <a:pt x="209" y="1072"/>
                </a:lnTo>
                <a:lnTo>
                  <a:pt x="211" y="1071"/>
                </a:lnTo>
                <a:lnTo>
                  <a:pt x="215" y="1070"/>
                </a:lnTo>
                <a:lnTo>
                  <a:pt x="215" y="1070"/>
                </a:lnTo>
                <a:lnTo>
                  <a:pt x="218" y="1067"/>
                </a:lnTo>
                <a:lnTo>
                  <a:pt x="219" y="1065"/>
                </a:lnTo>
                <a:lnTo>
                  <a:pt x="221" y="1059"/>
                </a:lnTo>
                <a:lnTo>
                  <a:pt x="221" y="1050"/>
                </a:lnTo>
                <a:lnTo>
                  <a:pt x="221" y="1050"/>
                </a:lnTo>
                <a:lnTo>
                  <a:pt x="221" y="1047"/>
                </a:lnTo>
                <a:lnTo>
                  <a:pt x="221" y="1044"/>
                </a:lnTo>
                <a:lnTo>
                  <a:pt x="223" y="1040"/>
                </a:lnTo>
                <a:lnTo>
                  <a:pt x="223" y="1040"/>
                </a:lnTo>
                <a:lnTo>
                  <a:pt x="223" y="1031"/>
                </a:lnTo>
                <a:lnTo>
                  <a:pt x="223" y="1012"/>
                </a:lnTo>
                <a:lnTo>
                  <a:pt x="221" y="958"/>
                </a:lnTo>
                <a:lnTo>
                  <a:pt x="220" y="899"/>
                </a:lnTo>
                <a:lnTo>
                  <a:pt x="220" y="878"/>
                </a:lnTo>
                <a:lnTo>
                  <a:pt x="221" y="865"/>
                </a:lnTo>
                <a:lnTo>
                  <a:pt x="221" y="865"/>
                </a:lnTo>
                <a:lnTo>
                  <a:pt x="223" y="853"/>
                </a:lnTo>
                <a:lnTo>
                  <a:pt x="223" y="829"/>
                </a:lnTo>
                <a:lnTo>
                  <a:pt x="225" y="767"/>
                </a:lnTo>
                <a:lnTo>
                  <a:pt x="226" y="708"/>
                </a:lnTo>
                <a:lnTo>
                  <a:pt x="229" y="690"/>
                </a:lnTo>
                <a:lnTo>
                  <a:pt x="230" y="683"/>
                </a:lnTo>
                <a:lnTo>
                  <a:pt x="231" y="682"/>
                </a:lnTo>
                <a:lnTo>
                  <a:pt x="231" y="682"/>
                </a:lnTo>
                <a:lnTo>
                  <a:pt x="234" y="683"/>
                </a:lnTo>
                <a:lnTo>
                  <a:pt x="238" y="690"/>
                </a:lnTo>
                <a:lnTo>
                  <a:pt x="245" y="707"/>
                </a:lnTo>
                <a:lnTo>
                  <a:pt x="253" y="733"/>
                </a:lnTo>
                <a:lnTo>
                  <a:pt x="260" y="761"/>
                </a:lnTo>
                <a:lnTo>
                  <a:pt x="260" y="761"/>
                </a:lnTo>
                <a:lnTo>
                  <a:pt x="269" y="796"/>
                </a:lnTo>
                <a:lnTo>
                  <a:pt x="279" y="834"/>
                </a:lnTo>
                <a:lnTo>
                  <a:pt x="287" y="869"/>
                </a:lnTo>
                <a:lnTo>
                  <a:pt x="290" y="883"/>
                </a:lnTo>
                <a:lnTo>
                  <a:pt x="290" y="892"/>
                </a:lnTo>
                <a:lnTo>
                  <a:pt x="290" y="892"/>
                </a:lnTo>
                <a:lnTo>
                  <a:pt x="287" y="917"/>
                </a:lnTo>
                <a:lnTo>
                  <a:pt x="284" y="954"/>
                </a:lnTo>
                <a:lnTo>
                  <a:pt x="281" y="1004"/>
                </a:lnTo>
                <a:lnTo>
                  <a:pt x="281" y="1004"/>
                </a:lnTo>
                <a:lnTo>
                  <a:pt x="285" y="1010"/>
                </a:lnTo>
                <a:lnTo>
                  <a:pt x="289" y="1015"/>
                </a:lnTo>
                <a:lnTo>
                  <a:pt x="290" y="1020"/>
                </a:lnTo>
                <a:lnTo>
                  <a:pt x="290" y="1020"/>
                </a:lnTo>
                <a:lnTo>
                  <a:pt x="289" y="1029"/>
                </a:lnTo>
                <a:lnTo>
                  <a:pt x="286" y="1042"/>
                </a:lnTo>
                <a:lnTo>
                  <a:pt x="286" y="1050"/>
                </a:lnTo>
                <a:lnTo>
                  <a:pt x="289" y="1057"/>
                </a:lnTo>
                <a:lnTo>
                  <a:pt x="291" y="1062"/>
                </a:lnTo>
                <a:lnTo>
                  <a:pt x="294" y="1065"/>
                </a:lnTo>
                <a:lnTo>
                  <a:pt x="296" y="1066"/>
                </a:lnTo>
                <a:lnTo>
                  <a:pt x="296" y="1066"/>
                </a:lnTo>
                <a:lnTo>
                  <a:pt x="302" y="1067"/>
                </a:lnTo>
                <a:lnTo>
                  <a:pt x="309" y="1069"/>
                </a:lnTo>
                <a:lnTo>
                  <a:pt x="315" y="1067"/>
                </a:lnTo>
                <a:lnTo>
                  <a:pt x="320" y="1066"/>
                </a:lnTo>
                <a:lnTo>
                  <a:pt x="330" y="1060"/>
                </a:lnTo>
                <a:lnTo>
                  <a:pt x="337" y="1055"/>
                </a:lnTo>
                <a:lnTo>
                  <a:pt x="337" y="1055"/>
                </a:lnTo>
                <a:lnTo>
                  <a:pt x="342" y="1047"/>
                </a:lnTo>
                <a:lnTo>
                  <a:pt x="346" y="1039"/>
                </a:lnTo>
                <a:lnTo>
                  <a:pt x="350" y="1030"/>
                </a:lnTo>
                <a:lnTo>
                  <a:pt x="350" y="1030"/>
                </a:lnTo>
                <a:lnTo>
                  <a:pt x="351" y="1029"/>
                </a:lnTo>
                <a:lnTo>
                  <a:pt x="352" y="1027"/>
                </a:lnTo>
                <a:lnTo>
                  <a:pt x="355" y="1022"/>
                </a:lnTo>
                <a:lnTo>
                  <a:pt x="356" y="1015"/>
                </a:lnTo>
                <a:lnTo>
                  <a:pt x="356" y="1015"/>
                </a:lnTo>
                <a:lnTo>
                  <a:pt x="356" y="993"/>
                </a:lnTo>
                <a:lnTo>
                  <a:pt x="360" y="953"/>
                </a:lnTo>
                <a:lnTo>
                  <a:pt x="361" y="910"/>
                </a:lnTo>
                <a:lnTo>
                  <a:pt x="362" y="892"/>
                </a:lnTo>
                <a:lnTo>
                  <a:pt x="361" y="877"/>
                </a:lnTo>
                <a:lnTo>
                  <a:pt x="361" y="877"/>
                </a:lnTo>
                <a:lnTo>
                  <a:pt x="346" y="635"/>
                </a:lnTo>
                <a:lnTo>
                  <a:pt x="355" y="590"/>
                </a:lnTo>
                <a:lnTo>
                  <a:pt x="361" y="570"/>
                </a:lnTo>
                <a:lnTo>
                  <a:pt x="361" y="570"/>
                </a:lnTo>
                <a:lnTo>
                  <a:pt x="362" y="561"/>
                </a:lnTo>
                <a:lnTo>
                  <a:pt x="361" y="546"/>
                </a:lnTo>
                <a:lnTo>
                  <a:pt x="362" y="531"/>
                </a:lnTo>
                <a:lnTo>
                  <a:pt x="363" y="524"/>
                </a:lnTo>
                <a:lnTo>
                  <a:pt x="365" y="519"/>
                </a:lnTo>
                <a:lnTo>
                  <a:pt x="365" y="519"/>
                </a:lnTo>
                <a:lnTo>
                  <a:pt x="370" y="506"/>
                </a:lnTo>
                <a:lnTo>
                  <a:pt x="375" y="488"/>
                </a:lnTo>
                <a:lnTo>
                  <a:pt x="380" y="464"/>
                </a:lnTo>
                <a:lnTo>
                  <a:pt x="380" y="464"/>
                </a:lnTo>
                <a:lnTo>
                  <a:pt x="385" y="464"/>
                </a:lnTo>
                <a:lnTo>
                  <a:pt x="390" y="462"/>
                </a:lnTo>
                <a:lnTo>
                  <a:pt x="397" y="458"/>
                </a:lnTo>
                <a:lnTo>
                  <a:pt x="405" y="450"/>
                </a:lnTo>
                <a:lnTo>
                  <a:pt x="412" y="440"/>
                </a:lnTo>
                <a:lnTo>
                  <a:pt x="418" y="425"/>
                </a:lnTo>
                <a:lnTo>
                  <a:pt x="422" y="417"/>
                </a:lnTo>
                <a:lnTo>
                  <a:pt x="425" y="407"/>
                </a:lnTo>
                <a:lnTo>
                  <a:pt x="425" y="407"/>
                </a:lnTo>
                <a:lnTo>
                  <a:pt x="428" y="386"/>
                </a:lnTo>
                <a:lnTo>
                  <a:pt x="428" y="367"/>
                </a:lnTo>
                <a:lnTo>
                  <a:pt x="428" y="351"/>
                </a:lnTo>
                <a:lnTo>
                  <a:pt x="426" y="336"/>
                </a:lnTo>
                <a:lnTo>
                  <a:pt x="422" y="322"/>
                </a:lnTo>
                <a:lnTo>
                  <a:pt x="420" y="311"/>
                </a:lnTo>
                <a:lnTo>
                  <a:pt x="413" y="293"/>
                </a:lnTo>
                <a:lnTo>
                  <a:pt x="413" y="293"/>
                </a:lnTo>
                <a:lnTo>
                  <a:pt x="397" y="241"/>
                </a:lnTo>
                <a:lnTo>
                  <a:pt x="385" y="204"/>
                </a:lnTo>
                <a:lnTo>
                  <a:pt x="385" y="204"/>
                </a:lnTo>
                <a:lnTo>
                  <a:pt x="351" y="191"/>
                </a:lnTo>
                <a:lnTo>
                  <a:pt x="311" y="176"/>
                </a:lnTo>
                <a:lnTo>
                  <a:pt x="311" y="176"/>
                </a:lnTo>
                <a:lnTo>
                  <a:pt x="282" y="169"/>
                </a:lnTo>
                <a:lnTo>
                  <a:pt x="282" y="169"/>
                </a:lnTo>
                <a:lnTo>
                  <a:pt x="287" y="149"/>
                </a:lnTo>
                <a:lnTo>
                  <a:pt x="295" y="130"/>
                </a:lnTo>
                <a:lnTo>
                  <a:pt x="302" y="109"/>
                </a:lnTo>
                <a:lnTo>
                  <a:pt x="302" y="109"/>
                </a:lnTo>
                <a:lnTo>
                  <a:pt x="309" y="91"/>
                </a:lnTo>
                <a:lnTo>
                  <a:pt x="312" y="75"/>
                </a:lnTo>
                <a:lnTo>
                  <a:pt x="316" y="54"/>
                </a:lnTo>
                <a:lnTo>
                  <a:pt x="316" y="54"/>
                </a:lnTo>
                <a:lnTo>
                  <a:pt x="316" y="50"/>
                </a:lnTo>
                <a:lnTo>
                  <a:pt x="316" y="45"/>
                </a:lnTo>
                <a:lnTo>
                  <a:pt x="314" y="37"/>
                </a:lnTo>
                <a:lnTo>
                  <a:pt x="309" y="28"/>
                </a:lnTo>
                <a:lnTo>
                  <a:pt x="280" y="9"/>
                </a:lnTo>
                <a:lnTo>
                  <a:pt x="270" y="9"/>
                </a:lnTo>
                <a:lnTo>
                  <a:pt x="260" y="8"/>
                </a:lnTo>
                <a:lnTo>
                  <a:pt x="260" y="8"/>
                </a:lnTo>
                <a:lnTo>
                  <a:pt x="254" y="4"/>
                </a:lnTo>
                <a:lnTo>
                  <a:pt x="249" y="2"/>
                </a:lnTo>
                <a:lnTo>
                  <a:pt x="245" y="2"/>
                </a:lnTo>
                <a:lnTo>
                  <a:pt x="245" y="2"/>
                </a:lnTo>
                <a:lnTo>
                  <a:pt x="244" y="2"/>
                </a:lnTo>
                <a:lnTo>
                  <a:pt x="244" y="0"/>
                </a:lnTo>
                <a:lnTo>
                  <a:pt x="243" y="0"/>
                </a:lnTo>
                <a:lnTo>
                  <a:pt x="235" y="0"/>
                </a:lnTo>
                <a:lnTo>
                  <a:pt x="235" y="0"/>
                </a:lnTo>
                <a:lnTo>
                  <a:pt x="223" y="3"/>
                </a:lnTo>
                <a:lnTo>
                  <a:pt x="213" y="5"/>
                </a:lnTo>
                <a:lnTo>
                  <a:pt x="204" y="8"/>
                </a:lnTo>
                <a:lnTo>
                  <a:pt x="188" y="12"/>
                </a:lnTo>
                <a:lnTo>
                  <a:pt x="188" y="12"/>
                </a:lnTo>
                <a:lnTo>
                  <a:pt x="188" y="12"/>
                </a:lnTo>
                <a:lnTo>
                  <a:pt x="185" y="10"/>
                </a:lnTo>
                <a:lnTo>
                  <a:pt x="182" y="12"/>
                </a:lnTo>
                <a:lnTo>
                  <a:pt x="178" y="15"/>
                </a:lnTo>
                <a:lnTo>
                  <a:pt x="178" y="15"/>
                </a:lnTo>
                <a:lnTo>
                  <a:pt x="170" y="27"/>
                </a:lnTo>
                <a:lnTo>
                  <a:pt x="168" y="32"/>
                </a:lnTo>
                <a:lnTo>
                  <a:pt x="167" y="35"/>
                </a:lnTo>
                <a:lnTo>
                  <a:pt x="165" y="50"/>
                </a:lnTo>
                <a:lnTo>
                  <a:pt x="165" y="50"/>
                </a:lnTo>
                <a:lnTo>
                  <a:pt x="165" y="59"/>
                </a:lnTo>
                <a:lnTo>
                  <a:pt x="164" y="64"/>
                </a:lnTo>
                <a:lnTo>
                  <a:pt x="163" y="71"/>
                </a:lnTo>
                <a:lnTo>
                  <a:pt x="163" y="71"/>
                </a:lnTo>
                <a:lnTo>
                  <a:pt x="162" y="83"/>
                </a:lnTo>
                <a:lnTo>
                  <a:pt x="162" y="96"/>
                </a:lnTo>
                <a:lnTo>
                  <a:pt x="162" y="96"/>
                </a:lnTo>
                <a:lnTo>
                  <a:pt x="162" y="113"/>
                </a:lnTo>
                <a:lnTo>
                  <a:pt x="164" y="134"/>
                </a:lnTo>
                <a:lnTo>
                  <a:pt x="167" y="152"/>
                </a:lnTo>
                <a:lnTo>
                  <a:pt x="168" y="160"/>
                </a:lnTo>
                <a:lnTo>
                  <a:pt x="172" y="164"/>
                </a:lnTo>
                <a:lnTo>
                  <a:pt x="172" y="164"/>
                </a:lnTo>
                <a:lnTo>
                  <a:pt x="184" y="172"/>
                </a:lnTo>
                <a:lnTo>
                  <a:pt x="190" y="176"/>
                </a:lnTo>
                <a:lnTo>
                  <a:pt x="194" y="1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3">
            <a:extLst>
              <a:ext uri="{FF2B5EF4-FFF2-40B4-BE49-F238E27FC236}">
                <a16:creationId xmlns:a16="http://schemas.microsoft.com/office/drawing/2014/main" id="{7035C343-628E-43E7-9459-CEFB84E33A34}"/>
              </a:ext>
            </a:extLst>
          </p:cNvPr>
          <p:cNvSpPr>
            <a:spLocks/>
          </p:cNvSpPr>
          <p:nvPr/>
        </p:nvSpPr>
        <p:spPr bwMode="auto">
          <a:xfrm>
            <a:off x="6470594" y="2774538"/>
            <a:ext cx="644588" cy="1605742"/>
          </a:xfrm>
          <a:custGeom>
            <a:avLst/>
            <a:gdLst>
              <a:gd name="T0" fmla="*/ 55 w 450"/>
              <a:gd name="T1" fmla="*/ 206 h 1121"/>
              <a:gd name="T2" fmla="*/ 20 w 450"/>
              <a:gd name="T3" fmla="*/ 264 h 1121"/>
              <a:gd name="T4" fmla="*/ 0 w 450"/>
              <a:gd name="T5" fmla="*/ 329 h 1121"/>
              <a:gd name="T6" fmla="*/ 24 w 450"/>
              <a:gd name="T7" fmla="*/ 475 h 1121"/>
              <a:gd name="T8" fmla="*/ 34 w 450"/>
              <a:gd name="T9" fmla="*/ 561 h 1121"/>
              <a:gd name="T10" fmla="*/ 40 w 450"/>
              <a:gd name="T11" fmla="*/ 638 h 1121"/>
              <a:gd name="T12" fmla="*/ 49 w 450"/>
              <a:gd name="T13" fmla="*/ 700 h 1121"/>
              <a:gd name="T14" fmla="*/ 65 w 450"/>
              <a:gd name="T15" fmla="*/ 732 h 1121"/>
              <a:gd name="T16" fmla="*/ 68 w 450"/>
              <a:gd name="T17" fmla="*/ 718 h 1121"/>
              <a:gd name="T18" fmla="*/ 73 w 450"/>
              <a:gd name="T19" fmla="*/ 783 h 1121"/>
              <a:gd name="T20" fmla="*/ 43 w 450"/>
              <a:gd name="T21" fmla="*/ 958 h 1121"/>
              <a:gd name="T22" fmla="*/ 22 w 450"/>
              <a:gd name="T23" fmla="*/ 1081 h 1121"/>
              <a:gd name="T24" fmla="*/ 22 w 450"/>
              <a:gd name="T25" fmla="*/ 1116 h 1121"/>
              <a:gd name="T26" fmla="*/ 65 w 450"/>
              <a:gd name="T27" fmla="*/ 1121 h 1121"/>
              <a:gd name="T28" fmla="*/ 106 w 450"/>
              <a:gd name="T29" fmla="*/ 1087 h 1121"/>
              <a:gd name="T30" fmla="*/ 139 w 450"/>
              <a:gd name="T31" fmla="*/ 1068 h 1121"/>
              <a:gd name="T32" fmla="*/ 134 w 450"/>
              <a:gd name="T33" fmla="*/ 1028 h 1121"/>
              <a:gd name="T34" fmla="*/ 141 w 450"/>
              <a:gd name="T35" fmla="*/ 973 h 1121"/>
              <a:gd name="T36" fmla="*/ 164 w 450"/>
              <a:gd name="T37" fmla="*/ 819 h 1121"/>
              <a:gd name="T38" fmla="*/ 195 w 450"/>
              <a:gd name="T39" fmla="*/ 733 h 1121"/>
              <a:gd name="T40" fmla="*/ 227 w 450"/>
              <a:gd name="T41" fmla="*/ 637 h 1121"/>
              <a:gd name="T42" fmla="*/ 281 w 450"/>
              <a:gd name="T43" fmla="*/ 824 h 1121"/>
              <a:gd name="T44" fmla="*/ 290 w 450"/>
              <a:gd name="T45" fmla="*/ 922 h 1121"/>
              <a:gd name="T46" fmla="*/ 287 w 450"/>
              <a:gd name="T47" fmla="*/ 957 h 1121"/>
              <a:gd name="T48" fmla="*/ 301 w 450"/>
              <a:gd name="T49" fmla="*/ 998 h 1121"/>
              <a:gd name="T50" fmla="*/ 318 w 450"/>
              <a:gd name="T51" fmla="*/ 1068 h 1121"/>
              <a:gd name="T52" fmla="*/ 352 w 450"/>
              <a:gd name="T53" fmla="*/ 1082 h 1121"/>
              <a:gd name="T54" fmla="*/ 383 w 450"/>
              <a:gd name="T55" fmla="*/ 1069 h 1121"/>
              <a:gd name="T56" fmla="*/ 392 w 450"/>
              <a:gd name="T57" fmla="*/ 1041 h 1121"/>
              <a:gd name="T58" fmla="*/ 369 w 450"/>
              <a:gd name="T59" fmla="*/ 1002 h 1121"/>
              <a:gd name="T60" fmla="*/ 377 w 450"/>
              <a:gd name="T61" fmla="*/ 957 h 1121"/>
              <a:gd name="T62" fmla="*/ 377 w 450"/>
              <a:gd name="T63" fmla="*/ 825 h 1121"/>
              <a:gd name="T64" fmla="*/ 364 w 450"/>
              <a:gd name="T65" fmla="*/ 694 h 1121"/>
              <a:gd name="T66" fmla="*/ 353 w 450"/>
              <a:gd name="T67" fmla="*/ 492 h 1121"/>
              <a:gd name="T68" fmla="*/ 390 w 450"/>
              <a:gd name="T69" fmla="*/ 581 h 1121"/>
              <a:gd name="T70" fmla="*/ 388 w 450"/>
              <a:gd name="T71" fmla="*/ 642 h 1121"/>
              <a:gd name="T72" fmla="*/ 382 w 450"/>
              <a:gd name="T73" fmla="*/ 686 h 1121"/>
              <a:gd name="T74" fmla="*/ 408 w 450"/>
              <a:gd name="T75" fmla="*/ 704 h 1121"/>
              <a:gd name="T76" fmla="*/ 422 w 450"/>
              <a:gd name="T77" fmla="*/ 710 h 1121"/>
              <a:gd name="T78" fmla="*/ 442 w 450"/>
              <a:gd name="T79" fmla="*/ 689 h 1121"/>
              <a:gd name="T80" fmla="*/ 450 w 450"/>
              <a:gd name="T81" fmla="*/ 668 h 1121"/>
              <a:gd name="T82" fmla="*/ 419 w 450"/>
              <a:gd name="T83" fmla="*/ 514 h 1121"/>
              <a:gd name="T84" fmla="*/ 429 w 450"/>
              <a:gd name="T85" fmla="*/ 497 h 1121"/>
              <a:gd name="T86" fmla="*/ 374 w 450"/>
              <a:gd name="T87" fmla="*/ 299 h 1121"/>
              <a:gd name="T88" fmla="*/ 338 w 450"/>
              <a:gd name="T89" fmla="*/ 231 h 1121"/>
              <a:gd name="T90" fmla="*/ 280 w 450"/>
              <a:gd name="T91" fmla="*/ 194 h 1121"/>
              <a:gd name="T92" fmla="*/ 255 w 450"/>
              <a:gd name="T93" fmla="*/ 151 h 1121"/>
              <a:gd name="T94" fmla="*/ 245 w 450"/>
              <a:gd name="T95" fmla="*/ 72 h 1121"/>
              <a:gd name="T96" fmla="*/ 227 w 450"/>
              <a:gd name="T97" fmla="*/ 26 h 1121"/>
              <a:gd name="T98" fmla="*/ 197 w 450"/>
              <a:gd name="T99" fmla="*/ 1 h 1121"/>
              <a:gd name="T100" fmla="*/ 165 w 450"/>
              <a:gd name="T101" fmla="*/ 4 h 1121"/>
              <a:gd name="T102" fmla="*/ 108 w 450"/>
              <a:gd name="T103" fmla="*/ 22 h 1121"/>
              <a:gd name="T104" fmla="*/ 94 w 450"/>
              <a:gd name="T105" fmla="*/ 45 h 1121"/>
              <a:gd name="T106" fmla="*/ 85 w 450"/>
              <a:gd name="T107" fmla="*/ 95 h 1121"/>
              <a:gd name="T108" fmla="*/ 111 w 450"/>
              <a:gd name="T109" fmla="*/ 173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0" h="1121">
                <a:moveTo>
                  <a:pt x="111" y="173"/>
                </a:moveTo>
                <a:lnTo>
                  <a:pt x="111" y="173"/>
                </a:lnTo>
                <a:lnTo>
                  <a:pt x="101" y="178"/>
                </a:lnTo>
                <a:lnTo>
                  <a:pt x="80" y="191"/>
                </a:lnTo>
                <a:lnTo>
                  <a:pt x="68" y="198"/>
                </a:lnTo>
                <a:lnTo>
                  <a:pt x="55" y="206"/>
                </a:lnTo>
                <a:lnTo>
                  <a:pt x="47" y="213"/>
                </a:lnTo>
                <a:lnTo>
                  <a:pt x="42" y="219"/>
                </a:lnTo>
                <a:lnTo>
                  <a:pt x="42" y="219"/>
                </a:lnTo>
                <a:lnTo>
                  <a:pt x="29" y="244"/>
                </a:lnTo>
                <a:lnTo>
                  <a:pt x="24" y="254"/>
                </a:lnTo>
                <a:lnTo>
                  <a:pt x="20" y="264"/>
                </a:lnTo>
                <a:lnTo>
                  <a:pt x="20" y="264"/>
                </a:lnTo>
                <a:lnTo>
                  <a:pt x="15" y="277"/>
                </a:lnTo>
                <a:lnTo>
                  <a:pt x="7" y="294"/>
                </a:lnTo>
                <a:lnTo>
                  <a:pt x="4" y="305"/>
                </a:lnTo>
                <a:lnTo>
                  <a:pt x="2" y="317"/>
                </a:lnTo>
                <a:lnTo>
                  <a:pt x="0" y="329"/>
                </a:lnTo>
                <a:lnTo>
                  <a:pt x="3" y="342"/>
                </a:lnTo>
                <a:lnTo>
                  <a:pt x="3" y="342"/>
                </a:lnTo>
                <a:lnTo>
                  <a:pt x="9" y="378"/>
                </a:lnTo>
                <a:lnTo>
                  <a:pt x="15" y="420"/>
                </a:lnTo>
                <a:lnTo>
                  <a:pt x="22" y="457"/>
                </a:lnTo>
                <a:lnTo>
                  <a:pt x="24" y="475"/>
                </a:lnTo>
                <a:lnTo>
                  <a:pt x="24" y="475"/>
                </a:lnTo>
                <a:lnTo>
                  <a:pt x="25" y="482"/>
                </a:lnTo>
                <a:lnTo>
                  <a:pt x="24" y="495"/>
                </a:lnTo>
                <a:lnTo>
                  <a:pt x="23" y="511"/>
                </a:lnTo>
                <a:lnTo>
                  <a:pt x="23" y="511"/>
                </a:lnTo>
                <a:lnTo>
                  <a:pt x="34" y="561"/>
                </a:lnTo>
                <a:lnTo>
                  <a:pt x="42" y="597"/>
                </a:lnTo>
                <a:lnTo>
                  <a:pt x="44" y="609"/>
                </a:lnTo>
                <a:lnTo>
                  <a:pt x="44" y="616"/>
                </a:lnTo>
                <a:lnTo>
                  <a:pt x="44" y="616"/>
                </a:lnTo>
                <a:lnTo>
                  <a:pt x="42" y="629"/>
                </a:lnTo>
                <a:lnTo>
                  <a:pt x="40" y="638"/>
                </a:lnTo>
                <a:lnTo>
                  <a:pt x="40" y="646"/>
                </a:lnTo>
                <a:lnTo>
                  <a:pt x="40" y="646"/>
                </a:lnTo>
                <a:lnTo>
                  <a:pt x="43" y="663"/>
                </a:lnTo>
                <a:lnTo>
                  <a:pt x="45" y="686"/>
                </a:lnTo>
                <a:lnTo>
                  <a:pt x="45" y="686"/>
                </a:lnTo>
                <a:lnTo>
                  <a:pt x="49" y="700"/>
                </a:lnTo>
                <a:lnTo>
                  <a:pt x="55" y="715"/>
                </a:lnTo>
                <a:lnTo>
                  <a:pt x="62" y="728"/>
                </a:lnTo>
                <a:lnTo>
                  <a:pt x="63" y="730"/>
                </a:lnTo>
                <a:lnTo>
                  <a:pt x="64" y="732"/>
                </a:lnTo>
                <a:lnTo>
                  <a:pt x="65" y="732"/>
                </a:lnTo>
                <a:lnTo>
                  <a:pt x="65" y="732"/>
                </a:lnTo>
                <a:lnTo>
                  <a:pt x="65" y="727"/>
                </a:lnTo>
                <a:lnTo>
                  <a:pt x="65" y="720"/>
                </a:lnTo>
                <a:lnTo>
                  <a:pt x="63" y="714"/>
                </a:lnTo>
                <a:lnTo>
                  <a:pt x="63" y="714"/>
                </a:lnTo>
                <a:lnTo>
                  <a:pt x="64" y="714"/>
                </a:lnTo>
                <a:lnTo>
                  <a:pt x="68" y="718"/>
                </a:lnTo>
                <a:lnTo>
                  <a:pt x="70" y="725"/>
                </a:lnTo>
                <a:lnTo>
                  <a:pt x="74" y="739"/>
                </a:lnTo>
                <a:lnTo>
                  <a:pt x="74" y="739"/>
                </a:lnTo>
                <a:lnTo>
                  <a:pt x="75" y="749"/>
                </a:lnTo>
                <a:lnTo>
                  <a:pt x="75" y="759"/>
                </a:lnTo>
                <a:lnTo>
                  <a:pt x="73" y="783"/>
                </a:lnTo>
                <a:lnTo>
                  <a:pt x="69" y="806"/>
                </a:lnTo>
                <a:lnTo>
                  <a:pt x="65" y="825"/>
                </a:lnTo>
                <a:lnTo>
                  <a:pt x="65" y="825"/>
                </a:lnTo>
                <a:lnTo>
                  <a:pt x="53" y="897"/>
                </a:lnTo>
                <a:lnTo>
                  <a:pt x="43" y="958"/>
                </a:lnTo>
                <a:lnTo>
                  <a:pt x="43" y="958"/>
                </a:lnTo>
                <a:lnTo>
                  <a:pt x="42" y="998"/>
                </a:lnTo>
                <a:lnTo>
                  <a:pt x="42" y="1035"/>
                </a:lnTo>
                <a:lnTo>
                  <a:pt x="42" y="1035"/>
                </a:lnTo>
                <a:lnTo>
                  <a:pt x="37" y="1044"/>
                </a:lnTo>
                <a:lnTo>
                  <a:pt x="27" y="1068"/>
                </a:lnTo>
                <a:lnTo>
                  <a:pt x="22" y="1081"/>
                </a:lnTo>
                <a:lnTo>
                  <a:pt x="18" y="1093"/>
                </a:lnTo>
                <a:lnTo>
                  <a:pt x="15" y="1103"/>
                </a:lnTo>
                <a:lnTo>
                  <a:pt x="15" y="1107"/>
                </a:lnTo>
                <a:lnTo>
                  <a:pt x="17" y="1109"/>
                </a:lnTo>
                <a:lnTo>
                  <a:pt x="17" y="1109"/>
                </a:lnTo>
                <a:lnTo>
                  <a:pt x="22" y="1116"/>
                </a:lnTo>
                <a:lnTo>
                  <a:pt x="28" y="1118"/>
                </a:lnTo>
                <a:lnTo>
                  <a:pt x="37" y="1119"/>
                </a:lnTo>
                <a:lnTo>
                  <a:pt x="49" y="1121"/>
                </a:lnTo>
                <a:lnTo>
                  <a:pt x="49" y="1121"/>
                </a:lnTo>
                <a:lnTo>
                  <a:pt x="62" y="1121"/>
                </a:lnTo>
                <a:lnTo>
                  <a:pt x="65" y="1121"/>
                </a:lnTo>
                <a:lnTo>
                  <a:pt x="69" y="1119"/>
                </a:lnTo>
                <a:lnTo>
                  <a:pt x="74" y="1116"/>
                </a:lnTo>
                <a:lnTo>
                  <a:pt x="83" y="1107"/>
                </a:lnTo>
                <a:lnTo>
                  <a:pt x="83" y="1107"/>
                </a:lnTo>
                <a:lnTo>
                  <a:pt x="100" y="1092"/>
                </a:lnTo>
                <a:lnTo>
                  <a:pt x="106" y="1087"/>
                </a:lnTo>
                <a:lnTo>
                  <a:pt x="113" y="1084"/>
                </a:lnTo>
                <a:lnTo>
                  <a:pt x="113" y="1084"/>
                </a:lnTo>
                <a:lnTo>
                  <a:pt x="128" y="1077"/>
                </a:lnTo>
                <a:lnTo>
                  <a:pt x="134" y="1073"/>
                </a:lnTo>
                <a:lnTo>
                  <a:pt x="138" y="1071"/>
                </a:lnTo>
                <a:lnTo>
                  <a:pt x="139" y="1068"/>
                </a:lnTo>
                <a:lnTo>
                  <a:pt x="139" y="1068"/>
                </a:lnTo>
                <a:lnTo>
                  <a:pt x="140" y="1064"/>
                </a:lnTo>
                <a:lnTo>
                  <a:pt x="140" y="1058"/>
                </a:lnTo>
                <a:lnTo>
                  <a:pt x="138" y="1046"/>
                </a:lnTo>
                <a:lnTo>
                  <a:pt x="134" y="1028"/>
                </a:lnTo>
                <a:lnTo>
                  <a:pt x="134" y="1028"/>
                </a:lnTo>
                <a:lnTo>
                  <a:pt x="136" y="1025"/>
                </a:lnTo>
                <a:lnTo>
                  <a:pt x="139" y="1020"/>
                </a:lnTo>
                <a:lnTo>
                  <a:pt x="139" y="1015"/>
                </a:lnTo>
                <a:lnTo>
                  <a:pt x="139" y="1015"/>
                </a:lnTo>
                <a:lnTo>
                  <a:pt x="139" y="1000"/>
                </a:lnTo>
                <a:lnTo>
                  <a:pt x="141" y="973"/>
                </a:lnTo>
                <a:lnTo>
                  <a:pt x="145" y="936"/>
                </a:lnTo>
                <a:lnTo>
                  <a:pt x="145" y="936"/>
                </a:lnTo>
                <a:lnTo>
                  <a:pt x="148" y="915"/>
                </a:lnTo>
                <a:lnTo>
                  <a:pt x="152" y="871"/>
                </a:lnTo>
                <a:lnTo>
                  <a:pt x="157" y="845"/>
                </a:lnTo>
                <a:lnTo>
                  <a:pt x="164" y="819"/>
                </a:lnTo>
                <a:lnTo>
                  <a:pt x="170" y="794"/>
                </a:lnTo>
                <a:lnTo>
                  <a:pt x="174" y="784"/>
                </a:lnTo>
                <a:lnTo>
                  <a:pt x="179" y="775"/>
                </a:lnTo>
                <a:lnTo>
                  <a:pt x="179" y="775"/>
                </a:lnTo>
                <a:lnTo>
                  <a:pt x="187" y="755"/>
                </a:lnTo>
                <a:lnTo>
                  <a:pt x="195" y="733"/>
                </a:lnTo>
                <a:lnTo>
                  <a:pt x="210" y="686"/>
                </a:lnTo>
                <a:lnTo>
                  <a:pt x="221" y="648"/>
                </a:lnTo>
                <a:lnTo>
                  <a:pt x="225" y="638"/>
                </a:lnTo>
                <a:lnTo>
                  <a:pt x="226" y="636"/>
                </a:lnTo>
                <a:lnTo>
                  <a:pt x="227" y="637"/>
                </a:lnTo>
                <a:lnTo>
                  <a:pt x="227" y="637"/>
                </a:lnTo>
                <a:lnTo>
                  <a:pt x="231" y="647"/>
                </a:lnTo>
                <a:lnTo>
                  <a:pt x="238" y="667"/>
                </a:lnTo>
                <a:lnTo>
                  <a:pt x="256" y="723"/>
                </a:lnTo>
                <a:lnTo>
                  <a:pt x="280" y="800"/>
                </a:lnTo>
                <a:lnTo>
                  <a:pt x="280" y="800"/>
                </a:lnTo>
                <a:lnTo>
                  <a:pt x="281" y="824"/>
                </a:lnTo>
                <a:lnTo>
                  <a:pt x="283" y="864"/>
                </a:lnTo>
                <a:lnTo>
                  <a:pt x="283" y="864"/>
                </a:lnTo>
                <a:lnTo>
                  <a:pt x="285" y="881"/>
                </a:lnTo>
                <a:lnTo>
                  <a:pt x="288" y="900"/>
                </a:lnTo>
                <a:lnTo>
                  <a:pt x="290" y="916"/>
                </a:lnTo>
                <a:lnTo>
                  <a:pt x="290" y="922"/>
                </a:lnTo>
                <a:lnTo>
                  <a:pt x="287" y="927"/>
                </a:lnTo>
                <a:lnTo>
                  <a:pt x="287" y="927"/>
                </a:lnTo>
                <a:lnTo>
                  <a:pt x="286" y="932"/>
                </a:lnTo>
                <a:lnTo>
                  <a:pt x="286" y="940"/>
                </a:lnTo>
                <a:lnTo>
                  <a:pt x="286" y="949"/>
                </a:lnTo>
                <a:lnTo>
                  <a:pt x="287" y="957"/>
                </a:lnTo>
                <a:lnTo>
                  <a:pt x="291" y="973"/>
                </a:lnTo>
                <a:lnTo>
                  <a:pt x="295" y="983"/>
                </a:lnTo>
                <a:lnTo>
                  <a:pt x="295" y="983"/>
                </a:lnTo>
                <a:lnTo>
                  <a:pt x="298" y="991"/>
                </a:lnTo>
                <a:lnTo>
                  <a:pt x="301" y="995"/>
                </a:lnTo>
                <a:lnTo>
                  <a:pt x="301" y="998"/>
                </a:lnTo>
                <a:lnTo>
                  <a:pt x="301" y="998"/>
                </a:lnTo>
                <a:lnTo>
                  <a:pt x="302" y="1010"/>
                </a:lnTo>
                <a:lnTo>
                  <a:pt x="305" y="1028"/>
                </a:lnTo>
                <a:lnTo>
                  <a:pt x="311" y="1051"/>
                </a:lnTo>
                <a:lnTo>
                  <a:pt x="314" y="1061"/>
                </a:lnTo>
                <a:lnTo>
                  <a:pt x="318" y="1068"/>
                </a:lnTo>
                <a:lnTo>
                  <a:pt x="318" y="1068"/>
                </a:lnTo>
                <a:lnTo>
                  <a:pt x="323" y="1074"/>
                </a:lnTo>
                <a:lnTo>
                  <a:pt x="329" y="1078"/>
                </a:lnTo>
                <a:lnTo>
                  <a:pt x="337" y="1081"/>
                </a:lnTo>
                <a:lnTo>
                  <a:pt x="344" y="1082"/>
                </a:lnTo>
                <a:lnTo>
                  <a:pt x="352" y="1082"/>
                </a:lnTo>
                <a:lnTo>
                  <a:pt x="359" y="1082"/>
                </a:lnTo>
                <a:lnTo>
                  <a:pt x="367" y="1079"/>
                </a:lnTo>
                <a:lnTo>
                  <a:pt x="373" y="1077"/>
                </a:lnTo>
                <a:lnTo>
                  <a:pt x="373" y="1077"/>
                </a:lnTo>
                <a:lnTo>
                  <a:pt x="378" y="1074"/>
                </a:lnTo>
                <a:lnTo>
                  <a:pt x="383" y="1069"/>
                </a:lnTo>
                <a:lnTo>
                  <a:pt x="388" y="1066"/>
                </a:lnTo>
                <a:lnTo>
                  <a:pt x="390" y="1059"/>
                </a:lnTo>
                <a:lnTo>
                  <a:pt x="393" y="1054"/>
                </a:lnTo>
                <a:lnTo>
                  <a:pt x="394" y="1049"/>
                </a:lnTo>
                <a:lnTo>
                  <a:pt x="393" y="1044"/>
                </a:lnTo>
                <a:lnTo>
                  <a:pt x="392" y="1041"/>
                </a:lnTo>
                <a:lnTo>
                  <a:pt x="392" y="1041"/>
                </a:lnTo>
                <a:lnTo>
                  <a:pt x="378" y="1020"/>
                </a:lnTo>
                <a:lnTo>
                  <a:pt x="372" y="1008"/>
                </a:lnTo>
                <a:lnTo>
                  <a:pt x="371" y="1005"/>
                </a:lnTo>
                <a:lnTo>
                  <a:pt x="369" y="1002"/>
                </a:lnTo>
                <a:lnTo>
                  <a:pt x="369" y="1002"/>
                </a:lnTo>
                <a:lnTo>
                  <a:pt x="371" y="996"/>
                </a:lnTo>
                <a:lnTo>
                  <a:pt x="373" y="990"/>
                </a:lnTo>
                <a:lnTo>
                  <a:pt x="374" y="982"/>
                </a:lnTo>
                <a:lnTo>
                  <a:pt x="376" y="976"/>
                </a:lnTo>
                <a:lnTo>
                  <a:pt x="376" y="976"/>
                </a:lnTo>
                <a:lnTo>
                  <a:pt x="377" y="957"/>
                </a:lnTo>
                <a:lnTo>
                  <a:pt x="379" y="922"/>
                </a:lnTo>
                <a:lnTo>
                  <a:pt x="382" y="884"/>
                </a:lnTo>
                <a:lnTo>
                  <a:pt x="382" y="867"/>
                </a:lnTo>
                <a:lnTo>
                  <a:pt x="382" y="855"/>
                </a:lnTo>
                <a:lnTo>
                  <a:pt x="382" y="855"/>
                </a:lnTo>
                <a:lnTo>
                  <a:pt x="377" y="825"/>
                </a:lnTo>
                <a:lnTo>
                  <a:pt x="372" y="783"/>
                </a:lnTo>
                <a:lnTo>
                  <a:pt x="366" y="743"/>
                </a:lnTo>
                <a:lnTo>
                  <a:pt x="364" y="728"/>
                </a:lnTo>
                <a:lnTo>
                  <a:pt x="364" y="719"/>
                </a:lnTo>
                <a:lnTo>
                  <a:pt x="364" y="719"/>
                </a:lnTo>
                <a:lnTo>
                  <a:pt x="364" y="694"/>
                </a:lnTo>
                <a:lnTo>
                  <a:pt x="364" y="652"/>
                </a:lnTo>
                <a:lnTo>
                  <a:pt x="366" y="588"/>
                </a:lnTo>
                <a:lnTo>
                  <a:pt x="366" y="588"/>
                </a:lnTo>
                <a:lnTo>
                  <a:pt x="363" y="570"/>
                </a:lnTo>
                <a:lnTo>
                  <a:pt x="359" y="537"/>
                </a:lnTo>
                <a:lnTo>
                  <a:pt x="353" y="492"/>
                </a:lnTo>
                <a:lnTo>
                  <a:pt x="353" y="492"/>
                </a:lnTo>
                <a:lnTo>
                  <a:pt x="376" y="531"/>
                </a:lnTo>
                <a:lnTo>
                  <a:pt x="376" y="531"/>
                </a:lnTo>
                <a:lnTo>
                  <a:pt x="382" y="546"/>
                </a:lnTo>
                <a:lnTo>
                  <a:pt x="388" y="568"/>
                </a:lnTo>
                <a:lnTo>
                  <a:pt x="390" y="581"/>
                </a:lnTo>
                <a:lnTo>
                  <a:pt x="393" y="593"/>
                </a:lnTo>
                <a:lnTo>
                  <a:pt x="393" y="605"/>
                </a:lnTo>
                <a:lnTo>
                  <a:pt x="393" y="613"/>
                </a:lnTo>
                <a:lnTo>
                  <a:pt x="393" y="613"/>
                </a:lnTo>
                <a:lnTo>
                  <a:pt x="390" y="628"/>
                </a:lnTo>
                <a:lnTo>
                  <a:pt x="388" y="642"/>
                </a:lnTo>
                <a:lnTo>
                  <a:pt x="386" y="663"/>
                </a:lnTo>
                <a:lnTo>
                  <a:pt x="386" y="663"/>
                </a:lnTo>
                <a:lnTo>
                  <a:pt x="384" y="671"/>
                </a:lnTo>
                <a:lnTo>
                  <a:pt x="382" y="678"/>
                </a:lnTo>
                <a:lnTo>
                  <a:pt x="382" y="683"/>
                </a:lnTo>
                <a:lnTo>
                  <a:pt x="382" y="686"/>
                </a:lnTo>
                <a:lnTo>
                  <a:pt x="384" y="688"/>
                </a:lnTo>
                <a:lnTo>
                  <a:pt x="384" y="688"/>
                </a:lnTo>
                <a:lnTo>
                  <a:pt x="398" y="694"/>
                </a:lnTo>
                <a:lnTo>
                  <a:pt x="405" y="697"/>
                </a:lnTo>
                <a:lnTo>
                  <a:pt x="405" y="697"/>
                </a:lnTo>
                <a:lnTo>
                  <a:pt x="408" y="704"/>
                </a:lnTo>
                <a:lnTo>
                  <a:pt x="410" y="709"/>
                </a:lnTo>
                <a:lnTo>
                  <a:pt x="412" y="713"/>
                </a:lnTo>
                <a:lnTo>
                  <a:pt x="412" y="713"/>
                </a:lnTo>
                <a:lnTo>
                  <a:pt x="414" y="713"/>
                </a:lnTo>
                <a:lnTo>
                  <a:pt x="418" y="713"/>
                </a:lnTo>
                <a:lnTo>
                  <a:pt x="422" y="710"/>
                </a:lnTo>
                <a:lnTo>
                  <a:pt x="427" y="707"/>
                </a:lnTo>
                <a:lnTo>
                  <a:pt x="427" y="707"/>
                </a:lnTo>
                <a:lnTo>
                  <a:pt x="434" y="698"/>
                </a:lnTo>
                <a:lnTo>
                  <a:pt x="438" y="694"/>
                </a:lnTo>
                <a:lnTo>
                  <a:pt x="442" y="689"/>
                </a:lnTo>
                <a:lnTo>
                  <a:pt x="442" y="689"/>
                </a:lnTo>
                <a:lnTo>
                  <a:pt x="445" y="684"/>
                </a:lnTo>
                <a:lnTo>
                  <a:pt x="448" y="681"/>
                </a:lnTo>
                <a:lnTo>
                  <a:pt x="450" y="676"/>
                </a:lnTo>
                <a:lnTo>
                  <a:pt x="450" y="672"/>
                </a:lnTo>
                <a:lnTo>
                  <a:pt x="450" y="668"/>
                </a:lnTo>
                <a:lnTo>
                  <a:pt x="450" y="668"/>
                </a:lnTo>
                <a:lnTo>
                  <a:pt x="439" y="631"/>
                </a:lnTo>
                <a:lnTo>
                  <a:pt x="433" y="609"/>
                </a:lnTo>
                <a:lnTo>
                  <a:pt x="429" y="592"/>
                </a:lnTo>
                <a:lnTo>
                  <a:pt x="429" y="592"/>
                </a:lnTo>
                <a:lnTo>
                  <a:pt x="419" y="514"/>
                </a:lnTo>
                <a:lnTo>
                  <a:pt x="419" y="514"/>
                </a:lnTo>
                <a:lnTo>
                  <a:pt x="420" y="514"/>
                </a:lnTo>
                <a:lnTo>
                  <a:pt x="425" y="511"/>
                </a:lnTo>
                <a:lnTo>
                  <a:pt x="427" y="509"/>
                </a:lnTo>
                <a:lnTo>
                  <a:pt x="428" y="506"/>
                </a:lnTo>
                <a:lnTo>
                  <a:pt x="429" y="502"/>
                </a:lnTo>
                <a:lnTo>
                  <a:pt x="429" y="497"/>
                </a:lnTo>
                <a:lnTo>
                  <a:pt x="423" y="441"/>
                </a:lnTo>
                <a:lnTo>
                  <a:pt x="423" y="441"/>
                </a:lnTo>
                <a:lnTo>
                  <a:pt x="404" y="386"/>
                </a:lnTo>
                <a:lnTo>
                  <a:pt x="389" y="339"/>
                </a:lnTo>
                <a:lnTo>
                  <a:pt x="374" y="299"/>
                </a:lnTo>
                <a:lnTo>
                  <a:pt x="374" y="299"/>
                </a:lnTo>
                <a:lnTo>
                  <a:pt x="359" y="262"/>
                </a:lnTo>
                <a:lnTo>
                  <a:pt x="353" y="248"/>
                </a:lnTo>
                <a:lnTo>
                  <a:pt x="353" y="248"/>
                </a:lnTo>
                <a:lnTo>
                  <a:pt x="348" y="241"/>
                </a:lnTo>
                <a:lnTo>
                  <a:pt x="343" y="236"/>
                </a:lnTo>
                <a:lnTo>
                  <a:pt x="338" y="231"/>
                </a:lnTo>
                <a:lnTo>
                  <a:pt x="332" y="227"/>
                </a:lnTo>
                <a:lnTo>
                  <a:pt x="332" y="227"/>
                </a:lnTo>
                <a:lnTo>
                  <a:pt x="321" y="221"/>
                </a:lnTo>
                <a:lnTo>
                  <a:pt x="303" y="209"/>
                </a:lnTo>
                <a:lnTo>
                  <a:pt x="287" y="199"/>
                </a:lnTo>
                <a:lnTo>
                  <a:pt x="280" y="194"/>
                </a:lnTo>
                <a:lnTo>
                  <a:pt x="280" y="194"/>
                </a:lnTo>
                <a:lnTo>
                  <a:pt x="262" y="189"/>
                </a:lnTo>
                <a:lnTo>
                  <a:pt x="246" y="184"/>
                </a:lnTo>
                <a:lnTo>
                  <a:pt x="246" y="184"/>
                </a:lnTo>
                <a:lnTo>
                  <a:pt x="255" y="151"/>
                </a:lnTo>
                <a:lnTo>
                  <a:pt x="255" y="151"/>
                </a:lnTo>
                <a:lnTo>
                  <a:pt x="257" y="135"/>
                </a:lnTo>
                <a:lnTo>
                  <a:pt x="257" y="123"/>
                </a:lnTo>
                <a:lnTo>
                  <a:pt x="257" y="115"/>
                </a:lnTo>
                <a:lnTo>
                  <a:pt x="257" y="115"/>
                </a:lnTo>
                <a:lnTo>
                  <a:pt x="245" y="72"/>
                </a:lnTo>
                <a:lnTo>
                  <a:pt x="245" y="72"/>
                </a:lnTo>
                <a:lnTo>
                  <a:pt x="242" y="57"/>
                </a:lnTo>
                <a:lnTo>
                  <a:pt x="240" y="45"/>
                </a:lnTo>
                <a:lnTo>
                  <a:pt x="237" y="39"/>
                </a:lnTo>
                <a:lnTo>
                  <a:pt x="235" y="35"/>
                </a:lnTo>
                <a:lnTo>
                  <a:pt x="235" y="35"/>
                </a:lnTo>
                <a:lnTo>
                  <a:pt x="227" y="26"/>
                </a:lnTo>
                <a:lnTo>
                  <a:pt x="220" y="16"/>
                </a:lnTo>
                <a:lnTo>
                  <a:pt x="215" y="11"/>
                </a:lnTo>
                <a:lnTo>
                  <a:pt x="210" y="8"/>
                </a:lnTo>
                <a:lnTo>
                  <a:pt x="205" y="4"/>
                </a:lnTo>
                <a:lnTo>
                  <a:pt x="197" y="1"/>
                </a:lnTo>
                <a:lnTo>
                  <a:pt x="197" y="1"/>
                </a:lnTo>
                <a:lnTo>
                  <a:pt x="191" y="0"/>
                </a:lnTo>
                <a:lnTo>
                  <a:pt x="185" y="0"/>
                </a:lnTo>
                <a:lnTo>
                  <a:pt x="175" y="0"/>
                </a:lnTo>
                <a:lnTo>
                  <a:pt x="167" y="3"/>
                </a:lnTo>
                <a:lnTo>
                  <a:pt x="165" y="4"/>
                </a:lnTo>
                <a:lnTo>
                  <a:pt x="165" y="4"/>
                </a:lnTo>
                <a:lnTo>
                  <a:pt x="149" y="6"/>
                </a:lnTo>
                <a:lnTo>
                  <a:pt x="134" y="10"/>
                </a:lnTo>
                <a:lnTo>
                  <a:pt x="126" y="12"/>
                </a:lnTo>
                <a:lnTo>
                  <a:pt x="119" y="16"/>
                </a:lnTo>
                <a:lnTo>
                  <a:pt x="119" y="16"/>
                </a:lnTo>
                <a:lnTo>
                  <a:pt x="108" y="22"/>
                </a:lnTo>
                <a:lnTo>
                  <a:pt x="100" y="27"/>
                </a:lnTo>
                <a:lnTo>
                  <a:pt x="95" y="32"/>
                </a:lnTo>
                <a:lnTo>
                  <a:pt x="94" y="35"/>
                </a:lnTo>
                <a:lnTo>
                  <a:pt x="94" y="37"/>
                </a:lnTo>
                <a:lnTo>
                  <a:pt x="94" y="37"/>
                </a:lnTo>
                <a:lnTo>
                  <a:pt x="94" y="45"/>
                </a:lnTo>
                <a:lnTo>
                  <a:pt x="91" y="54"/>
                </a:lnTo>
                <a:lnTo>
                  <a:pt x="85" y="71"/>
                </a:lnTo>
                <a:lnTo>
                  <a:pt x="85" y="71"/>
                </a:lnTo>
                <a:lnTo>
                  <a:pt x="84" y="77"/>
                </a:lnTo>
                <a:lnTo>
                  <a:pt x="84" y="84"/>
                </a:lnTo>
                <a:lnTo>
                  <a:pt x="85" y="95"/>
                </a:lnTo>
                <a:lnTo>
                  <a:pt x="85" y="95"/>
                </a:lnTo>
                <a:lnTo>
                  <a:pt x="85" y="106"/>
                </a:lnTo>
                <a:lnTo>
                  <a:pt x="86" y="111"/>
                </a:lnTo>
                <a:lnTo>
                  <a:pt x="89" y="117"/>
                </a:lnTo>
                <a:lnTo>
                  <a:pt x="99" y="143"/>
                </a:lnTo>
                <a:lnTo>
                  <a:pt x="111" y="1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9CEFF0A5-9EF7-41F2-930E-411AEA16EC12}"/>
              </a:ext>
            </a:extLst>
          </p:cNvPr>
          <p:cNvSpPr>
            <a:spLocks/>
          </p:cNvSpPr>
          <p:nvPr/>
        </p:nvSpPr>
        <p:spPr bwMode="auto">
          <a:xfrm>
            <a:off x="8352972" y="824256"/>
            <a:ext cx="681934" cy="1596160"/>
          </a:xfrm>
          <a:custGeom>
            <a:avLst/>
            <a:gdLst>
              <a:gd name="T0" fmla="*/ 342 w 502"/>
              <a:gd name="T1" fmla="*/ 110 h 1175"/>
              <a:gd name="T2" fmla="*/ 306 w 502"/>
              <a:gd name="T3" fmla="*/ 52 h 1175"/>
              <a:gd name="T4" fmla="*/ 228 w 502"/>
              <a:gd name="T5" fmla="*/ 2 h 1175"/>
              <a:gd name="T6" fmla="*/ 176 w 502"/>
              <a:gd name="T7" fmla="*/ 6 h 1175"/>
              <a:gd name="T8" fmla="*/ 144 w 502"/>
              <a:gd name="T9" fmla="*/ 34 h 1175"/>
              <a:gd name="T10" fmla="*/ 115 w 502"/>
              <a:gd name="T11" fmla="*/ 105 h 1175"/>
              <a:gd name="T12" fmla="*/ 110 w 502"/>
              <a:gd name="T13" fmla="*/ 157 h 1175"/>
              <a:gd name="T14" fmla="*/ 111 w 502"/>
              <a:gd name="T15" fmla="*/ 200 h 1175"/>
              <a:gd name="T16" fmla="*/ 122 w 502"/>
              <a:gd name="T17" fmla="*/ 234 h 1175"/>
              <a:gd name="T18" fmla="*/ 131 w 502"/>
              <a:gd name="T19" fmla="*/ 269 h 1175"/>
              <a:gd name="T20" fmla="*/ 134 w 502"/>
              <a:gd name="T21" fmla="*/ 286 h 1175"/>
              <a:gd name="T22" fmla="*/ 100 w 502"/>
              <a:gd name="T23" fmla="*/ 316 h 1175"/>
              <a:gd name="T24" fmla="*/ 44 w 502"/>
              <a:gd name="T25" fmla="*/ 418 h 1175"/>
              <a:gd name="T26" fmla="*/ 0 w 502"/>
              <a:gd name="T27" fmla="*/ 503 h 1175"/>
              <a:gd name="T28" fmla="*/ 34 w 502"/>
              <a:gd name="T29" fmla="*/ 527 h 1175"/>
              <a:gd name="T30" fmla="*/ 91 w 502"/>
              <a:gd name="T31" fmla="*/ 542 h 1175"/>
              <a:gd name="T32" fmla="*/ 109 w 502"/>
              <a:gd name="T33" fmla="*/ 564 h 1175"/>
              <a:gd name="T34" fmla="*/ 101 w 502"/>
              <a:gd name="T35" fmla="*/ 579 h 1175"/>
              <a:gd name="T36" fmla="*/ 81 w 502"/>
              <a:gd name="T37" fmla="*/ 686 h 1175"/>
              <a:gd name="T38" fmla="*/ 93 w 502"/>
              <a:gd name="T39" fmla="*/ 843 h 1175"/>
              <a:gd name="T40" fmla="*/ 115 w 502"/>
              <a:gd name="T41" fmla="*/ 1041 h 1175"/>
              <a:gd name="T42" fmla="*/ 99 w 502"/>
              <a:gd name="T43" fmla="*/ 1040 h 1175"/>
              <a:gd name="T44" fmla="*/ 99 w 502"/>
              <a:gd name="T45" fmla="*/ 1068 h 1175"/>
              <a:gd name="T46" fmla="*/ 174 w 502"/>
              <a:gd name="T47" fmla="*/ 1147 h 1175"/>
              <a:gd name="T48" fmla="*/ 228 w 502"/>
              <a:gd name="T49" fmla="*/ 1175 h 1175"/>
              <a:gd name="T50" fmla="*/ 258 w 502"/>
              <a:gd name="T51" fmla="*/ 1156 h 1175"/>
              <a:gd name="T52" fmla="*/ 267 w 502"/>
              <a:gd name="T53" fmla="*/ 1142 h 1175"/>
              <a:gd name="T54" fmla="*/ 268 w 502"/>
              <a:gd name="T55" fmla="*/ 1111 h 1175"/>
              <a:gd name="T56" fmla="*/ 274 w 502"/>
              <a:gd name="T57" fmla="*/ 1100 h 1175"/>
              <a:gd name="T58" fmla="*/ 255 w 502"/>
              <a:gd name="T59" fmla="*/ 958 h 1175"/>
              <a:gd name="T60" fmla="*/ 250 w 502"/>
              <a:gd name="T61" fmla="*/ 957 h 1175"/>
              <a:gd name="T62" fmla="*/ 248 w 502"/>
              <a:gd name="T63" fmla="*/ 882 h 1175"/>
              <a:gd name="T64" fmla="*/ 261 w 502"/>
              <a:gd name="T65" fmla="*/ 817 h 1175"/>
              <a:gd name="T66" fmla="*/ 274 w 502"/>
              <a:gd name="T67" fmla="*/ 828 h 1175"/>
              <a:gd name="T68" fmla="*/ 331 w 502"/>
              <a:gd name="T69" fmla="*/ 988 h 1175"/>
              <a:gd name="T70" fmla="*/ 367 w 502"/>
              <a:gd name="T71" fmla="*/ 1054 h 1175"/>
              <a:gd name="T72" fmla="*/ 407 w 502"/>
              <a:gd name="T73" fmla="*/ 1100 h 1175"/>
              <a:gd name="T74" fmla="*/ 429 w 502"/>
              <a:gd name="T75" fmla="*/ 1134 h 1175"/>
              <a:gd name="T76" fmla="*/ 476 w 502"/>
              <a:gd name="T77" fmla="*/ 1144 h 1175"/>
              <a:gd name="T78" fmla="*/ 490 w 502"/>
              <a:gd name="T79" fmla="*/ 1132 h 1175"/>
              <a:gd name="T80" fmla="*/ 502 w 502"/>
              <a:gd name="T81" fmla="*/ 1074 h 1175"/>
              <a:gd name="T82" fmla="*/ 473 w 502"/>
              <a:gd name="T83" fmla="*/ 1025 h 1175"/>
              <a:gd name="T84" fmla="*/ 423 w 502"/>
              <a:gd name="T85" fmla="*/ 872 h 1175"/>
              <a:gd name="T86" fmla="*/ 435 w 502"/>
              <a:gd name="T87" fmla="*/ 785 h 1175"/>
              <a:gd name="T88" fmla="*/ 439 w 502"/>
              <a:gd name="T89" fmla="*/ 722 h 1175"/>
              <a:gd name="T90" fmla="*/ 428 w 502"/>
              <a:gd name="T91" fmla="*/ 603 h 1175"/>
              <a:gd name="T92" fmla="*/ 446 w 502"/>
              <a:gd name="T93" fmla="*/ 574 h 1175"/>
              <a:gd name="T94" fmla="*/ 460 w 502"/>
              <a:gd name="T95" fmla="*/ 441 h 1175"/>
              <a:gd name="T96" fmla="*/ 468 w 502"/>
              <a:gd name="T97" fmla="*/ 326 h 1175"/>
              <a:gd name="T98" fmla="*/ 451 w 502"/>
              <a:gd name="T99" fmla="*/ 264 h 1175"/>
              <a:gd name="T100" fmla="*/ 393 w 502"/>
              <a:gd name="T101" fmla="*/ 206 h 1175"/>
              <a:gd name="T102" fmla="*/ 374 w 502"/>
              <a:gd name="T103" fmla="*/ 173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2" h="1175">
                <a:moveTo>
                  <a:pt x="347" y="135"/>
                </a:moveTo>
                <a:lnTo>
                  <a:pt x="347" y="135"/>
                </a:lnTo>
                <a:lnTo>
                  <a:pt x="345" y="129"/>
                </a:lnTo>
                <a:lnTo>
                  <a:pt x="344" y="120"/>
                </a:lnTo>
                <a:lnTo>
                  <a:pt x="342" y="110"/>
                </a:lnTo>
                <a:lnTo>
                  <a:pt x="337" y="98"/>
                </a:lnTo>
                <a:lnTo>
                  <a:pt x="329" y="83"/>
                </a:lnTo>
                <a:lnTo>
                  <a:pt x="319" y="68"/>
                </a:lnTo>
                <a:lnTo>
                  <a:pt x="306" y="52"/>
                </a:lnTo>
                <a:lnTo>
                  <a:pt x="306" y="52"/>
                </a:lnTo>
                <a:lnTo>
                  <a:pt x="289" y="37"/>
                </a:lnTo>
                <a:lnTo>
                  <a:pt x="274" y="24"/>
                </a:lnTo>
                <a:lnTo>
                  <a:pt x="259" y="14"/>
                </a:lnTo>
                <a:lnTo>
                  <a:pt x="243" y="7"/>
                </a:lnTo>
                <a:lnTo>
                  <a:pt x="228" y="2"/>
                </a:lnTo>
                <a:lnTo>
                  <a:pt x="215" y="0"/>
                </a:lnTo>
                <a:lnTo>
                  <a:pt x="201" y="0"/>
                </a:lnTo>
                <a:lnTo>
                  <a:pt x="187" y="2"/>
                </a:lnTo>
                <a:lnTo>
                  <a:pt x="187" y="2"/>
                </a:lnTo>
                <a:lnTo>
                  <a:pt x="176" y="6"/>
                </a:lnTo>
                <a:lnTo>
                  <a:pt x="166" y="11"/>
                </a:lnTo>
                <a:lnTo>
                  <a:pt x="159" y="16"/>
                </a:lnTo>
                <a:lnTo>
                  <a:pt x="152" y="22"/>
                </a:lnTo>
                <a:lnTo>
                  <a:pt x="147" y="28"/>
                </a:lnTo>
                <a:lnTo>
                  <a:pt x="144" y="34"/>
                </a:lnTo>
                <a:lnTo>
                  <a:pt x="136" y="51"/>
                </a:lnTo>
                <a:lnTo>
                  <a:pt x="136" y="51"/>
                </a:lnTo>
                <a:lnTo>
                  <a:pt x="124" y="81"/>
                </a:lnTo>
                <a:lnTo>
                  <a:pt x="119" y="93"/>
                </a:lnTo>
                <a:lnTo>
                  <a:pt x="115" y="105"/>
                </a:lnTo>
                <a:lnTo>
                  <a:pt x="115" y="105"/>
                </a:lnTo>
                <a:lnTo>
                  <a:pt x="112" y="119"/>
                </a:lnTo>
                <a:lnTo>
                  <a:pt x="111" y="135"/>
                </a:lnTo>
                <a:lnTo>
                  <a:pt x="111" y="150"/>
                </a:lnTo>
                <a:lnTo>
                  <a:pt x="110" y="157"/>
                </a:lnTo>
                <a:lnTo>
                  <a:pt x="109" y="162"/>
                </a:lnTo>
                <a:lnTo>
                  <a:pt x="96" y="193"/>
                </a:lnTo>
                <a:lnTo>
                  <a:pt x="110" y="198"/>
                </a:lnTo>
                <a:lnTo>
                  <a:pt x="110" y="198"/>
                </a:lnTo>
                <a:lnTo>
                  <a:pt x="111" y="200"/>
                </a:lnTo>
                <a:lnTo>
                  <a:pt x="115" y="204"/>
                </a:lnTo>
                <a:lnTo>
                  <a:pt x="119" y="213"/>
                </a:lnTo>
                <a:lnTo>
                  <a:pt x="121" y="224"/>
                </a:lnTo>
                <a:lnTo>
                  <a:pt x="121" y="224"/>
                </a:lnTo>
                <a:lnTo>
                  <a:pt x="122" y="234"/>
                </a:lnTo>
                <a:lnTo>
                  <a:pt x="125" y="240"/>
                </a:lnTo>
                <a:lnTo>
                  <a:pt x="126" y="248"/>
                </a:lnTo>
                <a:lnTo>
                  <a:pt x="129" y="258"/>
                </a:lnTo>
                <a:lnTo>
                  <a:pt x="129" y="258"/>
                </a:lnTo>
                <a:lnTo>
                  <a:pt x="131" y="269"/>
                </a:lnTo>
                <a:lnTo>
                  <a:pt x="134" y="276"/>
                </a:lnTo>
                <a:lnTo>
                  <a:pt x="135" y="282"/>
                </a:lnTo>
                <a:lnTo>
                  <a:pt x="134" y="284"/>
                </a:lnTo>
                <a:lnTo>
                  <a:pt x="134" y="286"/>
                </a:lnTo>
                <a:lnTo>
                  <a:pt x="134" y="286"/>
                </a:lnTo>
                <a:lnTo>
                  <a:pt x="127" y="290"/>
                </a:lnTo>
                <a:lnTo>
                  <a:pt x="116" y="297"/>
                </a:lnTo>
                <a:lnTo>
                  <a:pt x="111" y="302"/>
                </a:lnTo>
                <a:lnTo>
                  <a:pt x="105" y="309"/>
                </a:lnTo>
                <a:lnTo>
                  <a:pt x="100" y="316"/>
                </a:lnTo>
                <a:lnTo>
                  <a:pt x="96" y="325"/>
                </a:lnTo>
                <a:lnTo>
                  <a:pt x="96" y="325"/>
                </a:lnTo>
                <a:lnTo>
                  <a:pt x="90" y="339"/>
                </a:lnTo>
                <a:lnTo>
                  <a:pt x="78" y="361"/>
                </a:lnTo>
                <a:lnTo>
                  <a:pt x="44" y="418"/>
                </a:lnTo>
                <a:lnTo>
                  <a:pt x="13" y="473"/>
                </a:lnTo>
                <a:lnTo>
                  <a:pt x="3" y="493"/>
                </a:lnTo>
                <a:lnTo>
                  <a:pt x="0" y="499"/>
                </a:lnTo>
                <a:lnTo>
                  <a:pt x="0" y="503"/>
                </a:lnTo>
                <a:lnTo>
                  <a:pt x="0" y="503"/>
                </a:lnTo>
                <a:lnTo>
                  <a:pt x="2" y="506"/>
                </a:lnTo>
                <a:lnTo>
                  <a:pt x="4" y="508"/>
                </a:lnTo>
                <a:lnTo>
                  <a:pt x="12" y="514"/>
                </a:lnTo>
                <a:lnTo>
                  <a:pt x="23" y="521"/>
                </a:lnTo>
                <a:lnTo>
                  <a:pt x="34" y="527"/>
                </a:lnTo>
                <a:lnTo>
                  <a:pt x="59" y="538"/>
                </a:lnTo>
                <a:lnTo>
                  <a:pt x="69" y="540"/>
                </a:lnTo>
                <a:lnTo>
                  <a:pt x="74" y="542"/>
                </a:lnTo>
                <a:lnTo>
                  <a:pt x="74" y="542"/>
                </a:lnTo>
                <a:lnTo>
                  <a:pt x="91" y="542"/>
                </a:lnTo>
                <a:lnTo>
                  <a:pt x="101" y="542"/>
                </a:lnTo>
                <a:lnTo>
                  <a:pt x="101" y="542"/>
                </a:lnTo>
                <a:lnTo>
                  <a:pt x="106" y="553"/>
                </a:lnTo>
                <a:lnTo>
                  <a:pt x="109" y="562"/>
                </a:lnTo>
                <a:lnTo>
                  <a:pt x="109" y="564"/>
                </a:lnTo>
                <a:lnTo>
                  <a:pt x="107" y="565"/>
                </a:lnTo>
                <a:lnTo>
                  <a:pt x="107" y="565"/>
                </a:lnTo>
                <a:lnTo>
                  <a:pt x="106" y="565"/>
                </a:lnTo>
                <a:lnTo>
                  <a:pt x="105" y="569"/>
                </a:lnTo>
                <a:lnTo>
                  <a:pt x="101" y="579"/>
                </a:lnTo>
                <a:lnTo>
                  <a:pt x="93" y="614"/>
                </a:lnTo>
                <a:lnTo>
                  <a:pt x="84" y="654"/>
                </a:lnTo>
                <a:lnTo>
                  <a:pt x="81" y="671"/>
                </a:lnTo>
                <a:lnTo>
                  <a:pt x="81" y="686"/>
                </a:lnTo>
                <a:lnTo>
                  <a:pt x="81" y="686"/>
                </a:lnTo>
                <a:lnTo>
                  <a:pt x="83" y="721"/>
                </a:lnTo>
                <a:lnTo>
                  <a:pt x="88" y="770"/>
                </a:lnTo>
                <a:lnTo>
                  <a:pt x="91" y="815"/>
                </a:lnTo>
                <a:lnTo>
                  <a:pt x="93" y="843"/>
                </a:lnTo>
                <a:lnTo>
                  <a:pt x="93" y="843"/>
                </a:lnTo>
                <a:lnTo>
                  <a:pt x="94" y="857"/>
                </a:lnTo>
                <a:lnTo>
                  <a:pt x="96" y="882"/>
                </a:lnTo>
                <a:lnTo>
                  <a:pt x="104" y="949"/>
                </a:lnTo>
                <a:lnTo>
                  <a:pt x="115" y="1041"/>
                </a:lnTo>
                <a:lnTo>
                  <a:pt x="115" y="1041"/>
                </a:lnTo>
                <a:lnTo>
                  <a:pt x="112" y="1040"/>
                </a:lnTo>
                <a:lnTo>
                  <a:pt x="109" y="1038"/>
                </a:lnTo>
                <a:lnTo>
                  <a:pt x="106" y="1038"/>
                </a:lnTo>
                <a:lnTo>
                  <a:pt x="102" y="1038"/>
                </a:lnTo>
                <a:lnTo>
                  <a:pt x="99" y="1040"/>
                </a:lnTo>
                <a:lnTo>
                  <a:pt x="96" y="1046"/>
                </a:lnTo>
                <a:lnTo>
                  <a:pt x="95" y="1054"/>
                </a:lnTo>
                <a:lnTo>
                  <a:pt x="95" y="1054"/>
                </a:lnTo>
                <a:lnTo>
                  <a:pt x="95" y="1060"/>
                </a:lnTo>
                <a:lnTo>
                  <a:pt x="99" y="1068"/>
                </a:lnTo>
                <a:lnTo>
                  <a:pt x="104" y="1076"/>
                </a:lnTo>
                <a:lnTo>
                  <a:pt x="111" y="1085"/>
                </a:lnTo>
                <a:lnTo>
                  <a:pt x="129" y="1106"/>
                </a:lnTo>
                <a:lnTo>
                  <a:pt x="151" y="1127"/>
                </a:lnTo>
                <a:lnTo>
                  <a:pt x="174" y="1147"/>
                </a:lnTo>
                <a:lnTo>
                  <a:pt x="196" y="1162"/>
                </a:lnTo>
                <a:lnTo>
                  <a:pt x="206" y="1169"/>
                </a:lnTo>
                <a:lnTo>
                  <a:pt x="215" y="1172"/>
                </a:lnTo>
                <a:lnTo>
                  <a:pt x="222" y="1175"/>
                </a:lnTo>
                <a:lnTo>
                  <a:pt x="228" y="1175"/>
                </a:lnTo>
                <a:lnTo>
                  <a:pt x="228" y="1175"/>
                </a:lnTo>
                <a:lnTo>
                  <a:pt x="237" y="1171"/>
                </a:lnTo>
                <a:lnTo>
                  <a:pt x="246" y="1166"/>
                </a:lnTo>
                <a:lnTo>
                  <a:pt x="253" y="1161"/>
                </a:lnTo>
                <a:lnTo>
                  <a:pt x="258" y="1156"/>
                </a:lnTo>
                <a:lnTo>
                  <a:pt x="263" y="1151"/>
                </a:lnTo>
                <a:lnTo>
                  <a:pt x="267" y="1147"/>
                </a:lnTo>
                <a:lnTo>
                  <a:pt x="268" y="1144"/>
                </a:lnTo>
                <a:lnTo>
                  <a:pt x="267" y="1142"/>
                </a:lnTo>
                <a:lnTo>
                  <a:pt x="267" y="1142"/>
                </a:lnTo>
                <a:lnTo>
                  <a:pt x="266" y="1140"/>
                </a:lnTo>
                <a:lnTo>
                  <a:pt x="266" y="1136"/>
                </a:lnTo>
                <a:lnTo>
                  <a:pt x="266" y="1125"/>
                </a:lnTo>
                <a:lnTo>
                  <a:pt x="267" y="1115"/>
                </a:lnTo>
                <a:lnTo>
                  <a:pt x="268" y="1111"/>
                </a:lnTo>
                <a:lnTo>
                  <a:pt x="268" y="1111"/>
                </a:lnTo>
                <a:lnTo>
                  <a:pt x="268" y="1111"/>
                </a:lnTo>
                <a:lnTo>
                  <a:pt x="271" y="1110"/>
                </a:lnTo>
                <a:lnTo>
                  <a:pt x="272" y="1108"/>
                </a:lnTo>
                <a:lnTo>
                  <a:pt x="274" y="1100"/>
                </a:lnTo>
                <a:lnTo>
                  <a:pt x="278" y="1088"/>
                </a:lnTo>
                <a:lnTo>
                  <a:pt x="278" y="1088"/>
                </a:lnTo>
                <a:lnTo>
                  <a:pt x="266" y="1025"/>
                </a:lnTo>
                <a:lnTo>
                  <a:pt x="258" y="982"/>
                </a:lnTo>
                <a:lnTo>
                  <a:pt x="255" y="958"/>
                </a:lnTo>
                <a:lnTo>
                  <a:pt x="255" y="958"/>
                </a:lnTo>
                <a:lnTo>
                  <a:pt x="255" y="957"/>
                </a:lnTo>
                <a:lnTo>
                  <a:pt x="253" y="958"/>
                </a:lnTo>
                <a:lnTo>
                  <a:pt x="252" y="958"/>
                </a:lnTo>
                <a:lnTo>
                  <a:pt x="250" y="957"/>
                </a:lnTo>
                <a:lnTo>
                  <a:pt x="247" y="951"/>
                </a:lnTo>
                <a:lnTo>
                  <a:pt x="247" y="937"/>
                </a:lnTo>
                <a:lnTo>
                  <a:pt x="247" y="914"/>
                </a:lnTo>
                <a:lnTo>
                  <a:pt x="248" y="882"/>
                </a:lnTo>
                <a:lnTo>
                  <a:pt x="248" y="882"/>
                </a:lnTo>
                <a:lnTo>
                  <a:pt x="251" y="850"/>
                </a:lnTo>
                <a:lnTo>
                  <a:pt x="255" y="830"/>
                </a:lnTo>
                <a:lnTo>
                  <a:pt x="257" y="823"/>
                </a:lnTo>
                <a:lnTo>
                  <a:pt x="258" y="818"/>
                </a:lnTo>
                <a:lnTo>
                  <a:pt x="261" y="817"/>
                </a:lnTo>
                <a:lnTo>
                  <a:pt x="263" y="816"/>
                </a:lnTo>
                <a:lnTo>
                  <a:pt x="266" y="816"/>
                </a:lnTo>
                <a:lnTo>
                  <a:pt x="267" y="817"/>
                </a:lnTo>
                <a:lnTo>
                  <a:pt x="271" y="822"/>
                </a:lnTo>
                <a:lnTo>
                  <a:pt x="274" y="828"/>
                </a:lnTo>
                <a:lnTo>
                  <a:pt x="274" y="828"/>
                </a:lnTo>
                <a:lnTo>
                  <a:pt x="283" y="856"/>
                </a:lnTo>
                <a:lnTo>
                  <a:pt x="304" y="917"/>
                </a:lnTo>
                <a:lnTo>
                  <a:pt x="318" y="953"/>
                </a:lnTo>
                <a:lnTo>
                  <a:pt x="331" y="988"/>
                </a:lnTo>
                <a:lnTo>
                  <a:pt x="344" y="1018"/>
                </a:lnTo>
                <a:lnTo>
                  <a:pt x="350" y="1029"/>
                </a:lnTo>
                <a:lnTo>
                  <a:pt x="355" y="1039"/>
                </a:lnTo>
                <a:lnTo>
                  <a:pt x="355" y="1039"/>
                </a:lnTo>
                <a:lnTo>
                  <a:pt x="367" y="1054"/>
                </a:lnTo>
                <a:lnTo>
                  <a:pt x="375" y="1068"/>
                </a:lnTo>
                <a:lnTo>
                  <a:pt x="392" y="1086"/>
                </a:lnTo>
                <a:lnTo>
                  <a:pt x="403" y="1098"/>
                </a:lnTo>
                <a:lnTo>
                  <a:pt x="407" y="1100"/>
                </a:lnTo>
                <a:lnTo>
                  <a:pt x="407" y="1100"/>
                </a:lnTo>
                <a:lnTo>
                  <a:pt x="409" y="1108"/>
                </a:lnTo>
                <a:lnTo>
                  <a:pt x="414" y="1116"/>
                </a:lnTo>
                <a:lnTo>
                  <a:pt x="421" y="1127"/>
                </a:lnTo>
                <a:lnTo>
                  <a:pt x="421" y="1127"/>
                </a:lnTo>
                <a:lnTo>
                  <a:pt x="429" y="1134"/>
                </a:lnTo>
                <a:lnTo>
                  <a:pt x="438" y="1139"/>
                </a:lnTo>
                <a:lnTo>
                  <a:pt x="446" y="1142"/>
                </a:lnTo>
                <a:lnTo>
                  <a:pt x="458" y="1145"/>
                </a:lnTo>
                <a:lnTo>
                  <a:pt x="468" y="1146"/>
                </a:lnTo>
                <a:lnTo>
                  <a:pt x="476" y="1144"/>
                </a:lnTo>
                <a:lnTo>
                  <a:pt x="480" y="1142"/>
                </a:lnTo>
                <a:lnTo>
                  <a:pt x="484" y="1140"/>
                </a:lnTo>
                <a:lnTo>
                  <a:pt x="488" y="1136"/>
                </a:lnTo>
                <a:lnTo>
                  <a:pt x="490" y="1132"/>
                </a:lnTo>
                <a:lnTo>
                  <a:pt x="490" y="1132"/>
                </a:lnTo>
                <a:lnTo>
                  <a:pt x="492" y="1124"/>
                </a:lnTo>
                <a:lnTo>
                  <a:pt x="496" y="1114"/>
                </a:lnTo>
                <a:lnTo>
                  <a:pt x="500" y="1095"/>
                </a:lnTo>
                <a:lnTo>
                  <a:pt x="501" y="1080"/>
                </a:lnTo>
                <a:lnTo>
                  <a:pt x="502" y="1074"/>
                </a:lnTo>
                <a:lnTo>
                  <a:pt x="495" y="1050"/>
                </a:lnTo>
                <a:lnTo>
                  <a:pt x="495" y="1050"/>
                </a:lnTo>
                <a:lnTo>
                  <a:pt x="476" y="1033"/>
                </a:lnTo>
                <a:lnTo>
                  <a:pt x="476" y="1033"/>
                </a:lnTo>
                <a:lnTo>
                  <a:pt x="473" y="1025"/>
                </a:lnTo>
                <a:lnTo>
                  <a:pt x="465" y="1007"/>
                </a:lnTo>
                <a:lnTo>
                  <a:pt x="445" y="952"/>
                </a:lnTo>
                <a:lnTo>
                  <a:pt x="436" y="922"/>
                </a:lnTo>
                <a:lnTo>
                  <a:pt x="428" y="894"/>
                </a:lnTo>
                <a:lnTo>
                  <a:pt x="423" y="872"/>
                </a:lnTo>
                <a:lnTo>
                  <a:pt x="421" y="865"/>
                </a:lnTo>
                <a:lnTo>
                  <a:pt x="421" y="858"/>
                </a:lnTo>
                <a:lnTo>
                  <a:pt x="421" y="858"/>
                </a:lnTo>
                <a:lnTo>
                  <a:pt x="430" y="818"/>
                </a:lnTo>
                <a:lnTo>
                  <a:pt x="435" y="785"/>
                </a:lnTo>
                <a:lnTo>
                  <a:pt x="435" y="785"/>
                </a:lnTo>
                <a:lnTo>
                  <a:pt x="435" y="754"/>
                </a:lnTo>
                <a:lnTo>
                  <a:pt x="436" y="735"/>
                </a:lnTo>
                <a:lnTo>
                  <a:pt x="438" y="729"/>
                </a:lnTo>
                <a:lnTo>
                  <a:pt x="439" y="722"/>
                </a:lnTo>
                <a:lnTo>
                  <a:pt x="439" y="722"/>
                </a:lnTo>
                <a:lnTo>
                  <a:pt x="439" y="715"/>
                </a:lnTo>
                <a:lnTo>
                  <a:pt x="439" y="700"/>
                </a:lnTo>
                <a:lnTo>
                  <a:pt x="434" y="659"/>
                </a:lnTo>
                <a:lnTo>
                  <a:pt x="428" y="603"/>
                </a:lnTo>
                <a:lnTo>
                  <a:pt x="428" y="603"/>
                </a:lnTo>
                <a:lnTo>
                  <a:pt x="430" y="599"/>
                </a:lnTo>
                <a:lnTo>
                  <a:pt x="439" y="589"/>
                </a:lnTo>
                <a:lnTo>
                  <a:pt x="443" y="582"/>
                </a:lnTo>
                <a:lnTo>
                  <a:pt x="446" y="574"/>
                </a:lnTo>
                <a:lnTo>
                  <a:pt x="449" y="567"/>
                </a:lnTo>
                <a:lnTo>
                  <a:pt x="450" y="559"/>
                </a:lnTo>
                <a:lnTo>
                  <a:pt x="450" y="559"/>
                </a:lnTo>
                <a:lnTo>
                  <a:pt x="456" y="491"/>
                </a:lnTo>
                <a:lnTo>
                  <a:pt x="460" y="441"/>
                </a:lnTo>
                <a:lnTo>
                  <a:pt x="464" y="391"/>
                </a:lnTo>
                <a:lnTo>
                  <a:pt x="464" y="391"/>
                </a:lnTo>
                <a:lnTo>
                  <a:pt x="466" y="353"/>
                </a:lnTo>
                <a:lnTo>
                  <a:pt x="468" y="334"/>
                </a:lnTo>
                <a:lnTo>
                  <a:pt x="468" y="326"/>
                </a:lnTo>
                <a:lnTo>
                  <a:pt x="466" y="319"/>
                </a:lnTo>
                <a:lnTo>
                  <a:pt x="463" y="300"/>
                </a:lnTo>
                <a:lnTo>
                  <a:pt x="463" y="300"/>
                </a:lnTo>
                <a:lnTo>
                  <a:pt x="454" y="271"/>
                </a:lnTo>
                <a:lnTo>
                  <a:pt x="451" y="264"/>
                </a:lnTo>
                <a:lnTo>
                  <a:pt x="446" y="258"/>
                </a:lnTo>
                <a:lnTo>
                  <a:pt x="446" y="258"/>
                </a:lnTo>
                <a:lnTo>
                  <a:pt x="435" y="245"/>
                </a:lnTo>
                <a:lnTo>
                  <a:pt x="418" y="228"/>
                </a:lnTo>
                <a:lnTo>
                  <a:pt x="393" y="206"/>
                </a:lnTo>
                <a:lnTo>
                  <a:pt x="393" y="206"/>
                </a:lnTo>
                <a:lnTo>
                  <a:pt x="387" y="191"/>
                </a:lnTo>
                <a:lnTo>
                  <a:pt x="380" y="180"/>
                </a:lnTo>
                <a:lnTo>
                  <a:pt x="374" y="173"/>
                </a:lnTo>
                <a:lnTo>
                  <a:pt x="374" y="173"/>
                </a:lnTo>
                <a:lnTo>
                  <a:pt x="347" y="135"/>
                </a:lnTo>
                <a:lnTo>
                  <a:pt x="347" y="1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C8B85E8B-5B39-45C7-A370-4E7A2A0B1221}"/>
              </a:ext>
            </a:extLst>
          </p:cNvPr>
          <p:cNvSpPr>
            <a:spLocks/>
          </p:cNvSpPr>
          <p:nvPr/>
        </p:nvSpPr>
        <p:spPr bwMode="auto">
          <a:xfrm>
            <a:off x="8245946" y="4711592"/>
            <a:ext cx="846456" cy="1584997"/>
          </a:xfrm>
          <a:custGeom>
            <a:avLst/>
            <a:gdLst>
              <a:gd name="T0" fmla="*/ 114 w 502"/>
              <a:gd name="T1" fmla="*/ 0 h 940"/>
              <a:gd name="T2" fmla="*/ 95 w 502"/>
              <a:gd name="T3" fmla="*/ 14 h 940"/>
              <a:gd name="T4" fmla="*/ 80 w 502"/>
              <a:gd name="T5" fmla="*/ 22 h 940"/>
              <a:gd name="T6" fmla="*/ 75 w 502"/>
              <a:gd name="T7" fmla="*/ 28 h 940"/>
              <a:gd name="T8" fmla="*/ 65 w 502"/>
              <a:gd name="T9" fmla="*/ 63 h 940"/>
              <a:gd name="T10" fmla="*/ 58 w 502"/>
              <a:gd name="T11" fmla="*/ 72 h 940"/>
              <a:gd name="T12" fmla="*/ 51 w 502"/>
              <a:gd name="T13" fmla="*/ 103 h 940"/>
              <a:gd name="T14" fmla="*/ 60 w 502"/>
              <a:gd name="T15" fmla="*/ 110 h 940"/>
              <a:gd name="T16" fmla="*/ 51 w 502"/>
              <a:gd name="T17" fmla="*/ 150 h 940"/>
              <a:gd name="T18" fmla="*/ 33 w 502"/>
              <a:gd name="T19" fmla="*/ 175 h 940"/>
              <a:gd name="T20" fmla="*/ 18 w 502"/>
              <a:gd name="T21" fmla="*/ 278 h 940"/>
              <a:gd name="T22" fmla="*/ 19 w 502"/>
              <a:gd name="T23" fmla="*/ 333 h 940"/>
              <a:gd name="T24" fmla="*/ 53 w 502"/>
              <a:gd name="T25" fmla="*/ 378 h 940"/>
              <a:gd name="T26" fmla="*/ 88 w 502"/>
              <a:gd name="T27" fmla="*/ 393 h 940"/>
              <a:gd name="T28" fmla="*/ 114 w 502"/>
              <a:gd name="T29" fmla="*/ 460 h 940"/>
              <a:gd name="T30" fmla="*/ 88 w 502"/>
              <a:gd name="T31" fmla="*/ 569 h 940"/>
              <a:gd name="T32" fmla="*/ 45 w 502"/>
              <a:gd name="T33" fmla="*/ 676 h 940"/>
              <a:gd name="T34" fmla="*/ 44 w 502"/>
              <a:gd name="T35" fmla="*/ 748 h 940"/>
              <a:gd name="T36" fmla="*/ 39 w 502"/>
              <a:gd name="T37" fmla="*/ 771 h 940"/>
              <a:gd name="T38" fmla="*/ 35 w 502"/>
              <a:gd name="T39" fmla="*/ 793 h 940"/>
              <a:gd name="T40" fmla="*/ 18 w 502"/>
              <a:gd name="T41" fmla="*/ 844 h 940"/>
              <a:gd name="T42" fmla="*/ 2 w 502"/>
              <a:gd name="T43" fmla="*/ 872 h 940"/>
              <a:gd name="T44" fmla="*/ 13 w 502"/>
              <a:gd name="T45" fmla="*/ 897 h 940"/>
              <a:gd name="T46" fmla="*/ 39 w 502"/>
              <a:gd name="T47" fmla="*/ 900 h 940"/>
              <a:gd name="T48" fmla="*/ 69 w 502"/>
              <a:gd name="T49" fmla="*/ 869 h 940"/>
              <a:gd name="T50" fmla="*/ 85 w 502"/>
              <a:gd name="T51" fmla="*/ 849 h 940"/>
              <a:gd name="T52" fmla="*/ 202 w 502"/>
              <a:gd name="T53" fmla="*/ 664 h 940"/>
              <a:gd name="T54" fmla="*/ 262 w 502"/>
              <a:gd name="T55" fmla="*/ 622 h 940"/>
              <a:gd name="T56" fmla="*/ 284 w 502"/>
              <a:gd name="T57" fmla="*/ 666 h 940"/>
              <a:gd name="T58" fmla="*/ 287 w 502"/>
              <a:gd name="T59" fmla="*/ 712 h 940"/>
              <a:gd name="T60" fmla="*/ 319 w 502"/>
              <a:gd name="T61" fmla="*/ 767 h 940"/>
              <a:gd name="T62" fmla="*/ 384 w 502"/>
              <a:gd name="T63" fmla="*/ 882 h 940"/>
              <a:gd name="T64" fmla="*/ 360 w 502"/>
              <a:gd name="T65" fmla="*/ 890 h 940"/>
              <a:gd name="T66" fmla="*/ 333 w 502"/>
              <a:gd name="T67" fmla="*/ 907 h 940"/>
              <a:gd name="T68" fmla="*/ 343 w 502"/>
              <a:gd name="T69" fmla="*/ 927 h 940"/>
              <a:gd name="T70" fmla="*/ 378 w 502"/>
              <a:gd name="T71" fmla="*/ 940 h 940"/>
              <a:gd name="T72" fmla="*/ 428 w 502"/>
              <a:gd name="T73" fmla="*/ 934 h 940"/>
              <a:gd name="T74" fmla="*/ 481 w 502"/>
              <a:gd name="T75" fmla="*/ 925 h 940"/>
              <a:gd name="T76" fmla="*/ 491 w 502"/>
              <a:gd name="T77" fmla="*/ 890 h 940"/>
              <a:gd name="T78" fmla="*/ 501 w 502"/>
              <a:gd name="T79" fmla="*/ 872 h 940"/>
              <a:gd name="T80" fmla="*/ 476 w 502"/>
              <a:gd name="T81" fmla="*/ 837 h 940"/>
              <a:gd name="T82" fmla="*/ 453 w 502"/>
              <a:gd name="T83" fmla="*/ 763 h 940"/>
              <a:gd name="T84" fmla="*/ 416 w 502"/>
              <a:gd name="T85" fmla="*/ 644 h 940"/>
              <a:gd name="T86" fmla="*/ 390 w 502"/>
              <a:gd name="T87" fmla="*/ 579 h 940"/>
              <a:gd name="T88" fmla="*/ 368 w 502"/>
              <a:gd name="T89" fmla="*/ 515 h 940"/>
              <a:gd name="T90" fmla="*/ 352 w 502"/>
              <a:gd name="T91" fmla="*/ 480 h 940"/>
              <a:gd name="T92" fmla="*/ 345 w 502"/>
              <a:gd name="T93" fmla="*/ 432 h 940"/>
              <a:gd name="T94" fmla="*/ 349 w 502"/>
              <a:gd name="T95" fmla="*/ 366 h 940"/>
              <a:gd name="T96" fmla="*/ 355 w 502"/>
              <a:gd name="T97" fmla="*/ 287 h 940"/>
              <a:gd name="T98" fmla="*/ 339 w 502"/>
              <a:gd name="T99" fmla="*/ 222 h 940"/>
              <a:gd name="T100" fmla="*/ 306 w 502"/>
              <a:gd name="T101" fmla="*/ 180 h 940"/>
              <a:gd name="T102" fmla="*/ 211 w 502"/>
              <a:gd name="T103" fmla="*/ 130 h 940"/>
              <a:gd name="T104" fmla="*/ 210 w 502"/>
              <a:gd name="T105" fmla="*/ 99 h 940"/>
              <a:gd name="T106" fmla="*/ 213 w 502"/>
              <a:gd name="T107" fmla="*/ 84 h 940"/>
              <a:gd name="T108" fmla="*/ 200 w 502"/>
              <a:gd name="T109" fmla="*/ 40 h 940"/>
              <a:gd name="T110" fmla="*/ 202 w 502"/>
              <a:gd name="T111" fmla="*/ 24 h 940"/>
              <a:gd name="T112" fmla="*/ 177 w 502"/>
              <a:gd name="T113" fmla="*/ 12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2" h="940">
                <a:moveTo>
                  <a:pt x="154" y="5"/>
                </a:moveTo>
                <a:lnTo>
                  <a:pt x="154" y="5"/>
                </a:lnTo>
                <a:lnTo>
                  <a:pt x="135" y="2"/>
                </a:lnTo>
                <a:lnTo>
                  <a:pt x="120" y="0"/>
                </a:lnTo>
                <a:lnTo>
                  <a:pt x="114" y="0"/>
                </a:lnTo>
                <a:lnTo>
                  <a:pt x="109" y="3"/>
                </a:lnTo>
                <a:lnTo>
                  <a:pt x="109" y="3"/>
                </a:lnTo>
                <a:lnTo>
                  <a:pt x="97" y="9"/>
                </a:lnTo>
                <a:lnTo>
                  <a:pt x="95" y="12"/>
                </a:lnTo>
                <a:lnTo>
                  <a:pt x="95" y="14"/>
                </a:lnTo>
                <a:lnTo>
                  <a:pt x="95" y="14"/>
                </a:lnTo>
                <a:lnTo>
                  <a:pt x="94" y="15"/>
                </a:lnTo>
                <a:lnTo>
                  <a:pt x="92" y="17"/>
                </a:lnTo>
                <a:lnTo>
                  <a:pt x="86" y="19"/>
                </a:lnTo>
                <a:lnTo>
                  <a:pt x="80" y="22"/>
                </a:lnTo>
                <a:lnTo>
                  <a:pt x="78" y="23"/>
                </a:lnTo>
                <a:lnTo>
                  <a:pt x="76" y="24"/>
                </a:lnTo>
                <a:lnTo>
                  <a:pt x="76" y="24"/>
                </a:lnTo>
                <a:lnTo>
                  <a:pt x="75" y="28"/>
                </a:lnTo>
                <a:lnTo>
                  <a:pt x="75" y="28"/>
                </a:lnTo>
                <a:lnTo>
                  <a:pt x="73" y="39"/>
                </a:lnTo>
                <a:lnTo>
                  <a:pt x="73" y="39"/>
                </a:lnTo>
                <a:lnTo>
                  <a:pt x="69" y="53"/>
                </a:lnTo>
                <a:lnTo>
                  <a:pt x="65" y="63"/>
                </a:lnTo>
                <a:lnTo>
                  <a:pt x="65" y="63"/>
                </a:lnTo>
                <a:lnTo>
                  <a:pt x="65" y="64"/>
                </a:lnTo>
                <a:lnTo>
                  <a:pt x="64" y="65"/>
                </a:lnTo>
                <a:lnTo>
                  <a:pt x="61" y="65"/>
                </a:lnTo>
                <a:lnTo>
                  <a:pt x="60" y="67"/>
                </a:lnTo>
                <a:lnTo>
                  <a:pt x="58" y="72"/>
                </a:lnTo>
                <a:lnTo>
                  <a:pt x="58" y="72"/>
                </a:lnTo>
                <a:lnTo>
                  <a:pt x="55" y="80"/>
                </a:lnTo>
                <a:lnTo>
                  <a:pt x="53" y="90"/>
                </a:lnTo>
                <a:lnTo>
                  <a:pt x="51" y="100"/>
                </a:lnTo>
                <a:lnTo>
                  <a:pt x="51" y="103"/>
                </a:lnTo>
                <a:lnTo>
                  <a:pt x="54" y="106"/>
                </a:lnTo>
                <a:lnTo>
                  <a:pt x="54" y="106"/>
                </a:lnTo>
                <a:lnTo>
                  <a:pt x="56" y="109"/>
                </a:lnTo>
                <a:lnTo>
                  <a:pt x="59" y="110"/>
                </a:lnTo>
                <a:lnTo>
                  <a:pt x="60" y="110"/>
                </a:lnTo>
                <a:lnTo>
                  <a:pt x="61" y="114"/>
                </a:lnTo>
                <a:lnTo>
                  <a:pt x="61" y="114"/>
                </a:lnTo>
                <a:lnTo>
                  <a:pt x="64" y="140"/>
                </a:lnTo>
                <a:lnTo>
                  <a:pt x="64" y="140"/>
                </a:lnTo>
                <a:lnTo>
                  <a:pt x="51" y="150"/>
                </a:lnTo>
                <a:lnTo>
                  <a:pt x="41" y="160"/>
                </a:lnTo>
                <a:lnTo>
                  <a:pt x="38" y="164"/>
                </a:lnTo>
                <a:lnTo>
                  <a:pt x="35" y="168"/>
                </a:lnTo>
                <a:lnTo>
                  <a:pt x="35" y="168"/>
                </a:lnTo>
                <a:lnTo>
                  <a:pt x="33" y="175"/>
                </a:lnTo>
                <a:lnTo>
                  <a:pt x="31" y="184"/>
                </a:lnTo>
                <a:lnTo>
                  <a:pt x="26" y="217"/>
                </a:lnTo>
                <a:lnTo>
                  <a:pt x="26" y="217"/>
                </a:lnTo>
                <a:lnTo>
                  <a:pt x="23" y="246"/>
                </a:lnTo>
                <a:lnTo>
                  <a:pt x="18" y="278"/>
                </a:lnTo>
                <a:lnTo>
                  <a:pt x="16" y="293"/>
                </a:lnTo>
                <a:lnTo>
                  <a:pt x="15" y="310"/>
                </a:lnTo>
                <a:lnTo>
                  <a:pt x="16" y="322"/>
                </a:lnTo>
                <a:lnTo>
                  <a:pt x="19" y="333"/>
                </a:lnTo>
                <a:lnTo>
                  <a:pt x="19" y="333"/>
                </a:lnTo>
                <a:lnTo>
                  <a:pt x="24" y="343"/>
                </a:lnTo>
                <a:lnTo>
                  <a:pt x="30" y="353"/>
                </a:lnTo>
                <a:lnTo>
                  <a:pt x="38" y="363"/>
                </a:lnTo>
                <a:lnTo>
                  <a:pt x="45" y="371"/>
                </a:lnTo>
                <a:lnTo>
                  <a:pt x="53" y="378"/>
                </a:lnTo>
                <a:lnTo>
                  <a:pt x="60" y="384"/>
                </a:lnTo>
                <a:lnTo>
                  <a:pt x="69" y="389"/>
                </a:lnTo>
                <a:lnTo>
                  <a:pt x="75" y="391"/>
                </a:lnTo>
                <a:lnTo>
                  <a:pt x="75" y="391"/>
                </a:lnTo>
                <a:lnTo>
                  <a:pt x="88" y="393"/>
                </a:lnTo>
                <a:lnTo>
                  <a:pt x="99" y="397"/>
                </a:lnTo>
                <a:lnTo>
                  <a:pt x="109" y="401"/>
                </a:lnTo>
                <a:lnTo>
                  <a:pt x="122" y="404"/>
                </a:lnTo>
                <a:lnTo>
                  <a:pt x="122" y="404"/>
                </a:lnTo>
                <a:lnTo>
                  <a:pt x="114" y="460"/>
                </a:lnTo>
                <a:lnTo>
                  <a:pt x="107" y="503"/>
                </a:lnTo>
                <a:lnTo>
                  <a:pt x="102" y="528"/>
                </a:lnTo>
                <a:lnTo>
                  <a:pt x="102" y="528"/>
                </a:lnTo>
                <a:lnTo>
                  <a:pt x="97" y="544"/>
                </a:lnTo>
                <a:lnTo>
                  <a:pt x="88" y="569"/>
                </a:lnTo>
                <a:lnTo>
                  <a:pt x="68" y="615"/>
                </a:lnTo>
                <a:lnTo>
                  <a:pt x="68" y="615"/>
                </a:lnTo>
                <a:lnTo>
                  <a:pt x="61" y="631"/>
                </a:lnTo>
                <a:lnTo>
                  <a:pt x="55" y="646"/>
                </a:lnTo>
                <a:lnTo>
                  <a:pt x="45" y="676"/>
                </a:lnTo>
                <a:lnTo>
                  <a:pt x="45" y="676"/>
                </a:lnTo>
                <a:lnTo>
                  <a:pt x="44" y="685"/>
                </a:lnTo>
                <a:lnTo>
                  <a:pt x="43" y="697"/>
                </a:lnTo>
                <a:lnTo>
                  <a:pt x="43" y="723"/>
                </a:lnTo>
                <a:lnTo>
                  <a:pt x="44" y="748"/>
                </a:lnTo>
                <a:lnTo>
                  <a:pt x="43" y="757"/>
                </a:lnTo>
                <a:lnTo>
                  <a:pt x="41" y="762"/>
                </a:lnTo>
                <a:lnTo>
                  <a:pt x="41" y="762"/>
                </a:lnTo>
                <a:lnTo>
                  <a:pt x="39" y="767"/>
                </a:lnTo>
                <a:lnTo>
                  <a:pt x="39" y="771"/>
                </a:lnTo>
                <a:lnTo>
                  <a:pt x="38" y="774"/>
                </a:lnTo>
                <a:lnTo>
                  <a:pt x="36" y="781"/>
                </a:lnTo>
                <a:lnTo>
                  <a:pt x="36" y="781"/>
                </a:lnTo>
                <a:lnTo>
                  <a:pt x="34" y="788"/>
                </a:lnTo>
                <a:lnTo>
                  <a:pt x="35" y="793"/>
                </a:lnTo>
                <a:lnTo>
                  <a:pt x="36" y="796"/>
                </a:lnTo>
                <a:lnTo>
                  <a:pt x="36" y="797"/>
                </a:lnTo>
                <a:lnTo>
                  <a:pt x="36" y="797"/>
                </a:lnTo>
                <a:lnTo>
                  <a:pt x="26" y="823"/>
                </a:lnTo>
                <a:lnTo>
                  <a:pt x="18" y="844"/>
                </a:lnTo>
                <a:lnTo>
                  <a:pt x="13" y="853"/>
                </a:lnTo>
                <a:lnTo>
                  <a:pt x="9" y="860"/>
                </a:lnTo>
                <a:lnTo>
                  <a:pt x="9" y="860"/>
                </a:lnTo>
                <a:lnTo>
                  <a:pt x="5" y="867"/>
                </a:lnTo>
                <a:lnTo>
                  <a:pt x="2" y="872"/>
                </a:lnTo>
                <a:lnTo>
                  <a:pt x="0" y="878"/>
                </a:lnTo>
                <a:lnTo>
                  <a:pt x="0" y="883"/>
                </a:lnTo>
                <a:lnTo>
                  <a:pt x="2" y="888"/>
                </a:lnTo>
                <a:lnTo>
                  <a:pt x="7" y="893"/>
                </a:lnTo>
                <a:lnTo>
                  <a:pt x="13" y="897"/>
                </a:lnTo>
                <a:lnTo>
                  <a:pt x="23" y="900"/>
                </a:lnTo>
                <a:lnTo>
                  <a:pt x="23" y="900"/>
                </a:lnTo>
                <a:lnTo>
                  <a:pt x="29" y="902"/>
                </a:lnTo>
                <a:lnTo>
                  <a:pt x="34" y="902"/>
                </a:lnTo>
                <a:lnTo>
                  <a:pt x="39" y="900"/>
                </a:lnTo>
                <a:lnTo>
                  <a:pt x="43" y="898"/>
                </a:lnTo>
                <a:lnTo>
                  <a:pt x="51" y="893"/>
                </a:lnTo>
                <a:lnTo>
                  <a:pt x="59" y="885"/>
                </a:lnTo>
                <a:lnTo>
                  <a:pt x="64" y="877"/>
                </a:lnTo>
                <a:lnTo>
                  <a:pt x="69" y="869"/>
                </a:lnTo>
                <a:lnTo>
                  <a:pt x="73" y="863"/>
                </a:lnTo>
                <a:lnTo>
                  <a:pt x="75" y="859"/>
                </a:lnTo>
                <a:lnTo>
                  <a:pt x="75" y="859"/>
                </a:lnTo>
                <a:lnTo>
                  <a:pt x="80" y="854"/>
                </a:lnTo>
                <a:lnTo>
                  <a:pt x="85" y="849"/>
                </a:lnTo>
                <a:lnTo>
                  <a:pt x="90" y="843"/>
                </a:lnTo>
                <a:lnTo>
                  <a:pt x="107" y="837"/>
                </a:lnTo>
                <a:lnTo>
                  <a:pt x="107" y="837"/>
                </a:lnTo>
                <a:lnTo>
                  <a:pt x="202" y="664"/>
                </a:lnTo>
                <a:lnTo>
                  <a:pt x="202" y="664"/>
                </a:lnTo>
                <a:lnTo>
                  <a:pt x="232" y="595"/>
                </a:lnTo>
                <a:lnTo>
                  <a:pt x="238" y="591"/>
                </a:lnTo>
                <a:lnTo>
                  <a:pt x="238" y="591"/>
                </a:lnTo>
                <a:lnTo>
                  <a:pt x="246" y="601"/>
                </a:lnTo>
                <a:lnTo>
                  <a:pt x="262" y="622"/>
                </a:lnTo>
                <a:lnTo>
                  <a:pt x="269" y="635"/>
                </a:lnTo>
                <a:lnTo>
                  <a:pt x="277" y="647"/>
                </a:lnTo>
                <a:lnTo>
                  <a:pt x="282" y="659"/>
                </a:lnTo>
                <a:lnTo>
                  <a:pt x="283" y="662"/>
                </a:lnTo>
                <a:lnTo>
                  <a:pt x="284" y="666"/>
                </a:lnTo>
                <a:lnTo>
                  <a:pt x="284" y="666"/>
                </a:lnTo>
                <a:lnTo>
                  <a:pt x="283" y="680"/>
                </a:lnTo>
                <a:lnTo>
                  <a:pt x="283" y="695"/>
                </a:lnTo>
                <a:lnTo>
                  <a:pt x="284" y="703"/>
                </a:lnTo>
                <a:lnTo>
                  <a:pt x="287" y="712"/>
                </a:lnTo>
                <a:lnTo>
                  <a:pt x="291" y="721"/>
                </a:lnTo>
                <a:lnTo>
                  <a:pt x="296" y="732"/>
                </a:lnTo>
                <a:lnTo>
                  <a:pt x="296" y="732"/>
                </a:lnTo>
                <a:lnTo>
                  <a:pt x="308" y="751"/>
                </a:lnTo>
                <a:lnTo>
                  <a:pt x="319" y="767"/>
                </a:lnTo>
                <a:lnTo>
                  <a:pt x="335" y="789"/>
                </a:lnTo>
                <a:lnTo>
                  <a:pt x="335" y="789"/>
                </a:lnTo>
                <a:lnTo>
                  <a:pt x="394" y="873"/>
                </a:lnTo>
                <a:lnTo>
                  <a:pt x="394" y="873"/>
                </a:lnTo>
                <a:lnTo>
                  <a:pt x="384" y="882"/>
                </a:lnTo>
                <a:lnTo>
                  <a:pt x="375" y="888"/>
                </a:lnTo>
                <a:lnTo>
                  <a:pt x="372" y="890"/>
                </a:lnTo>
                <a:lnTo>
                  <a:pt x="368" y="890"/>
                </a:lnTo>
                <a:lnTo>
                  <a:pt x="368" y="890"/>
                </a:lnTo>
                <a:lnTo>
                  <a:pt x="360" y="890"/>
                </a:lnTo>
                <a:lnTo>
                  <a:pt x="348" y="892"/>
                </a:lnTo>
                <a:lnTo>
                  <a:pt x="343" y="893"/>
                </a:lnTo>
                <a:lnTo>
                  <a:pt x="338" y="895"/>
                </a:lnTo>
                <a:lnTo>
                  <a:pt x="334" y="900"/>
                </a:lnTo>
                <a:lnTo>
                  <a:pt x="333" y="907"/>
                </a:lnTo>
                <a:lnTo>
                  <a:pt x="333" y="907"/>
                </a:lnTo>
                <a:lnTo>
                  <a:pt x="334" y="913"/>
                </a:lnTo>
                <a:lnTo>
                  <a:pt x="335" y="918"/>
                </a:lnTo>
                <a:lnTo>
                  <a:pt x="339" y="923"/>
                </a:lnTo>
                <a:lnTo>
                  <a:pt x="343" y="927"/>
                </a:lnTo>
                <a:lnTo>
                  <a:pt x="349" y="929"/>
                </a:lnTo>
                <a:lnTo>
                  <a:pt x="355" y="933"/>
                </a:lnTo>
                <a:lnTo>
                  <a:pt x="370" y="938"/>
                </a:lnTo>
                <a:lnTo>
                  <a:pt x="370" y="938"/>
                </a:lnTo>
                <a:lnTo>
                  <a:pt x="378" y="940"/>
                </a:lnTo>
                <a:lnTo>
                  <a:pt x="385" y="940"/>
                </a:lnTo>
                <a:lnTo>
                  <a:pt x="393" y="940"/>
                </a:lnTo>
                <a:lnTo>
                  <a:pt x="399" y="939"/>
                </a:lnTo>
                <a:lnTo>
                  <a:pt x="413" y="935"/>
                </a:lnTo>
                <a:lnTo>
                  <a:pt x="428" y="934"/>
                </a:lnTo>
                <a:lnTo>
                  <a:pt x="428" y="934"/>
                </a:lnTo>
                <a:lnTo>
                  <a:pt x="446" y="932"/>
                </a:lnTo>
                <a:lnTo>
                  <a:pt x="465" y="930"/>
                </a:lnTo>
                <a:lnTo>
                  <a:pt x="474" y="928"/>
                </a:lnTo>
                <a:lnTo>
                  <a:pt x="481" y="925"/>
                </a:lnTo>
                <a:lnTo>
                  <a:pt x="486" y="923"/>
                </a:lnTo>
                <a:lnTo>
                  <a:pt x="487" y="919"/>
                </a:lnTo>
                <a:lnTo>
                  <a:pt x="487" y="919"/>
                </a:lnTo>
                <a:lnTo>
                  <a:pt x="491" y="890"/>
                </a:lnTo>
                <a:lnTo>
                  <a:pt x="491" y="890"/>
                </a:lnTo>
                <a:lnTo>
                  <a:pt x="499" y="883"/>
                </a:lnTo>
                <a:lnTo>
                  <a:pt x="502" y="877"/>
                </a:lnTo>
                <a:lnTo>
                  <a:pt x="502" y="874"/>
                </a:lnTo>
                <a:lnTo>
                  <a:pt x="501" y="872"/>
                </a:lnTo>
                <a:lnTo>
                  <a:pt x="501" y="872"/>
                </a:lnTo>
                <a:lnTo>
                  <a:pt x="495" y="867"/>
                </a:lnTo>
                <a:lnTo>
                  <a:pt x="487" y="858"/>
                </a:lnTo>
                <a:lnTo>
                  <a:pt x="482" y="852"/>
                </a:lnTo>
                <a:lnTo>
                  <a:pt x="479" y="844"/>
                </a:lnTo>
                <a:lnTo>
                  <a:pt x="476" y="837"/>
                </a:lnTo>
                <a:lnTo>
                  <a:pt x="474" y="828"/>
                </a:lnTo>
                <a:lnTo>
                  <a:pt x="474" y="828"/>
                </a:lnTo>
                <a:lnTo>
                  <a:pt x="468" y="809"/>
                </a:lnTo>
                <a:lnTo>
                  <a:pt x="461" y="788"/>
                </a:lnTo>
                <a:lnTo>
                  <a:pt x="453" y="763"/>
                </a:lnTo>
                <a:lnTo>
                  <a:pt x="444" y="732"/>
                </a:lnTo>
                <a:lnTo>
                  <a:pt x="444" y="732"/>
                </a:lnTo>
                <a:lnTo>
                  <a:pt x="435" y="698"/>
                </a:lnTo>
                <a:lnTo>
                  <a:pt x="425" y="667"/>
                </a:lnTo>
                <a:lnTo>
                  <a:pt x="416" y="644"/>
                </a:lnTo>
                <a:lnTo>
                  <a:pt x="411" y="631"/>
                </a:lnTo>
                <a:lnTo>
                  <a:pt x="411" y="631"/>
                </a:lnTo>
                <a:lnTo>
                  <a:pt x="402" y="609"/>
                </a:lnTo>
                <a:lnTo>
                  <a:pt x="395" y="594"/>
                </a:lnTo>
                <a:lnTo>
                  <a:pt x="390" y="579"/>
                </a:lnTo>
                <a:lnTo>
                  <a:pt x="390" y="579"/>
                </a:lnTo>
                <a:lnTo>
                  <a:pt x="385" y="560"/>
                </a:lnTo>
                <a:lnTo>
                  <a:pt x="378" y="540"/>
                </a:lnTo>
                <a:lnTo>
                  <a:pt x="372" y="523"/>
                </a:lnTo>
                <a:lnTo>
                  <a:pt x="368" y="515"/>
                </a:lnTo>
                <a:lnTo>
                  <a:pt x="368" y="515"/>
                </a:lnTo>
                <a:lnTo>
                  <a:pt x="360" y="500"/>
                </a:lnTo>
                <a:lnTo>
                  <a:pt x="355" y="489"/>
                </a:lnTo>
                <a:lnTo>
                  <a:pt x="352" y="480"/>
                </a:lnTo>
                <a:lnTo>
                  <a:pt x="352" y="480"/>
                </a:lnTo>
                <a:lnTo>
                  <a:pt x="350" y="468"/>
                </a:lnTo>
                <a:lnTo>
                  <a:pt x="349" y="452"/>
                </a:lnTo>
                <a:lnTo>
                  <a:pt x="347" y="438"/>
                </a:lnTo>
                <a:lnTo>
                  <a:pt x="347" y="433"/>
                </a:lnTo>
                <a:lnTo>
                  <a:pt x="345" y="432"/>
                </a:lnTo>
                <a:lnTo>
                  <a:pt x="345" y="432"/>
                </a:lnTo>
                <a:lnTo>
                  <a:pt x="345" y="429"/>
                </a:lnTo>
                <a:lnTo>
                  <a:pt x="344" y="424"/>
                </a:lnTo>
                <a:lnTo>
                  <a:pt x="345" y="408"/>
                </a:lnTo>
                <a:lnTo>
                  <a:pt x="349" y="366"/>
                </a:lnTo>
                <a:lnTo>
                  <a:pt x="349" y="366"/>
                </a:lnTo>
                <a:lnTo>
                  <a:pt x="353" y="333"/>
                </a:lnTo>
                <a:lnTo>
                  <a:pt x="355" y="306"/>
                </a:lnTo>
                <a:lnTo>
                  <a:pt x="355" y="306"/>
                </a:lnTo>
                <a:lnTo>
                  <a:pt x="355" y="287"/>
                </a:lnTo>
                <a:lnTo>
                  <a:pt x="354" y="275"/>
                </a:lnTo>
                <a:lnTo>
                  <a:pt x="353" y="262"/>
                </a:lnTo>
                <a:lnTo>
                  <a:pt x="349" y="250"/>
                </a:lnTo>
                <a:lnTo>
                  <a:pt x="344" y="236"/>
                </a:lnTo>
                <a:lnTo>
                  <a:pt x="339" y="222"/>
                </a:lnTo>
                <a:lnTo>
                  <a:pt x="332" y="211"/>
                </a:lnTo>
                <a:lnTo>
                  <a:pt x="332" y="211"/>
                </a:lnTo>
                <a:lnTo>
                  <a:pt x="319" y="194"/>
                </a:lnTo>
                <a:lnTo>
                  <a:pt x="312" y="185"/>
                </a:lnTo>
                <a:lnTo>
                  <a:pt x="306" y="180"/>
                </a:lnTo>
                <a:lnTo>
                  <a:pt x="296" y="175"/>
                </a:lnTo>
                <a:lnTo>
                  <a:pt x="296" y="175"/>
                </a:lnTo>
                <a:lnTo>
                  <a:pt x="268" y="160"/>
                </a:lnTo>
                <a:lnTo>
                  <a:pt x="256" y="153"/>
                </a:lnTo>
                <a:lnTo>
                  <a:pt x="211" y="130"/>
                </a:lnTo>
                <a:lnTo>
                  <a:pt x="205" y="113"/>
                </a:lnTo>
                <a:lnTo>
                  <a:pt x="205" y="113"/>
                </a:lnTo>
                <a:lnTo>
                  <a:pt x="207" y="108"/>
                </a:lnTo>
                <a:lnTo>
                  <a:pt x="210" y="99"/>
                </a:lnTo>
                <a:lnTo>
                  <a:pt x="210" y="99"/>
                </a:lnTo>
                <a:lnTo>
                  <a:pt x="210" y="95"/>
                </a:lnTo>
                <a:lnTo>
                  <a:pt x="211" y="91"/>
                </a:lnTo>
                <a:lnTo>
                  <a:pt x="213" y="88"/>
                </a:lnTo>
                <a:lnTo>
                  <a:pt x="213" y="84"/>
                </a:lnTo>
                <a:lnTo>
                  <a:pt x="213" y="84"/>
                </a:lnTo>
                <a:lnTo>
                  <a:pt x="211" y="77"/>
                </a:lnTo>
                <a:lnTo>
                  <a:pt x="206" y="63"/>
                </a:lnTo>
                <a:lnTo>
                  <a:pt x="200" y="44"/>
                </a:lnTo>
                <a:lnTo>
                  <a:pt x="200" y="44"/>
                </a:lnTo>
                <a:lnTo>
                  <a:pt x="200" y="40"/>
                </a:lnTo>
                <a:lnTo>
                  <a:pt x="202" y="34"/>
                </a:lnTo>
                <a:lnTo>
                  <a:pt x="202" y="34"/>
                </a:lnTo>
                <a:lnTo>
                  <a:pt x="203" y="30"/>
                </a:lnTo>
                <a:lnTo>
                  <a:pt x="203" y="27"/>
                </a:lnTo>
                <a:lnTo>
                  <a:pt x="202" y="24"/>
                </a:lnTo>
                <a:lnTo>
                  <a:pt x="200" y="23"/>
                </a:lnTo>
                <a:lnTo>
                  <a:pt x="200" y="23"/>
                </a:lnTo>
                <a:lnTo>
                  <a:pt x="195" y="22"/>
                </a:lnTo>
                <a:lnTo>
                  <a:pt x="187" y="18"/>
                </a:lnTo>
                <a:lnTo>
                  <a:pt x="177" y="12"/>
                </a:lnTo>
                <a:lnTo>
                  <a:pt x="166" y="14"/>
                </a:lnTo>
                <a:lnTo>
                  <a:pt x="154" y="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1">
            <a:extLst>
              <a:ext uri="{FF2B5EF4-FFF2-40B4-BE49-F238E27FC236}">
                <a16:creationId xmlns:a16="http://schemas.microsoft.com/office/drawing/2014/main" id="{AC9F94AC-CFBB-4C28-989C-54D6368B8708}"/>
              </a:ext>
            </a:extLst>
          </p:cNvPr>
          <p:cNvSpPr>
            <a:spLocks/>
          </p:cNvSpPr>
          <p:nvPr/>
        </p:nvSpPr>
        <p:spPr bwMode="auto">
          <a:xfrm>
            <a:off x="2688526" y="2747557"/>
            <a:ext cx="746883" cy="1670114"/>
          </a:xfrm>
          <a:custGeom>
            <a:avLst/>
            <a:gdLst>
              <a:gd name="T0" fmla="*/ 114 w 576"/>
              <a:gd name="T1" fmla="*/ 291 h 1288"/>
              <a:gd name="T2" fmla="*/ 105 w 576"/>
              <a:gd name="T3" fmla="*/ 319 h 1288"/>
              <a:gd name="T4" fmla="*/ 98 w 576"/>
              <a:gd name="T5" fmla="*/ 462 h 1288"/>
              <a:gd name="T6" fmla="*/ 99 w 576"/>
              <a:gd name="T7" fmla="*/ 641 h 1288"/>
              <a:gd name="T8" fmla="*/ 63 w 576"/>
              <a:gd name="T9" fmla="*/ 749 h 1288"/>
              <a:gd name="T10" fmla="*/ 20 w 576"/>
              <a:gd name="T11" fmla="*/ 929 h 1288"/>
              <a:gd name="T12" fmla="*/ 0 w 576"/>
              <a:gd name="T13" fmla="*/ 978 h 1288"/>
              <a:gd name="T14" fmla="*/ 42 w 576"/>
              <a:gd name="T15" fmla="*/ 1023 h 1288"/>
              <a:gd name="T16" fmla="*/ 79 w 576"/>
              <a:gd name="T17" fmla="*/ 1071 h 1288"/>
              <a:gd name="T18" fmla="*/ 69 w 576"/>
              <a:gd name="T19" fmla="*/ 1118 h 1288"/>
              <a:gd name="T20" fmla="*/ 25 w 576"/>
              <a:gd name="T21" fmla="*/ 1136 h 1288"/>
              <a:gd name="T22" fmla="*/ 31 w 576"/>
              <a:gd name="T23" fmla="*/ 1174 h 1288"/>
              <a:gd name="T24" fmla="*/ 123 w 576"/>
              <a:gd name="T25" fmla="*/ 1197 h 1288"/>
              <a:gd name="T26" fmla="*/ 181 w 576"/>
              <a:gd name="T27" fmla="*/ 1203 h 1288"/>
              <a:gd name="T28" fmla="*/ 209 w 576"/>
              <a:gd name="T29" fmla="*/ 1157 h 1288"/>
              <a:gd name="T30" fmla="*/ 190 w 576"/>
              <a:gd name="T31" fmla="*/ 1107 h 1288"/>
              <a:gd name="T32" fmla="*/ 187 w 576"/>
              <a:gd name="T33" fmla="*/ 1087 h 1288"/>
              <a:gd name="T34" fmla="*/ 207 w 576"/>
              <a:gd name="T35" fmla="*/ 1056 h 1288"/>
              <a:gd name="T36" fmla="*/ 189 w 576"/>
              <a:gd name="T37" fmla="*/ 901 h 1288"/>
              <a:gd name="T38" fmla="*/ 204 w 576"/>
              <a:gd name="T39" fmla="*/ 853 h 1288"/>
              <a:gd name="T40" fmla="*/ 285 w 576"/>
              <a:gd name="T41" fmla="*/ 920 h 1288"/>
              <a:gd name="T42" fmla="*/ 313 w 576"/>
              <a:gd name="T43" fmla="*/ 1078 h 1288"/>
              <a:gd name="T44" fmla="*/ 283 w 576"/>
              <a:gd name="T45" fmla="*/ 1169 h 1288"/>
              <a:gd name="T46" fmla="*/ 261 w 576"/>
              <a:gd name="T47" fmla="*/ 1194 h 1288"/>
              <a:gd name="T48" fmla="*/ 277 w 576"/>
              <a:gd name="T49" fmla="*/ 1230 h 1288"/>
              <a:gd name="T50" fmla="*/ 332 w 576"/>
              <a:gd name="T51" fmla="*/ 1263 h 1288"/>
              <a:gd name="T52" fmla="*/ 377 w 576"/>
              <a:gd name="T53" fmla="*/ 1288 h 1288"/>
              <a:gd name="T54" fmla="*/ 399 w 576"/>
              <a:gd name="T55" fmla="*/ 1267 h 1288"/>
              <a:gd name="T56" fmla="*/ 387 w 576"/>
              <a:gd name="T57" fmla="*/ 1221 h 1288"/>
              <a:gd name="T58" fmla="*/ 384 w 576"/>
              <a:gd name="T59" fmla="*/ 1163 h 1288"/>
              <a:gd name="T60" fmla="*/ 431 w 576"/>
              <a:gd name="T61" fmla="*/ 1117 h 1288"/>
              <a:gd name="T62" fmla="*/ 441 w 576"/>
              <a:gd name="T63" fmla="*/ 972 h 1288"/>
              <a:gd name="T64" fmla="*/ 434 w 576"/>
              <a:gd name="T65" fmla="*/ 768 h 1288"/>
              <a:gd name="T66" fmla="*/ 419 w 576"/>
              <a:gd name="T67" fmla="*/ 629 h 1288"/>
              <a:gd name="T68" fmla="*/ 477 w 576"/>
              <a:gd name="T69" fmla="*/ 682 h 1288"/>
              <a:gd name="T70" fmla="*/ 502 w 576"/>
              <a:gd name="T71" fmla="*/ 706 h 1288"/>
              <a:gd name="T72" fmla="*/ 540 w 576"/>
              <a:gd name="T73" fmla="*/ 681 h 1288"/>
              <a:gd name="T74" fmla="*/ 575 w 576"/>
              <a:gd name="T75" fmla="*/ 664 h 1288"/>
              <a:gd name="T76" fmla="*/ 538 w 576"/>
              <a:gd name="T77" fmla="*/ 563 h 1288"/>
              <a:gd name="T78" fmla="*/ 503 w 576"/>
              <a:gd name="T79" fmla="*/ 437 h 1288"/>
              <a:gd name="T80" fmla="*/ 511 w 576"/>
              <a:gd name="T81" fmla="*/ 371 h 1288"/>
              <a:gd name="T82" fmla="*/ 410 w 576"/>
              <a:gd name="T83" fmla="*/ 207 h 1288"/>
              <a:gd name="T84" fmla="*/ 379 w 576"/>
              <a:gd name="T85" fmla="*/ 191 h 1288"/>
              <a:gd name="T86" fmla="*/ 372 w 576"/>
              <a:gd name="T87" fmla="*/ 168 h 1288"/>
              <a:gd name="T88" fmla="*/ 365 w 576"/>
              <a:gd name="T89" fmla="*/ 129 h 1288"/>
              <a:gd name="T90" fmla="*/ 375 w 576"/>
              <a:gd name="T91" fmla="*/ 147 h 1288"/>
              <a:gd name="T92" fmla="*/ 361 w 576"/>
              <a:gd name="T93" fmla="*/ 95 h 1288"/>
              <a:gd name="T94" fmla="*/ 336 w 576"/>
              <a:gd name="T95" fmla="*/ 44 h 1288"/>
              <a:gd name="T96" fmla="*/ 289 w 576"/>
              <a:gd name="T97" fmla="*/ 3 h 1288"/>
              <a:gd name="T98" fmla="*/ 227 w 576"/>
              <a:gd name="T99" fmla="*/ 3 h 1288"/>
              <a:gd name="T100" fmla="*/ 184 w 576"/>
              <a:gd name="T101" fmla="*/ 20 h 1288"/>
              <a:gd name="T102" fmla="*/ 157 w 576"/>
              <a:gd name="T103" fmla="*/ 57 h 1288"/>
              <a:gd name="T104" fmla="*/ 164 w 576"/>
              <a:gd name="T105" fmla="*/ 110 h 1288"/>
              <a:gd name="T106" fmla="*/ 177 w 576"/>
              <a:gd name="T107" fmla="*/ 168 h 1288"/>
              <a:gd name="T108" fmla="*/ 182 w 576"/>
              <a:gd name="T109" fmla="*/ 228 h 1288"/>
              <a:gd name="T110" fmla="*/ 184 w 576"/>
              <a:gd name="T111" fmla="*/ 219 h 1288"/>
              <a:gd name="T112" fmla="*/ 188 w 576"/>
              <a:gd name="T113" fmla="*/ 186 h 1288"/>
              <a:gd name="T114" fmla="*/ 207 w 576"/>
              <a:gd name="T115" fmla="*/ 221 h 1288"/>
              <a:gd name="T116" fmla="*/ 196 w 576"/>
              <a:gd name="T117" fmla="*/ 249 h 1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1288">
                <a:moveTo>
                  <a:pt x="196" y="249"/>
                </a:moveTo>
                <a:lnTo>
                  <a:pt x="196" y="249"/>
                </a:lnTo>
                <a:lnTo>
                  <a:pt x="183" y="255"/>
                </a:lnTo>
                <a:lnTo>
                  <a:pt x="154" y="268"/>
                </a:lnTo>
                <a:lnTo>
                  <a:pt x="138" y="275"/>
                </a:lnTo>
                <a:lnTo>
                  <a:pt x="124" y="284"/>
                </a:lnTo>
                <a:lnTo>
                  <a:pt x="114" y="291"/>
                </a:lnTo>
                <a:lnTo>
                  <a:pt x="110" y="293"/>
                </a:lnTo>
                <a:lnTo>
                  <a:pt x="109" y="297"/>
                </a:lnTo>
                <a:lnTo>
                  <a:pt x="109" y="297"/>
                </a:lnTo>
                <a:lnTo>
                  <a:pt x="105" y="303"/>
                </a:lnTo>
                <a:lnTo>
                  <a:pt x="104" y="306"/>
                </a:lnTo>
                <a:lnTo>
                  <a:pt x="104" y="310"/>
                </a:lnTo>
                <a:lnTo>
                  <a:pt x="105" y="319"/>
                </a:lnTo>
                <a:lnTo>
                  <a:pt x="105" y="319"/>
                </a:lnTo>
                <a:lnTo>
                  <a:pt x="108" y="340"/>
                </a:lnTo>
                <a:lnTo>
                  <a:pt x="108" y="352"/>
                </a:lnTo>
                <a:lnTo>
                  <a:pt x="108" y="371"/>
                </a:lnTo>
                <a:lnTo>
                  <a:pt x="108" y="371"/>
                </a:lnTo>
                <a:lnTo>
                  <a:pt x="104" y="406"/>
                </a:lnTo>
                <a:lnTo>
                  <a:pt x="98" y="462"/>
                </a:lnTo>
                <a:lnTo>
                  <a:pt x="94" y="519"/>
                </a:lnTo>
                <a:lnTo>
                  <a:pt x="92" y="544"/>
                </a:lnTo>
                <a:lnTo>
                  <a:pt x="92" y="564"/>
                </a:lnTo>
                <a:lnTo>
                  <a:pt x="92" y="564"/>
                </a:lnTo>
                <a:lnTo>
                  <a:pt x="95" y="594"/>
                </a:lnTo>
                <a:lnTo>
                  <a:pt x="97" y="619"/>
                </a:lnTo>
                <a:lnTo>
                  <a:pt x="99" y="641"/>
                </a:lnTo>
                <a:lnTo>
                  <a:pt x="99" y="641"/>
                </a:lnTo>
                <a:lnTo>
                  <a:pt x="82" y="680"/>
                </a:lnTo>
                <a:lnTo>
                  <a:pt x="70" y="708"/>
                </a:lnTo>
                <a:lnTo>
                  <a:pt x="65" y="720"/>
                </a:lnTo>
                <a:lnTo>
                  <a:pt x="63" y="727"/>
                </a:lnTo>
                <a:lnTo>
                  <a:pt x="63" y="727"/>
                </a:lnTo>
                <a:lnTo>
                  <a:pt x="63" y="749"/>
                </a:lnTo>
                <a:lnTo>
                  <a:pt x="62" y="786"/>
                </a:lnTo>
                <a:lnTo>
                  <a:pt x="62" y="822"/>
                </a:lnTo>
                <a:lnTo>
                  <a:pt x="60" y="835"/>
                </a:lnTo>
                <a:lnTo>
                  <a:pt x="59" y="843"/>
                </a:lnTo>
                <a:lnTo>
                  <a:pt x="59" y="843"/>
                </a:lnTo>
                <a:lnTo>
                  <a:pt x="36" y="896"/>
                </a:lnTo>
                <a:lnTo>
                  <a:pt x="20" y="929"/>
                </a:lnTo>
                <a:lnTo>
                  <a:pt x="11" y="950"/>
                </a:lnTo>
                <a:lnTo>
                  <a:pt x="11" y="950"/>
                </a:lnTo>
                <a:lnTo>
                  <a:pt x="10" y="956"/>
                </a:lnTo>
                <a:lnTo>
                  <a:pt x="6" y="960"/>
                </a:lnTo>
                <a:lnTo>
                  <a:pt x="4" y="966"/>
                </a:lnTo>
                <a:lnTo>
                  <a:pt x="2" y="972"/>
                </a:lnTo>
                <a:lnTo>
                  <a:pt x="0" y="978"/>
                </a:lnTo>
                <a:lnTo>
                  <a:pt x="2" y="985"/>
                </a:lnTo>
                <a:lnTo>
                  <a:pt x="5" y="992"/>
                </a:lnTo>
                <a:lnTo>
                  <a:pt x="11" y="1001"/>
                </a:lnTo>
                <a:lnTo>
                  <a:pt x="11" y="1001"/>
                </a:lnTo>
                <a:lnTo>
                  <a:pt x="19" y="1008"/>
                </a:lnTo>
                <a:lnTo>
                  <a:pt x="27" y="1013"/>
                </a:lnTo>
                <a:lnTo>
                  <a:pt x="42" y="1023"/>
                </a:lnTo>
                <a:lnTo>
                  <a:pt x="53" y="1030"/>
                </a:lnTo>
                <a:lnTo>
                  <a:pt x="57" y="1034"/>
                </a:lnTo>
                <a:lnTo>
                  <a:pt x="59" y="1038"/>
                </a:lnTo>
                <a:lnTo>
                  <a:pt x="59" y="1038"/>
                </a:lnTo>
                <a:lnTo>
                  <a:pt x="68" y="1055"/>
                </a:lnTo>
                <a:lnTo>
                  <a:pt x="73" y="1063"/>
                </a:lnTo>
                <a:lnTo>
                  <a:pt x="79" y="1071"/>
                </a:lnTo>
                <a:lnTo>
                  <a:pt x="79" y="1071"/>
                </a:lnTo>
                <a:lnTo>
                  <a:pt x="98" y="1094"/>
                </a:lnTo>
                <a:lnTo>
                  <a:pt x="98" y="1094"/>
                </a:lnTo>
                <a:lnTo>
                  <a:pt x="89" y="1102"/>
                </a:lnTo>
                <a:lnTo>
                  <a:pt x="73" y="1116"/>
                </a:lnTo>
                <a:lnTo>
                  <a:pt x="73" y="1116"/>
                </a:lnTo>
                <a:lnTo>
                  <a:pt x="69" y="1118"/>
                </a:lnTo>
                <a:lnTo>
                  <a:pt x="63" y="1121"/>
                </a:lnTo>
                <a:lnTo>
                  <a:pt x="48" y="1123"/>
                </a:lnTo>
                <a:lnTo>
                  <a:pt x="40" y="1125"/>
                </a:lnTo>
                <a:lnTo>
                  <a:pt x="33" y="1128"/>
                </a:lnTo>
                <a:lnTo>
                  <a:pt x="29" y="1131"/>
                </a:lnTo>
                <a:lnTo>
                  <a:pt x="26" y="1134"/>
                </a:lnTo>
                <a:lnTo>
                  <a:pt x="25" y="1136"/>
                </a:lnTo>
                <a:lnTo>
                  <a:pt x="25" y="1136"/>
                </a:lnTo>
                <a:lnTo>
                  <a:pt x="22" y="1146"/>
                </a:lnTo>
                <a:lnTo>
                  <a:pt x="19" y="1150"/>
                </a:lnTo>
                <a:lnTo>
                  <a:pt x="19" y="1156"/>
                </a:lnTo>
                <a:lnTo>
                  <a:pt x="20" y="1161"/>
                </a:lnTo>
                <a:lnTo>
                  <a:pt x="24" y="1167"/>
                </a:lnTo>
                <a:lnTo>
                  <a:pt x="31" y="1174"/>
                </a:lnTo>
                <a:lnTo>
                  <a:pt x="42" y="1181"/>
                </a:lnTo>
                <a:lnTo>
                  <a:pt x="42" y="1181"/>
                </a:lnTo>
                <a:lnTo>
                  <a:pt x="56" y="1188"/>
                </a:lnTo>
                <a:lnTo>
                  <a:pt x="70" y="1193"/>
                </a:lnTo>
                <a:lnTo>
                  <a:pt x="84" y="1195"/>
                </a:lnTo>
                <a:lnTo>
                  <a:pt x="98" y="1196"/>
                </a:lnTo>
                <a:lnTo>
                  <a:pt x="123" y="1197"/>
                </a:lnTo>
                <a:lnTo>
                  <a:pt x="134" y="1197"/>
                </a:lnTo>
                <a:lnTo>
                  <a:pt x="142" y="1197"/>
                </a:lnTo>
                <a:lnTo>
                  <a:pt x="142" y="1197"/>
                </a:lnTo>
                <a:lnTo>
                  <a:pt x="155" y="1201"/>
                </a:lnTo>
                <a:lnTo>
                  <a:pt x="169" y="1204"/>
                </a:lnTo>
                <a:lnTo>
                  <a:pt x="175" y="1204"/>
                </a:lnTo>
                <a:lnTo>
                  <a:pt x="181" y="1203"/>
                </a:lnTo>
                <a:lnTo>
                  <a:pt x="187" y="1201"/>
                </a:lnTo>
                <a:lnTo>
                  <a:pt x="191" y="1196"/>
                </a:lnTo>
                <a:lnTo>
                  <a:pt x="191" y="1196"/>
                </a:lnTo>
                <a:lnTo>
                  <a:pt x="200" y="1184"/>
                </a:lnTo>
                <a:lnTo>
                  <a:pt x="206" y="1174"/>
                </a:lnTo>
                <a:lnTo>
                  <a:pt x="209" y="1164"/>
                </a:lnTo>
                <a:lnTo>
                  <a:pt x="209" y="1157"/>
                </a:lnTo>
                <a:lnTo>
                  <a:pt x="209" y="1157"/>
                </a:lnTo>
                <a:lnTo>
                  <a:pt x="208" y="1148"/>
                </a:lnTo>
                <a:lnTo>
                  <a:pt x="204" y="1134"/>
                </a:lnTo>
                <a:lnTo>
                  <a:pt x="200" y="1121"/>
                </a:lnTo>
                <a:lnTo>
                  <a:pt x="196" y="1114"/>
                </a:lnTo>
                <a:lnTo>
                  <a:pt x="196" y="1114"/>
                </a:lnTo>
                <a:lnTo>
                  <a:pt x="190" y="1107"/>
                </a:lnTo>
                <a:lnTo>
                  <a:pt x="189" y="1102"/>
                </a:lnTo>
                <a:lnTo>
                  <a:pt x="188" y="1098"/>
                </a:lnTo>
                <a:lnTo>
                  <a:pt x="188" y="1098"/>
                </a:lnTo>
                <a:lnTo>
                  <a:pt x="187" y="1095"/>
                </a:lnTo>
                <a:lnTo>
                  <a:pt x="185" y="1092"/>
                </a:lnTo>
                <a:lnTo>
                  <a:pt x="185" y="1090"/>
                </a:lnTo>
                <a:lnTo>
                  <a:pt x="187" y="1087"/>
                </a:lnTo>
                <a:lnTo>
                  <a:pt x="187" y="1087"/>
                </a:lnTo>
                <a:lnTo>
                  <a:pt x="197" y="1078"/>
                </a:lnTo>
                <a:lnTo>
                  <a:pt x="203" y="1074"/>
                </a:lnTo>
                <a:lnTo>
                  <a:pt x="204" y="1071"/>
                </a:lnTo>
                <a:lnTo>
                  <a:pt x="206" y="1068"/>
                </a:lnTo>
                <a:lnTo>
                  <a:pt x="206" y="1068"/>
                </a:lnTo>
                <a:lnTo>
                  <a:pt x="207" y="1056"/>
                </a:lnTo>
                <a:lnTo>
                  <a:pt x="207" y="1032"/>
                </a:lnTo>
                <a:lnTo>
                  <a:pt x="207" y="985"/>
                </a:lnTo>
                <a:lnTo>
                  <a:pt x="207" y="985"/>
                </a:lnTo>
                <a:lnTo>
                  <a:pt x="207" y="975"/>
                </a:lnTo>
                <a:lnTo>
                  <a:pt x="204" y="962"/>
                </a:lnTo>
                <a:lnTo>
                  <a:pt x="197" y="931"/>
                </a:lnTo>
                <a:lnTo>
                  <a:pt x="189" y="901"/>
                </a:lnTo>
                <a:lnTo>
                  <a:pt x="187" y="890"/>
                </a:lnTo>
                <a:lnTo>
                  <a:pt x="185" y="883"/>
                </a:lnTo>
                <a:lnTo>
                  <a:pt x="185" y="883"/>
                </a:lnTo>
                <a:lnTo>
                  <a:pt x="187" y="879"/>
                </a:lnTo>
                <a:lnTo>
                  <a:pt x="188" y="874"/>
                </a:lnTo>
                <a:lnTo>
                  <a:pt x="195" y="864"/>
                </a:lnTo>
                <a:lnTo>
                  <a:pt x="204" y="853"/>
                </a:lnTo>
                <a:lnTo>
                  <a:pt x="215" y="840"/>
                </a:lnTo>
                <a:lnTo>
                  <a:pt x="235" y="820"/>
                </a:lnTo>
                <a:lnTo>
                  <a:pt x="244" y="812"/>
                </a:lnTo>
                <a:lnTo>
                  <a:pt x="244" y="812"/>
                </a:lnTo>
                <a:lnTo>
                  <a:pt x="254" y="835"/>
                </a:lnTo>
                <a:lnTo>
                  <a:pt x="274" y="890"/>
                </a:lnTo>
                <a:lnTo>
                  <a:pt x="285" y="920"/>
                </a:lnTo>
                <a:lnTo>
                  <a:pt x="294" y="949"/>
                </a:lnTo>
                <a:lnTo>
                  <a:pt x="300" y="973"/>
                </a:lnTo>
                <a:lnTo>
                  <a:pt x="302" y="983"/>
                </a:lnTo>
                <a:lnTo>
                  <a:pt x="303" y="990"/>
                </a:lnTo>
                <a:lnTo>
                  <a:pt x="303" y="990"/>
                </a:lnTo>
                <a:lnTo>
                  <a:pt x="306" y="1028"/>
                </a:lnTo>
                <a:lnTo>
                  <a:pt x="313" y="1078"/>
                </a:lnTo>
                <a:lnTo>
                  <a:pt x="321" y="1143"/>
                </a:lnTo>
                <a:lnTo>
                  <a:pt x="309" y="1173"/>
                </a:lnTo>
                <a:lnTo>
                  <a:pt x="309" y="1173"/>
                </a:lnTo>
                <a:lnTo>
                  <a:pt x="301" y="1170"/>
                </a:lnTo>
                <a:lnTo>
                  <a:pt x="293" y="1169"/>
                </a:lnTo>
                <a:lnTo>
                  <a:pt x="283" y="1169"/>
                </a:lnTo>
                <a:lnTo>
                  <a:pt x="283" y="1169"/>
                </a:lnTo>
                <a:lnTo>
                  <a:pt x="277" y="1169"/>
                </a:lnTo>
                <a:lnTo>
                  <a:pt x="274" y="1171"/>
                </a:lnTo>
                <a:lnTo>
                  <a:pt x="269" y="1175"/>
                </a:lnTo>
                <a:lnTo>
                  <a:pt x="266" y="1179"/>
                </a:lnTo>
                <a:lnTo>
                  <a:pt x="263" y="1183"/>
                </a:lnTo>
                <a:lnTo>
                  <a:pt x="262" y="1188"/>
                </a:lnTo>
                <a:lnTo>
                  <a:pt x="261" y="1194"/>
                </a:lnTo>
                <a:lnTo>
                  <a:pt x="262" y="1200"/>
                </a:lnTo>
                <a:lnTo>
                  <a:pt x="262" y="1200"/>
                </a:lnTo>
                <a:lnTo>
                  <a:pt x="267" y="1212"/>
                </a:lnTo>
                <a:lnTo>
                  <a:pt x="270" y="1220"/>
                </a:lnTo>
                <a:lnTo>
                  <a:pt x="274" y="1226"/>
                </a:lnTo>
                <a:lnTo>
                  <a:pt x="277" y="1230"/>
                </a:lnTo>
                <a:lnTo>
                  <a:pt x="277" y="1230"/>
                </a:lnTo>
                <a:lnTo>
                  <a:pt x="287" y="1235"/>
                </a:lnTo>
                <a:lnTo>
                  <a:pt x="301" y="1242"/>
                </a:lnTo>
                <a:lnTo>
                  <a:pt x="316" y="1250"/>
                </a:lnTo>
                <a:lnTo>
                  <a:pt x="322" y="1254"/>
                </a:lnTo>
                <a:lnTo>
                  <a:pt x="326" y="1256"/>
                </a:lnTo>
                <a:lnTo>
                  <a:pt x="326" y="1256"/>
                </a:lnTo>
                <a:lnTo>
                  <a:pt x="332" y="1263"/>
                </a:lnTo>
                <a:lnTo>
                  <a:pt x="341" y="1273"/>
                </a:lnTo>
                <a:lnTo>
                  <a:pt x="347" y="1276"/>
                </a:lnTo>
                <a:lnTo>
                  <a:pt x="353" y="1281"/>
                </a:lnTo>
                <a:lnTo>
                  <a:pt x="361" y="1285"/>
                </a:lnTo>
                <a:lnTo>
                  <a:pt x="368" y="1287"/>
                </a:lnTo>
                <a:lnTo>
                  <a:pt x="368" y="1287"/>
                </a:lnTo>
                <a:lnTo>
                  <a:pt x="377" y="1288"/>
                </a:lnTo>
                <a:lnTo>
                  <a:pt x="382" y="1287"/>
                </a:lnTo>
                <a:lnTo>
                  <a:pt x="388" y="1285"/>
                </a:lnTo>
                <a:lnTo>
                  <a:pt x="392" y="1282"/>
                </a:lnTo>
                <a:lnTo>
                  <a:pt x="395" y="1278"/>
                </a:lnTo>
                <a:lnTo>
                  <a:pt x="398" y="1274"/>
                </a:lnTo>
                <a:lnTo>
                  <a:pt x="399" y="1267"/>
                </a:lnTo>
                <a:lnTo>
                  <a:pt x="399" y="1267"/>
                </a:lnTo>
                <a:lnTo>
                  <a:pt x="399" y="1250"/>
                </a:lnTo>
                <a:lnTo>
                  <a:pt x="399" y="1250"/>
                </a:lnTo>
                <a:lnTo>
                  <a:pt x="399" y="1241"/>
                </a:lnTo>
                <a:lnTo>
                  <a:pt x="398" y="1238"/>
                </a:lnTo>
                <a:lnTo>
                  <a:pt x="395" y="1233"/>
                </a:lnTo>
                <a:lnTo>
                  <a:pt x="395" y="1233"/>
                </a:lnTo>
                <a:lnTo>
                  <a:pt x="387" y="1221"/>
                </a:lnTo>
                <a:lnTo>
                  <a:pt x="384" y="1216"/>
                </a:lnTo>
                <a:lnTo>
                  <a:pt x="382" y="1212"/>
                </a:lnTo>
                <a:lnTo>
                  <a:pt x="382" y="1212"/>
                </a:lnTo>
                <a:lnTo>
                  <a:pt x="384" y="1200"/>
                </a:lnTo>
                <a:lnTo>
                  <a:pt x="385" y="1188"/>
                </a:lnTo>
                <a:lnTo>
                  <a:pt x="385" y="1188"/>
                </a:lnTo>
                <a:lnTo>
                  <a:pt x="384" y="1163"/>
                </a:lnTo>
                <a:lnTo>
                  <a:pt x="384" y="1163"/>
                </a:lnTo>
                <a:lnTo>
                  <a:pt x="399" y="1156"/>
                </a:lnTo>
                <a:lnTo>
                  <a:pt x="411" y="1148"/>
                </a:lnTo>
                <a:lnTo>
                  <a:pt x="415" y="1143"/>
                </a:lnTo>
                <a:lnTo>
                  <a:pt x="419" y="1138"/>
                </a:lnTo>
                <a:lnTo>
                  <a:pt x="419" y="1138"/>
                </a:lnTo>
                <a:lnTo>
                  <a:pt x="431" y="1117"/>
                </a:lnTo>
                <a:lnTo>
                  <a:pt x="437" y="1104"/>
                </a:lnTo>
                <a:lnTo>
                  <a:pt x="437" y="1104"/>
                </a:lnTo>
                <a:lnTo>
                  <a:pt x="438" y="1046"/>
                </a:lnTo>
                <a:lnTo>
                  <a:pt x="439" y="1003"/>
                </a:lnTo>
                <a:lnTo>
                  <a:pt x="440" y="985"/>
                </a:lnTo>
                <a:lnTo>
                  <a:pt x="441" y="972"/>
                </a:lnTo>
                <a:lnTo>
                  <a:pt x="441" y="972"/>
                </a:lnTo>
                <a:lnTo>
                  <a:pt x="443" y="958"/>
                </a:lnTo>
                <a:lnTo>
                  <a:pt x="443" y="936"/>
                </a:lnTo>
                <a:lnTo>
                  <a:pt x="439" y="876"/>
                </a:lnTo>
                <a:lnTo>
                  <a:pt x="435" y="819"/>
                </a:lnTo>
                <a:lnTo>
                  <a:pt x="434" y="789"/>
                </a:lnTo>
                <a:lnTo>
                  <a:pt x="434" y="789"/>
                </a:lnTo>
                <a:lnTo>
                  <a:pt x="434" y="768"/>
                </a:lnTo>
                <a:lnTo>
                  <a:pt x="434" y="734"/>
                </a:lnTo>
                <a:lnTo>
                  <a:pt x="433" y="699"/>
                </a:lnTo>
                <a:lnTo>
                  <a:pt x="432" y="686"/>
                </a:lnTo>
                <a:lnTo>
                  <a:pt x="431" y="679"/>
                </a:lnTo>
                <a:lnTo>
                  <a:pt x="431" y="679"/>
                </a:lnTo>
                <a:lnTo>
                  <a:pt x="424" y="648"/>
                </a:lnTo>
                <a:lnTo>
                  <a:pt x="419" y="629"/>
                </a:lnTo>
                <a:lnTo>
                  <a:pt x="419" y="629"/>
                </a:lnTo>
                <a:lnTo>
                  <a:pt x="425" y="634"/>
                </a:lnTo>
                <a:lnTo>
                  <a:pt x="437" y="643"/>
                </a:lnTo>
                <a:lnTo>
                  <a:pt x="452" y="656"/>
                </a:lnTo>
                <a:lnTo>
                  <a:pt x="470" y="674"/>
                </a:lnTo>
                <a:lnTo>
                  <a:pt x="470" y="674"/>
                </a:lnTo>
                <a:lnTo>
                  <a:pt x="477" y="682"/>
                </a:lnTo>
                <a:lnTo>
                  <a:pt x="481" y="689"/>
                </a:lnTo>
                <a:lnTo>
                  <a:pt x="487" y="701"/>
                </a:lnTo>
                <a:lnTo>
                  <a:pt x="489" y="705"/>
                </a:lnTo>
                <a:lnTo>
                  <a:pt x="492" y="707"/>
                </a:lnTo>
                <a:lnTo>
                  <a:pt x="496" y="708"/>
                </a:lnTo>
                <a:lnTo>
                  <a:pt x="502" y="706"/>
                </a:lnTo>
                <a:lnTo>
                  <a:pt x="502" y="706"/>
                </a:lnTo>
                <a:lnTo>
                  <a:pt x="507" y="703"/>
                </a:lnTo>
                <a:lnTo>
                  <a:pt x="513" y="700"/>
                </a:lnTo>
                <a:lnTo>
                  <a:pt x="522" y="693"/>
                </a:lnTo>
                <a:lnTo>
                  <a:pt x="530" y="686"/>
                </a:lnTo>
                <a:lnTo>
                  <a:pt x="535" y="683"/>
                </a:lnTo>
                <a:lnTo>
                  <a:pt x="540" y="681"/>
                </a:lnTo>
                <a:lnTo>
                  <a:pt x="540" y="681"/>
                </a:lnTo>
                <a:lnTo>
                  <a:pt x="552" y="679"/>
                </a:lnTo>
                <a:lnTo>
                  <a:pt x="563" y="676"/>
                </a:lnTo>
                <a:lnTo>
                  <a:pt x="566" y="674"/>
                </a:lnTo>
                <a:lnTo>
                  <a:pt x="570" y="672"/>
                </a:lnTo>
                <a:lnTo>
                  <a:pt x="573" y="669"/>
                </a:lnTo>
                <a:lnTo>
                  <a:pt x="575" y="664"/>
                </a:lnTo>
                <a:lnTo>
                  <a:pt x="575" y="664"/>
                </a:lnTo>
                <a:lnTo>
                  <a:pt x="576" y="655"/>
                </a:lnTo>
                <a:lnTo>
                  <a:pt x="576" y="647"/>
                </a:lnTo>
                <a:lnTo>
                  <a:pt x="573" y="637"/>
                </a:lnTo>
                <a:lnTo>
                  <a:pt x="570" y="627"/>
                </a:lnTo>
                <a:lnTo>
                  <a:pt x="570" y="627"/>
                </a:lnTo>
                <a:lnTo>
                  <a:pt x="549" y="588"/>
                </a:lnTo>
                <a:lnTo>
                  <a:pt x="538" y="563"/>
                </a:lnTo>
                <a:lnTo>
                  <a:pt x="533" y="551"/>
                </a:lnTo>
                <a:lnTo>
                  <a:pt x="530" y="540"/>
                </a:lnTo>
                <a:lnTo>
                  <a:pt x="530" y="540"/>
                </a:lnTo>
                <a:lnTo>
                  <a:pt x="524" y="511"/>
                </a:lnTo>
                <a:lnTo>
                  <a:pt x="515" y="478"/>
                </a:lnTo>
                <a:lnTo>
                  <a:pt x="503" y="437"/>
                </a:lnTo>
                <a:lnTo>
                  <a:pt x="503" y="437"/>
                </a:lnTo>
                <a:lnTo>
                  <a:pt x="507" y="428"/>
                </a:lnTo>
                <a:lnTo>
                  <a:pt x="511" y="417"/>
                </a:lnTo>
                <a:lnTo>
                  <a:pt x="515" y="403"/>
                </a:lnTo>
                <a:lnTo>
                  <a:pt x="515" y="403"/>
                </a:lnTo>
                <a:lnTo>
                  <a:pt x="515" y="396"/>
                </a:lnTo>
                <a:lnTo>
                  <a:pt x="515" y="387"/>
                </a:lnTo>
                <a:lnTo>
                  <a:pt x="511" y="371"/>
                </a:lnTo>
                <a:lnTo>
                  <a:pt x="509" y="359"/>
                </a:lnTo>
                <a:lnTo>
                  <a:pt x="506" y="354"/>
                </a:lnTo>
                <a:lnTo>
                  <a:pt x="441" y="260"/>
                </a:lnTo>
                <a:lnTo>
                  <a:pt x="441" y="260"/>
                </a:lnTo>
                <a:lnTo>
                  <a:pt x="428" y="239"/>
                </a:lnTo>
                <a:lnTo>
                  <a:pt x="419" y="224"/>
                </a:lnTo>
                <a:lnTo>
                  <a:pt x="410" y="207"/>
                </a:lnTo>
                <a:lnTo>
                  <a:pt x="410" y="207"/>
                </a:lnTo>
                <a:lnTo>
                  <a:pt x="402" y="196"/>
                </a:lnTo>
                <a:lnTo>
                  <a:pt x="399" y="193"/>
                </a:lnTo>
                <a:lnTo>
                  <a:pt x="394" y="191"/>
                </a:lnTo>
                <a:lnTo>
                  <a:pt x="394" y="191"/>
                </a:lnTo>
                <a:lnTo>
                  <a:pt x="387" y="191"/>
                </a:lnTo>
                <a:lnTo>
                  <a:pt x="379" y="191"/>
                </a:lnTo>
                <a:lnTo>
                  <a:pt x="368" y="192"/>
                </a:lnTo>
                <a:lnTo>
                  <a:pt x="362" y="175"/>
                </a:lnTo>
                <a:lnTo>
                  <a:pt x="362" y="175"/>
                </a:lnTo>
                <a:lnTo>
                  <a:pt x="369" y="176"/>
                </a:lnTo>
                <a:lnTo>
                  <a:pt x="378" y="178"/>
                </a:lnTo>
                <a:lnTo>
                  <a:pt x="378" y="178"/>
                </a:lnTo>
                <a:lnTo>
                  <a:pt x="372" y="168"/>
                </a:lnTo>
                <a:lnTo>
                  <a:pt x="367" y="160"/>
                </a:lnTo>
                <a:lnTo>
                  <a:pt x="364" y="150"/>
                </a:lnTo>
                <a:lnTo>
                  <a:pt x="364" y="150"/>
                </a:lnTo>
                <a:lnTo>
                  <a:pt x="360" y="132"/>
                </a:lnTo>
                <a:lnTo>
                  <a:pt x="359" y="122"/>
                </a:lnTo>
                <a:lnTo>
                  <a:pt x="359" y="122"/>
                </a:lnTo>
                <a:lnTo>
                  <a:pt x="365" y="129"/>
                </a:lnTo>
                <a:lnTo>
                  <a:pt x="369" y="135"/>
                </a:lnTo>
                <a:lnTo>
                  <a:pt x="372" y="140"/>
                </a:lnTo>
                <a:lnTo>
                  <a:pt x="372" y="140"/>
                </a:lnTo>
                <a:lnTo>
                  <a:pt x="373" y="153"/>
                </a:lnTo>
                <a:lnTo>
                  <a:pt x="373" y="153"/>
                </a:lnTo>
                <a:lnTo>
                  <a:pt x="374" y="152"/>
                </a:lnTo>
                <a:lnTo>
                  <a:pt x="375" y="147"/>
                </a:lnTo>
                <a:lnTo>
                  <a:pt x="378" y="141"/>
                </a:lnTo>
                <a:lnTo>
                  <a:pt x="377" y="137"/>
                </a:lnTo>
                <a:lnTo>
                  <a:pt x="377" y="133"/>
                </a:lnTo>
                <a:lnTo>
                  <a:pt x="377" y="133"/>
                </a:lnTo>
                <a:lnTo>
                  <a:pt x="373" y="122"/>
                </a:lnTo>
                <a:lnTo>
                  <a:pt x="368" y="112"/>
                </a:lnTo>
                <a:lnTo>
                  <a:pt x="361" y="95"/>
                </a:lnTo>
                <a:lnTo>
                  <a:pt x="361" y="95"/>
                </a:lnTo>
                <a:lnTo>
                  <a:pt x="360" y="88"/>
                </a:lnTo>
                <a:lnTo>
                  <a:pt x="356" y="77"/>
                </a:lnTo>
                <a:lnTo>
                  <a:pt x="353" y="71"/>
                </a:lnTo>
                <a:lnTo>
                  <a:pt x="349" y="63"/>
                </a:lnTo>
                <a:lnTo>
                  <a:pt x="344" y="54"/>
                </a:lnTo>
                <a:lnTo>
                  <a:pt x="336" y="44"/>
                </a:lnTo>
                <a:lnTo>
                  <a:pt x="336" y="44"/>
                </a:lnTo>
                <a:lnTo>
                  <a:pt x="322" y="28"/>
                </a:lnTo>
                <a:lnTo>
                  <a:pt x="316" y="21"/>
                </a:lnTo>
                <a:lnTo>
                  <a:pt x="310" y="15"/>
                </a:lnTo>
                <a:lnTo>
                  <a:pt x="305" y="10"/>
                </a:lnTo>
                <a:lnTo>
                  <a:pt x="298" y="7"/>
                </a:lnTo>
                <a:lnTo>
                  <a:pt x="289" y="3"/>
                </a:lnTo>
                <a:lnTo>
                  <a:pt x="279" y="1"/>
                </a:lnTo>
                <a:lnTo>
                  <a:pt x="279" y="1"/>
                </a:lnTo>
                <a:lnTo>
                  <a:pt x="268" y="0"/>
                </a:lnTo>
                <a:lnTo>
                  <a:pt x="257" y="0"/>
                </a:lnTo>
                <a:lnTo>
                  <a:pt x="248" y="0"/>
                </a:lnTo>
                <a:lnTo>
                  <a:pt x="240" y="1"/>
                </a:lnTo>
                <a:lnTo>
                  <a:pt x="227" y="3"/>
                </a:lnTo>
                <a:lnTo>
                  <a:pt x="222" y="5"/>
                </a:lnTo>
                <a:lnTo>
                  <a:pt x="222" y="5"/>
                </a:lnTo>
                <a:lnTo>
                  <a:pt x="219" y="7"/>
                </a:lnTo>
                <a:lnTo>
                  <a:pt x="209" y="9"/>
                </a:lnTo>
                <a:lnTo>
                  <a:pt x="197" y="14"/>
                </a:lnTo>
                <a:lnTo>
                  <a:pt x="190" y="16"/>
                </a:lnTo>
                <a:lnTo>
                  <a:pt x="184" y="20"/>
                </a:lnTo>
                <a:lnTo>
                  <a:pt x="184" y="20"/>
                </a:lnTo>
                <a:lnTo>
                  <a:pt x="178" y="24"/>
                </a:lnTo>
                <a:lnTo>
                  <a:pt x="173" y="30"/>
                </a:lnTo>
                <a:lnTo>
                  <a:pt x="168" y="36"/>
                </a:lnTo>
                <a:lnTo>
                  <a:pt x="163" y="43"/>
                </a:lnTo>
                <a:lnTo>
                  <a:pt x="160" y="50"/>
                </a:lnTo>
                <a:lnTo>
                  <a:pt x="157" y="57"/>
                </a:lnTo>
                <a:lnTo>
                  <a:pt x="155" y="64"/>
                </a:lnTo>
                <a:lnTo>
                  <a:pt x="154" y="71"/>
                </a:lnTo>
                <a:lnTo>
                  <a:pt x="154" y="71"/>
                </a:lnTo>
                <a:lnTo>
                  <a:pt x="155" y="86"/>
                </a:lnTo>
                <a:lnTo>
                  <a:pt x="157" y="102"/>
                </a:lnTo>
                <a:lnTo>
                  <a:pt x="162" y="121"/>
                </a:lnTo>
                <a:lnTo>
                  <a:pt x="164" y="110"/>
                </a:lnTo>
                <a:lnTo>
                  <a:pt x="164" y="110"/>
                </a:lnTo>
                <a:lnTo>
                  <a:pt x="165" y="117"/>
                </a:lnTo>
                <a:lnTo>
                  <a:pt x="167" y="127"/>
                </a:lnTo>
                <a:lnTo>
                  <a:pt x="170" y="139"/>
                </a:lnTo>
                <a:lnTo>
                  <a:pt x="170" y="139"/>
                </a:lnTo>
                <a:lnTo>
                  <a:pt x="176" y="160"/>
                </a:lnTo>
                <a:lnTo>
                  <a:pt x="177" y="168"/>
                </a:lnTo>
                <a:lnTo>
                  <a:pt x="178" y="176"/>
                </a:lnTo>
                <a:lnTo>
                  <a:pt x="178" y="176"/>
                </a:lnTo>
                <a:lnTo>
                  <a:pt x="177" y="200"/>
                </a:lnTo>
                <a:lnTo>
                  <a:pt x="178" y="212"/>
                </a:lnTo>
                <a:lnTo>
                  <a:pt x="181" y="224"/>
                </a:lnTo>
                <a:lnTo>
                  <a:pt x="181" y="224"/>
                </a:lnTo>
                <a:lnTo>
                  <a:pt x="182" y="228"/>
                </a:lnTo>
                <a:lnTo>
                  <a:pt x="184" y="232"/>
                </a:lnTo>
                <a:lnTo>
                  <a:pt x="189" y="236"/>
                </a:lnTo>
                <a:lnTo>
                  <a:pt x="193" y="239"/>
                </a:lnTo>
                <a:lnTo>
                  <a:pt x="195" y="240"/>
                </a:lnTo>
                <a:lnTo>
                  <a:pt x="195" y="240"/>
                </a:lnTo>
                <a:lnTo>
                  <a:pt x="189" y="228"/>
                </a:lnTo>
                <a:lnTo>
                  <a:pt x="184" y="219"/>
                </a:lnTo>
                <a:lnTo>
                  <a:pt x="183" y="214"/>
                </a:lnTo>
                <a:lnTo>
                  <a:pt x="183" y="209"/>
                </a:lnTo>
                <a:lnTo>
                  <a:pt x="183" y="209"/>
                </a:lnTo>
                <a:lnTo>
                  <a:pt x="184" y="201"/>
                </a:lnTo>
                <a:lnTo>
                  <a:pt x="185" y="193"/>
                </a:lnTo>
                <a:lnTo>
                  <a:pt x="188" y="186"/>
                </a:lnTo>
                <a:lnTo>
                  <a:pt x="188" y="186"/>
                </a:lnTo>
                <a:lnTo>
                  <a:pt x="191" y="194"/>
                </a:lnTo>
                <a:lnTo>
                  <a:pt x="194" y="201"/>
                </a:lnTo>
                <a:lnTo>
                  <a:pt x="198" y="209"/>
                </a:lnTo>
                <a:lnTo>
                  <a:pt x="198" y="209"/>
                </a:lnTo>
                <a:lnTo>
                  <a:pt x="202" y="215"/>
                </a:lnTo>
                <a:lnTo>
                  <a:pt x="206" y="219"/>
                </a:lnTo>
                <a:lnTo>
                  <a:pt x="207" y="221"/>
                </a:lnTo>
                <a:lnTo>
                  <a:pt x="207" y="226"/>
                </a:lnTo>
                <a:lnTo>
                  <a:pt x="207" y="226"/>
                </a:lnTo>
                <a:lnTo>
                  <a:pt x="206" y="235"/>
                </a:lnTo>
                <a:lnTo>
                  <a:pt x="203" y="241"/>
                </a:lnTo>
                <a:lnTo>
                  <a:pt x="203" y="241"/>
                </a:lnTo>
                <a:lnTo>
                  <a:pt x="198" y="246"/>
                </a:lnTo>
                <a:lnTo>
                  <a:pt x="196" y="249"/>
                </a:lnTo>
                <a:lnTo>
                  <a:pt x="196" y="24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1B5D3E08-A839-42E3-9E49-9D7601B5E2C0}"/>
              </a:ext>
            </a:extLst>
          </p:cNvPr>
          <p:cNvSpPr>
            <a:spLocks/>
          </p:cNvSpPr>
          <p:nvPr/>
        </p:nvSpPr>
        <p:spPr bwMode="auto">
          <a:xfrm>
            <a:off x="829471" y="2725416"/>
            <a:ext cx="855082" cy="1692275"/>
          </a:xfrm>
          <a:custGeom>
            <a:avLst/>
            <a:gdLst>
              <a:gd name="T0" fmla="*/ 136 w 717"/>
              <a:gd name="T1" fmla="*/ 417 h 1419"/>
              <a:gd name="T2" fmla="*/ 164 w 717"/>
              <a:gd name="T3" fmla="*/ 467 h 1419"/>
              <a:gd name="T4" fmla="*/ 185 w 717"/>
              <a:gd name="T5" fmla="*/ 390 h 1419"/>
              <a:gd name="T6" fmla="*/ 180 w 717"/>
              <a:gd name="T7" fmla="*/ 311 h 1419"/>
              <a:gd name="T8" fmla="*/ 213 w 717"/>
              <a:gd name="T9" fmla="*/ 234 h 1419"/>
              <a:gd name="T10" fmla="*/ 208 w 717"/>
              <a:gd name="T11" fmla="*/ 174 h 1419"/>
              <a:gd name="T12" fmla="*/ 207 w 717"/>
              <a:gd name="T13" fmla="*/ 135 h 1419"/>
              <a:gd name="T14" fmla="*/ 214 w 717"/>
              <a:gd name="T15" fmla="*/ 83 h 1419"/>
              <a:gd name="T16" fmla="*/ 263 w 717"/>
              <a:gd name="T17" fmla="*/ 8 h 1419"/>
              <a:gd name="T18" fmla="*/ 339 w 717"/>
              <a:gd name="T19" fmla="*/ 9 h 1419"/>
              <a:gd name="T20" fmla="*/ 403 w 717"/>
              <a:gd name="T21" fmla="*/ 67 h 1419"/>
              <a:gd name="T22" fmla="*/ 425 w 717"/>
              <a:gd name="T23" fmla="*/ 179 h 1419"/>
              <a:gd name="T24" fmla="*/ 489 w 717"/>
              <a:gd name="T25" fmla="*/ 286 h 1419"/>
              <a:gd name="T26" fmla="*/ 569 w 717"/>
              <a:gd name="T27" fmla="*/ 376 h 1419"/>
              <a:gd name="T28" fmla="*/ 662 w 717"/>
              <a:gd name="T29" fmla="*/ 490 h 1419"/>
              <a:gd name="T30" fmla="*/ 697 w 717"/>
              <a:gd name="T31" fmla="*/ 514 h 1419"/>
              <a:gd name="T32" fmla="*/ 713 w 717"/>
              <a:gd name="T33" fmla="*/ 560 h 1419"/>
              <a:gd name="T34" fmla="*/ 702 w 717"/>
              <a:gd name="T35" fmla="*/ 592 h 1419"/>
              <a:gd name="T36" fmla="*/ 691 w 717"/>
              <a:gd name="T37" fmla="*/ 580 h 1419"/>
              <a:gd name="T38" fmla="*/ 667 w 717"/>
              <a:gd name="T39" fmla="*/ 566 h 1419"/>
              <a:gd name="T40" fmla="*/ 628 w 717"/>
              <a:gd name="T41" fmla="*/ 541 h 1419"/>
              <a:gd name="T42" fmla="*/ 576 w 717"/>
              <a:gd name="T43" fmla="*/ 504 h 1419"/>
              <a:gd name="T44" fmla="*/ 483 w 717"/>
              <a:gd name="T45" fmla="*/ 497 h 1419"/>
              <a:gd name="T46" fmla="*/ 523 w 717"/>
              <a:gd name="T47" fmla="*/ 610 h 1419"/>
              <a:gd name="T48" fmla="*/ 529 w 717"/>
              <a:gd name="T49" fmla="*/ 820 h 1419"/>
              <a:gd name="T50" fmla="*/ 556 w 717"/>
              <a:gd name="T51" fmla="*/ 963 h 1419"/>
              <a:gd name="T52" fmla="*/ 513 w 717"/>
              <a:gd name="T53" fmla="*/ 1012 h 1419"/>
              <a:gd name="T54" fmla="*/ 485 w 717"/>
              <a:gd name="T55" fmla="*/ 1116 h 1419"/>
              <a:gd name="T56" fmla="*/ 515 w 717"/>
              <a:gd name="T57" fmla="*/ 1268 h 1419"/>
              <a:gd name="T58" fmla="*/ 549 w 717"/>
              <a:gd name="T59" fmla="*/ 1354 h 1419"/>
              <a:gd name="T60" fmla="*/ 549 w 717"/>
              <a:gd name="T61" fmla="*/ 1411 h 1419"/>
              <a:gd name="T62" fmla="*/ 506 w 717"/>
              <a:gd name="T63" fmla="*/ 1387 h 1419"/>
              <a:gd name="T64" fmla="*/ 411 w 717"/>
              <a:gd name="T65" fmla="*/ 1406 h 1419"/>
              <a:gd name="T66" fmla="*/ 349 w 717"/>
              <a:gd name="T67" fmla="*/ 1364 h 1419"/>
              <a:gd name="T68" fmla="*/ 384 w 717"/>
              <a:gd name="T69" fmla="*/ 1335 h 1419"/>
              <a:gd name="T70" fmla="*/ 438 w 717"/>
              <a:gd name="T71" fmla="*/ 1321 h 1419"/>
              <a:gd name="T72" fmla="*/ 457 w 717"/>
              <a:gd name="T73" fmla="*/ 1295 h 1419"/>
              <a:gd name="T74" fmla="*/ 391 w 717"/>
              <a:gd name="T75" fmla="*/ 1180 h 1419"/>
              <a:gd name="T76" fmla="*/ 303 w 717"/>
              <a:gd name="T77" fmla="*/ 1073 h 1419"/>
              <a:gd name="T78" fmla="*/ 272 w 717"/>
              <a:gd name="T79" fmla="*/ 1056 h 1419"/>
              <a:gd name="T80" fmla="*/ 253 w 717"/>
              <a:gd name="T81" fmla="*/ 1032 h 1419"/>
              <a:gd name="T82" fmla="*/ 200 w 717"/>
              <a:gd name="T83" fmla="*/ 1031 h 1419"/>
              <a:gd name="T84" fmla="*/ 160 w 717"/>
              <a:gd name="T85" fmla="*/ 1119 h 1419"/>
              <a:gd name="T86" fmla="*/ 142 w 717"/>
              <a:gd name="T87" fmla="*/ 1206 h 1419"/>
              <a:gd name="T88" fmla="*/ 107 w 717"/>
              <a:gd name="T89" fmla="*/ 1202 h 1419"/>
              <a:gd name="T90" fmla="*/ 99 w 717"/>
              <a:gd name="T91" fmla="*/ 1154 h 1419"/>
              <a:gd name="T92" fmla="*/ 29 w 717"/>
              <a:gd name="T93" fmla="*/ 1127 h 1419"/>
              <a:gd name="T94" fmla="*/ 1 w 717"/>
              <a:gd name="T95" fmla="*/ 1074 h 1419"/>
              <a:gd name="T96" fmla="*/ 46 w 717"/>
              <a:gd name="T97" fmla="*/ 1071 h 1419"/>
              <a:gd name="T98" fmla="*/ 72 w 717"/>
              <a:gd name="T99" fmla="*/ 1075 h 1419"/>
              <a:gd name="T100" fmla="*/ 108 w 717"/>
              <a:gd name="T101" fmla="*/ 1045 h 1419"/>
              <a:gd name="T102" fmla="*/ 128 w 717"/>
              <a:gd name="T103" fmla="*/ 933 h 1419"/>
              <a:gd name="T104" fmla="*/ 113 w 717"/>
              <a:gd name="T105" fmla="*/ 893 h 1419"/>
              <a:gd name="T106" fmla="*/ 94 w 717"/>
              <a:gd name="T107" fmla="*/ 824 h 1419"/>
              <a:gd name="T108" fmla="*/ 160 w 717"/>
              <a:gd name="T109" fmla="*/ 700 h 1419"/>
              <a:gd name="T110" fmla="*/ 178 w 717"/>
              <a:gd name="T111" fmla="*/ 596 h 1419"/>
              <a:gd name="T112" fmla="*/ 136 w 717"/>
              <a:gd name="T113" fmla="*/ 527 h 1419"/>
              <a:gd name="T114" fmla="*/ 73 w 717"/>
              <a:gd name="T115" fmla="*/ 409 h 1419"/>
              <a:gd name="T116" fmla="*/ 61 w 717"/>
              <a:gd name="T117" fmla="*/ 376 h 1419"/>
              <a:gd name="T118" fmla="*/ 55 w 717"/>
              <a:gd name="T119" fmla="*/ 278 h 1419"/>
              <a:gd name="T120" fmla="*/ 172 w 717"/>
              <a:gd name="T121" fmla="*/ 355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7" h="1419">
                <a:moveTo>
                  <a:pt x="172" y="355"/>
                </a:moveTo>
                <a:lnTo>
                  <a:pt x="172" y="355"/>
                </a:lnTo>
                <a:lnTo>
                  <a:pt x="165" y="371"/>
                </a:lnTo>
                <a:lnTo>
                  <a:pt x="158" y="384"/>
                </a:lnTo>
                <a:lnTo>
                  <a:pt x="153" y="392"/>
                </a:lnTo>
                <a:lnTo>
                  <a:pt x="153" y="392"/>
                </a:lnTo>
                <a:lnTo>
                  <a:pt x="141" y="412"/>
                </a:lnTo>
                <a:lnTo>
                  <a:pt x="136" y="417"/>
                </a:lnTo>
                <a:lnTo>
                  <a:pt x="136" y="417"/>
                </a:lnTo>
                <a:lnTo>
                  <a:pt x="139" y="422"/>
                </a:lnTo>
                <a:lnTo>
                  <a:pt x="145" y="432"/>
                </a:lnTo>
                <a:lnTo>
                  <a:pt x="145" y="432"/>
                </a:lnTo>
                <a:lnTo>
                  <a:pt x="148" y="439"/>
                </a:lnTo>
                <a:lnTo>
                  <a:pt x="152" y="446"/>
                </a:lnTo>
                <a:lnTo>
                  <a:pt x="152" y="446"/>
                </a:lnTo>
                <a:lnTo>
                  <a:pt x="159" y="458"/>
                </a:lnTo>
                <a:lnTo>
                  <a:pt x="164" y="467"/>
                </a:lnTo>
                <a:lnTo>
                  <a:pt x="164" y="467"/>
                </a:lnTo>
                <a:lnTo>
                  <a:pt x="172" y="472"/>
                </a:lnTo>
                <a:lnTo>
                  <a:pt x="172" y="472"/>
                </a:lnTo>
                <a:lnTo>
                  <a:pt x="172" y="470"/>
                </a:lnTo>
                <a:lnTo>
                  <a:pt x="171" y="461"/>
                </a:lnTo>
                <a:lnTo>
                  <a:pt x="172" y="448"/>
                </a:lnTo>
                <a:lnTo>
                  <a:pt x="173" y="438"/>
                </a:lnTo>
                <a:lnTo>
                  <a:pt x="174" y="429"/>
                </a:lnTo>
                <a:lnTo>
                  <a:pt x="174" y="429"/>
                </a:lnTo>
                <a:lnTo>
                  <a:pt x="185" y="390"/>
                </a:lnTo>
                <a:lnTo>
                  <a:pt x="187" y="377"/>
                </a:lnTo>
                <a:lnTo>
                  <a:pt x="188" y="367"/>
                </a:lnTo>
                <a:lnTo>
                  <a:pt x="188" y="367"/>
                </a:lnTo>
                <a:lnTo>
                  <a:pt x="187" y="360"/>
                </a:lnTo>
                <a:lnTo>
                  <a:pt x="184" y="351"/>
                </a:lnTo>
                <a:lnTo>
                  <a:pt x="178" y="334"/>
                </a:lnTo>
                <a:lnTo>
                  <a:pt x="178" y="334"/>
                </a:lnTo>
                <a:lnTo>
                  <a:pt x="178" y="325"/>
                </a:lnTo>
                <a:lnTo>
                  <a:pt x="180" y="311"/>
                </a:lnTo>
                <a:lnTo>
                  <a:pt x="184" y="303"/>
                </a:lnTo>
                <a:lnTo>
                  <a:pt x="187" y="294"/>
                </a:lnTo>
                <a:lnTo>
                  <a:pt x="191" y="286"/>
                </a:lnTo>
                <a:lnTo>
                  <a:pt x="197" y="278"/>
                </a:lnTo>
                <a:lnTo>
                  <a:pt x="197" y="278"/>
                </a:lnTo>
                <a:lnTo>
                  <a:pt x="205" y="263"/>
                </a:lnTo>
                <a:lnTo>
                  <a:pt x="211" y="251"/>
                </a:lnTo>
                <a:lnTo>
                  <a:pt x="213" y="241"/>
                </a:lnTo>
                <a:lnTo>
                  <a:pt x="213" y="234"/>
                </a:lnTo>
                <a:lnTo>
                  <a:pt x="213" y="234"/>
                </a:lnTo>
                <a:lnTo>
                  <a:pt x="213" y="226"/>
                </a:lnTo>
                <a:lnTo>
                  <a:pt x="215" y="212"/>
                </a:lnTo>
                <a:lnTo>
                  <a:pt x="219" y="192"/>
                </a:lnTo>
                <a:lnTo>
                  <a:pt x="219" y="192"/>
                </a:lnTo>
                <a:lnTo>
                  <a:pt x="220" y="178"/>
                </a:lnTo>
                <a:lnTo>
                  <a:pt x="220" y="178"/>
                </a:lnTo>
                <a:lnTo>
                  <a:pt x="213" y="176"/>
                </a:lnTo>
                <a:lnTo>
                  <a:pt x="208" y="174"/>
                </a:lnTo>
                <a:lnTo>
                  <a:pt x="207" y="172"/>
                </a:lnTo>
                <a:lnTo>
                  <a:pt x="206" y="169"/>
                </a:lnTo>
                <a:lnTo>
                  <a:pt x="206" y="169"/>
                </a:lnTo>
                <a:lnTo>
                  <a:pt x="206" y="164"/>
                </a:lnTo>
                <a:lnTo>
                  <a:pt x="207" y="156"/>
                </a:lnTo>
                <a:lnTo>
                  <a:pt x="210" y="147"/>
                </a:lnTo>
                <a:lnTo>
                  <a:pt x="210" y="147"/>
                </a:lnTo>
                <a:lnTo>
                  <a:pt x="208" y="140"/>
                </a:lnTo>
                <a:lnTo>
                  <a:pt x="207" y="135"/>
                </a:lnTo>
                <a:lnTo>
                  <a:pt x="206" y="131"/>
                </a:lnTo>
                <a:lnTo>
                  <a:pt x="206" y="131"/>
                </a:lnTo>
                <a:lnTo>
                  <a:pt x="207" y="123"/>
                </a:lnTo>
                <a:lnTo>
                  <a:pt x="211" y="115"/>
                </a:lnTo>
                <a:lnTo>
                  <a:pt x="215" y="106"/>
                </a:lnTo>
                <a:lnTo>
                  <a:pt x="215" y="96"/>
                </a:lnTo>
                <a:lnTo>
                  <a:pt x="215" y="96"/>
                </a:lnTo>
                <a:lnTo>
                  <a:pt x="214" y="89"/>
                </a:lnTo>
                <a:lnTo>
                  <a:pt x="214" y="83"/>
                </a:lnTo>
                <a:lnTo>
                  <a:pt x="214" y="83"/>
                </a:lnTo>
                <a:lnTo>
                  <a:pt x="215" y="67"/>
                </a:lnTo>
                <a:lnTo>
                  <a:pt x="215" y="67"/>
                </a:lnTo>
                <a:lnTo>
                  <a:pt x="238" y="28"/>
                </a:lnTo>
                <a:lnTo>
                  <a:pt x="238" y="28"/>
                </a:lnTo>
                <a:lnTo>
                  <a:pt x="243" y="22"/>
                </a:lnTo>
                <a:lnTo>
                  <a:pt x="248" y="16"/>
                </a:lnTo>
                <a:lnTo>
                  <a:pt x="254" y="11"/>
                </a:lnTo>
                <a:lnTo>
                  <a:pt x="263" y="8"/>
                </a:lnTo>
                <a:lnTo>
                  <a:pt x="270" y="4"/>
                </a:lnTo>
                <a:lnTo>
                  <a:pt x="278" y="2"/>
                </a:lnTo>
                <a:lnTo>
                  <a:pt x="291" y="0"/>
                </a:lnTo>
                <a:lnTo>
                  <a:pt x="291" y="0"/>
                </a:lnTo>
                <a:lnTo>
                  <a:pt x="297" y="0"/>
                </a:lnTo>
                <a:lnTo>
                  <a:pt x="305" y="1"/>
                </a:lnTo>
                <a:lnTo>
                  <a:pt x="320" y="4"/>
                </a:lnTo>
                <a:lnTo>
                  <a:pt x="339" y="9"/>
                </a:lnTo>
                <a:lnTo>
                  <a:pt x="339" y="9"/>
                </a:lnTo>
                <a:lnTo>
                  <a:pt x="346" y="11"/>
                </a:lnTo>
                <a:lnTo>
                  <a:pt x="362" y="19"/>
                </a:lnTo>
                <a:lnTo>
                  <a:pt x="371" y="23"/>
                </a:lnTo>
                <a:lnTo>
                  <a:pt x="379" y="29"/>
                </a:lnTo>
                <a:lnTo>
                  <a:pt x="386" y="36"/>
                </a:lnTo>
                <a:lnTo>
                  <a:pt x="392" y="42"/>
                </a:lnTo>
                <a:lnTo>
                  <a:pt x="392" y="42"/>
                </a:lnTo>
                <a:lnTo>
                  <a:pt x="398" y="55"/>
                </a:lnTo>
                <a:lnTo>
                  <a:pt x="403" y="67"/>
                </a:lnTo>
                <a:lnTo>
                  <a:pt x="406" y="79"/>
                </a:lnTo>
                <a:lnTo>
                  <a:pt x="408" y="92"/>
                </a:lnTo>
                <a:lnTo>
                  <a:pt x="408" y="92"/>
                </a:lnTo>
                <a:lnTo>
                  <a:pt x="409" y="112"/>
                </a:lnTo>
                <a:lnTo>
                  <a:pt x="411" y="138"/>
                </a:lnTo>
                <a:lnTo>
                  <a:pt x="415" y="161"/>
                </a:lnTo>
                <a:lnTo>
                  <a:pt x="417" y="173"/>
                </a:lnTo>
                <a:lnTo>
                  <a:pt x="417" y="173"/>
                </a:lnTo>
                <a:lnTo>
                  <a:pt x="425" y="179"/>
                </a:lnTo>
                <a:lnTo>
                  <a:pt x="442" y="191"/>
                </a:lnTo>
                <a:lnTo>
                  <a:pt x="457" y="202"/>
                </a:lnTo>
                <a:lnTo>
                  <a:pt x="463" y="208"/>
                </a:lnTo>
                <a:lnTo>
                  <a:pt x="467" y="212"/>
                </a:lnTo>
                <a:lnTo>
                  <a:pt x="467" y="212"/>
                </a:lnTo>
                <a:lnTo>
                  <a:pt x="476" y="246"/>
                </a:lnTo>
                <a:lnTo>
                  <a:pt x="487" y="281"/>
                </a:lnTo>
                <a:lnTo>
                  <a:pt x="487" y="281"/>
                </a:lnTo>
                <a:lnTo>
                  <a:pt x="489" y="286"/>
                </a:lnTo>
                <a:lnTo>
                  <a:pt x="495" y="294"/>
                </a:lnTo>
                <a:lnTo>
                  <a:pt x="511" y="313"/>
                </a:lnTo>
                <a:lnTo>
                  <a:pt x="544" y="351"/>
                </a:lnTo>
                <a:lnTo>
                  <a:pt x="544" y="351"/>
                </a:lnTo>
                <a:lnTo>
                  <a:pt x="555" y="362"/>
                </a:lnTo>
                <a:lnTo>
                  <a:pt x="562" y="367"/>
                </a:lnTo>
                <a:lnTo>
                  <a:pt x="567" y="371"/>
                </a:lnTo>
                <a:lnTo>
                  <a:pt x="569" y="376"/>
                </a:lnTo>
                <a:lnTo>
                  <a:pt x="569" y="376"/>
                </a:lnTo>
                <a:lnTo>
                  <a:pt x="573" y="380"/>
                </a:lnTo>
                <a:lnTo>
                  <a:pt x="580" y="390"/>
                </a:lnTo>
                <a:lnTo>
                  <a:pt x="603" y="417"/>
                </a:lnTo>
                <a:lnTo>
                  <a:pt x="627" y="444"/>
                </a:lnTo>
                <a:lnTo>
                  <a:pt x="640" y="458"/>
                </a:lnTo>
                <a:lnTo>
                  <a:pt x="640" y="458"/>
                </a:lnTo>
                <a:lnTo>
                  <a:pt x="652" y="476"/>
                </a:lnTo>
                <a:lnTo>
                  <a:pt x="662" y="490"/>
                </a:lnTo>
                <a:lnTo>
                  <a:pt x="662" y="490"/>
                </a:lnTo>
                <a:lnTo>
                  <a:pt x="664" y="492"/>
                </a:lnTo>
                <a:lnTo>
                  <a:pt x="665" y="496"/>
                </a:lnTo>
                <a:lnTo>
                  <a:pt x="665" y="496"/>
                </a:lnTo>
                <a:lnTo>
                  <a:pt x="665" y="497"/>
                </a:lnTo>
                <a:lnTo>
                  <a:pt x="666" y="498"/>
                </a:lnTo>
                <a:lnTo>
                  <a:pt x="668" y="498"/>
                </a:lnTo>
                <a:lnTo>
                  <a:pt x="668" y="498"/>
                </a:lnTo>
                <a:lnTo>
                  <a:pt x="684" y="507"/>
                </a:lnTo>
                <a:lnTo>
                  <a:pt x="697" y="514"/>
                </a:lnTo>
                <a:lnTo>
                  <a:pt x="706" y="522"/>
                </a:lnTo>
                <a:lnTo>
                  <a:pt x="706" y="522"/>
                </a:lnTo>
                <a:lnTo>
                  <a:pt x="715" y="529"/>
                </a:lnTo>
                <a:lnTo>
                  <a:pt x="717" y="530"/>
                </a:lnTo>
                <a:lnTo>
                  <a:pt x="717" y="534"/>
                </a:lnTo>
                <a:lnTo>
                  <a:pt x="717" y="534"/>
                </a:lnTo>
                <a:lnTo>
                  <a:pt x="717" y="541"/>
                </a:lnTo>
                <a:lnTo>
                  <a:pt x="715" y="548"/>
                </a:lnTo>
                <a:lnTo>
                  <a:pt x="713" y="560"/>
                </a:lnTo>
                <a:lnTo>
                  <a:pt x="713" y="560"/>
                </a:lnTo>
                <a:lnTo>
                  <a:pt x="712" y="566"/>
                </a:lnTo>
                <a:lnTo>
                  <a:pt x="712" y="569"/>
                </a:lnTo>
                <a:lnTo>
                  <a:pt x="708" y="575"/>
                </a:lnTo>
                <a:lnTo>
                  <a:pt x="708" y="575"/>
                </a:lnTo>
                <a:lnTo>
                  <a:pt x="706" y="582"/>
                </a:lnTo>
                <a:lnTo>
                  <a:pt x="705" y="588"/>
                </a:lnTo>
                <a:lnTo>
                  <a:pt x="704" y="592"/>
                </a:lnTo>
                <a:lnTo>
                  <a:pt x="702" y="592"/>
                </a:lnTo>
                <a:lnTo>
                  <a:pt x="700" y="592"/>
                </a:lnTo>
                <a:lnTo>
                  <a:pt x="700" y="592"/>
                </a:lnTo>
                <a:lnTo>
                  <a:pt x="698" y="592"/>
                </a:lnTo>
                <a:lnTo>
                  <a:pt x="697" y="589"/>
                </a:lnTo>
                <a:lnTo>
                  <a:pt x="695" y="586"/>
                </a:lnTo>
                <a:lnTo>
                  <a:pt x="695" y="580"/>
                </a:lnTo>
                <a:lnTo>
                  <a:pt x="695" y="580"/>
                </a:lnTo>
                <a:lnTo>
                  <a:pt x="693" y="580"/>
                </a:lnTo>
                <a:lnTo>
                  <a:pt x="691" y="580"/>
                </a:lnTo>
                <a:lnTo>
                  <a:pt x="688" y="577"/>
                </a:lnTo>
                <a:lnTo>
                  <a:pt x="688" y="577"/>
                </a:lnTo>
                <a:lnTo>
                  <a:pt x="687" y="569"/>
                </a:lnTo>
                <a:lnTo>
                  <a:pt x="686" y="566"/>
                </a:lnTo>
                <a:lnTo>
                  <a:pt x="686" y="566"/>
                </a:lnTo>
                <a:lnTo>
                  <a:pt x="685" y="567"/>
                </a:lnTo>
                <a:lnTo>
                  <a:pt x="682" y="568"/>
                </a:lnTo>
                <a:lnTo>
                  <a:pt x="677" y="568"/>
                </a:lnTo>
                <a:lnTo>
                  <a:pt x="667" y="566"/>
                </a:lnTo>
                <a:lnTo>
                  <a:pt x="667" y="566"/>
                </a:lnTo>
                <a:lnTo>
                  <a:pt x="648" y="559"/>
                </a:lnTo>
                <a:lnTo>
                  <a:pt x="642" y="556"/>
                </a:lnTo>
                <a:lnTo>
                  <a:pt x="640" y="553"/>
                </a:lnTo>
                <a:lnTo>
                  <a:pt x="640" y="553"/>
                </a:lnTo>
                <a:lnTo>
                  <a:pt x="638" y="549"/>
                </a:lnTo>
                <a:lnTo>
                  <a:pt x="634" y="546"/>
                </a:lnTo>
                <a:lnTo>
                  <a:pt x="628" y="541"/>
                </a:lnTo>
                <a:lnTo>
                  <a:pt x="628" y="541"/>
                </a:lnTo>
                <a:lnTo>
                  <a:pt x="621" y="542"/>
                </a:lnTo>
                <a:lnTo>
                  <a:pt x="616" y="543"/>
                </a:lnTo>
                <a:lnTo>
                  <a:pt x="610" y="543"/>
                </a:lnTo>
                <a:lnTo>
                  <a:pt x="610" y="543"/>
                </a:lnTo>
                <a:lnTo>
                  <a:pt x="607" y="541"/>
                </a:lnTo>
                <a:lnTo>
                  <a:pt x="603" y="537"/>
                </a:lnTo>
                <a:lnTo>
                  <a:pt x="595" y="527"/>
                </a:lnTo>
                <a:lnTo>
                  <a:pt x="585" y="515"/>
                </a:lnTo>
                <a:lnTo>
                  <a:pt x="576" y="504"/>
                </a:lnTo>
                <a:lnTo>
                  <a:pt x="576" y="504"/>
                </a:lnTo>
                <a:lnTo>
                  <a:pt x="554" y="481"/>
                </a:lnTo>
                <a:lnTo>
                  <a:pt x="540" y="465"/>
                </a:lnTo>
                <a:lnTo>
                  <a:pt x="522" y="450"/>
                </a:lnTo>
                <a:lnTo>
                  <a:pt x="522" y="450"/>
                </a:lnTo>
                <a:lnTo>
                  <a:pt x="473" y="409"/>
                </a:lnTo>
                <a:lnTo>
                  <a:pt x="473" y="409"/>
                </a:lnTo>
                <a:lnTo>
                  <a:pt x="477" y="448"/>
                </a:lnTo>
                <a:lnTo>
                  <a:pt x="483" y="497"/>
                </a:lnTo>
                <a:lnTo>
                  <a:pt x="483" y="497"/>
                </a:lnTo>
                <a:lnTo>
                  <a:pt x="485" y="507"/>
                </a:lnTo>
                <a:lnTo>
                  <a:pt x="490" y="521"/>
                </a:lnTo>
                <a:lnTo>
                  <a:pt x="506" y="556"/>
                </a:lnTo>
                <a:lnTo>
                  <a:pt x="518" y="592"/>
                </a:lnTo>
                <a:lnTo>
                  <a:pt x="522" y="604"/>
                </a:lnTo>
                <a:lnTo>
                  <a:pt x="523" y="608"/>
                </a:lnTo>
                <a:lnTo>
                  <a:pt x="523" y="610"/>
                </a:lnTo>
                <a:lnTo>
                  <a:pt x="523" y="610"/>
                </a:lnTo>
                <a:lnTo>
                  <a:pt x="520" y="616"/>
                </a:lnTo>
                <a:lnTo>
                  <a:pt x="515" y="622"/>
                </a:lnTo>
                <a:lnTo>
                  <a:pt x="510" y="626"/>
                </a:lnTo>
                <a:lnTo>
                  <a:pt x="508" y="628"/>
                </a:lnTo>
                <a:lnTo>
                  <a:pt x="501" y="655"/>
                </a:lnTo>
                <a:lnTo>
                  <a:pt x="501" y="655"/>
                </a:lnTo>
                <a:lnTo>
                  <a:pt x="529" y="812"/>
                </a:lnTo>
                <a:lnTo>
                  <a:pt x="529" y="812"/>
                </a:lnTo>
                <a:lnTo>
                  <a:pt x="529" y="820"/>
                </a:lnTo>
                <a:lnTo>
                  <a:pt x="528" y="833"/>
                </a:lnTo>
                <a:lnTo>
                  <a:pt x="528" y="847"/>
                </a:lnTo>
                <a:lnTo>
                  <a:pt x="529" y="854"/>
                </a:lnTo>
                <a:lnTo>
                  <a:pt x="530" y="863"/>
                </a:lnTo>
                <a:lnTo>
                  <a:pt x="530" y="863"/>
                </a:lnTo>
                <a:lnTo>
                  <a:pt x="537" y="886"/>
                </a:lnTo>
                <a:lnTo>
                  <a:pt x="548" y="919"/>
                </a:lnTo>
                <a:lnTo>
                  <a:pt x="555" y="951"/>
                </a:lnTo>
                <a:lnTo>
                  <a:pt x="556" y="963"/>
                </a:lnTo>
                <a:lnTo>
                  <a:pt x="556" y="966"/>
                </a:lnTo>
                <a:lnTo>
                  <a:pt x="556" y="969"/>
                </a:lnTo>
                <a:lnTo>
                  <a:pt x="556" y="969"/>
                </a:lnTo>
                <a:lnTo>
                  <a:pt x="552" y="979"/>
                </a:lnTo>
                <a:lnTo>
                  <a:pt x="547" y="986"/>
                </a:lnTo>
                <a:lnTo>
                  <a:pt x="541" y="994"/>
                </a:lnTo>
                <a:lnTo>
                  <a:pt x="534" y="1001"/>
                </a:lnTo>
                <a:lnTo>
                  <a:pt x="524" y="1007"/>
                </a:lnTo>
                <a:lnTo>
                  <a:pt x="513" y="1012"/>
                </a:lnTo>
                <a:lnTo>
                  <a:pt x="500" y="1016"/>
                </a:lnTo>
                <a:lnTo>
                  <a:pt x="500" y="1016"/>
                </a:lnTo>
                <a:lnTo>
                  <a:pt x="456" y="1022"/>
                </a:lnTo>
                <a:lnTo>
                  <a:pt x="443" y="1024"/>
                </a:lnTo>
                <a:lnTo>
                  <a:pt x="443" y="1024"/>
                </a:lnTo>
                <a:lnTo>
                  <a:pt x="455" y="1049"/>
                </a:lnTo>
                <a:lnTo>
                  <a:pt x="469" y="1078"/>
                </a:lnTo>
                <a:lnTo>
                  <a:pt x="485" y="1116"/>
                </a:lnTo>
                <a:lnTo>
                  <a:pt x="485" y="1116"/>
                </a:lnTo>
                <a:lnTo>
                  <a:pt x="490" y="1127"/>
                </a:lnTo>
                <a:lnTo>
                  <a:pt x="494" y="1139"/>
                </a:lnTo>
                <a:lnTo>
                  <a:pt x="498" y="1161"/>
                </a:lnTo>
                <a:lnTo>
                  <a:pt x="503" y="1183"/>
                </a:lnTo>
                <a:lnTo>
                  <a:pt x="506" y="1206"/>
                </a:lnTo>
                <a:lnTo>
                  <a:pt x="509" y="1244"/>
                </a:lnTo>
                <a:lnTo>
                  <a:pt x="511" y="1259"/>
                </a:lnTo>
                <a:lnTo>
                  <a:pt x="515" y="1268"/>
                </a:lnTo>
                <a:lnTo>
                  <a:pt x="515" y="1268"/>
                </a:lnTo>
                <a:lnTo>
                  <a:pt x="522" y="1287"/>
                </a:lnTo>
                <a:lnTo>
                  <a:pt x="529" y="1308"/>
                </a:lnTo>
                <a:lnTo>
                  <a:pt x="537" y="1333"/>
                </a:lnTo>
                <a:lnTo>
                  <a:pt x="537" y="1333"/>
                </a:lnTo>
                <a:lnTo>
                  <a:pt x="539" y="1335"/>
                </a:lnTo>
                <a:lnTo>
                  <a:pt x="543" y="1339"/>
                </a:lnTo>
                <a:lnTo>
                  <a:pt x="544" y="1343"/>
                </a:lnTo>
                <a:lnTo>
                  <a:pt x="547" y="1347"/>
                </a:lnTo>
                <a:lnTo>
                  <a:pt x="549" y="1354"/>
                </a:lnTo>
                <a:lnTo>
                  <a:pt x="550" y="1363"/>
                </a:lnTo>
                <a:lnTo>
                  <a:pt x="550" y="1363"/>
                </a:lnTo>
                <a:lnTo>
                  <a:pt x="552" y="1379"/>
                </a:lnTo>
                <a:lnTo>
                  <a:pt x="554" y="1392"/>
                </a:lnTo>
                <a:lnTo>
                  <a:pt x="555" y="1400"/>
                </a:lnTo>
                <a:lnTo>
                  <a:pt x="555" y="1404"/>
                </a:lnTo>
                <a:lnTo>
                  <a:pt x="554" y="1406"/>
                </a:lnTo>
                <a:lnTo>
                  <a:pt x="554" y="1406"/>
                </a:lnTo>
                <a:lnTo>
                  <a:pt x="549" y="1411"/>
                </a:lnTo>
                <a:lnTo>
                  <a:pt x="543" y="1416"/>
                </a:lnTo>
                <a:lnTo>
                  <a:pt x="537" y="1418"/>
                </a:lnTo>
                <a:lnTo>
                  <a:pt x="530" y="1419"/>
                </a:lnTo>
                <a:lnTo>
                  <a:pt x="530" y="1419"/>
                </a:lnTo>
                <a:lnTo>
                  <a:pt x="524" y="1419"/>
                </a:lnTo>
                <a:lnTo>
                  <a:pt x="520" y="1418"/>
                </a:lnTo>
                <a:lnTo>
                  <a:pt x="515" y="1417"/>
                </a:lnTo>
                <a:lnTo>
                  <a:pt x="506" y="1387"/>
                </a:lnTo>
                <a:lnTo>
                  <a:pt x="506" y="1387"/>
                </a:lnTo>
                <a:lnTo>
                  <a:pt x="489" y="1392"/>
                </a:lnTo>
                <a:lnTo>
                  <a:pt x="475" y="1396"/>
                </a:lnTo>
                <a:lnTo>
                  <a:pt x="462" y="1400"/>
                </a:lnTo>
                <a:lnTo>
                  <a:pt x="462" y="1400"/>
                </a:lnTo>
                <a:lnTo>
                  <a:pt x="449" y="1404"/>
                </a:lnTo>
                <a:lnTo>
                  <a:pt x="434" y="1407"/>
                </a:lnTo>
                <a:lnTo>
                  <a:pt x="427" y="1407"/>
                </a:lnTo>
                <a:lnTo>
                  <a:pt x="418" y="1407"/>
                </a:lnTo>
                <a:lnTo>
                  <a:pt x="411" y="1406"/>
                </a:lnTo>
                <a:lnTo>
                  <a:pt x="403" y="1404"/>
                </a:lnTo>
                <a:lnTo>
                  <a:pt x="403" y="1404"/>
                </a:lnTo>
                <a:lnTo>
                  <a:pt x="389" y="1398"/>
                </a:lnTo>
                <a:lnTo>
                  <a:pt x="373" y="1390"/>
                </a:lnTo>
                <a:lnTo>
                  <a:pt x="360" y="1381"/>
                </a:lnTo>
                <a:lnTo>
                  <a:pt x="356" y="1377"/>
                </a:lnTo>
                <a:lnTo>
                  <a:pt x="352" y="1373"/>
                </a:lnTo>
                <a:lnTo>
                  <a:pt x="352" y="1373"/>
                </a:lnTo>
                <a:lnTo>
                  <a:pt x="349" y="1364"/>
                </a:lnTo>
                <a:lnTo>
                  <a:pt x="348" y="1356"/>
                </a:lnTo>
                <a:lnTo>
                  <a:pt x="349" y="1347"/>
                </a:lnTo>
                <a:lnTo>
                  <a:pt x="350" y="1345"/>
                </a:lnTo>
                <a:lnTo>
                  <a:pt x="351" y="1343"/>
                </a:lnTo>
                <a:lnTo>
                  <a:pt x="351" y="1343"/>
                </a:lnTo>
                <a:lnTo>
                  <a:pt x="356" y="1339"/>
                </a:lnTo>
                <a:lnTo>
                  <a:pt x="362" y="1337"/>
                </a:lnTo>
                <a:lnTo>
                  <a:pt x="371" y="1335"/>
                </a:lnTo>
                <a:lnTo>
                  <a:pt x="384" y="1335"/>
                </a:lnTo>
                <a:lnTo>
                  <a:pt x="384" y="1335"/>
                </a:lnTo>
                <a:lnTo>
                  <a:pt x="399" y="1334"/>
                </a:lnTo>
                <a:lnTo>
                  <a:pt x="410" y="1332"/>
                </a:lnTo>
                <a:lnTo>
                  <a:pt x="418" y="1330"/>
                </a:lnTo>
                <a:lnTo>
                  <a:pt x="422" y="1327"/>
                </a:lnTo>
                <a:lnTo>
                  <a:pt x="422" y="1327"/>
                </a:lnTo>
                <a:lnTo>
                  <a:pt x="427" y="1325"/>
                </a:lnTo>
                <a:lnTo>
                  <a:pt x="431" y="1324"/>
                </a:lnTo>
                <a:lnTo>
                  <a:pt x="438" y="1321"/>
                </a:lnTo>
                <a:lnTo>
                  <a:pt x="438" y="1321"/>
                </a:lnTo>
                <a:lnTo>
                  <a:pt x="444" y="1318"/>
                </a:lnTo>
                <a:lnTo>
                  <a:pt x="448" y="1314"/>
                </a:lnTo>
                <a:lnTo>
                  <a:pt x="451" y="1311"/>
                </a:lnTo>
                <a:lnTo>
                  <a:pt x="451" y="1311"/>
                </a:lnTo>
                <a:lnTo>
                  <a:pt x="455" y="1306"/>
                </a:lnTo>
                <a:lnTo>
                  <a:pt x="456" y="1304"/>
                </a:lnTo>
                <a:lnTo>
                  <a:pt x="457" y="1300"/>
                </a:lnTo>
                <a:lnTo>
                  <a:pt x="457" y="1295"/>
                </a:lnTo>
                <a:lnTo>
                  <a:pt x="456" y="1291"/>
                </a:lnTo>
                <a:lnTo>
                  <a:pt x="452" y="1284"/>
                </a:lnTo>
                <a:lnTo>
                  <a:pt x="448" y="1275"/>
                </a:lnTo>
                <a:lnTo>
                  <a:pt x="448" y="1275"/>
                </a:lnTo>
                <a:lnTo>
                  <a:pt x="434" y="1256"/>
                </a:lnTo>
                <a:lnTo>
                  <a:pt x="419" y="1234"/>
                </a:lnTo>
                <a:lnTo>
                  <a:pt x="405" y="1208"/>
                </a:lnTo>
                <a:lnTo>
                  <a:pt x="391" y="1180"/>
                </a:lnTo>
                <a:lnTo>
                  <a:pt x="391" y="1180"/>
                </a:lnTo>
                <a:lnTo>
                  <a:pt x="362" y="1114"/>
                </a:lnTo>
                <a:lnTo>
                  <a:pt x="345" y="1077"/>
                </a:lnTo>
                <a:lnTo>
                  <a:pt x="345" y="1077"/>
                </a:lnTo>
                <a:lnTo>
                  <a:pt x="344" y="1077"/>
                </a:lnTo>
                <a:lnTo>
                  <a:pt x="339" y="1078"/>
                </a:lnTo>
                <a:lnTo>
                  <a:pt x="330" y="1078"/>
                </a:lnTo>
                <a:lnTo>
                  <a:pt x="316" y="1076"/>
                </a:lnTo>
                <a:lnTo>
                  <a:pt x="316" y="1076"/>
                </a:lnTo>
                <a:lnTo>
                  <a:pt x="303" y="1073"/>
                </a:lnTo>
                <a:lnTo>
                  <a:pt x="293" y="1069"/>
                </a:lnTo>
                <a:lnTo>
                  <a:pt x="289" y="1067"/>
                </a:lnTo>
                <a:lnTo>
                  <a:pt x="287" y="1064"/>
                </a:lnTo>
                <a:lnTo>
                  <a:pt x="287" y="1064"/>
                </a:lnTo>
                <a:lnTo>
                  <a:pt x="286" y="1060"/>
                </a:lnTo>
                <a:lnTo>
                  <a:pt x="285" y="1057"/>
                </a:lnTo>
                <a:lnTo>
                  <a:pt x="285" y="1057"/>
                </a:lnTo>
                <a:lnTo>
                  <a:pt x="272" y="1056"/>
                </a:lnTo>
                <a:lnTo>
                  <a:pt x="272" y="1056"/>
                </a:lnTo>
                <a:lnTo>
                  <a:pt x="267" y="1056"/>
                </a:lnTo>
                <a:lnTo>
                  <a:pt x="265" y="1057"/>
                </a:lnTo>
                <a:lnTo>
                  <a:pt x="264" y="1057"/>
                </a:lnTo>
                <a:lnTo>
                  <a:pt x="263" y="1056"/>
                </a:lnTo>
                <a:lnTo>
                  <a:pt x="260" y="1051"/>
                </a:lnTo>
                <a:lnTo>
                  <a:pt x="260" y="1051"/>
                </a:lnTo>
                <a:lnTo>
                  <a:pt x="257" y="1037"/>
                </a:lnTo>
                <a:lnTo>
                  <a:pt x="254" y="1034"/>
                </a:lnTo>
                <a:lnTo>
                  <a:pt x="253" y="1032"/>
                </a:lnTo>
                <a:lnTo>
                  <a:pt x="253" y="1032"/>
                </a:lnTo>
                <a:lnTo>
                  <a:pt x="243" y="1030"/>
                </a:lnTo>
                <a:lnTo>
                  <a:pt x="227" y="1029"/>
                </a:lnTo>
                <a:lnTo>
                  <a:pt x="227" y="1029"/>
                </a:lnTo>
                <a:lnTo>
                  <a:pt x="215" y="1029"/>
                </a:lnTo>
                <a:lnTo>
                  <a:pt x="208" y="1028"/>
                </a:lnTo>
                <a:lnTo>
                  <a:pt x="208" y="1028"/>
                </a:lnTo>
                <a:lnTo>
                  <a:pt x="204" y="1030"/>
                </a:lnTo>
                <a:lnTo>
                  <a:pt x="200" y="1031"/>
                </a:lnTo>
                <a:lnTo>
                  <a:pt x="198" y="1034"/>
                </a:lnTo>
                <a:lnTo>
                  <a:pt x="198" y="1034"/>
                </a:lnTo>
                <a:lnTo>
                  <a:pt x="179" y="1073"/>
                </a:lnTo>
                <a:lnTo>
                  <a:pt x="167" y="1100"/>
                </a:lnTo>
                <a:lnTo>
                  <a:pt x="162" y="1109"/>
                </a:lnTo>
                <a:lnTo>
                  <a:pt x="161" y="1115"/>
                </a:lnTo>
                <a:lnTo>
                  <a:pt x="161" y="1115"/>
                </a:lnTo>
                <a:lnTo>
                  <a:pt x="160" y="1117"/>
                </a:lnTo>
                <a:lnTo>
                  <a:pt x="160" y="1119"/>
                </a:lnTo>
                <a:lnTo>
                  <a:pt x="159" y="1121"/>
                </a:lnTo>
                <a:lnTo>
                  <a:pt x="159" y="1129"/>
                </a:lnTo>
                <a:lnTo>
                  <a:pt x="159" y="1129"/>
                </a:lnTo>
                <a:lnTo>
                  <a:pt x="154" y="1167"/>
                </a:lnTo>
                <a:lnTo>
                  <a:pt x="154" y="1167"/>
                </a:lnTo>
                <a:lnTo>
                  <a:pt x="152" y="1181"/>
                </a:lnTo>
                <a:lnTo>
                  <a:pt x="148" y="1194"/>
                </a:lnTo>
                <a:lnTo>
                  <a:pt x="145" y="1202"/>
                </a:lnTo>
                <a:lnTo>
                  <a:pt x="142" y="1206"/>
                </a:lnTo>
                <a:lnTo>
                  <a:pt x="140" y="1207"/>
                </a:lnTo>
                <a:lnTo>
                  <a:pt x="140" y="1207"/>
                </a:lnTo>
                <a:lnTo>
                  <a:pt x="132" y="1208"/>
                </a:lnTo>
                <a:lnTo>
                  <a:pt x="122" y="1209"/>
                </a:lnTo>
                <a:lnTo>
                  <a:pt x="116" y="1209"/>
                </a:lnTo>
                <a:lnTo>
                  <a:pt x="113" y="1208"/>
                </a:lnTo>
                <a:lnTo>
                  <a:pt x="109" y="1206"/>
                </a:lnTo>
                <a:lnTo>
                  <a:pt x="107" y="1202"/>
                </a:lnTo>
                <a:lnTo>
                  <a:pt x="107" y="1202"/>
                </a:lnTo>
                <a:lnTo>
                  <a:pt x="105" y="1193"/>
                </a:lnTo>
                <a:lnTo>
                  <a:pt x="105" y="1185"/>
                </a:lnTo>
                <a:lnTo>
                  <a:pt x="106" y="1173"/>
                </a:lnTo>
                <a:lnTo>
                  <a:pt x="106" y="1173"/>
                </a:lnTo>
                <a:lnTo>
                  <a:pt x="106" y="1166"/>
                </a:lnTo>
                <a:lnTo>
                  <a:pt x="105" y="1162"/>
                </a:lnTo>
                <a:lnTo>
                  <a:pt x="101" y="1157"/>
                </a:lnTo>
                <a:lnTo>
                  <a:pt x="101" y="1157"/>
                </a:lnTo>
                <a:lnTo>
                  <a:pt x="99" y="1154"/>
                </a:lnTo>
                <a:lnTo>
                  <a:pt x="95" y="1150"/>
                </a:lnTo>
                <a:lnTo>
                  <a:pt x="90" y="1147"/>
                </a:lnTo>
                <a:lnTo>
                  <a:pt x="82" y="1146"/>
                </a:lnTo>
                <a:lnTo>
                  <a:pt x="82" y="1146"/>
                </a:lnTo>
                <a:lnTo>
                  <a:pt x="61" y="1141"/>
                </a:lnTo>
                <a:lnTo>
                  <a:pt x="49" y="1137"/>
                </a:lnTo>
                <a:lnTo>
                  <a:pt x="36" y="1132"/>
                </a:lnTo>
                <a:lnTo>
                  <a:pt x="36" y="1132"/>
                </a:lnTo>
                <a:lnTo>
                  <a:pt x="29" y="1127"/>
                </a:lnTo>
                <a:lnTo>
                  <a:pt x="23" y="1122"/>
                </a:lnTo>
                <a:lnTo>
                  <a:pt x="11" y="1110"/>
                </a:lnTo>
                <a:lnTo>
                  <a:pt x="4" y="1099"/>
                </a:lnTo>
                <a:lnTo>
                  <a:pt x="2" y="1094"/>
                </a:lnTo>
                <a:lnTo>
                  <a:pt x="1" y="1090"/>
                </a:lnTo>
                <a:lnTo>
                  <a:pt x="1" y="1090"/>
                </a:lnTo>
                <a:lnTo>
                  <a:pt x="0" y="1083"/>
                </a:lnTo>
                <a:lnTo>
                  <a:pt x="0" y="1078"/>
                </a:lnTo>
                <a:lnTo>
                  <a:pt x="1" y="1074"/>
                </a:lnTo>
                <a:lnTo>
                  <a:pt x="6" y="1071"/>
                </a:lnTo>
                <a:lnTo>
                  <a:pt x="6" y="1071"/>
                </a:lnTo>
                <a:lnTo>
                  <a:pt x="13" y="1068"/>
                </a:lnTo>
                <a:lnTo>
                  <a:pt x="20" y="1067"/>
                </a:lnTo>
                <a:lnTo>
                  <a:pt x="27" y="1065"/>
                </a:lnTo>
                <a:lnTo>
                  <a:pt x="31" y="1065"/>
                </a:lnTo>
                <a:lnTo>
                  <a:pt x="31" y="1065"/>
                </a:lnTo>
                <a:lnTo>
                  <a:pt x="41" y="1069"/>
                </a:lnTo>
                <a:lnTo>
                  <a:pt x="46" y="1071"/>
                </a:lnTo>
                <a:lnTo>
                  <a:pt x="49" y="1075"/>
                </a:lnTo>
                <a:lnTo>
                  <a:pt x="49" y="1075"/>
                </a:lnTo>
                <a:lnTo>
                  <a:pt x="55" y="1078"/>
                </a:lnTo>
                <a:lnTo>
                  <a:pt x="57" y="1078"/>
                </a:lnTo>
                <a:lnTo>
                  <a:pt x="60" y="1078"/>
                </a:lnTo>
                <a:lnTo>
                  <a:pt x="60" y="1078"/>
                </a:lnTo>
                <a:lnTo>
                  <a:pt x="67" y="1076"/>
                </a:lnTo>
                <a:lnTo>
                  <a:pt x="69" y="1075"/>
                </a:lnTo>
                <a:lnTo>
                  <a:pt x="72" y="1075"/>
                </a:lnTo>
                <a:lnTo>
                  <a:pt x="72" y="1075"/>
                </a:lnTo>
                <a:lnTo>
                  <a:pt x="73" y="1076"/>
                </a:lnTo>
                <a:lnTo>
                  <a:pt x="75" y="1076"/>
                </a:lnTo>
                <a:lnTo>
                  <a:pt x="75" y="1076"/>
                </a:lnTo>
                <a:lnTo>
                  <a:pt x="80" y="1074"/>
                </a:lnTo>
                <a:lnTo>
                  <a:pt x="89" y="1067"/>
                </a:lnTo>
                <a:lnTo>
                  <a:pt x="100" y="1057"/>
                </a:lnTo>
                <a:lnTo>
                  <a:pt x="105" y="1051"/>
                </a:lnTo>
                <a:lnTo>
                  <a:pt x="108" y="1045"/>
                </a:lnTo>
                <a:lnTo>
                  <a:pt x="108" y="1045"/>
                </a:lnTo>
                <a:lnTo>
                  <a:pt x="112" y="1037"/>
                </a:lnTo>
                <a:lnTo>
                  <a:pt x="115" y="1025"/>
                </a:lnTo>
                <a:lnTo>
                  <a:pt x="122" y="996"/>
                </a:lnTo>
                <a:lnTo>
                  <a:pt x="128" y="969"/>
                </a:lnTo>
                <a:lnTo>
                  <a:pt x="131" y="957"/>
                </a:lnTo>
                <a:lnTo>
                  <a:pt x="131" y="957"/>
                </a:lnTo>
                <a:lnTo>
                  <a:pt x="131" y="945"/>
                </a:lnTo>
                <a:lnTo>
                  <a:pt x="128" y="933"/>
                </a:lnTo>
                <a:lnTo>
                  <a:pt x="127" y="928"/>
                </a:lnTo>
                <a:lnTo>
                  <a:pt x="125" y="922"/>
                </a:lnTo>
                <a:lnTo>
                  <a:pt x="125" y="922"/>
                </a:lnTo>
                <a:lnTo>
                  <a:pt x="119" y="912"/>
                </a:lnTo>
                <a:lnTo>
                  <a:pt x="115" y="909"/>
                </a:lnTo>
                <a:lnTo>
                  <a:pt x="114" y="906"/>
                </a:lnTo>
                <a:lnTo>
                  <a:pt x="113" y="904"/>
                </a:lnTo>
                <a:lnTo>
                  <a:pt x="113" y="893"/>
                </a:lnTo>
                <a:lnTo>
                  <a:pt x="113" y="893"/>
                </a:lnTo>
                <a:lnTo>
                  <a:pt x="114" y="870"/>
                </a:lnTo>
                <a:lnTo>
                  <a:pt x="114" y="870"/>
                </a:lnTo>
                <a:lnTo>
                  <a:pt x="108" y="859"/>
                </a:lnTo>
                <a:lnTo>
                  <a:pt x="99" y="840"/>
                </a:lnTo>
                <a:lnTo>
                  <a:pt x="99" y="840"/>
                </a:lnTo>
                <a:lnTo>
                  <a:pt x="96" y="836"/>
                </a:lnTo>
                <a:lnTo>
                  <a:pt x="93" y="832"/>
                </a:lnTo>
                <a:lnTo>
                  <a:pt x="93" y="829"/>
                </a:lnTo>
                <a:lnTo>
                  <a:pt x="94" y="824"/>
                </a:lnTo>
                <a:lnTo>
                  <a:pt x="94" y="824"/>
                </a:lnTo>
                <a:lnTo>
                  <a:pt x="99" y="810"/>
                </a:lnTo>
                <a:lnTo>
                  <a:pt x="107" y="785"/>
                </a:lnTo>
                <a:lnTo>
                  <a:pt x="114" y="771"/>
                </a:lnTo>
                <a:lnTo>
                  <a:pt x="121" y="755"/>
                </a:lnTo>
                <a:lnTo>
                  <a:pt x="131" y="740"/>
                </a:lnTo>
                <a:lnTo>
                  <a:pt x="141" y="725"/>
                </a:lnTo>
                <a:lnTo>
                  <a:pt x="141" y="725"/>
                </a:lnTo>
                <a:lnTo>
                  <a:pt x="160" y="700"/>
                </a:lnTo>
                <a:lnTo>
                  <a:pt x="172" y="682"/>
                </a:lnTo>
                <a:lnTo>
                  <a:pt x="179" y="671"/>
                </a:lnTo>
                <a:lnTo>
                  <a:pt x="182" y="662"/>
                </a:lnTo>
                <a:lnTo>
                  <a:pt x="182" y="662"/>
                </a:lnTo>
                <a:lnTo>
                  <a:pt x="186" y="648"/>
                </a:lnTo>
                <a:lnTo>
                  <a:pt x="186" y="642"/>
                </a:lnTo>
                <a:lnTo>
                  <a:pt x="186" y="635"/>
                </a:lnTo>
                <a:lnTo>
                  <a:pt x="186" y="635"/>
                </a:lnTo>
                <a:lnTo>
                  <a:pt x="178" y="596"/>
                </a:lnTo>
                <a:lnTo>
                  <a:pt x="171" y="567"/>
                </a:lnTo>
                <a:lnTo>
                  <a:pt x="171" y="567"/>
                </a:lnTo>
                <a:lnTo>
                  <a:pt x="159" y="560"/>
                </a:lnTo>
                <a:lnTo>
                  <a:pt x="149" y="553"/>
                </a:lnTo>
                <a:lnTo>
                  <a:pt x="142" y="547"/>
                </a:lnTo>
                <a:lnTo>
                  <a:pt x="142" y="547"/>
                </a:lnTo>
                <a:lnTo>
                  <a:pt x="140" y="543"/>
                </a:lnTo>
                <a:lnTo>
                  <a:pt x="139" y="538"/>
                </a:lnTo>
                <a:lnTo>
                  <a:pt x="136" y="527"/>
                </a:lnTo>
                <a:lnTo>
                  <a:pt x="135" y="516"/>
                </a:lnTo>
                <a:lnTo>
                  <a:pt x="135" y="511"/>
                </a:lnTo>
                <a:lnTo>
                  <a:pt x="135" y="511"/>
                </a:lnTo>
                <a:lnTo>
                  <a:pt x="116" y="472"/>
                </a:lnTo>
                <a:lnTo>
                  <a:pt x="101" y="444"/>
                </a:lnTo>
                <a:lnTo>
                  <a:pt x="93" y="430"/>
                </a:lnTo>
                <a:lnTo>
                  <a:pt x="93" y="430"/>
                </a:lnTo>
                <a:lnTo>
                  <a:pt x="82" y="417"/>
                </a:lnTo>
                <a:lnTo>
                  <a:pt x="73" y="409"/>
                </a:lnTo>
                <a:lnTo>
                  <a:pt x="73" y="409"/>
                </a:lnTo>
                <a:lnTo>
                  <a:pt x="67" y="405"/>
                </a:lnTo>
                <a:lnTo>
                  <a:pt x="63" y="403"/>
                </a:lnTo>
                <a:lnTo>
                  <a:pt x="61" y="399"/>
                </a:lnTo>
                <a:lnTo>
                  <a:pt x="61" y="399"/>
                </a:lnTo>
                <a:lnTo>
                  <a:pt x="60" y="393"/>
                </a:lnTo>
                <a:lnTo>
                  <a:pt x="60" y="385"/>
                </a:lnTo>
                <a:lnTo>
                  <a:pt x="61" y="376"/>
                </a:lnTo>
                <a:lnTo>
                  <a:pt x="61" y="376"/>
                </a:lnTo>
                <a:lnTo>
                  <a:pt x="11" y="344"/>
                </a:lnTo>
                <a:lnTo>
                  <a:pt x="11" y="344"/>
                </a:lnTo>
                <a:lnTo>
                  <a:pt x="10" y="340"/>
                </a:lnTo>
                <a:lnTo>
                  <a:pt x="10" y="338"/>
                </a:lnTo>
                <a:lnTo>
                  <a:pt x="10" y="338"/>
                </a:lnTo>
                <a:lnTo>
                  <a:pt x="31" y="307"/>
                </a:lnTo>
                <a:lnTo>
                  <a:pt x="47" y="287"/>
                </a:lnTo>
                <a:lnTo>
                  <a:pt x="52" y="280"/>
                </a:lnTo>
                <a:lnTo>
                  <a:pt x="55" y="278"/>
                </a:lnTo>
                <a:lnTo>
                  <a:pt x="60" y="278"/>
                </a:lnTo>
                <a:lnTo>
                  <a:pt x="60" y="278"/>
                </a:lnTo>
                <a:lnTo>
                  <a:pt x="114" y="312"/>
                </a:lnTo>
                <a:lnTo>
                  <a:pt x="169" y="347"/>
                </a:lnTo>
                <a:lnTo>
                  <a:pt x="169" y="347"/>
                </a:lnTo>
                <a:lnTo>
                  <a:pt x="171" y="349"/>
                </a:lnTo>
                <a:lnTo>
                  <a:pt x="172" y="351"/>
                </a:lnTo>
                <a:lnTo>
                  <a:pt x="172" y="355"/>
                </a:lnTo>
                <a:lnTo>
                  <a:pt x="172" y="3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0D99CA59-F2CD-4133-B9A5-739EB8CDDFA2}"/>
              </a:ext>
            </a:extLst>
          </p:cNvPr>
          <p:cNvSpPr>
            <a:spLocks noEditPoints="1"/>
          </p:cNvSpPr>
          <p:nvPr/>
        </p:nvSpPr>
        <p:spPr bwMode="auto">
          <a:xfrm>
            <a:off x="4573203" y="2739104"/>
            <a:ext cx="1016065" cy="1670114"/>
          </a:xfrm>
          <a:custGeom>
            <a:avLst/>
            <a:gdLst>
              <a:gd name="T0" fmla="*/ 242 w 755"/>
              <a:gd name="T1" fmla="*/ 7 h 1241"/>
              <a:gd name="T2" fmla="*/ 190 w 755"/>
              <a:gd name="T3" fmla="*/ 3 h 1241"/>
              <a:gd name="T4" fmla="*/ 145 w 755"/>
              <a:gd name="T5" fmla="*/ 37 h 1241"/>
              <a:gd name="T6" fmla="*/ 116 w 755"/>
              <a:gd name="T7" fmla="*/ 132 h 1241"/>
              <a:gd name="T8" fmla="*/ 77 w 755"/>
              <a:gd name="T9" fmla="*/ 289 h 1241"/>
              <a:gd name="T10" fmla="*/ 37 w 755"/>
              <a:gd name="T11" fmla="*/ 369 h 1241"/>
              <a:gd name="T12" fmla="*/ 52 w 755"/>
              <a:gd name="T13" fmla="*/ 418 h 1241"/>
              <a:gd name="T14" fmla="*/ 11 w 755"/>
              <a:gd name="T15" fmla="*/ 539 h 1241"/>
              <a:gd name="T16" fmla="*/ 26 w 755"/>
              <a:gd name="T17" fmla="*/ 577 h 1241"/>
              <a:gd name="T18" fmla="*/ 26 w 755"/>
              <a:gd name="T19" fmla="*/ 662 h 1241"/>
              <a:gd name="T20" fmla="*/ 7 w 755"/>
              <a:gd name="T21" fmla="*/ 683 h 1241"/>
              <a:gd name="T22" fmla="*/ 7 w 755"/>
              <a:gd name="T23" fmla="*/ 862 h 1241"/>
              <a:gd name="T24" fmla="*/ 10 w 755"/>
              <a:gd name="T25" fmla="*/ 985 h 1241"/>
              <a:gd name="T26" fmla="*/ 51 w 755"/>
              <a:gd name="T27" fmla="*/ 1000 h 1241"/>
              <a:gd name="T28" fmla="*/ 85 w 755"/>
              <a:gd name="T29" fmla="*/ 1008 h 1241"/>
              <a:gd name="T30" fmla="*/ 111 w 755"/>
              <a:gd name="T31" fmla="*/ 1050 h 1241"/>
              <a:gd name="T32" fmla="*/ 93 w 755"/>
              <a:gd name="T33" fmla="*/ 1123 h 1241"/>
              <a:gd name="T34" fmla="*/ 116 w 755"/>
              <a:gd name="T35" fmla="*/ 1174 h 1241"/>
              <a:gd name="T36" fmla="*/ 234 w 755"/>
              <a:gd name="T37" fmla="*/ 1241 h 1241"/>
              <a:gd name="T38" fmla="*/ 288 w 755"/>
              <a:gd name="T39" fmla="*/ 1232 h 1241"/>
              <a:gd name="T40" fmla="*/ 294 w 755"/>
              <a:gd name="T41" fmla="*/ 1188 h 1241"/>
              <a:gd name="T42" fmla="*/ 346 w 755"/>
              <a:gd name="T43" fmla="*/ 1192 h 1241"/>
              <a:gd name="T44" fmla="*/ 382 w 755"/>
              <a:gd name="T45" fmla="*/ 1164 h 1241"/>
              <a:gd name="T46" fmla="*/ 428 w 755"/>
              <a:gd name="T47" fmla="*/ 1124 h 1241"/>
              <a:gd name="T48" fmla="*/ 503 w 755"/>
              <a:gd name="T49" fmla="*/ 1112 h 1241"/>
              <a:gd name="T50" fmla="*/ 506 w 755"/>
              <a:gd name="T51" fmla="*/ 1155 h 1241"/>
              <a:gd name="T52" fmla="*/ 518 w 755"/>
              <a:gd name="T53" fmla="*/ 1194 h 1241"/>
              <a:gd name="T54" fmla="*/ 591 w 755"/>
              <a:gd name="T55" fmla="*/ 1211 h 1241"/>
              <a:gd name="T56" fmla="*/ 687 w 755"/>
              <a:gd name="T57" fmla="*/ 1227 h 1241"/>
              <a:gd name="T58" fmla="*/ 744 w 755"/>
              <a:gd name="T59" fmla="*/ 1208 h 1241"/>
              <a:gd name="T60" fmla="*/ 750 w 755"/>
              <a:gd name="T61" fmla="*/ 1169 h 1241"/>
              <a:gd name="T62" fmla="*/ 708 w 755"/>
              <a:gd name="T63" fmla="*/ 1144 h 1241"/>
              <a:gd name="T64" fmla="*/ 636 w 755"/>
              <a:gd name="T65" fmla="*/ 1116 h 1241"/>
              <a:gd name="T66" fmla="*/ 576 w 755"/>
              <a:gd name="T67" fmla="*/ 1057 h 1241"/>
              <a:gd name="T68" fmla="*/ 641 w 755"/>
              <a:gd name="T69" fmla="*/ 1036 h 1241"/>
              <a:gd name="T70" fmla="*/ 681 w 755"/>
              <a:gd name="T71" fmla="*/ 985 h 1241"/>
              <a:gd name="T72" fmla="*/ 671 w 755"/>
              <a:gd name="T73" fmla="*/ 964 h 1241"/>
              <a:gd name="T74" fmla="*/ 662 w 755"/>
              <a:gd name="T75" fmla="*/ 925 h 1241"/>
              <a:gd name="T76" fmla="*/ 526 w 755"/>
              <a:gd name="T77" fmla="*/ 691 h 1241"/>
              <a:gd name="T78" fmla="*/ 467 w 755"/>
              <a:gd name="T79" fmla="*/ 619 h 1241"/>
              <a:gd name="T80" fmla="*/ 400 w 755"/>
              <a:gd name="T81" fmla="*/ 522 h 1241"/>
              <a:gd name="T82" fmla="*/ 369 w 755"/>
              <a:gd name="T83" fmla="*/ 355 h 1241"/>
              <a:gd name="T84" fmla="*/ 368 w 755"/>
              <a:gd name="T85" fmla="*/ 299 h 1241"/>
              <a:gd name="T86" fmla="*/ 429 w 755"/>
              <a:gd name="T87" fmla="*/ 269 h 1241"/>
              <a:gd name="T88" fmla="*/ 540 w 755"/>
              <a:gd name="T89" fmla="*/ 248 h 1241"/>
              <a:gd name="T90" fmla="*/ 544 w 755"/>
              <a:gd name="T91" fmla="*/ 201 h 1241"/>
              <a:gd name="T92" fmla="*/ 510 w 755"/>
              <a:gd name="T93" fmla="*/ 148 h 1241"/>
              <a:gd name="T94" fmla="*/ 470 w 755"/>
              <a:gd name="T95" fmla="*/ 79 h 1241"/>
              <a:gd name="T96" fmla="*/ 455 w 755"/>
              <a:gd name="T97" fmla="*/ 76 h 1241"/>
              <a:gd name="T98" fmla="*/ 446 w 755"/>
              <a:gd name="T99" fmla="*/ 71 h 1241"/>
              <a:gd name="T100" fmla="*/ 416 w 755"/>
              <a:gd name="T101" fmla="*/ 72 h 1241"/>
              <a:gd name="T102" fmla="*/ 398 w 755"/>
              <a:gd name="T103" fmla="*/ 72 h 1241"/>
              <a:gd name="T104" fmla="*/ 374 w 755"/>
              <a:gd name="T105" fmla="*/ 57 h 1241"/>
              <a:gd name="T106" fmla="*/ 330 w 755"/>
              <a:gd name="T107" fmla="*/ 23 h 1241"/>
              <a:gd name="T108" fmla="*/ 98 w 755"/>
              <a:gd name="T109" fmla="*/ 908 h 1241"/>
              <a:gd name="T110" fmla="*/ 77 w 755"/>
              <a:gd name="T111" fmla="*/ 973 h 1241"/>
              <a:gd name="T112" fmla="*/ 76 w 755"/>
              <a:gd name="T113" fmla="*/ 981 h 1241"/>
              <a:gd name="T114" fmla="*/ 29 w 755"/>
              <a:gd name="T115" fmla="*/ 985 h 1241"/>
              <a:gd name="T116" fmla="*/ 18 w 755"/>
              <a:gd name="T117" fmla="*/ 939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5" h="1241">
                <a:moveTo>
                  <a:pt x="288" y="44"/>
                </a:moveTo>
                <a:lnTo>
                  <a:pt x="288" y="44"/>
                </a:lnTo>
                <a:lnTo>
                  <a:pt x="281" y="36"/>
                </a:lnTo>
                <a:lnTo>
                  <a:pt x="273" y="29"/>
                </a:lnTo>
                <a:lnTo>
                  <a:pt x="263" y="19"/>
                </a:lnTo>
                <a:lnTo>
                  <a:pt x="250" y="11"/>
                </a:lnTo>
                <a:lnTo>
                  <a:pt x="242" y="7"/>
                </a:lnTo>
                <a:lnTo>
                  <a:pt x="235" y="5"/>
                </a:lnTo>
                <a:lnTo>
                  <a:pt x="227" y="3"/>
                </a:lnTo>
                <a:lnTo>
                  <a:pt x="218" y="0"/>
                </a:lnTo>
                <a:lnTo>
                  <a:pt x="209" y="0"/>
                </a:lnTo>
                <a:lnTo>
                  <a:pt x="200" y="2"/>
                </a:lnTo>
                <a:lnTo>
                  <a:pt x="200" y="2"/>
                </a:lnTo>
                <a:lnTo>
                  <a:pt x="190" y="3"/>
                </a:lnTo>
                <a:lnTo>
                  <a:pt x="182" y="5"/>
                </a:lnTo>
                <a:lnTo>
                  <a:pt x="175" y="9"/>
                </a:lnTo>
                <a:lnTo>
                  <a:pt x="168" y="13"/>
                </a:lnTo>
                <a:lnTo>
                  <a:pt x="161" y="18"/>
                </a:lnTo>
                <a:lnTo>
                  <a:pt x="155" y="24"/>
                </a:lnTo>
                <a:lnTo>
                  <a:pt x="150" y="30"/>
                </a:lnTo>
                <a:lnTo>
                  <a:pt x="145" y="37"/>
                </a:lnTo>
                <a:lnTo>
                  <a:pt x="137" y="51"/>
                </a:lnTo>
                <a:lnTo>
                  <a:pt x="131" y="66"/>
                </a:lnTo>
                <a:lnTo>
                  <a:pt x="125" y="83"/>
                </a:lnTo>
                <a:lnTo>
                  <a:pt x="122" y="98"/>
                </a:lnTo>
                <a:lnTo>
                  <a:pt x="122" y="98"/>
                </a:lnTo>
                <a:lnTo>
                  <a:pt x="118" y="115"/>
                </a:lnTo>
                <a:lnTo>
                  <a:pt x="116" y="132"/>
                </a:lnTo>
                <a:lnTo>
                  <a:pt x="111" y="170"/>
                </a:lnTo>
                <a:lnTo>
                  <a:pt x="109" y="190"/>
                </a:lnTo>
                <a:lnTo>
                  <a:pt x="105" y="209"/>
                </a:lnTo>
                <a:lnTo>
                  <a:pt x="102" y="228"/>
                </a:lnTo>
                <a:lnTo>
                  <a:pt x="96" y="244"/>
                </a:lnTo>
                <a:lnTo>
                  <a:pt x="96" y="244"/>
                </a:lnTo>
                <a:lnTo>
                  <a:pt x="77" y="289"/>
                </a:lnTo>
                <a:lnTo>
                  <a:pt x="71" y="302"/>
                </a:lnTo>
                <a:lnTo>
                  <a:pt x="64" y="314"/>
                </a:lnTo>
                <a:lnTo>
                  <a:pt x="64" y="314"/>
                </a:lnTo>
                <a:lnTo>
                  <a:pt x="54" y="331"/>
                </a:lnTo>
                <a:lnTo>
                  <a:pt x="44" y="351"/>
                </a:lnTo>
                <a:lnTo>
                  <a:pt x="40" y="360"/>
                </a:lnTo>
                <a:lnTo>
                  <a:pt x="37" y="369"/>
                </a:lnTo>
                <a:lnTo>
                  <a:pt x="34" y="377"/>
                </a:lnTo>
                <a:lnTo>
                  <a:pt x="34" y="382"/>
                </a:lnTo>
                <a:lnTo>
                  <a:pt x="34" y="382"/>
                </a:lnTo>
                <a:lnTo>
                  <a:pt x="39" y="393"/>
                </a:lnTo>
                <a:lnTo>
                  <a:pt x="45" y="405"/>
                </a:lnTo>
                <a:lnTo>
                  <a:pt x="52" y="418"/>
                </a:lnTo>
                <a:lnTo>
                  <a:pt x="52" y="418"/>
                </a:lnTo>
                <a:lnTo>
                  <a:pt x="45" y="431"/>
                </a:lnTo>
                <a:lnTo>
                  <a:pt x="32" y="460"/>
                </a:lnTo>
                <a:lnTo>
                  <a:pt x="24" y="480"/>
                </a:lnTo>
                <a:lnTo>
                  <a:pt x="18" y="500"/>
                </a:lnTo>
                <a:lnTo>
                  <a:pt x="13" y="520"/>
                </a:lnTo>
                <a:lnTo>
                  <a:pt x="12" y="530"/>
                </a:lnTo>
                <a:lnTo>
                  <a:pt x="11" y="539"/>
                </a:lnTo>
                <a:lnTo>
                  <a:pt x="11" y="539"/>
                </a:lnTo>
                <a:lnTo>
                  <a:pt x="12" y="547"/>
                </a:lnTo>
                <a:lnTo>
                  <a:pt x="13" y="555"/>
                </a:lnTo>
                <a:lnTo>
                  <a:pt x="16" y="562"/>
                </a:lnTo>
                <a:lnTo>
                  <a:pt x="19" y="568"/>
                </a:lnTo>
                <a:lnTo>
                  <a:pt x="23" y="572"/>
                </a:lnTo>
                <a:lnTo>
                  <a:pt x="26" y="577"/>
                </a:lnTo>
                <a:lnTo>
                  <a:pt x="34" y="583"/>
                </a:lnTo>
                <a:lnTo>
                  <a:pt x="44" y="588"/>
                </a:lnTo>
                <a:lnTo>
                  <a:pt x="51" y="590"/>
                </a:lnTo>
                <a:lnTo>
                  <a:pt x="59" y="592"/>
                </a:lnTo>
                <a:lnTo>
                  <a:pt x="49" y="648"/>
                </a:lnTo>
                <a:lnTo>
                  <a:pt x="49" y="648"/>
                </a:lnTo>
                <a:lnTo>
                  <a:pt x="26" y="662"/>
                </a:lnTo>
                <a:lnTo>
                  <a:pt x="26" y="662"/>
                </a:lnTo>
                <a:lnTo>
                  <a:pt x="19" y="665"/>
                </a:lnTo>
                <a:lnTo>
                  <a:pt x="13" y="668"/>
                </a:lnTo>
                <a:lnTo>
                  <a:pt x="10" y="670"/>
                </a:lnTo>
                <a:lnTo>
                  <a:pt x="7" y="675"/>
                </a:lnTo>
                <a:lnTo>
                  <a:pt x="7" y="675"/>
                </a:lnTo>
                <a:lnTo>
                  <a:pt x="7" y="683"/>
                </a:lnTo>
                <a:lnTo>
                  <a:pt x="8" y="691"/>
                </a:lnTo>
                <a:lnTo>
                  <a:pt x="10" y="705"/>
                </a:lnTo>
                <a:lnTo>
                  <a:pt x="10" y="705"/>
                </a:lnTo>
                <a:lnTo>
                  <a:pt x="17" y="812"/>
                </a:lnTo>
                <a:lnTo>
                  <a:pt x="17" y="812"/>
                </a:lnTo>
                <a:lnTo>
                  <a:pt x="11" y="836"/>
                </a:lnTo>
                <a:lnTo>
                  <a:pt x="7" y="862"/>
                </a:lnTo>
                <a:lnTo>
                  <a:pt x="3" y="893"/>
                </a:lnTo>
                <a:lnTo>
                  <a:pt x="0" y="925"/>
                </a:lnTo>
                <a:lnTo>
                  <a:pt x="0" y="939"/>
                </a:lnTo>
                <a:lnTo>
                  <a:pt x="0" y="953"/>
                </a:lnTo>
                <a:lnTo>
                  <a:pt x="3" y="966"/>
                </a:lnTo>
                <a:lnTo>
                  <a:pt x="5" y="977"/>
                </a:lnTo>
                <a:lnTo>
                  <a:pt x="10" y="985"/>
                </a:lnTo>
                <a:lnTo>
                  <a:pt x="12" y="987"/>
                </a:lnTo>
                <a:lnTo>
                  <a:pt x="14" y="990"/>
                </a:lnTo>
                <a:lnTo>
                  <a:pt x="14" y="990"/>
                </a:lnTo>
                <a:lnTo>
                  <a:pt x="20" y="993"/>
                </a:lnTo>
                <a:lnTo>
                  <a:pt x="27" y="996"/>
                </a:lnTo>
                <a:lnTo>
                  <a:pt x="39" y="999"/>
                </a:lnTo>
                <a:lnTo>
                  <a:pt x="51" y="1000"/>
                </a:lnTo>
                <a:lnTo>
                  <a:pt x="60" y="999"/>
                </a:lnTo>
                <a:lnTo>
                  <a:pt x="70" y="998"/>
                </a:lnTo>
                <a:lnTo>
                  <a:pt x="77" y="996"/>
                </a:lnTo>
                <a:lnTo>
                  <a:pt x="83" y="993"/>
                </a:lnTo>
                <a:lnTo>
                  <a:pt x="83" y="993"/>
                </a:lnTo>
                <a:lnTo>
                  <a:pt x="83" y="1001"/>
                </a:lnTo>
                <a:lnTo>
                  <a:pt x="85" y="1008"/>
                </a:lnTo>
                <a:lnTo>
                  <a:pt x="86" y="1011"/>
                </a:lnTo>
                <a:lnTo>
                  <a:pt x="89" y="1014"/>
                </a:lnTo>
                <a:lnTo>
                  <a:pt x="89" y="1014"/>
                </a:lnTo>
                <a:lnTo>
                  <a:pt x="115" y="1034"/>
                </a:lnTo>
                <a:lnTo>
                  <a:pt x="115" y="1034"/>
                </a:lnTo>
                <a:lnTo>
                  <a:pt x="111" y="1050"/>
                </a:lnTo>
                <a:lnTo>
                  <a:pt x="111" y="1050"/>
                </a:lnTo>
                <a:lnTo>
                  <a:pt x="110" y="1059"/>
                </a:lnTo>
                <a:lnTo>
                  <a:pt x="109" y="1065"/>
                </a:lnTo>
                <a:lnTo>
                  <a:pt x="108" y="1069"/>
                </a:lnTo>
                <a:lnTo>
                  <a:pt x="108" y="1069"/>
                </a:lnTo>
                <a:lnTo>
                  <a:pt x="104" y="1080"/>
                </a:lnTo>
                <a:lnTo>
                  <a:pt x="96" y="1108"/>
                </a:lnTo>
                <a:lnTo>
                  <a:pt x="93" y="1123"/>
                </a:lnTo>
                <a:lnTo>
                  <a:pt x="91" y="1136"/>
                </a:lnTo>
                <a:lnTo>
                  <a:pt x="91" y="1148"/>
                </a:lnTo>
                <a:lnTo>
                  <a:pt x="92" y="1152"/>
                </a:lnTo>
                <a:lnTo>
                  <a:pt x="95" y="1155"/>
                </a:lnTo>
                <a:lnTo>
                  <a:pt x="95" y="1155"/>
                </a:lnTo>
                <a:lnTo>
                  <a:pt x="102" y="1162"/>
                </a:lnTo>
                <a:lnTo>
                  <a:pt x="116" y="1174"/>
                </a:lnTo>
                <a:lnTo>
                  <a:pt x="135" y="1187"/>
                </a:lnTo>
                <a:lnTo>
                  <a:pt x="157" y="1202"/>
                </a:lnTo>
                <a:lnTo>
                  <a:pt x="178" y="1216"/>
                </a:lnTo>
                <a:lnTo>
                  <a:pt x="201" y="1228"/>
                </a:lnTo>
                <a:lnTo>
                  <a:pt x="220" y="1236"/>
                </a:lnTo>
                <a:lnTo>
                  <a:pt x="227" y="1240"/>
                </a:lnTo>
                <a:lnTo>
                  <a:pt x="234" y="1241"/>
                </a:lnTo>
                <a:lnTo>
                  <a:pt x="234" y="1241"/>
                </a:lnTo>
                <a:lnTo>
                  <a:pt x="244" y="1241"/>
                </a:lnTo>
                <a:lnTo>
                  <a:pt x="255" y="1241"/>
                </a:lnTo>
                <a:lnTo>
                  <a:pt x="264" y="1240"/>
                </a:lnTo>
                <a:lnTo>
                  <a:pt x="274" y="1237"/>
                </a:lnTo>
                <a:lnTo>
                  <a:pt x="281" y="1235"/>
                </a:lnTo>
                <a:lnTo>
                  <a:pt x="288" y="1232"/>
                </a:lnTo>
                <a:lnTo>
                  <a:pt x="291" y="1229"/>
                </a:lnTo>
                <a:lnTo>
                  <a:pt x="294" y="1225"/>
                </a:lnTo>
                <a:lnTo>
                  <a:pt x="294" y="1225"/>
                </a:lnTo>
                <a:lnTo>
                  <a:pt x="296" y="1220"/>
                </a:lnTo>
                <a:lnTo>
                  <a:pt x="296" y="1215"/>
                </a:lnTo>
                <a:lnTo>
                  <a:pt x="296" y="1202"/>
                </a:lnTo>
                <a:lnTo>
                  <a:pt x="294" y="1188"/>
                </a:lnTo>
                <a:lnTo>
                  <a:pt x="294" y="1188"/>
                </a:lnTo>
                <a:lnTo>
                  <a:pt x="300" y="1190"/>
                </a:lnTo>
                <a:lnTo>
                  <a:pt x="312" y="1194"/>
                </a:lnTo>
                <a:lnTo>
                  <a:pt x="320" y="1196"/>
                </a:lnTo>
                <a:lnTo>
                  <a:pt x="328" y="1196"/>
                </a:lnTo>
                <a:lnTo>
                  <a:pt x="336" y="1195"/>
                </a:lnTo>
                <a:lnTo>
                  <a:pt x="346" y="1192"/>
                </a:lnTo>
                <a:lnTo>
                  <a:pt x="346" y="1192"/>
                </a:lnTo>
                <a:lnTo>
                  <a:pt x="359" y="1187"/>
                </a:lnTo>
                <a:lnTo>
                  <a:pt x="368" y="1181"/>
                </a:lnTo>
                <a:lnTo>
                  <a:pt x="373" y="1178"/>
                </a:lnTo>
                <a:lnTo>
                  <a:pt x="376" y="1175"/>
                </a:lnTo>
                <a:lnTo>
                  <a:pt x="382" y="1164"/>
                </a:lnTo>
                <a:lnTo>
                  <a:pt x="382" y="1164"/>
                </a:lnTo>
                <a:lnTo>
                  <a:pt x="391" y="1150"/>
                </a:lnTo>
                <a:lnTo>
                  <a:pt x="395" y="1144"/>
                </a:lnTo>
                <a:lnTo>
                  <a:pt x="400" y="1138"/>
                </a:lnTo>
                <a:lnTo>
                  <a:pt x="406" y="1133"/>
                </a:lnTo>
                <a:lnTo>
                  <a:pt x="413" y="1129"/>
                </a:lnTo>
                <a:lnTo>
                  <a:pt x="420" y="1126"/>
                </a:lnTo>
                <a:lnTo>
                  <a:pt x="428" y="1124"/>
                </a:lnTo>
                <a:lnTo>
                  <a:pt x="428" y="1124"/>
                </a:lnTo>
                <a:lnTo>
                  <a:pt x="468" y="1120"/>
                </a:lnTo>
                <a:lnTo>
                  <a:pt x="485" y="1118"/>
                </a:lnTo>
                <a:lnTo>
                  <a:pt x="494" y="1116"/>
                </a:lnTo>
                <a:lnTo>
                  <a:pt x="494" y="1116"/>
                </a:lnTo>
                <a:lnTo>
                  <a:pt x="501" y="1113"/>
                </a:lnTo>
                <a:lnTo>
                  <a:pt x="503" y="1112"/>
                </a:lnTo>
                <a:lnTo>
                  <a:pt x="503" y="1112"/>
                </a:lnTo>
                <a:lnTo>
                  <a:pt x="505" y="1119"/>
                </a:lnTo>
                <a:lnTo>
                  <a:pt x="507" y="1128"/>
                </a:lnTo>
                <a:lnTo>
                  <a:pt x="508" y="1136"/>
                </a:lnTo>
                <a:lnTo>
                  <a:pt x="508" y="1136"/>
                </a:lnTo>
                <a:lnTo>
                  <a:pt x="507" y="1145"/>
                </a:lnTo>
                <a:lnTo>
                  <a:pt x="506" y="1155"/>
                </a:lnTo>
                <a:lnTo>
                  <a:pt x="505" y="1159"/>
                </a:lnTo>
                <a:lnTo>
                  <a:pt x="505" y="1164"/>
                </a:lnTo>
                <a:lnTo>
                  <a:pt x="506" y="1170"/>
                </a:lnTo>
                <a:lnTo>
                  <a:pt x="508" y="1176"/>
                </a:lnTo>
                <a:lnTo>
                  <a:pt x="508" y="1176"/>
                </a:lnTo>
                <a:lnTo>
                  <a:pt x="514" y="1188"/>
                </a:lnTo>
                <a:lnTo>
                  <a:pt x="518" y="1194"/>
                </a:lnTo>
                <a:lnTo>
                  <a:pt x="523" y="1198"/>
                </a:lnTo>
                <a:lnTo>
                  <a:pt x="529" y="1203"/>
                </a:lnTo>
                <a:lnTo>
                  <a:pt x="534" y="1207"/>
                </a:lnTo>
                <a:lnTo>
                  <a:pt x="543" y="1209"/>
                </a:lnTo>
                <a:lnTo>
                  <a:pt x="552" y="1210"/>
                </a:lnTo>
                <a:lnTo>
                  <a:pt x="552" y="1210"/>
                </a:lnTo>
                <a:lnTo>
                  <a:pt x="591" y="1211"/>
                </a:lnTo>
                <a:lnTo>
                  <a:pt x="609" y="1212"/>
                </a:lnTo>
                <a:lnTo>
                  <a:pt x="625" y="1216"/>
                </a:lnTo>
                <a:lnTo>
                  <a:pt x="625" y="1216"/>
                </a:lnTo>
                <a:lnTo>
                  <a:pt x="643" y="1221"/>
                </a:lnTo>
                <a:lnTo>
                  <a:pt x="661" y="1224"/>
                </a:lnTo>
                <a:lnTo>
                  <a:pt x="678" y="1227"/>
                </a:lnTo>
                <a:lnTo>
                  <a:pt x="687" y="1227"/>
                </a:lnTo>
                <a:lnTo>
                  <a:pt x="694" y="1227"/>
                </a:lnTo>
                <a:lnTo>
                  <a:pt x="694" y="1227"/>
                </a:lnTo>
                <a:lnTo>
                  <a:pt x="709" y="1223"/>
                </a:lnTo>
                <a:lnTo>
                  <a:pt x="718" y="1221"/>
                </a:lnTo>
                <a:lnTo>
                  <a:pt x="728" y="1217"/>
                </a:lnTo>
                <a:lnTo>
                  <a:pt x="737" y="1212"/>
                </a:lnTo>
                <a:lnTo>
                  <a:pt x="744" y="1208"/>
                </a:lnTo>
                <a:lnTo>
                  <a:pt x="750" y="1201"/>
                </a:lnTo>
                <a:lnTo>
                  <a:pt x="753" y="1197"/>
                </a:lnTo>
                <a:lnTo>
                  <a:pt x="754" y="1192"/>
                </a:lnTo>
                <a:lnTo>
                  <a:pt x="754" y="1192"/>
                </a:lnTo>
                <a:lnTo>
                  <a:pt x="755" y="1184"/>
                </a:lnTo>
                <a:lnTo>
                  <a:pt x="754" y="1176"/>
                </a:lnTo>
                <a:lnTo>
                  <a:pt x="750" y="1169"/>
                </a:lnTo>
                <a:lnTo>
                  <a:pt x="747" y="1162"/>
                </a:lnTo>
                <a:lnTo>
                  <a:pt x="741" y="1157"/>
                </a:lnTo>
                <a:lnTo>
                  <a:pt x="736" y="1152"/>
                </a:lnTo>
                <a:lnTo>
                  <a:pt x="729" y="1149"/>
                </a:lnTo>
                <a:lnTo>
                  <a:pt x="723" y="1146"/>
                </a:lnTo>
                <a:lnTo>
                  <a:pt x="723" y="1146"/>
                </a:lnTo>
                <a:lnTo>
                  <a:pt x="708" y="1144"/>
                </a:lnTo>
                <a:lnTo>
                  <a:pt x="687" y="1142"/>
                </a:lnTo>
                <a:lnTo>
                  <a:pt x="669" y="1138"/>
                </a:lnTo>
                <a:lnTo>
                  <a:pt x="659" y="1136"/>
                </a:lnTo>
                <a:lnTo>
                  <a:pt x="659" y="1136"/>
                </a:lnTo>
                <a:lnTo>
                  <a:pt x="649" y="1126"/>
                </a:lnTo>
                <a:lnTo>
                  <a:pt x="642" y="1119"/>
                </a:lnTo>
                <a:lnTo>
                  <a:pt x="636" y="1116"/>
                </a:lnTo>
                <a:lnTo>
                  <a:pt x="636" y="1116"/>
                </a:lnTo>
                <a:lnTo>
                  <a:pt x="631" y="1115"/>
                </a:lnTo>
                <a:lnTo>
                  <a:pt x="628" y="1115"/>
                </a:lnTo>
                <a:lnTo>
                  <a:pt x="615" y="1112"/>
                </a:lnTo>
                <a:lnTo>
                  <a:pt x="615" y="1112"/>
                </a:lnTo>
                <a:lnTo>
                  <a:pt x="598" y="1109"/>
                </a:lnTo>
                <a:lnTo>
                  <a:pt x="576" y="1057"/>
                </a:lnTo>
                <a:lnTo>
                  <a:pt x="576" y="1057"/>
                </a:lnTo>
                <a:lnTo>
                  <a:pt x="584" y="1056"/>
                </a:lnTo>
                <a:lnTo>
                  <a:pt x="593" y="1054"/>
                </a:lnTo>
                <a:lnTo>
                  <a:pt x="604" y="1052"/>
                </a:lnTo>
                <a:lnTo>
                  <a:pt x="616" y="1049"/>
                </a:lnTo>
                <a:lnTo>
                  <a:pt x="629" y="1043"/>
                </a:lnTo>
                <a:lnTo>
                  <a:pt x="641" y="1036"/>
                </a:lnTo>
                <a:lnTo>
                  <a:pt x="645" y="1031"/>
                </a:lnTo>
                <a:lnTo>
                  <a:pt x="651" y="1026"/>
                </a:lnTo>
                <a:lnTo>
                  <a:pt x="651" y="1026"/>
                </a:lnTo>
                <a:lnTo>
                  <a:pt x="676" y="996"/>
                </a:lnTo>
                <a:lnTo>
                  <a:pt x="681" y="988"/>
                </a:lnTo>
                <a:lnTo>
                  <a:pt x="681" y="987"/>
                </a:lnTo>
                <a:lnTo>
                  <a:pt x="681" y="985"/>
                </a:lnTo>
                <a:lnTo>
                  <a:pt x="681" y="985"/>
                </a:lnTo>
                <a:lnTo>
                  <a:pt x="678" y="980"/>
                </a:lnTo>
                <a:lnTo>
                  <a:pt x="674" y="974"/>
                </a:lnTo>
                <a:lnTo>
                  <a:pt x="668" y="966"/>
                </a:lnTo>
                <a:lnTo>
                  <a:pt x="668" y="966"/>
                </a:lnTo>
                <a:lnTo>
                  <a:pt x="669" y="966"/>
                </a:lnTo>
                <a:lnTo>
                  <a:pt x="671" y="964"/>
                </a:lnTo>
                <a:lnTo>
                  <a:pt x="674" y="962"/>
                </a:lnTo>
                <a:lnTo>
                  <a:pt x="674" y="960"/>
                </a:lnTo>
                <a:lnTo>
                  <a:pt x="675" y="957"/>
                </a:lnTo>
                <a:lnTo>
                  <a:pt x="675" y="953"/>
                </a:lnTo>
                <a:lnTo>
                  <a:pt x="675" y="953"/>
                </a:lnTo>
                <a:lnTo>
                  <a:pt x="671" y="942"/>
                </a:lnTo>
                <a:lnTo>
                  <a:pt x="662" y="925"/>
                </a:lnTo>
                <a:lnTo>
                  <a:pt x="633" y="873"/>
                </a:lnTo>
                <a:lnTo>
                  <a:pt x="600" y="816"/>
                </a:lnTo>
                <a:lnTo>
                  <a:pt x="575" y="774"/>
                </a:lnTo>
                <a:lnTo>
                  <a:pt x="575" y="774"/>
                </a:lnTo>
                <a:lnTo>
                  <a:pt x="557" y="744"/>
                </a:lnTo>
                <a:lnTo>
                  <a:pt x="541" y="717"/>
                </a:lnTo>
                <a:lnTo>
                  <a:pt x="526" y="691"/>
                </a:lnTo>
                <a:lnTo>
                  <a:pt x="519" y="681"/>
                </a:lnTo>
                <a:lnTo>
                  <a:pt x="512" y="671"/>
                </a:lnTo>
                <a:lnTo>
                  <a:pt x="512" y="671"/>
                </a:lnTo>
                <a:lnTo>
                  <a:pt x="498" y="656"/>
                </a:lnTo>
                <a:lnTo>
                  <a:pt x="486" y="641"/>
                </a:lnTo>
                <a:lnTo>
                  <a:pt x="477" y="629"/>
                </a:lnTo>
                <a:lnTo>
                  <a:pt x="467" y="619"/>
                </a:lnTo>
                <a:lnTo>
                  <a:pt x="467" y="619"/>
                </a:lnTo>
                <a:lnTo>
                  <a:pt x="453" y="603"/>
                </a:lnTo>
                <a:lnTo>
                  <a:pt x="434" y="577"/>
                </a:lnTo>
                <a:lnTo>
                  <a:pt x="418" y="553"/>
                </a:lnTo>
                <a:lnTo>
                  <a:pt x="409" y="540"/>
                </a:lnTo>
                <a:lnTo>
                  <a:pt x="409" y="540"/>
                </a:lnTo>
                <a:lnTo>
                  <a:pt x="400" y="522"/>
                </a:lnTo>
                <a:lnTo>
                  <a:pt x="381" y="484"/>
                </a:lnTo>
                <a:lnTo>
                  <a:pt x="352" y="432"/>
                </a:lnTo>
                <a:lnTo>
                  <a:pt x="352" y="432"/>
                </a:lnTo>
                <a:lnTo>
                  <a:pt x="361" y="398"/>
                </a:lnTo>
                <a:lnTo>
                  <a:pt x="367" y="372"/>
                </a:lnTo>
                <a:lnTo>
                  <a:pt x="369" y="355"/>
                </a:lnTo>
                <a:lnTo>
                  <a:pt x="369" y="355"/>
                </a:lnTo>
                <a:lnTo>
                  <a:pt x="369" y="340"/>
                </a:lnTo>
                <a:lnTo>
                  <a:pt x="369" y="332"/>
                </a:lnTo>
                <a:lnTo>
                  <a:pt x="367" y="320"/>
                </a:lnTo>
                <a:lnTo>
                  <a:pt x="367" y="320"/>
                </a:lnTo>
                <a:lnTo>
                  <a:pt x="367" y="313"/>
                </a:lnTo>
                <a:lnTo>
                  <a:pt x="367" y="306"/>
                </a:lnTo>
                <a:lnTo>
                  <a:pt x="368" y="299"/>
                </a:lnTo>
                <a:lnTo>
                  <a:pt x="371" y="293"/>
                </a:lnTo>
                <a:lnTo>
                  <a:pt x="375" y="282"/>
                </a:lnTo>
                <a:lnTo>
                  <a:pt x="379" y="276"/>
                </a:lnTo>
                <a:lnTo>
                  <a:pt x="379" y="276"/>
                </a:lnTo>
                <a:lnTo>
                  <a:pt x="385" y="275"/>
                </a:lnTo>
                <a:lnTo>
                  <a:pt x="395" y="274"/>
                </a:lnTo>
                <a:lnTo>
                  <a:pt x="429" y="269"/>
                </a:lnTo>
                <a:lnTo>
                  <a:pt x="493" y="261"/>
                </a:lnTo>
                <a:lnTo>
                  <a:pt x="493" y="261"/>
                </a:lnTo>
                <a:lnTo>
                  <a:pt x="510" y="259"/>
                </a:lnTo>
                <a:lnTo>
                  <a:pt x="525" y="255"/>
                </a:lnTo>
                <a:lnTo>
                  <a:pt x="531" y="253"/>
                </a:lnTo>
                <a:lnTo>
                  <a:pt x="536" y="250"/>
                </a:lnTo>
                <a:lnTo>
                  <a:pt x="540" y="248"/>
                </a:lnTo>
                <a:lnTo>
                  <a:pt x="543" y="244"/>
                </a:lnTo>
                <a:lnTo>
                  <a:pt x="543" y="244"/>
                </a:lnTo>
                <a:lnTo>
                  <a:pt x="545" y="235"/>
                </a:lnTo>
                <a:lnTo>
                  <a:pt x="546" y="223"/>
                </a:lnTo>
                <a:lnTo>
                  <a:pt x="546" y="216"/>
                </a:lnTo>
                <a:lnTo>
                  <a:pt x="545" y="208"/>
                </a:lnTo>
                <a:lnTo>
                  <a:pt x="544" y="201"/>
                </a:lnTo>
                <a:lnTo>
                  <a:pt x="540" y="194"/>
                </a:lnTo>
                <a:lnTo>
                  <a:pt x="540" y="194"/>
                </a:lnTo>
                <a:lnTo>
                  <a:pt x="529" y="171"/>
                </a:lnTo>
                <a:lnTo>
                  <a:pt x="524" y="163"/>
                </a:lnTo>
                <a:lnTo>
                  <a:pt x="518" y="156"/>
                </a:lnTo>
                <a:lnTo>
                  <a:pt x="518" y="156"/>
                </a:lnTo>
                <a:lnTo>
                  <a:pt x="510" y="148"/>
                </a:lnTo>
                <a:lnTo>
                  <a:pt x="499" y="141"/>
                </a:lnTo>
                <a:lnTo>
                  <a:pt x="486" y="132"/>
                </a:lnTo>
                <a:lnTo>
                  <a:pt x="483" y="127"/>
                </a:lnTo>
                <a:lnTo>
                  <a:pt x="483" y="127"/>
                </a:lnTo>
                <a:lnTo>
                  <a:pt x="473" y="88"/>
                </a:lnTo>
                <a:lnTo>
                  <a:pt x="473" y="88"/>
                </a:lnTo>
                <a:lnTo>
                  <a:pt x="470" y="79"/>
                </a:lnTo>
                <a:lnTo>
                  <a:pt x="468" y="77"/>
                </a:lnTo>
                <a:lnTo>
                  <a:pt x="466" y="76"/>
                </a:lnTo>
                <a:lnTo>
                  <a:pt x="466" y="76"/>
                </a:lnTo>
                <a:lnTo>
                  <a:pt x="460" y="75"/>
                </a:lnTo>
                <a:lnTo>
                  <a:pt x="458" y="75"/>
                </a:lnTo>
                <a:lnTo>
                  <a:pt x="455" y="76"/>
                </a:lnTo>
                <a:lnTo>
                  <a:pt x="455" y="76"/>
                </a:lnTo>
                <a:lnTo>
                  <a:pt x="455" y="76"/>
                </a:lnTo>
                <a:lnTo>
                  <a:pt x="454" y="76"/>
                </a:lnTo>
                <a:lnTo>
                  <a:pt x="454" y="73"/>
                </a:lnTo>
                <a:lnTo>
                  <a:pt x="452" y="72"/>
                </a:lnTo>
                <a:lnTo>
                  <a:pt x="450" y="71"/>
                </a:lnTo>
                <a:lnTo>
                  <a:pt x="446" y="71"/>
                </a:lnTo>
                <a:lnTo>
                  <a:pt x="446" y="71"/>
                </a:lnTo>
                <a:lnTo>
                  <a:pt x="434" y="71"/>
                </a:lnTo>
                <a:lnTo>
                  <a:pt x="431" y="72"/>
                </a:lnTo>
                <a:lnTo>
                  <a:pt x="431" y="72"/>
                </a:lnTo>
                <a:lnTo>
                  <a:pt x="424" y="73"/>
                </a:lnTo>
                <a:lnTo>
                  <a:pt x="420" y="73"/>
                </a:lnTo>
                <a:lnTo>
                  <a:pt x="416" y="72"/>
                </a:lnTo>
                <a:lnTo>
                  <a:pt x="416" y="72"/>
                </a:lnTo>
                <a:lnTo>
                  <a:pt x="414" y="71"/>
                </a:lnTo>
                <a:lnTo>
                  <a:pt x="408" y="71"/>
                </a:lnTo>
                <a:lnTo>
                  <a:pt x="408" y="71"/>
                </a:lnTo>
                <a:lnTo>
                  <a:pt x="401" y="71"/>
                </a:lnTo>
                <a:lnTo>
                  <a:pt x="400" y="71"/>
                </a:lnTo>
                <a:lnTo>
                  <a:pt x="398" y="72"/>
                </a:lnTo>
                <a:lnTo>
                  <a:pt x="398" y="72"/>
                </a:lnTo>
                <a:lnTo>
                  <a:pt x="394" y="77"/>
                </a:lnTo>
                <a:lnTo>
                  <a:pt x="393" y="79"/>
                </a:lnTo>
                <a:lnTo>
                  <a:pt x="393" y="79"/>
                </a:lnTo>
                <a:lnTo>
                  <a:pt x="386" y="70"/>
                </a:lnTo>
                <a:lnTo>
                  <a:pt x="380" y="62"/>
                </a:lnTo>
                <a:lnTo>
                  <a:pt x="374" y="57"/>
                </a:lnTo>
                <a:lnTo>
                  <a:pt x="374" y="57"/>
                </a:lnTo>
                <a:lnTo>
                  <a:pt x="365" y="52"/>
                </a:lnTo>
                <a:lnTo>
                  <a:pt x="360" y="49"/>
                </a:lnTo>
                <a:lnTo>
                  <a:pt x="355" y="45"/>
                </a:lnTo>
                <a:lnTo>
                  <a:pt x="355" y="45"/>
                </a:lnTo>
                <a:lnTo>
                  <a:pt x="342" y="32"/>
                </a:lnTo>
                <a:lnTo>
                  <a:pt x="335" y="26"/>
                </a:lnTo>
                <a:lnTo>
                  <a:pt x="330" y="23"/>
                </a:lnTo>
                <a:lnTo>
                  <a:pt x="330" y="23"/>
                </a:lnTo>
                <a:lnTo>
                  <a:pt x="322" y="26"/>
                </a:lnTo>
                <a:lnTo>
                  <a:pt x="308" y="33"/>
                </a:lnTo>
                <a:lnTo>
                  <a:pt x="288" y="44"/>
                </a:lnTo>
                <a:lnTo>
                  <a:pt x="288" y="44"/>
                </a:lnTo>
                <a:close/>
                <a:moveTo>
                  <a:pt x="23" y="873"/>
                </a:moveTo>
                <a:lnTo>
                  <a:pt x="98" y="908"/>
                </a:lnTo>
                <a:lnTo>
                  <a:pt x="98" y="908"/>
                </a:lnTo>
                <a:lnTo>
                  <a:pt x="91" y="924"/>
                </a:lnTo>
                <a:lnTo>
                  <a:pt x="83" y="947"/>
                </a:lnTo>
                <a:lnTo>
                  <a:pt x="83" y="947"/>
                </a:lnTo>
                <a:lnTo>
                  <a:pt x="80" y="955"/>
                </a:lnTo>
                <a:lnTo>
                  <a:pt x="78" y="964"/>
                </a:lnTo>
                <a:lnTo>
                  <a:pt x="77" y="973"/>
                </a:lnTo>
                <a:lnTo>
                  <a:pt x="77" y="973"/>
                </a:lnTo>
                <a:lnTo>
                  <a:pt x="79" y="973"/>
                </a:lnTo>
                <a:lnTo>
                  <a:pt x="80" y="975"/>
                </a:lnTo>
                <a:lnTo>
                  <a:pt x="82" y="977"/>
                </a:lnTo>
                <a:lnTo>
                  <a:pt x="80" y="978"/>
                </a:lnTo>
                <a:lnTo>
                  <a:pt x="79" y="980"/>
                </a:lnTo>
                <a:lnTo>
                  <a:pt x="76" y="981"/>
                </a:lnTo>
                <a:lnTo>
                  <a:pt x="76" y="981"/>
                </a:lnTo>
                <a:lnTo>
                  <a:pt x="65" y="986"/>
                </a:lnTo>
                <a:lnTo>
                  <a:pt x="52" y="990"/>
                </a:lnTo>
                <a:lnTo>
                  <a:pt x="45" y="990"/>
                </a:lnTo>
                <a:lnTo>
                  <a:pt x="39" y="990"/>
                </a:lnTo>
                <a:lnTo>
                  <a:pt x="33" y="988"/>
                </a:lnTo>
                <a:lnTo>
                  <a:pt x="29" y="985"/>
                </a:lnTo>
                <a:lnTo>
                  <a:pt x="29" y="985"/>
                </a:lnTo>
                <a:lnTo>
                  <a:pt x="24" y="980"/>
                </a:lnTo>
                <a:lnTo>
                  <a:pt x="21" y="975"/>
                </a:lnTo>
                <a:lnTo>
                  <a:pt x="19" y="970"/>
                </a:lnTo>
                <a:lnTo>
                  <a:pt x="18" y="964"/>
                </a:lnTo>
                <a:lnTo>
                  <a:pt x="17" y="952"/>
                </a:lnTo>
                <a:lnTo>
                  <a:pt x="18" y="939"/>
                </a:lnTo>
                <a:lnTo>
                  <a:pt x="18" y="939"/>
                </a:lnTo>
                <a:lnTo>
                  <a:pt x="23" y="873"/>
                </a:lnTo>
                <a:lnTo>
                  <a:pt x="23" y="8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D38149C2-A9BB-491B-BE14-367D0D5F4D7A}"/>
              </a:ext>
            </a:extLst>
          </p:cNvPr>
          <p:cNvSpPr>
            <a:spLocks/>
          </p:cNvSpPr>
          <p:nvPr/>
        </p:nvSpPr>
        <p:spPr bwMode="auto">
          <a:xfrm>
            <a:off x="8373380" y="2755609"/>
            <a:ext cx="801001" cy="1624672"/>
          </a:xfrm>
          <a:custGeom>
            <a:avLst/>
            <a:gdLst>
              <a:gd name="T0" fmla="*/ 3 w 636"/>
              <a:gd name="T1" fmla="*/ 307 h 1290"/>
              <a:gd name="T2" fmla="*/ 3 w 636"/>
              <a:gd name="T3" fmla="*/ 347 h 1290"/>
              <a:gd name="T4" fmla="*/ 4 w 636"/>
              <a:gd name="T5" fmla="*/ 387 h 1290"/>
              <a:gd name="T6" fmla="*/ 9 w 636"/>
              <a:gd name="T7" fmla="*/ 440 h 1290"/>
              <a:gd name="T8" fmla="*/ 8 w 636"/>
              <a:gd name="T9" fmla="*/ 473 h 1290"/>
              <a:gd name="T10" fmla="*/ 23 w 636"/>
              <a:gd name="T11" fmla="*/ 488 h 1290"/>
              <a:gd name="T12" fmla="*/ 49 w 636"/>
              <a:gd name="T13" fmla="*/ 482 h 1290"/>
              <a:gd name="T14" fmla="*/ 39 w 636"/>
              <a:gd name="T15" fmla="*/ 475 h 1290"/>
              <a:gd name="T16" fmla="*/ 53 w 636"/>
              <a:gd name="T17" fmla="*/ 454 h 1290"/>
              <a:gd name="T18" fmla="*/ 58 w 636"/>
              <a:gd name="T19" fmla="*/ 435 h 1290"/>
              <a:gd name="T20" fmla="*/ 100 w 636"/>
              <a:gd name="T21" fmla="*/ 352 h 1290"/>
              <a:gd name="T22" fmla="*/ 125 w 636"/>
              <a:gd name="T23" fmla="*/ 317 h 1290"/>
              <a:gd name="T24" fmla="*/ 142 w 636"/>
              <a:gd name="T25" fmla="*/ 301 h 1290"/>
              <a:gd name="T26" fmla="*/ 162 w 636"/>
              <a:gd name="T27" fmla="*/ 505 h 1290"/>
              <a:gd name="T28" fmla="*/ 162 w 636"/>
              <a:gd name="T29" fmla="*/ 571 h 1290"/>
              <a:gd name="T30" fmla="*/ 179 w 636"/>
              <a:gd name="T31" fmla="*/ 647 h 1290"/>
              <a:gd name="T32" fmla="*/ 206 w 636"/>
              <a:gd name="T33" fmla="*/ 683 h 1290"/>
              <a:gd name="T34" fmla="*/ 211 w 636"/>
              <a:gd name="T35" fmla="*/ 730 h 1290"/>
              <a:gd name="T36" fmla="*/ 184 w 636"/>
              <a:gd name="T37" fmla="*/ 865 h 1290"/>
              <a:gd name="T38" fmla="*/ 145 w 636"/>
              <a:gd name="T39" fmla="*/ 960 h 1290"/>
              <a:gd name="T40" fmla="*/ 83 w 636"/>
              <a:gd name="T41" fmla="*/ 1137 h 1290"/>
              <a:gd name="T42" fmla="*/ 71 w 636"/>
              <a:gd name="T43" fmla="*/ 1184 h 1290"/>
              <a:gd name="T44" fmla="*/ 74 w 636"/>
              <a:gd name="T45" fmla="*/ 1207 h 1290"/>
              <a:gd name="T46" fmla="*/ 43 w 636"/>
              <a:gd name="T47" fmla="*/ 1244 h 1290"/>
              <a:gd name="T48" fmla="*/ 24 w 636"/>
              <a:gd name="T49" fmla="*/ 1277 h 1290"/>
              <a:gd name="T50" fmla="*/ 43 w 636"/>
              <a:gd name="T51" fmla="*/ 1290 h 1290"/>
              <a:gd name="T52" fmla="*/ 96 w 636"/>
              <a:gd name="T53" fmla="*/ 1277 h 1290"/>
              <a:gd name="T54" fmla="*/ 154 w 636"/>
              <a:gd name="T55" fmla="*/ 1258 h 1290"/>
              <a:gd name="T56" fmla="*/ 192 w 636"/>
              <a:gd name="T57" fmla="*/ 1204 h 1290"/>
              <a:gd name="T58" fmla="*/ 218 w 636"/>
              <a:gd name="T59" fmla="*/ 1193 h 1290"/>
              <a:gd name="T60" fmla="*/ 277 w 636"/>
              <a:gd name="T61" fmla="*/ 1069 h 1290"/>
              <a:gd name="T62" fmla="*/ 361 w 636"/>
              <a:gd name="T63" fmla="*/ 970 h 1290"/>
              <a:gd name="T64" fmla="*/ 393 w 636"/>
              <a:gd name="T65" fmla="*/ 956 h 1290"/>
              <a:gd name="T66" fmla="*/ 429 w 636"/>
              <a:gd name="T67" fmla="*/ 933 h 1290"/>
              <a:gd name="T68" fmla="*/ 450 w 636"/>
              <a:gd name="T69" fmla="*/ 890 h 1290"/>
              <a:gd name="T70" fmla="*/ 451 w 636"/>
              <a:gd name="T71" fmla="*/ 838 h 1290"/>
              <a:gd name="T72" fmla="*/ 463 w 636"/>
              <a:gd name="T73" fmla="*/ 700 h 1290"/>
              <a:gd name="T74" fmla="*/ 484 w 636"/>
              <a:gd name="T75" fmla="*/ 642 h 1290"/>
              <a:gd name="T76" fmla="*/ 557 w 636"/>
              <a:gd name="T77" fmla="*/ 579 h 1290"/>
              <a:gd name="T78" fmla="*/ 627 w 636"/>
              <a:gd name="T79" fmla="*/ 494 h 1290"/>
              <a:gd name="T80" fmla="*/ 633 w 636"/>
              <a:gd name="T81" fmla="*/ 459 h 1290"/>
              <a:gd name="T82" fmla="*/ 570 w 636"/>
              <a:gd name="T83" fmla="*/ 359 h 1290"/>
              <a:gd name="T84" fmla="*/ 505 w 636"/>
              <a:gd name="T85" fmla="*/ 212 h 1290"/>
              <a:gd name="T86" fmla="*/ 483 w 636"/>
              <a:gd name="T87" fmla="*/ 181 h 1290"/>
              <a:gd name="T88" fmla="*/ 444 w 636"/>
              <a:gd name="T89" fmla="*/ 145 h 1290"/>
              <a:gd name="T90" fmla="*/ 379 w 636"/>
              <a:gd name="T91" fmla="*/ 121 h 1290"/>
              <a:gd name="T92" fmla="*/ 292 w 636"/>
              <a:gd name="T93" fmla="*/ 80 h 1290"/>
              <a:gd name="T94" fmla="*/ 250 w 636"/>
              <a:gd name="T95" fmla="*/ 37 h 1290"/>
              <a:gd name="T96" fmla="*/ 227 w 636"/>
              <a:gd name="T97" fmla="*/ 20 h 1290"/>
              <a:gd name="T98" fmla="*/ 176 w 636"/>
              <a:gd name="T99" fmla="*/ 2 h 1290"/>
              <a:gd name="T100" fmla="*/ 155 w 636"/>
              <a:gd name="T101" fmla="*/ 4 h 1290"/>
              <a:gd name="T102" fmla="*/ 109 w 636"/>
              <a:gd name="T103" fmla="*/ 29 h 1290"/>
              <a:gd name="T104" fmla="*/ 91 w 636"/>
              <a:gd name="T105" fmla="*/ 38 h 1290"/>
              <a:gd name="T106" fmla="*/ 74 w 636"/>
              <a:gd name="T107" fmla="*/ 60 h 1290"/>
              <a:gd name="T108" fmla="*/ 61 w 636"/>
              <a:gd name="T109" fmla="*/ 79 h 1290"/>
              <a:gd name="T110" fmla="*/ 52 w 636"/>
              <a:gd name="T111" fmla="*/ 91 h 1290"/>
              <a:gd name="T112" fmla="*/ 54 w 636"/>
              <a:gd name="T113" fmla="*/ 113 h 1290"/>
              <a:gd name="T114" fmla="*/ 61 w 636"/>
              <a:gd name="T115" fmla="*/ 130 h 1290"/>
              <a:gd name="T116" fmla="*/ 61 w 636"/>
              <a:gd name="T117" fmla="*/ 170 h 1290"/>
              <a:gd name="T118" fmla="*/ 73 w 636"/>
              <a:gd name="T119" fmla="*/ 187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6" h="1290">
                <a:moveTo>
                  <a:pt x="19" y="266"/>
                </a:moveTo>
                <a:lnTo>
                  <a:pt x="19" y="266"/>
                </a:lnTo>
                <a:lnTo>
                  <a:pt x="15" y="272"/>
                </a:lnTo>
                <a:lnTo>
                  <a:pt x="9" y="288"/>
                </a:lnTo>
                <a:lnTo>
                  <a:pt x="3" y="307"/>
                </a:lnTo>
                <a:lnTo>
                  <a:pt x="0" y="316"/>
                </a:lnTo>
                <a:lnTo>
                  <a:pt x="0" y="322"/>
                </a:lnTo>
                <a:lnTo>
                  <a:pt x="0" y="322"/>
                </a:lnTo>
                <a:lnTo>
                  <a:pt x="3" y="334"/>
                </a:lnTo>
                <a:lnTo>
                  <a:pt x="3" y="347"/>
                </a:lnTo>
                <a:lnTo>
                  <a:pt x="4" y="359"/>
                </a:lnTo>
                <a:lnTo>
                  <a:pt x="4" y="368"/>
                </a:lnTo>
                <a:lnTo>
                  <a:pt x="4" y="368"/>
                </a:lnTo>
                <a:lnTo>
                  <a:pt x="5" y="377"/>
                </a:lnTo>
                <a:lnTo>
                  <a:pt x="4" y="387"/>
                </a:lnTo>
                <a:lnTo>
                  <a:pt x="3" y="401"/>
                </a:lnTo>
                <a:lnTo>
                  <a:pt x="13" y="412"/>
                </a:lnTo>
                <a:lnTo>
                  <a:pt x="13" y="412"/>
                </a:lnTo>
                <a:lnTo>
                  <a:pt x="12" y="418"/>
                </a:lnTo>
                <a:lnTo>
                  <a:pt x="9" y="440"/>
                </a:lnTo>
                <a:lnTo>
                  <a:pt x="9" y="440"/>
                </a:lnTo>
                <a:lnTo>
                  <a:pt x="8" y="452"/>
                </a:lnTo>
                <a:lnTo>
                  <a:pt x="7" y="459"/>
                </a:lnTo>
                <a:lnTo>
                  <a:pt x="7" y="465"/>
                </a:lnTo>
                <a:lnTo>
                  <a:pt x="8" y="473"/>
                </a:lnTo>
                <a:lnTo>
                  <a:pt x="8" y="473"/>
                </a:lnTo>
                <a:lnTo>
                  <a:pt x="10" y="478"/>
                </a:lnTo>
                <a:lnTo>
                  <a:pt x="13" y="482"/>
                </a:lnTo>
                <a:lnTo>
                  <a:pt x="18" y="485"/>
                </a:lnTo>
                <a:lnTo>
                  <a:pt x="23" y="488"/>
                </a:lnTo>
                <a:lnTo>
                  <a:pt x="32" y="491"/>
                </a:lnTo>
                <a:lnTo>
                  <a:pt x="38" y="491"/>
                </a:lnTo>
                <a:lnTo>
                  <a:pt x="38" y="491"/>
                </a:lnTo>
                <a:lnTo>
                  <a:pt x="44" y="485"/>
                </a:lnTo>
                <a:lnTo>
                  <a:pt x="49" y="482"/>
                </a:lnTo>
                <a:lnTo>
                  <a:pt x="49" y="482"/>
                </a:lnTo>
                <a:lnTo>
                  <a:pt x="47" y="480"/>
                </a:lnTo>
                <a:lnTo>
                  <a:pt x="42" y="479"/>
                </a:lnTo>
                <a:lnTo>
                  <a:pt x="39" y="478"/>
                </a:lnTo>
                <a:lnTo>
                  <a:pt x="39" y="475"/>
                </a:lnTo>
                <a:lnTo>
                  <a:pt x="40" y="472"/>
                </a:lnTo>
                <a:lnTo>
                  <a:pt x="43" y="468"/>
                </a:lnTo>
                <a:lnTo>
                  <a:pt x="43" y="468"/>
                </a:lnTo>
                <a:lnTo>
                  <a:pt x="50" y="460"/>
                </a:lnTo>
                <a:lnTo>
                  <a:pt x="53" y="454"/>
                </a:lnTo>
                <a:lnTo>
                  <a:pt x="54" y="450"/>
                </a:lnTo>
                <a:lnTo>
                  <a:pt x="55" y="447"/>
                </a:lnTo>
                <a:lnTo>
                  <a:pt x="55" y="447"/>
                </a:lnTo>
                <a:lnTo>
                  <a:pt x="56" y="442"/>
                </a:lnTo>
                <a:lnTo>
                  <a:pt x="58" y="435"/>
                </a:lnTo>
                <a:lnTo>
                  <a:pt x="58" y="429"/>
                </a:lnTo>
                <a:lnTo>
                  <a:pt x="79" y="414"/>
                </a:lnTo>
                <a:lnTo>
                  <a:pt x="79" y="414"/>
                </a:lnTo>
                <a:lnTo>
                  <a:pt x="91" y="377"/>
                </a:lnTo>
                <a:lnTo>
                  <a:pt x="100" y="352"/>
                </a:lnTo>
                <a:lnTo>
                  <a:pt x="103" y="343"/>
                </a:lnTo>
                <a:lnTo>
                  <a:pt x="105" y="339"/>
                </a:lnTo>
                <a:lnTo>
                  <a:pt x="105" y="339"/>
                </a:lnTo>
                <a:lnTo>
                  <a:pt x="113" y="332"/>
                </a:lnTo>
                <a:lnTo>
                  <a:pt x="125" y="317"/>
                </a:lnTo>
                <a:lnTo>
                  <a:pt x="137" y="303"/>
                </a:lnTo>
                <a:lnTo>
                  <a:pt x="141" y="301"/>
                </a:lnTo>
                <a:lnTo>
                  <a:pt x="142" y="301"/>
                </a:lnTo>
                <a:lnTo>
                  <a:pt x="142" y="301"/>
                </a:lnTo>
                <a:lnTo>
                  <a:pt x="142" y="301"/>
                </a:lnTo>
                <a:lnTo>
                  <a:pt x="142" y="312"/>
                </a:lnTo>
                <a:lnTo>
                  <a:pt x="145" y="336"/>
                </a:lnTo>
                <a:lnTo>
                  <a:pt x="152" y="405"/>
                </a:lnTo>
                <a:lnTo>
                  <a:pt x="161" y="479"/>
                </a:lnTo>
                <a:lnTo>
                  <a:pt x="162" y="505"/>
                </a:lnTo>
                <a:lnTo>
                  <a:pt x="162" y="520"/>
                </a:lnTo>
                <a:lnTo>
                  <a:pt x="162" y="520"/>
                </a:lnTo>
                <a:lnTo>
                  <a:pt x="162" y="530"/>
                </a:lnTo>
                <a:lnTo>
                  <a:pt x="161" y="543"/>
                </a:lnTo>
                <a:lnTo>
                  <a:pt x="162" y="571"/>
                </a:lnTo>
                <a:lnTo>
                  <a:pt x="164" y="597"/>
                </a:lnTo>
                <a:lnTo>
                  <a:pt x="166" y="615"/>
                </a:lnTo>
                <a:lnTo>
                  <a:pt x="166" y="615"/>
                </a:lnTo>
                <a:lnTo>
                  <a:pt x="174" y="637"/>
                </a:lnTo>
                <a:lnTo>
                  <a:pt x="179" y="647"/>
                </a:lnTo>
                <a:lnTo>
                  <a:pt x="184" y="655"/>
                </a:lnTo>
                <a:lnTo>
                  <a:pt x="184" y="655"/>
                </a:lnTo>
                <a:lnTo>
                  <a:pt x="191" y="663"/>
                </a:lnTo>
                <a:lnTo>
                  <a:pt x="201" y="676"/>
                </a:lnTo>
                <a:lnTo>
                  <a:pt x="206" y="683"/>
                </a:lnTo>
                <a:lnTo>
                  <a:pt x="209" y="691"/>
                </a:lnTo>
                <a:lnTo>
                  <a:pt x="211" y="698"/>
                </a:lnTo>
                <a:lnTo>
                  <a:pt x="211" y="706"/>
                </a:lnTo>
                <a:lnTo>
                  <a:pt x="211" y="706"/>
                </a:lnTo>
                <a:lnTo>
                  <a:pt x="211" y="730"/>
                </a:lnTo>
                <a:lnTo>
                  <a:pt x="212" y="761"/>
                </a:lnTo>
                <a:lnTo>
                  <a:pt x="215" y="801"/>
                </a:lnTo>
                <a:lnTo>
                  <a:pt x="215" y="801"/>
                </a:lnTo>
                <a:lnTo>
                  <a:pt x="205" y="819"/>
                </a:lnTo>
                <a:lnTo>
                  <a:pt x="184" y="865"/>
                </a:lnTo>
                <a:lnTo>
                  <a:pt x="171" y="893"/>
                </a:lnTo>
                <a:lnTo>
                  <a:pt x="160" y="919"/>
                </a:lnTo>
                <a:lnTo>
                  <a:pt x="150" y="941"/>
                </a:lnTo>
                <a:lnTo>
                  <a:pt x="145" y="960"/>
                </a:lnTo>
                <a:lnTo>
                  <a:pt x="145" y="960"/>
                </a:lnTo>
                <a:lnTo>
                  <a:pt x="140" y="979"/>
                </a:lnTo>
                <a:lnTo>
                  <a:pt x="133" y="1003"/>
                </a:lnTo>
                <a:lnTo>
                  <a:pt x="111" y="1060"/>
                </a:lnTo>
                <a:lnTo>
                  <a:pt x="83" y="1137"/>
                </a:lnTo>
                <a:lnTo>
                  <a:pt x="83" y="1137"/>
                </a:lnTo>
                <a:lnTo>
                  <a:pt x="75" y="1163"/>
                </a:lnTo>
                <a:lnTo>
                  <a:pt x="71" y="1177"/>
                </a:lnTo>
                <a:lnTo>
                  <a:pt x="71" y="1182"/>
                </a:lnTo>
                <a:lnTo>
                  <a:pt x="71" y="1184"/>
                </a:lnTo>
                <a:lnTo>
                  <a:pt x="71" y="1184"/>
                </a:lnTo>
                <a:lnTo>
                  <a:pt x="73" y="1189"/>
                </a:lnTo>
                <a:lnTo>
                  <a:pt x="73" y="1194"/>
                </a:lnTo>
                <a:lnTo>
                  <a:pt x="73" y="1201"/>
                </a:lnTo>
                <a:lnTo>
                  <a:pt x="73" y="1201"/>
                </a:lnTo>
                <a:lnTo>
                  <a:pt x="74" y="1207"/>
                </a:lnTo>
                <a:lnTo>
                  <a:pt x="75" y="1212"/>
                </a:lnTo>
                <a:lnTo>
                  <a:pt x="74" y="1216"/>
                </a:lnTo>
                <a:lnTo>
                  <a:pt x="74" y="1216"/>
                </a:lnTo>
                <a:lnTo>
                  <a:pt x="63" y="1226"/>
                </a:lnTo>
                <a:lnTo>
                  <a:pt x="43" y="1244"/>
                </a:lnTo>
                <a:lnTo>
                  <a:pt x="34" y="1254"/>
                </a:lnTo>
                <a:lnTo>
                  <a:pt x="27" y="1265"/>
                </a:lnTo>
                <a:lnTo>
                  <a:pt x="24" y="1269"/>
                </a:lnTo>
                <a:lnTo>
                  <a:pt x="24" y="1274"/>
                </a:lnTo>
                <a:lnTo>
                  <a:pt x="24" y="1277"/>
                </a:lnTo>
                <a:lnTo>
                  <a:pt x="27" y="1279"/>
                </a:lnTo>
                <a:lnTo>
                  <a:pt x="27" y="1279"/>
                </a:lnTo>
                <a:lnTo>
                  <a:pt x="35" y="1288"/>
                </a:lnTo>
                <a:lnTo>
                  <a:pt x="39" y="1289"/>
                </a:lnTo>
                <a:lnTo>
                  <a:pt x="43" y="1290"/>
                </a:lnTo>
                <a:lnTo>
                  <a:pt x="49" y="1290"/>
                </a:lnTo>
                <a:lnTo>
                  <a:pt x="56" y="1289"/>
                </a:lnTo>
                <a:lnTo>
                  <a:pt x="81" y="1282"/>
                </a:lnTo>
                <a:lnTo>
                  <a:pt x="81" y="1282"/>
                </a:lnTo>
                <a:lnTo>
                  <a:pt x="96" y="1277"/>
                </a:lnTo>
                <a:lnTo>
                  <a:pt x="110" y="1274"/>
                </a:lnTo>
                <a:lnTo>
                  <a:pt x="131" y="1269"/>
                </a:lnTo>
                <a:lnTo>
                  <a:pt x="139" y="1267"/>
                </a:lnTo>
                <a:lnTo>
                  <a:pt x="146" y="1263"/>
                </a:lnTo>
                <a:lnTo>
                  <a:pt x="154" y="1258"/>
                </a:lnTo>
                <a:lnTo>
                  <a:pt x="160" y="1252"/>
                </a:lnTo>
                <a:lnTo>
                  <a:pt x="160" y="1252"/>
                </a:lnTo>
                <a:lnTo>
                  <a:pt x="181" y="1221"/>
                </a:lnTo>
                <a:lnTo>
                  <a:pt x="189" y="1209"/>
                </a:lnTo>
                <a:lnTo>
                  <a:pt x="192" y="1204"/>
                </a:lnTo>
                <a:lnTo>
                  <a:pt x="192" y="1204"/>
                </a:lnTo>
                <a:lnTo>
                  <a:pt x="199" y="1203"/>
                </a:lnTo>
                <a:lnTo>
                  <a:pt x="207" y="1201"/>
                </a:lnTo>
                <a:lnTo>
                  <a:pt x="212" y="1198"/>
                </a:lnTo>
                <a:lnTo>
                  <a:pt x="218" y="1193"/>
                </a:lnTo>
                <a:lnTo>
                  <a:pt x="225" y="1187"/>
                </a:lnTo>
                <a:lnTo>
                  <a:pt x="230" y="1177"/>
                </a:lnTo>
                <a:lnTo>
                  <a:pt x="230" y="1177"/>
                </a:lnTo>
                <a:lnTo>
                  <a:pt x="248" y="1135"/>
                </a:lnTo>
                <a:lnTo>
                  <a:pt x="277" y="1069"/>
                </a:lnTo>
                <a:lnTo>
                  <a:pt x="314" y="979"/>
                </a:lnTo>
                <a:lnTo>
                  <a:pt x="314" y="979"/>
                </a:lnTo>
                <a:lnTo>
                  <a:pt x="354" y="973"/>
                </a:lnTo>
                <a:lnTo>
                  <a:pt x="354" y="973"/>
                </a:lnTo>
                <a:lnTo>
                  <a:pt x="361" y="970"/>
                </a:lnTo>
                <a:lnTo>
                  <a:pt x="368" y="968"/>
                </a:lnTo>
                <a:lnTo>
                  <a:pt x="385" y="958"/>
                </a:lnTo>
                <a:lnTo>
                  <a:pt x="385" y="958"/>
                </a:lnTo>
                <a:lnTo>
                  <a:pt x="389" y="956"/>
                </a:lnTo>
                <a:lnTo>
                  <a:pt x="393" y="956"/>
                </a:lnTo>
                <a:lnTo>
                  <a:pt x="400" y="955"/>
                </a:lnTo>
                <a:lnTo>
                  <a:pt x="405" y="954"/>
                </a:lnTo>
                <a:lnTo>
                  <a:pt x="412" y="950"/>
                </a:lnTo>
                <a:lnTo>
                  <a:pt x="419" y="944"/>
                </a:lnTo>
                <a:lnTo>
                  <a:pt x="429" y="933"/>
                </a:lnTo>
                <a:lnTo>
                  <a:pt x="429" y="933"/>
                </a:lnTo>
                <a:lnTo>
                  <a:pt x="434" y="926"/>
                </a:lnTo>
                <a:lnTo>
                  <a:pt x="438" y="920"/>
                </a:lnTo>
                <a:lnTo>
                  <a:pt x="445" y="905"/>
                </a:lnTo>
                <a:lnTo>
                  <a:pt x="450" y="890"/>
                </a:lnTo>
                <a:lnTo>
                  <a:pt x="453" y="877"/>
                </a:lnTo>
                <a:lnTo>
                  <a:pt x="454" y="863"/>
                </a:lnTo>
                <a:lnTo>
                  <a:pt x="454" y="852"/>
                </a:lnTo>
                <a:lnTo>
                  <a:pt x="453" y="843"/>
                </a:lnTo>
                <a:lnTo>
                  <a:pt x="451" y="838"/>
                </a:lnTo>
                <a:lnTo>
                  <a:pt x="423" y="798"/>
                </a:lnTo>
                <a:lnTo>
                  <a:pt x="430" y="752"/>
                </a:lnTo>
                <a:lnTo>
                  <a:pt x="430" y="752"/>
                </a:lnTo>
                <a:lnTo>
                  <a:pt x="449" y="722"/>
                </a:lnTo>
                <a:lnTo>
                  <a:pt x="463" y="700"/>
                </a:lnTo>
                <a:lnTo>
                  <a:pt x="471" y="686"/>
                </a:lnTo>
                <a:lnTo>
                  <a:pt x="471" y="686"/>
                </a:lnTo>
                <a:lnTo>
                  <a:pt x="479" y="661"/>
                </a:lnTo>
                <a:lnTo>
                  <a:pt x="484" y="642"/>
                </a:lnTo>
                <a:lnTo>
                  <a:pt x="484" y="642"/>
                </a:lnTo>
                <a:lnTo>
                  <a:pt x="491" y="637"/>
                </a:lnTo>
                <a:lnTo>
                  <a:pt x="511" y="622"/>
                </a:lnTo>
                <a:lnTo>
                  <a:pt x="525" y="611"/>
                </a:lnTo>
                <a:lnTo>
                  <a:pt x="541" y="596"/>
                </a:lnTo>
                <a:lnTo>
                  <a:pt x="557" y="579"/>
                </a:lnTo>
                <a:lnTo>
                  <a:pt x="576" y="559"/>
                </a:lnTo>
                <a:lnTo>
                  <a:pt x="576" y="559"/>
                </a:lnTo>
                <a:lnTo>
                  <a:pt x="607" y="521"/>
                </a:lnTo>
                <a:lnTo>
                  <a:pt x="618" y="506"/>
                </a:lnTo>
                <a:lnTo>
                  <a:pt x="627" y="494"/>
                </a:lnTo>
                <a:lnTo>
                  <a:pt x="633" y="483"/>
                </a:lnTo>
                <a:lnTo>
                  <a:pt x="636" y="473"/>
                </a:lnTo>
                <a:lnTo>
                  <a:pt x="636" y="465"/>
                </a:lnTo>
                <a:lnTo>
                  <a:pt x="633" y="459"/>
                </a:lnTo>
                <a:lnTo>
                  <a:pt x="633" y="459"/>
                </a:lnTo>
                <a:lnTo>
                  <a:pt x="621" y="438"/>
                </a:lnTo>
                <a:lnTo>
                  <a:pt x="600" y="407"/>
                </a:lnTo>
                <a:lnTo>
                  <a:pt x="580" y="378"/>
                </a:lnTo>
                <a:lnTo>
                  <a:pt x="572" y="367"/>
                </a:lnTo>
                <a:lnTo>
                  <a:pt x="570" y="359"/>
                </a:lnTo>
                <a:lnTo>
                  <a:pt x="570" y="359"/>
                </a:lnTo>
                <a:lnTo>
                  <a:pt x="557" y="328"/>
                </a:lnTo>
                <a:lnTo>
                  <a:pt x="531" y="270"/>
                </a:lnTo>
                <a:lnTo>
                  <a:pt x="518" y="240"/>
                </a:lnTo>
                <a:lnTo>
                  <a:pt x="505" y="212"/>
                </a:lnTo>
                <a:lnTo>
                  <a:pt x="494" y="192"/>
                </a:lnTo>
                <a:lnTo>
                  <a:pt x="490" y="187"/>
                </a:lnTo>
                <a:lnTo>
                  <a:pt x="488" y="184"/>
                </a:lnTo>
                <a:lnTo>
                  <a:pt x="488" y="184"/>
                </a:lnTo>
                <a:lnTo>
                  <a:pt x="483" y="181"/>
                </a:lnTo>
                <a:lnTo>
                  <a:pt x="479" y="177"/>
                </a:lnTo>
                <a:lnTo>
                  <a:pt x="468" y="166"/>
                </a:lnTo>
                <a:lnTo>
                  <a:pt x="456" y="154"/>
                </a:lnTo>
                <a:lnTo>
                  <a:pt x="450" y="149"/>
                </a:lnTo>
                <a:lnTo>
                  <a:pt x="444" y="145"/>
                </a:lnTo>
                <a:lnTo>
                  <a:pt x="444" y="145"/>
                </a:lnTo>
                <a:lnTo>
                  <a:pt x="428" y="139"/>
                </a:lnTo>
                <a:lnTo>
                  <a:pt x="409" y="133"/>
                </a:lnTo>
                <a:lnTo>
                  <a:pt x="392" y="126"/>
                </a:lnTo>
                <a:lnTo>
                  <a:pt x="379" y="121"/>
                </a:lnTo>
                <a:lnTo>
                  <a:pt x="379" y="121"/>
                </a:lnTo>
                <a:lnTo>
                  <a:pt x="364" y="114"/>
                </a:lnTo>
                <a:lnTo>
                  <a:pt x="339" y="103"/>
                </a:lnTo>
                <a:lnTo>
                  <a:pt x="307" y="90"/>
                </a:lnTo>
                <a:lnTo>
                  <a:pt x="292" y="80"/>
                </a:lnTo>
                <a:lnTo>
                  <a:pt x="292" y="80"/>
                </a:lnTo>
                <a:lnTo>
                  <a:pt x="267" y="49"/>
                </a:lnTo>
                <a:lnTo>
                  <a:pt x="267" y="49"/>
                </a:lnTo>
                <a:lnTo>
                  <a:pt x="261" y="44"/>
                </a:lnTo>
                <a:lnTo>
                  <a:pt x="250" y="37"/>
                </a:lnTo>
                <a:lnTo>
                  <a:pt x="237" y="29"/>
                </a:lnTo>
                <a:lnTo>
                  <a:pt x="232" y="27"/>
                </a:lnTo>
                <a:lnTo>
                  <a:pt x="230" y="23"/>
                </a:lnTo>
                <a:lnTo>
                  <a:pt x="230" y="23"/>
                </a:lnTo>
                <a:lnTo>
                  <a:pt x="227" y="20"/>
                </a:lnTo>
                <a:lnTo>
                  <a:pt x="221" y="18"/>
                </a:lnTo>
                <a:lnTo>
                  <a:pt x="207" y="10"/>
                </a:lnTo>
                <a:lnTo>
                  <a:pt x="190" y="4"/>
                </a:lnTo>
                <a:lnTo>
                  <a:pt x="190" y="4"/>
                </a:lnTo>
                <a:lnTo>
                  <a:pt x="176" y="2"/>
                </a:lnTo>
                <a:lnTo>
                  <a:pt x="166" y="0"/>
                </a:lnTo>
                <a:lnTo>
                  <a:pt x="162" y="0"/>
                </a:lnTo>
                <a:lnTo>
                  <a:pt x="161" y="0"/>
                </a:lnTo>
                <a:lnTo>
                  <a:pt x="161" y="0"/>
                </a:lnTo>
                <a:lnTo>
                  <a:pt x="155" y="4"/>
                </a:lnTo>
                <a:lnTo>
                  <a:pt x="145" y="10"/>
                </a:lnTo>
                <a:lnTo>
                  <a:pt x="131" y="19"/>
                </a:lnTo>
                <a:lnTo>
                  <a:pt x="118" y="25"/>
                </a:lnTo>
                <a:lnTo>
                  <a:pt x="118" y="25"/>
                </a:lnTo>
                <a:lnTo>
                  <a:pt x="109" y="29"/>
                </a:lnTo>
                <a:lnTo>
                  <a:pt x="104" y="32"/>
                </a:lnTo>
                <a:lnTo>
                  <a:pt x="100" y="33"/>
                </a:lnTo>
                <a:lnTo>
                  <a:pt x="100" y="33"/>
                </a:lnTo>
                <a:lnTo>
                  <a:pt x="95" y="34"/>
                </a:lnTo>
                <a:lnTo>
                  <a:pt x="91" y="38"/>
                </a:lnTo>
                <a:lnTo>
                  <a:pt x="86" y="42"/>
                </a:lnTo>
                <a:lnTo>
                  <a:pt x="84" y="45"/>
                </a:lnTo>
                <a:lnTo>
                  <a:pt x="84" y="45"/>
                </a:lnTo>
                <a:lnTo>
                  <a:pt x="80" y="52"/>
                </a:lnTo>
                <a:lnTo>
                  <a:pt x="74" y="60"/>
                </a:lnTo>
                <a:lnTo>
                  <a:pt x="74" y="60"/>
                </a:lnTo>
                <a:lnTo>
                  <a:pt x="70" y="69"/>
                </a:lnTo>
                <a:lnTo>
                  <a:pt x="65" y="75"/>
                </a:lnTo>
                <a:lnTo>
                  <a:pt x="65" y="75"/>
                </a:lnTo>
                <a:lnTo>
                  <a:pt x="61" y="79"/>
                </a:lnTo>
                <a:lnTo>
                  <a:pt x="58" y="84"/>
                </a:lnTo>
                <a:lnTo>
                  <a:pt x="58" y="84"/>
                </a:lnTo>
                <a:lnTo>
                  <a:pt x="55" y="86"/>
                </a:lnTo>
                <a:lnTo>
                  <a:pt x="53" y="88"/>
                </a:lnTo>
                <a:lnTo>
                  <a:pt x="52" y="91"/>
                </a:lnTo>
                <a:lnTo>
                  <a:pt x="53" y="96"/>
                </a:lnTo>
                <a:lnTo>
                  <a:pt x="53" y="96"/>
                </a:lnTo>
                <a:lnTo>
                  <a:pt x="54" y="103"/>
                </a:lnTo>
                <a:lnTo>
                  <a:pt x="54" y="108"/>
                </a:lnTo>
                <a:lnTo>
                  <a:pt x="54" y="113"/>
                </a:lnTo>
                <a:lnTo>
                  <a:pt x="56" y="116"/>
                </a:lnTo>
                <a:lnTo>
                  <a:pt x="56" y="116"/>
                </a:lnTo>
                <a:lnTo>
                  <a:pt x="59" y="121"/>
                </a:lnTo>
                <a:lnTo>
                  <a:pt x="60" y="125"/>
                </a:lnTo>
                <a:lnTo>
                  <a:pt x="61" y="130"/>
                </a:lnTo>
                <a:lnTo>
                  <a:pt x="68" y="143"/>
                </a:lnTo>
                <a:lnTo>
                  <a:pt x="60" y="162"/>
                </a:lnTo>
                <a:lnTo>
                  <a:pt x="60" y="162"/>
                </a:lnTo>
                <a:lnTo>
                  <a:pt x="60" y="167"/>
                </a:lnTo>
                <a:lnTo>
                  <a:pt x="61" y="170"/>
                </a:lnTo>
                <a:lnTo>
                  <a:pt x="64" y="171"/>
                </a:lnTo>
                <a:lnTo>
                  <a:pt x="74" y="182"/>
                </a:lnTo>
                <a:lnTo>
                  <a:pt x="74" y="182"/>
                </a:lnTo>
                <a:lnTo>
                  <a:pt x="74" y="184"/>
                </a:lnTo>
                <a:lnTo>
                  <a:pt x="73" y="187"/>
                </a:lnTo>
                <a:lnTo>
                  <a:pt x="68" y="197"/>
                </a:lnTo>
                <a:lnTo>
                  <a:pt x="48" y="226"/>
                </a:lnTo>
                <a:lnTo>
                  <a:pt x="19" y="266"/>
                </a:lnTo>
                <a:lnTo>
                  <a:pt x="19" y="2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F83A1922-1DCA-4DA1-B836-0D898628C4E8}"/>
              </a:ext>
            </a:extLst>
          </p:cNvPr>
          <p:cNvSpPr>
            <a:spLocks/>
          </p:cNvSpPr>
          <p:nvPr/>
        </p:nvSpPr>
        <p:spPr bwMode="auto">
          <a:xfrm>
            <a:off x="6470594" y="2774538"/>
            <a:ext cx="644588" cy="1605742"/>
          </a:xfrm>
          <a:custGeom>
            <a:avLst/>
            <a:gdLst>
              <a:gd name="T0" fmla="*/ 55 w 450"/>
              <a:gd name="T1" fmla="*/ 206 h 1121"/>
              <a:gd name="T2" fmla="*/ 20 w 450"/>
              <a:gd name="T3" fmla="*/ 264 h 1121"/>
              <a:gd name="T4" fmla="*/ 0 w 450"/>
              <a:gd name="T5" fmla="*/ 329 h 1121"/>
              <a:gd name="T6" fmla="*/ 24 w 450"/>
              <a:gd name="T7" fmla="*/ 475 h 1121"/>
              <a:gd name="T8" fmla="*/ 34 w 450"/>
              <a:gd name="T9" fmla="*/ 561 h 1121"/>
              <a:gd name="T10" fmla="*/ 40 w 450"/>
              <a:gd name="T11" fmla="*/ 638 h 1121"/>
              <a:gd name="T12" fmla="*/ 49 w 450"/>
              <a:gd name="T13" fmla="*/ 700 h 1121"/>
              <a:gd name="T14" fmla="*/ 65 w 450"/>
              <a:gd name="T15" fmla="*/ 732 h 1121"/>
              <a:gd name="T16" fmla="*/ 68 w 450"/>
              <a:gd name="T17" fmla="*/ 718 h 1121"/>
              <a:gd name="T18" fmla="*/ 73 w 450"/>
              <a:gd name="T19" fmla="*/ 783 h 1121"/>
              <a:gd name="T20" fmla="*/ 43 w 450"/>
              <a:gd name="T21" fmla="*/ 958 h 1121"/>
              <a:gd name="T22" fmla="*/ 22 w 450"/>
              <a:gd name="T23" fmla="*/ 1081 h 1121"/>
              <a:gd name="T24" fmla="*/ 22 w 450"/>
              <a:gd name="T25" fmla="*/ 1116 h 1121"/>
              <a:gd name="T26" fmla="*/ 65 w 450"/>
              <a:gd name="T27" fmla="*/ 1121 h 1121"/>
              <a:gd name="T28" fmla="*/ 106 w 450"/>
              <a:gd name="T29" fmla="*/ 1087 h 1121"/>
              <a:gd name="T30" fmla="*/ 139 w 450"/>
              <a:gd name="T31" fmla="*/ 1068 h 1121"/>
              <a:gd name="T32" fmla="*/ 134 w 450"/>
              <a:gd name="T33" fmla="*/ 1028 h 1121"/>
              <a:gd name="T34" fmla="*/ 141 w 450"/>
              <a:gd name="T35" fmla="*/ 973 h 1121"/>
              <a:gd name="T36" fmla="*/ 164 w 450"/>
              <a:gd name="T37" fmla="*/ 819 h 1121"/>
              <a:gd name="T38" fmla="*/ 195 w 450"/>
              <a:gd name="T39" fmla="*/ 733 h 1121"/>
              <a:gd name="T40" fmla="*/ 227 w 450"/>
              <a:gd name="T41" fmla="*/ 637 h 1121"/>
              <a:gd name="T42" fmla="*/ 281 w 450"/>
              <a:gd name="T43" fmla="*/ 824 h 1121"/>
              <a:gd name="T44" fmla="*/ 290 w 450"/>
              <a:gd name="T45" fmla="*/ 922 h 1121"/>
              <a:gd name="T46" fmla="*/ 287 w 450"/>
              <a:gd name="T47" fmla="*/ 957 h 1121"/>
              <a:gd name="T48" fmla="*/ 301 w 450"/>
              <a:gd name="T49" fmla="*/ 998 h 1121"/>
              <a:gd name="T50" fmla="*/ 318 w 450"/>
              <a:gd name="T51" fmla="*/ 1068 h 1121"/>
              <a:gd name="T52" fmla="*/ 352 w 450"/>
              <a:gd name="T53" fmla="*/ 1082 h 1121"/>
              <a:gd name="T54" fmla="*/ 383 w 450"/>
              <a:gd name="T55" fmla="*/ 1069 h 1121"/>
              <a:gd name="T56" fmla="*/ 392 w 450"/>
              <a:gd name="T57" fmla="*/ 1041 h 1121"/>
              <a:gd name="T58" fmla="*/ 369 w 450"/>
              <a:gd name="T59" fmla="*/ 1002 h 1121"/>
              <a:gd name="T60" fmla="*/ 377 w 450"/>
              <a:gd name="T61" fmla="*/ 957 h 1121"/>
              <a:gd name="T62" fmla="*/ 377 w 450"/>
              <a:gd name="T63" fmla="*/ 825 h 1121"/>
              <a:gd name="T64" fmla="*/ 364 w 450"/>
              <a:gd name="T65" fmla="*/ 694 h 1121"/>
              <a:gd name="T66" fmla="*/ 353 w 450"/>
              <a:gd name="T67" fmla="*/ 492 h 1121"/>
              <a:gd name="T68" fmla="*/ 390 w 450"/>
              <a:gd name="T69" fmla="*/ 581 h 1121"/>
              <a:gd name="T70" fmla="*/ 388 w 450"/>
              <a:gd name="T71" fmla="*/ 642 h 1121"/>
              <a:gd name="T72" fmla="*/ 382 w 450"/>
              <a:gd name="T73" fmla="*/ 686 h 1121"/>
              <a:gd name="T74" fmla="*/ 408 w 450"/>
              <a:gd name="T75" fmla="*/ 704 h 1121"/>
              <a:gd name="T76" fmla="*/ 422 w 450"/>
              <a:gd name="T77" fmla="*/ 710 h 1121"/>
              <a:gd name="T78" fmla="*/ 442 w 450"/>
              <a:gd name="T79" fmla="*/ 689 h 1121"/>
              <a:gd name="T80" fmla="*/ 450 w 450"/>
              <a:gd name="T81" fmla="*/ 668 h 1121"/>
              <a:gd name="T82" fmla="*/ 419 w 450"/>
              <a:gd name="T83" fmla="*/ 514 h 1121"/>
              <a:gd name="T84" fmla="*/ 429 w 450"/>
              <a:gd name="T85" fmla="*/ 497 h 1121"/>
              <a:gd name="T86" fmla="*/ 374 w 450"/>
              <a:gd name="T87" fmla="*/ 299 h 1121"/>
              <a:gd name="T88" fmla="*/ 338 w 450"/>
              <a:gd name="T89" fmla="*/ 231 h 1121"/>
              <a:gd name="T90" fmla="*/ 280 w 450"/>
              <a:gd name="T91" fmla="*/ 194 h 1121"/>
              <a:gd name="T92" fmla="*/ 255 w 450"/>
              <a:gd name="T93" fmla="*/ 151 h 1121"/>
              <a:gd name="T94" fmla="*/ 245 w 450"/>
              <a:gd name="T95" fmla="*/ 72 h 1121"/>
              <a:gd name="T96" fmla="*/ 227 w 450"/>
              <a:gd name="T97" fmla="*/ 26 h 1121"/>
              <a:gd name="T98" fmla="*/ 197 w 450"/>
              <a:gd name="T99" fmla="*/ 1 h 1121"/>
              <a:gd name="T100" fmla="*/ 165 w 450"/>
              <a:gd name="T101" fmla="*/ 4 h 1121"/>
              <a:gd name="T102" fmla="*/ 108 w 450"/>
              <a:gd name="T103" fmla="*/ 22 h 1121"/>
              <a:gd name="T104" fmla="*/ 94 w 450"/>
              <a:gd name="T105" fmla="*/ 45 h 1121"/>
              <a:gd name="T106" fmla="*/ 85 w 450"/>
              <a:gd name="T107" fmla="*/ 95 h 1121"/>
              <a:gd name="T108" fmla="*/ 111 w 450"/>
              <a:gd name="T109" fmla="*/ 173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0" h="1121">
                <a:moveTo>
                  <a:pt x="111" y="173"/>
                </a:moveTo>
                <a:lnTo>
                  <a:pt x="111" y="173"/>
                </a:lnTo>
                <a:lnTo>
                  <a:pt x="101" y="178"/>
                </a:lnTo>
                <a:lnTo>
                  <a:pt x="80" y="191"/>
                </a:lnTo>
                <a:lnTo>
                  <a:pt x="68" y="198"/>
                </a:lnTo>
                <a:lnTo>
                  <a:pt x="55" y="206"/>
                </a:lnTo>
                <a:lnTo>
                  <a:pt x="47" y="213"/>
                </a:lnTo>
                <a:lnTo>
                  <a:pt x="42" y="219"/>
                </a:lnTo>
                <a:lnTo>
                  <a:pt x="42" y="219"/>
                </a:lnTo>
                <a:lnTo>
                  <a:pt x="29" y="244"/>
                </a:lnTo>
                <a:lnTo>
                  <a:pt x="24" y="254"/>
                </a:lnTo>
                <a:lnTo>
                  <a:pt x="20" y="264"/>
                </a:lnTo>
                <a:lnTo>
                  <a:pt x="20" y="264"/>
                </a:lnTo>
                <a:lnTo>
                  <a:pt x="15" y="277"/>
                </a:lnTo>
                <a:lnTo>
                  <a:pt x="7" y="294"/>
                </a:lnTo>
                <a:lnTo>
                  <a:pt x="4" y="305"/>
                </a:lnTo>
                <a:lnTo>
                  <a:pt x="2" y="317"/>
                </a:lnTo>
                <a:lnTo>
                  <a:pt x="0" y="329"/>
                </a:lnTo>
                <a:lnTo>
                  <a:pt x="3" y="342"/>
                </a:lnTo>
                <a:lnTo>
                  <a:pt x="3" y="342"/>
                </a:lnTo>
                <a:lnTo>
                  <a:pt x="9" y="378"/>
                </a:lnTo>
                <a:lnTo>
                  <a:pt x="15" y="420"/>
                </a:lnTo>
                <a:lnTo>
                  <a:pt x="22" y="457"/>
                </a:lnTo>
                <a:lnTo>
                  <a:pt x="24" y="475"/>
                </a:lnTo>
                <a:lnTo>
                  <a:pt x="24" y="475"/>
                </a:lnTo>
                <a:lnTo>
                  <a:pt x="25" y="482"/>
                </a:lnTo>
                <a:lnTo>
                  <a:pt x="24" y="495"/>
                </a:lnTo>
                <a:lnTo>
                  <a:pt x="23" y="511"/>
                </a:lnTo>
                <a:lnTo>
                  <a:pt x="23" y="511"/>
                </a:lnTo>
                <a:lnTo>
                  <a:pt x="34" y="561"/>
                </a:lnTo>
                <a:lnTo>
                  <a:pt x="42" y="597"/>
                </a:lnTo>
                <a:lnTo>
                  <a:pt x="44" y="609"/>
                </a:lnTo>
                <a:lnTo>
                  <a:pt x="44" y="616"/>
                </a:lnTo>
                <a:lnTo>
                  <a:pt x="44" y="616"/>
                </a:lnTo>
                <a:lnTo>
                  <a:pt x="42" y="629"/>
                </a:lnTo>
                <a:lnTo>
                  <a:pt x="40" y="638"/>
                </a:lnTo>
                <a:lnTo>
                  <a:pt x="40" y="646"/>
                </a:lnTo>
                <a:lnTo>
                  <a:pt x="40" y="646"/>
                </a:lnTo>
                <a:lnTo>
                  <a:pt x="43" y="663"/>
                </a:lnTo>
                <a:lnTo>
                  <a:pt x="45" y="686"/>
                </a:lnTo>
                <a:lnTo>
                  <a:pt x="45" y="686"/>
                </a:lnTo>
                <a:lnTo>
                  <a:pt x="49" y="700"/>
                </a:lnTo>
                <a:lnTo>
                  <a:pt x="55" y="715"/>
                </a:lnTo>
                <a:lnTo>
                  <a:pt x="62" y="728"/>
                </a:lnTo>
                <a:lnTo>
                  <a:pt x="63" y="730"/>
                </a:lnTo>
                <a:lnTo>
                  <a:pt x="64" y="732"/>
                </a:lnTo>
                <a:lnTo>
                  <a:pt x="65" y="732"/>
                </a:lnTo>
                <a:lnTo>
                  <a:pt x="65" y="732"/>
                </a:lnTo>
                <a:lnTo>
                  <a:pt x="65" y="727"/>
                </a:lnTo>
                <a:lnTo>
                  <a:pt x="65" y="720"/>
                </a:lnTo>
                <a:lnTo>
                  <a:pt x="63" y="714"/>
                </a:lnTo>
                <a:lnTo>
                  <a:pt x="63" y="714"/>
                </a:lnTo>
                <a:lnTo>
                  <a:pt x="64" y="714"/>
                </a:lnTo>
                <a:lnTo>
                  <a:pt x="68" y="718"/>
                </a:lnTo>
                <a:lnTo>
                  <a:pt x="70" y="725"/>
                </a:lnTo>
                <a:lnTo>
                  <a:pt x="74" y="739"/>
                </a:lnTo>
                <a:lnTo>
                  <a:pt x="74" y="739"/>
                </a:lnTo>
                <a:lnTo>
                  <a:pt x="75" y="749"/>
                </a:lnTo>
                <a:lnTo>
                  <a:pt x="75" y="759"/>
                </a:lnTo>
                <a:lnTo>
                  <a:pt x="73" y="783"/>
                </a:lnTo>
                <a:lnTo>
                  <a:pt x="69" y="806"/>
                </a:lnTo>
                <a:lnTo>
                  <a:pt x="65" y="825"/>
                </a:lnTo>
                <a:lnTo>
                  <a:pt x="65" y="825"/>
                </a:lnTo>
                <a:lnTo>
                  <a:pt x="53" y="897"/>
                </a:lnTo>
                <a:lnTo>
                  <a:pt x="43" y="958"/>
                </a:lnTo>
                <a:lnTo>
                  <a:pt x="43" y="958"/>
                </a:lnTo>
                <a:lnTo>
                  <a:pt x="42" y="998"/>
                </a:lnTo>
                <a:lnTo>
                  <a:pt x="42" y="1035"/>
                </a:lnTo>
                <a:lnTo>
                  <a:pt x="42" y="1035"/>
                </a:lnTo>
                <a:lnTo>
                  <a:pt x="37" y="1044"/>
                </a:lnTo>
                <a:lnTo>
                  <a:pt x="27" y="1068"/>
                </a:lnTo>
                <a:lnTo>
                  <a:pt x="22" y="1081"/>
                </a:lnTo>
                <a:lnTo>
                  <a:pt x="18" y="1093"/>
                </a:lnTo>
                <a:lnTo>
                  <a:pt x="15" y="1103"/>
                </a:lnTo>
                <a:lnTo>
                  <a:pt x="15" y="1107"/>
                </a:lnTo>
                <a:lnTo>
                  <a:pt x="17" y="1109"/>
                </a:lnTo>
                <a:lnTo>
                  <a:pt x="17" y="1109"/>
                </a:lnTo>
                <a:lnTo>
                  <a:pt x="22" y="1116"/>
                </a:lnTo>
                <a:lnTo>
                  <a:pt x="28" y="1118"/>
                </a:lnTo>
                <a:lnTo>
                  <a:pt x="37" y="1119"/>
                </a:lnTo>
                <a:lnTo>
                  <a:pt x="49" y="1121"/>
                </a:lnTo>
                <a:lnTo>
                  <a:pt x="49" y="1121"/>
                </a:lnTo>
                <a:lnTo>
                  <a:pt x="62" y="1121"/>
                </a:lnTo>
                <a:lnTo>
                  <a:pt x="65" y="1121"/>
                </a:lnTo>
                <a:lnTo>
                  <a:pt x="69" y="1119"/>
                </a:lnTo>
                <a:lnTo>
                  <a:pt x="74" y="1116"/>
                </a:lnTo>
                <a:lnTo>
                  <a:pt x="83" y="1107"/>
                </a:lnTo>
                <a:lnTo>
                  <a:pt x="83" y="1107"/>
                </a:lnTo>
                <a:lnTo>
                  <a:pt x="100" y="1092"/>
                </a:lnTo>
                <a:lnTo>
                  <a:pt x="106" y="1087"/>
                </a:lnTo>
                <a:lnTo>
                  <a:pt x="113" y="1084"/>
                </a:lnTo>
                <a:lnTo>
                  <a:pt x="113" y="1084"/>
                </a:lnTo>
                <a:lnTo>
                  <a:pt x="128" y="1077"/>
                </a:lnTo>
                <a:lnTo>
                  <a:pt x="134" y="1073"/>
                </a:lnTo>
                <a:lnTo>
                  <a:pt x="138" y="1071"/>
                </a:lnTo>
                <a:lnTo>
                  <a:pt x="139" y="1068"/>
                </a:lnTo>
                <a:lnTo>
                  <a:pt x="139" y="1068"/>
                </a:lnTo>
                <a:lnTo>
                  <a:pt x="140" y="1064"/>
                </a:lnTo>
                <a:lnTo>
                  <a:pt x="140" y="1058"/>
                </a:lnTo>
                <a:lnTo>
                  <a:pt x="138" y="1046"/>
                </a:lnTo>
                <a:lnTo>
                  <a:pt x="134" y="1028"/>
                </a:lnTo>
                <a:lnTo>
                  <a:pt x="134" y="1028"/>
                </a:lnTo>
                <a:lnTo>
                  <a:pt x="136" y="1025"/>
                </a:lnTo>
                <a:lnTo>
                  <a:pt x="139" y="1020"/>
                </a:lnTo>
                <a:lnTo>
                  <a:pt x="139" y="1015"/>
                </a:lnTo>
                <a:lnTo>
                  <a:pt x="139" y="1015"/>
                </a:lnTo>
                <a:lnTo>
                  <a:pt x="139" y="1000"/>
                </a:lnTo>
                <a:lnTo>
                  <a:pt x="141" y="973"/>
                </a:lnTo>
                <a:lnTo>
                  <a:pt x="145" y="936"/>
                </a:lnTo>
                <a:lnTo>
                  <a:pt x="145" y="936"/>
                </a:lnTo>
                <a:lnTo>
                  <a:pt x="148" y="915"/>
                </a:lnTo>
                <a:lnTo>
                  <a:pt x="152" y="871"/>
                </a:lnTo>
                <a:lnTo>
                  <a:pt x="157" y="845"/>
                </a:lnTo>
                <a:lnTo>
                  <a:pt x="164" y="819"/>
                </a:lnTo>
                <a:lnTo>
                  <a:pt x="170" y="794"/>
                </a:lnTo>
                <a:lnTo>
                  <a:pt x="174" y="784"/>
                </a:lnTo>
                <a:lnTo>
                  <a:pt x="179" y="775"/>
                </a:lnTo>
                <a:lnTo>
                  <a:pt x="179" y="775"/>
                </a:lnTo>
                <a:lnTo>
                  <a:pt x="187" y="755"/>
                </a:lnTo>
                <a:lnTo>
                  <a:pt x="195" y="733"/>
                </a:lnTo>
                <a:lnTo>
                  <a:pt x="210" y="686"/>
                </a:lnTo>
                <a:lnTo>
                  <a:pt x="221" y="648"/>
                </a:lnTo>
                <a:lnTo>
                  <a:pt x="225" y="638"/>
                </a:lnTo>
                <a:lnTo>
                  <a:pt x="226" y="636"/>
                </a:lnTo>
                <a:lnTo>
                  <a:pt x="227" y="637"/>
                </a:lnTo>
                <a:lnTo>
                  <a:pt x="227" y="637"/>
                </a:lnTo>
                <a:lnTo>
                  <a:pt x="231" y="647"/>
                </a:lnTo>
                <a:lnTo>
                  <a:pt x="238" y="667"/>
                </a:lnTo>
                <a:lnTo>
                  <a:pt x="256" y="723"/>
                </a:lnTo>
                <a:lnTo>
                  <a:pt x="280" y="800"/>
                </a:lnTo>
                <a:lnTo>
                  <a:pt x="280" y="800"/>
                </a:lnTo>
                <a:lnTo>
                  <a:pt x="281" y="824"/>
                </a:lnTo>
                <a:lnTo>
                  <a:pt x="283" y="864"/>
                </a:lnTo>
                <a:lnTo>
                  <a:pt x="283" y="864"/>
                </a:lnTo>
                <a:lnTo>
                  <a:pt x="285" y="881"/>
                </a:lnTo>
                <a:lnTo>
                  <a:pt x="288" y="900"/>
                </a:lnTo>
                <a:lnTo>
                  <a:pt x="290" y="916"/>
                </a:lnTo>
                <a:lnTo>
                  <a:pt x="290" y="922"/>
                </a:lnTo>
                <a:lnTo>
                  <a:pt x="287" y="927"/>
                </a:lnTo>
                <a:lnTo>
                  <a:pt x="287" y="927"/>
                </a:lnTo>
                <a:lnTo>
                  <a:pt x="286" y="932"/>
                </a:lnTo>
                <a:lnTo>
                  <a:pt x="286" y="940"/>
                </a:lnTo>
                <a:lnTo>
                  <a:pt x="286" y="949"/>
                </a:lnTo>
                <a:lnTo>
                  <a:pt x="287" y="957"/>
                </a:lnTo>
                <a:lnTo>
                  <a:pt x="291" y="973"/>
                </a:lnTo>
                <a:lnTo>
                  <a:pt x="295" y="983"/>
                </a:lnTo>
                <a:lnTo>
                  <a:pt x="295" y="983"/>
                </a:lnTo>
                <a:lnTo>
                  <a:pt x="298" y="991"/>
                </a:lnTo>
                <a:lnTo>
                  <a:pt x="301" y="995"/>
                </a:lnTo>
                <a:lnTo>
                  <a:pt x="301" y="998"/>
                </a:lnTo>
                <a:lnTo>
                  <a:pt x="301" y="998"/>
                </a:lnTo>
                <a:lnTo>
                  <a:pt x="302" y="1010"/>
                </a:lnTo>
                <a:lnTo>
                  <a:pt x="305" y="1028"/>
                </a:lnTo>
                <a:lnTo>
                  <a:pt x="311" y="1051"/>
                </a:lnTo>
                <a:lnTo>
                  <a:pt x="314" y="1061"/>
                </a:lnTo>
                <a:lnTo>
                  <a:pt x="318" y="1068"/>
                </a:lnTo>
                <a:lnTo>
                  <a:pt x="318" y="1068"/>
                </a:lnTo>
                <a:lnTo>
                  <a:pt x="323" y="1074"/>
                </a:lnTo>
                <a:lnTo>
                  <a:pt x="329" y="1078"/>
                </a:lnTo>
                <a:lnTo>
                  <a:pt x="337" y="1081"/>
                </a:lnTo>
                <a:lnTo>
                  <a:pt x="344" y="1082"/>
                </a:lnTo>
                <a:lnTo>
                  <a:pt x="352" y="1082"/>
                </a:lnTo>
                <a:lnTo>
                  <a:pt x="359" y="1082"/>
                </a:lnTo>
                <a:lnTo>
                  <a:pt x="367" y="1079"/>
                </a:lnTo>
                <a:lnTo>
                  <a:pt x="373" y="1077"/>
                </a:lnTo>
                <a:lnTo>
                  <a:pt x="373" y="1077"/>
                </a:lnTo>
                <a:lnTo>
                  <a:pt x="378" y="1074"/>
                </a:lnTo>
                <a:lnTo>
                  <a:pt x="383" y="1069"/>
                </a:lnTo>
                <a:lnTo>
                  <a:pt x="388" y="1066"/>
                </a:lnTo>
                <a:lnTo>
                  <a:pt x="390" y="1059"/>
                </a:lnTo>
                <a:lnTo>
                  <a:pt x="393" y="1054"/>
                </a:lnTo>
                <a:lnTo>
                  <a:pt x="394" y="1049"/>
                </a:lnTo>
                <a:lnTo>
                  <a:pt x="393" y="1044"/>
                </a:lnTo>
                <a:lnTo>
                  <a:pt x="392" y="1041"/>
                </a:lnTo>
                <a:lnTo>
                  <a:pt x="392" y="1041"/>
                </a:lnTo>
                <a:lnTo>
                  <a:pt x="378" y="1020"/>
                </a:lnTo>
                <a:lnTo>
                  <a:pt x="372" y="1008"/>
                </a:lnTo>
                <a:lnTo>
                  <a:pt x="371" y="1005"/>
                </a:lnTo>
                <a:lnTo>
                  <a:pt x="369" y="1002"/>
                </a:lnTo>
                <a:lnTo>
                  <a:pt x="369" y="1002"/>
                </a:lnTo>
                <a:lnTo>
                  <a:pt x="371" y="996"/>
                </a:lnTo>
                <a:lnTo>
                  <a:pt x="373" y="990"/>
                </a:lnTo>
                <a:lnTo>
                  <a:pt x="374" y="982"/>
                </a:lnTo>
                <a:lnTo>
                  <a:pt x="376" y="976"/>
                </a:lnTo>
                <a:lnTo>
                  <a:pt x="376" y="976"/>
                </a:lnTo>
                <a:lnTo>
                  <a:pt x="377" y="957"/>
                </a:lnTo>
                <a:lnTo>
                  <a:pt x="379" y="922"/>
                </a:lnTo>
                <a:lnTo>
                  <a:pt x="382" y="884"/>
                </a:lnTo>
                <a:lnTo>
                  <a:pt x="382" y="867"/>
                </a:lnTo>
                <a:lnTo>
                  <a:pt x="382" y="855"/>
                </a:lnTo>
                <a:lnTo>
                  <a:pt x="382" y="855"/>
                </a:lnTo>
                <a:lnTo>
                  <a:pt x="377" y="825"/>
                </a:lnTo>
                <a:lnTo>
                  <a:pt x="372" y="783"/>
                </a:lnTo>
                <a:lnTo>
                  <a:pt x="366" y="743"/>
                </a:lnTo>
                <a:lnTo>
                  <a:pt x="364" y="728"/>
                </a:lnTo>
                <a:lnTo>
                  <a:pt x="364" y="719"/>
                </a:lnTo>
                <a:lnTo>
                  <a:pt x="364" y="719"/>
                </a:lnTo>
                <a:lnTo>
                  <a:pt x="364" y="694"/>
                </a:lnTo>
                <a:lnTo>
                  <a:pt x="364" y="652"/>
                </a:lnTo>
                <a:lnTo>
                  <a:pt x="366" y="588"/>
                </a:lnTo>
                <a:lnTo>
                  <a:pt x="366" y="588"/>
                </a:lnTo>
                <a:lnTo>
                  <a:pt x="363" y="570"/>
                </a:lnTo>
                <a:lnTo>
                  <a:pt x="359" y="537"/>
                </a:lnTo>
                <a:lnTo>
                  <a:pt x="353" y="492"/>
                </a:lnTo>
                <a:lnTo>
                  <a:pt x="353" y="492"/>
                </a:lnTo>
                <a:lnTo>
                  <a:pt x="376" y="531"/>
                </a:lnTo>
                <a:lnTo>
                  <a:pt x="376" y="531"/>
                </a:lnTo>
                <a:lnTo>
                  <a:pt x="382" y="546"/>
                </a:lnTo>
                <a:lnTo>
                  <a:pt x="388" y="568"/>
                </a:lnTo>
                <a:lnTo>
                  <a:pt x="390" y="581"/>
                </a:lnTo>
                <a:lnTo>
                  <a:pt x="393" y="593"/>
                </a:lnTo>
                <a:lnTo>
                  <a:pt x="393" y="605"/>
                </a:lnTo>
                <a:lnTo>
                  <a:pt x="393" y="613"/>
                </a:lnTo>
                <a:lnTo>
                  <a:pt x="393" y="613"/>
                </a:lnTo>
                <a:lnTo>
                  <a:pt x="390" y="628"/>
                </a:lnTo>
                <a:lnTo>
                  <a:pt x="388" y="642"/>
                </a:lnTo>
                <a:lnTo>
                  <a:pt x="386" y="663"/>
                </a:lnTo>
                <a:lnTo>
                  <a:pt x="386" y="663"/>
                </a:lnTo>
                <a:lnTo>
                  <a:pt x="384" y="671"/>
                </a:lnTo>
                <a:lnTo>
                  <a:pt x="382" y="678"/>
                </a:lnTo>
                <a:lnTo>
                  <a:pt x="382" y="683"/>
                </a:lnTo>
                <a:lnTo>
                  <a:pt x="382" y="686"/>
                </a:lnTo>
                <a:lnTo>
                  <a:pt x="384" y="688"/>
                </a:lnTo>
                <a:lnTo>
                  <a:pt x="384" y="688"/>
                </a:lnTo>
                <a:lnTo>
                  <a:pt x="398" y="694"/>
                </a:lnTo>
                <a:lnTo>
                  <a:pt x="405" y="697"/>
                </a:lnTo>
                <a:lnTo>
                  <a:pt x="405" y="697"/>
                </a:lnTo>
                <a:lnTo>
                  <a:pt x="408" y="704"/>
                </a:lnTo>
                <a:lnTo>
                  <a:pt x="410" y="709"/>
                </a:lnTo>
                <a:lnTo>
                  <a:pt x="412" y="713"/>
                </a:lnTo>
                <a:lnTo>
                  <a:pt x="412" y="713"/>
                </a:lnTo>
                <a:lnTo>
                  <a:pt x="414" y="713"/>
                </a:lnTo>
                <a:lnTo>
                  <a:pt x="418" y="713"/>
                </a:lnTo>
                <a:lnTo>
                  <a:pt x="422" y="710"/>
                </a:lnTo>
                <a:lnTo>
                  <a:pt x="427" y="707"/>
                </a:lnTo>
                <a:lnTo>
                  <a:pt x="427" y="707"/>
                </a:lnTo>
                <a:lnTo>
                  <a:pt x="434" y="698"/>
                </a:lnTo>
                <a:lnTo>
                  <a:pt x="438" y="694"/>
                </a:lnTo>
                <a:lnTo>
                  <a:pt x="442" y="689"/>
                </a:lnTo>
                <a:lnTo>
                  <a:pt x="442" y="689"/>
                </a:lnTo>
                <a:lnTo>
                  <a:pt x="445" y="684"/>
                </a:lnTo>
                <a:lnTo>
                  <a:pt x="448" y="681"/>
                </a:lnTo>
                <a:lnTo>
                  <a:pt x="450" y="676"/>
                </a:lnTo>
                <a:lnTo>
                  <a:pt x="450" y="672"/>
                </a:lnTo>
                <a:lnTo>
                  <a:pt x="450" y="668"/>
                </a:lnTo>
                <a:lnTo>
                  <a:pt x="450" y="668"/>
                </a:lnTo>
                <a:lnTo>
                  <a:pt x="439" y="631"/>
                </a:lnTo>
                <a:lnTo>
                  <a:pt x="433" y="609"/>
                </a:lnTo>
                <a:lnTo>
                  <a:pt x="429" y="592"/>
                </a:lnTo>
                <a:lnTo>
                  <a:pt x="429" y="592"/>
                </a:lnTo>
                <a:lnTo>
                  <a:pt x="419" y="514"/>
                </a:lnTo>
                <a:lnTo>
                  <a:pt x="419" y="514"/>
                </a:lnTo>
                <a:lnTo>
                  <a:pt x="420" y="514"/>
                </a:lnTo>
                <a:lnTo>
                  <a:pt x="425" y="511"/>
                </a:lnTo>
                <a:lnTo>
                  <a:pt x="427" y="509"/>
                </a:lnTo>
                <a:lnTo>
                  <a:pt x="428" y="506"/>
                </a:lnTo>
                <a:lnTo>
                  <a:pt x="429" y="502"/>
                </a:lnTo>
                <a:lnTo>
                  <a:pt x="429" y="497"/>
                </a:lnTo>
                <a:lnTo>
                  <a:pt x="423" y="441"/>
                </a:lnTo>
                <a:lnTo>
                  <a:pt x="423" y="441"/>
                </a:lnTo>
                <a:lnTo>
                  <a:pt x="404" y="386"/>
                </a:lnTo>
                <a:lnTo>
                  <a:pt x="389" y="339"/>
                </a:lnTo>
                <a:lnTo>
                  <a:pt x="374" y="299"/>
                </a:lnTo>
                <a:lnTo>
                  <a:pt x="374" y="299"/>
                </a:lnTo>
                <a:lnTo>
                  <a:pt x="359" y="262"/>
                </a:lnTo>
                <a:lnTo>
                  <a:pt x="353" y="248"/>
                </a:lnTo>
                <a:lnTo>
                  <a:pt x="353" y="248"/>
                </a:lnTo>
                <a:lnTo>
                  <a:pt x="348" y="241"/>
                </a:lnTo>
                <a:lnTo>
                  <a:pt x="343" y="236"/>
                </a:lnTo>
                <a:lnTo>
                  <a:pt x="338" y="231"/>
                </a:lnTo>
                <a:lnTo>
                  <a:pt x="332" y="227"/>
                </a:lnTo>
                <a:lnTo>
                  <a:pt x="332" y="227"/>
                </a:lnTo>
                <a:lnTo>
                  <a:pt x="321" y="221"/>
                </a:lnTo>
                <a:lnTo>
                  <a:pt x="303" y="209"/>
                </a:lnTo>
                <a:lnTo>
                  <a:pt x="287" y="199"/>
                </a:lnTo>
                <a:lnTo>
                  <a:pt x="280" y="194"/>
                </a:lnTo>
                <a:lnTo>
                  <a:pt x="280" y="194"/>
                </a:lnTo>
                <a:lnTo>
                  <a:pt x="262" y="189"/>
                </a:lnTo>
                <a:lnTo>
                  <a:pt x="246" y="184"/>
                </a:lnTo>
                <a:lnTo>
                  <a:pt x="246" y="184"/>
                </a:lnTo>
                <a:lnTo>
                  <a:pt x="255" y="151"/>
                </a:lnTo>
                <a:lnTo>
                  <a:pt x="255" y="151"/>
                </a:lnTo>
                <a:lnTo>
                  <a:pt x="257" y="135"/>
                </a:lnTo>
                <a:lnTo>
                  <a:pt x="257" y="123"/>
                </a:lnTo>
                <a:lnTo>
                  <a:pt x="257" y="115"/>
                </a:lnTo>
                <a:lnTo>
                  <a:pt x="257" y="115"/>
                </a:lnTo>
                <a:lnTo>
                  <a:pt x="245" y="72"/>
                </a:lnTo>
                <a:lnTo>
                  <a:pt x="245" y="72"/>
                </a:lnTo>
                <a:lnTo>
                  <a:pt x="242" y="57"/>
                </a:lnTo>
                <a:lnTo>
                  <a:pt x="240" y="45"/>
                </a:lnTo>
                <a:lnTo>
                  <a:pt x="237" y="39"/>
                </a:lnTo>
                <a:lnTo>
                  <a:pt x="235" y="35"/>
                </a:lnTo>
                <a:lnTo>
                  <a:pt x="235" y="35"/>
                </a:lnTo>
                <a:lnTo>
                  <a:pt x="227" y="26"/>
                </a:lnTo>
                <a:lnTo>
                  <a:pt x="220" y="16"/>
                </a:lnTo>
                <a:lnTo>
                  <a:pt x="215" y="11"/>
                </a:lnTo>
                <a:lnTo>
                  <a:pt x="210" y="8"/>
                </a:lnTo>
                <a:lnTo>
                  <a:pt x="205" y="4"/>
                </a:lnTo>
                <a:lnTo>
                  <a:pt x="197" y="1"/>
                </a:lnTo>
                <a:lnTo>
                  <a:pt x="197" y="1"/>
                </a:lnTo>
                <a:lnTo>
                  <a:pt x="191" y="0"/>
                </a:lnTo>
                <a:lnTo>
                  <a:pt x="185" y="0"/>
                </a:lnTo>
                <a:lnTo>
                  <a:pt x="175" y="0"/>
                </a:lnTo>
                <a:lnTo>
                  <a:pt x="167" y="3"/>
                </a:lnTo>
                <a:lnTo>
                  <a:pt x="165" y="4"/>
                </a:lnTo>
                <a:lnTo>
                  <a:pt x="165" y="4"/>
                </a:lnTo>
                <a:lnTo>
                  <a:pt x="149" y="6"/>
                </a:lnTo>
                <a:lnTo>
                  <a:pt x="134" y="10"/>
                </a:lnTo>
                <a:lnTo>
                  <a:pt x="126" y="12"/>
                </a:lnTo>
                <a:lnTo>
                  <a:pt x="119" y="16"/>
                </a:lnTo>
                <a:lnTo>
                  <a:pt x="119" y="16"/>
                </a:lnTo>
                <a:lnTo>
                  <a:pt x="108" y="22"/>
                </a:lnTo>
                <a:lnTo>
                  <a:pt x="100" y="27"/>
                </a:lnTo>
                <a:lnTo>
                  <a:pt x="95" y="32"/>
                </a:lnTo>
                <a:lnTo>
                  <a:pt x="94" y="35"/>
                </a:lnTo>
                <a:lnTo>
                  <a:pt x="94" y="37"/>
                </a:lnTo>
                <a:lnTo>
                  <a:pt x="94" y="37"/>
                </a:lnTo>
                <a:lnTo>
                  <a:pt x="94" y="45"/>
                </a:lnTo>
                <a:lnTo>
                  <a:pt x="91" y="54"/>
                </a:lnTo>
                <a:lnTo>
                  <a:pt x="85" y="71"/>
                </a:lnTo>
                <a:lnTo>
                  <a:pt x="85" y="71"/>
                </a:lnTo>
                <a:lnTo>
                  <a:pt x="84" y="77"/>
                </a:lnTo>
                <a:lnTo>
                  <a:pt x="84" y="84"/>
                </a:lnTo>
                <a:lnTo>
                  <a:pt x="85" y="95"/>
                </a:lnTo>
                <a:lnTo>
                  <a:pt x="85" y="95"/>
                </a:lnTo>
                <a:lnTo>
                  <a:pt x="85" y="106"/>
                </a:lnTo>
                <a:lnTo>
                  <a:pt x="86" y="111"/>
                </a:lnTo>
                <a:lnTo>
                  <a:pt x="89" y="117"/>
                </a:lnTo>
                <a:lnTo>
                  <a:pt x="99" y="143"/>
                </a:lnTo>
                <a:lnTo>
                  <a:pt x="111" y="1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A3A025C3-3C05-4FA3-A988-BFBB6C4A0C9D}"/>
              </a:ext>
            </a:extLst>
          </p:cNvPr>
          <p:cNvSpPr>
            <a:spLocks/>
          </p:cNvSpPr>
          <p:nvPr/>
        </p:nvSpPr>
        <p:spPr bwMode="auto">
          <a:xfrm>
            <a:off x="2834265" y="824255"/>
            <a:ext cx="681038" cy="1616075"/>
          </a:xfrm>
          <a:custGeom>
            <a:avLst/>
            <a:gdLst>
              <a:gd name="T0" fmla="*/ 33 w 429"/>
              <a:gd name="T1" fmla="*/ 111 h 1018"/>
              <a:gd name="T2" fmla="*/ 8 w 429"/>
              <a:gd name="T3" fmla="*/ 168 h 1018"/>
              <a:gd name="T4" fmla="*/ 7 w 429"/>
              <a:gd name="T5" fmla="*/ 373 h 1018"/>
              <a:gd name="T6" fmla="*/ 5 w 429"/>
              <a:gd name="T7" fmla="*/ 454 h 1018"/>
              <a:gd name="T8" fmla="*/ 14 w 429"/>
              <a:gd name="T9" fmla="*/ 471 h 1018"/>
              <a:gd name="T10" fmla="*/ 29 w 429"/>
              <a:gd name="T11" fmla="*/ 522 h 1018"/>
              <a:gd name="T12" fmla="*/ 56 w 429"/>
              <a:gd name="T13" fmla="*/ 535 h 1018"/>
              <a:gd name="T14" fmla="*/ 67 w 429"/>
              <a:gd name="T15" fmla="*/ 554 h 1018"/>
              <a:gd name="T16" fmla="*/ 91 w 429"/>
              <a:gd name="T17" fmla="*/ 724 h 1018"/>
              <a:gd name="T18" fmla="*/ 113 w 429"/>
              <a:gd name="T19" fmla="*/ 838 h 1018"/>
              <a:gd name="T20" fmla="*/ 127 w 429"/>
              <a:gd name="T21" fmla="*/ 898 h 1018"/>
              <a:gd name="T22" fmla="*/ 107 w 429"/>
              <a:gd name="T23" fmla="*/ 942 h 1018"/>
              <a:gd name="T24" fmla="*/ 78 w 429"/>
              <a:gd name="T25" fmla="*/ 992 h 1018"/>
              <a:gd name="T26" fmla="*/ 107 w 429"/>
              <a:gd name="T27" fmla="*/ 1017 h 1018"/>
              <a:gd name="T28" fmla="*/ 143 w 429"/>
              <a:gd name="T29" fmla="*/ 1014 h 1018"/>
              <a:gd name="T30" fmla="*/ 176 w 429"/>
              <a:gd name="T31" fmla="*/ 964 h 1018"/>
              <a:gd name="T32" fmla="*/ 203 w 429"/>
              <a:gd name="T33" fmla="*/ 943 h 1018"/>
              <a:gd name="T34" fmla="*/ 203 w 429"/>
              <a:gd name="T35" fmla="*/ 898 h 1018"/>
              <a:gd name="T36" fmla="*/ 192 w 429"/>
              <a:gd name="T37" fmla="*/ 783 h 1018"/>
              <a:gd name="T38" fmla="*/ 180 w 429"/>
              <a:gd name="T39" fmla="*/ 704 h 1018"/>
              <a:gd name="T40" fmla="*/ 200 w 429"/>
              <a:gd name="T41" fmla="*/ 567 h 1018"/>
              <a:gd name="T42" fmla="*/ 270 w 429"/>
              <a:gd name="T43" fmla="*/ 706 h 1018"/>
              <a:gd name="T44" fmla="*/ 336 w 429"/>
              <a:gd name="T45" fmla="*/ 755 h 1018"/>
              <a:gd name="T46" fmla="*/ 319 w 429"/>
              <a:gd name="T47" fmla="*/ 823 h 1018"/>
              <a:gd name="T48" fmla="*/ 328 w 429"/>
              <a:gd name="T49" fmla="*/ 865 h 1018"/>
              <a:gd name="T50" fmla="*/ 369 w 429"/>
              <a:gd name="T51" fmla="*/ 866 h 1018"/>
              <a:gd name="T52" fmla="*/ 401 w 429"/>
              <a:gd name="T53" fmla="*/ 838 h 1018"/>
              <a:gd name="T54" fmla="*/ 408 w 429"/>
              <a:gd name="T55" fmla="*/ 784 h 1018"/>
              <a:gd name="T56" fmla="*/ 426 w 429"/>
              <a:gd name="T57" fmla="*/ 735 h 1018"/>
              <a:gd name="T58" fmla="*/ 423 w 429"/>
              <a:gd name="T59" fmla="*/ 688 h 1018"/>
              <a:gd name="T60" fmla="*/ 403 w 429"/>
              <a:gd name="T61" fmla="*/ 676 h 1018"/>
              <a:gd name="T62" fmla="*/ 369 w 429"/>
              <a:gd name="T63" fmla="*/ 661 h 1018"/>
              <a:gd name="T64" fmla="*/ 319 w 429"/>
              <a:gd name="T65" fmla="*/ 572 h 1018"/>
              <a:gd name="T66" fmla="*/ 336 w 429"/>
              <a:gd name="T67" fmla="*/ 495 h 1018"/>
              <a:gd name="T68" fmla="*/ 344 w 429"/>
              <a:gd name="T69" fmla="*/ 522 h 1018"/>
              <a:gd name="T70" fmla="*/ 339 w 429"/>
              <a:gd name="T71" fmla="*/ 557 h 1018"/>
              <a:gd name="T72" fmla="*/ 349 w 429"/>
              <a:gd name="T73" fmla="*/ 560 h 1018"/>
              <a:gd name="T74" fmla="*/ 358 w 429"/>
              <a:gd name="T75" fmla="*/ 562 h 1018"/>
              <a:gd name="T76" fmla="*/ 351 w 429"/>
              <a:gd name="T77" fmla="*/ 587 h 1018"/>
              <a:gd name="T78" fmla="*/ 378 w 429"/>
              <a:gd name="T79" fmla="*/ 581 h 1018"/>
              <a:gd name="T80" fmla="*/ 390 w 429"/>
              <a:gd name="T81" fmla="*/ 574 h 1018"/>
              <a:gd name="T82" fmla="*/ 403 w 429"/>
              <a:gd name="T83" fmla="*/ 533 h 1018"/>
              <a:gd name="T84" fmla="*/ 401 w 429"/>
              <a:gd name="T85" fmla="*/ 475 h 1018"/>
              <a:gd name="T86" fmla="*/ 403 w 429"/>
              <a:gd name="T87" fmla="*/ 416 h 1018"/>
              <a:gd name="T88" fmla="*/ 361 w 429"/>
              <a:gd name="T89" fmla="*/ 277 h 1018"/>
              <a:gd name="T90" fmla="*/ 319 w 429"/>
              <a:gd name="T91" fmla="*/ 189 h 1018"/>
              <a:gd name="T92" fmla="*/ 283 w 429"/>
              <a:gd name="T93" fmla="*/ 141 h 1018"/>
              <a:gd name="T94" fmla="*/ 235 w 429"/>
              <a:gd name="T95" fmla="*/ 126 h 1018"/>
              <a:gd name="T96" fmla="*/ 203 w 429"/>
              <a:gd name="T97" fmla="*/ 88 h 1018"/>
              <a:gd name="T98" fmla="*/ 194 w 429"/>
              <a:gd name="T99" fmla="*/ 40 h 1018"/>
              <a:gd name="T100" fmla="*/ 166 w 429"/>
              <a:gd name="T101" fmla="*/ 4 h 1018"/>
              <a:gd name="T102" fmla="*/ 108 w 429"/>
              <a:gd name="T103" fmla="*/ 1 h 1018"/>
              <a:gd name="T104" fmla="*/ 79 w 429"/>
              <a:gd name="T105" fmla="*/ 30 h 1018"/>
              <a:gd name="T106" fmla="*/ 61 w 429"/>
              <a:gd name="T107" fmla="*/ 55 h 1018"/>
              <a:gd name="T108" fmla="*/ 66 w 429"/>
              <a:gd name="T109" fmla="*/ 77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29" h="1018">
                <a:moveTo>
                  <a:pt x="64" y="106"/>
                </a:moveTo>
                <a:lnTo>
                  <a:pt x="64" y="106"/>
                </a:lnTo>
                <a:lnTo>
                  <a:pt x="59" y="106"/>
                </a:lnTo>
                <a:lnTo>
                  <a:pt x="54" y="106"/>
                </a:lnTo>
                <a:lnTo>
                  <a:pt x="47" y="106"/>
                </a:lnTo>
                <a:lnTo>
                  <a:pt x="40" y="107"/>
                </a:lnTo>
                <a:lnTo>
                  <a:pt x="33" y="111"/>
                </a:lnTo>
                <a:lnTo>
                  <a:pt x="27" y="115"/>
                </a:lnTo>
                <a:lnTo>
                  <a:pt x="21" y="122"/>
                </a:lnTo>
                <a:lnTo>
                  <a:pt x="21" y="122"/>
                </a:lnTo>
                <a:lnTo>
                  <a:pt x="16" y="132"/>
                </a:lnTo>
                <a:lnTo>
                  <a:pt x="13" y="142"/>
                </a:lnTo>
                <a:lnTo>
                  <a:pt x="9" y="155"/>
                </a:lnTo>
                <a:lnTo>
                  <a:pt x="8" y="168"/>
                </a:lnTo>
                <a:lnTo>
                  <a:pt x="6" y="193"/>
                </a:lnTo>
                <a:lnTo>
                  <a:pt x="5" y="214"/>
                </a:lnTo>
                <a:lnTo>
                  <a:pt x="5" y="214"/>
                </a:lnTo>
                <a:lnTo>
                  <a:pt x="5" y="245"/>
                </a:lnTo>
                <a:lnTo>
                  <a:pt x="6" y="293"/>
                </a:lnTo>
                <a:lnTo>
                  <a:pt x="7" y="373"/>
                </a:lnTo>
                <a:lnTo>
                  <a:pt x="7" y="373"/>
                </a:lnTo>
                <a:lnTo>
                  <a:pt x="8" y="392"/>
                </a:lnTo>
                <a:lnTo>
                  <a:pt x="10" y="414"/>
                </a:lnTo>
                <a:lnTo>
                  <a:pt x="13" y="431"/>
                </a:lnTo>
                <a:lnTo>
                  <a:pt x="13" y="437"/>
                </a:lnTo>
                <a:lnTo>
                  <a:pt x="12" y="441"/>
                </a:lnTo>
                <a:lnTo>
                  <a:pt x="12" y="441"/>
                </a:lnTo>
                <a:lnTo>
                  <a:pt x="5" y="454"/>
                </a:lnTo>
                <a:lnTo>
                  <a:pt x="1" y="461"/>
                </a:lnTo>
                <a:lnTo>
                  <a:pt x="0" y="462"/>
                </a:lnTo>
                <a:lnTo>
                  <a:pt x="0" y="463"/>
                </a:lnTo>
                <a:lnTo>
                  <a:pt x="0" y="463"/>
                </a:lnTo>
                <a:lnTo>
                  <a:pt x="8" y="467"/>
                </a:lnTo>
                <a:lnTo>
                  <a:pt x="13" y="469"/>
                </a:lnTo>
                <a:lnTo>
                  <a:pt x="14" y="471"/>
                </a:lnTo>
                <a:lnTo>
                  <a:pt x="14" y="472"/>
                </a:lnTo>
                <a:lnTo>
                  <a:pt x="14" y="472"/>
                </a:lnTo>
                <a:lnTo>
                  <a:pt x="14" y="482"/>
                </a:lnTo>
                <a:lnTo>
                  <a:pt x="14" y="488"/>
                </a:lnTo>
                <a:lnTo>
                  <a:pt x="14" y="488"/>
                </a:lnTo>
                <a:lnTo>
                  <a:pt x="22" y="508"/>
                </a:lnTo>
                <a:lnTo>
                  <a:pt x="29" y="522"/>
                </a:lnTo>
                <a:lnTo>
                  <a:pt x="32" y="528"/>
                </a:lnTo>
                <a:lnTo>
                  <a:pt x="34" y="530"/>
                </a:lnTo>
                <a:lnTo>
                  <a:pt x="34" y="530"/>
                </a:lnTo>
                <a:lnTo>
                  <a:pt x="36" y="533"/>
                </a:lnTo>
                <a:lnTo>
                  <a:pt x="40" y="534"/>
                </a:lnTo>
                <a:lnTo>
                  <a:pt x="48" y="535"/>
                </a:lnTo>
                <a:lnTo>
                  <a:pt x="56" y="535"/>
                </a:lnTo>
                <a:lnTo>
                  <a:pt x="61" y="535"/>
                </a:lnTo>
                <a:lnTo>
                  <a:pt x="61" y="535"/>
                </a:lnTo>
                <a:lnTo>
                  <a:pt x="64" y="534"/>
                </a:lnTo>
                <a:lnTo>
                  <a:pt x="65" y="533"/>
                </a:lnTo>
                <a:lnTo>
                  <a:pt x="66" y="530"/>
                </a:lnTo>
                <a:lnTo>
                  <a:pt x="66" y="530"/>
                </a:lnTo>
                <a:lnTo>
                  <a:pt x="67" y="554"/>
                </a:lnTo>
                <a:lnTo>
                  <a:pt x="69" y="572"/>
                </a:lnTo>
                <a:lnTo>
                  <a:pt x="73" y="587"/>
                </a:lnTo>
                <a:lnTo>
                  <a:pt x="73" y="587"/>
                </a:lnTo>
                <a:lnTo>
                  <a:pt x="78" y="614"/>
                </a:lnTo>
                <a:lnTo>
                  <a:pt x="84" y="660"/>
                </a:lnTo>
                <a:lnTo>
                  <a:pt x="88" y="706"/>
                </a:lnTo>
                <a:lnTo>
                  <a:pt x="91" y="724"/>
                </a:lnTo>
                <a:lnTo>
                  <a:pt x="91" y="733"/>
                </a:lnTo>
                <a:lnTo>
                  <a:pt x="91" y="733"/>
                </a:lnTo>
                <a:lnTo>
                  <a:pt x="91" y="741"/>
                </a:lnTo>
                <a:lnTo>
                  <a:pt x="93" y="755"/>
                </a:lnTo>
                <a:lnTo>
                  <a:pt x="101" y="791"/>
                </a:lnTo>
                <a:lnTo>
                  <a:pt x="113" y="838"/>
                </a:lnTo>
                <a:lnTo>
                  <a:pt x="113" y="838"/>
                </a:lnTo>
                <a:lnTo>
                  <a:pt x="118" y="867"/>
                </a:lnTo>
                <a:lnTo>
                  <a:pt x="118" y="867"/>
                </a:lnTo>
                <a:lnTo>
                  <a:pt x="119" y="875"/>
                </a:lnTo>
                <a:lnTo>
                  <a:pt x="122" y="882"/>
                </a:lnTo>
                <a:lnTo>
                  <a:pt x="126" y="895"/>
                </a:lnTo>
                <a:lnTo>
                  <a:pt x="126" y="895"/>
                </a:lnTo>
                <a:lnTo>
                  <a:pt x="127" y="898"/>
                </a:lnTo>
                <a:lnTo>
                  <a:pt x="130" y="900"/>
                </a:lnTo>
                <a:lnTo>
                  <a:pt x="131" y="904"/>
                </a:lnTo>
                <a:lnTo>
                  <a:pt x="131" y="908"/>
                </a:lnTo>
                <a:lnTo>
                  <a:pt x="131" y="908"/>
                </a:lnTo>
                <a:lnTo>
                  <a:pt x="128" y="912"/>
                </a:lnTo>
                <a:lnTo>
                  <a:pt x="124" y="921"/>
                </a:lnTo>
                <a:lnTo>
                  <a:pt x="107" y="942"/>
                </a:lnTo>
                <a:lnTo>
                  <a:pt x="89" y="964"/>
                </a:lnTo>
                <a:lnTo>
                  <a:pt x="82" y="974"/>
                </a:lnTo>
                <a:lnTo>
                  <a:pt x="79" y="979"/>
                </a:lnTo>
                <a:lnTo>
                  <a:pt x="79" y="979"/>
                </a:lnTo>
                <a:lnTo>
                  <a:pt x="78" y="984"/>
                </a:lnTo>
                <a:lnTo>
                  <a:pt x="78" y="989"/>
                </a:lnTo>
                <a:lnTo>
                  <a:pt x="78" y="992"/>
                </a:lnTo>
                <a:lnTo>
                  <a:pt x="80" y="996"/>
                </a:lnTo>
                <a:lnTo>
                  <a:pt x="82" y="1001"/>
                </a:lnTo>
                <a:lnTo>
                  <a:pt x="86" y="1004"/>
                </a:lnTo>
                <a:lnTo>
                  <a:pt x="95" y="1011"/>
                </a:lnTo>
                <a:lnTo>
                  <a:pt x="95" y="1011"/>
                </a:lnTo>
                <a:lnTo>
                  <a:pt x="100" y="1015"/>
                </a:lnTo>
                <a:lnTo>
                  <a:pt x="107" y="1017"/>
                </a:lnTo>
                <a:lnTo>
                  <a:pt x="113" y="1018"/>
                </a:lnTo>
                <a:lnTo>
                  <a:pt x="120" y="1018"/>
                </a:lnTo>
                <a:lnTo>
                  <a:pt x="126" y="1018"/>
                </a:lnTo>
                <a:lnTo>
                  <a:pt x="132" y="1017"/>
                </a:lnTo>
                <a:lnTo>
                  <a:pt x="138" y="1016"/>
                </a:lnTo>
                <a:lnTo>
                  <a:pt x="143" y="1014"/>
                </a:lnTo>
                <a:lnTo>
                  <a:pt x="143" y="1014"/>
                </a:lnTo>
                <a:lnTo>
                  <a:pt x="146" y="1010"/>
                </a:lnTo>
                <a:lnTo>
                  <a:pt x="150" y="1007"/>
                </a:lnTo>
                <a:lnTo>
                  <a:pt x="158" y="996"/>
                </a:lnTo>
                <a:lnTo>
                  <a:pt x="165" y="985"/>
                </a:lnTo>
                <a:lnTo>
                  <a:pt x="171" y="974"/>
                </a:lnTo>
                <a:lnTo>
                  <a:pt x="171" y="974"/>
                </a:lnTo>
                <a:lnTo>
                  <a:pt x="176" y="964"/>
                </a:lnTo>
                <a:lnTo>
                  <a:pt x="177" y="959"/>
                </a:lnTo>
                <a:lnTo>
                  <a:pt x="178" y="957"/>
                </a:lnTo>
                <a:lnTo>
                  <a:pt x="183" y="955"/>
                </a:lnTo>
                <a:lnTo>
                  <a:pt x="183" y="955"/>
                </a:lnTo>
                <a:lnTo>
                  <a:pt x="190" y="952"/>
                </a:lnTo>
                <a:lnTo>
                  <a:pt x="197" y="948"/>
                </a:lnTo>
                <a:lnTo>
                  <a:pt x="203" y="943"/>
                </a:lnTo>
                <a:lnTo>
                  <a:pt x="205" y="941"/>
                </a:lnTo>
                <a:lnTo>
                  <a:pt x="205" y="937"/>
                </a:lnTo>
                <a:lnTo>
                  <a:pt x="205" y="910"/>
                </a:lnTo>
                <a:lnTo>
                  <a:pt x="205" y="910"/>
                </a:lnTo>
                <a:lnTo>
                  <a:pt x="203" y="899"/>
                </a:lnTo>
                <a:lnTo>
                  <a:pt x="203" y="899"/>
                </a:lnTo>
                <a:lnTo>
                  <a:pt x="203" y="898"/>
                </a:lnTo>
                <a:lnTo>
                  <a:pt x="203" y="895"/>
                </a:lnTo>
                <a:lnTo>
                  <a:pt x="203" y="895"/>
                </a:lnTo>
                <a:lnTo>
                  <a:pt x="203" y="878"/>
                </a:lnTo>
                <a:lnTo>
                  <a:pt x="200" y="844"/>
                </a:lnTo>
                <a:lnTo>
                  <a:pt x="197" y="807"/>
                </a:lnTo>
                <a:lnTo>
                  <a:pt x="194" y="792"/>
                </a:lnTo>
                <a:lnTo>
                  <a:pt x="192" y="783"/>
                </a:lnTo>
                <a:lnTo>
                  <a:pt x="192" y="783"/>
                </a:lnTo>
                <a:lnTo>
                  <a:pt x="187" y="771"/>
                </a:lnTo>
                <a:lnTo>
                  <a:pt x="184" y="764"/>
                </a:lnTo>
                <a:lnTo>
                  <a:pt x="181" y="753"/>
                </a:lnTo>
                <a:lnTo>
                  <a:pt x="180" y="735"/>
                </a:lnTo>
                <a:lnTo>
                  <a:pt x="180" y="735"/>
                </a:lnTo>
                <a:lnTo>
                  <a:pt x="180" y="704"/>
                </a:lnTo>
                <a:lnTo>
                  <a:pt x="181" y="665"/>
                </a:lnTo>
                <a:lnTo>
                  <a:pt x="184" y="629"/>
                </a:lnTo>
                <a:lnTo>
                  <a:pt x="185" y="616"/>
                </a:lnTo>
                <a:lnTo>
                  <a:pt x="187" y="607"/>
                </a:lnTo>
                <a:lnTo>
                  <a:pt x="187" y="607"/>
                </a:lnTo>
                <a:lnTo>
                  <a:pt x="200" y="567"/>
                </a:lnTo>
                <a:lnTo>
                  <a:pt x="200" y="567"/>
                </a:lnTo>
                <a:lnTo>
                  <a:pt x="223" y="626"/>
                </a:lnTo>
                <a:lnTo>
                  <a:pt x="240" y="669"/>
                </a:lnTo>
                <a:lnTo>
                  <a:pt x="249" y="686"/>
                </a:lnTo>
                <a:lnTo>
                  <a:pt x="255" y="694"/>
                </a:lnTo>
                <a:lnTo>
                  <a:pt x="255" y="694"/>
                </a:lnTo>
                <a:lnTo>
                  <a:pt x="260" y="700"/>
                </a:lnTo>
                <a:lnTo>
                  <a:pt x="270" y="706"/>
                </a:lnTo>
                <a:lnTo>
                  <a:pt x="291" y="718"/>
                </a:lnTo>
                <a:lnTo>
                  <a:pt x="311" y="728"/>
                </a:lnTo>
                <a:lnTo>
                  <a:pt x="322" y="735"/>
                </a:lnTo>
                <a:lnTo>
                  <a:pt x="322" y="735"/>
                </a:lnTo>
                <a:lnTo>
                  <a:pt x="330" y="746"/>
                </a:lnTo>
                <a:lnTo>
                  <a:pt x="334" y="751"/>
                </a:lnTo>
                <a:lnTo>
                  <a:pt x="336" y="755"/>
                </a:lnTo>
                <a:lnTo>
                  <a:pt x="336" y="755"/>
                </a:lnTo>
                <a:lnTo>
                  <a:pt x="337" y="766"/>
                </a:lnTo>
                <a:lnTo>
                  <a:pt x="337" y="774"/>
                </a:lnTo>
                <a:lnTo>
                  <a:pt x="336" y="783"/>
                </a:lnTo>
                <a:lnTo>
                  <a:pt x="336" y="783"/>
                </a:lnTo>
                <a:lnTo>
                  <a:pt x="324" y="806"/>
                </a:lnTo>
                <a:lnTo>
                  <a:pt x="319" y="823"/>
                </a:lnTo>
                <a:lnTo>
                  <a:pt x="318" y="830"/>
                </a:lnTo>
                <a:lnTo>
                  <a:pt x="318" y="836"/>
                </a:lnTo>
                <a:lnTo>
                  <a:pt x="318" y="836"/>
                </a:lnTo>
                <a:lnTo>
                  <a:pt x="319" y="849"/>
                </a:lnTo>
                <a:lnTo>
                  <a:pt x="322" y="854"/>
                </a:lnTo>
                <a:lnTo>
                  <a:pt x="324" y="860"/>
                </a:lnTo>
                <a:lnTo>
                  <a:pt x="328" y="865"/>
                </a:lnTo>
                <a:lnTo>
                  <a:pt x="331" y="869"/>
                </a:lnTo>
                <a:lnTo>
                  <a:pt x="337" y="871"/>
                </a:lnTo>
                <a:lnTo>
                  <a:pt x="344" y="872"/>
                </a:lnTo>
                <a:lnTo>
                  <a:pt x="344" y="872"/>
                </a:lnTo>
                <a:lnTo>
                  <a:pt x="352" y="871"/>
                </a:lnTo>
                <a:lnTo>
                  <a:pt x="361" y="870"/>
                </a:lnTo>
                <a:lnTo>
                  <a:pt x="369" y="866"/>
                </a:lnTo>
                <a:lnTo>
                  <a:pt x="377" y="863"/>
                </a:lnTo>
                <a:lnTo>
                  <a:pt x="384" y="858"/>
                </a:lnTo>
                <a:lnTo>
                  <a:pt x="390" y="852"/>
                </a:lnTo>
                <a:lnTo>
                  <a:pt x="395" y="847"/>
                </a:lnTo>
                <a:lnTo>
                  <a:pt x="398" y="843"/>
                </a:lnTo>
                <a:lnTo>
                  <a:pt x="398" y="843"/>
                </a:lnTo>
                <a:lnTo>
                  <a:pt x="401" y="838"/>
                </a:lnTo>
                <a:lnTo>
                  <a:pt x="403" y="832"/>
                </a:lnTo>
                <a:lnTo>
                  <a:pt x="407" y="820"/>
                </a:lnTo>
                <a:lnTo>
                  <a:pt x="408" y="808"/>
                </a:lnTo>
                <a:lnTo>
                  <a:pt x="408" y="800"/>
                </a:lnTo>
                <a:lnTo>
                  <a:pt x="408" y="800"/>
                </a:lnTo>
                <a:lnTo>
                  <a:pt x="408" y="793"/>
                </a:lnTo>
                <a:lnTo>
                  <a:pt x="408" y="784"/>
                </a:lnTo>
                <a:lnTo>
                  <a:pt x="410" y="775"/>
                </a:lnTo>
                <a:lnTo>
                  <a:pt x="413" y="768"/>
                </a:lnTo>
                <a:lnTo>
                  <a:pt x="413" y="768"/>
                </a:lnTo>
                <a:lnTo>
                  <a:pt x="415" y="764"/>
                </a:lnTo>
                <a:lnTo>
                  <a:pt x="418" y="759"/>
                </a:lnTo>
                <a:lnTo>
                  <a:pt x="422" y="750"/>
                </a:lnTo>
                <a:lnTo>
                  <a:pt x="426" y="735"/>
                </a:lnTo>
                <a:lnTo>
                  <a:pt x="426" y="735"/>
                </a:lnTo>
                <a:lnTo>
                  <a:pt x="428" y="719"/>
                </a:lnTo>
                <a:lnTo>
                  <a:pt x="429" y="706"/>
                </a:lnTo>
                <a:lnTo>
                  <a:pt x="429" y="701"/>
                </a:lnTo>
                <a:lnTo>
                  <a:pt x="428" y="696"/>
                </a:lnTo>
                <a:lnTo>
                  <a:pt x="426" y="692"/>
                </a:lnTo>
                <a:lnTo>
                  <a:pt x="423" y="688"/>
                </a:lnTo>
                <a:lnTo>
                  <a:pt x="423" y="688"/>
                </a:lnTo>
                <a:lnTo>
                  <a:pt x="420" y="685"/>
                </a:lnTo>
                <a:lnTo>
                  <a:pt x="417" y="681"/>
                </a:lnTo>
                <a:lnTo>
                  <a:pt x="410" y="679"/>
                </a:lnTo>
                <a:lnTo>
                  <a:pt x="406" y="676"/>
                </a:lnTo>
                <a:lnTo>
                  <a:pt x="403" y="676"/>
                </a:lnTo>
                <a:lnTo>
                  <a:pt x="403" y="676"/>
                </a:lnTo>
                <a:lnTo>
                  <a:pt x="397" y="673"/>
                </a:lnTo>
                <a:lnTo>
                  <a:pt x="390" y="668"/>
                </a:lnTo>
                <a:lnTo>
                  <a:pt x="390" y="668"/>
                </a:lnTo>
                <a:lnTo>
                  <a:pt x="383" y="666"/>
                </a:lnTo>
                <a:lnTo>
                  <a:pt x="378" y="665"/>
                </a:lnTo>
                <a:lnTo>
                  <a:pt x="369" y="661"/>
                </a:lnTo>
                <a:lnTo>
                  <a:pt x="369" y="661"/>
                </a:lnTo>
                <a:lnTo>
                  <a:pt x="363" y="658"/>
                </a:lnTo>
                <a:lnTo>
                  <a:pt x="356" y="651"/>
                </a:lnTo>
                <a:lnTo>
                  <a:pt x="341" y="635"/>
                </a:lnTo>
                <a:lnTo>
                  <a:pt x="322" y="614"/>
                </a:lnTo>
                <a:lnTo>
                  <a:pt x="322" y="614"/>
                </a:lnTo>
                <a:lnTo>
                  <a:pt x="322" y="593"/>
                </a:lnTo>
                <a:lnTo>
                  <a:pt x="319" y="572"/>
                </a:lnTo>
                <a:lnTo>
                  <a:pt x="319" y="572"/>
                </a:lnTo>
                <a:lnTo>
                  <a:pt x="322" y="540"/>
                </a:lnTo>
                <a:lnTo>
                  <a:pt x="324" y="510"/>
                </a:lnTo>
                <a:lnTo>
                  <a:pt x="324" y="510"/>
                </a:lnTo>
                <a:lnTo>
                  <a:pt x="328" y="507"/>
                </a:lnTo>
                <a:lnTo>
                  <a:pt x="331" y="502"/>
                </a:lnTo>
                <a:lnTo>
                  <a:pt x="336" y="495"/>
                </a:lnTo>
                <a:lnTo>
                  <a:pt x="336" y="495"/>
                </a:lnTo>
                <a:lnTo>
                  <a:pt x="339" y="484"/>
                </a:lnTo>
                <a:lnTo>
                  <a:pt x="342" y="475"/>
                </a:lnTo>
                <a:lnTo>
                  <a:pt x="344" y="463"/>
                </a:lnTo>
                <a:lnTo>
                  <a:pt x="341" y="515"/>
                </a:lnTo>
                <a:lnTo>
                  <a:pt x="344" y="522"/>
                </a:lnTo>
                <a:lnTo>
                  <a:pt x="344" y="522"/>
                </a:lnTo>
                <a:lnTo>
                  <a:pt x="344" y="522"/>
                </a:lnTo>
                <a:lnTo>
                  <a:pt x="343" y="523"/>
                </a:lnTo>
                <a:lnTo>
                  <a:pt x="342" y="528"/>
                </a:lnTo>
                <a:lnTo>
                  <a:pt x="341" y="535"/>
                </a:lnTo>
                <a:lnTo>
                  <a:pt x="341" y="535"/>
                </a:lnTo>
                <a:lnTo>
                  <a:pt x="339" y="547"/>
                </a:lnTo>
                <a:lnTo>
                  <a:pt x="339" y="557"/>
                </a:lnTo>
                <a:lnTo>
                  <a:pt x="339" y="567"/>
                </a:lnTo>
                <a:lnTo>
                  <a:pt x="341" y="569"/>
                </a:lnTo>
                <a:lnTo>
                  <a:pt x="342" y="572"/>
                </a:lnTo>
                <a:lnTo>
                  <a:pt x="342" y="572"/>
                </a:lnTo>
                <a:lnTo>
                  <a:pt x="344" y="570"/>
                </a:lnTo>
                <a:lnTo>
                  <a:pt x="345" y="568"/>
                </a:lnTo>
                <a:lnTo>
                  <a:pt x="349" y="560"/>
                </a:lnTo>
                <a:lnTo>
                  <a:pt x="351" y="553"/>
                </a:lnTo>
                <a:lnTo>
                  <a:pt x="352" y="550"/>
                </a:lnTo>
                <a:lnTo>
                  <a:pt x="354" y="551"/>
                </a:lnTo>
                <a:lnTo>
                  <a:pt x="354" y="551"/>
                </a:lnTo>
                <a:lnTo>
                  <a:pt x="357" y="556"/>
                </a:lnTo>
                <a:lnTo>
                  <a:pt x="358" y="562"/>
                </a:lnTo>
                <a:lnTo>
                  <a:pt x="358" y="562"/>
                </a:lnTo>
                <a:lnTo>
                  <a:pt x="360" y="572"/>
                </a:lnTo>
                <a:lnTo>
                  <a:pt x="360" y="576"/>
                </a:lnTo>
                <a:lnTo>
                  <a:pt x="358" y="577"/>
                </a:lnTo>
                <a:lnTo>
                  <a:pt x="358" y="577"/>
                </a:lnTo>
                <a:lnTo>
                  <a:pt x="354" y="582"/>
                </a:lnTo>
                <a:lnTo>
                  <a:pt x="351" y="584"/>
                </a:lnTo>
                <a:lnTo>
                  <a:pt x="351" y="587"/>
                </a:lnTo>
                <a:lnTo>
                  <a:pt x="351" y="587"/>
                </a:lnTo>
                <a:lnTo>
                  <a:pt x="354" y="588"/>
                </a:lnTo>
                <a:lnTo>
                  <a:pt x="360" y="588"/>
                </a:lnTo>
                <a:lnTo>
                  <a:pt x="365" y="587"/>
                </a:lnTo>
                <a:lnTo>
                  <a:pt x="371" y="584"/>
                </a:lnTo>
                <a:lnTo>
                  <a:pt x="371" y="584"/>
                </a:lnTo>
                <a:lnTo>
                  <a:pt x="378" y="581"/>
                </a:lnTo>
                <a:lnTo>
                  <a:pt x="381" y="580"/>
                </a:lnTo>
                <a:lnTo>
                  <a:pt x="381" y="580"/>
                </a:lnTo>
                <a:lnTo>
                  <a:pt x="381" y="581"/>
                </a:lnTo>
                <a:lnTo>
                  <a:pt x="382" y="581"/>
                </a:lnTo>
                <a:lnTo>
                  <a:pt x="384" y="580"/>
                </a:lnTo>
                <a:lnTo>
                  <a:pt x="390" y="574"/>
                </a:lnTo>
                <a:lnTo>
                  <a:pt x="390" y="574"/>
                </a:lnTo>
                <a:lnTo>
                  <a:pt x="395" y="566"/>
                </a:lnTo>
                <a:lnTo>
                  <a:pt x="397" y="559"/>
                </a:lnTo>
                <a:lnTo>
                  <a:pt x="401" y="549"/>
                </a:lnTo>
                <a:lnTo>
                  <a:pt x="401" y="549"/>
                </a:lnTo>
                <a:lnTo>
                  <a:pt x="403" y="541"/>
                </a:lnTo>
                <a:lnTo>
                  <a:pt x="403" y="533"/>
                </a:lnTo>
                <a:lnTo>
                  <a:pt x="403" y="533"/>
                </a:lnTo>
                <a:lnTo>
                  <a:pt x="402" y="523"/>
                </a:lnTo>
                <a:lnTo>
                  <a:pt x="401" y="517"/>
                </a:lnTo>
                <a:lnTo>
                  <a:pt x="401" y="517"/>
                </a:lnTo>
                <a:lnTo>
                  <a:pt x="401" y="500"/>
                </a:lnTo>
                <a:lnTo>
                  <a:pt x="401" y="485"/>
                </a:lnTo>
                <a:lnTo>
                  <a:pt x="401" y="475"/>
                </a:lnTo>
                <a:lnTo>
                  <a:pt x="401" y="475"/>
                </a:lnTo>
                <a:lnTo>
                  <a:pt x="403" y="467"/>
                </a:lnTo>
                <a:lnTo>
                  <a:pt x="406" y="458"/>
                </a:lnTo>
                <a:lnTo>
                  <a:pt x="407" y="451"/>
                </a:lnTo>
                <a:lnTo>
                  <a:pt x="408" y="445"/>
                </a:lnTo>
                <a:lnTo>
                  <a:pt x="408" y="445"/>
                </a:lnTo>
                <a:lnTo>
                  <a:pt x="406" y="426"/>
                </a:lnTo>
                <a:lnTo>
                  <a:pt x="403" y="416"/>
                </a:lnTo>
                <a:lnTo>
                  <a:pt x="401" y="408"/>
                </a:lnTo>
                <a:lnTo>
                  <a:pt x="401" y="408"/>
                </a:lnTo>
                <a:lnTo>
                  <a:pt x="378" y="346"/>
                </a:lnTo>
                <a:lnTo>
                  <a:pt x="378" y="346"/>
                </a:lnTo>
                <a:lnTo>
                  <a:pt x="370" y="312"/>
                </a:lnTo>
                <a:lnTo>
                  <a:pt x="364" y="289"/>
                </a:lnTo>
                <a:lnTo>
                  <a:pt x="361" y="277"/>
                </a:lnTo>
                <a:lnTo>
                  <a:pt x="361" y="277"/>
                </a:lnTo>
                <a:lnTo>
                  <a:pt x="348" y="257"/>
                </a:lnTo>
                <a:lnTo>
                  <a:pt x="336" y="239"/>
                </a:lnTo>
                <a:lnTo>
                  <a:pt x="336" y="239"/>
                </a:lnTo>
                <a:lnTo>
                  <a:pt x="328" y="214"/>
                </a:lnTo>
                <a:lnTo>
                  <a:pt x="319" y="189"/>
                </a:lnTo>
                <a:lnTo>
                  <a:pt x="319" y="189"/>
                </a:lnTo>
                <a:lnTo>
                  <a:pt x="318" y="185"/>
                </a:lnTo>
                <a:lnTo>
                  <a:pt x="312" y="175"/>
                </a:lnTo>
                <a:lnTo>
                  <a:pt x="306" y="165"/>
                </a:lnTo>
                <a:lnTo>
                  <a:pt x="299" y="155"/>
                </a:lnTo>
                <a:lnTo>
                  <a:pt x="299" y="155"/>
                </a:lnTo>
                <a:lnTo>
                  <a:pt x="292" y="148"/>
                </a:lnTo>
                <a:lnTo>
                  <a:pt x="283" y="141"/>
                </a:lnTo>
                <a:lnTo>
                  <a:pt x="276" y="136"/>
                </a:lnTo>
                <a:lnTo>
                  <a:pt x="270" y="135"/>
                </a:lnTo>
                <a:lnTo>
                  <a:pt x="270" y="135"/>
                </a:lnTo>
                <a:lnTo>
                  <a:pt x="264" y="134"/>
                </a:lnTo>
                <a:lnTo>
                  <a:pt x="252" y="132"/>
                </a:lnTo>
                <a:lnTo>
                  <a:pt x="235" y="126"/>
                </a:lnTo>
                <a:lnTo>
                  <a:pt x="235" y="126"/>
                </a:lnTo>
                <a:lnTo>
                  <a:pt x="229" y="125"/>
                </a:lnTo>
                <a:lnTo>
                  <a:pt x="218" y="121"/>
                </a:lnTo>
                <a:lnTo>
                  <a:pt x="203" y="115"/>
                </a:lnTo>
                <a:lnTo>
                  <a:pt x="203" y="100"/>
                </a:lnTo>
                <a:lnTo>
                  <a:pt x="203" y="100"/>
                </a:lnTo>
                <a:lnTo>
                  <a:pt x="203" y="95"/>
                </a:lnTo>
                <a:lnTo>
                  <a:pt x="203" y="88"/>
                </a:lnTo>
                <a:lnTo>
                  <a:pt x="203" y="88"/>
                </a:lnTo>
                <a:lnTo>
                  <a:pt x="203" y="73"/>
                </a:lnTo>
                <a:lnTo>
                  <a:pt x="204" y="61"/>
                </a:lnTo>
                <a:lnTo>
                  <a:pt x="203" y="55"/>
                </a:lnTo>
                <a:lnTo>
                  <a:pt x="203" y="55"/>
                </a:lnTo>
                <a:lnTo>
                  <a:pt x="200" y="49"/>
                </a:lnTo>
                <a:lnTo>
                  <a:pt x="194" y="40"/>
                </a:lnTo>
                <a:lnTo>
                  <a:pt x="183" y="23"/>
                </a:lnTo>
                <a:lnTo>
                  <a:pt x="183" y="23"/>
                </a:lnTo>
                <a:lnTo>
                  <a:pt x="179" y="17"/>
                </a:lnTo>
                <a:lnTo>
                  <a:pt x="176" y="11"/>
                </a:lnTo>
                <a:lnTo>
                  <a:pt x="173" y="8"/>
                </a:lnTo>
                <a:lnTo>
                  <a:pt x="170" y="6"/>
                </a:lnTo>
                <a:lnTo>
                  <a:pt x="166" y="4"/>
                </a:lnTo>
                <a:lnTo>
                  <a:pt x="160" y="3"/>
                </a:lnTo>
                <a:lnTo>
                  <a:pt x="160" y="3"/>
                </a:lnTo>
                <a:lnTo>
                  <a:pt x="146" y="1"/>
                </a:lnTo>
                <a:lnTo>
                  <a:pt x="131" y="0"/>
                </a:lnTo>
                <a:lnTo>
                  <a:pt x="117" y="0"/>
                </a:lnTo>
                <a:lnTo>
                  <a:pt x="112" y="0"/>
                </a:lnTo>
                <a:lnTo>
                  <a:pt x="108" y="1"/>
                </a:lnTo>
                <a:lnTo>
                  <a:pt x="108" y="1"/>
                </a:lnTo>
                <a:lnTo>
                  <a:pt x="95" y="8"/>
                </a:lnTo>
                <a:lnTo>
                  <a:pt x="89" y="13"/>
                </a:lnTo>
                <a:lnTo>
                  <a:pt x="86" y="16"/>
                </a:lnTo>
                <a:lnTo>
                  <a:pt x="86" y="16"/>
                </a:lnTo>
                <a:lnTo>
                  <a:pt x="79" y="30"/>
                </a:lnTo>
                <a:lnTo>
                  <a:pt x="79" y="30"/>
                </a:lnTo>
                <a:lnTo>
                  <a:pt x="73" y="35"/>
                </a:lnTo>
                <a:lnTo>
                  <a:pt x="68" y="39"/>
                </a:lnTo>
                <a:lnTo>
                  <a:pt x="66" y="41"/>
                </a:lnTo>
                <a:lnTo>
                  <a:pt x="66" y="41"/>
                </a:lnTo>
                <a:lnTo>
                  <a:pt x="62" y="47"/>
                </a:lnTo>
                <a:lnTo>
                  <a:pt x="61" y="49"/>
                </a:lnTo>
                <a:lnTo>
                  <a:pt x="61" y="55"/>
                </a:lnTo>
                <a:lnTo>
                  <a:pt x="61" y="55"/>
                </a:lnTo>
                <a:lnTo>
                  <a:pt x="62" y="60"/>
                </a:lnTo>
                <a:lnTo>
                  <a:pt x="64" y="66"/>
                </a:lnTo>
                <a:lnTo>
                  <a:pt x="65" y="69"/>
                </a:lnTo>
                <a:lnTo>
                  <a:pt x="66" y="73"/>
                </a:lnTo>
                <a:lnTo>
                  <a:pt x="66" y="73"/>
                </a:lnTo>
                <a:lnTo>
                  <a:pt x="66" y="77"/>
                </a:lnTo>
                <a:lnTo>
                  <a:pt x="66" y="83"/>
                </a:lnTo>
                <a:lnTo>
                  <a:pt x="66" y="83"/>
                </a:lnTo>
                <a:lnTo>
                  <a:pt x="64" y="106"/>
                </a:lnTo>
                <a:lnTo>
                  <a:pt x="64" y="10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9">
            <a:extLst>
              <a:ext uri="{FF2B5EF4-FFF2-40B4-BE49-F238E27FC236}">
                <a16:creationId xmlns:a16="http://schemas.microsoft.com/office/drawing/2014/main" id="{D09099F8-85AD-4D2E-8803-A88A77FFE3A7}"/>
              </a:ext>
            </a:extLst>
          </p:cNvPr>
          <p:cNvSpPr>
            <a:spLocks/>
          </p:cNvSpPr>
          <p:nvPr/>
        </p:nvSpPr>
        <p:spPr bwMode="auto">
          <a:xfrm>
            <a:off x="832818" y="728140"/>
            <a:ext cx="608013" cy="1692275"/>
          </a:xfrm>
          <a:custGeom>
            <a:avLst/>
            <a:gdLst>
              <a:gd name="T0" fmla="*/ 124 w 383"/>
              <a:gd name="T1" fmla="*/ 195 h 1066"/>
              <a:gd name="T2" fmla="*/ 79 w 383"/>
              <a:gd name="T3" fmla="*/ 184 h 1066"/>
              <a:gd name="T4" fmla="*/ 41 w 383"/>
              <a:gd name="T5" fmla="*/ 192 h 1066"/>
              <a:gd name="T6" fmla="*/ 10 w 383"/>
              <a:gd name="T7" fmla="*/ 200 h 1066"/>
              <a:gd name="T8" fmla="*/ 12 w 383"/>
              <a:gd name="T9" fmla="*/ 211 h 1066"/>
              <a:gd name="T10" fmla="*/ 0 w 383"/>
              <a:gd name="T11" fmla="*/ 238 h 1066"/>
              <a:gd name="T12" fmla="*/ 17 w 383"/>
              <a:gd name="T13" fmla="*/ 256 h 1066"/>
              <a:gd name="T14" fmla="*/ 28 w 383"/>
              <a:gd name="T15" fmla="*/ 248 h 1066"/>
              <a:gd name="T16" fmla="*/ 50 w 383"/>
              <a:gd name="T17" fmla="*/ 245 h 1066"/>
              <a:gd name="T18" fmla="*/ 73 w 383"/>
              <a:gd name="T19" fmla="*/ 269 h 1066"/>
              <a:gd name="T20" fmla="*/ 100 w 383"/>
              <a:gd name="T21" fmla="*/ 297 h 1066"/>
              <a:gd name="T22" fmla="*/ 126 w 383"/>
              <a:gd name="T23" fmla="*/ 296 h 1066"/>
              <a:gd name="T24" fmla="*/ 135 w 383"/>
              <a:gd name="T25" fmla="*/ 327 h 1066"/>
              <a:gd name="T26" fmla="*/ 73 w 383"/>
              <a:gd name="T27" fmla="*/ 621 h 1066"/>
              <a:gd name="T28" fmla="*/ 66 w 383"/>
              <a:gd name="T29" fmla="*/ 661 h 1066"/>
              <a:gd name="T30" fmla="*/ 26 w 383"/>
              <a:gd name="T31" fmla="*/ 739 h 1066"/>
              <a:gd name="T32" fmla="*/ 33 w 383"/>
              <a:gd name="T33" fmla="*/ 775 h 1066"/>
              <a:gd name="T34" fmla="*/ 104 w 383"/>
              <a:gd name="T35" fmla="*/ 786 h 1066"/>
              <a:gd name="T36" fmla="*/ 137 w 383"/>
              <a:gd name="T37" fmla="*/ 794 h 1066"/>
              <a:gd name="T38" fmla="*/ 158 w 383"/>
              <a:gd name="T39" fmla="*/ 815 h 1066"/>
              <a:gd name="T40" fmla="*/ 173 w 383"/>
              <a:gd name="T41" fmla="*/ 933 h 1066"/>
              <a:gd name="T42" fmla="*/ 177 w 383"/>
              <a:gd name="T43" fmla="*/ 964 h 1066"/>
              <a:gd name="T44" fmla="*/ 198 w 383"/>
              <a:gd name="T45" fmla="*/ 988 h 1066"/>
              <a:gd name="T46" fmla="*/ 202 w 383"/>
              <a:gd name="T47" fmla="*/ 1031 h 1066"/>
              <a:gd name="T48" fmla="*/ 298 w 383"/>
              <a:gd name="T49" fmla="*/ 1066 h 1066"/>
              <a:gd name="T50" fmla="*/ 342 w 383"/>
              <a:gd name="T51" fmla="*/ 1056 h 1066"/>
              <a:gd name="T52" fmla="*/ 346 w 383"/>
              <a:gd name="T53" fmla="*/ 1033 h 1066"/>
              <a:gd name="T54" fmla="*/ 323 w 383"/>
              <a:gd name="T55" fmla="*/ 1015 h 1066"/>
              <a:gd name="T56" fmla="*/ 295 w 383"/>
              <a:gd name="T57" fmla="*/ 1001 h 1066"/>
              <a:gd name="T58" fmla="*/ 250 w 383"/>
              <a:gd name="T59" fmla="*/ 969 h 1066"/>
              <a:gd name="T60" fmla="*/ 275 w 383"/>
              <a:gd name="T61" fmla="*/ 949 h 1066"/>
              <a:gd name="T62" fmla="*/ 323 w 383"/>
              <a:gd name="T63" fmla="*/ 931 h 1066"/>
              <a:gd name="T64" fmla="*/ 316 w 383"/>
              <a:gd name="T65" fmla="*/ 907 h 1066"/>
              <a:gd name="T66" fmla="*/ 262 w 383"/>
              <a:gd name="T67" fmla="*/ 904 h 1066"/>
              <a:gd name="T68" fmla="*/ 248 w 383"/>
              <a:gd name="T69" fmla="*/ 831 h 1066"/>
              <a:gd name="T70" fmla="*/ 267 w 383"/>
              <a:gd name="T71" fmla="*/ 799 h 1066"/>
              <a:gd name="T72" fmla="*/ 320 w 383"/>
              <a:gd name="T73" fmla="*/ 663 h 1066"/>
              <a:gd name="T74" fmla="*/ 328 w 383"/>
              <a:gd name="T75" fmla="*/ 565 h 1066"/>
              <a:gd name="T76" fmla="*/ 324 w 383"/>
              <a:gd name="T77" fmla="*/ 470 h 1066"/>
              <a:gd name="T78" fmla="*/ 348 w 383"/>
              <a:gd name="T79" fmla="*/ 437 h 1066"/>
              <a:gd name="T80" fmla="*/ 382 w 383"/>
              <a:gd name="T81" fmla="*/ 404 h 1066"/>
              <a:gd name="T82" fmla="*/ 370 w 383"/>
              <a:gd name="T83" fmla="*/ 358 h 1066"/>
              <a:gd name="T84" fmla="*/ 357 w 383"/>
              <a:gd name="T85" fmla="*/ 327 h 1066"/>
              <a:gd name="T86" fmla="*/ 348 w 383"/>
              <a:gd name="T87" fmla="*/ 294 h 1066"/>
              <a:gd name="T88" fmla="*/ 346 w 383"/>
              <a:gd name="T89" fmla="*/ 267 h 1066"/>
              <a:gd name="T90" fmla="*/ 348 w 383"/>
              <a:gd name="T91" fmla="*/ 218 h 1066"/>
              <a:gd name="T92" fmla="*/ 337 w 383"/>
              <a:gd name="T93" fmla="*/ 191 h 1066"/>
              <a:gd name="T94" fmla="*/ 349 w 383"/>
              <a:gd name="T95" fmla="*/ 157 h 1066"/>
              <a:gd name="T96" fmla="*/ 381 w 383"/>
              <a:gd name="T97" fmla="*/ 114 h 1066"/>
              <a:gd name="T98" fmla="*/ 344 w 383"/>
              <a:gd name="T99" fmla="*/ 92 h 1066"/>
              <a:gd name="T100" fmla="*/ 322 w 383"/>
              <a:gd name="T101" fmla="*/ 19 h 1066"/>
              <a:gd name="T102" fmla="*/ 275 w 383"/>
              <a:gd name="T103" fmla="*/ 0 h 1066"/>
              <a:gd name="T104" fmla="*/ 215 w 383"/>
              <a:gd name="T105" fmla="*/ 33 h 1066"/>
              <a:gd name="T106" fmla="*/ 176 w 383"/>
              <a:gd name="T107" fmla="*/ 58 h 1066"/>
              <a:gd name="T108" fmla="*/ 146 w 383"/>
              <a:gd name="T109" fmla="*/ 85 h 1066"/>
              <a:gd name="T110" fmla="*/ 169 w 383"/>
              <a:gd name="T111" fmla="*/ 121 h 1066"/>
              <a:gd name="T112" fmla="*/ 168 w 383"/>
              <a:gd name="T113" fmla="*/ 150 h 1066"/>
              <a:gd name="T114" fmla="*/ 158 w 383"/>
              <a:gd name="T115" fmla="*/ 175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83" h="1066">
                <a:moveTo>
                  <a:pt x="158" y="175"/>
                </a:moveTo>
                <a:lnTo>
                  <a:pt x="158" y="175"/>
                </a:lnTo>
                <a:lnTo>
                  <a:pt x="151" y="182"/>
                </a:lnTo>
                <a:lnTo>
                  <a:pt x="144" y="186"/>
                </a:lnTo>
                <a:lnTo>
                  <a:pt x="136" y="190"/>
                </a:lnTo>
                <a:lnTo>
                  <a:pt x="136" y="190"/>
                </a:lnTo>
                <a:lnTo>
                  <a:pt x="124" y="195"/>
                </a:lnTo>
                <a:lnTo>
                  <a:pt x="118" y="196"/>
                </a:lnTo>
                <a:lnTo>
                  <a:pt x="111" y="195"/>
                </a:lnTo>
                <a:lnTo>
                  <a:pt x="111" y="195"/>
                </a:lnTo>
                <a:lnTo>
                  <a:pt x="103" y="192"/>
                </a:lnTo>
                <a:lnTo>
                  <a:pt x="94" y="189"/>
                </a:lnTo>
                <a:lnTo>
                  <a:pt x="87" y="185"/>
                </a:lnTo>
                <a:lnTo>
                  <a:pt x="79" y="184"/>
                </a:lnTo>
                <a:lnTo>
                  <a:pt x="79" y="184"/>
                </a:lnTo>
                <a:lnTo>
                  <a:pt x="72" y="183"/>
                </a:lnTo>
                <a:lnTo>
                  <a:pt x="65" y="184"/>
                </a:lnTo>
                <a:lnTo>
                  <a:pt x="56" y="186"/>
                </a:lnTo>
                <a:lnTo>
                  <a:pt x="56" y="186"/>
                </a:lnTo>
                <a:lnTo>
                  <a:pt x="46" y="190"/>
                </a:lnTo>
                <a:lnTo>
                  <a:pt x="41" y="192"/>
                </a:lnTo>
                <a:lnTo>
                  <a:pt x="41" y="192"/>
                </a:lnTo>
                <a:lnTo>
                  <a:pt x="34" y="196"/>
                </a:lnTo>
                <a:lnTo>
                  <a:pt x="28" y="198"/>
                </a:lnTo>
                <a:lnTo>
                  <a:pt x="24" y="199"/>
                </a:lnTo>
                <a:lnTo>
                  <a:pt x="24" y="199"/>
                </a:lnTo>
                <a:lnTo>
                  <a:pt x="18" y="199"/>
                </a:lnTo>
                <a:lnTo>
                  <a:pt x="10" y="200"/>
                </a:lnTo>
                <a:lnTo>
                  <a:pt x="4" y="202"/>
                </a:lnTo>
                <a:lnTo>
                  <a:pt x="2" y="203"/>
                </a:lnTo>
                <a:lnTo>
                  <a:pt x="4" y="204"/>
                </a:lnTo>
                <a:lnTo>
                  <a:pt x="4" y="204"/>
                </a:lnTo>
                <a:lnTo>
                  <a:pt x="10" y="209"/>
                </a:lnTo>
                <a:lnTo>
                  <a:pt x="12" y="210"/>
                </a:lnTo>
                <a:lnTo>
                  <a:pt x="12" y="211"/>
                </a:lnTo>
                <a:lnTo>
                  <a:pt x="12" y="211"/>
                </a:lnTo>
                <a:lnTo>
                  <a:pt x="10" y="213"/>
                </a:lnTo>
                <a:lnTo>
                  <a:pt x="6" y="219"/>
                </a:lnTo>
                <a:lnTo>
                  <a:pt x="2" y="226"/>
                </a:lnTo>
                <a:lnTo>
                  <a:pt x="1" y="233"/>
                </a:lnTo>
                <a:lnTo>
                  <a:pt x="1" y="233"/>
                </a:lnTo>
                <a:lnTo>
                  <a:pt x="0" y="238"/>
                </a:lnTo>
                <a:lnTo>
                  <a:pt x="4" y="242"/>
                </a:lnTo>
                <a:lnTo>
                  <a:pt x="4" y="242"/>
                </a:lnTo>
                <a:lnTo>
                  <a:pt x="10" y="251"/>
                </a:lnTo>
                <a:lnTo>
                  <a:pt x="13" y="255"/>
                </a:lnTo>
                <a:lnTo>
                  <a:pt x="14" y="255"/>
                </a:lnTo>
                <a:lnTo>
                  <a:pt x="17" y="256"/>
                </a:lnTo>
                <a:lnTo>
                  <a:pt x="17" y="256"/>
                </a:lnTo>
                <a:lnTo>
                  <a:pt x="22" y="254"/>
                </a:lnTo>
                <a:lnTo>
                  <a:pt x="24" y="254"/>
                </a:lnTo>
                <a:lnTo>
                  <a:pt x="24" y="254"/>
                </a:lnTo>
                <a:lnTo>
                  <a:pt x="26" y="246"/>
                </a:lnTo>
                <a:lnTo>
                  <a:pt x="26" y="246"/>
                </a:lnTo>
                <a:lnTo>
                  <a:pt x="27" y="246"/>
                </a:lnTo>
                <a:lnTo>
                  <a:pt x="28" y="248"/>
                </a:lnTo>
                <a:lnTo>
                  <a:pt x="31" y="246"/>
                </a:lnTo>
                <a:lnTo>
                  <a:pt x="31" y="246"/>
                </a:lnTo>
                <a:lnTo>
                  <a:pt x="33" y="243"/>
                </a:lnTo>
                <a:lnTo>
                  <a:pt x="33" y="242"/>
                </a:lnTo>
                <a:lnTo>
                  <a:pt x="34" y="242"/>
                </a:lnTo>
                <a:lnTo>
                  <a:pt x="34" y="242"/>
                </a:lnTo>
                <a:lnTo>
                  <a:pt x="50" y="245"/>
                </a:lnTo>
                <a:lnTo>
                  <a:pt x="64" y="249"/>
                </a:lnTo>
                <a:lnTo>
                  <a:pt x="64" y="249"/>
                </a:lnTo>
                <a:lnTo>
                  <a:pt x="66" y="250"/>
                </a:lnTo>
                <a:lnTo>
                  <a:pt x="70" y="255"/>
                </a:lnTo>
                <a:lnTo>
                  <a:pt x="73" y="259"/>
                </a:lnTo>
                <a:lnTo>
                  <a:pt x="73" y="259"/>
                </a:lnTo>
                <a:lnTo>
                  <a:pt x="73" y="269"/>
                </a:lnTo>
                <a:lnTo>
                  <a:pt x="73" y="276"/>
                </a:lnTo>
                <a:lnTo>
                  <a:pt x="76" y="281"/>
                </a:lnTo>
                <a:lnTo>
                  <a:pt x="76" y="281"/>
                </a:lnTo>
                <a:lnTo>
                  <a:pt x="80" y="284"/>
                </a:lnTo>
                <a:lnTo>
                  <a:pt x="87" y="290"/>
                </a:lnTo>
                <a:lnTo>
                  <a:pt x="97" y="296"/>
                </a:lnTo>
                <a:lnTo>
                  <a:pt x="100" y="297"/>
                </a:lnTo>
                <a:lnTo>
                  <a:pt x="104" y="298"/>
                </a:lnTo>
                <a:lnTo>
                  <a:pt x="104" y="298"/>
                </a:lnTo>
                <a:lnTo>
                  <a:pt x="114" y="298"/>
                </a:lnTo>
                <a:lnTo>
                  <a:pt x="120" y="298"/>
                </a:lnTo>
                <a:lnTo>
                  <a:pt x="120" y="298"/>
                </a:lnTo>
                <a:lnTo>
                  <a:pt x="123" y="297"/>
                </a:lnTo>
                <a:lnTo>
                  <a:pt x="126" y="296"/>
                </a:lnTo>
                <a:lnTo>
                  <a:pt x="127" y="296"/>
                </a:lnTo>
                <a:lnTo>
                  <a:pt x="130" y="297"/>
                </a:lnTo>
                <a:lnTo>
                  <a:pt x="131" y="300"/>
                </a:lnTo>
                <a:lnTo>
                  <a:pt x="131" y="303"/>
                </a:lnTo>
                <a:lnTo>
                  <a:pt x="131" y="303"/>
                </a:lnTo>
                <a:lnTo>
                  <a:pt x="135" y="318"/>
                </a:lnTo>
                <a:lnTo>
                  <a:pt x="135" y="327"/>
                </a:lnTo>
                <a:lnTo>
                  <a:pt x="133" y="334"/>
                </a:lnTo>
                <a:lnTo>
                  <a:pt x="133" y="334"/>
                </a:lnTo>
                <a:lnTo>
                  <a:pt x="118" y="397"/>
                </a:lnTo>
                <a:lnTo>
                  <a:pt x="118" y="397"/>
                </a:lnTo>
                <a:lnTo>
                  <a:pt x="94" y="518"/>
                </a:lnTo>
                <a:lnTo>
                  <a:pt x="79" y="595"/>
                </a:lnTo>
                <a:lnTo>
                  <a:pt x="73" y="621"/>
                </a:lnTo>
                <a:lnTo>
                  <a:pt x="71" y="633"/>
                </a:lnTo>
                <a:lnTo>
                  <a:pt x="71" y="633"/>
                </a:lnTo>
                <a:lnTo>
                  <a:pt x="70" y="636"/>
                </a:lnTo>
                <a:lnTo>
                  <a:pt x="70" y="639"/>
                </a:lnTo>
                <a:lnTo>
                  <a:pt x="68" y="649"/>
                </a:lnTo>
                <a:lnTo>
                  <a:pt x="67" y="654"/>
                </a:lnTo>
                <a:lnTo>
                  <a:pt x="66" y="661"/>
                </a:lnTo>
                <a:lnTo>
                  <a:pt x="64" y="669"/>
                </a:lnTo>
                <a:lnTo>
                  <a:pt x="59" y="676"/>
                </a:lnTo>
                <a:lnTo>
                  <a:pt x="59" y="676"/>
                </a:lnTo>
                <a:lnTo>
                  <a:pt x="46" y="697"/>
                </a:lnTo>
                <a:lnTo>
                  <a:pt x="39" y="711"/>
                </a:lnTo>
                <a:lnTo>
                  <a:pt x="32" y="725"/>
                </a:lnTo>
                <a:lnTo>
                  <a:pt x="26" y="739"/>
                </a:lnTo>
                <a:lnTo>
                  <a:pt x="22" y="752"/>
                </a:lnTo>
                <a:lnTo>
                  <a:pt x="21" y="758"/>
                </a:lnTo>
                <a:lnTo>
                  <a:pt x="21" y="763"/>
                </a:lnTo>
                <a:lnTo>
                  <a:pt x="24" y="766"/>
                </a:lnTo>
                <a:lnTo>
                  <a:pt x="26" y="770"/>
                </a:lnTo>
                <a:lnTo>
                  <a:pt x="26" y="770"/>
                </a:lnTo>
                <a:lnTo>
                  <a:pt x="33" y="775"/>
                </a:lnTo>
                <a:lnTo>
                  <a:pt x="43" y="778"/>
                </a:lnTo>
                <a:lnTo>
                  <a:pt x="54" y="781"/>
                </a:lnTo>
                <a:lnTo>
                  <a:pt x="65" y="784"/>
                </a:lnTo>
                <a:lnTo>
                  <a:pt x="86" y="786"/>
                </a:lnTo>
                <a:lnTo>
                  <a:pt x="98" y="788"/>
                </a:lnTo>
                <a:lnTo>
                  <a:pt x="98" y="788"/>
                </a:lnTo>
                <a:lnTo>
                  <a:pt x="104" y="786"/>
                </a:lnTo>
                <a:lnTo>
                  <a:pt x="113" y="785"/>
                </a:lnTo>
                <a:lnTo>
                  <a:pt x="120" y="784"/>
                </a:lnTo>
                <a:lnTo>
                  <a:pt x="125" y="783"/>
                </a:lnTo>
                <a:lnTo>
                  <a:pt x="125" y="783"/>
                </a:lnTo>
                <a:lnTo>
                  <a:pt x="127" y="785"/>
                </a:lnTo>
                <a:lnTo>
                  <a:pt x="132" y="789"/>
                </a:lnTo>
                <a:lnTo>
                  <a:pt x="137" y="794"/>
                </a:lnTo>
                <a:lnTo>
                  <a:pt x="138" y="797"/>
                </a:lnTo>
                <a:lnTo>
                  <a:pt x="138" y="799"/>
                </a:lnTo>
                <a:lnTo>
                  <a:pt x="138" y="799"/>
                </a:lnTo>
                <a:lnTo>
                  <a:pt x="139" y="802"/>
                </a:lnTo>
                <a:lnTo>
                  <a:pt x="142" y="804"/>
                </a:lnTo>
                <a:lnTo>
                  <a:pt x="149" y="809"/>
                </a:lnTo>
                <a:lnTo>
                  <a:pt x="158" y="815"/>
                </a:lnTo>
                <a:lnTo>
                  <a:pt x="158" y="815"/>
                </a:lnTo>
                <a:lnTo>
                  <a:pt x="162" y="858"/>
                </a:lnTo>
                <a:lnTo>
                  <a:pt x="165" y="893"/>
                </a:lnTo>
                <a:lnTo>
                  <a:pt x="168" y="908"/>
                </a:lnTo>
                <a:lnTo>
                  <a:pt x="170" y="919"/>
                </a:lnTo>
                <a:lnTo>
                  <a:pt x="170" y="919"/>
                </a:lnTo>
                <a:lnTo>
                  <a:pt x="173" y="933"/>
                </a:lnTo>
                <a:lnTo>
                  <a:pt x="176" y="944"/>
                </a:lnTo>
                <a:lnTo>
                  <a:pt x="177" y="952"/>
                </a:lnTo>
                <a:lnTo>
                  <a:pt x="177" y="956"/>
                </a:lnTo>
                <a:lnTo>
                  <a:pt x="177" y="956"/>
                </a:lnTo>
                <a:lnTo>
                  <a:pt x="176" y="959"/>
                </a:lnTo>
                <a:lnTo>
                  <a:pt x="176" y="961"/>
                </a:lnTo>
                <a:lnTo>
                  <a:pt x="177" y="964"/>
                </a:lnTo>
                <a:lnTo>
                  <a:pt x="181" y="968"/>
                </a:lnTo>
                <a:lnTo>
                  <a:pt x="181" y="968"/>
                </a:lnTo>
                <a:lnTo>
                  <a:pt x="188" y="969"/>
                </a:lnTo>
                <a:lnTo>
                  <a:pt x="193" y="970"/>
                </a:lnTo>
                <a:lnTo>
                  <a:pt x="199" y="969"/>
                </a:lnTo>
                <a:lnTo>
                  <a:pt x="199" y="969"/>
                </a:lnTo>
                <a:lnTo>
                  <a:pt x="198" y="988"/>
                </a:lnTo>
                <a:lnTo>
                  <a:pt x="198" y="1002"/>
                </a:lnTo>
                <a:lnTo>
                  <a:pt x="197" y="1013"/>
                </a:lnTo>
                <a:lnTo>
                  <a:pt x="197" y="1013"/>
                </a:lnTo>
                <a:lnTo>
                  <a:pt x="196" y="1018"/>
                </a:lnTo>
                <a:lnTo>
                  <a:pt x="195" y="1021"/>
                </a:lnTo>
                <a:lnTo>
                  <a:pt x="196" y="1026"/>
                </a:lnTo>
                <a:lnTo>
                  <a:pt x="202" y="1031"/>
                </a:lnTo>
                <a:lnTo>
                  <a:pt x="202" y="1031"/>
                </a:lnTo>
                <a:lnTo>
                  <a:pt x="208" y="1034"/>
                </a:lnTo>
                <a:lnTo>
                  <a:pt x="217" y="1039"/>
                </a:lnTo>
                <a:lnTo>
                  <a:pt x="245" y="1051"/>
                </a:lnTo>
                <a:lnTo>
                  <a:pt x="276" y="1061"/>
                </a:lnTo>
                <a:lnTo>
                  <a:pt x="288" y="1065"/>
                </a:lnTo>
                <a:lnTo>
                  <a:pt x="298" y="1066"/>
                </a:lnTo>
                <a:lnTo>
                  <a:pt x="298" y="1066"/>
                </a:lnTo>
                <a:lnTo>
                  <a:pt x="311" y="1066"/>
                </a:lnTo>
                <a:lnTo>
                  <a:pt x="322" y="1065"/>
                </a:lnTo>
                <a:lnTo>
                  <a:pt x="329" y="1062"/>
                </a:lnTo>
                <a:lnTo>
                  <a:pt x="336" y="1060"/>
                </a:lnTo>
                <a:lnTo>
                  <a:pt x="336" y="1060"/>
                </a:lnTo>
                <a:lnTo>
                  <a:pt x="342" y="1056"/>
                </a:lnTo>
                <a:lnTo>
                  <a:pt x="346" y="1053"/>
                </a:lnTo>
                <a:lnTo>
                  <a:pt x="349" y="1048"/>
                </a:lnTo>
                <a:lnTo>
                  <a:pt x="349" y="1043"/>
                </a:lnTo>
                <a:lnTo>
                  <a:pt x="349" y="1043"/>
                </a:lnTo>
                <a:lnTo>
                  <a:pt x="349" y="1040"/>
                </a:lnTo>
                <a:lnTo>
                  <a:pt x="348" y="1036"/>
                </a:lnTo>
                <a:lnTo>
                  <a:pt x="346" y="1033"/>
                </a:lnTo>
                <a:lnTo>
                  <a:pt x="346" y="1033"/>
                </a:lnTo>
                <a:lnTo>
                  <a:pt x="346" y="1031"/>
                </a:lnTo>
                <a:lnTo>
                  <a:pt x="346" y="1028"/>
                </a:lnTo>
                <a:lnTo>
                  <a:pt x="344" y="1025"/>
                </a:lnTo>
                <a:lnTo>
                  <a:pt x="339" y="1021"/>
                </a:lnTo>
                <a:lnTo>
                  <a:pt x="339" y="1021"/>
                </a:lnTo>
                <a:lnTo>
                  <a:pt x="323" y="1015"/>
                </a:lnTo>
                <a:lnTo>
                  <a:pt x="316" y="1013"/>
                </a:lnTo>
                <a:lnTo>
                  <a:pt x="316" y="1013"/>
                </a:lnTo>
                <a:lnTo>
                  <a:pt x="314" y="1012"/>
                </a:lnTo>
                <a:lnTo>
                  <a:pt x="309" y="1009"/>
                </a:lnTo>
                <a:lnTo>
                  <a:pt x="300" y="1003"/>
                </a:lnTo>
                <a:lnTo>
                  <a:pt x="300" y="1003"/>
                </a:lnTo>
                <a:lnTo>
                  <a:pt x="295" y="1001"/>
                </a:lnTo>
                <a:lnTo>
                  <a:pt x="288" y="998"/>
                </a:lnTo>
                <a:lnTo>
                  <a:pt x="280" y="994"/>
                </a:lnTo>
                <a:lnTo>
                  <a:pt x="274" y="990"/>
                </a:lnTo>
                <a:lnTo>
                  <a:pt x="274" y="990"/>
                </a:lnTo>
                <a:lnTo>
                  <a:pt x="258" y="977"/>
                </a:lnTo>
                <a:lnTo>
                  <a:pt x="252" y="973"/>
                </a:lnTo>
                <a:lnTo>
                  <a:pt x="250" y="969"/>
                </a:lnTo>
                <a:lnTo>
                  <a:pt x="250" y="969"/>
                </a:lnTo>
                <a:lnTo>
                  <a:pt x="247" y="954"/>
                </a:lnTo>
                <a:lnTo>
                  <a:pt x="247" y="954"/>
                </a:lnTo>
                <a:lnTo>
                  <a:pt x="257" y="952"/>
                </a:lnTo>
                <a:lnTo>
                  <a:pt x="267" y="950"/>
                </a:lnTo>
                <a:lnTo>
                  <a:pt x="275" y="949"/>
                </a:lnTo>
                <a:lnTo>
                  <a:pt x="275" y="949"/>
                </a:lnTo>
                <a:lnTo>
                  <a:pt x="287" y="948"/>
                </a:lnTo>
                <a:lnTo>
                  <a:pt x="301" y="944"/>
                </a:lnTo>
                <a:lnTo>
                  <a:pt x="314" y="940"/>
                </a:lnTo>
                <a:lnTo>
                  <a:pt x="318" y="937"/>
                </a:lnTo>
                <a:lnTo>
                  <a:pt x="321" y="936"/>
                </a:lnTo>
                <a:lnTo>
                  <a:pt x="321" y="936"/>
                </a:lnTo>
                <a:lnTo>
                  <a:pt x="323" y="931"/>
                </a:lnTo>
                <a:lnTo>
                  <a:pt x="324" y="924"/>
                </a:lnTo>
                <a:lnTo>
                  <a:pt x="324" y="921"/>
                </a:lnTo>
                <a:lnTo>
                  <a:pt x="324" y="917"/>
                </a:lnTo>
                <a:lnTo>
                  <a:pt x="323" y="914"/>
                </a:lnTo>
                <a:lnTo>
                  <a:pt x="321" y="911"/>
                </a:lnTo>
                <a:lnTo>
                  <a:pt x="321" y="911"/>
                </a:lnTo>
                <a:lnTo>
                  <a:pt x="316" y="907"/>
                </a:lnTo>
                <a:lnTo>
                  <a:pt x="314" y="904"/>
                </a:lnTo>
                <a:lnTo>
                  <a:pt x="309" y="904"/>
                </a:lnTo>
                <a:lnTo>
                  <a:pt x="300" y="904"/>
                </a:lnTo>
                <a:lnTo>
                  <a:pt x="300" y="904"/>
                </a:lnTo>
                <a:lnTo>
                  <a:pt x="278" y="906"/>
                </a:lnTo>
                <a:lnTo>
                  <a:pt x="262" y="904"/>
                </a:lnTo>
                <a:lnTo>
                  <a:pt x="262" y="904"/>
                </a:lnTo>
                <a:lnTo>
                  <a:pt x="245" y="902"/>
                </a:lnTo>
                <a:lnTo>
                  <a:pt x="238" y="901"/>
                </a:lnTo>
                <a:lnTo>
                  <a:pt x="235" y="900"/>
                </a:lnTo>
                <a:lnTo>
                  <a:pt x="235" y="900"/>
                </a:lnTo>
                <a:lnTo>
                  <a:pt x="244" y="842"/>
                </a:lnTo>
                <a:lnTo>
                  <a:pt x="244" y="842"/>
                </a:lnTo>
                <a:lnTo>
                  <a:pt x="248" y="831"/>
                </a:lnTo>
                <a:lnTo>
                  <a:pt x="250" y="824"/>
                </a:lnTo>
                <a:lnTo>
                  <a:pt x="252" y="819"/>
                </a:lnTo>
                <a:lnTo>
                  <a:pt x="252" y="819"/>
                </a:lnTo>
                <a:lnTo>
                  <a:pt x="258" y="812"/>
                </a:lnTo>
                <a:lnTo>
                  <a:pt x="263" y="808"/>
                </a:lnTo>
                <a:lnTo>
                  <a:pt x="267" y="799"/>
                </a:lnTo>
                <a:lnTo>
                  <a:pt x="267" y="799"/>
                </a:lnTo>
                <a:lnTo>
                  <a:pt x="281" y="759"/>
                </a:lnTo>
                <a:lnTo>
                  <a:pt x="290" y="733"/>
                </a:lnTo>
                <a:lnTo>
                  <a:pt x="300" y="711"/>
                </a:lnTo>
                <a:lnTo>
                  <a:pt x="300" y="711"/>
                </a:lnTo>
                <a:lnTo>
                  <a:pt x="309" y="693"/>
                </a:lnTo>
                <a:lnTo>
                  <a:pt x="315" y="677"/>
                </a:lnTo>
                <a:lnTo>
                  <a:pt x="320" y="663"/>
                </a:lnTo>
                <a:lnTo>
                  <a:pt x="321" y="656"/>
                </a:lnTo>
                <a:lnTo>
                  <a:pt x="321" y="651"/>
                </a:lnTo>
                <a:lnTo>
                  <a:pt x="321" y="651"/>
                </a:lnTo>
                <a:lnTo>
                  <a:pt x="322" y="632"/>
                </a:lnTo>
                <a:lnTo>
                  <a:pt x="326" y="601"/>
                </a:lnTo>
                <a:lnTo>
                  <a:pt x="327" y="584"/>
                </a:lnTo>
                <a:lnTo>
                  <a:pt x="328" y="565"/>
                </a:lnTo>
                <a:lnTo>
                  <a:pt x="327" y="547"/>
                </a:lnTo>
                <a:lnTo>
                  <a:pt x="324" y="529"/>
                </a:lnTo>
                <a:lnTo>
                  <a:pt x="324" y="529"/>
                </a:lnTo>
                <a:lnTo>
                  <a:pt x="323" y="513"/>
                </a:lnTo>
                <a:lnTo>
                  <a:pt x="322" y="498"/>
                </a:lnTo>
                <a:lnTo>
                  <a:pt x="323" y="483"/>
                </a:lnTo>
                <a:lnTo>
                  <a:pt x="324" y="470"/>
                </a:lnTo>
                <a:lnTo>
                  <a:pt x="328" y="452"/>
                </a:lnTo>
                <a:lnTo>
                  <a:pt x="329" y="445"/>
                </a:lnTo>
                <a:lnTo>
                  <a:pt x="329" y="445"/>
                </a:lnTo>
                <a:lnTo>
                  <a:pt x="335" y="443"/>
                </a:lnTo>
                <a:lnTo>
                  <a:pt x="341" y="441"/>
                </a:lnTo>
                <a:lnTo>
                  <a:pt x="348" y="437"/>
                </a:lnTo>
                <a:lnTo>
                  <a:pt x="348" y="437"/>
                </a:lnTo>
                <a:lnTo>
                  <a:pt x="353" y="433"/>
                </a:lnTo>
                <a:lnTo>
                  <a:pt x="357" y="428"/>
                </a:lnTo>
                <a:lnTo>
                  <a:pt x="361" y="423"/>
                </a:lnTo>
                <a:lnTo>
                  <a:pt x="366" y="420"/>
                </a:lnTo>
                <a:lnTo>
                  <a:pt x="366" y="420"/>
                </a:lnTo>
                <a:lnTo>
                  <a:pt x="377" y="410"/>
                </a:lnTo>
                <a:lnTo>
                  <a:pt x="382" y="404"/>
                </a:lnTo>
                <a:lnTo>
                  <a:pt x="383" y="402"/>
                </a:lnTo>
                <a:lnTo>
                  <a:pt x="383" y="400"/>
                </a:lnTo>
                <a:lnTo>
                  <a:pt x="383" y="400"/>
                </a:lnTo>
                <a:lnTo>
                  <a:pt x="379" y="380"/>
                </a:lnTo>
                <a:lnTo>
                  <a:pt x="374" y="368"/>
                </a:lnTo>
                <a:lnTo>
                  <a:pt x="370" y="358"/>
                </a:lnTo>
                <a:lnTo>
                  <a:pt x="370" y="358"/>
                </a:lnTo>
                <a:lnTo>
                  <a:pt x="363" y="345"/>
                </a:lnTo>
                <a:lnTo>
                  <a:pt x="361" y="340"/>
                </a:lnTo>
                <a:lnTo>
                  <a:pt x="359" y="336"/>
                </a:lnTo>
                <a:lnTo>
                  <a:pt x="359" y="336"/>
                </a:lnTo>
                <a:lnTo>
                  <a:pt x="357" y="335"/>
                </a:lnTo>
                <a:lnTo>
                  <a:pt x="357" y="333"/>
                </a:lnTo>
                <a:lnTo>
                  <a:pt x="357" y="327"/>
                </a:lnTo>
                <a:lnTo>
                  <a:pt x="357" y="321"/>
                </a:lnTo>
                <a:lnTo>
                  <a:pt x="356" y="314"/>
                </a:lnTo>
                <a:lnTo>
                  <a:pt x="356" y="314"/>
                </a:lnTo>
                <a:lnTo>
                  <a:pt x="352" y="303"/>
                </a:lnTo>
                <a:lnTo>
                  <a:pt x="349" y="298"/>
                </a:lnTo>
                <a:lnTo>
                  <a:pt x="348" y="294"/>
                </a:lnTo>
                <a:lnTo>
                  <a:pt x="348" y="294"/>
                </a:lnTo>
                <a:lnTo>
                  <a:pt x="342" y="279"/>
                </a:lnTo>
                <a:lnTo>
                  <a:pt x="339" y="269"/>
                </a:lnTo>
                <a:lnTo>
                  <a:pt x="339" y="269"/>
                </a:lnTo>
                <a:lnTo>
                  <a:pt x="340" y="269"/>
                </a:lnTo>
                <a:lnTo>
                  <a:pt x="341" y="269"/>
                </a:lnTo>
                <a:lnTo>
                  <a:pt x="343" y="268"/>
                </a:lnTo>
                <a:lnTo>
                  <a:pt x="346" y="267"/>
                </a:lnTo>
                <a:lnTo>
                  <a:pt x="347" y="262"/>
                </a:lnTo>
                <a:lnTo>
                  <a:pt x="348" y="257"/>
                </a:lnTo>
                <a:lnTo>
                  <a:pt x="349" y="249"/>
                </a:lnTo>
                <a:lnTo>
                  <a:pt x="349" y="249"/>
                </a:lnTo>
                <a:lnTo>
                  <a:pt x="350" y="239"/>
                </a:lnTo>
                <a:lnTo>
                  <a:pt x="350" y="231"/>
                </a:lnTo>
                <a:lnTo>
                  <a:pt x="348" y="218"/>
                </a:lnTo>
                <a:lnTo>
                  <a:pt x="344" y="209"/>
                </a:lnTo>
                <a:lnTo>
                  <a:pt x="343" y="204"/>
                </a:lnTo>
                <a:lnTo>
                  <a:pt x="343" y="204"/>
                </a:lnTo>
                <a:lnTo>
                  <a:pt x="339" y="198"/>
                </a:lnTo>
                <a:lnTo>
                  <a:pt x="337" y="197"/>
                </a:lnTo>
                <a:lnTo>
                  <a:pt x="336" y="195"/>
                </a:lnTo>
                <a:lnTo>
                  <a:pt x="337" y="191"/>
                </a:lnTo>
                <a:lnTo>
                  <a:pt x="339" y="188"/>
                </a:lnTo>
                <a:lnTo>
                  <a:pt x="339" y="188"/>
                </a:lnTo>
                <a:lnTo>
                  <a:pt x="342" y="179"/>
                </a:lnTo>
                <a:lnTo>
                  <a:pt x="346" y="170"/>
                </a:lnTo>
                <a:lnTo>
                  <a:pt x="349" y="162"/>
                </a:lnTo>
                <a:lnTo>
                  <a:pt x="349" y="157"/>
                </a:lnTo>
                <a:lnTo>
                  <a:pt x="349" y="157"/>
                </a:lnTo>
                <a:lnTo>
                  <a:pt x="347" y="142"/>
                </a:lnTo>
                <a:lnTo>
                  <a:pt x="343" y="130"/>
                </a:lnTo>
                <a:lnTo>
                  <a:pt x="343" y="130"/>
                </a:lnTo>
                <a:lnTo>
                  <a:pt x="362" y="125"/>
                </a:lnTo>
                <a:lnTo>
                  <a:pt x="375" y="119"/>
                </a:lnTo>
                <a:lnTo>
                  <a:pt x="380" y="117"/>
                </a:lnTo>
                <a:lnTo>
                  <a:pt x="381" y="114"/>
                </a:lnTo>
                <a:lnTo>
                  <a:pt x="381" y="114"/>
                </a:lnTo>
                <a:lnTo>
                  <a:pt x="381" y="110"/>
                </a:lnTo>
                <a:lnTo>
                  <a:pt x="379" y="106"/>
                </a:lnTo>
                <a:lnTo>
                  <a:pt x="374" y="104"/>
                </a:lnTo>
                <a:lnTo>
                  <a:pt x="366" y="100"/>
                </a:lnTo>
                <a:lnTo>
                  <a:pt x="366" y="100"/>
                </a:lnTo>
                <a:lnTo>
                  <a:pt x="344" y="92"/>
                </a:lnTo>
                <a:lnTo>
                  <a:pt x="334" y="90"/>
                </a:lnTo>
                <a:lnTo>
                  <a:pt x="334" y="90"/>
                </a:lnTo>
                <a:lnTo>
                  <a:pt x="329" y="35"/>
                </a:lnTo>
                <a:lnTo>
                  <a:pt x="329" y="35"/>
                </a:lnTo>
                <a:lnTo>
                  <a:pt x="328" y="28"/>
                </a:lnTo>
                <a:lnTo>
                  <a:pt x="326" y="24"/>
                </a:lnTo>
                <a:lnTo>
                  <a:pt x="322" y="19"/>
                </a:lnTo>
                <a:lnTo>
                  <a:pt x="317" y="15"/>
                </a:lnTo>
                <a:lnTo>
                  <a:pt x="311" y="11"/>
                </a:lnTo>
                <a:lnTo>
                  <a:pt x="304" y="7"/>
                </a:lnTo>
                <a:lnTo>
                  <a:pt x="296" y="4"/>
                </a:lnTo>
                <a:lnTo>
                  <a:pt x="296" y="4"/>
                </a:lnTo>
                <a:lnTo>
                  <a:pt x="285" y="1"/>
                </a:lnTo>
                <a:lnTo>
                  <a:pt x="275" y="0"/>
                </a:lnTo>
                <a:lnTo>
                  <a:pt x="255" y="0"/>
                </a:lnTo>
                <a:lnTo>
                  <a:pt x="238" y="1"/>
                </a:lnTo>
                <a:lnTo>
                  <a:pt x="228" y="4"/>
                </a:lnTo>
                <a:lnTo>
                  <a:pt x="228" y="4"/>
                </a:lnTo>
                <a:lnTo>
                  <a:pt x="225" y="7"/>
                </a:lnTo>
                <a:lnTo>
                  <a:pt x="222" y="14"/>
                </a:lnTo>
                <a:lnTo>
                  <a:pt x="215" y="33"/>
                </a:lnTo>
                <a:lnTo>
                  <a:pt x="205" y="60"/>
                </a:lnTo>
                <a:lnTo>
                  <a:pt x="205" y="60"/>
                </a:lnTo>
                <a:lnTo>
                  <a:pt x="203" y="59"/>
                </a:lnTo>
                <a:lnTo>
                  <a:pt x="193" y="57"/>
                </a:lnTo>
                <a:lnTo>
                  <a:pt x="189" y="57"/>
                </a:lnTo>
                <a:lnTo>
                  <a:pt x="182" y="57"/>
                </a:lnTo>
                <a:lnTo>
                  <a:pt x="176" y="58"/>
                </a:lnTo>
                <a:lnTo>
                  <a:pt x="170" y="60"/>
                </a:lnTo>
                <a:lnTo>
                  <a:pt x="170" y="60"/>
                </a:lnTo>
                <a:lnTo>
                  <a:pt x="158" y="66"/>
                </a:lnTo>
                <a:lnTo>
                  <a:pt x="153" y="70"/>
                </a:lnTo>
                <a:lnTo>
                  <a:pt x="150" y="74"/>
                </a:lnTo>
                <a:lnTo>
                  <a:pt x="147" y="79"/>
                </a:lnTo>
                <a:lnTo>
                  <a:pt x="146" y="85"/>
                </a:lnTo>
                <a:lnTo>
                  <a:pt x="146" y="91"/>
                </a:lnTo>
                <a:lnTo>
                  <a:pt x="147" y="98"/>
                </a:lnTo>
                <a:lnTo>
                  <a:pt x="147" y="98"/>
                </a:lnTo>
                <a:lnTo>
                  <a:pt x="151" y="105"/>
                </a:lnTo>
                <a:lnTo>
                  <a:pt x="156" y="112"/>
                </a:lnTo>
                <a:lnTo>
                  <a:pt x="162" y="117"/>
                </a:lnTo>
                <a:lnTo>
                  <a:pt x="169" y="121"/>
                </a:lnTo>
                <a:lnTo>
                  <a:pt x="181" y="127"/>
                </a:lnTo>
                <a:lnTo>
                  <a:pt x="185" y="130"/>
                </a:lnTo>
                <a:lnTo>
                  <a:pt x="185" y="130"/>
                </a:lnTo>
                <a:lnTo>
                  <a:pt x="179" y="138"/>
                </a:lnTo>
                <a:lnTo>
                  <a:pt x="175" y="145"/>
                </a:lnTo>
                <a:lnTo>
                  <a:pt x="171" y="147"/>
                </a:lnTo>
                <a:lnTo>
                  <a:pt x="168" y="150"/>
                </a:lnTo>
                <a:lnTo>
                  <a:pt x="168" y="150"/>
                </a:lnTo>
                <a:lnTo>
                  <a:pt x="157" y="154"/>
                </a:lnTo>
                <a:lnTo>
                  <a:pt x="155" y="157"/>
                </a:lnTo>
                <a:lnTo>
                  <a:pt x="153" y="159"/>
                </a:lnTo>
                <a:lnTo>
                  <a:pt x="153" y="159"/>
                </a:lnTo>
                <a:lnTo>
                  <a:pt x="158" y="175"/>
                </a:lnTo>
                <a:lnTo>
                  <a:pt x="158" y="1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3B245B4C-FA97-4380-8FEB-DE2A4007DCF1}"/>
              </a:ext>
            </a:extLst>
          </p:cNvPr>
          <p:cNvSpPr>
            <a:spLocks/>
          </p:cNvSpPr>
          <p:nvPr/>
        </p:nvSpPr>
        <p:spPr bwMode="auto">
          <a:xfrm>
            <a:off x="4653097" y="844084"/>
            <a:ext cx="682287" cy="1616075"/>
          </a:xfrm>
          <a:custGeom>
            <a:avLst/>
            <a:gdLst>
              <a:gd name="T0" fmla="*/ 83 w 548"/>
              <a:gd name="T1" fmla="*/ 200 h 1298"/>
              <a:gd name="T2" fmla="*/ 47 w 548"/>
              <a:gd name="T3" fmla="*/ 259 h 1298"/>
              <a:gd name="T4" fmla="*/ 28 w 548"/>
              <a:gd name="T5" fmla="*/ 306 h 1298"/>
              <a:gd name="T6" fmla="*/ 20 w 548"/>
              <a:gd name="T7" fmla="*/ 329 h 1298"/>
              <a:gd name="T8" fmla="*/ 17 w 548"/>
              <a:gd name="T9" fmla="*/ 350 h 1298"/>
              <a:gd name="T10" fmla="*/ 6 w 548"/>
              <a:gd name="T11" fmla="*/ 358 h 1298"/>
              <a:gd name="T12" fmla="*/ 0 w 548"/>
              <a:gd name="T13" fmla="*/ 394 h 1298"/>
              <a:gd name="T14" fmla="*/ 17 w 548"/>
              <a:gd name="T15" fmla="*/ 421 h 1298"/>
              <a:gd name="T16" fmla="*/ 53 w 548"/>
              <a:gd name="T17" fmla="*/ 422 h 1298"/>
              <a:gd name="T18" fmla="*/ 73 w 548"/>
              <a:gd name="T19" fmla="*/ 409 h 1298"/>
              <a:gd name="T20" fmla="*/ 79 w 548"/>
              <a:gd name="T21" fmla="*/ 435 h 1298"/>
              <a:gd name="T22" fmla="*/ 47 w 548"/>
              <a:gd name="T23" fmla="*/ 605 h 1298"/>
              <a:gd name="T24" fmla="*/ 73 w 548"/>
              <a:gd name="T25" fmla="*/ 619 h 1298"/>
              <a:gd name="T26" fmla="*/ 99 w 548"/>
              <a:gd name="T27" fmla="*/ 708 h 1298"/>
              <a:gd name="T28" fmla="*/ 116 w 548"/>
              <a:gd name="T29" fmla="*/ 829 h 1298"/>
              <a:gd name="T30" fmla="*/ 132 w 548"/>
              <a:gd name="T31" fmla="*/ 876 h 1298"/>
              <a:gd name="T32" fmla="*/ 146 w 548"/>
              <a:gd name="T33" fmla="*/ 968 h 1298"/>
              <a:gd name="T34" fmla="*/ 168 w 548"/>
              <a:gd name="T35" fmla="*/ 1100 h 1298"/>
              <a:gd name="T36" fmla="*/ 167 w 548"/>
              <a:gd name="T37" fmla="*/ 1122 h 1298"/>
              <a:gd name="T38" fmla="*/ 127 w 548"/>
              <a:gd name="T39" fmla="*/ 1169 h 1298"/>
              <a:gd name="T40" fmla="*/ 101 w 548"/>
              <a:gd name="T41" fmla="*/ 1195 h 1298"/>
              <a:gd name="T42" fmla="*/ 101 w 548"/>
              <a:gd name="T43" fmla="*/ 1225 h 1298"/>
              <a:gd name="T44" fmla="*/ 116 w 548"/>
              <a:gd name="T45" fmla="*/ 1240 h 1298"/>
              <a:gd name="T46" fmla="*/ 179 w 548"/>
              <a:gd name="T47" fmla="*/ 1228 h 1298"/>
              <a:gd name="T48" fmla="*/ 238 w 548"/>
              <a:gd name="T49" fmla="*/ 1181 h 1298"/>
              <a:gd name="T50" fmla="*/ 254 w 548"/>
              <a:gd name="T51" fmla="*/ 1158 h 1298"/>
              <a:gd name="T52" fmla="*/ 241 w 548"/>
              <a:gd name="T53" fmla="*/ 1107 h 1298"/>
              <a:gd name="T54" fmla="*/ 234 w 548"/>
              <a:gd name="T55" fmla="*/ 1093 h 1298"/>
              <a:gd name="T56" fmla="*/ 231 w 548"/>
              <a:gd name="T57" fmla="*/ 905 h 1298"/>
              <a:gd name="T58" fmla="*/ 241 w 548"/>
              <a:gd name="T59" fmla="*/ 829 h 1298"/>
              <a:gd name="T60" fmla="*/ 260 w 548"/>
              <a:gd name="T61" fmla="*/ 863 h 1298"/>
              <a:gd name="T62" fmla="*/ 273 w 548"/>
              <a:gd name="T63" fmla="*/ 938 h 1298"/>
              <a:gd name="T64" fmla="*/ 293 w 548"/>
              <a:gd name="T65" fmla="*/ 978 h 1298"/>
              <a:gd name="T66" fmla="*/ 309 w 548"/>
              <a:gd name="T67" fmla="*/ 1178 h 1298"/>
              <a:gd name="T68" fmla="*/ 302 w 548"/>
              <a:gd name="T69" fmla="*/ 1193 h 1298"/>
              <a:gd name="T70" fmla="*/ 292 w 548"/>
              <a:gd name="T71" fmla="*/ 1224 h 1298"/>
              <a:gd name="T72" fmla="*/ 266 w 548"/>
              <a:gd name="T73" fmla="*/ 1274 h 1298"/>
              <a:gd name="T74" fmla="*/ 290 w 548"/>
              <a:gd name="T75" fmla="*/ 1297 h 1298"/>
              <a:gd name="T76" fmla="*/ 340 w 548"/>
              <a:gd name="T77" fmla="*/ 1288 h 1298"/>
              <a:gd name="T78" fmla="*/ 378 w 548"/>
              <a:gd name="T79" fmla="*/ 1258 h 1298"/>
              <a:gd name="T80" fmla="*/ 394 w 548"/>
              <a:gd name="T81" fmla="*/ 1226 h 1298"/>
              <a:gd name="T82" fmla="*/ 382 w 548"/>
              <a:gd name="T83" fmla="*/ 1178 h 1298"/>
              <a:gd name="T84" fmla="*/ 394 w 548"/>
              <a:gd name="T85" fmla="*/ 1023 h 1298"/>
              <a:gd name="T86" fmla="*/ 371 w 548"/>
              <a:gd name="T87" fmla="*/ 888 h 1298"/>
              <a:gd name="T88" fmla="*/ 378 w 548"/>
              <a:gd name="T89" fmla="*/ 730 h 1298"/>
              <a:gd name="T90" fmla="*/ 406 w 548"/>
              <a:gd name="T91" fmla="*/ 706 h 1298"/>
              <a:gd name="T92" fmla="*/ 527 w 548"/>
              <a:gd name="T93" fmla="*/ 627 h 1298"/>
              <a:gd name="T94" fmla="*/ 548 w 548"/>
              <a:gd name="T95" fmla="*/ 598 h 1298"/>
              <a:gd name="T96" fmla="*/ 523 w 548"/>
              <a:gd name="T97" fmla="*/ 516 h 1298"/>
              <a:gd name="T98" fmla="*/ 476 w 548"/>
              <a:gd name="T99" fmla="*/ 412 h 1298"/>
              <a:gd name="T100" fmla="*/ 418 w 548"/>
              <a:gd name="T101" fmla="*/ 336 h 1298"/>
              <a:gd name="T102" fmla="*/ 408 w 548"/>
              <a:gd name="T103" fmla="*/ 247 h 1298"/>
              <a:gd name="T104" fmla="*/ 384 w 548"/>
              <a:gd name="T105" fmla="*/ 212 h 1298"/>
              <a:gd name="T106" fmla="*/ 351 w 548"/>
              <a:gd name="T107" fmla="*/ 178 h 1298"/>
              <a:gd name="T108" fmla="*/ 318 w 548"/>
              <a:gd name="T109" fmla="*/ 91 h 1298"/>
              <a:gd name="T110" fmla="*/ 283 w 548"/>
              <a:gd name="T111" fmla="*/ 9 h 1298"/>
              <a:gd name="T112" fmla="*/ 239 w 548"/>
              <a:gd name="T113" fmla="*/ 1 h 1298"/>
              <a:gd name="T114" fmla="*/ 213 w 548"/>
              <a:gd name="T115" fmla="*/ 0 h 1298"/>
              <a:gd name="T116" fmla="*/ 172 w 548"/>
              <a:gd name="T117" fmla="*/ 23 h 1298"/>
              <a:gd name="T118" fmla="*/ 138 w 548"/>
              <a:gd name="T119" fmla="*/ 100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8" h="1298">
                <a:moveTo>
                  <a:pt x="127" y="164"/>
                </a:moveTo>
                <a:lnTo>
                  <a:pt x="127" y="164"/>
                </a:lnTo>
                <a:lnTo>
                  <a:pt x="109" y="178"/>
                </a:lnTo>
                <a:lnTo>
                  <a:pt x="94" y="190"/>
                </a:lnTo>
                <a:lnTo>
                  <a:pt x="83" y="200"/>
                </a:lnTo>
                <a:lnTo>
                  <a:pt x="83" y="200"/>
                </a:lnTo>
                <a:lnTo>
                  <a:pt x="74" y="213"/>
                </a:lnTo>
                <a:lnTo>
                  <a:pt x="62" y="231"/>
                </a:lnTo>
                <a:lnTo>
                  <a:pt x="52" y="249"/>
                </a:lnTo>
                <a:lnTo>
                  <a:pt x="48" y="254"/>
                </a:lnTo>
                <a:lnTo>
                  <a:pt x="47" y="259"/>
                </a:lnTo>
                <a:lnTo>
                  <a:pt x="47" y="259"/>
                </a:lnTo>
                <a:lnTo>
                  <a:pt x="41" y="279"/>
                </a:lnTo>
                <a:lnTo>
                  <a:pt x="37" y="290"/>
                </a:lnTo>
                <a:lnTo>
                  <a:pt x="35" y="296"/>
                </a:lnTo>
                <a:lnTo>
                  <a:pt x="35" y="296"/>
                </a:lnTo>
                <a:lnTo>
                  <a:pt x="31" y="300"/>
                </a:lnTo>
                <a:lnTo>
                  <a:pt x="28" y="306"/>
                </a:lnTo>
                <a:lnTo>
                  <a:pt x="28" y="306"/>
                </a:lnTo>
                <a:lnTo>
                  <a:pt x="23" y="319"/>
                </a:lnTo>
                <a:lnTo>
                  <a:pt x="21" y="329"/>
                </a:lnTo>
                <a:lnTo>
                  <a:pt x="21" y="329"/>
                </a:lnTo>
                <a:lnTo>
                  <a:pt x="21" y="329"/>
                </a:lnTo>
                <a:lnTo>
                  <a:pt x="20" y="329"/>
                </a:lnTo>
                <a:lnTo>
                  <a:pt x="17" y="336"/>
                </a:lnTo>
                <a:lnTo>
                  <a:pt x="17" y="336"/>
                </a:lnTo>
                <a:lnTo>
                  <a:pt x="16" y="342"/>
                </a:lnTo>
                <a:lnTo>
                  <a:pt x="16" y="346"/>
                </a:lnTo>
                <a:lnTo>
                  <a:pt x="17" y="350"/>
                </a:lnTo>
                <a:lnTo>
                  <a:pt x="17" y="350"/>
                </a:lnTo>
                <a:lnTo>
                  <a:pt x="17" y="351"/>
                </a:lnTo>
                <a:lnTo>
                  <a:pt x="17" y="351"/>
                </a:lnTo>
                <a:lnTo>
                  <a:pt x="11" y="351"/>
                </a:lnTo>
                <a:lnTo>
                  <a:pt x="9" y="352"/>
                </a:lnTo>
                <a:lnTo>
                  <a:pt x="6" y="358"/>
                </a:lnTo>
                <a:lnTo>
                  <a:pt x="6" y="358"/>
                </a:lnTo>
                <a:lnTo>
                  <a:pt x="2" y="369"/>
                </a:lnTo>
                <a:lnTo>
                  <a:pt x="2" y="372"/>
                </a:lnTo>
                <a:lnTo>
                  <a:pt x="2" y="372"/>
                </a:lnTo>
                <a:lnTo>
                  <a:pt x="1" y="379"/>
                </a:lnTo>
                <a:lnTo>
                  <a:pt x="0" y="385"/>
                </a:lnTo>
                <a:lnTo>
                  <a:pt x="0" y="394"/>
                </a:lnTo>
                <a:lnTo>
                  <a:pt x="0" y="402"/>
                </a:lnTo>
                <a:lnTo>
                  <a:pt x="3" y="409"/>
                </a:lnTo>
                <a:lnTo>
                  <a:pt x="6" y="412"/>
                </a:lnTo>
                <a:lnTo>
                  <a:pt x="8" y="416"/>
                </a:lnTo>
                <a:lnTo>
                  <a:pt x="13" y="418"/>
                </a:lnTo>
                <a:lnTo>
                  <a:pt x="17" y="421"/>
                </a:lnTo>
                <a:lnTo>
                  <a:pt x="17" y="421"/>
                </a:lnTo>
                <a:lnTo>
                  <a:pt x="27" y="423"/>
                </a:lnTo>
                <a:lnTo>
                  <a:pt x="35" y="424"/>
                </a:lnTo>
                <a:lnTo>
                  <a:pt x="42" y="424"/>
                </a:lnTo>
                <a:lnTo>
                  <a:pt x="48" y="423"/>
                </a:lnTo>
                <a:lnTo>
                  <a:pt x="53" y="422"/>
                </a:lnTo>
                <a:lnTo>
                  <a:pt x="56" y="421"/>
                </a:lnTo>
                <a:lnTo>
                  <a:pt x="61" y="417"/>
                </a:lnTo>
                <a:lnTo>
                  <a:pt x="61" y="417"/>
                </a:lnTo>
                <a:lnTo>
                  <a:pt x="66" y="411"/>
                </a:lnTo>
                <a:lnTo>
                  <a:pt x="69" y="410"/>
                </a:lnTo>
                <a:lnTo>
                  <a:pt x="73" y="409"/>
                </a:lnTo>
                <a:lnTo>
                  <a:pt x="73" y="409"/>
                </a:lnTo>
                <a:lnTo>
                  <a:pt x="77" y="410"/>
                </a:lnTo>
                <a:lnTo>
                  <a:pt x="80" y="409"/>
                </a:lnTo>
                <a:lnTo>
                  <a:pt x="80" y="409"/>
                </a:lnTo>
                <a:lnTo>
                  <a:pt x="80" y="417"/>
                </a:lnTo>
                <a:lnTo>
                  <a:pt x="79" y="435"/>
                </a:lnTo>
                <a:lnTo>
                  <a:pt x="76" y="460"/>
                </a:lnTo>
                <a:lnTo>
                  <a:pt x="73" y="483"/>
                </a:lnTo>
                <a:lnTo>
                  <a:pt x="73" y="483"/>
                </a:lnTo>
                <a:lnTo>
                  <a:pt x="57" y="553"/>
                </a:lnTo>
                <a:lnTo>
                  <a:pt x="47" y="605"/>
                </a:lnTo>
                <a:lnTo>
                  <a:pt x="47" y="605"/>
                </a:lnTo>
                <a:lnTo>
                  <a:pt x="47" y="606"/>
                </a:lnTo>
                <a:lnTo>
                  <a:pt x="49" y="608"/>
                </a:lnTo>
                <a:lnTo>
                  <a:pt x="56" y="614"/>
                </a:lnTo>
                <a:lnTo>
                  <a:pt x="64" y="618"/>
                </a:lnTo>
                <a:lnTo>
                  <a:pt x="68" y="619"/>
                </a:lnTo>
                <a:lnTo>
                  <a:pt x="73" y="619"/>
                </a:lnTo>
                <a:lnTo>
                  <a:pt x="73" y="619"/>
                </a:lnTo>
                <a:lnTo>
                  <a:pt x="85" y="616"/>
                </a:lnTo>
                <a:lnTo>
                  <a:pt x="90" y="615"/>
                </a:lnTo>
                <a:lnTo>
                  <a:pt x="90" y="615"/>
                </a:lnTo>
                <a:lnTo>
                  <a:pt x="93" y="644"/>
                </a:lnTo>
                <a:lnTo>
                  <a:pt x="99" y="708"/>
                </a:lnTo>
                <a:lnTo>
                  <a:pt x="102" y="745"/>
                </a:lnTo>
                <a:lnTo>
                  <a:pt x="107" y="780"/>
                </a:lnTo>
                <a:lnTo>
                  <a:pt x="112" y="809"/>
                </a:lnTo>
                <a:lnTo>
                  <a:pt x="114" y="820"/>
                </a:lnTo>
                <a:lnTo>
                  <a:pt x="116" y="829"/>
                </a:lnTo>
                <a:lnTo>
                  <a:pt x="116" y="829"/>
                </a:lnTo>
                <a:lnTo>
                  <a:pt x="121" y="839"/>
                </a:lnTo>
                <a:lnTo>
                  <a:pt x="126" y="846"/>
                </a:lnTo>
                <a:lnTo>
                  <a:pt x="131" y="853"/>
                </a:lnTo>
                <a:lnTo>
                  <a:pt x="132" y="857"/>
                </a:lnTo>
                <a:lnTo>
                  <a:pt x="133" y="860"/>
                </a:lnTo>
                <a:lnTo>
                  <a:pt x="132" y="876"/>
                </a:lnTo>
                <a:lnTo>
                  <a:pt x="132" y="876"/>
                </a:lnTo>
                <a:lnTo>
                  <a:pt x="131" y="889"/>
                </a:lnTo>
                <a:lnTo>
                  <a:pt x="133" y="904"/>
                </a:lnTo>
                <a:lnTo>
                  <a:pt x="135" y="921"/>
                </a:lnTo>
                <a:lnTo>
                  <a:pt x="139" y="937"/>
                </a:lnTo>
                <a:lnTo>
                  <a:pt x="146" y="968"/>
                </a:lnTo>
                <a:lnTo>
                  <a:pt x="148" y="980"/>
                </a:lnTo>
                <a:lnTo>
                  <a:pt x="149" y="990"/>
                </a:lnTo>
                <a:lnTo>
                  <a:pt x="149" y="990"/>
                </a:lnTo>
                <a:lnTo>
                  <a:pt x="153" y="1016"/>
                </a:lnTo>
                <a:lnTo>
                  <a:pt x="159" y="1051"/>
                </a:lnTo>
                <a:lnTo>
                  <a:pt x="168" y="1100"/>
                </a:lnTo>
                <a:lnTo>
                  <a:pt x="168" y="1100"/>
                </a:lnTo>
                <a:lnTo>
                  <a:pt x="169" y="1105"/>
                </a:lnTo>
                <a:lnTo>
                  <a:pt x="171" y="1110"/>
                </a:lnTo>
                <a:lnTo>
                  <a:pt x="171" y="1114"/>
                </a:lnTo>
                <a:lnTo>
                  <a:pt x="169" y="1119"/>
                </a:lnTo>
                <a:lnTo>
                  <a:pt x="167" y="1122"/>
                </a:lnTo>
                <a:lnTo>
                  <a:pt x="165" y="1126"/>
                </a:lnTo>
                <a:lnTo>
                  <a:pt x="165" y="1126"/>
                </a:lnTo>
                <a:lnTo>
                  <a:pt x="155" y="1136"/>
                </a:lnTo>
                <a:lnTo>
                  <a:pt x="145" y="1151"/>
                </a:lnTo>
                <a:lnTo>
                  <a:pt x="133" y="1163"/>
                </a:lnTo>
                <a:lnTo>
                  <a:pt x="127" y="1169"/>
                </a:lnTo>
                <a:lnTo>
                  <a:pt x="120" y="1174"/>
                </a:lnTo>
                <a:lnTo>
                  <a:pt x="120" y="1174"/>
                </a:lnTo>
                <a:lnTo>
                  <a:pt x="114" y="1178"/>
                </a:lnTo>
                <a:lnTo>
                  <a:pt x="108" y="1182"/>
                </a:lnTo>
                <a:lnTo>
                  <a:pt x="105" y="1188"/>
                </a:lnTo>
                <a:lnTo>
                  <a:pt x="101" y="1195"/>
                </a:lnTo>
                <a:lnTo>
                  <a:pt x="99" y="1201"/>
                </a:lnTo>
                <a:lnTo>
                  <a:pt x="98" y="1207"/>
                </a:lnTo>
                <a:lnTo>
                  <a:pt x="98" y="1213"/>
                </a:lnTo>
                <a:lnTo>
                  <a:pt x="98" y="1218"/>
                </a:lnTo>
                <a:lnTo>
                  <a:pt x="98" y="1218"/>
                </a:lnTo>
                <a:lnTo>
                  <a:pt x="101" y="1225"/>
                </a:lnTo>
                <a:lnTo>
                  <a:pt x="103" y="1232"/>
                </a:lnTo>
                <a:lnTo>
                  <a:pt x="106" y="1234"/>
                </a:lnTo>
                <a:lnTo>
                  <a:pt x="108" y="1237"/>
                </a:lnTo>
                <a:lnTo>
                  <a:pt x="112" y="1239"/>
                </a:lnTo>
                <a:lnTo>
                  <a:pt x="116" y="1240"/>
                </a:lnTo>
                <a:lnTo>
                  <a:pt x="116" y="1240"/>
                </a:lnTo>
                <a:lnTo>
                  <a:pt x="129" y="1240"/>
                </a:lnTo>
                <a:lnTo>
                  <a:pt x="148" y="1239"/>
                </a:lnTo>
                <a:lnTo>
                  <a:pt x="156" y="1238"/>
                </a:lnTo>
                <a:lnTo>
                  <a:pt x="166" y="1235"/>
                </a:lnTo>
                <a:lnTo>
                  <a:pt x="173" y="1232"/>
                </a:lnTo>
                <a:lnTo>
                  <a:pt x="179" y="1228"/>
                </a:lnTo>
                <a:lnTo>
                  <a:pt x="179" y="1228"/>
                </a:lnTo>
                <a:lnTo>
                  <a:pt x="208" y="1204"/>
                </a:lnTo>
                <a:lnTo>
                  <a:pt x="225" y="1189"/>
                </a:lnTo>
                <a:lnTo>
                  <a:pt x="232" y="1185"/>
                </a:lnTo>
                <a:lnTo>
                  <a:pt x="238" y="1181"/>
                </a:lnTo>
                <a:lnTo>
                  <a:pt x="238" y="1181"/>
                </a:lnTo>
                <a:lnTo>
                  <a:pt x="243" y="1179"/>
                </a:lnTo>
                <a:lnTo>
                  <a:pt x="247" y="1175"/>
                </a:lnTo>
                <a:lnTo>
                  <a:pt x="250" y="1172"/>
                </a:lnTo>
                <a:lnTo>
                  <a:pt x="252" y="1168"/>
                </a:lnTo>
                <a:lnTo>
                  <a:pt x="253" y="1163"/>
                </a:lnTo>
                <a:lnTo>
                  <a:pt x="254" y="1158"/>
                </a:lnTo>
                <a:lnTo>
                  <a:pt x="253" y="1145"/>
                </a:lnTo>
                <a:lnTo>
                  <a:pt x="253" y="1145"/>
                </a:lnTo>
                <a:lnTo>
                  <a:pt x="250" y="1132"/>
                </a:lnTo>
                <a:lnTo>
                  <a:pt x="247" y="1122"/>
                </a:lnTo>
                <a:lnTo>
                  <a:pt x="244" y="1115"/>
                </a:lnTo>
                <a:lnTo>
                  <a:pt x="241" y="1107"/>
                </a:lnTo>
                <a:lnTo>
                  <a:pt x="241" y="1107"/>
                </a:lnTo>
                <a:lnTo>
                  <a:pt x="240" y="1101"/>
                </a:lnTo>
                <a:lnTo>
                  <a:pt x="238" y="1097"/>
                </a:lnTo>
                <a:lnTo>
                  <a:pt x="235" y="1095"/>
                </a:lnTo>
                <a:lnTo>
                  <a:pt x="234" y="1093"/>
                </a:lnTo>
                <a:lnTo>
                  <a:pt x="234" y="1093"/>
                </a:lnTo>
                <a:lnTo>
                  <a:pt x="232" y="1041"/>
                </a:lnTo>
                <a:lnTo>
                  <a:pt x="231" y="1003"/>
                </a:lnTo>
                <a:lnTo>
                  <a:pt x="231" y="975"/>
                </a:lnTo>
                <a:lnTo>
                  <a:pt x="231" y="975"/>
                </a:lnTo>
                <a:lnTo>
                  <a:pt x="231" y="936"/>
                </a:lnTo>
                <a:lnTo>
                  <a:pt x="231" y="905"/>
                </a:lnTo>
                <a:lnTo>
                  <a:pt x="231" y="905"/>
                </a:lnTo>
                <a:lnTo>
                  <a:pt x="233" y="889"/>
                </a:lnTo>
                <a:lnTo>
                  <a:pt x="237" y="864"/>
                </a:lnTo>
                <a:lnTo>
                  <a:pt x="240" y="842"/>
                </a:lnTo>
                <a:lnTo>
                  <a:pt x="241" y="829"/>
                </a:lnTo>
                <a:lnTo>
                  <a:pt x="241" y="829"/>
                </a:lnTo>
                <a:lnTo>
                  <a:pt x="241" y="807"/>
                </a:lnTo>
                <a:lnTo>
                  <a:pt x="241" y="792"/>
                </a:lnTo>
                <a:lnTo>
                  <a:pt x="241" y="792"/>
                </a:lnTo>
                <a:lnTo>
                  <a:pt x="252" y="827"/>
                </a:lnTo>
                <a:lnTo>
                  <a:pt x="258" y="853"/>
                </a:lnTo>
                <a:lnTo>
                  <a:pt x="260" y="863"/>
                </a:lnTo>
                <a:lnTo>
                  <a:pt x="260" y="869"/>
                </a:lnTo>
                <a:lnTo>
                  <a:pt x="260" y="869"/>
                </a:lnTo>
                <a:lnTo>
                  <a:pt x="260" y="875"/>
                </a:lnTo>
                <a:lnTo>
                  <a:pt x="261" y="884"/>
                </a:lnTo>
                <a:lnTo>
                  <a:pt x="266" y="911"/>
                </a:lnTo>
                <a:lnTo>
                  <a:pt x="273" y="938"/>
                </a:lnTo>
                <a:lnTo>
                  <a:pt x="276" y="948"/>
                </a:lnTo>
                <a:lnTo>
                  <a:pt x="279" y="954"/>
                </a:lnTo>
                <a:lnTo>
                  <a:pt x="279" y="954"/>
                </a:lnTo>
                <a:lnTo>
                  <a:pt x="286" y="964"/>
                </a:lnTo>
                <a:lnTo>
                  <a:pt x="290" y="970"/>
                </a:lnTo>
                <a:lnTo>
                  <a:pt x="293" y="978"/>
                </a:lnTo>
                <a:lnTo>
                  <a:pt x="293" y="978"/>
                </a:lnTo>
                <a:lnTo>
                  <a:pt x="300" y="1005"/>
                </a:lnTo>
                <a:lnTo>
                  <a:pt x="304" y="1030"/>
                </a:lnTo>
                <a:lnTo>
                  <a:pt x="304" y="1030"/>
                </a:lnTo>
                <a:lnTo>
                  <a:pt x="306" y="1107"/>
                </a:lnTo>
                <a:lnTo>
                  <a:pt x="309" y="1178"/>
                </a:lnTo>
                <a:lnTo>
                  <a:pt x="309" y="1178"/>
                </a:lnTo>
                <a:lnTo>
                  <a:pt x="309" y="1185"/>
                </a:lnTo>
                <a:lnTo>
                  <a:pt x="307" y="1188"/>
                </a:lnTo>
                <a:lnTo>
                  <a:pt x="304" y="1192"/>
                </a:lnTo>
                <a:lnTo>
                  <a:pt x="304" y="1192"/>
                </a:lnTo>
                <a:lnTo>
                  <a:pt x="302" y="1193"/>
                </a:lnTo>
                <a:lnTo>
                  <a:pt x="299" y="1194"/>
                </a:lnTo>
                <a:lnTo>
                  <a:pt x="297" y="1202"/>
                </a:lnTo>
                <a:lnTo>
                  <a:pt x="297" y="1202"/>
                </a:lnTo>
                <a:lnTo>
                  <a:pt x="296" y="1212"/>
                </a:lnTo>
                <a:lnTo>
                  <a:pt x="294" y="1217"/>
                </a:lnTo>
                <a:lnTo>
                  <a:pt x="292" y="1224"/>
                </a:lnTo>
                <a:lnTo>
                  <a:pt x="286" y="1237"/>
                </a:lnTo>
                <a:lnTo>
                  <a:pt x="286" y="1237"/>
                </a:lnTo>
                <a:lnTo>
                  <a:pt x="277" y="1251"/>
                </a:lnTo>
                <a:lnTo>
                  <a:pt x="269" y="1263"/>
                </a:lnTo>
                <a:lnTo>
                  <a:pt x="266" y="1268"/>
                </a:lnTo>
                <a:lnTo>
                  <a:pt x="266" y="1274"/>
                </a:lnTo>
                <a:lnTo>
                  <a:pt x="267" y="1279"/>
                </a:lnTo>
                <a:lnTo>
                  <a:pt x="271" y="1284"/>
                </a:lnTo>
                <a:lnTo>
                  <a:pt x="271" y="1284"/>
                </a:lnTo>
                <a:lnTo>
                  <a:pt x="281" y="1292"/>
                </a:lnTo>
                <a:lnTo>
                  <a:pt x="285" y="1294"/>
                </a:lnTo>
                <a:lnTo>
                  <a:pt x="290" y="1297"/>
                </a:lnTo>
                <a:lnTo>
                  <a:pt x="296" y="1298"/>
                </a:lnTo>
                <a:lnTo>
                  <a:pt x="302" y="1298"/>
                </a:lnTo>
                <a:lnTo>
                  <a:pt x="310" y="1297"/>
                </a:lnTo>
                <a:lnTo>
                  <a:pt x="319" y="1294"/>
                </a:lnTo>
                <a:lnTo>
                  <a:pt x="319" y="1294"/>
                </a:lnTo>
                <a:lnTo>
                  <a:pt x="340" y="1288"/>
                </a:lnTo>
                <a:lnTo>
                  <a:pt x="350" y="1284"/>
                </a:lnTo>
                <a:lnTo>
                  <a:pt x="358" y="1279"/>
                </a:lnTo>
                <a:lnTo>
                  <a:pt x="366" y="1274"/>
                </a:lnTo>
                <a:lnTo>
                  <a:pt x="372" y="1270"/>
                </a:lnTo>
                <a:lnTo>
                  <a:pt x="376" y="1264"/>
                </a:lnTo>
                <a:lnTo>
                  <a:pt x="378" y="1258"/>
                </a:lnTo>
                <a:lnTo>
                  <a:pt x="378" y="1258"/>
                </a:lnTo>
                <a:lnTo>
                  <a:pt x="379" y="1252"/>
                </a:lnTo>
                <a:lnTo>
                  <a:pt x="382" y="1246"/>
                </a:lnTo>
                <a:lnTo>
                  <a:pt x="388" y="1237"/>
                </a:lnTo>
                <a:lnTo>
                  <a:pt x="392" y="1228"/>
                </a:lnTo>
                <a:lnTo>
                  <a:pt x="394" y="1226"/>
                </a:lnTo>
                <a:lnTo>
                  <a:pt x="394" y="1225"/>
                </a:lnTo>
                <a:lnTo>
                  <a:pt x="394" y="1225"/>
                </a:lnTo>
                <a:lnTo>
                  <a:pt x="390" y="1218"/>
                </a:lnTo>
                <a:lnTo>
                  <a:pt x="386" y="1204"/>
                </a:lnTo>
                <a:lnTo>
                  <a:pt x="383" y="1188"/>
                </a:lnTo>
                <a:lnTo>
                  <a:pt x="382" y="1178"/>
                </a:lnTo>
                <a:lnTo>
                  <a:pt x="382" y="1178"/>
                </a:lnTo>
                <a:lnTo>
                  <a:pt x="388" y="1101"/>
                </a:lnTo>
                <a:lnTo>
                  <a:pt x="392" y="1050"/>
                </a:lnTo>
                <a:lnTo>
                  <a:pt x="394" y="1031"/>
                </a:lnTo>
                <a:lnTo>
                  <a:pt x="394" y="1023"/>
                </a:lnTo>
                <a:lnTo>
                  <a:pt x="394" y="1023"/>
                </a:lnTo>
                <a:lnTo>
                  <a:pt x="384" y="980"/>
                </a:lnTo>
                <a:lnTo>
                  <a:pt x="378" y="950"/>
                </a:lnTo>
                <a:lnTo>
                  <a:pt x="375" y="928"/>
                </a:lnTo>
                <a:lnTo>
                  <a:pt x="375" y="928"/>
                </a:lnTo>
                <a:lnTo>
                  <a:pt x="372" y="904"/>
                </a:lnTo>
                <a:lnTo>
                  <a:pt x="371" y="888"/>
                </a:lnTo>
                <a:lnTo>
                  <a:pt x="371" y="888"/>
                </a:lnTo>
                <a:lnTo>
                  <a:pt x="370" y="856"/>
                </a:lnTo>
                <a:lnTo>
                  <a:pt x="372" y="800"/>
                </a:lnTo>
                <a:lnTo>
                  <a:pt x="373" y="772"/>
                </a:lnTo>
                <a:lnTo>
                  <a:pt x="376" y="747"/>
                </a:lnTo>
                <a:lnTo>
                  <a:pt x="378" y="730"/>
                </a:lnTo>
                <a:lnTo>
                  <a:pt x="381" y="724"/>
                </a:lnTo>
                <a:lnTo>
                  <a:pt x="382" y="721"/>
                </a:lnTo>
                <a:lnTo>
                  <a:pt x="382" y="721"/>
                </a:lnTo>
                <a:lnTo>
                  <a:pt x="386" y="720"/>
                </a:lnTo>
                <a:lnTo>
                  <a:pt x="391" y="717"/>
                </a:lnTo>
                <a:lnTo>
                  <a:pt x="406" y="706"/>
                </a:lnTo>
                <a:lnTo>
                  <a:pt x="427" y="691"/>
                </a:lnTo>
                <a:lnTo>
                  <a:pt x="452" y="674"/>
                </a:lnTo>
                <a:lnTo>
                  <a:pt x="452" y="674"/>
                </a:lnTo>
                <a:lnTo>
                  <a:pt x="483" y="655"/>
                </a:lnTo>
                <a:lnTo>
                  <a:pt x="514" y="636"/>
                </a:lnTo>
                <a:lnTo>
                  <a:pt x="527" y="627"/>
                </a:lnTo>
                <a:lnTo>
                  <a:pt x="537" y="619"/>
                </a:lnTo>
                <a:lnTo>
                  <a:pt x="544" y="611"/>
                </a:lnTo>
                <a:lnTo>
                  <a:pt x="547" y="607"/>
                </a:lnTo>
                <a:lnTo>
                  <a:pt x="548" y="605"/>
                </a:lnTo>
                <a:lnTo>
                  <a:pt x="548" y="605"/>
                </a:lnTo>
                <a:lnTo>
                  <a:pt x="548" y="598"/>
                </a:lnTo>
                <a:lnTo>
                  <a:pt x="547" y="590"/>
                </a:lnTo>
                <a:lnTo>
                  <a:pt x="543" y="575"/>
                </a:lnTo>
                <a:lnTo>
                  <a:pt x="539" y="559"/>
                </a:lnTo>
                <a:lnTo>
                  <a:pt x="533" y="542"/>
                </a:lnTo>
                <a:lnTo>
                  <a:pt x="533" y="542"/>
                </a:lnTo>
                <a:lnTo>
                  <a:pt x="523" y="516"/>
                </a:lnTo>
                <a:lnTo>
                  <a:pt x="509" y="480"/>
                </a:lnTo>
                <a:lnTo>
                  <a:pt x="494" y="444"/>
                </a:lnTo>
                <a:lnTo>
                  <a:pt x="487" y="430"/>
                </a:lnTo>
                <a:lnTo>
                  <a:pt x="482" y="421"/>
                </a:lnTo>
                <a:lnTo>
                  <a:pt x="482" y="421"/>
                </a:lnTo>
                <a:lnTo>
                  <a:pt x="476" y="412"/>
                </a:lnTo>
                <a:lnTo>
                  <a:pt x="468" y="403"/>
                </a:lnTo>
                <a:lnTo>
                  <a:pt x="449" y="384"/>
                </a:lnTo>
                <a:lnTo>
                  <a:pt x="427" y="362"/>
                </a:lnTo>
                <a:lnTo>
                  <a:pt x="427" y="362"/>
                </a:lnTo>
                <a:lnTo>
                  <a:pt x="424" y="357"/>
                </a:lnTo>
                <a:lnTo>
                  <a:pt x="418" y="336"/>
                </a:lnTo>
                <a:lnTo>
                  <a:pt x="418" y="336"/>
                </a:lnTo>
                <a:lnTo>
                  <a:pt x="411" y="302"/>
                </a:lnTo>
                <a:lnTo>
                  <a:pt x="408" y="285"/>
                </a:lnTo>
                <a:lnTo>
                  <a:pt x="408" y="285"/>
                </a:lnTo>
                <a:lnTo>
                  <a:pt x="408" y="264"/>
                </a:lnTo>
                <a:lnTo>
                  <a:pt x="408" y="247"/>
                </a:lnTo>
                <a:lnTo>
                  <a:pt x="406" y="239"/>
                </a:lnTo>
                <a:lnTo>
                  <a:pt x="404" y="233"/>
                </a:lnTo>
                <a:lnTo>
                  <a:pt x="404" y="233"/>
                </a:lnTo>
                <a:lnTo>
                  <a:pt x="401" y="227"/>
                </a:lnTo>
                <a:lnTo>
                  <a:pt x="396" y="223"/>
                </a:lnTo>
                <a:lnTo>
                  <a:pt x="384" y="212"/>
                </a:lnTo>
                <a:lnTo>
                  <a:pt x="368" y="200"/>
                </a:lnTo>
                <a:lnTo>
                  <a:pt x="368" y="200"/>
                </a:lnTo>
                <a:lnTo>
                  <a:pt x="360" y="192"/>
                </a:lnTo>
                <a:lnTo>
                  <a:pt x="356" y="185"/>
                </a:lnTo>
                <a:lnTo>
                  <a:pt x="356" y="185"/>
                </a:lnTo>
                <a:lnTo>
                  <a:pt x="351" y="178"/>
                </a:lnTo>
                <a:lnTo>
                  <a:pt x="342" y="160"/>
                </a:lnTo>
                <a:lnTo>
                  <a:pt x="330" y="137"/>
                </a:lnTo>
                <a:lnTo>
                  <a:pt x="325" y="126"/>
                </a:lnTo>
                <a:lnTo>
                  <a:pt x="323" y="115"/>
                </a:lnTo>
                <a:lnTo>
                  <a:pt x="323" y="115"/>
                </a:lnTo>
                <a:lnTo>
                  <a:pt x="318" y="91"/>
                </a:lnTo>
                <a:lnTo>
                  <a:pt x="309" y="58"/>
                </a:lnTo>
                <a:lnTo>
                  <a:pt x="303" y="41"/>
                </a:lnTo>
                <a:lnTo>
                  <a:pt x="297" y="27"/>
                </a:lnTo>
                <a:lnTo>
                  <a:pt x="290" y="16"/>
                </a:lnTo>
                <a:lnTo>
                  <a:pt x="286" y="12"/>
                </a:lnTo>
                <a:lnTo>
                  <a:pt x="283" y="9"/>
                </a:lnTo>
                <a:lnTo>
                  <a:pt x="283" y="9"/>
                </a:lnTo>
                <a:lnTo>
                  <a:pt x="274" y="6"/>
                </a:lnTo>
                <a:lnTo>
                  <a:pt x="266" y="3"/>
                </a:lnTo>
                <a:lnTo>
                  <a:pt x="258" y="1"/>
                </a:lnTo>
                <a:lnTo>
                  <a:pt x="251" y="1"/>
                </a:lnTo>
                <a:lnTo>
                  <a:pt x="239" y="1"/>
                </a:lnTo>
                <a:lnTo>
                  <a:pt x="234" y="2"/>
                </a:lnTo>
                <a:lnTo>
                  <a:pt x="234" y="2"/>
                </a:lnTo>
                <a:lnTo>
                  <a:pt x="232" y="1"/>
                </a:lnTo>
                <a:lnTo>
                  <a:pt x="225" y="0"/>
                </a:lnTo>
                <a:lnTo>
                  <a:pt x="220" y="0"/>
                </a:lnTo>
                <a:lnTo>
                  <a:pt x="213" y="0"/>
                </a:lnTo>
                <a:lnTo>
                  <a:pt x="206" y="2"/>
                </a:lnTo>
                <a:lnTo>
                  <a:pt x="198" y="6"/>
                </a:lnTo>
                <a:lnTo>
                  <a:pt x="198" y="6"/>
                </a:lnTo>
                <a:lnTo>
                  <a:pt x="188" y="10"/>
                </a:lnTo>
                <a:lnTo>
                  <a:pt x="180" y="16"/>
                </a:lnTo>
                <a:lnTo>
                  <a:pt x="172" y="23"/>
                </a:lnTo>
                <a:lnTo>
                  <a:pt x="164" y="32"/>
                </a:lnTo>
                <a:lnTo>
                  <a:pt x="152" y="46"/>
                </a:lnTo>
                <a:lnTo>
                  <a:pt x="148" y="52"/>
                </a:lnTo>
                <a:lnTo>
                  <a:pt x="146" y="56"/>
                </a:lnTo>
                <a:lnTo>
                  <a:pt x="146" y="56"/>
                </a:lnTo>
                <a:lnTo>
                  <a:pt x="138" y="100"/>
                </a:lnTo>
                <a:lnTo>
                  <a:pt x="132" y="138"/>
                </a:lnTo>
                <a:lnTo>
                  <a:pt x="132" y="138"/>
                </a:lnTo>
                <a:lnTo>
                  <a:pt x="135" y="164"/>
                </a:lnTo>
                <a:lnTo>
                  <a:pt x="127" y="1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EAC600A9-7DAF-40C6-9C15-DB87CEE5CB02}"/>
              </a:ext>
            </a:extLst>
          </p:cNvPr>
          <p:cNvSpPr>
            <a:spLocks/>
          </p:cNvSpPr>
          <p:nvPr/>
        </p:nvSpPr>
        <p:spPr bwMode="auto">
          <a:xfrm>
            <a:off x="6033120" y="984960"/>
            <a:ext cx="1494853" cy="1318915"/>
          </a:xfrm>
          <a:custGeom>
            <a:avLst/>
            <a:gdLst>
              <a:gd name="T0" fmla="*/ 416 w 1215"/>
              <a:gd name="T1" fmla="*/ 112 h 1072"/>
              <a:gd name="T2" fmla="*/ 274 w 1215"/>
              <a:gd name="T3" fmla="*/ 124 h 1072"/>
              <a:gd name="T4" fmla="*/ 202 w 1215"/>
              <a:gd name="T5" fmla="*/ 132 h 1072"/>
              <a:gd name="T6" fmla="*/ 126 w 1215"/>
              <a:gd name="T7" fmla="*/ 91 h 1072"/>
              <a:gd name="T8" fmla="*/ 124 w 1215"/>
              <a:gd name="T9" fmla="*/ 106 h 1072"/>
              <a:gd name="T10" fmla="*/ 72 w 1215"/>
              <a:gd name="T11" fmla="*/ 136 h 1072"/>
              <a:gd name="T12" fmla="*/ 35 w 1215"/>
              <a:gd name="T13" fmla="*/ 149 h 1072"/>
              <a:gd name="T14" fmla="*/ 89 w 1215"/>
              <a:gd name="T15" fmla="*/ 159 h 1072"/>
              <a:gd name="T16" fmla="*/ 0 w 1215"/>
              <a:gd name="T17" fmla="*/ 179 h 1072"/>
              <a:gd name="T18" fmla="*/ 63 w 1215"/>
              <a:gd name="T19" fmla="*/ 180 h 1072"/>
              <a:gd name="T20" fmla="*/ 20 w 1215"/>
              <a:gd name="T21" fmla="*/ 199 h 1072"/>
              <a:gd name="T22" fmla="*/ 89 w 1215"/>
              <a:gd name="T23" fmla="*/ 204 h 1072"/>
              <a:gd name="T24" fmla="*/ 50 w 1215"/>
              <a:gd name="T25" fmla="*/ 224 h 1072"/>
              <a:gd name="T26" fmla="*/ 127 w 1215"/>
              <a:gd name="T27" fmla="*/ 217 h 1072"/>
              <a:gd name="T28" fmla="*/ 199 w 1215"/>
              <a:gd name="T29" fmla="*/ 214 h 1072"/>
              <a:gd name="T30" fmla="*/ 335 w 1215"/>
              <a:gd name="T31" fmla="*/ 213 h 1072"/>
              <a:gd name="T32" fmla="*/ 573 w 1215"/>
              <a:gd name="T33" fmla="*/ 251 h 1072"/>
              <a:gd name="T34" fmla="*/ 568 w 1215"/>
              <a:gd name="T35" fmla="*/ 354 h 1072"/>
              <a:gd name="T36" fmla="*/ 568 w 1215"/>
              <a:gd name="T37" fmla="*/ 628 h 1072"/>
              <a:gd name="T38" fmla="*/ 663 w 1215"/>
              <a:gd name="T39" fmla="*/ 648 h 1072"/>
              <a:gd name="T40" fmla="*/ 483 w 1215"/>
              <a:gd name="T41" fmla="*/ 847 h 1072"/>
              <a:gd name="T42" fmla="*/ 443 w 1215"/>
              <a:gd name="T43" fmla="*/ 871 h 1072"/>
              <a:gd name="T44" fmla="*/ 385 w 1215"/>
              <a:gd name="T45" fmla="*/ 906 h 1072"/>
              <a:gd name="T46" fmla="*/ 400 w 1215"/>
              <a:gd name="T47" fmla="*/ 918 h 1072"/>
              <a:gd name="T48" fmla="*/ 425 w 1215"/>
              <a:gd name="T49" fmla="*/ 927 h 1072"/>
              <a:gd name="T50" fmla="*/ 374 w 1215"/>
              <a:gd name="T51" fmla="*/ 979 h 1072"/>
              <a:gd name="T52" fmla="*/ 351 w 1215"/>
              <a:gd name="T53" fmla="*/ 996 h 1072"/>
              <a:gd name="T54" fmla="*/ 384 w 1215"/>
              <a:gd name="T55" fmla="*/ 997 h 1072"/>
              <a:gd name="T56" fmla="*/ 364 w 1215"/>
              <a:gd name="T57" fmla="*/ 1025 h 1072"/>
              <a:gd name="T58" fmla="*/ 398 w 1215"/>
              <a:gd name="T59" fmla="*/ 1022 h 1072"/>
              <a:gd name="T60" fmla="*/ 420 w 1215"/>
              <a:gd name="T61" fmla="*/ 1014 h 1072"/>
              <a:gd name="T62" fmla="*/ 521 w 1215"/>
              <a:gd name="T63" fmla="*/ 976 h 1072"/>
              <a:gd name="T64" fmla="*/ 471 w 1215"/>
              <a:gd name="T65" fmla="*/ 1017 h 1072"/>
              <a:gd name="T66" fmla="*/ 473 w 1215"/>
              <a:gd name="T67" fmla="*/ 1042 h 1072"/>
              <a:gd name="T68" fmla="*/ 557 w 1215"/>
              <a:gd name="T69" fmla="*/ 1070 h 1072"/>
              <a:gd name="T70" fmla="*/ 678 w 1215"/>
              <a:gd name="T71" fmla="*/ 1002 h 1072"/>
              <a:gd name="T72" fmla="*/ 702 w 1215"/>
              <a:gd name="T73" fmla="*/ 972 h 1072"/>
              <a:gd name="T74" fmla="*/ 727 w 1215"/>
              <a:gd name="T75" fmla="*/ 927 h 1072"/>
              <a:gd name="T76" fmla="*/ 747 w 1215"/>
              <a:gd name="T77" fmla="*/ 812 h 1072"/>
              <a:gd name="T78" fmla="*/ 828 w 1215"/>
              <a:gd name="T79" fmla="*/ 730 h 1072"/>
              <a:gd name="T80" fmla="*/ 1043 w 1215"/>
              <a:gd name="T81" fmla="*/ 801 h 1072"/>
              <a:gd name="T82" fmla="*/ 1050 w 1215"/>
              <a:gd name="T83" fmla="*/ 831 h 1072"/>
              <a:gd name="T84" fmla="*/ 1124 w 1215"/>
              <a:gd name="T85" fmla="*/ 824 h 1072"/>
              <a:gd name="T86" fmla="*/ 1147 w 1215"/>
              <a:gd name="T87" fmla="*/ 786 h 1072"/>
              <a:gd name="T88" fmla="*/ 1195 w 1215"/>
              <a:gd name="T89" fmla="*/ 741 h 1072"/>
              <a:gd name="T90" fmla="*/ 1211 w 1215"/>
              <a:gd name="T91" fmla="*/ 693 h 1072"/>
              <a:gd name="T92" fmla="*/ 1126 w 1215"/>
              <a:gd name="T93" fmla="*/ 668 h 1072"/>
              <a:gd name="T94" fmla="*/ 1110 w 1215"/>
              <a:gd name="T95" fmla="*/ 657 h 1072"/>
              <a:gd name="T96" fmla="*/ 967 w 1215"/>
              <a:gd name="T97" fmla="*/ 583 h 1072"/>
              <a:gd name="T98" fmla="*/ 983 w 1215"/>
              <a:gd name="T99" fmla="*/ 475 h 1072"/>
              <a:gd name="T100" fmla="*/ 975 w 1215"/>
              <a:gd name="T101" fmla="*/ 315 h 1072"/>
              <a:gd name="T102" fmla="*/ 923 w 1215"/>
              <a:gd name="T103" fmla="*/ 259 h 1072"/>
              <a:gd name="T104" fmla="*/ 882 w 1215"/>
              <a:gd name="T105" fmla="*/ 214 h 1072"/>
              <a:gd name="T106" fmla="*/ 847 w 1215"/>
              <a:gd name="T107" fmla="*/ 154 h 1072"/>
              <a:gd name="T108" fmla="*/ 823 w 1215"/>
              <a:gd name="T109" fmla="*/ 104 h 1072"/>
              <a:gd name="T110" fmla="*/ 802 w 1215"/>
              <a:gd name="T111" fmla="*/ 45 h 1072"/>
              <a:gd name="T112" fmla="*/ 714 w 1215"/>
              <a:gd name="T113" fmla="*/ 1 h 1072"/>
              <a:gd name="T114" fmla="*/ 641 w 1215"/>
              <a:gd name="T115" fmla="*/ 10 h 1072"/>
              <a:gd name="T116" fmla="*/ 570 w 1215"/>
              <a:gd name="T117" fmla="*/ 41 h 1072"/>
              <a:gd name="T118" fmla="*/ 523 w 1215"/>
              <a:gd name="T119" fmla="*/ 114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5" h="1072">
                <a:moveTo>
                  <a:pt x="523" y="114"/>
                </a:moveTo>
                <a:lnTo>
                  <a:pt x="523" y="114"/>
                </a:lnTo>
                <a:lnTo>
                  <a:pt x="483" y="112"/>
                </a:lnTo>
                <a:lnTo>
                  <a:pt x="451" y="109"/>
                </a:lnTo>
                <a:lnTo>
                  <a:pt x="428" y="109"/>
                </a:lnTo>
                <a:lnTo>
                  <a:pt x="428" y="109"/>
                </a:lnTo>
                <a:lnTo>
                  <a:pt x="416" y="112"/>
                </a:lnTo>
                <a:lnTo>
                  <a:pt x="406" y="114"/>
                </a:lnTo>
                <a:lnTo>
                  <a:pt x="397" y="117"/>
                </a:lnTo>
                <a:lnTo>
                  <a:pt x="388" y="119"/>
                </a:lnTo>
                <a:lnTo>
                  <a:pt x="388" y="119"/>
                </a:lnTo>
                <a:lnTo>
                  <a:pt x="331" y="122"/>
                </a:lnTo>
                <a:lnTo>
                  <a:pt x="274" y="124"/>
                </a:lnTo>
                <a:lnTo>
                  <a:pt x="274" y="124"/>
                </a:lnTo>
                <a:lnTo>
                  <a:pt x="238" y="126"/>
                </a:lnTo>
                <a:lnTo>
                  <a:pt x="219" y="127"/>
                </a:lnTo>
                <a:lnTo>
                  <a:pt x="212" y="128"/>
                </a:lnTo>
                <a:lnTo>
                  <a:pt x="209" y="129"/>
                </a:lnTo>
                <a:lnTo>
                  <a:pt x="209" y="129"/>
                </a:lnTo>
                <a:lnTo>
                  <a:pt x="207" y="131"/>
                </a:lnTo>
                <a:lnTo>
                  <a:pt x="202" y="132"/>
                </a:lnTo>
                <a:lnTo>
                  <a:pt x="188" y="131"/>
                </a:lnTo>
                <a:lnTo>
                  <a:pt x="169" y="129"/>
                </a:lnTo>
                <a:lnTo>
                  <a:pt x="169" y="129"/>
                </a:lnTo>
                <a:lnTo>
                  <a:pt x="163" y="123"/>
                </a:lnTo>
                <a:lnTo>
                  <a:pt x="149" y="109"/>
                </a:lnTo>
                <a:lnTo>
                  <a:pt x="132" y="96"/>
                </a:lnTo>
                <a:lnTo>
                  <a:pt x="126" y="91"/>
                </a:lnTo>
                <a:lnTo>
                  <a:pt x="119" y="89"/>
                </a:lnTo>
                <a:lnTo>
                  <a:pt x="119" y="89"/>
                </a:lnTo>
                <a:lnTo>
                  <a:pt x="116" y="91"/>
                </a:lnTo>
                <a:lnTo>
                  <a:pt x="114" y="92"/>
                </a:lnTo>
                <a:lnTo>
                  <a:pt x="116" y="94"/>
                </a:lnTo>
                <a:lnTo>
                  <a:pt x="118" y="98"/>
                </a:lnTo>
                <a:lnTo>
                  <a:pt x="124" y="106"/>
                </a:lnTo>
                <a:lnTo>
                  <a:pt x="129" y="114"/>
                </a:lnTo>
                <a:lnTo>
                  <a:pt x="129" y="114"/>
                </a:lnTo>
                <a:lnTo>
                  <a:pt x="137" y="126"/>
                </a:lnTo>
                <a:lnTo>
                  <a:pt x="139" y="129"/>
                </a:lnTo>
                <a:lnTo>
                  <a:pt x="139" y="129"/>
                </a:lnTo>
                <a:lnTo>
                  <a:pt x="102" y="132"/>
                </a:lnTo>
                <a:lnTo>
                  <a:pt x="72" y="136"/>
                </a:lnTo>
                <a:lnTo>
                  <a:pt x="50" y="139"/>
                </a:lnTo>
                <a:lnTo>
                  <a:pt x="50" y="139"/>
                </a:lnTo>
                <a:lnTo>
                  <a:pt x="37" y="142"/>
                </a:lnTo>
                <a:lnTo>
                  <a:pt x="32" y="143"/>
                </a:lnTo>
                <a:lnTo>
                  <a:pt x="32" y="144"/>
                </a:lnTo>
                <a:lnTo>
                  <a:pt x="32" y="146"/>
                </a:lnTo>
                <a:lnTo>
                  <a:pt x="35" y="149"/>
                </a:lnTo>
                <a:lnTo>
                  <a:pt x="35" y="149"/>
                </a:lnTo>
                <a:lnTo>
                  <a:pt x="38" y="152"/>
                </a:lnTo>
                <a:lnTo>
                  <a:pt x="46" y="154"/>
                </a:lnTo>
                <a:lnTo>
                  <a:pt x="67" y="158"/>
                </a:lnTo>
                <a:lnTo>
                  <a:pt x="84" y="159"/>
                </a:lnTo>
                <a:lnTo>
                  <a:pt x="89" y="159"/>
                </a:lnTo>
                <a:lnTo>
                  <a:pt x="89" y="159"/>
                </a:lnTo>
                <a:lnTo>
                  <a:pt x="72" y="160"/>
                </a:lnTo>
                <a:lnTo>
                  <a:pt x="40" y="165"/>
                </a:lnTo>
                <a:lnTo>
                  <a:pt x="23" y="169"/>
                </a:lnTo>
                <a:lnTo>
                  <a:pt x="11" y="172"/>
                </a:lnTo>
                <a:lnTo>
                  <a:pt x="2" y="175"/>
                </a:lnTo>
                <a:lnTo>
                  <a:pt x="0" y="178"/>
                </a:lnTo>
                <a:lnTo>
                  <a:pt x="0" y="179"/>
                </a:lnTo>
                <a:lnTo>
                  <a:pt x="0" y="179"/>
                </a:lnTo>
                <a:lnTo>
                  <a:pt x="1" y="180"/>
                </a:lnTo>
                <a:lnTo>
                  <a:pt x="5" y="182"/>
                </a:lnTo>
                <a:lnTo>
                  <a:pt x="13" y="183"/>
                </a:lnTo>
                <a:lnTo>
                  <a:pt x="26" y="183"/>
                </a:lnTo>
                <a:lnTo>
                  <a:pt x="40" y="183"/>
                </a:lnTo>
                <a:lnTo>
                  <a:pt x="63" y="180"/>
                </a:lnTo>
                <a:lnTo>
                  <a:pt x="74" y="179"/>
                </a:lnTo>
                <a:lnTo>
                  <a:pt x="74" y="179"/>
                </a:lnTo>
                <a:lnTo>
                  <a:pt x="47" y="187"/>
                </a:lnTo>
                <a:lnTo>
                  <a:pt x="28" y="193"/>
                </a:lnTo>
                <a:lnTo>
                  <a:pt x="22" y="197"/>
                </a:lnTo>
                <a:lnTo>
                  <a:pt x="20" y="198"/>
                </a:lnTo>
                <a:lnTo>
                  <a:pt x="20" y="199"/>
                </a:lnTo>
                <a:lnTo>
                  <a:pt x="20" y="199"/>
                </a:lnTo>
                <a:lnTo>
                  <a:pt x="21" y="200"/>
                </a:lnTo>
                <a:lnTo>
                  <a:pt x="22" y="202"/>
                </a:lnTo>
                <a:lnTo>
                  <a:pt x="31" y="203"/>
                </a:lnTo>
                <a:lnTo>
                  <a:pt x="55" y="204"/>
                </a:lnTo>
                <a:lnTo>
                  <a:pt x="89" y="204"/>
                </a:lnTo>
                <a:lnTo>
                  <a:pt x="89" y="204"/>
                </a:lnTo>
                <a:lnTo>
                  <a:pt x="83" y="205"/>
                </a:lnTo>
                <a:lnTo>
                  <a:pt x="68" y="210"/>
                </a:lnTo>
                <a:lnTo>
                  <a:pt x="61" y="213"/>
                </a:lnTo>
                <a:lnTo>
                  <a:pt x="55" y="217"/>
                </a:lnTo>
                <a:lnTo>
                  <a:pt x="51" y="220"/>
                </a:lnTo>
                <a:lnTo>
                  <a:pt x="50" y="223"/>
                </a:lnTo>
                <a:lnTo>
                  <a:pt x="50" y="224"/>
                </a:lnTo>
                <a:lnTo>
                  <a:pt x="50" y="224"/>
                </a:lnTo>
                <a:lnTo>
                  <a:pt x="51" y="225"/>
                </a:lnTo>
                <a:lnTo>
                  <a:pt x="55" y="227"/>
                </a:lnTo>
                <a:lnTo>
                  <a:pt x="65" y="227"/>
                </a:lnTo>
                <a:lnTo>
                  <a:pt x="79" y="225"/>
                </a:lnTo>
                <a:lnTo>
                  <a:pt x="96" y="223"/>
                </a:lnTo>
                <a:lnTo>
                  <a:pt x="127" y="217"/>
                </a:lnTo>
                <a:lnTo>
                  <a:pt x="144" y="214"/>
                </a:lnTo>
                <a:lnTo>
                  <a:pt x="144" y="214"/>
                </a:lnTo>
                <a:lnTo>
                  <a:pt x="153" y="213"/>
                </a:lnTo>
                <a:lnTo>
                  <a:pt x="163" y="212"/>
                </a:lnTo>
                <a:lnTo>
                  <a:pt x="174" y="209"/>
                </a:lnTo>
                <a:lnTo>
                  <a:pt x="199" y="204"/>
                </a:lnTo>
                <a:lnTo>
                  <a:pt x="199" y="214"/>
                </a:lnTo>
                <a:lnTo>
                  <a:pt x="199" y="214"/>
                </a:lnTo>
                <a:lnTo>
                  <a:pt x="241" y="210"/>
                </a:lnTo>
                <a:lnTo>
                  <a:pt x="274" y="208"/>
                </a:lnTo>
                <a:lnTo>
                  <a:pt x="289" y="208"/>
                </a:lnTo>
                <a:lnTo>
                  <a:pt x="299" y="209"/>
                </a:lnTo>
                <a:lnTo>
                  <a:pt x="299" y="209"/>
                </a:lnTo>
                <a:lnTo>
                  <a:pt x="335" y="213"/>
                </a:lnTo>
                <a:lnTo>
                  <a:pt x="395" y="215"/>
                </a:lnTo>
                <a:lnTo>
                  <a:pt x="483" y="219"/>
                </a:lnTo>
                <a:lnTo>
                  <a:pt x="553" y="219"/>
                </a:lnTo>
                <a:lnTo>
                  <a:pt x="563" y="239"/>
                </a:lnTo>
                <a:lnTo>
                  <a:pt x="563" y="239"/>
                </a:lnTo>
                <a:lnTo>
                  <a:pt x="567" y="245"/>
                </a:lnTo>
                <a:lnTo>
                  <a:pt x="573" y="251"/>
                </a:lnTo>
                <a:lnTo>
                  <a:pt x="579" y="256"/>
                </a:lnTo>
                <a:lnTo>
                  <a:pt x="583" y="259"/>
                </a:lnTo>
                <a:lnTo>
                  <a:pt x="583" y="259"/>
                </a:lnTo>
                <a:lnTo>
                  <a:pt x="575" y="294"/>
                </a:lnTo>
                <a:lnTo>
                  <a:pt x="570" y="325"/>
                </a:lnTo>
                <a:lnTo>
                  <a:pt x="569" y="340"/>
                </a:lnTo>
                <a:lnTo>
                  <a:pt x="568" y="354"/>
                </a:lnTo>
                <a:lnTo>
                  <a:pt x="568" y="354"/>
                </a:lnTo>
                <a:lnTo>
                  <a:pt x="569" y="369"/>
                </a:lnTo>
                <a:lnTo>
                  <a:pt x="572" y="389"/>
                </a:lnTo>
                <a:lnTo>
                  <a:pt x="578" y="436"/>
                </a:lnTo>
                <a:lnTo>
                  <a:pt x="588" y="493"/>
                </a:lnTo>
                <a:lnTo>
                  <a:pt x="588" y="493"/>
                </a:lnTo>
                <a:lnTo>
                  <a:pt x="568" y="628"/>
                </a:lnTo>
                <a:lnTo>
                  <a:pt x="568" y="628"/>
                </a:lnTo>
                <a:lnTo>
                  <a:pt x="568" y="634"/>
                </a:lnTo>
                <a:lnTo>
                  <a:pt x="569" y="640"/>
                </a:lnTo>
                <a:lnTo>
                  <a:pt x="570" y="645"/>
                </a:lnTo>
                <a:lnTo>
                  <a:pt x="572" y="648"/>
                </a:lnTo>
                <a:lnTo>
                  <a:pt x="573" y="648"/>
                </a:lnTo>
                <a:lnTo>
                  <a:pt x="663" y="648"/>
                </a:lnTo>
                <a:lnTo>
                  <a:pt x="663" y="648"/>
                </a:lnTo>
                <a:lnTo>
                  <a:pt x="548" y="782"/>
                </a:lnTo>
                <a:lnTo>
                  <a:pt x="548" y="782"/>
                </a:lnTo>
                <a:lnTo>
                  <a:pt x="518" y="816"/>
                </a:lnTo>
                <a:lnTo>
                  <a:pt x="497" y="837"/>
                </a:lnTo>
                <a:lnTo>
                  <a:pt x="488" y="843"/>
                </a:lnTo>
                <a:lnTo>
                  <a:pt x="483" y="847"/>
                </a:lnTo>
                <a:lnTo>
                  <a:pt x="483" y="847"/>
                </a:lnTo>
                <a:lnTo>
                  <a:pt x="461" y="855"/>
                </a:lnTo>
                <a:lnTo>
                  <a:pt x="448" y="860"/>
                </a:lnTo>
                <a:lnTo>
                  <a:pt x="443" y="862"/>
                </a:lnTo>
                <a:lnTo>
                  <a:pt x="443" y="862"/>
                </a:lnTo>
                <a:lnTo>
                  <a:pt x="443" y="866"/>
                </a:lnTo>
                <a:lnTo>
                  <a:pt x="443" y="871"/>
                </a:lnTo>
                <a:lnTo>
                  <a:pt x="443" y="877"/>
                </a:lnTo>
                <a:lnTo>
                  <a:pt x="443" y="877"/>
                </a:lnTo>
                <a:lnTo>
                  <a:pt x="433" y="881"/>
                </a:lnTo>
                <a:lnTo>
                  <a:pt x="412" y="888"/>
                </a:lnTo>
                <a:lnTo>
                  <a:pt x="401" y="895"/>
                </a:lnTo>
                <a:lnTo>
                  <a:pt x="391" y="901"/>
                </a:lnTo>
                <a:lnTo>
                  <a:pt x="385" y="906"/>
                </a:lnTo>
                <a:lnTo>
                  <a:pt x="384" y="910"/>
                </a:lnTo>
                <a:lnTo>
                  <a:pt x="384" y="912"/>
                </a:lnTo>
                <a:lnTo>
                  <a:pt x="384" y="912"/>
                </a:lnTo>
                <a:lnTo>
                  <a:pt x="385" y="915"/>
                </a:lnTo>
                <a:lnTo>
                  <a:pt x="386" y="916"/>
                </a:lnTo>
                <a:lnTo>
                  <a:pt x="392" y="918"/>
                </a:lnTo>
                <a:lnTo>
                  <a:pt x="400" y="918"/>
                </a:lnTo>
                <a:lnTo>
                  <a:pt x="408" y="918"/>
                </a:lnTo>
                <a:lnTo>
                  <a:pt x="423" y="916"/>
                </a:lnTo>
                <a:lnTo>
                  <a:pt x="427" y="916"/>
                </a:lnTo>
                <a:lnTo>
                  <a:pt x="428" y="916"/>
                </a:lnTo>
                <a:lnTo>
                  <a:pt x="428" y="917"/>
                </a:lnTo>
                <a:lnTo>
                  <a:pt x="428" y="917"/>
                </a:lnTo>
                <a:lnTo>
                  <a:pt x="425" y="927"/>
                </a:lnTo>
                <a:lnTo>
                  <a:pt x="418" y="942"/>
                </a:lnTo>
                <a:lnTo>
                  <a:pt x="418" y="942"/>
                </a:lnTo>
                <a:lnTo>
                  <a:pt x="416" y="947"/>
                </a:lnTo>
                <a:lnTo>
                  <a:pt x="410" y="952"/>
                </a:lnTo>
                <a:lnTo>
                  <a:pt x="396" y="964"/>
                </a:lnTo>
                <a:lnTo>
                  <a:pt x="380" y="976"/>
                </a:lnTo>
                <a:lnTo>
                  <a:pt x="374" y="979"/>
                </a:lnTo>
                <a:lnTo>
                  <a:pt x="369" y="982"/>
                </a:lnTo>
                <a:lnTo>
                  <a:pt x="369" y="982"/>
                </a:lnTo>
                <a:lnTo>
                  <a:pt x="360" y="984"/>
                </a:lnTo>
                <a:lnTo>
                  <a:pt x="354" y="989"/>
                </a:lnTo>
                <a:lnTo>
                  <a:pt x="351" y="991"/>
                </a:lnTo>
                <a:lnTo>
                  <a:pt x="351" y="993"/>
                </a:lnTo>
                <a:lnTo>
                  <a:pt x="351" y="996"/>
                </a:lnTo>
                <a:lnTo>
                  <a:pt x="354" y="997"/>
                </a:lnTo>
                <a:lnTo>
                  <a:pt x="354" y="997"/>
                </a:lnTo>
                <a:lnTo>
                  <a:pt x="357" y="998"/>
                </a:lnTo>
                <a:lnTo>
                  <a:pt x="362" y="998"/>
                </a:lnTo>
                <a:lnTo>
                  <a:pt x="372" y="998"/>
                </a:lnTo>
                <a:lnTo>
                  <a:pt x="384" y="997"/>
                </a:lnTo>
                <a:lnTo>
                  <a:pt x="384" y="997"/>
                </a:lnTo>
                <a:lnTo>
                  <a:pt x="367" y="1012"/>
                </a:lnTo>
                <a:lnTo>
                  <a:pt x="359" y="1022"/>
                </a:lnTo>
                <a:lnTo>
                  <a:pt x="357" y="1025"/>
                </a:lnTo>
                <a:lnTo>
                  <a:pt x="357" y="1027"/>
                </a:lnTo>
                <a:lnTo>
                  <a:pt x="359" y="1027"/>
                </a:lnTo>
                <a:lnTo>
                  <a:pt x="359" y="1027"/>
                </a:lnTo>
                <a:lnTo>
                  <a:pt x="364" y="1025"/>
                </a:lnTo>
                <a:lnTo>
                  <a:pt x="370" y="1024"/>
                </a:lnTo>
                <a:lnTo>
                  <a:pt x="385" y="1019"/>
                </a:lnTo>
                <a:lnTo>
                  <a:pt x="403" y="1012"/>
                </a:lnTo>
                <a:lnTo>
                  <a:pt x="403" y="1012"/>
                </a:lnTo>
                <a:lnTo>
                  <a:pt x="402" y="1014"/>
                </a:lnTo>
                <a:lnTo>
                  <a:pt x="400" y="1019"/>
                </a:lnTo>
                <a:lnTo>
                  <a:pt x="398" y="1022"/>
                </a:lnTo>
                <a:lnTo>
                  <a:pt x="400" y="1024"/>
                </a:lnTo>
                <a:lnTo>
                  <a:pt x="401" y="1025"/>
                </a:lnTo>
                <a:lnTo>
                  <a:pt x="403" y="1027"/>
                </a:lnTo>
                <a:lnTo>
                  <a:pt x="403" y="1027"/>
                </a:lnTo>
                <a:lnTo>
                  <a:pt x="406" y="1025"/>
                </a:lnTo>
                <a:lnTo>
                  <a:pt x="410" y="1023"/>
                </a:lnTo>
                <a:lnTo>
                  <a:pt x="420" y="1014"/>
                </a:lnTo>
                <a:lnTo>
                  <a:pt x="445" y="987"/>
                </a:lnTo>
                <a:lnTo>
                  <a:pt x="478" y="947"/>
                </a:lnTo>
                <a:lnTo>
                  <a:pt x="598" y="892"/>
                </a:lnTo>
                <a:lnTo>
                  <a:pt x="588" y="917"/>
                </a:lnTo>
                <a:lnTo>
                  <a:pt x="588" y="917"/>
                </a:lnTo>
                <a:lnTo>
                  <a:pt x="550" y="951"/>
                </a:lnTo>
                <a:lnTo>
                  <a:pt x="521" y="976"/>
                </a:lnTo>
                <a:lnTo>
                  <a:pt x="508" y="986"/>
                </a:lnTo>
                <a:lnTo>
                  <a:pt x="498" y="992"/>
                </a:lnTo>
                <a:lnTo>
                  <a:pt x="498" y="992"/>
                </a:lnTo>
                <a:lnTo>
                  <a:pt x="491" y="997"/>
                </a:lnTo>
                <a:lnTo>
                  <a:pt x="483" y="1002"/>
                </a:lnTo>
                <a:lnTo>
                  <a:pt x="477" y="1009"/>
                </a:lnTo>
                <a:lnTo>
                  <a:pt x="471" y="1017"/>
                </a:lnTo>
                <a:lnTo>
                  <a:pt x="468" y="1023"/>
                </a:lnTo>
                <a:lnTo>
                  <a:pt x="467" y="1030"/>
                </a:lnTo>
                <a:lnTo>
                  <a:pt x="467" y="1034"/>
                </a:lnTo>
                <a:lnTo>
                  <a:pt x="468" y="1037"/>
                </a:lnTo>
                <a:lnTo>
                  <a:pt x="471" y="1039"/>
                </a:lnTo>
                <a:lnTo>
                  <a:pt x="473" y="1042"/>
                </a:lnTo>
                <a:lnTo>
                  <a:pt x="473" y="1042"/>
                </a:lnTo>
                <a:lnTo>
                  <a:pt x="489" y="1052"/>
                </a:lnTo>
                <a:lnTo>
                  <a:pt x="509" y="1060"/>
                </a:lnTo>
                <a:lnTo>
                  <a:pt x="531" y="1069"/>
                </a:lnTo>
                <a:lnTo>
                  <a:pt x="539" y="1070"/>
                </a:lnTo>
                <a:lnTo>
                  <a:pt x="548" y="1072"/>
                </a:lnTo>
                <a:lnTo>
                  <a:pt x="548" y="1072"/>
                </a:lnTo>
                <a:lnTo>
                  <a:pt x="557" y="1070"/>
                </a:lnTo>
                <a:lnTo>
                  <a:pt x="568" y="1065"/>
                </a:lnTo>
                <a:lnTo>
                  <a:pt x="580" y="1060"/>
                </a:lnTo>
                <a:lnTo>
                  <a:pt x="593" y="1053"/>
                </a:lnTo>
                <a:lnTo>
                  <a:pt x="628" y="1032"/>
                </a:lnTo>
                <a:lnTo>
                  <a:pt x="628" y="1032"/>
                </a:lnTo>
                <a:lnTo>
                  <a:pt x="648" y="1020"/>
                </a:lnTo>
                <a:lnTo>
                  <a:pt x="678" y="1002"/>
                </a:lnTo>
                <a:lnTo>
                  <a:pt x="678" y="1002"/>
                </a:lnTo>
                <a:lnTo>
                  <a:pt x="684" y="997"/>
                </a:lnTo>
                <a:lnTo>
                  <a:pt x="690" y="992"/>
                </a:lnTo>
                <a:lnTo>
                  <a:pt x="698" y="983"/>
                </a:lnTo>
                <a:lnTo>
                  <a:pt x="701" y="976"/>
                </a:lnTo>
                <a:lnTo>
                  <a:pt x="702" y="972"/>
                </a:lnTo>
                <a:lnTo>
                  <a:pt x="702" y="972"/>
                </a:lnTo>
                <a:lnTo>
                  <a:pt x="705" y="953"/>
                </a:lnTo>
                <a:lnTo>
                  <a:pt x="707" y="937"/>
                </a:lnTo>
                <a:lnTo>
                  <a:pt x="707" y="937"/>
                </a:lnTo>
                <a:lnTo>
                  <a:pt x="716" y="934"/>
                </a:lnTo>
                <a:lnTo>
                  <a:pt x="722" y="931"/>
                </a:lnTo>
                <a:lnTo>
                  <a:pt x="725" y="929"/>
                </a:lnTo>
                <a:lnTo>
                  <a:pt x="727" y="927"/>
                </a:lnTo>
                <a:lnTo>
                  <a:pt x="727" y="927"/>
                </a:lnTo>
                <a:lnTo>
                  <a:pt x="729" y="921"/>
                </a:lnTo>
                <a:lnTo>
                  <a:pt x="731" y="907"/>
                </a:lnTo>
                <a:lnTo>
                  <a:pt x="737" y="870"/>
                </a:lnTo>
                <a:lnTo>
                  <a:pt x="742" y="831"/>
                </a:lnTo>
                <a:lnTo>
                  <a:pt x="745" y="819"/>
                </a:lnTo>
                <a:lnTo>
                  <a:pt x="747" y="812"/>
                </a:lnTo>
                <a:lnTo>
                  <a:pt x="747" y="812"/>
                </a:lnTo>
                <a:lnTo>
                  <a:pt x="770" y="787"/>
                </a:lnTo>
                <a:lnTo>
                  <a:pt x="785" y="772"/>
                </a:lnTo>
                <a:lnTo>
                  <a:pt x="792" y="762"/>
                </a:lnTo>
                <a:lnTo>
                  <a:pt x="792" y="762"/>
                </a:lnTo>
                <a:lnTo>
                  <a:pt x="805" y="750"/>
                </a:lnTo>
                <a:lnTo>
                  <a:pt x="828" y="730"/>
                </a:lnTo>
                <a:lnTo>
                  <a:pt x="862" y="703"/>
                </a:lnTo>
                <a:lnTo>
                  <a:pt x="1061" y="772"/>
                </a:lnTo>
                <a:lnTo>
                  <a:pt x="1061" y="772"/>
                </a:lnTo>
                <a:lnTo>
                  <a:pt x="1056" y="777"/>
                </a:lnTo>
                <a:lnTo>
                  <a:pt x="1051" y="784"/>
                </a:lnTo>
                <a:lnTo>
                  <a:pt x="1046" y="792"/>
                </a:lnTo>
                <a:lnTo>
                  <a:pt x="1043" y="801"/>
                </a:lnTo>
                <a:lnTo>
                  <a:pt x="1040" y="810"/>
                </a:lnTo>
                <a:lnTo>
                  <a:pt x="1040" y="815"/>
                </a:lnTo>
                <a:lnTo>
                  <a:pt x="1041" y="819"/>
                </a:lnTo>
                <a:lnTo>
                  <a:pt x="1043" y="824"/>
                </a:lnTo>
                <a:lnTo>
                  <a:pt x="1046" y="827"/>
                </a:lnTo>
                <a:lnTo>
                  <a:pt x="1046" y="827"/>
                </a:lnTo>
                <a:lnTo>
                  <a:pt x="1050" y="831"/>
                </a:lnTo>
                <a:lnTo>
                  <a:pt x="1056" y="833"/>
                </a:lnTo>
                <a:lnTo>
                  <a:pt x="1061" y="835"/>
                </a:lnTo>
                <a:lnTo>
                  <a:pt x="1069" y="836"/>
                </a:lnTo>
                <a:lnTo>
                  <a:pt x="1083" y="836"/>
                </a:lnTo>
                <a:lnTo>
                  <a:pt x="1097" y="832"/>
                </a:lnTo>
                <a:lnTo>
                  <a:pt x="1112" y="829"/>
                </a:lnTo>
                <a:lnTo>
                  <a:pt x="1124" y="824"/>
                </a:lnTo>
                <a:lnTo>
                  <a:pt x="1132" y="817"/>
                </a:lnTo>
                <a:lnTo>
                  <a:pt x="1135" y="815"/>
                </a:lnTo>
                <a:lnTo>
                  <a:pt x="1136" y="812"/>
                </a:lnTo>
                <a:lnTo>
                  <a:pt x="1136" y="812"/>
                </a:lnTo>
                <a:lnTo>
                  <a:pt x="1140" y="801"/>
                </a:lnTo>
                <a:lnTo>
                  <a:pt x="1142" y="794"/>
                </a:lnTo>
                <a:lnTo>
                  <a:pt x="1147" y="786"/>
                </a:lnTo>
                <a:lnTo>
                  <a:pt x="1152" y="780"/>
                </a:lnTo>
                <a:lnTo>
                  <a:pt x="1159" y="772"/>
                </a:lnTo>
                <a:lnTo>
                  <a:pt x="1166" y="765"/>
                </a:lnTo>
                <a:lnTo>
                  <a:pt x="1176" y="757"/>
                </a:lnTo>
                <a:lnTo>
                  <a:pt x="1176" y="757"/>
                </a:lnTo>
                <a:lnTo>
                  <a:pt x="1186" y="750"/>
                </a:lnTo>
                <a:lnTo>
                  <a:pt x="1195" y="741"/>
                </a:lnTo>
                <a:lnTo>
                  <a:pt x="1202" y="731"/>
                </a:lnTo>
                <a:lnTo>
                  <a:pt x="1208" y="723"/>
                </a:lnTo>
                <a:lnTo>
                  <a:pt x="1212" y="713"/>
                </a:lnTo>
                <a:lnTo>
                  <a:pt x="1215" y="705"/>
                </a:lnTo>
                <a:lnTo>
                  <a:pt x="1215" y="698"/>
                </a:lnTo>
                <a:lnTo>
                  <a:pt x="1213" y="695"/>
                </a:lnTo>
                <a:lnTo>
                  <a:pt x="1211" y="693"/>
                </a:lnTo>
                <a:lnTo>
                  <a:pt x="1211" y="693"/>
                </a:lnTo>
                <a:lnTo>
                  <a:pt x="1206" y="689"/>
                </a:lnTo>
                <a:lnTo>
                  <a:pt x="1200" y="685"/>
                </a:lnTo>
                <a:lnTo>
                  <a:pt x="1186" y="679"/>
                </a:lnTo>
                <a:lnTo>
                  <a:pt x="1171" y="673"/>
                </a:lnTo>
                <a:lnTo>
                  <a:pt x="1136" y="668"/>
                </a:lnTo>
                <a:lnTo>
                  <a:pt x="1126" y="668"/>
                </a:lnTo>
                <a:lnTo>
                  <a:pt x="1126" y="668"/>
                </a:lnTo>
                <a:lnTo>
                  <a:pt x="1127" y="663"/>
                </a:lnTo>
                <a:lnTo>
                  <a:pt x="1127" y="659"/>
                </a:lnTo>
                <a:lnTo>
                  <a:pt x="1127" y="658"/>
                </a:lnTo>
                <a:lnTo>
                  <a:pt x="1126" y="658"/>
                </a:lnTo>
                <a:lnTo>
                  <a:pt x="1126" y="658"/>
                </a:lnTo>
                <a:lnTo>
                  <a:pt x="1110" y="657"/>
                </a:lnTo>
                <a:lnTo>
                  <a:pt x="1099" y="655"/>
                </a:lnTo>
                <a:lnTo>
                  <a:pt x="1095" y="654"/>
                </a:lnTo>
                <a:lnTo>
                  <a:pt x="1091" y="653"/>
                </a:lnTo>
                <a:lnTo>
                  <a:pt x="1091" y="653"/>
                </a:lnTo>
                <a:lnTo>
                  <a:pt x="1026" y="615"/>
                </a:lnTo>
                <a:lnTo>
                  <a:pt x="967" y="583"/>
                </a:lnTo>
                <a:lnTo>
                  <a:pt x="967" y="583"/>
                </a:lnTo>
                <a:lnTo>
                  <a:pt x="968" y="571"/>
                </a:lnTo>
                <a:lnTo>
                  <a:pt x="969" y="559"/>
                </a:lnTo>
                <a:lnTo>
                  <a:pt x="972" y="548"/>
                </a:lnTo>
                <a:lnTo>
                  <a:pt x="972" y="548"/>
                </a:lnTo>
                <a:lnTo>
                  <a:pt x="974" y="538"/>
                </a:lnTo>
                <a:lnTo>
                  <a:pt x="977" y="522"/>
                </a:lnTo>
                <a:lnTo>
                  <a:pt x="983" y="475"/>
                </a:lnTo>
                <a:lnTo>
                  <a:pt x="992" y="399"/>
                </a:lnTo>
                <a:lnTo>
                  <a:pt x="992" y="399"/>
                </a:lnTo>
                <a:lnTo>
                  <a:pt x="992" y="390"/>
                </a:lnTo>
                <a:lnTo>
                  <a:pt x="990" y="376"/>
                </a:lnTo>
                <a:lnTo>
                  <a:pt x="984" y="345"/>
                </a:lnTo>
                <a:lnTo>
                  <a:pt x="980" y="329"/>
                </a:lnTo>
                <a:lnTo>
                  <a:pt x="975" y="315"/>
                </a:lnTo>
                <a:lnTo>
                  <a:pt x="972" y="305"/>
                </a:lnTo>
                <a:lnTo>
                  <a:pt x="969" y="301"/>
                </a:lnTo>
                <a:lnTo>
                  <a:pt x="967" y="299"/>
                </a:lnTo>
                <a:lnTo>
                  <a:pt x="967" y="299"/>
                </a:lnTo>
                <a:lnTo>
                  <a:pt x="954" y="289"/>
                </a:lnTo>
                <a:lnTo>
                  <a:pt x="939" y="274"/>
                </a:lnTo>
                <a:lnTo>
                  <a:pt x="923" y="259"/>
                </a:lnTo>
                <a:lnTo>
                  <a:pt x="912" y="249"/>
                </a:lnTo>
                <a:lnTo>
                  <a:pt x="912" y="249"/>
                </a:lnTo>
                <a:lnTo>
                  <a:pt x="908" y="245"/>
                </a:lnTo>
                <a:lnTo>
                  <a:pt x="903" y="241"/>
                </a:lnTo>
                <a:lnTo>
                  <a:pt x="894" y="230"/>
                </a:lnTo>
                <a:lnTo>
                  <a:pt x="887" y="220"/>
                </a:lnTo>
                <a:lnTo>
                  <a:pt x="882" y="214"/>
                </a:lnTo>
                <a:lnTo>
                  <a:pt x="882" y="214"/>
                </a:lnTo>
                <a:lnTo>
                  <a:pt x="871" y="203"/>
                </a:lnTo>
                <a:lnTo>
                  <a:pt x="862" y="194"/>
                </a:lnTo>
                <a:lnTo>
                  <a:pt x="862" y="194"/>
                </a:lnTo>
                <a:lnTo>
                  <a:pt x="854" y="179"/>
                </a:lnTo>
                <a:lnTo>
                  <a:pt x="850" y="167"/>
                </a:lnTo>
                <a:lnTo>
                  <a:pt x="847" y="154"/>
                </a:lnTo>
                <a:lnTo>
                  <a:pt x="847" y="154"/>
                </a:lnTo>
                <a:lnTo>
                  <a:pt x="846" y="148"/>
                </a:lnTo>
                <a:lnTo>
                  <a:pt x="842" y="142"/>
                </a:lnTo>
                <a:lnTo>
                  <a:pt x="835" y="127"/>
                </a:lnTo>
                <a:lnTo>
                  <a:pt x="822" y="109"/>
                </a:lnTo>
                <a:lnTo>
                  <a:pt x="822" y="109"/>
                </a:lnTo>
                <a:lnTo>
                  <a:pt x="823" y="104"/>
                </a:lnTo>
                <a:lnTo>
                  <a:pt x="823" y="98"/>
                </a:lnTo>
                <a:lnTo>
                  <a:pt x="823" y="91"/>
                </a:lnTo>
                <a:lnTo>
                  <a:pt x="821" y="81"/>
                </a:lnTo>
                <a:lnTo>
                  <a:pt x="817" y="69"/>
                </a:lnTo>
                <a:lnTo>
                  <a:pt x="811" y="58"/>
                </a:lnTo>
                <a:lnTo>
                  <a:pt x="802" y="45"/>
                </a:lnTo>
                <a:lnTo>
                  <a:pt x="802" y="45"/>
                </a:lnTo>
                <a:lnTo>
                  <a:pt x="796" y="38"/>
                </a:lnTo>
                <a:lnTo>
                  <a:pt x="790" y="32"/>
                </a:lnTo>
                <a:lnTo>
                  <a:pt x="775" y="22"/>
                </a:lnTo>
                <a:lnTo>
                  <a:pt x="759" y="15"/>
                </a:lnTo>
                <a:lnTo>
                  <a:pt x="742" y="8"/>
                </a:lnTo>
                <a:lnTo>
                  <a:pt x="727" y="3"/>
                </a:lnTo>
                <a:lnTo>
                  <a:pt x="714" y="1"/>
                </a:lnTo>
                <a:lnTo>
                  <a:pt x="704" y="0"/>
                </a:lnTo>
                <a:lnTo>
                  <a:pt x="698" y="0"/>
                </a:lnTo>
                <a:lnTo>
                  <a:pt x="698" y="0"/>
                </a:lnTo>
                <a:lnTo>
                  <a:pt x="685" y="1"/>
                </a:lnTo>
                <a:lnTo>
                  <a:pt x="665" y="3"/>
                </a:lnTo>
                <a:lnTo>
                  <a:pt x="654" y="6"/>
                </a:lnTo>
                <a:lnTo>
                  <a:pt x="641" y="10"/>
                </a:lnTo>
                <a:lnTo>
                  <a:pt x="629" y="15"/>
                </a:lnTo>
                <a:lnTo>
                  <a:pt x="618" y="20"/>
                </a:lnTo>
                <a:lnTo>
                  <a:pt x="618" y="20"/>
                </a:lnTo>
                <a:lnTo>
                  <a:pt x="598" y="30"/>
                </a:lnTo>
                <a:lnTo>
                  <a:pt x="582" y="36"/>
                </a:lnTo>
                <a:lnTo>
                  <a:pt x="575" y="38"/>
                </a:lnTo>
                <a:lnTo>
                  <a:pt x="570" y="41"/>
                </a:lnTo>
                <a:lnTo>
                  <a:pt x="565" y="45"/>
                </a:lnTo>
                <a:lnTo>
                  <a:pt x="563" y="50"/>
                </a:lnTo>
                <a:lnTo>
                  <a:pt x="563" y="50"/>
                </a:lnTo>
                <a:lnTo>
                  <a:pt x="559" y="62"/>
                </a:lnTo>
                <a:lnTo>
                  <a:pt x="555" y="74"/>
                </a:lnTo>
                <a:lnTo>
                  <a:pt x="553" y="89"/>
                </a:lnTo>
                <a:lnTo>
                  <a:pt x="523" y="11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2">
            <a:extLst>
              <a:ext uri="{FF2B5EF4-FFF2-40B4-BE49-F238E27FC236}">
                <a16:creationId xmlns:a16="http://schemas.microsoft.com/office/drawing/2014/main" id="{D2B1C969-B6C1-4595-BA01-973F7CA504A4}"/>
              </a:ext>
            </a:extLst>
          </p:cNvPr>
          <p:cNvSpPr>
            <a:spLocks/>
          </p:cNvSpPr>
          <p:nvPr/>
        </p:nvSpPr>
        <p:spPr bwMode="auto">
          <a:xfrm>
            <a:off x="8352972" y="824256"/>
            <a:ext cx="681934" cy="1596160"/>
          </a:xfrm>
          <a:custGeom>
            <a:avLst/>
            <a:gdLst>
              <a:gd name="T0" fmla="*/ 342 w 502"/>
              <a:gd name="T1" fmla="*/ 110 h 1175"/>
              <a:gd name="T2" fmla="*/ 306 w 502"/>
              <a:gd name="T3" fmla="*/ 52 h 1175"/>
              <a:gd name="T4" fmla="*/ 228 w 502"/>
              <a:gd name="T5" fmla="*/ 2 h 1175"/>
              <a:gd name="T6" fmla="*/ 176 w 502"/>
              <a:gd name="T7" fmla="*/ 6 h 1175"/>
              <a:gd name="T8" fmla="*/ 144 w 502"/>
              <a:gd name="T9" fmla="*/ 34 h 1175"/>
              <a:gd name="T10" fmla="*/ 115 w 502"/>
              <a:gd name="T11" fmla="*/ 105 h 1175"/>
              <a:gd name="T12" fmla="*/ 110 w 502"/>
              <a:gd name="T13" fmla="*/ 157 h 1175"/>
              <a:gd name="T14" fmla="*/ 111 w 502"/>
              <a:gd name="T15" fmla="*/ 200 h 1175"/>
              <a:gd name="T16" fmla="*/ 122 w 502"/>
              <a:gd name="T17" fmla="*/ 234 h 1175"/>
              <a:gd name="T18" fmla="*/ 131 w 502"/>
              <a:gd name="T19" fmla="*/ 269 h 1175"/>
              <a:gd name="T20" fmla="*/ 134 w 502"/>
              <a:gd name="T21" fmla="*/ 286 h 1175"/>
              <a:gd name="T22" fmla="*/ 100 w 502"/>
              <a:gd name="T23" fmla="*/ 316 h 1175"/>
              <a:gd name="T24" fmla="*/ 44 w 502"/>
              <a:gd name="T25" fmla="*/ 418 h 1175"/>
              <a:gd name="T26" fmla="*/ 0 w 502"/>
              <a:gd name="T27" fmla="*/ 503 h 1175"/>
              <a:gd name="T28" fmla="*/ 34 w 502"/>
              <a:gd name="T29" fmla="*/ 527 h 1175"/>
              <a:gd name="T30" fmla="*/ 91 w 502"/>
              <a:gd name="T31" fmla="*/ 542 h 1175"/>
              <a:gd name="T32" fmla="*/ 109 w 502"/>
              <a:gd name="T33" fmla="*/ 564 h 1175"/>
              <a:gd name="T34" fmla="*/ 101 w 502"/>
              <a:gd name="T35" fmla="*/ 579 h 1175"/>
              <a:gd name="T36" fmla="*/ 81 w 502"/>
              <a:gd name="T37" fmla="*/ 686 h 1175"/>
              <a:gd name="T38" fmla="*/ 93 w 502"/>
              <a:gd name="T39" fmla="*/ 843 h 1175"/>
              <a:gd name="T40" fmla="*/ 115 w 502"/>
              <a:gd name="T41" fmla="*/ 1041 h 1175"/>
              <a:gd name="T42" fmla="*/ 99 w 502"/>
              <a:gd name="T43" fmla="*/ 1040 h 1175"/>
              <a:gd name="T44" fmla="*/ 99 w 502"/>
              <a:gd name="T45" fmla="*/ 1068 h 1175"/>
              <a:gd name="T46" fmla="*/ 174 w 502"/>
              <a:gd name="T47" fmla="*/ 1147 h 1175"/>
              <a:gd name="T48" fmla="*/ 228 w 502"/>
              <a:gd name="T49" fmla="*/ 1175 h 1175"/>
              <a:gd name="T50" fmla="*/ 258 w 502"/>
              <a:gd name="T51" fmla="*/ 1156 h 1175"/>
              <a:gd name="T52" fmla="*/ 267 w 502"/>
              <a:gd name="T53" fmla="*/ 1142 h 1175"/>
              <a:gd name="T54" fmla="*/ 268 w 502"/>
              <a:gd name="T55" fmla="*/ 1111 h 1175"/>
              <a:gd name="T56" fmla="*/ 274 w 502"/>
              <a:gd name="T57" fmla="*/ 1100 h 1175"/>
              <a:gd name="T58" fmla="*/ 255 w 502"/>
              <a:gd name="T59" fmla="*/ 958 h 1175"/>
              <a:gd name="T60" fmla="*/ 250 w 502"/>
              <a:gd name="T61" fmla="*/ 957 h 1175"/>
              <a:gd name="T62" fmla="*/ 248 w 502"/>
              <a:gd name="T63" fmla="*/ 882 h 1175"/>
              <a:gd name="T64" fmla="*/ 261 w 502"/>
              <a:gd name="T65" fmla="*/ 817 h 1175"/>
              <a:gd name="T66" fmla="*/ 274 w 502"/>
              <a:gd name="T67" fmla="*/ 828 h 1175"/>
              <a:gd name="T68" fmla="*/ 331 w 502"/>
              <a:gd name="T69" fmla="*/ 988 h 1175"/>
              <a:gd name="T70" fmla="*/ 367 w 502"/>
              <a:gd name="T71" fmla="*/ 1054 h 1175"/>
              <a:gd name="T72" fmla="*/ 407 w 502"/>
              <a:gd name="T73" fmla="*/ 1100 h 1175"/>
              <a:gd name="T74" fmla="*/ 429 w 502"/>
              <a:gd name="T75" fmla="*/ 1134 h 1175"/>
              <a:gd name="T76" fmla="*/ 476 w 502"/>
              <a:gd name="T77" fmla="*/ 1144 h 1175"/>
              <a:gd name="T78" fmla="*/ 490 w 502"/>
              <a:gd name="T79" fmla="*/ 1132 h 1175"/>
              <a:gd name="T80" fmla="*/ 502 w 502"/>
              <a:gd name="T81" fmla="*/ 1074 h 1175"/>
              <a:gd name="T82" fmla="*/ 473 w 502"/>
              <a:gd name="T83" fmla="*/ 1025 h 1175"/>
              <a:gd name="T84" fmla="*/ 423 w 502"/>
              <a:gd name="T85" fmla="*/ 872 h 1175"/>
              <a:gd name="T86" fmla="*/ 435 w 502"/>
              <a:gd name="T87" fmla="*/ 785 h 1175"/>
              <a:gd name="T88" fmla="*/ 439 w 502"/>
              <a:gd name="T89" fmla="*/ 722 h 1175"/>
              <a:gd name="T90" fmla="*/ 428 w 502"/>
              <a:gd name="T91" fmla="*/ 603 h 1175"/>
              <a:gd name="T92" fmla="*/ 446 w 502"/>
              <a:gd name="T93" fmla="*/ 574 h 1175"/>
              <a:gd name="T94" fmla="*/ 460 w 502"/>
              <a:gd name="T95" fmla="*/ 441 h 1175"/>
              <a:gd name="T96" fmla="*/ 468 w 502"/>
              <a:gd name="T97" fmla="*/ 326 h 1175"/>
              <a:gd name="T98" fmla="*/ 451 w 502"/>
              <a:gd name="T99" fmla="*/ 264 h 1175"/>
              <a:gd name="T100" fmla="*/ 393 w 502"/>
              <a:gd name="T101" fmla="*/ 206 h 1175"/>
              <a:gd name="T102" fmla="*/ 374 w 502"/>
              <a:gd name="T103" fmla="*/ 173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2" h="1175">
                <a:moveTo>
                  <a:pt x="347" y="135"/>
                </a:moveTo>
                <a:lnTo>
                  <a:pt x="347" y="135"/>
                </a:lnTo>
                <a:lnTo>
                  <a:pt x="345" y="129"/>
                </a:lnTo>
                <a:lnTo>
                  <a:pt x="344" y="120"/>
                </a:lnTo>
                <a:lnTo>
                  <a:pt x="342" y="110"/>
                </a:lnTo>
                <a:lnTo>
                  <a:pt x="337" y="98"/>
                </a:lnTo>
                <a:lnTo>
                  <a:pt x="329" y="83"/>
                </a:lnTo>
                <a:lnTo>
                  <a:pt x="319" y="68"/>
                </a:lnTo>
                <a:lnTo>
                  <a:pt x="306" y="52"/>
                </a:lnTo>
                <a:lnTo>
                  <a:pt x="306" y="52"/>
                </a:lnTo>
                <a:lnTo>
                  <a:pt x="289" y="37"/>
                </a:lnTo>
                <a:lnTo>
                  <a:pt x="274" y="24"/>
                </a:lnTo>
                <a:lnTo>
                  <a:pt x="259" y="14"/>
                </a:lnTo>
                <a:lnTo>
                  <a:pt x="243" y="7"/>
                </a:lnTo>
                <a:lnTo>
                  <a:pt x="228" y="2"/>
                </a:lnTo>
                <a:lnTo>
                  <a:pt x="215" y="0"/>
                </a:lnTo>
                <a:lnTo>
                  <a:pt x="201" y="0"/>
                </a:lnTo>
                <a:lnTo>
                  <a:pt x="187" y="2"/>
                </a:lnTo>
                <a:lnTo>
                  <a:pt x="187" y="2"/>
                </a:lnTo>
                <a:lnTo>
                  <a:pt x="176" y="6"/>
                </a:lnTo>
                <a:lnTo>
                  <a:pt x="166" y="11"/>
                </a:lnTo>
                <a:lnTo>
                  <a:pt x="159" y="16"/>
                </a:lnTo>
                <a:lnTo>
                  <a:pt x="152" y="22"/>
                </a:lnTo>
                <a:lnTo>
                  <a:pt x="147" y="28"/>
                </a:lnTo>
                <a:lnTo>
                  <a:pt x="144" y="34"/>
                </a:lnTo>
                <a:lnTo>
                  <a:pt x="136" y="51"/>
                </a:lnTo>
                <a:lnTo>
                  <a:pt x="136" y="51"/>
                </a:lnTo>
                <a:lnTo>
                  <a:pt x="124" y="81"/>
                </a:lnTo>
                <a:lnTo>
                  <a:pt x="119" y="93"/>
                </a:lnTo>
                <a:lnTo>
                  <a:pt x="115" y="105"/>
                </a:lnTo>
                <a:lnTo>
                  <a:pt x="115" y="105"/>
                </a:lnTo>
                <a:lnTo>
                  <a:pt x="112" y="119"/>
                </a:lnTo>
                <a:lnTo>
                  <a:pt x="111" y="135"/>
                </a:lnTo>
                <a:lnTo>
                  <a:pt x="111" y="150"/>
                </a:lnTo>
                <a:lnTo>
                  <a:pt x="110" y="157"/>
                </a:lnTo>
                <a:lnTo>
                  <a:pt x="109" y="162"/>
                </a:lnTo>
                <a:lnTo>
                  <a:pt x="96" y="193"/>
                </a:lnTo>
                <a:lnTo>
                  <a:pt x="110" y="198"/>
                </a:lnTo>
                <a:lnTo>
                  <a:pt x="110" y="198"/>
                </a:lnTo>
                <a:lnTo>
                  <a:pt x="111" y="200"/>
                </a:lnTo>
                <a:lnTo>
                  <a:pt x="115" y="204"/>
                </a:lnTo>
                <a:lnTo>
                  <a:pt x="119" y="213"/>
                </a:lnTo>
                <a:lnTo>
                  <a:pt x="121" y="224"/>
                </a:lnTo>
                <a:lnTo>
                  <a:pt x="121" y="224"/>
                </a:lnTo>
                <a:lnTo>
                  <a:pt x="122" y="234"/>
                </a:lnTo>
                <a:lnTo>
                  <a:pt x="125" y="240"/>
                </a:lnTo>
                <a:lnTo>
                  <a:pt x="126" y="248"/>
                </a:lnTo>
                <a:lnTo>
                  <a:pt x="129" y="258"/>
                </a:lnTo>
                <a:lnTo>
                  <a:pt x="129" y="258"/>
                </a:lnTo>
                <a:lnTo>
                  <a:pt x="131" y="269"/>
                </a:lnTo>
                <a:lnTo>
                  <a:pt x="134" y="276"/>
                </a:lnTo>
                <a:lnTo>
                  <a:pt x="135" y="282"/>
                </a:lnTo>
                <a:lnTo>
                  <a:pt x="134" y="284"/>
                </a:lnTo>
                <a:lnTo>
                  <a:pt x="134" y="286"/>
                </a:lnTo>
                <a:lnTo>
                  <a:pt x="134" y="286"/>
                </a:lnTo>
                <a:lnTo>
                  <a:pt x="127" y="290"/>
                </a:lnTo>
                <a:lnTo>
                  <a:pt x="116" y="297"/>
                </a:lnTo>
                <a:lnTo>
                  <a:pt x="111" y="302"/>
                </a:lnTo>
                <a:lnTo>
                  <a:pt x="105" y="309"/>
                </a:lnTo>
                <a:lnTo>
                  <a:pt x="100" y="316"/>
                </a:lnTo>
                <a:lnTo>
                  <a:pt x="96" y="325"/>
                </a:lnTo>
                <a:lnTo>
                  <a:pt x="96" y="325"/>
                </a:lnTo>
                <a:lnTo>
                  <a:pt x="90" y="339"/>
                </a:lnTo>
                <a:lnTo>
                  <a:pt x="78" y="361"/>
                </a:lnTo>
                <a:lnTo>
                  <a:pt x="44" y="418"/>
                </a:lnTo>
                <a:lnTo>
                  <a:pt x="13" y="473"/>
                </a:lnTo>
                <a:lnTo>
                  <a:pt x="3" y="493"/>
                </a:lnTo>
                <a:lnTo>
                  <a:pt x="0" y="499"/>
                </a:lnTo>
                <a:lnTo>
                  <a:pt x="0" y="503"/>
                </a:lnTo>
                <a:lnTo>
                  <a:pt x="0" y="503"/>
                </a:lnTo>
                <a:lnTo>
                  <a:pt x="2" y="506"/>
                </a:lnTo>
                <a:lnTo>
                  <a:pt x="4" y="508"/>
                </a:lnTo>
                <a:lnTo>
                  <a:pt x="12" y="514"/>
                </a:lnTo>
                <a:lnTo>
                  <a:pt x="23" y="521"/>
                </a:lnTo>
                <a:lnTo>
                  <a:pt x="34" y="527"/>
                </a:lnTo>
                <a:lnTo>
                  <a:pt x="59" y="538"/>
                </a:lnTo>
                <a:lnTo>
                  <a:pt x="69" y="540"/>
                </a:lnTo>
                <a:lnTo>
                  <a:pt x="74" y="542"/>
                </a:lnTo>
                <a:lnTo>
                  <a:pt x="74" y="542"/>
                </a:lnTo>
                <a:lnTo>
                  <a:pt x="91" y="542"/>
                </a:lnTo>
                <a:lnTo>
                  <a:pt x="101" y="542"/>
                </a:lnTo>
                <a:lnTo>
                  <a:pt x="101" y="542"/>
                </a:lnTo>
                <a:lnTo>
                  <a:pt x="106" y="553"/>
                </a:lnTo>
                <a:lnTo>
                  <a:pt x="109" y="562"/>
                </a:lnTo>
                <a:lnTo>
                  <a:pt x="109" y="564"/>
                </a:lnTo>
                <a:lnTo>
                  <a:pt x="107" y="565"/>
                </a:lnTo>
                <a:lnTo>
                  <a:pt x="107" y="565"/>
                </a:lnTo>
                <a:lnTo>
                  <a:pt x="106" y="565"/>
                </a:lnTo>
                <a:lnTo>
                  <a:pt x="105" y="569"/>
                </a:lnTo>
                <a:lnTo>
                  <a:pt x="101" y="579"/>
                </a:lnTo>
                <a:lnTo>
                  <a:pt x="93" y="614"/>
                </a:lnTo>
                <a:lnTo>
                  <a:pt x="84" y="654"/>
                </a:lnTo>
                <a:lnTo>
                  <a:pt x="81" y="671"/>
                </a:lnTo>
                <a:lnTo>
                  <a:pt x="81" y="686"/>
                </a:lnTo>
                <a:lnTo>
                  <a:pt x="81" y="686"/>
                </a:lnTo>
                <a:lnTo>
                  <a:pt x="83" y="721"/>
                </a:lnTo>
                <a:lnTo>
                  <a:pt x="88" y="770"/>
                </a:lnTo>
                <a:lnTo>
                  <a:pt x="91" y="815"/>
                </a:lnTo>
                <a:lnTo>
                  <a:pt x="93" y="843"/>
                </a:lnTo>
                <a:lnTo>
                  <a:pt x="93" y="843"/>
                </a:lnTo>
                <a:lnTo>
                  <a:pt x="94" y="857"/>
                </a:lnTo>
                <a:lnTo>
                  <a:pt x="96" y="882"/>
                </a:lnTo>
                <a:lnTo>
                  <a:pt x="104" y="949"/>
                </a:lnTo>
                <a:lnTo>
                  <a:pt x="115" y="1041"/>
                </a:lnTo>
                <a:lnTo>
                  <a:pt x="115" y="1041"/>
                </a:lnTo>
                <a:lnTo>
                  <a:pt x="112" y="1040"/>
                </a:lnTo>
                <a:lnTo>
                  <a:pt x="109" y="1038"/>
                </a:lnTo>
                <a:lnTo>
                  <a:pt x="106" y="1038"/>
                </a:lnTo>
                <a:lnTo>
                  <a:pt x="102" y="1038"/>
                </a:lnTo>
                <a:lnTo>
                  <a:pt x="99" y="1040"/>
                </a:lnTo>
                <a:lnTo>
                  <a:pt x="96" y="1046"/>
                </a:lnTo>
                <a:lnTo>
                  <a:pt x="95" y="1054"/>
                </a:lnTo>
                <a:lnTo>
                  <a:pt x="95" y="1054"/>
                </a:lnTo>
                <a:lnTo>
                  <a:pt x="95" y="1060"/>
                </a:lnTo>
                <a:lnTo>
                  <a:pt x="99" y="1068"/>
                </a:lnTo>
                <a:lnTo>
                  <a:pt x="104" y="1076"/>
                </a:lnTo>
                <a:lnTo>
                  <a:pt x="111" y="1085"/>
                </a:lnTo>
                <a:lnTo>
                  <a:pt x="129" y="1106"/>
                </a:lnTo>
                <a:lnTo>
                  <a:pt x="151" y="1127"/>
                </a:lnTo>
                <a:lnTo>
                  <a:pt x="174" y="1147"/>
                </a:lnTo>
                <a:lnTo>
                  <a:pt x="196" y="1162"/>
                </a:lnTo>
                <a:lnTo>
                  <a:pt x="206" y="1169"/>
                </a:lnTo>
                <a:lnTo>
                  <a:pt x="215" y="1172"/>
                </a:lnTo>
                <a:lnTo>
                  <a:pt x="222" y="1175"/>
                </a:lnTo>
                <a:lnTo>
                  <a:pt x="228" y="1175"/>
                </a:lnTo>
                <a:lnTo>
                  <a:pt x="228" y="1175"/>
                </a:lnTo>
                <a:lnTo>
                  <a:pt x="237" y="1171"/>
                </a:lnTo>
                <a:lnTo>
                  <a:pt x="246" y="1166"/>
                </a:lnTo>
                <a:lnTo>
                  <a:pt x="253" y="1161"/>
                </a:lnTo>
                <a:lnTo>
                  <a:pt x="258" y="1156"/>
                </a:lnTo>
                <a:lnTo>
                  <a:pt x="263" y="1151"/>
                </a:lnTo>
                <a:lnTo>
                  <a:pt x="267" y="1147"/>
                </a:lnTo>
                <a:lnTo>
                  <a:pt x="268" y="1144"/>
                </a:lnTo>
                <a:lnTo>
                  <a:pt x="267" y="1142"/>
                </a:lnTo>
                <a:lnTo>
                  <a:pt x="267" y="1142"/>
                </a:lnTo>
                <a:lnTo>
                  <a:pt x="266" y="1140"/>
                </a:lnTo>
                <a:lnTo>
                  <a:pt x="266" y="1136"/>
                </a:lnTo>
                <a:lnTo>
                  <a:pt x="266" y="1125"/>
                </a:lnTo>
                <a:lnTo>
                  <a:pt x="267" y="1115"/>
                </a:lnTo>
                <a:lnTo>
                  <a:pt x="268" y="1111"/>
                </a:lnTo>
                <a:lnTo>
                  <a:pt x="268" y="1111"/>
                </a:lnTo>
                <a:lnTo>
                  <a:pt x="268" y="1111"/>
                </a:lnTo>
                <a:lnTo>
                  <a:pt x="271" y="1110"/>
                </a:lnTo>
                <a:lnTo>
                  <a:pt x="272" y="1108"/>
                </a:lnTo>
                <a:lnTo>
                  <a:pt x="274" y="1100"/>
                </a:lnTo>
                <a:lnTo>
                  <a:pt x="278" y="1088"/>
                </a:lnTo>
                <a:lnTo>
                  <a:pt x="278" y="1088"/>
                </a:lnTo>
                <a:lnTo>
                  <a:pt x="266" y="1025"/>
                </a:lnTo>
                <a:lnTo>
                  <a:pt x="258" y="982"/>
                </a:lnTo>
                <a:lnTo>
                  <a:pt x="255" y="958"/>
                </a:lnTo>
                <a:lnTo>
                  <a:pt x="255" y="958"/>
                </a:lnTo>
                <a:lnTo>
                  <a:pt x="255" y="957"/>
                </a:lnTo>
                <a:lnTo>
                  <a:pt x="253" y="958"/>
                </a:lnTo>
                <a:lnTo>
                  <a:pt x="252" y="958"/>
                </a:lnTo>
                <a:lnTo>
                  <a:pt x="250" y="957"/>
                </a:lnTo>
                <a:lnTo>
                  <a:pt x="247" y="951"/>
                </a:lnTo>
                <a:lnTo>
                  <a:pt x="247" y="937"/>
                </a:lnTo>
                <a:lnTo>
                  <a:pt x="247" y="914"/>
                </a:lnTo>
                <a:lnTo>
                  <a:pt x="248" y="882"/>
                </a:lnTo>
                <a:lnTo>
                  <a:pt x="248" y="882"/>
                </a:lnTo>
                <a:lnTo>
                  <a:pt x="251" y="850"/>
                </a:lnTo>
                <a:lnTo>
                  <a:pt x="255" y="830"/>
                </a:lnTo>
                <a:lnTo>
                  <a:pt x="257" y="823"/>
                </a:lnTo>
                <a:lnTo>
                  <a:pt x="258" y="818"/>
                </a:lnTo>
                <a:lnTo>
                  <a:pt x="261" y="817"/>
                </a:lnTo>
                <a:lnTo>
                  <a:pt x="263" y="816"/>
                </a:lnTo>
                <a:lnTo>
                  <a:pt x="266" y="816"/>
                </a:lnTo>
                <a:lnTo>
                  <a:pt x="267" y="817"/>
                </a:lnTo>
                <a:lnTo>
                  <a:pt x="271" y="822"/>
                </a:lnTo>
                <a:lnTo>
                  <a:pt x="274" y="828"/>
                </a:lnTo>
                <a:lnTo>
                  <a:pt x="274" y="828"/>
                </a:lnTo>
                <a:lnTo>
                  <a:pt x="283" y="856"/>
                </a:lnTo>
                <a:lnTo>
                  <a:pt x="304" y="917"/>
                </a:lnTo>
                <a:lnTo>
                  <a:pt x="318" y="953"/>
                </a:lnTo>
                <a:lnTo>
                  <a:pt x="331" y="988"/>
                </a:lnTo>
                <a:lnTo>
                  <a:pt x="344" y="1018"/>
                </a:lnTo>
                <a:lnTo>
                  <a:pt x="350" y="1029"/>
                </a:lnTo>
                <a:lnTo>
                  <a:pt x="355" y="1039"/>
                </a:lnTo>
                <a:lnTo>
                  <a:pt x="355" y="1039"/>
                </a:lnTo>
                <a:lnTo>
                  <a:pt x="367" y="1054"/>
                </a:lnTo>
                <a:lnTo>
                  <a:pt x="375" y="1068"/>
                </a:lnTo>
                <a:lnTo>
                  <a:pt x="392" y="1086"/>
                </a:lnTo>
                <a:lnTo>
                  <a:pt x="403" y="1098"/>
                </a:lnTo>
                <a:lnTo>
                  <a:pt x="407" y="1100"/>
                </a:lnTo>
                <a:lnTo>
                  <a:pt x="407" y="1100"/>
                </a:lnTo>
                <a:lnTo>
                  <a:pt x="409" y="1108"/>
                </a:lnTo>
                <a:lnTo>
                  <a:pt x="414" y="1116"/>
                </a:lnTo>
                <a:lnTo>
                  <a:pt x="421" y="1127"/>
                </a:lnTo>
                <a:lnTo>
                  <a:pt x="421" y="1127"/>
                </a:lnTo>
                <a:lnTo>
                  <a:pt x="429" y="1134"/>
                </a:lnTo>
                <a:lnTo>
                  <a:pt x="438" y="1139"/>
                </a:lnTo>
                <a:lnTo>
                  <a:pt x="446" y="1142"/>
                </a:lnTo>
                <a:lnTo>
                  <a:pt x="458" y="1145"/>
                </a:lnTo>
                <a:lnTo>
                  <a:pt x="468" y="1146"/>
                </a:lnTo>
                <a:lnTo>
                  <a:pt x="476" y="1144"/>
                </a:lnTo>
                <a:lnTo>
                  <a:pt x="480" y="1142"/>
                </a:lnTo>
                <a:lnTo>
                  <a:pt x="484" y="1140"/>
                </a:lnTo>
                <a:lnTo>
                  <a:pt x="488" y="1136"/>
                </a:lnTo>
                <a:lnTo>
                  <a:pt x="490" y="1132"/>
                </a:lnTo>
                <a:lnTo>
                  <a:pt x="490" y="1132"/>
                </a:lnTo>
                <a:lnTo>
                  <a:pt x="492" y="1124"/>
                </a:lnTo>
                <a:lnTo>
                  <a:pt x="496" y="1114"/>
                </a:lnTo>
                <a:lnTo>
                  <a:pt x="500" y="1095"/>
                </a:lnTo>
                <a:lnTo>
                  <a:pt x="501" y="1080"/>
                </a:lnTo>
                <a:lnTo>
                  <a:pt x="502" y="1074"/>
                </a:lnTo>
                <a:lnTo>
                  <a:pt x="495" y="1050"/>
                </a:lnTo>
                <a:lnTo>
                  <a:pt x="495" y="1050"/>
                </a:lnTo>
                <a:lnTo>
                  <a:pt x="476" y="1033"/>
                </a:lnTo>
                <a:lnTo>
                  <a:pt x="476" y="1033"/>
                </a:lnTo>
                <a:lnTo>
                  <a:pt x="473" y="1025"/>
                </a:lnTo>
                <a:lnTo>
                  <a:pt x="465" y="1007"/>
                </a:lnTo>
                <a:lnTo>
                  <a:pt x="445" y="952"/>
                </a:lnTo>
                <a:lnTo>
                  <a:pt x="436" y="922"/>
                </a:lnTo>
                <a:lnTo>
                  <a:pt x="428" y="894"/>
                </a:lnTo>
                <a:lnTo>
                  <a:pt x="423" y="872"/>
                </a:lnTo>
                <a:lnTo>
                  <a:pt x="421" y="865"/>
                </a:lnTo>
                <a:lnTo>
                  <a:pt x="421" y="858"/>
                </a:lnTo>
                <a:lnTo>
                  <a:pt x="421" y="858"/>
                </a:lnTo>
                <a:lnTo>
                  <a:pt x="430" y="818"/>
                </a:lnTo>
                <a:lnTo>
                  <a:pt x="435" y="785"/>
                </a:lnTo>
                <a:lnTo>
                  <a:pt x="435" y="785"/>
                </a:lnTo>
                <a:lnTo>
                  <a:pt x="435" y="754"/>
                </a:lnTo>
                <a:lnTo>
                  <a:pt x="436" y="735"/>
                </a:lnTo>
                <a:lnTo>
                  <a:pt x="438" y="729"/>
                </a:lnTo>
                <a:lnTo>
                  <a:pt x="439" y="722"/>
                </a:lnTo>
                <a:lnTo>
                  <a:pt x="439" y="722"/>
                </a:lnTo>
                <a:lnTo>
                  <a:pt x="439" y="715"/>
                </a:lnTo>
                <a:lnTo>
                  <a:pt x="439" y="700"/>
                </a:lnTo>
                <a:lnTo>
                  <a:pt x="434" y="659"/>
                </a:lnTo>
                <a:lnTo>
                  <a:pt x="428" y="603"/>
                </a:lnTo>
                <a:lnTo>
                  <a:pt x="428" y="603"/>
                </a:lnTo>
                <a:lnTo>
                  <a:pt x="430" y="599"/>
                </a:lnTo>
                <a:lnTo>
                  <a:pt x="439" y="589"/>
                </a:lnTo>
                <a:lnTo>
                  <a:pt x="443" y="582"/>
                </a:lnTo>
                <a:lnTo>
                  <a:pt x="446" y="574"/>
                </a:lnTo>
                <a:lnTo>
                  <a:pt x="449" y="567"/>
                </a:lnTo>
                <a:lnTo>
                  <a:pt x="450" y="559"/>
                </a:lnTo>
                <a:lnTo>
                  <a:pt x="450" y="559"/>
                </a:lnTo>
                <a:lnTo>
                  <a:pt x="456" y="491"/>
                </a:lnTo>
                <a:lnTo>
                  <a:pt x="460" y="441"/>
                </a:lnTo>
                <a:lnTo>
                  <a:pt x="464" y="391"/>
                </a:lnTo>
                <a:lnTo>
                  <a:pt x="464" y="391"/>
                </a:lnTo>
                <a:lnTo>
                  <a:pt x="466" y="353"/>
                </a:lnTo>
                <a:lnTo>
                  <a:pt x="468" y="334"/>
                </a:lnTo>
                <a:lnTo>
                  <a:pt x="468" y="326"/>
                </a:lnTo>
                <a:lnTo>
                  <a:pt x="466" y="319"/>
                </a:lnTo>
                <a:lnTo>
                  <a:pt x="463" y="300"/>
                </a:lnTo>
                <a:lnTo>
                  <a:pt x="463" y="300"/>
                </a:lnTo>
                <a:lnTo>
                  <a:pt x="454" y="271"/>
                </a:lnTo>
                <a:lnTo>
                  <a:pt x="451" y="264"/>
                </a:lnTo>
                <a:lnTo>
                  <a:pt x="446" y="258"/>
                </a:lnTo>
                <a:lnTo>
                  <a:pt x="446" y="258"/>
                </a:lnTo>
                <a:lnTo>
                  <a:pt x="435" y="245"/>
                </a:lnTo>
                <a:lnTo>
                  <a:pt x="418" y="228"/>
                </a:lnTo>
                <a:lnTo>
                  <a:pt x="393" y="206"/>
                </a:lnTo>
                <a:lnTo>
                  <a:pt x="393" y="206"/>
                </a:lnTo>
                <a:lnTo>
                  <a:pt x="387" y="191"/>
                </a:lnTo>
                <a:lnTo>
                  <a:pt x="380" y="180"/>
                </a:lnTo>
                <a:lnTo>
                  <a:pt x="374" y="173"/>
                </a:lnTo>
                <a:lnTo>
                  <a:pt x="374" y="173"/>
                </a:lnTo>
                <a:lnTo>
                  <a:pt x="347" y="135"/>
                </a:lnTo>
                <a:lnTo>
                  <a:pt x="347" y="1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F6760658-2B2E-45AC-A217-15A999A44657}"/>
              </a:ext>
            </a:extLst>
          </p:cNvPr>
          <p:cNvSpPr>
            <a:spLocks noEditPoints="1"/>
          </p:cNvSpPr>
          <p:nvPr/>
        </p:nvSpPr>
        <p:spPr bwMode="auto">
          <a:xfrm>
            <a:off x="950167" y="4644135"/>
            <a:ext cx="693511" cy="1652455"/>
          </a:xfrm>
          <a:custGeom>
            <a:avLst/>
            <a:gdLst>
              <a:gd name="T0" fmla="*/ 123 w 533"/>
              <a:gd name="T1" fmla="*/ 137 h 1270"/>
              <a:gd name="T2" fmla="*/ 57 w 533"/>
              <a:gd name="T3" fmla="*/ 198 h 1270"/>
              <a:gd name="T4" fmla="*/ 20 w 533"/>
              <a:gd name="T5" fmla="*/ 267 h 1270"/>
              <a:gd name="T6" fmla="*/ 1 w 533"/>
              <a:gd name="T7" fmla="*/ 352 h 1270"/>
              <a:gd name="T8" fmla="*/ 4 w 533"/>
              <a:gd name="T9" fmla="*/ 431 h 1270"/>
              <a:gd name="T10" fmla="*/ 37 w 533"/>
              <a:gd name="T11" fmla="*/ 547 h 1270"/>
              <a:gd name="T12" fmla="*/ 37 w 533"/>
              <a:gd name="T13" fmla="*/ 626 h 1270"/>
              <a:gd name="T14" fmla="*/ 42 w 533"/>
              <a:gd name="T15" fmla="*/ 705 h 1270"/>
              <a:gd name="T16" fmla="*/ 46 w 533"/>
              <a:gd name="T17" fmla="*/ 819 h 1270"/>
              <a:gd name="T18" fmla="*/ 31 w 533"/>
              <a:gd name="T19" fmla="*/ 926 h 1270"/>
              <a:gd name="T20" fmla="*/ 26 w 533"/>
              <a:gd name="T21" fmla="*/ 1005 h 1270"/>
              <a:gd name="T22" fmla="*/ 43 w 533"/>
              <a:gd name="T23" fmla="*/ 1057 h 1270"/>
              <a:gd name="T24" fmla="*/ 41 w 533"/>
              <a:gd name="T25" fmla="*/ 1069 h 1270"/>
              <a:gd name="T26" fmla="*/ 60 w 533"/>
              <a:gd name="T27" fmla="*/ 1097 h 1270"/>
              <a:gd name="T28" fmla="*/ 73 w 533"/>
              <a:gd name="T29" fmla="*/ 1166 h 1270"/>
              <a:gd name="T30" fmla="*/ 92 w 533"/>
              <a:gd name="T31" fmla="*/ 1221 h 1270"/>
              <a:gd name="T32" fmla="*/ 138 w 533"/>
              <a:gd name="T33" fmla="*/ 1264 h 1270"/>
              <a:gd name="T34" fmla="*/ 176 w 533"/>
              <a:gd name="T35" fmla="*/ 1270 h 1270"/>
              <a:gd name="T36" fmla="*/ 199 w 533"/>
              <a:gd name="T37" fmla="*/ 1254 h 1270"/>
              <a:gd name="T38" fmla="*/ 199 w 533"/>
              <a:gd name="T39" fmla="*/ 1211 h 1270"/>
              <a:gd name="T40" fmla="*/ 160 w 533"/>
              <a:gd name="T41" fmla="*/ 1070 h 1270"/>
              <a:gd name="T42" fmla="*/ 172 w 533"/>
              <a:gd name="T43" fmla="*/ 1056 h 1270"/>
              <a:gd name="T44" fmla="*/ 182 w 533"/>
              <a:gd name="T45" fmla="*/ 1013 h 1270"/>
              <a:gd name="T46" fmla="*/ 178 w 533"/>
              <a:gd name="T47" fmla="*/ 966 h 1270"/>
              <a:gd name="T48" fmla="*/ 228 w 533"/>
              <a:gd name="T49" fmla="*/ 1062 h 1270"/>
              <a:gd name="T50" fmla="*/ 279 w 533"/>
              <a:gd name="T51" fmla="*/ 1108 h 1270"/>
              <a:gd name="T52" fmla="*/ 310 w 533"/>
              <a:gd name="T53" fmla="*/ 1108 h 1270"/>
              <a:gd name="T54" fmla="*/ 330 w 533"/>
              <a:gd name="T55" fmla="*/ 1073 h 1270"/>
              <a:gd name="T56" fmla="*/ 317 w 533"/>
              <a:gd name="T57" fmla="*/ 1018 h 1270"/>
              <a:gd name="T58" fmla="*/ 292 w 533"/>
              <a:gd name="T59" fmla="*/ 971 h 1270"/>
              <a:gd name="T60" fmla="*/ 383 w 533"/>
              <a:gd name="T61" fmla="*/ 947 h 1270"/>
              <a:gd name="T62" fmla="*/ 427 w 533"/>
              <a:gd name="T63" fmla="*/ 940 h 1270"/>
              <a:gd name="T64" fmla="*/ 463 w 533"/>
              <a:gd name="T65" fmla="*/ 906 h 1270"/>
              <a:gd name="T66" fmla="*/ 458 w 533"/>
              <a:gd name="T67" fmla="*/ 848 h 1270"/>
              <a:gd name="T68" fmla="*/ 437 w 533"/>
              <a:gd name="T69" fmla="*/ 730 h 1270"/>
              <a:gd name="T70" fmla="*/ 425 w 533"/>
              <a:gd name="T71" fmla="*/ 630 h 1270"/>
              <a:gd name="T72" fmla="*/ 402 w 533"/>
              <a:gd name="T73" fmla="*/ 522 h 1270"/>
              <a:gd name="T74" fmla="*/ 449 w 533"/>
              <a:gd name="T75" fmla="*/ 505 h 1270"/>
              <a:gd name="T76" fmla="*/ 478 w 533"/>
              <a:gd name="T77" fmla="*/ 489 h 1270"/>
              <a:gd name="T78" fmla="*/ 490 w 533"/>
              <a:gd name="T79" fmla="*/ 465 h 1270"/>
              <a:gd name="T80" fmla="*/ 533 w 533"/>
              <a:gd name="T81" fmla="*/ 421 h 1270"/>
              <a:gd name="T82" fmla="*/ 497 w 533"/>
              <a:gd name="T83" fmla="*/ 388 h 1270"/>
              <a:gd name="T84" fmla="*/ 500 w 533"/>
              <a:gd name="T85" fmla="*/ 321 h 1270"/>
              <a:gd name="T86" fmla="*/ 483 w 533"/>
              <a:gd name="T87" fmla="*/ 254 h 1270"/>
              <a:gd name="T88" fmla="*/ 456 w 533"/>
              <a:gd name="T89" fmla="*/ 191 h 1270"/>
              <a:gd name="T90" fmla="*/ 417 w 533"/>
              <a:gd name="T91" fmla="*/ 111 h 1270"/>
              <a:gd name="T92" fmla="*/ 392 w 533"/>
              <a:gd name="T93" fmla="*/ 55 h 1270"/>
              <a:gd name="T94" fmla="*/ 357 w 533"/>
              <a:gd name="T95" fmla="*/ 17 h 1270"/>
              <a:gd name="T96" fmla="*/ 313 w 533"/>
              <a:gd name="T97" fmla="*/ 2 h 1270"/>
              <a:gd name="T98" fmla="*/ 289 w 533"/>
              <a:gd name="T99" fmla="*/ 3 h 1270"/>
              <a:gd name="T100" fmla="*/ 226 w 533"/>
              <a:gd name="T101" fmla="*/ 30 h 1270"/>
              <a:gd name="T102" fmla="*/ 207 w 533"/>
              <a:gd name="T103" fmla="*/ 46 h 1270"/>
              <a:gd name="T104" fmla="*/ 191 w 533"/>
              <a:gd name="T105" fmla="*/ 88 h 1270"/>
              <a:gd name="T106" fmla="*/ 239 w 533"/>
              <a:gd name="T107" fmla="*/ 744 h 1270"/>
              <a:gd name="T108" fmla="*/ 286 w 533"/>
              <a:gd name="T109" fmla="*/ 814 h 1270"/>
              <a:gd name="T110" fmla="*/ 296 w 533"/>
              <a:gd name="T111" fmla="*/ 829 h 1270"/>
              <a:gd name="T112" fmla="*/ 281 w 533"/>
              <a:gd name="T113" fmla="*/ 836 h 1270"/>
              <a:gd name="T114" fmla="*/ 207 w 533"/>
              <a:gd name="T115" fmla="*/ 852 h 1270"/>
              <a:gd name="T116" fmla="*/ 205 w 533"/>
              <a:gd name="T117" fmla="*/ 819 h 1270"/>
              <a:gd name="T118" fmla="*/ 220 w 533"/>
              <a:gd name="T119" fmla="*/ 756 h 1270"/>
              <a:gd name="T120" fmla="*/ 239 w 533"/>
              <a:gd name="T121" fmla="*/ 744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3" h="1270">
                <a:moveTo>
                  <a:pt x="179" y="104"/>
                </a:moveTo>
                <a:lnTo>
                  <a:pt x="179" y="104"/>
                </a:lnTo>
                <a:lnTo>
                  <a:pt x="162" y="112"/>
                </a:lnTo>
                <a:lnTo>
                  <a:pt x="145" y="123"/>
                </a:lnTo>
                <a:lnTo>
                  <a:pt x="123" y="137"/>
                </a:lnTo>
                <a:lnTo>
                  <a:pt x="100" y="155"/>
                </a:lnTo>
                <a:lnTo>
                  <a:pt x="89" y="165"/>
                </a:lnTo>
                <a:lnTo>
                  <a:pt x="77" y="176"/>
                </a:lnTo>
                <a:lnTo>
                  <a:pt x="67" y="187"/>
                </a:lnTo>
                <a:lnTo>
                  <a:pt x="57" y="198"/>
                </a:lnTo>
                <a:lnTo>
                  <a:pt x="48" y="210"/>
                </a:lnTo>
                <a:lnTo>
                  <a:pt x="41" y="223"/>
                </a:lnTo>
                <a:lnTo>
                  <a:pt x="41" y="223"/>
                </a:lnTo>
                <a:lnTo>
                  <a:pt x="29" y="247"/>
                </a:lnTo>
                <a:lnTo>
                  <a:pt x="20" y="267"/>
                </a:lnTo>
                <a:lnTo>
                  <a:pt x="13" y="285"/>
                </a:lnTo>
                <a:lnTo>
                  <a:pt x="7" y="300"/>
                </a:lnTo>
                <a:lnTo>
                  <a:pt x="4" y="315"/>
                </a:lnTo>
                <a:lnTo>
                  <a:pt x="2" y="333"/>
                </a:lnTo>
                <a:lnTo>
                  <a:pt x="1" y="352"/>
                </a:lnTo>
                <a:lnTo>
                  <a:pt x="0" y="375"/>
                </a:lnTo>
                <a:lnTo>
                  <a:pt x="0" y="375"/>
                </a:lnTo>
                <a:lnTo>
                  <a:pt x="0" y="388"/>
                </a:lnTo>
                <a:lnTo>
                  <a:pt x="1" y="402"/>
                </a:lnTo>
                <a:lnTo>
                  <a:pt x="4" y="431"/>
                </a:lnTo>
                <a:lnTo>
                  <a:pt x="11" y="459"/>
                </a:lnTo>
                <a:lnTo>
                  <a:pt x="18" y="486"/>
                </a:lnTo>
                <a:lnTo>
                  <a:pt x="26" y="511"/>
                </a:lnTo>
                <a:lnTo>
                  <a:pt x="31" y="530"/>
                </a:lnTo>
                <a:lnTo>
                  <a:pt x="37" y="547"/>
                </a:lnTo>
                <a:lnTo>
                  <a:pt x="48" y="566"/>
                </a:lnTo>
                <a:lnTo>
                  <a:pt x="48" y="566"/>
                </a:lnTo>
                <a:lnTo>
                  <a:pt x="46" y="578"/>
                </a:lnTo>
                <a:lnTo>
                  <a:pt x="40" y="609"/>
                </a:lnTo>
                <a:lnTo>
                  <a:pt x="37" y="626"/>
                </a:lnTo>
                <a:lnTo>
                  <a:pt x="36" y="645"/>
                </a:lnTo>
                <a:lnTo>
                  <a:pt x="36" y="664"/>
                </a:lnTo>
                <a:lnTo>
                  <a:pt x="37" y="680"/>
                </a:lnTo>
                <a:lnTo>
                  <a:pt x="37" y="680"/>
                </a:lnTo>
                <a:lnTo>
                  <a:pt x="42" y="705"/>
                </a:lnTo>
                <a:lnTo>
                  <a:pt x="46" y="724"/>
                </a:lnTo>
                <a:lnTo>
                  <a:pt x="47" y="742"/>
                </a:lnTo>
                <a:lnTo>
                  <a:pt x="47" y="762"/>
                </a:lnTo>
                <a:lnTo>
                  <a:pt x="47" y="762"/>
                </a:lnTo>
                <a:lnTo>
                  <a:pt x="46" y="819"/>
                </a:lnTo>
                <a:lnTo>
                  <a:pt x="44" y="846"/>
                </a:lnTo>
                <a:lnTo>
                  <a:pt x="42" y="861"/>
                </a:lnTo>
                <a:lnTo>
                  <a:pt x="42" y="861"/>
                </a:lnTo>
                <a:lnTo>
                  <a:pt x="39" y="885"/>
                </a:lnTo>
                <a:lnTo>
                  <a:pt x="31" y="926"/>
                </a:lnTo>
                <a:lnTo>
                  <a:pt x="27" y="970"/>
                </a:lnTo>
                <a:lnTo>
                  <a:pt x="26" y="986"/>
                </a:lnTo>
                <a:lnTo>
                  <a:pt x="24" y="998"/>
                </a:lnTo>
                <a:lnTo>
                  <a:pt x="24" y="998"/>
                </a:lnTo>
                <a:lnTo>
                  <a:pt x="26" y="1005"/>
                </a:lnTo>
                <a:lnTo>
                  <a:pt x="28" y="1014"/>
                </a:lnTo>
                <a:lnTo>
                  <a:pt x="35" y="1033"/>
                </a:lnTo>
                <a:lnTo>
                  <a:pt x="41" y="1050"/>
                </a:lnTo>
                <a:lnTo>
                  <a:pt x="43" y="1057"/>
                </a:lnTo>
                <a:lnTo>
                  <a:pt x="43" y="1057"/>
                </a:lnTo>
                <a:lnTo>
                  <a:pt x="42" y="1059"/>
                </a:lnTo>
                <a:lnTo>
                  <a:pt x="41" y="1062"/>
                </a:lnTo>
                <a:lnTo>
                  <a:pt x="40" y="1064"/>
                </a:lnTo>
                <a:lnTo>
                  <a:pt x="40" y="1066"/>
                </a:lnTo>
                <a:lnTo>
                  <a:pt x="41" y="1069"/>
                </a:lnTo>
                <a:lnTo>
                  <a:pt x="42" y="1073"/>
                </a:lnTo>
                <a:lnTo>
                  <a:pt x="42" y="1073"/>
                </a:lnTo>
                <a:lnTo>
                  <a:pt x="48" y="1082"/>
                </a:lnTo>
                <a:lnTo>
                  <a:pt x="54" y="1090"/>
                </a:lnTo>
                <a:lnTo>
                  <a:pt x="60" y="1097"/>
                </a:lnTo>
                <a:lnTo>
                  <a:pt x="61" y="1100"/>
                </a:lnTo>
                <a:lnTo>
                  <a:pt x="61" y="1100"/>
                </a:lnTo>
                <a:lnTo>
                  <a:pt x="63" y="1115"/>
                </a:lnTo>
                <a:lnTo>
                  <a:pt x="68" y="1148"/>
                </a:lnTo>
                <a:lnTo>
                  <a:pt x="73" y="1166"/>
                </a:lnTo>
                <a:lnTo>
                  <a:pt x="76" y="1185"/>
                </a:lnTo>
                <a:lnTo>
                  <a:pt x="81" y="1201"/>
                </a:lnTo>
                <a:lnTo>
                  <a:pt x="87" y="1212"/>
                </a:lnTo>
                <a:lnTo>
                  <a:pt x="87" y="1212"/>
                </a:lnTo>
                <a:lnTo>
                  <a:pt x="92" y="1221"/>
                </a:lnTo>
                <a:lnTo>
                  <a:pt x="99" y="1230"/>
                </a:lnTo>
                <a:lnTo>
                  <a:pt x="107" y="1241"/>
                </a:lnTo>
                <a:lnTo>
                  <a:pt x="116" y="1249"/>
                </a:lnTo>
                <a:lnTo>
                  <a:pt x="127" y="1257"/>
                </a:lnTo>
                <a:lnTo>
                  <a:pt x="138" y="1264"/>
                </a:lnTo>
                <a:lnTo>
                  <a:pt x="148" y="1269"/>
                </a:lnTo>
                <a:lnTo>
                  <a:pt x="159" y="1270"/>
                </a:lnTo>
                <a:lnTo>
                  <a:pt x="159" y="1270"/>
                </a:lnTo>
                <a:lnTo>
                  <a:pt x="168" y="1270"/>
                </a:lnTo>
                <a:lnTo>
                  <a:pt x="176" y="1270"/>
                </a:lnTo>
                <a:lnTo>
                  <a:pt x="184" y="1269"/>
                </a:lnTo>
                <a:lnTo>
                  <a:pt x="188" y="1267"/>
                </a:lnTo>
                <a:lnTo>
                  <a:pt x="193" y="1264"/>
                </a:lnTo>
                <a:lnTo>
                  <a:pt x="197" y="1260"/>
                </a:lnTo>
                <a:lnTo>
                  <a:pt x="199" y="1254"/>
                </a:lnTo>
                <a:lnTo>
                  <a:pt x="201" y="1247"/>
                </a:lnTo>
                <a:lnTo>
                  <a:pt x="201" y="1247"/>
                </a:lnTo>
                <a:lnTo>
                  <a:pt x="202" y="1237"/>
                </a:lnTo>
                <a:lnTo>
                  <a:pt x="201" y="1225"/>
                </a:lnTo>
                <a:lnTo>
                  <a:pt x="199" y="1211"/>
                </a:lnTo>
                <a:lnTo>
                  <a:pt x="197" y="1196"/>
                </a:lnTo>
                <a:lnTo>
                  <a:pt x="188" y="1168"/>
                </a:lnTo>
                <a:lnTo>
                  <a:pt x="182" y="1149"/>
                </a:lnTo>
                <a:lnTo>
                  <a:pt x="182" y="1149"/>
                </a:lnTo>
                <a:lnTo>
                  <a:pt x="160" y="1070"/>
                </a:lnTo>
                <a:lnTo>
                  <a:pt x="160" y="1070"/>
                </a:lnTo>
                <a:lnTo>
                  <a:pt x="161" y="1070"/>
                </a:lnTo>
                <a:lnTo>
                  <a:pt x="162" y="1069"/>
                </a:lnTo>
                <a:lnTo>
                  <a:pt x="166" y="1065"/>
                </a:lnTo>
                <a:lnTo>
                  <a:pt x="172" y="1056"/>
                </a:lnTo>
                <a:lnTo>
                  <a:pt x="172" y="1056"/>
                </a:lnTo>
                <a:lnTo>
                  <a:pt x="176" y="1044"/>
                </a:lnTo>
                <a:lnTo>
                  <a:pt x="180" y="1033"/>
                </a:lnTo>
                <a:lnTo>
                  <a:pt x="181" y="1023"/>
                </a:lnTo>
                <a:lnTo>
                  <a:pt x="182" y="1013"/>
                </a:lnTo>
                <a:lnTo>
                  <a:pt x="182" y="1013"/>
                </a:lnTo>
                <a:lnTo>
                  <a:pt x="182" y="1001"/>
                </a:lnTo>
                <a:lnTo>
                  <a:pt x="180" y="985"/>
                </a:lnTo>
                <a:lnTo>
                  <a:pt x="178" y="966"/>
                </a:lnTo>
                <a:lnTo>
                  <a:pt x="178" y="966"/>
                </a:lnTo>
                <a:lnTo>
                  <a:pt x="205" y="1026"/>
                </a:lnTo>
                <a:lnTo>
                  <a:pt x="205" y="1026"/>
                </a:lnTo>
                <a:lnTo>
                  <a:pt x="210" y="1034"/>
                </a:lnTo>
                <a:lnTo>
                  <a:pt x="218" y="1046"/>
                </a:lnTo>
                <a:lnTo>
                  <a:pt x="228" y="1062"/>
                </a:lnTo>
                <a:lnTo>
                  <a:pt x="241" y="1077"/>
                </a:lnTo>
                <a:lnTo>
                  <a:pt x="257" y="1091"/>
                </a:lnTo>
                <a:lnTo>
                  <a:pt x="264" y="1097"/>
                </a:lnTo>
                <a:lnTo>
                  <a:pt x="271" y="1103"/>
                </a:lnTo>
                <a:lnTo>
                  <a:pt x="279" y="1108"/>
                </a:lnTo>
                <a:lnTo>
                  <a:pt x="286" y="1110"/>
                </a:lnTo>
                <a:lnTo>
                  <a:pt x="292" y="1111"/>
                </a:lnTo>
                <a:lnTo>
                  <a:pt x="299" y="1111"/>
                </a:lnTo>
                <a:lnTo>
                  <a:pt x="299" y="1111"/>
                </a:lnTo>
                <a:lnTo>
                  <a:pt x="310" y="1108"/>
                </a:lnTo>
                <a:lnTo>
                  <a:pt x="318" y="1103"/>
                </a:lnTo>
                <a:lnTo>
                  <a:pt x="323" y="1097"/>
                </a:lnTo>
                <a:lnTo>
                  <a:pt x="326" y="1090"/>
                </a:lnTo>
                <a:lnTo>
                  <a:pt x="329" y="1082"/>
                </a:lnTo>
                <a:lnTo>
                  <a:pt x="330" y="1073"/>
                </a:lnTo>
                <a:lnTo>
                  <a:pt x="329" y="1057"/>
                </a:lnTo>
                <a:lnTo>
                  <a:pt x="329" y="1057"/>
                </a:lnTo>
                <a:lnTo>
                  <a:pt x="327" y="1049"/>
                </a:lnTo>
                <a:lnTo>
                  <a:pt x="325" y="1039"/>
                </a:lnTo>
                <a:lnTo>
                  <a:pt x="317" y="1018"/>
                </a:lnTo>
                <a:lnTo>
                  <a:pt x="307" y="1000"/>
                </a:lnTo>
                <a:lnTo>
                  <a:pt x="300" y="988"/>
                </a:lnTo>
                <a:lnTo>
                  <a:pt x="300" y="988"/>
                </a:lnTo>
                <a:lnTo>
                  <a:pt x="296" y="979"/>
                </a:lnTo>
                <a:lnTo>
                  <a:pt x="292" y="971"/>
                </a:lnTo>
                <a:lnTo>
                  <a:pt x="290" y="961"/>
                </a:lnTo>
                <a:lnTo>
                  <a:pt x="290" y="961"/>
                </a:lnTo>
                <a:lnTo>
                  <a:pt x="332" y="953"/>
                </a:lnTo>
                <a:lnTo>
                  <a:pt x="368" y="948"/>
                </a:lnTo>
                <a:lnTo>
                  <a:pt x="383" y="947"/>
                </a:lnTo>
                <a:lnTo>
                  <a:pt x="395" y="947"/>
                </a:lnTo>
                <a:lnTo>
                  <a:pt x="395" y="947"/>
                </a:lnTo>
                <a:lnTo>
                  <a:pt x="405" y="946"/>
                </a:lnTo>
                <a:lnTo>
                  <a:pt x="416" y="944"/>
                </a:lnTo>
                <a:lnTo>
                  <a:pt x="427" y="940"/>
                </a:lnTo>
                <a:lnTo>
                  <a:pt x="437" y="934"/>
                </a:lnTo>
                <a:lnTo>
                  <a:pt x="445" y="928"/>
                </a:lnTo>
                <a:lnTo>
                  <a:pt x="454" y="921"/>
                </a:lnTo>
                <a:lnTo>
                  <a:pt x="460" y="914"/>
                </a:lnTo>
                <a:lnTo>
                  <a:pt x="463" y="906"/>
                </a:lnTo>
                <a:lnTo>
                  <a:pt x="463" y="906"/>
                </a:lnTo>
                <a:lnTo>
                  <a:pt x="463" y="901"/>
                </a:lnTo>
                <a:lnTo>
                  <a:pt x="463" y="893"/>
                </a:lnTo>
                <a:lnTo>
                  <a:pt x="462" y="874"/>
                </a:lnTo>
                <a:lnTo>
                  <a:pt x="458" y="848"/>
                </a:lnTo>
                <a:lnTo>
                  <a:pt x="454" y="821"/>
                </a:lnTo>
                <a:lnTo>
                  <a:pt x="443" y="767"/>
                </a:lnTo>
                <a:lnTo>
                  <a:pt x="439" y="746"/>
                </a:lnTo>
                <a:lnTo>
                  <a:pt x="437" y="730"/>
                </a:lnTo>
                <a:lnTo>
                  <a:pt x="437" y="730"/>
                </a:lnTo>
                <a:lnTo>
                  <a:pt x="434" y="685"/>
                </a:lnTo>
                <a:lnTo>
                  <a:pt x="431" y="658"/>
                </a:lnTo>
                <a:lnTo>
                  <a:pt x="431" y="658"/>
                </a:lnTo>
                <a:lnTo>
                  <a:pt x="430" y="648"/>
                </a:lnTo>
                <a:lnTo>
                  <a:pt x="425" y="630"/>
                </a:lnTo>
                <a:lnTo>
                  <a:pt x="421" y="604"/>
                </a:lnTo>
                <a:lnTo>
                  <a:pt x="421" y="604"/>
                </a:lnTo>
                <a:lnTo>
                  <a:pt x="411" y="562"/>
                </a:lnTo>
                <a:lnTo>
                  <a:pt x="402" y="522"/>
                </a:lnTo>
                <a:lnTo>
                  <a:pt x="402" y="522"/>
                </a:lnTo>
                <a:lnTo>
                  <a:pt x="416" y="518"/>
                </a:lnTo>
                <a:lnTo>
                  <a:pt x="435" y="512"/>
                </a:lnTo>
                <a:lnTo>
                  <a:pt x="435" y="512"/>
                </a:lnTo>
                <a:lnTo>
                  <a:pt x="442" y="509"/>
                </a:lnTo>
                <a:lnTo>
                  <a:pt x="449" y="505"/>
                </a:lnTo>
                <a:lnTo>
                  <a:pt x="449" y="505"/>
                </a:lnTo>
                <a:lnTo>
                  <a:pt x="463" y="496"/>
                </a:lnTo>
                <a:lnTo>
                  <a:pt x="463" y="496"/>
                </a:lnTo>
                <a:lnTo>
                  <a:pt x="470" y="492"/>
                </a:lnTo>
                <a:lnTo>
                  <a:pt x="478" y="489"/>
                </a:lnTo>
                <a:lnTo>
                  <a:pt x="478" y="489"/>
                </a:lnTo>
                <a:lnTo>
                  <a:pt x="481" y="487"/>
                </a:lnTo>
                <a:lnTo>
                  <a:pt x="483" y="484"/>
                </a:lnTo>
                <a:lnTo>
                  <a:pt x="487" y="476"/>
                </a:lnTo>
                <a:lnTo>
                  <a:pt x="490" y="465"/>
                </a:lnTo>
                <a:lnTo>
                  <a:pt x="490" y="465"/>
                </a:lnTo>
                <a:lnTo>
                  <a:pt x="511" y="444"/>
                </a:lnTo>
                <a:lnTo>
                  <a:pt x="527" y="428"/>
                </a:lnTo>
                <a:lnTo>
                  <a:pt x="531" y="424"/>
                </a:lnTo>
                <a:lnTo>
                  <a:pt x="533" y="421"/>
                </a:lnTo>
                <a:lnTo>
                  <a:pt x="533" y="421"/>
                </a:lnTo>
                <a:lnTo>
                  <a:pt x="527" y="420"/>
                </a:lnTo>
                <a:lnTo>
                  <a:pt x="516" y="418"/>
                </a:lnTo>
                <a:lnTo>
                  <a:pt x="502" y="417"/>
                </a:lnTo>
                <a:lnTo>
                  <a:pt x="497" y="388"/>
                </a:lnTo>
                <a:lnTo>
                  <a:pt x="497" y="388"/>
                </a:lnTo>
                <a:lnTo>
                  <a:pt x="497" y="368"/>
                </a:lnTo>
                <a:lnTo>
                  <a:pt x="500" y="331"/>
                </a:lnTo>
                <a:lnTo>
                  <a:pt x="500" y="331"/>
                </a:lnTo>
                <a:lnTo>
                  <a:pt x="500" y="321"/>
                </a:lnTo>
                <a:lnTo>
                  <a:pt x="498" y="309"/>
                </a:lnTo>
                <a:lnTo>
                  <a:pt x="494" y="286"/>
                </a:lnTo>
                <a:lnTo>
                  <a:pt x="488" y="266"/>
                </a:lnTo>
                <a:lnTo>
                  <a:pt x="485" y="259"/>
                </a:lnTo>
                <a:lnTo>
                  <a:pt x="483" y="254"/>
                </a:lnTo>
                <a:lnTo>
                  <a:pt x="483" y="254"/>
                </a:lnTo>
                <a:lnTo>
                  <a:pt x="470" y="237"/>
                </a:lnTo>
                <a:lnTo>
                  <a:pt x="461" y="226"/>
                </a:lnTo>
                <a:lnTo>
                  <a:pt x="461" y="226"/>
                </a:lnTo>
                <a:lnTo>
                  <a:pt x="456" y="191"/>
                </a:lnTo>
                <a:lnTo>
                  <a:pt x="450" y="167"/>
                </a:lnTo>
                <a:lnTo>
                  <a:pt x="448" y="156"/>
                </a:lnTo>
                <a:lnTo>
                  <a:pt x="444" y="149"/>
                </a:lnTo>
                <a:lnTo>
                  <a:pt x="444" y="149"/>
                </a:lnTo>
                <a:lnTo>
                  <a:pt x="417" y="111"/>
                </a:lnTo>
                <a:lnTo>
                  <a:pt x="417" y="111"/>
                </a:lnTo>
                <a:lnTo>
                  <a:pt x="412" y="99"/>
                </a:lnTo>
                <a:lnTo>
                  <a:pt x="408" y="86"/>
                </a:lnTo>
                <a:lnTo>
                  <a:pt x="401" y="71"/>
                </a:lnTo>
                <a:lnTo>
                  <a:pt x="392" y="55"/>
                </a:lnTo>
                <a:lnTo>
                  <a:pt x="382" y="39"/>
                </a:lnTo>
                <a:lnTo>
                  <a:pt x="376" y="32"/>
                </a:lnTo>
                <a:lnTo>
                  <a:pt x="370" y="26"/>
                </a:lnTo>
                <a:lnTo>
                  <a:pt x="364" y="20"/>
                </a:lnTo>
                <a:lnTo>
                  <a:pt x="357" y="17"/>
                </a:lnTo>
                <a:lnTo>
                  <a:pt x="357" y="17"/>
                </a:lnTo>
                <a:lnTo>
                  <a:pt x="345" y="11"/>
                </a:lnTo>
                <a:lnTo>
                  <a:pt x="333" y="6"/>
                </a:lnTo>
                <a:lnTo>
                  <a:pt x="323" y="3"/>
                </a:lnTo>
                <a:lnTo>
                  <a:pt x="313" y="2"/>
                </a:lnTo>
                <a:lnTo>
                  <a:pt x="305" y="0"/>
                </a:lnTo>
                <a:lnTo>
                  <a:pt x="298" y="0"/>
                </a:lnTo>
                <a:lnTo>
                  <a:pt x="292" y="2"/>
                </a:lnTo>
                <a:lnTo>
                  <a:pt x="289" y="3"/>
                </a:lnTo>
                <a:lnTo>
                  <a:pt x="289" y="3"/>
                </a:lnTo>
                <a:lnTo>
                  <a:pt x="265" y="12"/>
                </a:lnTo>
                <a:lnTo>
                  <a:pt x="244" y="22"/>
                </a:lnTo>
                <a:lnTo>
                  <a:pt x="244" y="22"/>
                </a:lnTo>
                <a:lnTo>
                  <a:pt x="237" y="24"/>
                </a:lnTo>
                <a:lnTo>
                  <a:pt x="226" y="30"/>
                </a:lnTo>
                <a:lnTo>
                  <a:pt x="221" y="32"/>
                </a:lnTo>
                <a:lnTo>
                  <a:pt x="217" y="37"/>
                </a:lnTo>
                <a:lnTo>
                  <a:pt x="212" y="42"/>
                </a:lnTo>
                <a:lnTo>
                  <a:pt x="207" y="46"/>
                </a:lnTo>
                <a:lnTo>
                  <a:pt x="207" y="46"/>
                </a:lnTo>
                <a:lnTo>
                  <a:pt x="201" y="59"/>
                </a:lnTo>
                <a:lnTo>
                  <a:pt x="197" y="72"/>
                </a:lnTo>
                <a:lnTo>
                  <a:pt x="193" y="83"/>
                </a:lnTo>
                <a:lnTo>
                  <a:pt x="191" y="88"/>
                </a:lnTo>
                <a:lnTo>
                  <a:pt x="191" y="88"/>
                </a:lnTo>
                <a:lnTo>
                  <a:pt x="187" y="91"/>
                </a:lnTo>
                <a:lnTo>
                  <a:pt x="184" y="96"/>
                </a:lnTo>
                <a:lnTo>
                  <a:pt x="179" y="104"/>
                </a:lnTo>
                <a:lnTo>
                  <a:pt x="179" y="104"/>
                </a:lnTo>
                <a:close/>
                <a:moveTo>
                  <a:pt x="239" y="744"/>
                </a:moveTo>
                <a:lnTo>
                  <a:pt x="239" y="744"/>
                </a:lnTo>
                <a:lnTo>
                  <a:pt x="261" y="775"/>
                </a:lnTo>
                <a:lnTo>
                  <a:pt x="278" y="797"/>
                </a:lnTo>
                <a:lnTo>
                  <a:pt x="284" y="808"/>
                </a:lnTo>
                <a:lnTo>
                  <a:pt x="286" y="814"/>
                </a:lnTo>
                <a:lnTo>
                  <a:pt x="286" y="814"/>
                </a:lnTo>
                <a:lnTo>
                  <a:pt x="289" y="819"/>
                </a:lnTo>
                <a:lnTo>
                  <a:pt x="290" y="822"/>
                </a:lnTo>
                <a:lnTo>
                  <a:pt x="294" y="827"/>
                </a:lnTo>
                <a:lnTo>
                  <a:pt x="296" y="829"/>
                </a:lnTo>
                <a:lnTo>
                  <a:pt x="296" y="830"/>
                </a:lnTo>
                <a:lnTo>
                  <a:pt x="294" y="832"/>
                </a:lnTo>
                <a:lnTo>
                  <a:pt x="291" y="833"/>
                </a:lnTo>
                <a:lnTo>
                  <a:pt x="291" y="833"/>
                </a:lnTo>
                <a:lnTo>
                  <a:pt x="281" y="836"/>
                </a:lnTo>
                <a:lnTo>
                  <a:pt x="270" y="839"/>
                </a:lnTo>
                <a:lnTo>
                  <a:pt x="239" y="845"/>
                </a:lnTo>
                <a:lnTo>
                  <a:pt x="239" y="845"/>
                </a:lnTo>
                <a:lnTo>
                  <a:pt x="217" y="849"/>
                </a:lnTo>
                <a:lnTo>
                  <a:pt x="207" y="852"/>
                </a:lnTo>
                <a:lnTo>
                  <a:pt x="207" y="852"/>
                </a:lnTo>
                <a:lnTo>
                  <a:pt x="199" y="854"/>
                </a:lnTo>
                <a:lnTo>
                  <a:pt x="195" y="855"/>
                </a:lnTo>
                <a:lnTo>
                  <a:pt x="195" y="855"/>
                </a:lnTo>
                <a:lnTo>
                  <a:pt x="205" y="819"/>
                </a:lnTo>
                <a:lnTo>
                  <a:pt x="212" y="790"/>
                </a:lnTo>
                <a:lnTo>
                  <a:pt x="215" y="768"/>
                </a:lnTo>
                <a:lnTo>
                  <a:pt x="215" y="768"/>
                </a:lnTo>
                <a:lnTo>
                  <a:pt x="217" y="762"/>
                </a:lnTo>
                <a:lnTo>
                  <a:pt x="220" y="756"/>
                </a:lnTo>
                <a:lnTo>
                  <a:pt x="224" y="753"/>
                </a:lnTo>
                <a:lnTo>
                  <a:pt x="228" y="749"/>
                </a:lnTo>
                <a:lnTo>
                  <a:pt x="235" y="746"/>
                </a:lnTo>
                <a:lnTo>
                  <a:pt x="239" y="744"/>
                </a:lnTo>
                <a:lnTo>
                  <a:pt x="239" y="7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4CEC93F3-8B22-4416-967F-738CBD8B0842}"/>
              </a:ext>
            </a:extLst>
          </p:cNvPr>
          <p:cNvSpPr>
            <a:spLocks/>
          </p:cNvSpPr>
          <p:nvPr/>
        </p:nvSpPr>
        <p:spPr bwMode="auto">
          <a:xfrm>
            <a:off x="2688526" y="4659225"/>
            <a:ext cx="839829" cy="1652456"/>
          </a:xfrm>
          <a:custGeom>
            <a:avLst/>
            <a:gdLst>
              <a:gd name="T0" fmla="*/ 117 w 741"/>
              <a:gd name="T1" fmla="*/ 117 h 1458"/>
              <a:gd name="T2" fmla="*/ 106 w 741"/>
              <a:gd name="T3" fmla="*/ 157 h 1458"/>
              <a:gd name="T4" fmla="*/ 99 w 741"/>
              <a:gd name="T5" fmla="*/ 196 h 1458"/>
              <a:gd name="T6" fmla="*/ 89 w 741"/>
              <a:gd name="T7" fmla="*/ 229 h 1458"/>
              <a:gd name="T8" fmla="*/ 106 w 741"/>
              <a:gd name="T9" fmla="*/ 298 h 1458"/>
              <a:gd name="T10" fmla="*/ 132 w 741"/>
              <a:gd name="T11" fmla="*/ 326 h 1458"/>
              <a:gd name="T12" fmla="*/ 106 w 741"/>
              <a:gd name="T13" fmla="*/ 406 h 1458"/>
              <a:gd name="T14" fmla="*/ 58 w 741"/>
              <a:gd name="T15" fmla="*/ 505 h 1458"/>
              <a:gd name="T16" fmla="*/ 46 w 741"/>
              <a:gd name="T17" fmla="*/ 618 h 1458"/>
              <a:gd name="T18" fmla="*/ 32 w 741"/>
              <a:gd name="T19" fmla="*/ 776 h 1458"/>
              <a:gd name="T20" fmla="*/ 0 w 741"/>
              <a:gd name="T21" fmla="*/ 858 h 1458"/>
              <a:gd name="T22" fmla="*/ 23 w 741"/>
              <a:gd name="T23" fmla="*/ 932 h 1458"/>
              <a:gd name="T24" fmla="*/ 64 w 741"/>
              <a:gd name="T25" fmla="*/ 961 h 1458"/>
              <a:gd name="T26" fmla="*/ 155 w 741"/>
              <a:gd name="T27" fmla="*/ 1039 h 1458"/>
              <a:gd name="T28" fmla="*/ 171 w 741"/>
              <a:gd name="T29" fmla="*/ 1122 h 1458"/>
              <a:gd name="T30" fmla="*/ 198 w 741"/>
              <a:gd name="T31" fmla="*/ 1168 h 1458"/>
              <a:gd name="T32" fmla="*/ 202 w 741"/>
              <a:gd name="T33" fmla="*/ 1275 h 1458"/>
              <a:gd name="T34" fmla="*/ 174 w 741"/>
              <a:gd name="T35" fmla="*/ 1293 h 1458"/>
              <a:gd name="T36" fmla="*/ 104 w 741"/>
              <a:gd name="T37" fmla="*/ 1332 h 1458"/>
              <a:gd name="T38" fmla="*/ 50 w 741"/>
              <a:gd name="T39" fmla="*/ 1366 h 1458"/>
              <a:gd name="T40" fmla="*/ 38 w 741"/>
              <a:gd name="T41" fmla="*/ 1400 h 1458"/>
              <a:gd name="T42" fmla="*/ 77 w 741"/>
              <a:gd name="T43" fmla="*/ 1446 h 1458"/>
              <a:gd name="T44" fmla="*/ 129 w 741"/>
              <a:gd name="T45" fmla="*/ 1458 h 1458"/>
              <a:gd name="T46" fmla="*/ 207 w 741"/>
              <a:gd name="T47" fmla="*/ 1441 h 1458"/>
              <a:gd name="T48" fmla="*/ 323 w 741"/>
              <a:gd name="T49" fmla="*/ 1398 h 1458"/>
              <a:gd name="T50" fmla="*/ 364 w 741"/>
              <a:gd name="T51" fmla="*/ 1385 h 1458"/>
              <a:gd name="T52" fmla="*/ 380 w 741"/>
              <a:gd name="T53" fmla="*/ 1369 h 1458"/>
              <a:gd name="T54" fmla="*/ 373 w 741"/>
              <a:gd name="T55" fmla="*/ 1218 h 1458"/>
              <a:gd name="T56" fmla="*/ 422 w 741"/>
              <a:gd name="T57" fmla="*/ 1211 h 1458"/>
              <a:gd name="T58" fmla="*/ 471 w 741"/>
              <a:gd name="T59" fmla="*/ 1217 h 1458"/>
              <a:gd name="T60" fmla="*/ 494 w 741"/>
              <a:gd name="T61" fmla="*/ 1191 h 1458"/>
              <a:gd name="T62" fmla="*/ 509 w 741"/>
              <a:gd name="T63" fmla="*/ 1141 h 1458"/>
              <a:gd name="T64" fmla="*/ 485 w 741"/>
              <a:gd name="T65" fmla="*/ 1116 h 1458"/>
              <a:gd name="T66" fmla="*/ 415 w 741"/>
              <a:gd name="T67" fmla="*/ 1083 h 1458"/>
              <a:gd name="T68" fmla="*/ 404 w 741"/>
              <a:gd name="T69" fmla="*/ 1050 h 1458"/>
              <a:gd name="T70" fmla="*/ 375 w 741"/>
              <a:gd name="T71" fmla="*/ 1012 h 1458"/>
              <a:gd name="T72" fmla="*/ 379 w 741"/>
              <a:gd name="T73" fmla="*/ 954 h 1458"/>
              <a:gd name="T74" fmla="*/ 431 w 741"/>
              <a:gd name="T75" fmla="*/ 820 h 1458"/>
              <a:gd name="T76" fmla="*/ 529 w 741"/>
              <a:gd name="T77" fmla="*/ 847 h 1458"/>
              <a:gd name="T78" fmla="*/ 632 w 741"/>
              <a:gd name="T79" fmla="*/ 851 h 1458"/>
              <a:gd name="T80" fmla="*/ 656 w 741"/>
              <a:gd name="T81" fmla="*/ 840 h 1458"/>
              <a:gd name="T82" fmla="*/ 706 w 741"/>
              <a:gd name="T83" fmla="*/ 685 h 1458"/>
              <a:gd name="T84" fmla="*/ 737 w 741"/>
              <a:gd name="T85" fmla="*/ 559 h 1458"/>
              <a:gd name="T86" fmla="*/ 737 w 741"/>
              <a:gd name="T87" fmla="*/ 418 h 1458"/>
              <a:gd name="T88" fmla="*/ 713 w 741"/>
              <a:gd name="T89" fmla="*/ 296 h 1458"/>
              <a:gd name="T90" fmla="*/ 690 w 741"/>
              <a:gd name="T91" fmla="*/ 270 h 1458"/>
              <a:gd name="T92" fmla="*/ 649 w 741"/>
              <a:gd name="T93" fmla="*/ 254 h 1458"/>
              <a:gd name="T94" fmla="*/ 556 w 741"/>
              <a:gd name="T95" fmla="*/ 243 h 1458"/>
              <a:gd name="T96" fmla="*/ 504 w 741"/>
              <a:gd name="T97" fmla="*/ 243 h 1458"/>
              <a:gd name="T98" fmla="*/ 460 w 741"/>
              <a:gd name="T99" fmla="*/ 273 h 1458"/>
              <a:gd name="T100" fmla="*/ 411 w 741"/>
              <a:gd name="T101" fmla="*/ 182 h 1458"/>
              <a:gd name="T102" fmla="*/ 382 w 741"/>
              <a:gd name="T103" fmla="*/ 143 h 1458"/>
              <a:gd name="T104" fmla="*/ 371 w 741"/>
              <a:gd name="T105" fmla="*/ 101 h 1458"/>
              <a:gd name="T106" fmla="*/ 358 w 741"/>
              <a:gd name="T107" fmla="*/ 64 h 1458"/>
              <a:gd name="T108" fmla="*/ 310 w 741"/>
              <a:gd name="T109" fmla="*/ 22 h 1458"/>
              <a:gd name="T110" fmla="*/ 253 w 741"/>
              <a:gd name="T111" fmla="*/ 3 h 1458"/>
              <a:gd name="T112" fmla="*/ 202 w 741"/>
              <a:gd name="T113" fmla="*/ 10 h 1458"/>
              <a:gd name="T114" fmla="*/ 168 w 741"/>
              <a:gd name="T115" fmla="*/ 24 h 1458"/>
              <a:gd name="T116" fmla="*/ 148 w 741"/>
              <a:gd name="T117" fmla="*/ 63 h 1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1" h="1458">
                <a:moveTo>
                  <a:pt x="148" y="63"/>
                </a:moveTo>
                <a:lnTo>
                  <a:pt x="148" y="63"/>
                </a:lnTo>
                <a:lnTo>
                  <a:pt x="132" y="89"/>
                </a:lnTo>
                <a:lnTo>
                  <a:pt x="121" y="109"/>
                </a:lnTo>
                <a:lnTo>
                  <a:pt x="117" y="117"/>
                </a:lnTo>
                <a:lnTo>
                  <a:pt x="115" y="122"/>
                </a:lnTo>
                <a:lnTo>
                  <a:pt x="115" y="122"/>
                </a:lnTo>
                <a:lnTo>
                  <a:pt x="110" y="141"/>
                </a:lnTo>
                <a:lnTo>
                  <a:pt x="106" y="150"/>
                </a:lnTo>
                <a:lnTo>
                  <a:pt x="106" y="157"/>
                </a:lnTo>
                <a:lnTo>
                  <a:pt x="106" y="157"/>
                </a:lnTo>
                <a:lnTo>
                  <a:pt x="105" y="166"/>
                </a:lnTo>
                <a:lnTo>
                  <a:pt x="103" y="177"/>
                </a:lnTo>
                <a:lnTo>
                  <a:pt x="99" y="196"/>
                </a:lnTo>
                <a:lnTo>
                  <a:pt x="99" y="196"/>
                </a:lnTo>
                <a:lnTo>
                  <a:pt x="97" y="203"/>
                </a:lnTo>
                <a:lnTo>
                  <a:pt x="92" y="212"/>
                </a:lnTo>
                <a:lnTo>
                  <a:pt x="89" y="222"/>
                </a:lnTo>
                <a:lnTo>
                  <a:pt x="89" y="226"/>
                </a:lnTo>
                <a:lnTo>
                  <a:pt x="89" y="229"/>
                </a:lnTo>
                <a:lnTo>
                  <a:pt x="89" y="229"/>
                </a:lnTo>
                <a:lnTo>
                  <a:pt x="92" y="240"/>
                </a:lnTo>
                <a:lnTo>
                  <a:pt x="95" y="245"/>
                </a:lnTo>
                <a:lnTo>
                  <a:pt x="95" y="245"/>
                </a:lnTo>
                <a:lnTo>
                  <a:pt x="106" y="298"/>
                </a:lnTo>
                <a:lnTo>
                  <a:pt x="106" y="298"/>
                </a:lnTo>
                <a:lnTo>
                  <a:pt x="108" y="301"/>
                </a:lnTo>
                <a:lnTo>
                  <a:pt x="111" y="306"/>
                </a:lnTo>
                <a:lnTo>
                  <a:pt x="119" y="315"/>
                </a:lnTo>
                <a:lnTo>
                  <a:pt x="132" y="326"/>
                </a:lnTo>
                <a:lnTo>
                  <a:pt x="132" y="326"/>
                </a:lnTo>
                <a:lnTo>
                  <a:pt x="123" y="359"/>
                </a:lnTo>
                <a:lnTo>
                  <a:pt x="115" y="386"/>
                </a:lnTo>
                <a:lnTo>
                  <a:pt x="110" y="398"/>
                </a:lnTo>
                <a:lnTo>
                  <a:pt x="106" y="406"/>
                </a:lnTo>
                <a:lnTo>
                  <a:pt x="106" y="406"/>
                </a:lnTo>
                <a:lnTo>
                  <a:pt x="81" y="458"/>
                </a:lnTo>
                <a:lnTo>
                  <a:pt x="66" y="486"/>
                </a:lnTo>
                <a:lnTo>
                  <a:pt x="58" y="505"/>
                </a:lnTo>
                <a:lnTo>
                  <a:pt x="58" y="505"/>
                </a:lnTo>
                <a:lnTo>
                  <a:pt x="56" y="513"/>
                </a:lnTo>
                <a:lnTo>
                  <a:pt x="53" y="528"/>
                </a:lnTo>
                <a:lnTo>
                  <a:pt x="51" y="564"/>
                </a:lnTo>
                <a:lnTo>
                  <a:pt x="46" y="618"/>
                </a:lnTo>
                <a:lnTo>
                  <a:pt x="46" y="618"/>
                </a:lnTo>
                <a:lnTo>
                  <a:pt x="49" y="636"/>
                </a:lnTo>
                <a:lnTo>
                  <a:pt x="55" y="669"/>
                </a:lnTo>
                <a:lnTo>
                  <a:pt x="62" y="715"/>
                </a:lnTo>
                <a:lnTo>
                  <a:pt x="62" y="715"/>
                </a:lnTo>
                <a:lnTo>
                  <a:pt x="32" y="776"/>
                </a:lnTo>
                <a:lnTo>
                  <a:pt x="12" y="822"/>
                </a:lnTo>
                <a:lnTo>
                  <a:pt x="4" y="840"/>
                </a:lnTo>
                <a:lnTo>
                  <a:pt x="0" y="851"/>
                </a:lnTo>
                <a:lnTo>
                  <a:pt x="0" y="851"/>
                </a:lnTo>
                <a:lnTo>
                  <a:pt x="0" y="858"/>
                </a:lnTo>
                <a:lnTo>
                  <a:pt x="1" y="867"/>
                </a:lnTo>
                <a:lnTo>
                  <a:pt x="7" y="889"/>
                </a:lnTo>
                <a:lnTo>
                  <a:pt x="16" y="913"/>
                </a:lnTo>
                <a:lnTo>
                  <a:pt x="23" y="932"/>
                </a:lnTo>
                <a:lnTo>
                  <a:pt x="23" y="932"/>
                </a:lnTo>
                <a:lnTo>
                  <a:pt x="25" y="935"/>
                </a:lnTo>
                <a:lnTo>
                  <a:pt x="27" y="939"/>
                </a:lnTo>
                <a:lnTo>
                  <a:pt x="38" y="946"/>
                </a:lnTo>
                <a:lnTo>
                  <a:pt x="51" y="954"/>
                </a:lnTo>
                <a:lnTo>
                  <a:pt x="64" y="961"/>
                </a:lnTo>
                <a:lnTo>
                  <a:pt x="90" y="973"/>
                </a:lnTo>
                <a:lnTo>
                  <a:pt x="102" y="977"/>
                </a:lnTo>
                <a:lnTo>
                  <a:pt x="154" y="1030"/>
                </a:lnTo>
                <a:lnTo>
                  <a:pt x="154" y="1030"/>
                </a:lnTo>
                <a:lnTo>
                  <a:pt x="155" y="1039"/>
                </a:lnTo>
                <a:lnTo>
                  <a:pt x="156" y="1064"/>
                </a:lnTo>
                <a:lnTo>
                  <a:pt x="158" y="1078"/>
                </a:lnTo>
                <a:lnTo>
                  <a:pt x="161" y="1093"/>
                </a:lnTo>
                <a:lnTo>
                  <a:pt x="165" y="1109"/>
                </a:lnTo>
                <a:lnTo>
                  <a:pt x="171" y="1122"/>
                </a:lnTo>
                <a:lnTo>
                  <a:pt x="171" y="1122"/>
                </a:lnTo>
                <a:lnTo>
                  <a:pt x="183" y="1141"/>
                </a:lnTo>
                <a:lnTo>
                  <a:pt x="190" y="1151"/>
                </a:lnTo>
                <a:lnTo>
                  <a:pt x="195" y="1159"/>
                </a:lnTo>
                <a:lnTo>
                  <a:pt x="198" y="1168"/>
                </a:lnTo>
                <a:lnTo>
                  <a:pt x="198" y="1168"/>
                </a:lnTo>
                <a:lnTo>
                  <a:pt x="224" y="1263"/>
                </a:lnTo>
                <a:lnTo>
                  <a:pt x="224" y="1263"/>
                </a:lnTo>
                <a:lnTo>
                  <a:pt x="220" y="1267"/>
                </a:lnTo>
                <a:lnTo>
                  <a:pt x="202" y="1275"/>
                </a:lnTo>
                <a:lnTo>
                  <a:pt x="202" y="1275"/>
                </a:lnTo>
                <a:lnTo>
                  <a:pt x="193" y="1280"/>
                </a:lnTo>
                <a:lnTo>
                  <a:pt x="185" y="1284"/>
                </a:lnTo>
                <a:lnTo>
                  <a:pt x="174" y="1293"/>
                </a:lnTo>
                <a:lnTo>
                  <a:pt x="174" y="1293"/>
                </a:lnTo>
                <a:lnTo>
                  <a:pt x="144" y="1312"/>
                </a:lnTo>
                <a:lnTo>
                  <a:pt x="123" y="1322"/>
                </a:lnTo>
                <a:lnTo>
                  <a:pt x="114" y="1328"/>
                </a:lnTo>
                <a:lnTo>
                  <a:pt x="104" y="1332"/>
                </a:lnTo>
                <a:lnTo>
                  <a:pt x="104" y="1332"/>
                </a:lnTo>
                <a:lnTo>
                  <a:pt x="85" y="1340"/>
                </a:lnTo>
                <a:lnTo>
                  <a:pt x="75" y="1346"/>
                </a:lnTo>
                <a:lnTo>
                  <a:pt x="66" y="1352"/>
                </a:lnTo>
                <a:lnTo>
                  <a:pt x="57" y="1359"/>
                </a:lnTo>
                <a:lnTo>
                  <a:pt x="50" y="1366"/>
                </a:lnTo>
                <a:lnTo>
                  <a:pt x="44" y="1374"/>
                </a:lnTo>
                <a:lnTo>
                  <a:pt x="40" y="1382"/>
                </a:lnTo>
                <a:lnTo>
                  <a:pt x="40" y="1382"/>
                </a:lnTo>
                <a:lnTo>
                  <a:pt x="38" y="1391"/>
                </a:lnTo>
                <a:lnTo>
                  <a:pt x="38" y="1400"/>
                </a:lnTo>
                <a:lnTo>
                  <a:pt x="40" y="1411"/>
                </a:lnTo>
                <a:lnTo>
                  <a:pt x="45" y="1420"/>
                </a:lnTo>
                <a:lnTo>
                  <a:pt x="53" y="1429"/>
                </a:lnTo>
                <a:lnTo>
                  <a:pt x="63" y="1438"/>
                </a:lnTo>
                <a:lnTo>
                  <a:pt x="77" y="1446"/>
                </a:lnTo>
                <a:lnTo>
                  <a:pt x="92" y="1452"/>
                </a:lnTo>
                <a:lnTo>
                  <a:pt x="92" y="1452"/>
                </a:lnTo>
                <a:lnTo>
                  <a:pt x="102" y="1454"/>
                </a:lnTo>
                <a:lnTo>
                  <a:pt x="111" y="1457"/>
                </a:lnTo>
                <a:lnTo>
                  <a:pt x="129" y="1458"/>
                </a:lnTo>
                <a:lnTo>
                  <a:pt x="145" y="1457"/>
                </a:lnTo>
                <a:lnTo>
                  <a:pt x="162" y="1455"/>
                </a:lnTo>
                <a:lnTo>
                  <a:pt x="176" y="1452"/>
                </a:lnTo>
                <a:lnTo>
                  <a:pt x="189" y="1448"/>
                </a:lnTo>
                <a:lnTo>
                  <a:pt x="207" y="1441"/>
                </a:lnTo>
                <a:lnTo>
                  <a:pt x="207" y="1441"/>
                </a:lnTo>
                <a:lnTo>
                  <a:pt x="231" y="1431"/>
                </a:lnTo>
                <a:lnTo>
                  <a:pt x="269" y="1416"/>
                </a:lnTo>
                <a:lnTo>
                  <a:pt x="308" y="1402"/>
                </a:lnTo>
                <a:lnTo>
                  <a:pt x="323" y="1398"/>
                </a:lnTo>
                <a:lnTo>
                  <a:pt x="334" y="1395"/>
                </a:lnTo>
                <a:lnTo>
                  <a:pt x="334" y="1395"/>
                </a:lnTo>
                <a:lnTo>
                  <a:pt x="341" y="1393"/>
                </a:lnTo>
                <a:lnTo>
                  <a:pt x="349" y="1391"/>
                </a:lnTo>
                <a:lnTo>
                  <a:pt x="364" y="1385"/>
                </a:lnTo>
                <a:lnTo>
                  <a:pt x="369" y="1381"/>
                </a:lnTo>
                <a:lnTo>
                  <a:pt x="374" y="1376"/>
                </a:lnTo>
                <a:lnTo>
                  <a:pt x="378" y="1373"/>
                </a:lnTo>
                <a:lnTo>
                  <a:pt x="380" y="1369"/>
                </a:lnTo>
                <a:lnTo>
                  <a:pt x="380" y="1369"/>
                </a:lnTo>
                <a:lnTo>
                  <a:pt x="380" y="1362"/>
                </a:lnTo>
                <a:lnTo>
                  <a:pt x="379" y="1352"/>
                </a:lnTo>
                <a:lnTo>
                  <a:pt x="374" y="1325"/>
                </a:lnTo>
                <a:lnTo>
                  <a:pt x="365" y="1288"/>
                </a:lnTo>
                <a:lnTo>
                  <a:pt x="373" y="1218"/>
                </a:lnTo>
                <a:lnTo>
                  <a:pt x="373" y="1218"/>
                </a:lnTo>
                <a:lnTo>
                  <a:pt x="392" y="1214"/>
                </a:lnTo>
                <a:lnTo>
                  <a:pt x="413" y="1209"/>
                </a:lnTo>
                <a:lnTo>
                  <a:pt x="413" y="1209"/>
                </a:lnTo>
                <a:lnTo>
                  <a:pt x="422" y="1211"/>
                </a:lnTo>
                <a:lnTo>
                  <a:pt x="439" y="1216"/>
                </a:lnTo>
                <a:lnTo>
                  <a:pt x="448" y="1218"/>
                </a:lnTo>
                <a:lnTo>
                  <a:pt x="458" y="1218"/>
                </a:lnTo>
                <a:lnTo>
                  <a:pt x="467" y="1218"/>
                </a:lnTo>
                <a:lnTo>
                  <a:pt x="471" y="1217"/>
                </a:lnTo>
                <a:lnTo>
                  <a:pt x="474" y="1216"/>
                </a:lnTo>
                <a:lnTo>
                  <a:pt x="474" y="1216"/>
                </a:lnTo>
                <a:lnTo>
                  <a:pt x="481" y="1210"/>
                </a:lnTo>
                <a:lnTo>
                  <a:pt x="487" y="1202"/>
                </a:lnTo>
                <a:lnTo>
                  <a:pt x="494" y="1191"/>
                </a:lnTo>
                <a:lnTo>
                  <a:pt x="500" y="1180"/>
                </a:lnTo>
                <a:lnTo>
                  <a:pt x="505" y="1168"/>
                </a:lnTo>
                <a:lnTo>
                  <a:pt x="509" y="1156"/>
                </a:lnTo>
                <a:lnTo>
                  <a:pt x="510" y="1145"/>
                </a:lnTo>
                <a:lnTo>
                  <a:pt x="509" y="1141"/>
                </a:lnTo>
                <a:lnTo>
                  <a:pt x="507" y="1137"/>
                </a:lnTo>
                <a:lnTo>
                  <a:pt x="507" y="1137"/>
                </a:lnTo>
                <a:lnTo>
                  <a:pt x="502" y="1130"/>
                </a:lnTo>
                <a:lnTo>
                  <a:pt x="494" y="1123"/>
                </a:lnTo>
                <a:lnTo>
                  <a:pt x="485" y="1116"/>
                </a:lnTo>
                <a:lnTo>
                  <a:pt x="476" y="1110"/>
                </a:lnTo>
                <a:lnTo>
                  <a:pt x="458" y="1101"/>
                </a:lnTo>
                <a:lnTo>
                  <a:pt x="451" y="1097"/>
                </a:lnTo>
                <a:lnTo>
                  <a:pt x="415" y="1083"/>
                </a:lnTo>
                <a:lnTo>
                  <a:pt x="415" y="1083"/>
                </a:lnTo>
                <a:lnTo>
                  <a:pt x="413" y="1070"/>
                </a:lnTo>
                <a:lnTo>
                  <a:pt x="411" y="1060"/>
                </a:lnTo>
                <a:lnTo>
                  <a:pt x="408" y="1056"/>
                </a:lnTo>
                <a:lnTo>
                  <a:pt x="408" y="1056"/>
                </a:lnTo>
                <a:lnTo>
                  <a:pt x="404" y="1050"/>
                </a:lnTo>
                <a:lnTo>
                  <a:pt x="395" y="1038"/>
                </a:lnTo>
                <a:lnTo>
                  <a:pt x="386" y="1026"/>
                </a:lnTo>
                <a:lnTo>
                  <a:pt x="380" y="1019"/>
                </a:lnTo>
                <a:lnTo>
                  <a:pt x="380" y="1019"/>
                </a:lnTo>
                <a:lnTo>
                  <a:pt x="375" y="1012"/>
                </a:lnTo>
                <a:lnTo>
                  <a:pt x="367" y="1001"/>
                </a:lnTo>
                <a:lnTo>
                  <a:pt x="358" y="986"/>
                </a:lnTo>
                <a:lnTo>
                  <a:pt x="358" y="986"/>
                </a:lnTo>
                <a:lnTo>
                  <a:pt x="369" y="971"/>
                </a:lnTo>
                <a:lnTo>
                  <a:pt x="379" y="954"/>
                </a:lnTo>
                <a:lnTo>
                  <a:pt x="388" y="935"/>
                </a:lnTo>
                <a:lnTo>
                  <a:pt x="388" y="935"/>
                </a:lnTo>
                <a:lnTo>
                  <a:pt x="400" y="906"/>
                </a:lnTo>
                <a:lnTo>
                  <a:pt x="414" y="868"/>
                </a:lnTo>
                <a:lnTo>
                  <a:pt x="431" y="820"/>
                </a:lnTo>
                <a:lnTo>
                  <a:pt x="431" y="820"/>
                </a:lnTo>
                <a:lnTo>
                  <a:pt x="445" y="825"/>
                </a:lnTo>
                <a:lnTo>
                  <a:pt x="481" y="836"/>
                </a:lnTo>
                <a:lnTo>
                  <a:pt x="505" y="842"/>
                </a:lnTo>
                <a:lnTo>
                  <a:pt x="529" y="847"/>
                </a:lnTo>
                <a:lnTo>
                  <a:pt x="553" y="852"/>
                </a:lnTo>
                <a:lnTo>
                  <a:pt x="576" y="853"/>
                </a:lnTo>
                <a:lnTo>
                  <a:pt x="576" y="853"/>
                </a:lnTo>
                <a:lnTo>
                  <a:pt x="610" y="852"/>
                </a:lnTo>
                <a:lnTo>
                  <a:pt x="632" y="851"/>
                </a:lnTo>
                <a:lnTo>
                  <a:pt x="641" y="849"/>
                </a:lnTo>
                <a:lnTo>
                  <a:pt x="647" y="847"/>
                </a:lnTo>
                <a:lnTo>
                  <a:pt x="651" y="843"/>
                </a:lnTo>
                <a:lnTo>
                  <a:pt x="656" y="840"/>
                </a:lnTo>
                <a:lnTo>
                  <a:pt x="656" y="840"/>
                </a:lnTo>
                <a:lnTo>
                  <a:pt x="658" y="836"/>
                </a:lnTo>
                <a:lnTo>
                  <a:pt x="662" y="829"/>
                </a:lnTo>
                <a:lnTo>
                  <a:pt x="669" y="812"/>
                </a:lnTo>
                <a:lnTo>
                  <a:pt x="685" y="755"/>
                </a:lnTo>
                <a:lnTo>
                  <a:pt x="706" y="685"/>
                </a:lnTo>
                <a:lnTo>
                  <a:pt x="724" y="621"/>
                </a:lnTo>
                <a:lnTo>
                  <a:pt x="724" y="621"/>
                </a:lnTo>
                <a:lnTo>
                  <a:pt x="729" y="605"/>
                </a:lnTo>
                <a:lnTo>
                  <a:pt x="731" y="590"/>
                </a:lnTo>
                <a:lnTo>
                  <a:pt x="737" y="559"/>
                </a:lnTo>
                <a:lnTo>
                  <a:pt x="740" y="528"/>
                </a:lnTo>
                <a:lnTo>
                  <a:pt x="741" y="498"/>
                </a:lnTo>
                <a:lnTo>
                  <a:pt x="741" y="471"/>
                </a:lnTo>
                <a:lnTo>
                  <a:pt x="740" y="447"/>
                </a:lnTo>
                <a:lnTo>
                  <a:pt x="737" y="418"/>
                </a:lnTo>
                <a:lnTo>
                  <a:pt x="737" y="418"/>
                </a:lnTo>
                <a:lnTo>
                  <a:pt x="734" y="390"/>
                </a:lnTo>
                <a:lnTo>
                  <a:pt x="727" y="349"/>
                </a:lnTo>
                <a:lnTo>
                  <a:pt x="717" y="311"/>
                </a:lnTo>
                <a:lnTo>
                  <a:pt x="713" y="296"/>
                </a:lnTo>
                <a:lnTo>
                  <a:pt x="711" y="292"/>
                </a:lnTo>
                <a:lnTo>
                  <a:pt x="709" y="288"/>
                </a:lnTo>
                <a:lnTo>
                  <a:pt x="709" y="288"/>
                </a:lnTo>
                <a:lnTo>
                  <a:pt x="701" y="280"/>
                </a:lnTo>
                <a:lnTo>
                  <a:pt x="690" y="270"/>
                </a:lnTo>
                <a:lnTo>
                  <a:pt x="681" y="262"/>
                </a:lnTo>
                <a:lnTo>
                  <a:pt x="671" y="258"/>
                </a:lnTo>
                <a:lnTo>
                  <a:pt x="671" y="258"/>
                </a:lnTo>
                <a:lnTo>
                  <a:pt x="662" y="255"/>
                </a:lnTo>
                <a:lnTo>
                  <a:pt x="649" y="254"/>
                </a:lnTo>
                <a:lnTo>
                  <a:pt x="612" y="252"/>
                </a:lnTo>
                <a:lnTo>
                  <a:pt x="612" y="252"/>
                </a:lnTo>
                <a:lnTo>
                  <a:pt x="601" y="250"/>
                </a:lnTo>
                <a:lnTo>
                  <a:pt x="586" y="248"/>
                </a:lnTo>
                <a:lnTo>
                  <a:pt x="556" y="243"/>
                </a:lnTo>
                <a:lnTo>
                  <a:pt x="527" y="240"/>
                </a:lnTo>
                <a:lnTo>
                  <a:pt x="517" y="239"/>
                </a:lnTo>
                <a:lnTo>
                  <a:pt x="510" y="240"/>
                </a:lnTo>
                <a:lnTo>
                  <a:pt x="510" y="240"/>
                </a:lnTo>
                <a:lnTo>
                  <a:pt x="504" y="243"/>
                </a:lnTo>
                <a:lnTo>
                  <a:pt x="497" y="249"/>
                </a:lnTo>
                <a:lnTo>
                  <a:pt x="483" y="263"/>
                </a:lnTo>
                <a:lnTo>
                  <a:pt x="466" y="282"/>
                </a:lnTo>
                <a:lnTo>
                  <a:pt x="466" y="282"/>
                </a:lnTo>
                <a:lnTo>
                  <a:pt x="460" y="273"/>
                </a:lnTo>
                <a:lnTo>
                  <a:pt x="451" y="253"/>
                </a:lnTo>
                <a:lnTo>
                  <a:pt x="451" y="253"/>
                </a:lnTo>
                <a:lnTo>
                  <a:pt x="440" y="235"/>
                </a:lnTo>
                <a:lnTo>
                  <a:pt x="425" y="208"/>
                </a:lnTo>
                <a:lnTo>
                  <a:pt x="411" y="182"/>
                </a:lnTo>
                <a:lnTo>
                  <a:pt x="402" y="166"/>
                </a:lnTo>
                <a:lnTo>
                  <a:pt x="402" y="166"/>
                </a:lnTo>
                <a:lnTo>
                  <a:pt x="399" y="161"/>
                </a:lnTo>
                <a:lnTo>
                  <a:pt x="394" y="155"/>
                </a:lnTo>
                <a:lnTo>
                  <a:pt x="382" y="143"/>
                </a:lnTo>
                <a:lnTo>
                  <a:pt x="367" y="129"/>
                </a:lnTo>
                <a:lnTo>
                  <a:pt x="367" y="129"/>
                </a:lnTo>
                <a:lnTo>
                  <a:pt x="368" y="123"/>
                </a:lnTo>
                <a:lnTo>
                  <a:pt x="371" y="109"/>
                </a:lnTo>
                <a:lnTo>
                  <a:pt x="371" y="101"/>
                </a:lnTo>
                <a:lnTo>
                  <a:pt x="371" y="92"/>
                </a:lnTo>
                <a:lnTo>
                  <a:pt x="369" y="85"/>
                </a:lnTo>
                <a:lnTo>
                  <a:pt x="367" y="78"/>
                </a:lnTo>
                <a:lnTo>
                  <a:pt x="367" y="78"/>
                </a:lnTo>
                <a:lnTo>
                  <a:pt x="358" y="64"/>
                </a:lnTo>
                <a:lnTo>
                  <a:pt x="343" y="49"/>
                </a:lnTo>
                <a:lnTo>
                  <a:pt x="335" y="41"/>
                </a:lnTo>
                <a:lnTo>
                  <a:pt x="327" y="33"/>
                </a:lnTo>
                <a:lnTo>
                  <a:pt x="319" y="26"/>
                </a:lnTo>
                <a:lnTo>
                  <a:pt x="310" y="22"/>
                </a:lnTo>
                <a:lnTo>
                  <a:pt x="310" y="22"/>
                </a:lnTo>
                <a:lnTo>
                  <a:pt x="300" y="17"/>
                </a:lnTo>
                <a:lnTo>
                  <a:pt x="289" y="12"/>
                </a:lnTo>
                <a:lnTo>
                  <a:pt x="264" y="5"/>
                </a:lnTo>
                <a:lnTo>
                  <a:pt x="253" y="3"/>
                </a:lnTo>
                <a:lnTo>
                  <a:pt x="242" y="0"/>
                </a:lnTo>
                <a:lnTo>
                  <a:pt x="234" y="0"/>
                </a:lnTo>
                <a:lnTo>
                  <a:pt x="227" y="2"/>
                </a:lnTo>
                <a:lnTo>
                  <a:pt x="227" y="2"/>
                </a:lnTo>
                <a:lnTo>
                  <a:pt x="202" y="10"/>
                </a:lnTo>
                <a:lnTo>
                  <a:pt x="190" y="15"/>
                </a:lnTo>
                <a:lnTo>
                  <a:pt x="181" y="19"/>
                </a:lnTo>
                <a:lnTo>
                  <a:pt x="181" y="19"/>
                </a:lnTo>
                <a:lnTo>
                  <a:pt x="171" y="23"/>
                </a:lnTo>
                <a:lnTo>
                  <a:pt x="168" y="24"/>
                </a:lnTo>
                <a:lnTo>
                  <a:pt x="165" y="28"/>
                </a:lnTo>
                <a:lnTo>
                  <a:pt x="165" y="28"/>
                </a:lnTo>
                <a:lnTo>
                  <a:pt x="156" y="41"/>
                </a:lnTo>
                <a:lnTo>
                  <a:pt x="152" y="48"/>
                </a:lnTo>
                <a:lnTo>
                  <a:pt x="148" y="6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D0F36499-4047-4725-8A9F-AD61D3F106AD}"/>
              </a:ext>
            </a:extLst>
          </p:cNvPr>
          <p:cNvSpPr>
            <a:spLocks/>
          </p:cNvSpPr>
          <p:nvPr/>
        </p:nvSpPr>
        <p:spPr bwMode="auto">
          <a:xfrm>
            <a:off x="4653097" y="4659225"/>
            <a:ext cx="649161" cy="1702908"/>
          </a:xfrm>
          <a:custGeom>
            <a:avLst/>
            <a:gdLst>
              <a:gd name="T0" fmla="*/ 40 w 499"/>
              <a:gd name="T1" fmla="*/ 161 h 1309"/>
              <a:gd name="T2" fmla="*/ 4 w 499"/>
              <a:gd name="T3" fmla="*/ 358 h 1309"/>
              <a:gd name="T4" fmla="*/ 16 w 499"/>
              <a:gd name="T5" fmla="*/ 607 h 1309"/>
              <a:gd name="T6" fmla="*/ 28 w 499"/>
              <a:gd name="T7" fmla="*/ 635 h 1309"/>
              <a:gd name="T8" fmla="*/ 51 w 499"/>
              <a:gd name="T9" fmla="*/ 704 h 1309"/>
              <a:gd name="T10" fmla="*/ 86 w 499"/>
              <a:gd name="T11" fmla="*/ 715 h 1309"/>
              <a:gd name="T12" fmla="*/ 88 w 499"/>
              <a:gd name="T13" fmla="*/ 704 h 1309"/>
              <a:gd name="T14" fmla="*/ 97 w 499"/>
              <a:gd name="T15" fmla="*/ 701 h 1309"/>
              <a:gd name="T16" fmla="*/ 88 w 499"/>
              <a:gd name="T17" fmla="*/ 672 h 1309"/>
              <a:gd name="T18" fmla="*/ 84 w 499"/>
              <a:gd name="T19" fmla="*/ 624 h 1309"/>
              <a:gd name="T20" fmla="*/ 84 w 499"/>
              <a:gd name="T21" fmla="*/ 604 h 1309"/>
              <a:gd name="T22" fmla="*/ 84 w 499"/>
              <a:gd name="T23" fmla="*/ 548 h 1309"/>
              <a:gd name="T24" fmla="*/ 134 w 499"/>
              <a:gd name="T25" fmla="*/ 627 h 1309"/>
              <a:gd name="T26" fmla="*/ 145 w 499"/>
              <a:gd name="T27" fmla="*/ 654 h 1309"/>
              <a:gd name="T28" fmla="*/ 197 w 499"/>
              <a:gd name="T29" fmla="*/ 790 h 1309"/>
              <a:gd name="T30" fmla="*/ 228 w 499"/>
              <a:gd name="T31" fmla="*/ 974 h 1309"/>
              <a:gd name="T32" fmla="*/ 240 w 499"/>
              <a:gd name="T33" fmla="*/ 1067 h 1309"/>
              <a:gd name="T34" fmla="*/ 248 w 499"/>
              <a:gd name="T35" fmla="*/ 1169 h 1309"/>
              <a:gd name="T36" fmla="*/ 250 w 499"/>
              <a:gd name="T37" fmla="*/ 1190 h 1309"/>
              <a:gd name="T38" fmla="*/ 208 w 499"/>
              <a:gd name="T39" fmla="*/ 1254 h 1309"/>
              <a:gd name="T40" fmla="*/ 193 w 499"/>
              <a:gd name="T41" fmla="*/ 1287 h 1309"/>
              <a:gd name="T42" fmla="*/ 244 w 499"/>
              <a:gd name="T43" fmla="*/ 1308 h 1309"/>
              <a:gd name="T44" fmla="*/ 296 w 499"/>
              <a:gd name="T45" fmla="*/ 1307 h 1309"/>
              <a:gd name="T46" fmla="*/ 333 w 499"/>
              <a:gd name="T47" fmla="*/ 1255 h 1309"/>
              <a:gd name="T48" fmla="*/ 353 w 499"/>
              <a:gd name="T49" fmla="*/ 1232 h 1309"/>
              <a:gd name="T50" fmla="*/ 348 w 499"/>
              <a:gd name="T51" fmla="*/ 1177 h 1309"/>
              <a:gd name="T52" fmla="*/ 353 w 499"/>
              <a:gd name="T53" fmla="*/ 1146 h 1309"/>
              <a:gd name="T54" fmla="*/ 356 w 499"/>
              <a:gd name="T55" fmla="*/ 1072 h 1309"/>
              <a:gd name="T56" fmla="*/ 390 w 499"/>
              <a:gd name="T57" fmla="*/ 1052 h 1309"/>
              <a:gd name="T58" fmla="*/ 396 w 499"/>
              <a:gd name="T59" fmla="*/ 1023 h 1309"/>
              <a:gd name="T60" fmla="*/ 388 w 499"/>
              <a:gd name="T61" fmla="*/ 997 h 1309"/>
              <a:gd name="T62" fmla="*/ 365 w 499"/>
              <a:gd name="T63" fmla="*/ 932 h 1309"/>
              <a:gd name="T64" fmla="*/ 348 w 499"/>
              <a:gd name="T65" fmla="*/ 843 h 1309"/>
              <a:gd name="T66" fmla="*/ 356 w 499"/>
              <a:gd name="T67" fmla="*/ 804 h 1309"/>
              <a:gd name="T68" fmla="*/ 389 w 499"/>
              <a:gd name="T69" fmla="*/ 681 h 1309"/>
              <a:gd name="T70" fmla="*/ 390 w 499"/>
              <a:gd name="T71" fmla="*/ 715 h 1309"/>
              <a:gd name="T72" fmla="*/ 407 w 499"/>
              <a:gd name="T73" fmla="*/ 683 h 1309"/>
              <a:gd name="T74" fmla="*/ 406 w 499"/>
              <a:gd name="T75" fmla="*/ 735 h 1309"/>
              <a:gd name="T76" fmla="*/ 420 w 499"/>
              <a:gd name="T77" fmla="*/ 738 h 1309"/>
              <a:gd name="T78" fmla="*/ 447 w 499"/>
              <a:gd name="T79" fmla="*/ 729 h 1309"/>
              <a:gd name="T80" fmla="*/ 472 w 499"/>
              <a:gd name="T81" fmla="*/ 671 h 1309"/>
              <a:gd name="T82" fmla="*/ 478 w 499"/>
              <a:gd name="T83" fmla="*/ 627 h 1309"/>
              <a:gd name="T84" fmla="*/ 496 w 499"/>
              <a:gd name="T85" fmla="*/ 550 h 1309"/>
              <a:gd name="T86" fmla="*/ 473 w 499"/>
              <a:gd name="T87" fmla="*/ 432 h 1309"/>
              <a:gd name="T88" fmla="*/ 496 w 499"/>
              <a:gd name="T89" fmla="*/ 419 h 1309"/>
              <a:gd name="T90" fmla="*/ 478 w 499"/>
              <a:gd name="T91" fmla="*/ 334 h 1309"/>
              <a:gd name="T92" fmla="*/ 427 w 499"/>
              <a:gd name="T93" fmla="*/ 241 h 1309"/>
              <a:gd name="T94" fmla="*/ 376 w 499"/>
              <a:gd name="T95" fmla="*/ 147 h 1309"/>
              <a:gd name="T96" fmla="*/ 313 w 499"/>
              <a:gd name="T97" fmla="*/ 122 h 1309"/>
              <a:gd name="T98" fmla="*/ 232 w 499"/>
              <a:gd name="T99" fmla="*/ 114 h 1309"/>
              <a:gd name="T100" fmla="*/ 222 w 499"/>
              <a:gd name="T101" fmla="*/ 99 h 1309"/>
              <a:gd name="T102" fmla="*/ 221 w 499"/>
              <a:gd name="T103" fmla="*/ 48 h 1309"/>
              <a:gd name="T104" fmla="*/ 199 w 499"/>
              <a:gd name="T105" fmla="*/ 23 h 1309"/>
              <a:gd name="T106" fmla="*/ 165 w 499"/>
              <a:gd name="T107" fmla="*/ 3 h 1309"/>
              <a:gd name="T108" fmla="*/ 128 w 499"/>
              <a:gd name="T109" fmla="*/ 1 h 1309"/>
              <a:gd name="T110" fmla="*/ 107 w 499"/>
              <a:gd name="T111" fmla="*/ 13 h 1309"/>
              <a:gd name="T112" fmla="*/ 74 w 499"/>
              <a:gd name="T113" fmla="*/ 41 h 1309"/>
              <a:gd name="T114" fmla="*/ 66 w 499"/>
              <a:gd name="T115" fmla="*/ 67 h 1309"/>
              <a:gd name="T116" fmla="*/ 69 w 499"/>
              <a:gd name="T117" fmla="*/ 103 h 1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9" h="1309">
                <a:moveTo>
                  <a:pt x="74" y="141"/>
                </a:moveTo>
                <a:lnTo>
                  <a:pt x="74" y="141"/>
                </a:lnTo>
                <a:lnTo>
                  <a:pt x="62" y="147"/>
                </a:lnTo>
                <a:lnTo>
                  <a:pt x="51" y="154"/>
                </a:lnTo>
                <a:lnTo>
                  <a:pt x="40" y="161"/>
                </a:lnTo>
                <a:lnTo>
                  <a:pt x="40" y="161"/>
                </a:lnTo>
                <a:lnTo>
                  <a:pt x="36" y="165"/>
                </a:lnTo>
                <a:lnTo>
                  <a:pt x="34" y="174"/>
                </a:lnTo>
                <a:lnTo>
                  <a:pt x="27" y="201"/>
                </a:lnTo>
                <a:lnTo>
                  <a:pt x="20" y="238"/>
                </a:lnTo>
                <a:lnTo>
                  <a:pt x="13" y="280"/>
                </a:lnTo>
                <a:lnTo>
                  <a:pt x="4" y="358"/>
                </a:lnTo>
                <a:lnTo>
                  <a:pt x="0" y="387"/>
                </a:lnTo>
                <a:lnTo>
                  <a:pt x="0" y="401"/>
                </a:lnTo>
                <a:lnTo>
                  <a:pt x="0" y="401"/>
                </a:lnTo>
                <a:lnTo>
                  <a:pt x="13" y="572"/>
                </a:lnTo>
                <a:lnTo>
                  <a:pt x="13" y="572"/>
                </a:lnTo>
                <a:lnTo>
                  <a:pt x="16" y="607"/>
                </a:lnTo>
                <a:lnTo>
                  <a:pt x="16" y="622"/>
                </a:lnTo>
                <a:lnTo>
                  <a:pt x="17" y="629"/>
                </a:lnTo>
                <a:lnTo>
                  <a:pt x="17" y="629"/>
                </a:lnTo>
                <a:lnTo>
                  <a:pt x="19" y="633"/>
                </a:lnTo>
                <a:lnTo>
                  <a:pt x="23" y="634"/>
                </a:lnTo>
                <a:lnTo>
                  <a:pt x="28" y="635"/>
                </a:lnTo>
                <a:lnTo>
                  <a:pt x="28" y="635"/>
                </a:lnTo>
                <a:lnTo>
                  <a:pt x="33" y="660"/>
                </a:lnTo>
                <a:lnTo>
                  <a:pt x="40" y="689"/>
                </a:lnTo>
                <a:lnTo>
                  <a:pt x="40" y="689"/>
                </a:lnTo>
                <a:lnTo>
                  <a:pt x="43" y="695"/>
                </a:lnTo>
                <a:lnTo>
                  <a:pt x="51" y="704"/>
                </a:lnTo>
                <a:lnTo>
                  <a:pt x="60" y="711"/>
                </a:lnTo>
                <a:lnTo>
                  <a:pt x="66" y="714"/>
                </a:lnTo>
                <a:lnTo>
                  <a:pt x="71" y="715"/>
                </a:lnTo>
                <a:lnTo>
                  <a:pt x="71" y="715"/>
                </a:lnTo>
                <a:lnTo>
                  <a:pt x="80" y="716"/>
                </a:lnTo>
                <a:lnTo>
                  <a:pt x="86" y="715"/>
                </a:lnTo>
                <a:lnTo>
                  <a:pt x="89" y="712"/>
                </a:lnTo>
                <a:lnTo>
                  <a:pt x="91" y="710"/>
                </a:lnTo>
                <a:lnTo>
                  <a:pt x="91" y="710"/>
                </a:lnTo>
                <a:lnTo>
                  <a:pt x="91" y="706"/>
                </a:lnTo>
                <a:lnTo>
                  <a:pt x="89" y="705"/>
                </a:lnTo>
                <a:lnTo>
                  <a:pt x="88" y="704"/>
                </a:lnTo>
                <a:lnTo>
                  <a:pt x="88" y="704"/>
                </a:lnTo>
                <a:lnTo>
                  <a:pt x="89" y="704"/>
                </a:lnTo>
                <a:lnTo>
                  <a:pt x="93" y="704"/>
                </a:lnTo>
                <a:lnTo>
                  <a:pt x="94" y="704"/>
                </a:lnTo>
                <a:lnTo>
                  <a:pt x="95" y="703"/>
                </a:lnTo>
                <a:lnTo>
                  <a:pt x="97" y="701"/>
                </a:lnTo>
                <a:lnTo>
                  <a:pt x="97" y="698"/>
                </a:lnTo>
                <a:lnTo>
                  <a:pt x="97" y="698"/>
                </a:lnTo>
                <a:lnTo>
                  <a:pt x="95" y="691"/>
                </a:lnTo>
                <a:lnTo>
                  <a:pt x="93" y="685"/>
                </a:lnTo>
                <a:lnTo>
                  <a:pt x="88" y="672"/>
                </a:lnTo>
                <a:lnTo>
                  <a:pt x="88" y="672"/>
                </a:lnTo>
                <a:lnTo>
                  <a:pt x="86" y="663"/>
                </a:lnTo>
                <a:lnTo>
                  <a:pt x="82" y="650"/>
                </a:lnTo>
                <a:lnTo>
                  <a:pt x="80" y="633"/>
                </a:lnTo>
                <a:lnTo>
                  <a:pt x="80" y="633"/>
                </a:lnTo>
                <a:lnTo>
                  <a:pt x="82" y="628"/>
                </a:lnTo>
                <a:lnTo>
                  <a:pt x="84" y="624"/>
                </a:lnTo>
                <a:lnTo>
                  <a:pt x="84" y="621"/>
                </a:lnTo>
                <a:lnTo>
                  <a:pt x="84" y="621"/>
                </a:lnTo>
                <a:lnTo>
                  <a:pt x="86" y="614"/>
                </a:lnTo>
                <a:lnTo>
                  <a:pt x="86" y="610"/>
                </a:lnTo>
                <a:lnTo>
                  <a:pt x="84" y="604"/>
                </a:lnTo>
                <a:lnTo>
                  <a:pt x="84" y="604"/>
                </a:lnTo>
                <a:lnTo>
                  <a:pt x="81" y="587"/>
                </a:lnTo>
                <a:lnTo>
                  <a:pt x="80" y="570"/>
                </a:lnTo>
                <a:lnTo>
                  <a:pt x="80" y="570"/>
                </a:lnTo>
                <a:lnTo>
                  <a:pt x="80" y="565"/>
                </a:lnTo>
                <a:lnTo>
                  <a:pt x="81" y="560"/>
                </a:lnTo>
                <a:lnTo>
                  <a:pt x="84" y="548"/>
                </a:lnTo>
                <a:lnTo>
                  <a:pt x="91" y="530"/>
                </a:lnTo>
                <a:lnTo>
                  <a:pt x="91" y="530"/>
                </a:lnTo>
                <a:lnTo>
                  <a:pt x="94" y="520"/>
                </a:lnTo>
                <a:lnTo>
                  <a:pt x="101" y="506"/>
                </a:lnTo>
                <a:lnTo>
                  <a:pt x="111" y="486"/>
                </a:lnTo>
                <a:lnTo>
                  <a:pt x="134" y="627"/>
                </a:lnTo>
                <a:lnTo>
                  <a:pt x="134" y="627"/>
                </a:lnTo>
                <a:lnTo>
                  <a:pt x="136" y="635"/>
                </a:lnTo>
                <a:lnTo>
                  <a:pt x="139" y="643"/>
                </a:lnTo>
                <a:lnTo>
                  <a:pt x="139" y="643"/>
                </a:lnTo>
                <a:lnTo>
                  <a:pt x="141" y="648"/>
                </a:lnTo>
                <a:lnTo>
                  <a:pt x="145" y="654"/>
                </a:lnTo>
                <a:lnTo>
                  <a:pt x="149" y="660"/>
                </a:lnTo>
                <a:lnTo>
                  <a:pt x="151" y="664"/>
                </a:lnTo>
                <a:lnTo>
                  <a:pt x="151" y="664"/>
                </a:lnTo>
                <a:lnTo>
                  <a:pt x="157" y="683"/>
                </a:lnTo>
                <a:lnTo>
                  <a:pt x="173" y="724"/>
                </a:lnTo>
                <a:lnTo>
                  <a:pt x="197" y="790"/>
                </a:lnTo>
                <a:lnTo>
                  <a:pt x="197" y="790"/>
                </a:lnTo>
                <a:lnTo>
                  <a:pt x="210" y="830"/>
                </a:lnTo>
                <a:lnTo>
                  <a:pt x="210" y="830"/>
                </a:lnTo>
                <a:lnTo>
                  <a:pt x="216" y="930"/>
                </a:lnTo>
                <a:lnTo>
                  <a:pt x="216" y="930"/>
                </a:lnTo>
                <a:lnTo>
                  <a:pt x="228" y="974"/>
                </a:lnTo>
                <a:lnTo>
                  <a:pt x="235" y="1007"/>
                </a:lnTo>
                <a:lnTo>
                  <a:pt x="238" y="1019"/>
                </a:lnTo>
                <a:lnTo>
                  <a:pt x="239" y="1026"/>
                </a:lnTo>
                <a:lnTo>
                  <a:pt x="239" y="1026"/>
                </a:lnTo>
                <a:lnTo>
                  <a:pt x="240" y="1053"/>
                </a:lnTo>
                <a:lnTo>
                  <a:pt x="240" y="1067"/>
                </a:lnTo>
                <a:lnTo>
                  <a:pt x="239" y="1078"/>
                </a:lnTo>
                <a:lnTo>
                  <a:pt x="239" y="1078"/>
                </a:lnTo>
                <a:lnTo>
                  <a:pt x="239" y="1084"/>
                </a:lnTo>
                <a:lnTo>
                  <a:pt x="239" y="1096"/>
                </a:lnTo>
                <a:lnTo>
                  <a:pt x="243" y="1127"/>
                </a:lnTo>
                <a:lnTo>
                  <a:pt x="248" y="1169"/>
                </a:lnTo>
                <a:lnTo>
                  <a:pt x="256" y="1175"/>
                </a:lnTo>
                <a:lnTo>
                  <a:pt x="256" y="1175"/>
                </a:lnTo>
                <a:lnTo>
                  <a:pt x="256" y="1175"/>
                </a:lnTo>
                <a:lnTo>
                  <a:pt x="256" y="1175"/>
                </a:lnTo>
                <a:lnTo>
                  <a:pt x="250" y="1190"/>
                </a:lnTo>
                <a:lnTo>
                  <a:pt x="250" y="1190"/>
                </a:lnTo>
                <a:lnTo>
                  <a:pt x="246" y="1200"/>
                </a:lnTo>
                <a:lnTo>
                  <a:pt x="243" y="1210"/>
                </a:lnTo>
                <a:lnTo>
                  <a:pt x="238" y="1218"/>
                </a:lnTo>
                <a:lnTo>
                  <a:pt x="231" y="1229"/>
                </a:lnTo>
                <a:lnTo>
                  <a:pt x="231" y="1229"/>
                </a:lnTo>
                <a:lnTo>
                  <a:pt x="208" y="1254"/>
                </a:lnTo>
                <a:lnTo>
                  <a:pt x="198" y="1264"/>
                </a:lnTo>
                <a:lnTo>
                  <a:pt x="196" y="1268"/>
                </a:lnTo>
                <a:lnTo>
                  <a:pt x="193" y="1272"/>
                </a:lnTo>
                <a:lnTo>
                  <a:pt x="193" y="1272"/>
                </a:lnTo>
                <a:lnTo>
                  <a:pt x="193" y="1279"/>
                </a:lnTo>
                <a:lnTo>
                  <a:pt x="193" y="1287"/>
                </a:lnTo>
                <a:lnTo>
                  <a:pt x="197" y="1301"/>
                </a:lnTo>
                <a:lnTo>
                  <a:pt x="197" y="1301"/>
                </a:lnTo>
                <a:lnTo>
                  <a:pt x="198" y="1302"/>
                </a:lnTo>
                <a:lnTo>
                  <a:pt x="200" y="1303"/>
                </a:lnTo>
                <a:lnTo>
                  <a:pt x="211" y="1304"/>
                </a:lnTo>
                <a:lnTo>
                  <a:pt x="244" y="1308"/>
                </a:lnTo>
                <a:lnTo>
                  <a:pt x="262" y="1309"/>
                </a:lnTo>
                <a:lnTo>
                  <a:pt x="278" y="1309"/>
                </a:lnTo>
                <a:lnTo>
                  <a:pt x="290" y="1308"/>
                </a:lnTo>
                <a:lnTo>
                  <a:pt x="293" y="1308"/>
                </a:lnTo>
                <a:lnTo>
                  <a:pt x="296" y="1307"/>
                </a:lnTo>
                <a:lnTo>
                  <a:pt x="296" y="1307"/>
                </a:lnTo>
                <a:lnTo>
                  <a:pt x="299" y="1302"/>
                </a:lnTo>
                <a:lnTo>
                  <a:pt x="303" y="1297"/>
                </a:lnTo>
                <a:lnTo>
                  <a:pt x="312" y="1281"/>
                </a:lnTo>
                <a:lnTo>
                  <a:pt x="322" y="1266"/>
                </a:lnTo>
                <a:lnTo>
                  <a:pt x="327" y="1260"/>
                </a:lnTo>
                <a:lnTo>
                  <a:pt x="333" y="1255"/>
                </a:lnTo>
                <a:lnTo>
                  <a:pt x="333" y="1255"/>
                </a:lnTo>
                <a:lnTo>
                  <a:pt x="343" y="1247"/>
                </a:lnTo>
                <a:lnTo>
                  <a:pt x="347" y="1244"/>
                </a:lnTo>
                <a:lnTo>
                  <a:pt x="349" y="1240"/>
                </a:lnTo>
                <a:lnTo>
                  <a:pt x="351" y="1237"/>
                </a:lnTo>
                <a:lnTo>
                  <a:pt x="353" y="1232"/>
                </a:lnTo>
                <a:lnTo>
                  <a:pt x="354" y="1227"/>
                </a:lnTo>
                <a:lnTo>
                  <a:pt x="354" y="1221"/>
                </a:lnTo>
                <a:lnTo>
                  <a:pt x="354" y="1221"/>
                </a:lnTo>
                <a:lnTo>
                  <a:pt x="350" y="1196"/>
                </a:lnTo>
                <a:lnTo>
                  <a:pt x="348" y="1177"/>
                </a:lnTo>
                <a:lnTo>
                  <a:pt x="348" y="1177"/>
                </a:lnTo>
                <a:lnTo>
                  <a:pt x="348" y="1173"/>
                </a:lnTo>
                <a:lnTo>
                  <a:pt x="350" y="1168"/>
                </a:lnTo>
                <a:lnTo>
                  <a:pt x="353" y="1163"/>
                </a:lnTo>
                <a:lnTo>
                  <a:pt x="354" y="1158"/>
                </a:lnTo>
                <a:lnTo>
                  <a:pt x="354" y="1158"/>
                </a:lnTo>
                <a:lnTo>
                  <a:pt x="353" y="1146"/>
                </a:lnTo>
                <a:lnTo>
                  <a:pt x="353" y="1139"/>
                </a:lnTo>
                <a:lnTo>
                  <a:pt x="354" y="1129"/>
                </a:lnTo>
                <a:lnTo>
                  <a:pt x="354" y="1129"/>
                </a:lnTo>
                <a:lnTo>
                  <a:pt x="355" y="1095"/>
                </a:lnTo>
                <a:lnTo>
                  <a:pt x="356" y="1072"/>
                </a:lnTo>
                <a:lnTo>
                  <a:pt x="356" y="1072"/>
                </a:lnTo>
                <a:lnTo>
                  <a:pt x="360" y="1071"/>
                </a:lnTo>
                <a:lnTo>
                  <a:pt x="368" y="1069"/>
                </a:lnTo>
                <a:lnTo>
                  <a:pt x="374" y="1066"/>
                </a:lnTo>
                <a:lnTo>
                  <a:pt x="380" y="1063"/>
                </a:lnTo>
                <a:lnTo>
                  <a:pt x="385" y="1058"/>
                </a:lnTo>
                <a:lnTo>
                  <a:pt x="390" y="1052"/>
                </a:lnTo>
                <a:lnTo>
                  <a:pt x="390" y="1052"/>
                </a:lnTo>
                <a:lnTo>
                  <a:pt x="394" y="1046"/>
                </a:lnTo>
                <a:lnTo>
                  <a:pt x="396" y="1040"/>
                </a:lnTo>
                <a:lnTo>
                  <a:pt x="397" y="1035"/>
                </a:lnTo>
                <a:lnTo>
                  <a:pt x="397" y="1030"/>
                </a:lnTo>
                <a:lnTo>
                  <a:pt x="396" y="1023"/>
                </a:lnTo>
                <a:lnTo>
                  <a:pt x="394" y="1018"/>
                </a:lnTo>
                <a:lnTo>
                  <a:pt x="394" y="1018"/>
                </a:lnTo>
                <a:lnTo>
                  <a:pt x="391" y="1013"/>
                </a:lnTo>
                <a:lnTo>
                  <a:pt x="390" y="1006"/>
                </a:lnTo>
                <a:lnTo>
                  <a:pt x="389" y="1001"/>
                </a:lnTo>
                <a:lnTo>
                  <a:pt x="388" y="997"/>
                </a:lnTo>
                <a:lnTo>
                  <a:pt x="388" y="997"/>
                </a:lnTo>
                <a:lnTo>
                  <a:pt x="384" y="995"/>
                </a:lnTo>
                <a:lnTo>
                  <a:pt x="383" y="994"/>
                </a:lnTo>
                <a:lnTo>
                  <a:pt x="382" y="993"/>
                </a:lnTo>
                <a:lnTo>
                  <a:pt x="382" y="993"/>
                </a:lnTo>
                <a:lnTo>
                  <a:pt x="365" y="932"/>
                </a:lnTo>
                <a:lnTo>
                  <a:pt x="354" y="889"/>
                </a:lnTo>
                <a:lnTo>
                  <a:pt x="348" y="863"/>
                </a:lnTo>
                <a:lnTo>
                  <a:pt x="348" y="863"/>
                </a:lnTo>
                <a:lnTo>
                  <a:pt x="347" y="855"/>
                </a:lnTo>
                <a:lnTo>
                  <a:pt x="348" y="848"/>
                </a:lnTo>
                <a:lnTo>
                  <a:pt x="348" y="843"/>
                </a:lnTo>
                <a:lnTo>
                  <a:pt x="348" y="840"/>
                </a:lnTo>
                <a:lnTo>
                  <a:pt x="348" y="840"/>
                </a:lnTo>
                <a:lnTo>
                  <a:pt x="348" y="837"/>
                </a:lnTo>
                <a:lnTo>
                  <a:pt x="349" y="827"/>
                </a:lnTo>
                <a:lnTo>
                  <a:pt x="353" y="815"/>
                </a:lnTo>
                <a:lnTo>
                  <a:pt x="356" y="804"/>
                </a:lnTo>
                <a:lnTo>
                  <a:pt x="356" y="804"/>
                </a:lnTo>
                <a:lnTo>
                  <a:pt x="363" y="778"/>
                </a:lnTo>
                <a:lnTo>
                  <a:pt x="376" y="734"/>
                </a:lnTo>
                <a:lnTo>
                  <a:pt x="390" y="675"/>
                </a:lnTo>
                <a:lnTo>
                  <a:pt x="390" y="675"/>
                </a:lnTo>
                <a:lnTo>
                  <a:pt x="389" y="681"/>
                </a:lnTo>
                <a:lnTo>
                  <a:pt x="388" y="695"/>
                </a:lnTo>
                <a:lnTo>
                  <a:pt x="386" y="703"/>
                </a:lnTo>
                <a:lnTo>
                  <a:pt x="386" y="709"/>
                </a:lnTo>
                <a:lnTo>
                  <a:pt x="388" y="714"/>
                </a:lnTo>
                <a:lnTo>
                  <a:pt x="389" y="715"/>
                </a:lnTo>
                <a:lnTo>
                  <a:pt x="390" y="715"/>
                </a:lnTo>
                <a:lnTo>
                  <a:pt x="390" y="715"/>
                </a:lnTo>
                <a:lnTo>
                  <a:pt x="394" y="714"/>
                </a:lnTo>
                <a:lnTo>
                  <a:pt x="396" y="710"/>
                </a:lnTo>
                <a:lnTo>
                  <a:pt x="402" y="699"/>
                </a:lnTo>
                <a:lnTo>
                  <a:pt x="406" y="688"/>
                </a:lnTo>
                <a:lnTo>
                  <a:pt x="407" y="683"/>
                </a:lnTo>
                <a:lnTo>
                  <a:pt x="407" y="683"/>
                </a:lnTo>
                <a:lnTo>
                  <a:pt x="413" y="710"/>
                </a:lnTo>
                <a:lnTo>
                  <a:pt x="413" y="710"/>
                </a:lnTo>
                <a:lnTo>
                  <a:pt x="412" y="715"/>
                </a:lnTo>
                <a:lnTo>
                  <a:pt x="408" y="726"/>
                </a:lnTo>
                <a:lnTo>
                  <a:pt x="406" y="735"/>
                </a:lnTo>
                <a:lnTo>
                  <a:pt x="406" y="739"/>
                </a:lnTo>
                <a:lnTo>
                  <a:pt x="407" y="741"/>
                </a:lnTo>
                <a:lnTo>
                  <a:pt x="407" y="741"/>
                </a:lnTo>
                <a:lnTo>
                  <a:pt x="409" y="741"/>
                </a:lnTo>
                <a:lnTo>
                  <a:pt x="413" y="741"/>
                </a:lnTo>
                <a:lnTo>
                  <a:pt x="420" y="738"/>
                </a:lnTo>
                <a:lnTo>
                  <a:pt x="430" y="732"/>
                </a:lnTo>
                <a:lnTo>
                  <a:pt x="430" y="732"/>
                </a:lnTo>
                <a:lnTo>
                  <a:pt x="437" y="733"/>
                </a:lnTo>
                <a:lnTo>
                  <a:pt x="443" y="732"/>
                </a:lnTo>
                <a:lnTo>
                  <a:pt x="446" y="730"/>
                </a:lnTo>
                <a:lnTo>
                  <a:pt x="447" y="729"/>
                </a:lnTo>
                <a:lnTo>
                  <a:pt x="447" y="729"/>
                </a:lnTo>
                <a:lnTo>
                  <a:pt x="460" y="707"/>
                </a:lnTo>
                <a:lnTo>
                  <a:pt x="467" y="694"/>
                </a:lnTo>
                <a:lnTo>
                  <a:pt x="470" y="687"/>
                </a:lnTo>
                <a:lnTo>
                  <a:pt x="470" y="687"/>
                </a:lnTo>
                <a:lnTo>
                  <a:pt x="472" y="671"/>
                </a:lnTo>
                <a:lnTo>
                  <a:pt x="473" y="660"/>
                </a:lnTo>
                <a:lnTo>
                  <a:pt x="473" y="641"/>
                </a:lnTo>
                <a:lnTo>
                  <a:pt x="473" y="641"/>
                </a:lnTo>
                <a:lnTo>
                  <a:pt x="475" y="639"/>
                </a:lnTo>
                <a:lnTo>
                  <a:pt x="478" y="627"/>
                </a:lnTo>
                <a:lnTo>
                  <a:pt x="478" y="627"/>
                </a:lnTo>
                <a:lnTo>
                  <a:pt x="483" y="612"/>
                </a:lnTo>
                <a:lnTo>
                  <a:pt x="487" y="593"/>
                </a:lnTo>
                <a:lnTo>
                  <a:pt x="490" y="575"/>
                </a:lnTo>
                <a:lnTo>
                  <a:pt x="493" y="564"/>
                </a:lnTo>
                <a:lnTo>
                  <a:pt x="493" y="564"/>
                </a:lnTo>
                <a:lnTo>
                  <a:pt x="496" y="550"/>
                </a:lnTo>
                <a:lnTo>
                  <a:pt x="499" y="541"/>
                </a:lnTo>
                <a:lnTo>
                  <a:pt x="499" y="541"/>
                </a:lnTo>
                <a:lnTo>
                  <a:pt x="495" y="523"/>
                </a:lnTo>
                <a:lnTo>
                  <a:pt x="487" y="486"/>
                </a:lnTo>
                <a:lnTo>
                  <a:pt x="473" y="432"/>
                </a:lnTo>
                <a:lnTo>
                  <a:pt x="473" y="432"/>
                </a:lnTo>
                <a:lnTo>
                  <a:pt x="477" y="433"/>
                </a:lnTo>
                <a:lnTo>
                  <a:pt x="481" y="433"/>
                </a:lnTo>
                <a:lnTo>
                  <a:pt x="485" y="433"/>
                </a:lnTo>
                <a:lnTo>
                  <a:pt x="490" y="431"/>
                </a:lnTo>
                <a:lnTo>
                  <a:pt x="494" y="426"/>
                </a:lnTo>
                <a:lnTo>
                  <a:pt x="496" y="419"/>
                </a:lnTo>
                <a:lnTo>
                  <a:pt x="496" y="407"/>
                </a:lnTo>
                <a:lnTo>
                  <a:pt x="496" y="407"/>
                </a:lnTo>
                <a:lnTo>
                  <a:pt x="494" y="393"/>
                </a:lnTo>
                <a:lnTo>
                  <a:pt x="492" y="380"/>
                </a:lnTo>
                <a:lnTo>
                  <a:pt x="485" y="356"/>
                </a:lnTo>
                <a:lnTo>
                  <a:pt x="478" y="334"/>
                </a:lnTo>
                <a:lnTo>
                  <a:pt x="470" y="318"/>
                </a:lnTo>
                <a:lnTo>
                  <a:pt x="470" y="318"/>
                </a:lnTo>
                <a:lnTo>
                  <a:pt x="452" y="286"/>
                </a:lnTo>
                <a:lnTo>
                  <a:pt x="440" y="265"/>
                </a:lnTo>
                <a:lnTo>
                  <a:pt x="427" y="241"/>
                </a:lnTo>
                <a:lnTo>
                  <a:pt x="427" y="241"/>
                </a:lnTo>
                <a:lnTo>
                  <a:pt x="402" y="188"/>
                </a:lnTo>
                <a:lnTo>
                  <a:pt x="391" y="167"/>
                </a:lnTo>
                <a:lnTo>
                  <a:pt x="384" y="155"/>
                </a:lnTo>
                <a:lnTo>
                  <a:pt x="384" y="155"/>
                </a:lnTo>
                <a:lnTo>
                  <a:pt x="380" y="152"/>
                </a:lnTo>
                <a:lnTo>
                  <a:pt x="376" y="147"/>
                </a:lnTo>
                <a:lnTo>
                  <a:pt x="367" y="141"/>
                </a:lnTo>
                <a:lnTo>
                  <a:pt x="357" y="136"/>
                </a:lnTo>
                <a:lnTo>
                  <a:pt x="348" y="130"/>
                </a:lnTo>
                <a:lnTo>
                  <a:pt x="337" y="126"/>
                </a:lnTo>
                <a:lnTo>
                  <a:pt x="325" y="123"/>
                </a:lnTo>
                <a:lnTo>
                  <a:pt x="313" y="122"/>
                </a:lnTo>
                <a:lnTo>
                  <a:pt x="313" y="122"/>
                </a:lnTo>
                <a:lnTo>
                  <a:pt x="268" y="119"/>
                </a:lnTo>
                <a:lnTo>
                  <a:pt x="245" y="118"/>
                </a:lnTo>
                <a:lnTo>
                  <a:pt x="231" y="118"/>
                </a:lnTo>
                <a:lnTo>
                  <a:pt x="231" y="118"/>
                </a:lnTo>
                <a:lnTo>
                  <a:pt x="232" y="114"/>
                </a:lnTo>
                <a:lnTo>
                  <a:pt x="232" y="110"/>
                </a:lnTo>
                <a:lnTo>
                  <a:pt x="231" y="103"/>
                </a:lnTo>
                <a:lnTo>
                  <a:pt x="231" y="103"/>
                </a:lnTo>
                <a:lnTo>
                  <a:pt x="227" y="100"/>
                </a:lnTo>
                <a:lnTo>
                  <a:pt x="225" y="99"/>
                </a:lnTo>
                <a:lnTo>
                  <a:pt x="222" y="99"/>
                </a:lnTo>
                <a:lnTo>
                  <a:pt x="222" y="99"/>
                </a:lnTo>
                <a:lnTo>
                  <a:pt x="222" y="99"/>
                </a:lnTo>
                <a:lnTo>
                  <a:pt x="219" y="50"/>
                </a:lnTo>
                <a:lnTo>
                  <a:pt x="219" y="50"/>
                </a:lnTo>
                <a:lnTo>
                  <a:pt x="220" y="48"/>
                </a:lnTo>
                <a:lnTo>
                  <a:pt x="221" y="48"/>
                </a:lnTo>
                <a:lnTo>
                  <a:pt x="222" y="45"/>
                </a:lnTo>
                <a:lnTo>
                  <a:pt x="221" y="43"/>
                </a:lnTo>
                <a:lnTo>
                  <a:pt x="220" y="41"/>
                </a:lnTo>
                <a:lnTo>
                  <a:pt x="210" y="32"/>
                </a:lnTo>
                <a:lnTo>
                  <a:pt x="210" y="32"/>
                </a:lnTo>
                <a:lnTo>
                  <a:pt x="199" y="23"/>
                </a:lnTo>
                <a:lnTo>
                  <a:pt x="193" y="15"/>
                </a:lnTo>
                <a:lnTo>
                  <a:pt x="187" y="10"/>
                </a:lnTo>
                <a:lnTo>
                  <a:pt x="184" y="8"/>
                </a:lnTo>
                <a:lnTo>
                  <a:pt x="179" y="7"/>
                </a:lnTo>
                <a:lnTo>
                  <a:pt x="179" y="7"/>
                </a:lnTo>
                <a:lnTo>
                  <a:pt x="165" y="3"/>
                </a:lnTo>
                <a:lnTo>
                  <a:pt x="159" y="2"/>
                </a:lnTo>
                <a:lnTo>
                  <a:pt x="153" y="1"/>
                </a:lnTo>
                <a:lnTo>
                  <a:pt x="153" y="1"/>
                </a:lnTo>
                <a:lnTo>
                  <a:pt x="140" y="0"/>
                </a:lnTo>
                <a:lnTo>
                  <a:pt x="134" y="0"/>
                </a:lnTo>
                <a:lnTo>
                  <a:pt x="128" y="1"/>
                </a:lnTo>
                <a:lnTo>
                  <a:pt x="128" y="1"/>
                </a:lnTo>
                <a:lnTo>
                  <a:pt x="123" y="3"/>
                </a:lnTo>
                <a:lnTo>
                  <a:pt x="121" y="7"/>
                </a:lnTo>
                <a:lnTo>
                  <a:pt x="116" y="9"/>
                </a:lnTo>
                <a:lnTo>
                  <a:pt x="107" y="13"/>
                </a:lnTo>
                <a:lnTo>
                  <a:pt x="107" y="13"/>
                </a:lnTo>
                <a:lnTo>
                  <a:pt x="93" y="18"/>
                </a:lnTo>
                <a:lnTo>
                  <a:pt x="89" y="20"/>
                </a:lnTo>
                <a:lnTo>
                  <a:pt x="84" y="24"/>
                </a:lnTo>
                <a:lnTo>
                  <a:pt x="84" y="24"/>
                </a:lnTo>
                <a:lnTo>
                  <a:pt x="74" y="41"/>
                </a:lnTo>
                <a:lnTo>
                  <a:pt x="74" y="41"/>
                </a:lnTo>
                <a:lnTo>
                  <a:pt x="71" y="47"/>
                </a:lnTo>
                <a:lnTo>
                  <a:pt x="70" y="50"/>
                </a:lnTo>
                <a:lnTo>
                  <a:pt x="69" y="55"/>
                </a:lnTo>
                <a:lnTo>
                  <a:pt x="68" y="61"/>
                </a:lnTo>
                <a:lnTo>
                  <a:pt x="68" y="61"/>
                </a:lnTo>
                <a:lnTo>
                  <a:pt x="66" y="67"/>
                </a:lnTo>
                <a:lnTo>
                  <a:pt x="66" y="71"/>
                </a:lnTo>
                <a:lnTo>
                  <a:pt x="65" y="82"/>
                </a:lnTo>
                <a:lnTo>
                  <a:pt x="65" y="82"/>
                </a:lnTo>
                <a:lnTo>
                  <a:pt x="65" y="88"/>
                </a:lnTo>
                <a:lnTo>
                  <a:pt x="68" y="96"/>
                </a:lnTo>
                <a:lnTo>
                  <a:pt x="69" y="103"/>
                </a:lnTo>
                <a:lnTo>
                  <a:pt x="71" y="110"/>
                </a:lnTo>
                <a:lnTo>
                  <a:pt x="74" y="1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6">
            <a:extLst>
              <a:ext uri="{FF2B5EF4-FFF2-40B4-BE49-F238E27FC236}">
                <a16:creationId xmlns:a16="http://schemas.microsoft.com/office/drawing/2014/main" id="{8D6C112C-56DA-4A34-B1C6-488F47B64866}"/>
              </a:ext>
            </a:extLst>
          </p:cNvPr>
          <p:cNvSpPr>
            <a:spLocks/>
          </p:cNvSpPr>
          <p:nvPr/>
        </p:nvSpPr>
        <p:spPr bwMode="auto">
          <a:xfrm>
            <a:off x="6440821" y="4660333"/>
            <a:ext cx="679450" cy="1701800"/>
          </a:xfrm>
          <a:custGeom>
            <a:avLst/>
            <a:gdLst>
              <a:gd name="T0" fmla="*/ 150 w 428"/>
              <a:gd name="T1" fmla="*/ 226 h 1072"/>
              <a:gd name="T2" fmla="*/ 113 w 428"/>
              <a:gd name="T3" fmla="*/ 262 h 1072"/>
              <a:gd name="T4" fmla="*/ 83 w 428"/>
              <a:gd name="T5" fmla="*/ 258 h 1072"/>
              <a:gd name="T6" fmla="*/ 44 w 428"/>
              <a:gd name="T7" fmla="*/ 250 h 1072"/>
              <a:gd name="T8" fmla="*/ 7 w 428"/>
              <a:gd name="T9" fmla="*/ 270 h 1072"/>
              <a:gd name="T10" fmla="*/ 41 w 428"/>
              <a:gd name="T11" fmla="*/ 348 h 1072"/>
              <a:gd name="T12" fmla="*/ 38 w 428"/>
              <a:gd name="T13" fmla="*/ 387 h 1072"/>
              <a:gd name="T14" fmla="*/ 38 w 428"/>
              <a:gd name="T15" fmla="*/ 434 h 1072"/>
              <a:gd name="T16" fmla="*/ 49 w 428"/>
              <a:gd name="T17" fmla="*/ 467 h 1072"/>
              <a:gd name="T18" fmla="*/ 94 w 428"/>
              <a:gd name="T19" fmla="*/ 490 h 1072"/>
              <a:gd name="T20" fmla="*/ 109 w 428"/>
              <a:gd name="T21" fmla="*/ 564 h 1072"/>
              <a:gd name="T22" fmla="*/ 127 w 428"/>
              <a:gd name="T23" fmla="*/ 786 h 1072"/>
              <a:gd name="T24" fmla="*/ 130 w 428"/>
              <a:gd name="T25" fmla="*/ 872 h 1072"/>
              <a:gd name="T26" fmla="*/ 129 w 428"/>
              <a:gd name="T27" fmla="*/ 948 h 1072"/>
              <a:gd name="T28" fmla="*/ 108 w 428"/>
              <a:gd name="T29" fmla="*/ 959 h 1072"/>
              <a:gd name="T30" fmla="*/ 94 w 428"/>
              <a:gd name="T31" fmla="*/ 994 h 1072"/>
              <a:gd name="T32" fmla="*/ 108 w 428"/>
              <a:gd name="T33" fmla="*/ 1026 h 1072"/>
              <a:gd name="T34" fmla="*/ 173 w 428"/>
              <a:gd name="T35" fmla="*/ 1071 h 1072"/>
              <a:gd name="T36" fmla="*/ 211 w 428"/>
              <a:gd name="T37" fmla="*/ 1071 h 1072"/>
              <a:gd name="T38" fmla="*/ 221 w 428"/>
              <a:gd name="T39" fmla="*/ 1059 h 1072"/>
              <a:gd name="T40" fmla="*/ 223 w 428"/>
              <a:gd name="T41" fmla="*/ 1040 h 1072"/>
              <a:gd name="T42" fmla="*/ 220 w 428"/>
              <a:gd name="T43" fmla="*/ 899 h 1072"/>
              <a:gd name="T44" fmla="*/ 223 w 428"/>
              <a:gd name="T45" fmla="*/ 829 h 1072"/>
              <a:gd name="T46" fmla="*/ 231 w 428"/>
              <a:gd name="T47" fmla="*/ 682 h 1072"/>
              <a:gd name="T48" fmla="*/ 253 w 428"/>
              <a:gd name="T49" fmla="*/ 733 h 1072"/>
              <a:gd name="T50" fmla="*/ 287 w 428"/>
              <a:gd name="T51" fmla="*/ 869 h 1072"/>
              <a:gd name="T52" fmla="*/ 284 w 428"/>
              <a:gd name="T53" fmla="*/ 954 h 1072"/>
              <a:gd name="T54" fmla="*/ 290 w 428"/>
              <a:gd name="T55" fmla="*/ 1020 h 1072"/>
              <a:gd name="T56" fmla="*/ 289 w 428"/>
              <a:gd name="T57" fmla="*/ 1057 h 1072"/>
              <a:gd name="T58" fmla="*/ 302 w 428"/>
              <a:gd name="T59" fmla="*/ 1067 h 1072"/>
              <a:gd name="T60" fmla="*/ 337 w 428"/>
              <a:gd name="T61" fmla="*/ 1055 h 1072"/>
              <a:gd name="T62" fmla="*/ 350 w 428"/>
              <a:gd name="T63" fmla="*/ 1030 h 1072"/>
              <a:gd name="T64" fmla="*/ 356 w 428"/>
              <a:gd name="T65" fmla="*/ 1015 h 1072"/>
              <a:gd name="T66" fmla="*/ 361 w 428"/>
              <a:gd name="T67" fmla="*/ 877 h 1072"/>
              <a:gd name="T68" fmla="*/ 361 w 428"/>
              <a:gd name="T69" fmla="*/ 570 h 1072"/>
              <a:gd name="T70" fmla="*/ 365 w 428"/>
              <a:gd name="T71" fmla="*/ 519 h 1072"/>
              <a:gd name="T72" fmla="*/ 380 w 428"/>
              <a:gd name="T73" fmla="*/ 464 h 1072"/>
              <a:gd name="T74" fmla="*/ 412 w 428"/>
              <a:gd name="T75" fmla="*/ 440 h 1072"/>
              <a:gd name="T76" fmla="*/ 428 w 428"/>
              <a:gd name="T77" fmla="*/ 386 h 1072"/>
              <a:gd name="T78" fmla="*/ 420 w 428"/>
              <a:gd name="T79" fmla="*/ 311 h 1072"/>
              <a:gd name="T80" fmla="*/ 385 w 428"/>
              <a:gd name="T81" fmla="*/ 204 h 1072"/>
              <a:gd name="T82" fmla="*/ 282 w 428"/>
              <a:gd name="T83" fmla="*/ 169 h 1072"/>
              <a:gd name="T84" fmla="*/ 309 w 428"/>
              <a:gd name="T85" fmla="*/ 91 h 1072"/>
              <a:gd name="T86" fmla="*/ 316 w 428"/>
              <a:gd name="T87" fmla="*/ 45 h 1072"/>
              <a:gd name="T88" fmla="*/ 260 w 428"/>
              <a:gd name="T89" fmla="*/ 8 h 1072"/>
              <a:gd name="T90" fmla="*/ 245 w 428"/>
              <a:gd name="T91" fmla="*/ 2 h 1072"/>
              <a:gd name="T92" fmla="*/ 235 w 428"/>
              <a:gd name="T93" fmla="*/ 0 h 1072"/>
              <a:gd name="T94" fmla="*/ 188 w 428"/>
              <a:gd name="T95" fmla="*/ 12 h 1072"/>
              <a:gd name="T96" fmla="*/ 178 w 428"/>
              <a:gd name="T97" fmla="*/ 15 h 1072"/>
              <a:gd name="T98" fmla="*/ 165 w 428"/>
              <a:gd name="T99" fmla="*/ 50 h 1072"/>
              <a:gd name="T100" fmla="*/ 162 w 428"/>
              <a:gd name="T101" fmla="*/ 83 h 1072"/>
              <a:gd name="T102" fmla="*/ 167 w 428"/>
              <a:gd name="T103" fmla="*/ 152 h 1072"/>
              <a:gd name="T104" fmla="*/ 190 w 428"/>
              <a:gd name="T105" fmla="*/ 176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28" h="1072">
                <a:moveTo>
                  <a:pt x="194" y="192"/>
                </a:moveTo>
                <a:lnTo>
                  <a:pt x="168" y="200"/>
                </a:lnTo>
                <a:lnTo>
                  <a:pt x="167" y="215"/>
                </a:lnTo>
                <a:lnTo>
                  <a:pt x="167" y="215"/>
                </a:lnTo>
                <a:lnTo>
                  <a:pt x="150" y="226"/>
                </a:lnTo>
                <a:lnTo>
                  <a:pt x="138" y="235"/>
                </a:lnTo>
                <a:lnTo>
                  <a:pt x="133" y="238"/>
                </a:lnTo>
                <a:lnTo>
                  <a:pt x="129" y="242"/>
                </a:lnTo>
                <a:lnTo>
                  <a:pt x="129" y="242"/>
                </a:lnTo>
                <a:lnTo>
                  <a:pt x="113" y="262"/>
                </a:lnTo>
                <a:lnTo>
                  <a:pt x="102" y="276"/>
                </a:lnTo>
                <a:lnTo>
                  <a:pt x="102" y="276"/>
                </a:lnTo>
                <a:lnTo>
                  <a:pt x="94" y="268"/>
                </a:lnTo>
                <a:lnTo>
                  <a:pt x="88" y="262"/>
                </a:lnTo>
                <a:lnTo>
                  <a:pt x="83" y="258"/>
                </a:lnTo>
                <a:lnTo>
                  <a:pt x="83" y="258"/>
                </a:lnTo>
                <a:lnTo>
                  <a:pt x="68" y="252"/>
                </a:lnTo>
                <a:lnTo>
                  <a:pt x="58" y="246"/>
                </a:lnTo>
                <a:lnTo>
                  <a:pt x="58" y="246"/>
                </a:lnTo>
                <a:lnTo>
                  <a:pt x="44" y="250"/>
                </a:lnTo>
                <a:lnTo>
                  <a:pt x="32" y="255"/>
                </a:lnTo>
                <a:lnTo>
                  <a:pt x="22" y="258"/>
                </a:lnTo>
                <a:lnTo>
                  <a:pt x="22" y="258"/>
                </a:lnTo>
                <a:lnTo>
                  <a:pt x="13" y="263"/>
                </a:lnTo>
                <a:lnTo>
                  <a:pt x="7" y="270"/>
                </a:lnTo>
                <a:lnTo>
                  <a:pt x="0" y="277"/>
                </a:lnTo>
                <a:lnTo>
                  <a:pt x="22" y="321"/>
                </a:lnTo>
                <a:lnTo>
                  <a:pt x="41" y="337"/>
                </a:lnTo>
                <a:lnTo>
                  <a:pt x="41" y="337"/>
                </a:lnTo>
                <a:lnTo>
                  <a:pt x="41" y="348"/>
                </a:lnTo>
                <a:lnTo>
                  <a:pt x="39" y="358"/>
                </a:lnTo>
                <a:lnTo>
                  <a:pt x="38" y="368"/>
                </a:lnTo>
                <a:lnTo>
                  <a:pt x="38" y="368"/>
                </a:lnTo>
                <a:lnTo>
                  <a:pt x="37" y="377"/>
                </a:lnTo>
                <a:lnTo>
                  <a:pt x="38" y="387"/>
                </a:lnTo>
                <a:lnTo>
                  <a:pt x="39" y="397"/>
                </a:lnTo>
                <a:lnTo>
                  <a:pt x="39" y="409"/>
                </a:lnTo>
                <a:lnTo>
                  <a:pt x="39" y="409"/>
                </a:lnTo>
                <a:lnTo>
                  <a:pt x="39" y="422"/>
                </a:lnTo>
                <a:lnTo>
                  <a:pt x="38" y="434"/>
                </a:lnTo>
                <a:lnTo>
                  <a:pt x="37" y="444"/>
                </a:lnTo>
                <a:lnTo>
                  <a:pt x="37" y="450"/>
                </a:lnTo>
                <a:lnTo>
                  <a:pt x="37" y="450"/>
                </a:lnTo>
                <a:lnTo>
                  <a:pt x="41" y="457"/>
                </a:lnTo>
                <a:lnTo>
                  <a:pt x="49" y="467"/>
                </a:lnTo>
                <a:lnTo>
                  <a:pt x="62" y="477"/>
                </a:lnTo>
                <a:lnTo>
                  <a:pt x="68" y="482"/>
                </a:lnTo>
                <a:lnTo>
                  <a:pt x="74" y="484"/>
                </a:lnTo>
                <a:lnTo>
                  <a:pt x="74" y="484"/>
                </a:lnTo>
                <a:lnTo>
                  <a:pt x="94" y="490"/>
                </a:lnTo>
                <a:lnTo>
                  <a:pt x="99" y="491"/>
                </a:lnTo>
                <a:lnTo>
                  <a:pt x="99" y="491"/>
                </a:lnTo>
                <a:lnTo>
                  <a:pt x="104" y="525"/>
                </a:lnTo>
                <a:lnTo>
                  <a:pt x="108" y="549"/>
                </a:lnTo>
                <a:lnTo>
                  <a:pt x="109" y="564"/>
                </a:lnTo>
                <a:lnTo>
                  <a:pt x="109" y="564"/>
                </a:lnTo>
                <a:lnTo>
                  <a:pt x="111" y="600"/>
                </a:lnTo>
                <a:lnTo>
                  <a:pt x="117" y="672"/>
                </a:lnTo>
                <a:lnTo>
                  <a:pt x="127" y="786"/>
                </a:lnTo>
                <a:lnTo>
                  <a:pt x="127" y="786"/>
                </a:lnTo>
                <a:lnTo>
                  <a:pt x="130" y="823"/>
                </a:lnTo>
                <a:lnTo>
                  <a:pt x="132" y="842"/>
                </a:lnTo>
                <a:lnTo>
                  <a:pt x="132" y="853"/>
                </a:lnTo>
                <a:lnTo>
                  <a:pt x="132" y="853"/>
                </a:lnTo>
                <a:lnTo>
                  <a:pt x="130" y="872"/>
                </a:lnTo>
                <a:lnTo>
                  <a:pt x="132" y="904"/>
                </a:lnTo>
                <a:lnTo>
                  <a:pt x="134" y="951"/>
                </a:lnTo>
                <a:lnTo>
                  <a:pt x="134" y="951"/>
                </a:lnTo>
                <a:lnTo>
                  <a:pt x="132" y="949"/>
                </a:lnTo>
                <a:lnTo>
                  <a:pt x="129" y="948"/>
                </a:lnTo>
                <a:lnTo>
                  <a:pt x="127" y="946"/>
                </a:lnTo>
                <a:lnTo>
                  <a:pt x="123" y="946"/>
                </a:lnTo>
                <a:lnTo>
                  <a:pt x="118" y="948"/>
                </a:lnTo>
                <a:lnTo>
                  <a:pt x="113" y="953"/>
                </a:lnTo>
                <a:lnTo>
                  <a:pt x="108" y="959"/>
                </a:lnTo>
                <a:lnTo>
                  <a:pt x="108" y="959"/>
                </a:lnTo>
                <a:lnTo>
                  <a:pt x="103" y="968"/>
                </a:lnTo>
                <a:lnTo>
                  <a:pt x="98" y="976"/>
                </a:lnTo>
                <a:lnTo>
                  <a:pt x="96" y="985"/>
                </a:lnTo>
                <a:lnTo>
                  <a:pt x="94" y="994"/>
                </a:lnTo>
                <a:lnTo>
                  <a:pt x="96" y="1003"/>
                </a:lnTo>
                <a:lnTo>
                  <a:pt x="97" y="1010"/>
                </a:lnTo>
                <a:lnTo>
                  <a:pt x="102" y="1019"/>
                </a:lnTo>
                <a:lnTo>
                  <a:pt x="108" y="1026"/>
                </a:lnTo>
                <a:lnTo>
                  <a:pt x="108" y="1026"/>
                </a:lnTo>
                <a:lnTo>
                  <a:pt x="124" y="1041"/>
                </a:lnTo>
                <a:lnTo>
                  <a:pt x="145" y="1056"/>
                </a:lnTo>
                <a:lnTo>
                  <a:pt x="155" y="1062"/>
                </a:lnTo>
                <a:lnTo>
                  <a:pt x="165" y="1069"/>
                </a:lnTo>
                <a:lnTo>
                  <a:pt x="173" y="1071"/>
                </a:lnTo>
                <a:lnTo>
                  <a:pt x="179" y="1072"/>
                </a:lnTo>
                <a:lnTo>
                  <a:pt x="179" y="1072"/>
                </a:lnTo>
                <a:lnTo>
                  <a:pt x="200" y="1072"/>
                </a:lnTo>
                <a:lnTo>
                  <a:pt x="209" y="1072"/>
                </a:lnTo>
                <a:lnTo>
                  <a:pt x="211" y="1071"/>
                </a:lnTo>
                <a:lnTo>
                  <a:pt x="215" y="1070"/>
                </a:lnTo>
                <a:lnTo>
                  <a:pt x="215" y="1070"/>
                </a:lnTo>
                <a:lnTo>
                  <a:pt x="218" y="1067"/>
                </a:lnTo>
                <a:lnTo>
                  <a:pt x="219" y="1065"/>
                </a:lnTo>
                <a:lnTo>
                  <a:pt x="221" y="1059"/>
                </a:lnTo>
                <a:lnTo>
                  <a:pt x="221" y="1050"/>
                </a:lnTo>
                <a:lnTo>
                  <a:pt x="221" y="1050"/>
                </a:lnTo>
                <a:lnTo>
                  <a:pt x="221" y="1047"/>
                </a:lnTo>
                <a:lnTo>
                  <a:pt x="221" y="1044"/>
                </a:lnTo>
                <a:lnTo>
                  <a:pt x="223" y="1040"/>
                </a:lnTo>
                <a:lnTo>
                  <a:pt x="223" y="1040"/>
                </a:lnTo>
                <a:lnTo>
                  <a:pt x="223" y="1031"/>
                </a:lnTo>
                <a:lnTo>
                  <a:pt x="223" y="1012"/>
                </a:lnTo>
                <a:lnTo>
                  <a:pt x="221" y="958"/>
                </a:lnTo>
                <a:lnTo>
                  <a:pt x="220" y="899"/>
                </a:lnTo>
                <a:lnTo>
                  <a:pt x="220" y="878"/>
                </a:lnTo>
                <a:lnTo>
                  <a:pt x="221" y="865"/>
                </a:lnTo>
                <a:lnTo>
                  <a:pt x="221" y="865"/>
                </a:lnTo>
                <a:lnTo>
                  <a:pt x="223" y="853"/>
                </a:lnTo>
                <a:lnTo>
                  <a:pt x="223" y="829"/>
                </a:lnTo>
                <a:lnTo>
                  <a:pt x="225" y="767"/>
                </a:lnTo>
                <a:lnTo>
                  <a:pt x="226" y="708"/>
                </a:lnTo>
                <a:lnTo>
                  <a:pt x="229" y="690"/>
                </a:lnTo>
                <a:lnTo>
                  <a:pt x="230" y="683"/>
                </a:lnTo>
                <a:lnTo>
                  <a:pt x="231" y="682"/>
                </a:lnTo>
                <a:lnTo>
                  <a:pt x="231" y="682"/>
                </a:lnTo>
                <a:lnTo>
                  <a:pt x="234" y="683"/>
                </a:lnTo>
                <a:lnTo>
                  <a:pt x="238" y="690"/>
                </a:lnTo>
                <a:lnTo>
                  <a:pt x="245" y="707"/>
                </a:lnTo>
                <a:lnTo>
                  <a:pt x="253" y="733"/>
                </a:lnTo>
                <a:lnTo>
                  <a:pt x="260" y="761"/>
                </a:lnTo>
                <a:lnTo>
                  <a:pt x="260" y="761"/>
                </a:lnTo>
                <a:lnTo>
                  <a:pt x="269" y="796"/>
                </a:lnTo>
                <a:lnTo>
                  <a:pt x="279" y="834"/>
                </a:lnTo>
                <a:lnTo>
                  <a:pt x="287" y="869"/>
                </a:lnTo>
                <a:lnTo>
                  <a:pt x="290" y="883"/>
                </a:lnTo>
                <a:lnTo>
                  <a:pt x="290" y="892"/>
                </a:lnTo>
                <a:lnTo>
                  <a:pt x="290" y="892"/>
                </a:lnTo>
                <a:lnTo>
                  <a:pt x="287" y="917"/>
                </a:lnTo>
                <a:lnTo>
                  <a:pt x="284" y="954"/>
                </a:lnTo>
                <a:lnTo>
                  <a:pt x="281" y="1004"/>
                </a:lnTo>
                <a:lnTo>
                  <a:pt x="281" y="1004"/>
                </a:lnTo>
                <a:lnTo>
                  <a:pt x="285" y="1010"/>
                </a:lnTo>
                <a:lnTo>
                  <a:pt x="289" y="1015"/>
                </a:lnTo>
                <a:lnTo>
                  <a:pt x="290" y="1020"/>
                </a:lnTo>
                <a:lnTo>
                  <a:pt x="290" y="1020"/>
                </a:lnTo>
                <a:lnTo>
                  <a:pt x="289" y="1029"/>
                </a:lnTo>
                <a:lnTo>
                  <a:pt x="286" y="1042"/>
                </a:lnTo>
                <a:lnTo>
                  <a:pt x="286" y="1050"/>
                </a:lnTo>
                <a:lnTo>
                  <a:pt x="289" y="1057"/>
                </a:lnTo>
                <a:lnTo>
                  <a:pt x="291" y="1062"/>
                </a:lnTo>
                <a:lnTo>
                  <a:pt x="294" y="1065"/>
                </a:lnTo>
                <a:lnTo>
                  <a:pt x="296" y="1066"/>
                </a:lnTo>
                <a:lnTo>
                  <a:pt x="296" y="1066"/>
                </a:lnTo>
                <a:lnTo>
                  <a:pt x="302" y="1067"/>
                </a:lnTo>
                <a:lnTo>
                  <a:pt x="309" y="1069"/>
                </a:lnTo>
                <a:lnTo>
                  <a:pt x="315" y="1067"/>
                </a:lnTo>
                <a:lnTo>
                  <a:pt x="320" y="1066"/>
                </a:lnTo>
                <a:lnTo>
                  <a:pt x="330" y="1060"/>
                </a:lnTo>
                <a:lnTo>
                  <a:pt x="337" y="1055"/>
                </a:lnTo>
                <a:lnTo>
                  <a:pt x="337" y="1055"/>
                </a:lnTo>
                <a:lnTo>
                  <a:pt x="342" y="1047"/>
                </a:lnTo>
                <a:lnTo>
                  <a:pt x="346" y="1039"/>
                </a:lnTo>
                <a:lnTo>
                  <a:pt x="350" y="1030"/>
                </a:lnTo>
                <a:lnTo>
                  <a:pt x="350" y="1030"/>
                </a:lnTo>
                <a:lnTo>
                  <a:pt x="351" y="1029"/>
                </a:lnTo>
                <a:lnTo>
                  <a:pt x="352" y="1027"/>
                </a:lnTo>
                <a:lnTo>
                  <a:pt x="355" y="1022"/>
                </a:lnTo>
                <a:lnTo>
                  <a:pt x="356" y="1015"/>
                </a:lnTo>
                <a:lnTo>
                  <a:pt x="356" y="1015"/>
                </a:lnTo>
                <a:lnTo>
                  <a:pt x="356" y="993"/>
                </a:lnTo>
                <a:lnTo>
                  <a:pt x="360" y="953"/>
                </a:lnTo>
                <a:lnTo>
                  <a:pt x="361" y="910"/>
                </a:lnTo>
                <a:lnTo>
                  <a:pt x="362" y="892"/>
                </a:lnTo>
                <a:lnTo>
                  <a:pt x="361" y="877"/>
                </a:lnTo>
                <a:lnTo>
                  <a:pt x="361" y="877"/>
                </a:lnTo>
                <a:lnTo>
                  <a:pt x="346" y="635"/>
                </a:lnTo>
                <a:lnTo>
                  <a:pt x="355" y="590"/>
                </a:lnTo>
                <a:lnTo>
                  <a:pt x="361" y="570"/>
                </a:lnTo>
                <a:lnTo>
                  <a:pt x="361" y="570"/>
                </a:lnTo>
                <a:lnTo>
                  <a:pt x="362" y="561"/>
                </a:lnTo>
                <a:lnTo>
                  <a:pt x="361" y="546"/>
                </a:lnTo>
                <a:lnTo>
                  <a:pt x="362" y="531"/>
                </a:lnTo>
                <a:lnTo>
                  <a:pt x="363" y="524"/>
                </a:lnTo>
                <a:lnTo>
                  <a:pt x="365" y="519"/>
                </a:lnTo>
                <a:lnTo>
                  <a:pt x="365" y="519"/>
                </a:lnTo>
                <a:lnTo>
                  <a:pt x="370" y="506"/>
                </a:lnTo>
                <a:lnTo>
                  <a:pt x="375" y="488"/>
                </a:lnTo>
                <a:lnTo>
                  <a:pt x="380" y="464"/>
                </a:lnTo>
                <a:lnTo>
                  <a:pt x="380" y="464"/>
                </a:lnTo>
                <a:lnTo>
                  <a:pt x="385" y="464"/>
                </a:lnTo>
                <a:lnTo>
                  <a:pt x="390" y="462"/>
                </a:lnTo>
                <a:lnTo>
                  <a:pt x="397" y="458"/>
                </a:lnTo>
                <a:lnTo>
                  <a:pt x="405" y="450"/>
                </a:lnTo>
                <a:lnTo>
                  <a:pt x="412" y="440"/>
                </a:lnTo>
                <a:lnTo>
                  <a:pt x="418" y="425"/>
                </a:lnTo>
                <a:lnTo>
                  <a:pt x="422" y="417"/>
                </a:lnTo>
                <a:lnTo>
                  <a:pt x="425" y="407"/>
                </a:lnTo>
                <a:lnTo>
                  <a:pt x="425" y="407"/>
                </a:lnTo>
                <a:lnTo>
                  <a:pt x="428" y="386"/>
                </a:lnTo>
                <a:lnTo>
                  <a:pt x="428" y="367"/>
                </a:lnTo>
                <a:lnTo>
                  <a:pt x="428" y="351"/>
                </a:lnTo>
                <a:lnTo>
                  <a:pt x="426" y="336"/>
                </a:lnTo>
                <a:lnTo>
                  <a:pt x="422" y="322"/>
                </a:lnTo>
                <a:lnTo>
                  <a:pt x="420" y="311"/>
                </a:lnTo>
                <a:lnTo>
                  <a:pt x="413" y="293"/>
                </a:lnTo>
                <a:lnTo>
                  <a:pt x="413" y="293"/>
                </a:lnTo>
                <a:lnTo>
                  <a:pt x="397" y="241"/>
                </a:lnTo>
                <a:lnTo>
                  <a:pt x="385" y="204"/>
                </a:lnTo>
                <a:lnTo>
                  <a:pt x="385" y="204"/>
                </a:lnTo>
                <a:lnTo>
                  <a:pt x="351" y="191"/>
                </a:lnTo>
                <a:lnTo>
                  <a:pt x="311" y="176"/>
                </a:lnTo>
                <a:lnTo>
                  <a:pt x="311" y="176"/>
                </a:lnTo>
                <a:lnTo>
                  <a:pt x="282" y="169"/>
                </a:lnTo>
                <a:lnTo>
                  <a:pt x="282" y="169"/>
                </a:lnTo>
                <a:lnTo>
                  <a:pt x="287" y="149"/>
                </a:lnTo>
                <a:lnTo>
                  <a:pt x="295" y="130"/>
                </a:lnTo>
                <a:lnTo>
                  <a:pt x="302" y="109"/>
                </a:lnTo>
                <a:lnTo>
                  <a:pt x="302" y="109"/>
                </a:lnTo>
                <a:lnTo>
                  <a:pt x="309" y="91"/>
                </a:lnTo>
                <a:lnTo>
                  <a:pt x="312" y="75"/>
                </a:lnTo>
                <a:lnTo>
                  <a:pt x="316" y="54"/>
                </a:lnTo>
                <a:lnTo>
                  <a:pt x="316" y="54"/>
                </a:lnTo>
                <a:lnTo>
                  <a:pt x="316" y="50"/>
                </a:lnTo>
                <a:lnTo>
                  <a:pt x="316" y="45"/>
                </a:lnTo>
                <a:lnTo>
                  <a:pt x="314" y="37"/>
                </a:lnTo>
                <a:lnTo>
                  <a:pt x="309" y="28"/>
                </a:lnTo>
                <a:lnTo>
                  <a:pt x="280" y="9"/>
                </a:lnTo>
                <a:lnTo>
                  <a:pt x="270" y="9"/>
                </a:lnTo>
                <a:lnTo>
                  <a:pt x="260" y="8"/>
                </a:lnTo>
                <a:lnTo>
                  <a:pt x="260" y="8"/>
                </a:lnTo>
                <a:lnTo>
                  <a:pt x="254" y="4"/>
                </a:lnTo>
                <a:lnTo>
                  <a:pt x="249" y="2"/>
                </a:lnTo>
                <a:lnTo>
                  <a:pt x="245" y="2"/>
                </a:lnTo>
                <a:lnTo>
                  <a:pt x="245" y="2"/>
                </a:lnTo>
                <a:lnTo>
                  <a:pt x="244" y="2"/>
                </a:lnTo>
                <a:lnTo>
                  <a:pt x="244" y="0"/>
                </a:lnTo>
                <a:lnTo>
                  <a:pt x="243" y="0"/>
                </a:lnTo>
                <a:lnTo>
                  <a:pt x="235" y="0"/>
                </a:lnTo>
                <a:lnTo>
                  <a:pt x="235" y="0"/>
                </a:lnTo>
                <a:lnTo>
                  <a:pt x="223" y="3"/>
                </a:lnTo>
                <a:lnTo>
                  <a:pt x="213" y="5"/>
                </a:lnTo>
                <a:lnTo>
                  <a:pt x="204" y="8"/>
                </a:lnTo>
                <a:lnTo>
                  <a:pt x="188" y="12"/>
                </a:lnTo>
                <a:lnTo>
                  <a:pt x="188" y="12"/>
                </a:lnTo>
                <a:lnTo>
                  <a:pt x="188" y="12"/>
                </a:lnTo>
                <a:lnTo>
                  <a:pt x="185" y="10"/>
                </a:lnTo>
                <a:lnTo>
                  <a:pt x="182" y="12"/>
                </a:lnTo>
                <a:lnTo>
                  <a:pt x="178" y="15"/>
                </a:lnTo>
                <a:lnTo>
                  <a:pt x="178" y="15"/>
                </a:lnTo>
                <a:lnTo>
                  <a:pt x="170" y="27"/>
                </a:lnTo>
                <a:lnTo>
                  <a:pt x="168" y="32"/>
                </a:lnTo>
                <a:lnTo>
                  <a:pt x="167" y="35"/>
                </a:lnTo>
                <a:lnTo>
                  <a:pt x="165" y="50"/>
                </a:lnTo>
                <a:lnTo>
                  <a:pt x="165" y="50"/>
                </a:lnTo>
                <a:lnTo>
                  <a:pt x="165" y="59"/>
                </a:lnTo>
                <a:lnTo>
                  <a:pt x="164" y="64"/>
                </a:lnTo>
                <a:lnTo>
                  <a:pt x="163" y="71"/>
                </a:lnTo>
                <a:lnTo>
                  <a:pt x="163" y="71"/>
                </a:lnTo>
                <a:lnTo>
                  <a:pt x="162" y="83"/>
                </a:lnTo>
                <a:lnTo>
                  <a:pt x="162" y="96"/>
                </a:lnTo>
                <a:lnTo>
                  <a:pt x="162" y="96"/>
                </a:lnTo>
                <a:lnTo>
                  <a:pt x="162" y="113"/>
                </a:lnTo>
                <a:lnTo>
                  <a:pt x="164" y="134"/>
                </a:lnTo>
                <a:lnTo>
                  <a:pt x="167" y="152"/>
                </a:lnTo>
                <a:lnTo>
                  <a:pt x="168" y="160"/>
                </a:lnTo>
                <a:lnTo>
                  <a:pt x="172" y="164"/>
                </a:lnTo>
                <a:lnTo>
                  <a:pt x="172" y="164"/>
                </a:lnTo>
                <a:lnTo>
                  <a:pt x="184" y="172"/>
                </a:lnTo>
                <a:lnTo>
                  <a:pt x="190" y="176"/>
                </a:lnTo>
                <a:lnTo>
                  <a:pt x="194" y="1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5">
            <a:extLst>
              <a:ext uri="{FF2B5EF4-FFF2-40B4-BE49-F238E27FC236}">
                <a16:creationId xmlns:a16="http://schemas.microsoft.com/office/drawing/2014/main" id="{3A36D268-B0B6-45AD-A14B-1928F4045DE8}"/>
              </a:ext>
            </a:extLst>
          </p:cNvPr>
          <p:cNvSpPr>
            <a:spLocks/>
          </p:cNvSpPr>
          <p:nvPr/>
        </p:nvSpPr>
        <p:spPr bwMode="auto">
          <a:xfrm>
            <a:off x="8245946" y="4711592"/>
            <a:ext cx="846456" cy="1584997"/>
          </a:xfrm>
          <a:custGeom>
            <a:avLst/>
            <a:gdLst>
              <a:gd name="T0" fmla="*/ 114 w 502"/>
              <a:gd name="T1" fmla="*/ 0 h 940"/>
              <a:gd name="T2" fmla="*/ 95 w 502"/>
              <a:gd name="T3" fmla="*/ 14 h 940"/>
              <a:gd name="T4" fmla="*/ 80 w 502"/>
              <a:gd name="T5" fmla="*/ 22 h 940"/>
              <a:gd name="T6" fmla="*/ 75 w 502"/>
              <a:gd name="T7" fmla="*/ 28 h 940"/>
              <a:gd name="T8" fmla="*/ 65 w 502"/>
              <a:gd name="T9" fmla="*/ 63 h 940"/>
              <a:gd name="T10" fmla="*/ 58 w 502"/>
              <a:gd name="T11" fmla="*/ 72 h 940"/>
              <a:gd name="T12" fmla="*/ 51 w 502"/>
              <a:gd name="T13" fmla="*/ 103 h 940"/>
              <a:gd name="T14" fmla="*/ 60 w 502"/>
              <a:gd name="T15" fmla="*/ 110 h 940"/>
              <a:gd name="T16" fmla="*/ 51 w 502"/>
              <a:gd name="T17" fmla="*/ 150 h 940"/>
              <a:gd name="T18" fmla="*/ 33 w 502"/>
              <a:gd name="T19" fmla="*/ 175 h 940"/>
              <a:gd name="T20" fmla="*/ 18 w 502"/>
              <a:gd name="T21" fmla="*/ 278 h 940"/>
              <a:gd name="T22" fmla="*/ 19 w 502"/>
              <a:gd name="T23" fmla="*/ 333 h 940"/>
              <a:gd name="T24" fmla="*/ 53 w 502"/>
              <a:gd name="T25" fmla="*/ 378 h 940"/>
              <a:gd name="T26" fmla="*/ 88 w 502"/>
              <a:gd name="T27" fmla="*/ 393 h 940"/>
              <a:gd name="T28" fmla="*/ 114 w 502"/>
              <a:gd name="T29" fmla="*/ 460 h 940"/>
              <a:gd name="T30" fmla="*/ 88 w 502"/>
              <a:gd name="T31" fmla="*/ 569 h 940"/>
              <a:gd name="T32" fmla="*/ 45 w 502"/>
              <a:gd name="T33" fmla="*/ 676 h 940"/>
              <a:gd name="T34" fmla="*/ 44 w 502"/>
              <a:gd name="T35" fmla="*/ 748 h 940"/>
              <a:gd name="T36" fmla="*/ 39 w 502"/>
              <a:gd name="T37" fmla="*/ 771 h 940"/>
              <a:gd name="T38" fmla="*/ 35 w 502"/>
              <a:gd name="T39" fmla="*/ 793 h 940"/>
              <a:gd name="T40" fmla="*/ 18 w 502"/>
              <a:gd name="T41" fmla="*/ 844 h 940"/>
              <a:gd name="T42" fmla="*/ 2 w 502"/>
              <a:gd name="T43" fmla="*/ 872 h 940"/>
              <a:gd name="T44" fmla="*/ 13 w 502"/>
              <a:gd name="T45" fmla="*/ 897 h 940"/>
              <a:gd name="T46" fmla="*/ 39 w 502"/>
              <a:gd name="T47" fmla="*/ 900 h 940"/>
              <a:gd name="T48" fmla="*/ 69 w 502"/>
              <a:gd name="T49" fmla="*/ 869 h 940"/>
              <a:gd name="T50" fmla="*/ 85 w 502"/>
              <a:gd name="T51" fmla="*/ 849 h 940"/>
              <a:gd name="T52" fmla="*/ 202 w 502"/>
              <a:gd name="T53" fmla="*/ 664 h 940"/>
              <a:gd name="T54" fmla="*/ 262 w 502"/>
              <a:gd name="T55" fmla="*/ 622 h 940"/>
              <a:gd name="T56" fmla="*/ 284 w 502"/>
              <a:gd name="T57" fmla="*/ 666 h 940"/>
              <a:gd name="T58" fmla="*/ 287 w 502"/>
              <a:gd name="T59" fmla="*/ 712 h 940"/>
              <a:gd name="T60" fmla="*/ 319 w 502"/>
              <a:gd name="T61" fmla="*/ 767 h 940"/>
              <a:gd name="T62" fmla="*/ 384 w 502"/>
              <a:gd name="T63" fmla="*/ 882 h 940"/>
              <a:gd name="T64" fmla="*/ 360 w 502"/>
              <a:gd name="T65" fmla="*/ 890 h 940"/>
              <a:gd name="T66" fmla="*/ 333 w 502"/>
              <a:gd name="T67" fmla="*/ 907 h 940"/>
              <a:gd name="T68" fmla="*/ 343 w 502"/>
              <a:gd name="T69" fmla="*/ 927 h 940"/>
              <a:gd name="T70" fmla="*/ 378 w 502"/>
              <a:gd name="T71" fmla="*/ 940 h 940"/>
              <a:gd name="T72" fmla="*/ 428 w 502"/>
              <a:gd name="T73" fmla="*/ 934 h 940"/>
              <a:gd name="T74" fmla="*/ 481 w 502"/>
              <a:gd name="T75" fmla="*/ 925 h 940"/>
              <a:gd name="T76" fmla="*/ 491 w 502"/>
              <a:gd name="T77" fmla="*/ 890 h 940"/>
              <a:gd name="T78" fmla="*/ 501 w 502"/>
              <a:gd name="T79" fmla="*/ 872 h 940"/>
              <a:gd name="T80" fmla="*/ 476 w 502"/>
              <a:gd name="T81" fmla="*/ 837 h 940"/>
              <a:gd name="T82" fmla="*/ 453 w 502"/>
              <a:gd name="T83" fmla="*/ 763 h 940"/>
              <a:gd name="T84" fmla="*/ 416 w 502"/>
              <a:gd name="T85" fmla="*/ 644 h 940"/>
              <a:gd name="T86" fmla="*/ 390 w 502"/>
              <a:gd name="T87" fmla="*/ 579 h 940"/>
              <a:gd name="T88" fmla="*/ 368 w 502"/>
              <a:gd name="T89" fmla="*/ 515 h 940"/>
              <a:gd name="T90" fmla="*/ 352 w 502"/>
              <a:gd name="T91" fmla="*/ 480 h 940"/>
              <a:gd name="T92" fmla="*/ 345 w 502"/>
              <a:gd name="T93" fmla="*/ 432 h 940"/>
              <a:gd name="T94" fmla="*/ 349 w 502"/>
              <a:gd name="T95" fmla="*/ 366 h 940"/>
              <a:gd name="T96" fmla="*/ 355 w 502"/>
              <a:gd name="T97" fmla="*/ 287 h 940"/>
              <a:gd name="T98" fmla="*/ 339 w 502"/>
              <a:gd name="T99" fmla="*/ 222 h 940"/>
              <a:gd name="T100" fmla="*/ 306 w 502"/>
              <a:gd name="T101" fmla="*/ 180 h 940"/>
              <a:gd name="T102" fmla="*/ 211 w 502"/>
              <a:gd name="T103" fmla="*/ 130 h 940"/>
              <a:gd name="T104" fmla="*/ 210 w 502"/>
              <a:gd name="T105" fmla="*/ 99 h 940"/>
              <a:gd name="T106" fmla="*/ 213 w 502"/>
              <a:gd name="T107" fmla="*/ 84 h 940"/>
              <a:gd name="T108" fmla="*/ 200 w 502"/>
              <a:gd name="T109" fmla="*/ 40 h 940"/>
              <a:gd name="T110" fmla="*/ 202 w 502"/>
              <a:gd name="T111" fmla="*/ 24 h 940"/>
              <a:gd name="T112" fmla="*/ 177 w 502"/>
              <a:gd name="T113" fmla="*/ 12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2" h="940">
                <a:moveTo>
                  <a:pt x="154" y="5"/>
                </a:moveTo>
                <a:lnTo>
                  <a:pt x="154" y="5"/>
                </a:lnTo>
                <a:lnTo>
                  <a:pt x="135" y="2"/>
                </a:lnTo>
                <a:lnTo>
                  <a:pt x="120" y="0"/>
                </a:lnTo>
                <a:lnTo>
                  <a:pt x="114" y="0"/>
                </a:lnTo>
                <a:lnTo>
                  <a:pt x="109" y="3"/>
                </a:lnTo>
                <a:lnTo>
                  <a:pt x="109" y="3"/>
                </a:lnTo>
                <a:lnTo>
                  <a:pt x="97" y="9"/>
                </a:lnTo>
                <a:lnTo>
                  <a:pt x="95" y="12"/>
                </a:lnTo>
                <a:lnTo>
                  <a:pt x="95" y="14"/>
                </a:lnTo>
                <a:lnTo>
                  <a:pt x="95" y="14"/>
                </a:lnTo>
                <a:lnTo>
                  <a:pt x="94" y="15"/>
                </a:lnTo>
                <a:lnTo>
                  <a:pt x="92" y="17"/>
                </a:lnTo>
                <a:lnTo>
                  <a:pt x="86" y="19"/>
                </a:lnTo>
                <a:lnTo>
                  <a:pt x="80" y="22"/>
                </a:lnTo>
                <a:lnTo>
                  <a:pt x="78" y="23"/>
                </a:lnTo>
                <a:lnTo>
                  <a:pt x="76" y="24"/>
                </a:lnTo>
                <a:lnTo>
                  <a:pt x="76" y="24"/>
                </a:lnTo>
                <a:lnTo>
                  <a:pt x="75" y="28"/>
                </a:lnTo>
                <a:lnTo>
                  <a:pt x="75" y="28"/>
                </a:lnTo>
                <a:lnTo>
                  <a:pt x="73" y="39"/>
                </a:lnTo>
                <a:lnTo>
                  <a:pt x="73" y="39"/>
                </a:lnTo>
                <a:lnTo>
                  <a:pt x="69" y="53"/>
                </a:lnTo>
                <a:lnTo>
                  <a:pt x="65" y="63"/>
                </a:lnTo>
                <a:lnTo>
                  <a:pt x="65" y="63"/>
                </a:lnTo>
                <a:lnTo>
                  <a:pt x="65" y="64"/>
                </a:lnTo>
                <a:lnTo>
                  <a:pt x="64" y="65"/>
                </a:lnTo>
                <a:lnTo>
                  <a:pt x="61" y="65"/>
                </a:lnTo>
                <a:lnTo>
                  <a:pt x="60" y="67"/>
                </a:lnTo>
                <a:lnTo>
                  <a:pt x="58" y="72"/>
                </a:lnTo>
                <a:lnTo>
                  <a:pt x="58" y="72"/>
                </a:lnTo>
                <a:lnTo>
                  <a:pt x="55" y="80"/>
                </a:lnTo>
                <a:lnTo>
                  <a:pt x="53" y="90"/>
                </a:lnTo>
                <a:lnTo>
                  <a:pt x="51" y="100"/>
                </a:lnTo>
                <a:lnTo>
                  <a:pt x="51" y="103"/>
                </a:lnTo>
                <a:lnTo>
                  <a:pt x="54" y="106"/>
                </a:lnTo>
                <a:lnTo>
                  <a:pt x="54" y="106"/>
                </a:lnTo>
                <a:lnTo>
                  <a:pt x="56" y="109"/>
                </a:lnTo>
                <a:lnTo>
                  <a:pt x="59" y="110"/>
                </a:lnTo>
                <a:lnTo>
                  <a:pt x="60" y="110"/>
                </a:lnTo>
                <a:lnTo>
                  <a:pt x="61" y="114"/>
                </a:lnTo>
                <a:lnTo>
                  <a:pt x="61" y="114"/>
                </a:lnTo>
                <a:lnTo>
                  <a:pt x="64" y="140"/>
                </a:lnTo>
                <a:lnTo>
                  <a:pt x="64" y="140"/>
                </a:lnTo>
                <a:lnTo>
                  <a:pt x="51" y="150"/>
                </a:lnTo>
                <a:lnTo>
                  <a:pt x="41" y="160"/>
                </a:lnTo>
                <a:lnTo>
                  <a:pt x="38" y="164"/>
                </a:lnTo>
                <a:lnTo>
                  <a:pt x="35" y="168"/>
                </a:lnTo>
                <a:lnTo>
                  <a:pt x="35" y="168"/>
                </a:lnTo>
                <a:lnTo>
                  <a:pt x="33" y="175"/>
                </a:lnTo>
                <a:lnTo>
                  <a:pt x="31" y="184"/>
                </a:lnTo>
                <a:lnTo>
                  <a:pt x="26" y="217"/>
                </a:lnTo>
                <a:lnTo>
                  <a:pt x="26" y="217"/>
                </a:lnTo>
                <a:lnTo>
                  <a:pt x="23" y="246"/>
                </a:lnTo>
                <a:lnTo>
                  <a:pt x="18" y="278"/>
                </a:lnTo>
                <a:lnTo>
                  <a:pt x="16" y="293"/>
                </a:lnTo>
                <a:lnTo>
                  <a:pt x="15" y="310"/>
                </a:lnTo>
                <a:lnTo>
                  <a:pt x="16" y="322"/>
                </a:lnTo>
                <a:lnTo>
                  <a:pt x="19" y="333"/>
                </a:lnTo>
                <a:lnTo>
                  <a:pt x="19" y="333"/>
                </a:lnTo>
                <a:lnTo>
                  <a:pt x="24" y="343"/>
                </a:lnTo>
                <a:lnTo>
                  <a:pt x="30" y="353"/>
                </a:lnTo>
                <a:lnTo>
                  <a:pt x="38" y="363"/>
                </a:lnTo>
                <a:lnTo>
                  <a:pt x="45" y="371"/>
                </a:lnTo>
                <a:lnTo>
                  <a:pt x="53" y="378"/>
                </a:lnTo>
                <a:lnTo>
                  <a:pt x="60" y="384"/>
                </a:lnTo>
                <a:lnTo>
                  <a:pt x="69" y="389"/>
                </a:lnTo>
                <a:lnTo>
                  <a:pt x="75" y="391"/>
                </a:lnTo>
                <a:lnTo>
                  <a:pt x="75" y="391"/>
                </a:lnTo>
                <a:lnTo>
                  <a:pt x="88" y="393"/>
                </a:lnTo>
                <a:lnTo>
                  <a:pt x="99" y="397"/>
                </a:lnTo>
                <a:lnTo>
                  <a:pt x="109" y="401"/>
                </a:lnTo>
                <a:lnTo>
                  <a:pt x="122" y="404"/>
                </a:lnTo>
                <a:lnTo>
                  <a:pt x="122" y="404"/>
                </a:lnTo>
                <a:lnTo>
                  <a:pt x="114" y="460"/>
                </a:lnTo>
                <a:lnTo>
                  <a:pt x="107" y="503"/>
                </a:lnTo>
                <a:lnTo>
                  <a:pt x="102" y="528"/>
                </a:lnTo>
                <a:lnTo>
                  <a:pt x="102" y="528"/>
                </a:lnTo>
                <a:lnTo>
                  <a:pt x="97" y="544"/>
                </a:lnTo>
                <a:lnTo>
                  <a:pt x="88" y="569"/>
                </a:lnTo>
                <a:lnTo>
                  <a:pt x="68" y="615"/>
                </a:lnTo>
                <a:lnTo>
                  <a:pt x="68" y="615"/>
                </a:lnTo>
                <a:lnTo>
                  <a:pt x="61" y="631"/>
                </a:lnTo>
                <a:lnTo>
                  <a:pt x="55" y="646"/>
                </a:lnTo>
                <a:lnTo>
                  <a:pt x="45" y="676"/>
                </a:lnTo>
                <a:lnTo>
                  <a:pt x="45" y="676"/>
                </a:lnTo>
                <a:lnTo>
                  <a:pt x="44" y="685"/>
                </a:lnTo>
                <a:lnTo>
                  <a:pt x="43" y="697"/>
                </a:lnTo>
                <a:lnTo>
                  <a:pt x="43" y="723"/>
                </a:lnTo>
                <a:lnTo>
                  <a:pt x="44" y="748"/>
                </a:lnTo>
                <a:lnTo>
                  <a:pt x="43" y="757"/>
                </a:lnTo>
                <a:lnTo>
                  <a:pt x="41" y="762"/>
                </a:lnTo>
                <a:lnTo>
                  <a:pt x="41" y="762"/>
                </a:lnTo>
                <a:lnTo>
                  <a:pt x="39" y="767"/>
                </a:lnTo>
                <a:lnTo>
                  <a:pt x="39" y="771"/>
                </a:lnTo>
                <a:lnTo>
                  <a:pt x="38" y="774"/>
                </a:lnTo>
                <a:lnTo>
                  <a:pt x="36" y="781"/>
                </a:lnTo>
                <a:lnTo>
                  <a:pt x="36" y="781"/>
                </a:lnTo>
                <a:lnTo>
                  <a:pt x="34" y="788"/>
                </a:lnTo>
                <a:lnTo>
                  <a:pt x="35" y="793"/>
                </a:lnTo>
                <a:lnTo>
                  <a:pt x="36" y="796"/>
                </a:lnTo>
                <a:lnTo>
                  <a:pt x="36" y="797"/>
                </a:lnTo>
                <a:lnTo>
                  <a:pt x="36" y="797"/>
                </a:lnTo>
                <a:lnTo>
                  <a:pt x="26" y="823"/>
                </a:lnTo>
                <a:lnTo>
                  <a:pt x="18" y="844"/>
                </a:lnTo>
                <a:lnTo>
                  <a:pt x="13" y="853"/>
                </a:lnTo>
                <a:lnTo>
                  <a:pt x="9" y="860"/>
                </a:lnTo>
                <a:lnTo>
                  <a:pt x="9" y="860"/>
                </a:lnTo>
                <a:lnTo>
                  <a:pt x="5" y="867"/>
                </a:lnTo>
                <a:lnTo>
                  <a:pt x="2" y="872"/>
                </a:lnTo>
                <a:lnTo>
                  <a:pt x="0" y="878"/>
                </a:lnTo>
                <a:lnTo>
                  <a:pt x="0" y="883"/>
                </a:lnTo>
                <a:lnTo>
                  <a:pt x="2" y="888"/>
                </a:lnTo>
                <a:lnTo>
                  <a:pt x="7" y="893"/>
                </a:lnTo>
                <a:lnTo>
                  <a:pt x="13" y="897"/>
                </a:lnTo>
                <a:lnTo>
                  <a:pt x="23" y="900"/>
                </a:lnTo>
                <a:lnTo>
                  <a:pt x="23" y="900"/>
                </a:lnTo>
                <a:lnTo>
                  <a:pt x="29" y="902"/>
                </a:lnTo>
                <a:lnTo>
                  <a:pt x="34" y="902"/>
                </a:lnTo>
                <a:lnTo>
                  <a:pt x="39" y="900"/>
                </a:lnTo>
                <a:lnTo>
                  <a:pt x="43" y="898"/>
                </a:lnTo>
                <a:lnTo>
                  <a:pt x="51" y="893"/>
                </a:lnTo>
                <a:lnTo>
                  <a:pt x="59" y="885"/>
                </a:lnTo>
                <a:lnTo>
                  <a:pt x="64" y="877"/>
                </a:lnTo>
                <a:lnTo>
                  <a:pt x="69" y="869"/>
                </a:lnTo>
                <a:lnTo>
                  <a:pt x="73" y="863"/>
                </a:lnTo>
                <a:lnTo>
                  <a:pt x="75" y="859"/>
                </a:lnTo>
                <a:lnTo>
                  <a:pt x="75" y="859"/>
                </a:lnTo>
                <a:lnTo>
                  <a:pt x="80" y="854"/>
                </a:lnTo>
                <a:lnTo>
                  <a:pt x="85" y="849"/>
                </a:lnTo>
                <a:lnTo>
                  <a:pt x="90" y="843"/>
                </a:lnTo>
                <a:lnTo>
                  <a:pt x="107" y="837"/>
                </a:lnTo>
                <a:lnTo>
                  <a:pt x="107" y="837"/>
                </a:lnTo>
                <a:lnTo>
                  <a:pt x="202" y="664"/>
                </a:lnTo>
                <a:lnTo>
                  <a:pt x="202" y="664"/>
                </a:lnTo>
                <a:lnTo>
                  <a:pt x="232" y="595"/>
                </a:lnTo>
                <a:lnTo>
                  <a:pt x="238" y="591"/>
                </a:lnTo>
                <a:lnTo>
                  <a:pt x="238" y="591"/>
                </a:lnTo>
                <a:lnTo>
                  <a:pt x="246" y="601"/>
                </a:lnTo>
                <a:lnTo>
                  <a:pt x="262" y="622"/>
                </a:lnTo>
                <a:lnTo>
                  <a:pt x="269" y="635"/>
                </a:lnTo>
                <a:lnTo>
                  <a:pt x="277" y="647"/>
                </a:lnTo>
                <a:lnTo>
                  <a:pt x="282" y="659"/>
                </a:lnTo>
                <a:lnTo>
                  <a:pt x="283" y="662"/>
                </a:lnTo>
                <a:lnTo>
                  <a:pt x="284" y="666"/>
                </a:lnTo>
                <a:lnTo>
                  <a:pt x="284" y="666"/>
                </a:lnTo>
                <a:lnTo>
                  <a:pt x="283" y="680"/>
                </a:lnTo>
                <a:lnTo>
                  <a:pt x="283" y="695"/>
                </a:lnTo>
                <a:lnTo>
                  <a:pt x="284" y="703"/>
                </a:lnTo>
                <a:lnTo>
                  <a:pt x="287" y="712"/>
                </a:lnTo>
                <a:lnTo>
                  <a:pt x="291" y="721"/>
                </a:lnTo>
                <a:lnTo>
                  <a:pt x="296" y="732"/>
                </a:lnTo>
                <a:lnTo>
                  <a:pt x="296" y="732"/>
                </a:lnTo>
                <a:lnTo>
                  <a:pt x="308" y="751"/>
                </a:lnTo>
                <a:lnTo>
                  <a:pt x="319" y="767"/>
                </a:lnTo>
                <a:lnTo>
                  <a:pt x="335" y="789"/>
                </a:lnTo>
                <a:lnTo>
                  <a:pt x="335" y="789"/>
                </a:lnTo>
                <a:lnTo>
                  <a:pt x="394" y="873"/>
                </a:lnTo>
                <a:lnTo>
                  <a:pt x="394" y="873"/>
                </a:lnTo>
                <a:lnTo>
                  <a:pt x="384" y="882"/>
                </a:lnTo>
                <a:lnTo>
                  <a:pt x="375" y="888"/>
                </a:lnTo>
                <a:lnTo>
                  <a:pt x="372" y="890"/>
                </a:lnTo>
                <a:lnTo>
                  <a:pt x="368" y="890"/>
                </a:lnTo>
                <a:lnTo>
                  <a:pt x="368" y="890"/>
                </a:lnTo>
                <a:lnTo>
                  <a:pt x="360" y="890"/>
                </a:lnTo>
                <a:lnTo>
                  <a:pt x="348" y="892"/>
                </a:lnTo>
                <a:lnTo>
                  <a:pt x="343" y="893"/>
                </a:lnTo>
                <a:lnTo>
                  <a:pt x="338" y="895"/>
                </a:lnTo>
                <a:lnTo>
                  <a:pt x="334" y="900"/>
                </a:lnTo>
                <a:lnTo>
                  <a:pt x="333" y="907"/>
                </a:lnTo>
                <a:lnTo>
                  <a:pt x="333" y="907"/>
                </a:lnTo>
                <a:lnTo>
                  <a:pt x="334" y="913"/>
                </a:lnTo>
                <a:lnTo>
                  <a:pt x="335" y="918"/>
                </a:lnTo>
                <a:lnTo>
                  <a:pt x="339" y="923"/>
                </a:lnTo>
                <a:lnTo>
                  <a:pt x="343" y="927"/>
                </a:lnTo>
                <a:lnTo>
                  <a:pt x="349" y="929"/>
                </a:lnTo>
                <a:lnTo>
                  <a:pt x="355" y="933"/>
                </a:lnTo>
                <a:lnTo>
                  <a:pt x="370" y="938"/>
                </a:lnTo>
                <a:lnTo>
                  <a:pt x="370" y="938"/>
                </a:lnTo>
                <a:lnTo>
                  <a:pt x="378" y="940"/>
                </a:lnTo>
                <a:lnTo>
                  <a:pt x="385" y="940"/>
                </a:lnTo>
                <a:lnTo>
                  <a:pt x="393" y="940"/>
                </a:lnTo>
                <a:lnTo>
                  <a:pt x="399" y="939"/>
                </a:lnTo>
                <a:lnTo>
                  <a:pt x="413" y="935"/>
                </a:lnTo>
                <a:lnTo>
                  <a:pt x="428" y="934"/>
                </a:lnTo>
                <a:lnTo>
                  <a:pt x="428" y="934"/>
                </a:lnTo>
                <a:lnTo>
                  <a:pt x="446" y="932"/>
                </a:lnTo>
                <a:lnTo>
                  <a:pt x="465" y="930"/>
                </a:lnTo>
                <a:lnTo>
                  <a:pt x="474" y="928"/>
                </a:lnTo>
                <a:lnTo>
                  <a:pt x="481" y="925"/>
                </a:lnTo>
                <a:lnTo>
                  <a:pt x="486" y="923"/>
                </a:lnTo>
                <a:lnTo>
                  <a:pt x="487" y="919"/>
                </a:lnTo>
                <a:lnTo>
                  <a:pt x="487" y="919"/>
                </a:lnTo>
                <a:lnTo>
                  <a:pt x="491" y="890"/>
                </a:lnTo>
                <a:lnTo>
                  <a:pt x="491" y="890"/>
                </a:lnTo>
                <a:lnTo>
                  <a:pt x="499" y="883"/>
                </a:lnTo>
                <a:lnTo>
                  <a:pt x="502" y="877"/>
                </a:lnTo>
                <a:lnTo>
                  <a:pt x="502" y="874"/>
                </a:lnTo>
                <a:lnTo>
                  <a:pt x="501" y="872"/>
                </a:lnTo>
                <a:lnTo>
                  <a:pt x="501" y="872"/>
                </a:lnTo>
                <a:lnTo>
                  <a:pt x="495" y="867"/>
                </a:lnTo>
                <a:lnTo>
                  <a:pt x="487" y="858"/>
                </a:lnTo>
                <a:lnTo>
                  <a:pt x="482" y="852"/>
                </a:lnTo>
                <a:lnTo>
                  <a:pt x="479" y="844"/>
                </a:lnTo>
                <a:lnTo>
                  <a:pt x="476" y="837"/>
                </a:lnTo>
                <a:lnTo>
                  <a:pt x="474" y="828"/>
                </a:lnTo>
                <a:lnTo>
                  <a:pt x="474" y="828"/>
                </a:lnTo>
                <a:lnTo>
                  <a:pt x="468" y="809"/>
                </a:lnTo>
                <a:lnTo>
                  <a:pt x="461" y="788"/>
                </a:lnTo>
                <a:lnTo>
                  <a:pt x="453" y="763"/>
                </a:lnTo>
                <a:lnTo>
                  <a:pt x="444" y="732"/>
                </a:lnTo>
                <a:lnTo>
                  <a:pt x="444" y="732"/>
                </a:lnTo>
                <a:lnTo>
                  <a:pt x="435" y="698"/>
                </a:lnTo>
                <a:lnTo>
                  <a:pt x="425" y="667"/>
                </a:lnTo>
                <a:lnTo>
                  <a:pt x="416" y="644"/>
                </a:lnTo>
                <a:lnTo>
                  <a:pt x="411" y="631"/>
                </a:lnTo>
                <a:lnTo>
                  <a:pt x="411" y="631"/>
                </a:lnTo>
                <a:lnTo>
                  <a:pt x="402" y="609"/>
                </a:lnTo>
                <a:lnTo>
                  <a:pt x="395" y="594"/>
                </a:lnTo>
                <a:lnTo>
                  <a:pt x="390" y="579"/>
                </a:lnTo>
                <a:lnTo>
                  <a:pt x="390" y="579"/>
                </a:lnTo>
                <a:lnTo>
                  <a:pt x="385" y="560"/>
                </a:lnTo>
                <a:lnTo>
                  <a:pt x="378" y="540"/>
                </a:lnTo>
                <a:lnTo>
                  <a:pt x="372" y="523"/>
                </a:lnTo>
                <a:lnTo>
                  <a:pt x="368" y="515"/>
                </a:lnTo>
                <a:lnTo>
                  <a:pt x="368" y="515"/>
                </a:lnTo>
                <a:lnTo>
                  <a:pt x="360" y="500"/>
                </a:lnTo>
                <a:lnTo>
                  <a:pt x="355" y="489"/>
                </a:lnTo>
                <a:lnTo>
                  <a:pt x="352" y="480"/>
                </a:lnTo>
                <a:lnTo>
                  <a:pt x="352" y="480"/>
                </a:lnTo>
                <a:lnTo>
                  <a:pt x="350" y="468"/>
                </a:lnTo>
                <a:lnTo>
                  <a:pt x="349" y="452"/>
                </a:lnTo>
                <a:lnTo>
                  <a:pt x="347" y="438"/>
                </a:lnTo>
                <a:lnTo>
                  <a:pt x="347" y="433"/>
                </a:lnTo>
                <a:lnTo>
                  <a:pt x="345" y="432"/>
                </a:lnTo>
                <a:lnTo>
                  <a:pt x="345" y="432"/>
                </a:lnTo>
                <a:lnTo>
                  <a:pt x="345" y="429"/>
                </a:lnTo>
                <a:lnTo>
                  <a:pt x="344" y="424"/>
                </a:lnTo>
                <a:lnTo>
                  <a:pt x="345" y="408"/>
                </a:lnTo>
                <a:lnTo>
                  <a:pt x="349" y="366"/>
                </a:lnTo>
                <a:lnTo>
                  <a:pt x="349" y="366"/>
                </a:lnTo>
                <a:lnTo>
                  <a:pt x="353" y="333"/>
                </a:lnTo>
                <a:lnTo>
                  <a:pt x="355" y="306"/>
                </a:lnTo>
                <a:lnTo>
                  <a:pt x="355" y="306"/>
                </a:lnTo>
                <a:lnTo>
                  <a:pt x="355" y="287"/>
                </a:lnTo>
                <a:lnTo>
                  <a:pt x="354" y="275"/>
                </a:lnTo>
                <a:lnTo>
                  <a:pt x="353" y="262"/>
                </a:lnTo>
                <a:lnTo>
                  <a:pt x="349" y="250"/>
                </a:lnTo>
                <a:lnTo>
                  <a:pt x="344" y="236"/>
                </a:lnTo>
                <a:lnTo>
                  <a:pt x="339" y="222"/>
                </a:lnTo>
                <a:lnTo>
                  <a:pt x="332" y="211"/>
                </a:lnTo>
                <a:lnTo>
                  <a:pt x="332" y="211"/>
                </a:lnTo>
                <a:lnTo>
                  <a:pt x="319" y="194"/>
                </a:lnTo>
                <a:lnTo>
                  <a:pt x="312" y="185"/>
                </a:lnTo>
                <a:lnTo>
                  <a:pt x="306" y="180"/>
                </a:lnTo>
                <a:lnTo>
                  <a:pt x="296" y="175"/>
                </a:lnTo>
                <a:lnTo>
                  <a:pt x="296" y="175"/>
                </a:lnTo>
                <a:lnTo>
                  <a:pt x="268" y="160"/>
                </a:lnTo>
                <a:lnTo>
                  <a:pt x="256" y="153"/>
                </a:lnTo>
                <a:lnTo>
                  <a:pt x="211" y="130"/>
                </a:lnTo>
                <a:lnTo>
                  <a:pt x="205" y="113"/>
                </a:lnTo>
                <a:lnTo>
                  <a:pt x="205" y="113"/>
                </a:lnTo>
                <a:lnTo>
                  <a:pt x="207" y="108"/>
                </a:lnTo>
                <a:lnTo>
                  <a:pt x="210" y="99"/>
                </a:lnTo>
                <a:lnTo>
                  <a:pt x="210" y="99"/>
                </a:lnTo>
                <a:lnTo>
                  <a:pt x="210" y="95"/>
                </a:lnTo>
                <a:lnTo>
                  <a:pt x="211" y="91"/>
                </a:lnTo>
                <a:lnTo>
                  <a:pt x="213" y="88"/>
                </a:lnTo>
                <a:lnTo>
                  <a:pt x="213" y="84"/>
                </a:lnTo>
                <a:lnTo>
                  <a:pt x="213" y="84"/>
                </a:lnTo>
                <a:lnTo>
                  <a:pt x="211" y="77"/>
                </a:lnTo>
                <a:lnTo>
                  <a:pt x="206" y="63"/>
                </a:lnTo>
                <a:lnTo>
                  <a:pt x="200" y="44"/>
                </a:lnTo>
                <a:lnTo>
                  <a:pt x="200" y="44"/>
                </a:lnTo>
                <a:lnTo>
                  <a:pt x="200" y="40"/>
                </a:lnTo>
                <a:lnTo>
                  <a:pt x="202" y="34"/>
                </a:lnTo>
                <a:lnTo>
                  <a:pt x="202" y="34"/>
                </a:lnTo>
                <a:lnTo>
                  <a:pt x="203" y="30"/>
                </a:lnTo>
                <a:lnTo>
                  <a:pt x="203" y="27"/>
                </a:lnTo>
                <a:lnTo>
                  <a:pt x="202" y="24"/>
                </a:lnTo>
                <a:lnTo>
                  <a:pt x="200" y="23"/>
                </a:lnTo>
                <a:lnTo>
                  <a:pt x="200" y="23"/>
                </a:lnTo>
                <a:lnTo>
                  <a:pt x="195" y="22"/>
                </a:lnTo>
                <a:lnTo>
                  <a:pt x="187" y="18"/>
                </a:lnTo>
                <a:lnTo>
                  <a:pt x="177" y="12"/>
                </a:lnTo>
                <a:lnTo>
                  <a:pt x="166" y="14"/>
                </a:lnTo>
                <a:lnTo>
                  <a:pt x="154" y="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pptx874_上からのアングルの人物のシルエット2</dc:title>
  <dc:subject>pptx874_上からのアングルの人物のシルエット2</dc:subject>
  <dc:creator>digipot.net</dc:creator>
  <cp:revision>1</cp:revision>
  <dcterms:created xsi:type="dcterms:W3CDTF">2018-05-20T00:31:01Z</dcterms:created>
  <dcterms:modified xsi:type="dcterms:W3CDTF">2018-11-01T00:21:52Z</dcterms:modified>
  <cp:version>1</cp:version>
</cp:coreProperties>
</file>