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1">
            <a:extLst>
              <a:ext uri="{FF2B5EF4-FFF2-40B4-BE49-F238E27FC236}">
                <a16:creationId xmlns:a16="http://schemas.microsoft.com/office/drawing/2014/main" id="{F2DE92C5-1100-4043-A176-03D0141B4011}"/>
              </a:ext>
            </a:extLst>
          </p:cNvPr>
          <p:cNvSpPr>
            <a:spLocks/>
          </p:cNvSpPr>
          <p:nvPr/>
        </p:nvSpPr>
        <p:spPr bwMode="auto">
          <a:xfrm>
            <a:off x="802880" y="773705"/>
            <a:ext cx="897780" cy="1740622"/>
          </a:xfrm>
          <a:custGeom>
            <a:avLst/>
            <a:gdLst>
              <a:gd name="T0" fmla="*/ 182 w 621"/>
              <a:gd name="T1" fmla="*/ 291 h 1204"/>
              <a:gd name="T2" fmla="*/ 166 w 621"/>
              <a:gd name="T3" fmla="*/ 379 h 1204"/>
              <a:gd name="T4" fmla="*/ 145 w 621"/>
              <a:gd name="T5" fmla="*/ 427 h 1204"/>
              <a:gd name="T6" fmla="*/ 63 w 621"/>
              <a:gd name="T7" fmla="*/ 537 h 1204"/>
              <a:gd name="T8" fmla="*/ 42 w 621"/>
              <a:gd name="T9" fmla="*/ 563 h 1204"/>
              <a:gd name="T10" fmla="*/ 5 w 621"/>
              <a:gd name="T11" fmla="*/ 594 h 1204"/>
              <a:gd name="T12" fmla="*/ 0 w 621"/>
              <a:gd name="T13" fmla="*/ 615 h 1204"/>
              <a:gd name="T14" fmla="*/ 13 w 621"/>
              <a:gd name="T15" fmla="*/ 637 h 1204"/>
              <a:gd name="T16" fmla="*/ 35 w 621"/>
              <a:gd name="T17" fmla="*/ 643 h 1204"/>
              <a:gd name="T18" fmla="*/ 35 w 621"/>
              <a:gd name="T19" fmla="*/ 624 h 1204"/>
              <a:gd name="T20" fmla="*/ 70 w 621"/>
              <a:gd name="T21" fmla="*/ 589 h 1204"/>
              <a:gd name="T22" fmla="*/ 175 w 621"/>
              <a:gd name="T23" fmla="*/ 515 h 1204"/>
              <a:gd name="T24" fmla="*/ 181 w 621"/>
              <a:gd name="T25" fmla="*/ 566 h 1204"/>
              <a:gd name="T26" fmla="*/ 196 w 621"/>
              <a:gd name="T27" fmla="*/ 589 h 1204"/>
              <a:gd name="T28" fmla="*/ 228 w 621"/>
              <a:gd name="T29" fmla="*/ 586 h 1204"/>
              <a:gd name="T30" fmla="*/ 244 w 621"/>
              <a:gd name="T31" fmla="*/ 638 h 1204"/>
              <a:gd name="T32" fmla="*/ 161 w 621"/>
              <a:gd name="T33" fmla="*/ 803 h 1204"/>
              <a:gd name="T34" fmla="*/ 116 w 621"/>
              <a:gd name="T35" fmla="*/ 909 h 1204"/>
              <a:gd name="T36" fmla="*/ 182 w 621"/>
              <a:gd name="T37" fmla="*/ 1073 h 1204"/>
              <a:gd name="T38" fmla="*/ 169 w 621"/>
              <a:gd name="T39" fmla="*/ 1115 h 1204"/>
              <a:gd name="T40" fmla="*/ 136 w 621"/>
              <a:gd name="T41" fmla="*/ 1129 h 1204"/>
              <a:gd name="T42" fmla="*/ 84 w 621"/>
              <a:gd name="T43" fmla="*/ 1179 h 1204"/>
              <a:gd name="T44" fmla="*/ 107 w 621"/>
              <a:gd name="T45" fmla="*/ 1203 h 1204"/>
              <a:gd name="T46" fmla="*/ 262 w 621"/>
              <a:gd name="T47" fmla="*/ 1178 h 1204"/>
              <a:gd name="T48" fmla="*/ 266 w 621"/>
              <a:gd name="T49" fmla="*/ 1134 h 1204"/>
              <a:gd name="T50" fmla="*/ 244 w 621"/>
              <a:gd name="T51" fmla="*/ 1108 h 1204"/>
              <a:gd name="T52" fmla="*/ 266 w 621"/>
              <a:gd name="T53" fmla="*/ 996 h 1204"/>
              <a:gd name="T54" fmla="*/ 306 w 621"/>
              <a:gd name="T55" fmla="*/ 936 h 1204"/>
              <a:gd name="T56" fmla="*/ 384 w 621"/>
              <a:gd name="T57" fmla="*/ 928 h 1204"/>
              <a:gd name="T58" fmla="*/ 414 w 621"/>
              <a:gd name="T59" fmla="*/ 925 h 1204"/>
              <a:gd name="T60" fmla="*/ 480 w 621"/>
              <a:gd name="T61" fmla="*/ 958 h 1204"/>
              <a:gd name="T62" fmla="*/ 540 w 621"/>
              <a:gd name="T63" fmla="*/ 999 h 1204"/>
              <a:gd name="T64" fmla="*/ 559 w 621"/>
              <a:gd name="T65" fmla="*/ 1047 h 1204"/>
              <a:gd name="T66" fmla="*/ 567 w 621"/>
              <a:gd name="T67" fmla="*/ 1082 h 1204"/>
              <a:gd name="T68" fmla="*/ 597 w 621"/>
              <a:gd name="T69" fmla="*/ 1082 h 1204"/>
              <a:gd name="T70" fmla="*/ 621 w 621"/>
              <a:gd name="T71" fmla="*/ 948 h 1204"/>
              <a:gd name="T72" fmla="*/ 597 w 621"/>
              <a:gd name="T73" fmla="*/ 911 h 1204"/>
              <a:gd name="T74" fmla="*/ 563 w 621"/>
              <a:gd name="T75" fmla="*/ 917 h 1204"/>
              <a:gd name="T76" fmla="*/ 512 w 621"/>
              <a:gd name="T77" fmla="*/ 896 h 1204"/>
              <a:gd name="T78" fmla="*/ 513 w 621"/>
              <a:gd name="T79" fmla="*/ 855 h 1204"/>
              <a:gd name="T80" fmla="*/ 467 w 621"/>
              <a:gd name="T81" fmla="*/ 801 h 1204"/>
              <a:gd name="T82" fmla="*/ 401 w 621"/>
              <a:gd name="T83" fmla="*/ 706 h 1204"/>
              <a:gd name="T84" fmla="*/ 430 w 621"/>
              <a:gd name="T85" fmla="*/ 628 h 1204"/>
              <a:gd name="T86" fmla="*/ 580 w 621"/>
              <a:gd name="T87" fmla="*/ 494 h 1204"/>
              <a:gd name="T88" fmla="*/ 553 w 621"/>
              <a:gd name="T89" fmla="*/ 418 h 1204"/>
              <a:gd name="T90" fmla="*/ 510 w 621"/>
              <a:gd name="T91" fmla="*/ 311 h 1204"/>
              <a:gd name="T92" fmla="*/ 477 w 621"/>
              <a:gd name="T93" fmla="*/ 314 h 1204"/>
              <a:gd name="T94" fmla="*/ 413 w 621"/>
              <a:gd name="T95" fmla="*/ 253 h 1204"/>
              <a:gd name="T96" fmla="*/ 374 w 621"/>
              <a:gd name="T97" fmla="*/ 205 h 1204"/>
              <a:gd name="T98" fmla="*/ 362 w 621"/>
              <a:gd name="T99" fmla="*/ 101 h 1204"/>
              <a:gd name="T100" fmla="*/ 341 w 621"/>
              <a:gd name="T101" fmla="*/ 65 h 1204"/>
              <a:gd name="T102" fmla="*/ 313 w 621"/>
              <a:gd name="T103" fmla="*/ 14 h 1204"/>
              <a:gd name="T104" fmla="*/ 244 w 621"/>
              <a:gd name="T105" fmla="*/ 0 h 1204"/>
              <a:gd name="T106" fmla="*/ 193 w 621"/>
              <a:gd name="T107" fmla="*/ 26 h 1204"/>
              <a:gd name="T108" fmla="*/ 188 w 621"/>
              <a:gd name="T109" fmla="*/ 65 h 1204"/>
              <a:gd name="T110" fmla="*/ 176 w 621"/>
              <a:gd name="T111" fmla="*/ 95 h 1204"/>
              <a:gd name="T112" fmla="*/ 179 w 621"/>
              <a:gd name="T113" fmla="*/ 114 h 1204"/>
              <a:gd name="T114" fmla="*/ 179 w 621"/>
              <a:gd name="T115" fmla="*/ 136 h 1204"/>
              <a:gd name="T116" fmla="*/ 196 w 621"/>
              <a:gd name="T117" fmla="*/ 171 h 1204"/>
              <a:gd name="T118" fmla="*/ 240 w 621"/>
              <a:gd name="T119" fmla="*/ 184 h 1204"/>
              <a:gd name="T120" fmla="*/ 246 w 621"/>
              <a:gd name="T121" fmla="*/ 206 h 1204"/>
              <a:gd name="T122" fmla="*/ 238 w 621"/>
              <a:gd name="T123" fmla="*/ 203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1" h="1204">
                <a:moveTo>
                  <a:pt x="231" y="201"/>
                </a:moveTo>
                <a:lnTo>
                  <a:pt x="231" y="201"/>
                </a:lnTo>
                <a:lnTo>
                  <a:pt x="207" y="236"/>
                </a:lnTo>
                <a:lnTo>
                  <a:pt x="191" y="262"/>
                </a:lnTo>
                <a:lnTo>
                  <a:pt x="185" y="273"/>
                </a:lnTo>
                <a:lnTo>
                  <a:pt x="183" y="279"/>
                </a:lnTo>
                <a:lnTo>
                  <a:pt x="183" y="279"/>
                </a:lnTo>
                <a:lnTo>
                  <a:pt x="182" y="291"/>
                </a:lnTo>
                <a:lnTo>
                  <a:pt x="179" y="307"/>
                </a:lnTo>
                <a:lnTo>
                  <a:pt x="176" y="323"/>
                </a:lnTo>
                <a:lnTo>
                  <a:pt x="175" y="332"/>
                </a:lnTo>
                <a:lnTo>
                  <a:pt x="175" y="332"/>
                </a:lnTo>
                <a:lnTo>
                  <a:pt x="173" y="346"/>
                </a:lnTo>
                <a:lnTo>
                  <a:pt x="171" y="362"/>
                </a:lnTo>
                <a:lnTo>
                  <a:pt x="171" y="362"/>
                </a:lnTo>
                <a:lnTo>
                  <a:pt x="166" y="379"/>
                </a:lnTo>
                <a:lnTo>
                  <a:pt x="163" y="388"/>
                </a:lnTo>
                <a:lnTo>
                  <a:pt x="158" y="397"/>
                </a:lnTo>
                <a:lnTo>
                  <a:pt x="158" y="397"/>
                </a:lnTo>
                <a:lnTo>
                  <a:pt x="152" y="407"/>
                </a:lnTo>
                <a:lnTo>
                  <a:pt x="149" y="415"/>
                </a:lnTo>
                <a:lnTo>
                  <a:pt x="147" y="421"/>
                </a:lnTo>
                <a:lnTo>
                  <a:pt x="145" y="427"/>
                </a:lnTo>
                <a:lnTo>
                  <a:pt x="145" y="427"/>
                </a:lnTo>
                <a:lnTo>
                  <a:pt x="134" y="442"/>
                </a:lnTo>
                <a:lnTo>
                  <a:pt x="113" y="466"/>
                </a:lnTo>
                <a:lnTo>
                  <a:pt x="93" y="491"/>
                </a:lnTo>
                <a:lnTo>
                  <a:pt x="84" y="502"/>
                </a:lnTo>
                <a:lnTo>
                  <a:pt x="80" y="510"/>
                </a:lnTo>
                <a:lnTo>
                  <a:pt x="80" y="510"/>
                </a:lnTo>
                <a:lnTo>
                  <a:pt x="71" y="524"/>
                </a:lnTo>
                <a:lnTo>
                  <a:pt x="63" y="537"/>
                </a:lnTo>
                <a:lnTo>
                  <a:pt x="53" y="550"/>
                </a:lnTo>
                <a:lnTo>
                  <a:pt x="53" y="550"/>
                </a:lnTo>
                <a:lnTo>
                  <a:pt x="57" y="551"/>
                </a:lnTo>
                <a:lnTo>
                  <a:pt x="58" y="554"/>
                </a:lnTo>
                <a:lnTo>
                  <a:pt x="58" y="554"/>
                </a:lnTo>
                <a:lnTo>
                  <a:pt x="57" y="554"/>
                </a:lnTo>
                <a:lnTo>
                  <a:pt x="57" y="554"/>
                </a:lnTo>
                <a:lnTo>
                  <a:pt x="42" y="563"/>
                </a:lnTo>
                <a:lnTo>
                  <a:pt x="23" y="577"/>
                </a:lnTo>
                <a:lnTo>
                  <a:pt x="23" y="577"/>
                </a:lnTo>
                <a:lnTo>
                  <a:pt x="18" y="579"/>
                </a:lnTo>
                <a:lnTo>
                  <a:pt x="16" y="583"/>
                </a:lnTo>
                <a:lnTo>
                  <a:pt x="13" y="585"/>
                </a:lnTo>
                <a:lnTo>
                  <a:pt x="10" y="589"/>
                </a:lnTo>
                <a:lnTo>
                  <a:pt x="10" y="589"/>
                </a:lnTo>
                <a:lnTo>
                  <a:pt x="5" y="594"/>
                </a:lnTo>
                <a:lnTo>
                  <a:pt x="3" y="596"/>
                </a:lnTo>
                <a:lnTo>
                  <a:pt x="0" y="602"/>
                </a:lnTo>
                <a:lnTo>
                  <a:pt x="0" y="602"/>
                </a:lnTo>
                <a:lnTo>
                  <a:pt x="0" y="604"/>
                </a:lnTo>
                <a:lnTo>
                  <a:pt x="1" y="608"/>
                </a:lnTo>
                <a:lnTo>
                  <a:pt x="1" y="612"/>
                </a:lnTo>
                <a:lnTo>
                  <a:pt x="0" y="615"/>
                </a:lnTo>
                <a:lnTo>
                  <a:pt x="0" y="615"/>
                </a:lnTo>
                <a:lnTo>
                  <a:pt x="0" y="619"/>
                </a:lnTo>
                <a:lnTo>
                  <a:pt x="1" y="622"/>
                </a:lnTo>
                <a:lnTo>
                  <a:pt x="5" y="628"/>
                </a:lnTo>
                <a:lnTo>
                  <a:pt x="5" y="628"/>
                </a:lnTo>
                <a:lnTo>
                  <a:pt x="7" y="631"/>
                </a:lnTo>
                <a:lnTo>
                  <a:pt x="10" y="633"/>
                </a:lnTo>
                <a:lnTo>
                  <a:pt x="13" y="637"/>
                </a:lnTo>
                <a:lnTo>
                  <a:pt x="13" y="637"/>
                </a:lnTo>
                <a:lnTo>
                  <a:pt x="27" y="645"/>
                </a:lnTo>
                <a:lnTo>
                  <a:pt x="27" y="645"/>
                </a:lnTo>
                <a:lnTo>
                  <a:pt x="31" y="648"/>
                </a:lnTo>
                <a:lnTo>
                  <a:pt x="34" y="648"/>
                </a:lnTo>
                <a:lnTo>
                  <a:pt x="35" y="645"/>
                </a:lnTo>
                <a:lnTo>
                  <a:pt x="35" y="645"/>
                </a:lnTo>
                <a:lnTo>
                  <a:pt x="35" y="644"/>
                </a:lnTo>
                <a:lnTo>
                  <a:pt x="35" y="643"/>
                </a:lnTo>
                <a:lnTo>
                  <a:pt x="31" y="638"/>
                </a:lnTo>
                <a:lnTo>
                  <a:pt x="27" y="633"/>
                </a:lnTo>
                <a:lnTo>
                  <a:pt x="27" y="633"/>
                </a:lnTo>
                <a:lnTo>
                  <a:pt x="31" y="630"/>
                </a:lnTo>
                <a:lnTo>
                  <a:pt x="35" y="626"/>
                </a:lnTo>
                <a:lnTo>
                  <a:pt x="35" y="625"/>
                </a:lnTo>
                <a:lnTo>
                  <a:pt x="35" y="624"/>
                </a:lnTo>
                <a:lnTo>
                  <a:pt x="35" y="624"/>
                </a:lnTo>
                <a:lnTo>
                  <a:pt x="35" y="624"/>
                </a:lnTo>
                <a:lnTo>
                  <a:pt x="36" y="622"/>
                </a:lnTo>
                <a:lnTo>
                  <a:pt x="39" y="621"/>
                </a:lnTo>
                <a:lnTo>
                  <a:pt x="43" y="619"/>
                </a:lnTo>
                <a:lnTo>
                  <a:pt x="48" y="615"/>
                </a:lnTo>
                <a:lnTo>
                  <a:pt x="48" y="615"/>
                </a:lnTo>
                <a:lnTo>
                  <a:pt x="61" y="600"/>
                </a:lnTo>
                <a:lnTo>
                  <a:pt x="70" y="589"/>
                </a:lnTo>
                <a:lnTo>
                  <a:pt x="70" y="589"/>
                </a:lnTo>
                <a:lnTo>
                  <a:pt x="76" y="590"/>
                </a:lnTo>
                <a:lnTo>
                  <a:pt x="83" y="589"/>
                </a:lnTo>
                <a:lnTo>
                  <a:pt x="83" y="589"/>
                </a:lnTo>
                <a:lnTo>
                  <a:pt x="130" y="551"/>
                </a:lnTo>
                <a:lnTo>
                  <a:pt x="161" y="526"/>
                </a:lnTo>
                <a:lnTo>
                  <a:pt x="175" y="515"/>
                </a:lnTo>
                <a:lnTo>
                  <a:pt x="175" y="515"/>
                </a:lnTo>
                <a:lnTo>
                  <a:pt x="176" y="514"/>
                </a:lnTo>
                <a:lnTo>
                  <a:pt x="178" y="513"/>
                </a:lnTo>
                <a:lnTo>
                  <a:pt x="183" y="510"/>
                </a:lnTo>
                <a:lnTo>
                  <a:pt x="183" y="545"/>
                </a:lnTo>
                <a:lnTo>
                  <a:pt x="183" y="545"/>
                </a:lnTo>
                <a:lnTo>
                  <a:pt x="183" y="557"/>
                </a:lnTo>
                <a:lnTo>
                  <a:pt x="181" y="563"/>
                </a:lnTo>
                <a:lnTo>
                  <a:pt x="181" y="566"/>
                </a:lnTo>
                <a:lnTo>
                  <a:pt x="183" y="567"/>
                </a:lnTo>
                <a:lnTo>
                  <a:pt x="183" y="567"/>
                </a:lnTo>
                <a:lnTo>
                  <a:pt x="193" y="571"/>
                </a:lnTo>
                <a:lnTo>
                  <a:pt x="196" y="572"/>
                </a:lnTo>
                <a:lnTo>
                  <a:pt x="196" y="572"/>
                </a:lnTo>
                <a:lnTo>
                  <a:pt x="196" y="578"/>
                </a:lnTo>
                <a:lnTo>
                  <a:pt x="196" y="589"/>
                </a:lnTo>
                <a:lnTo>
                  <a:pt x="196" y="589"/>
                </a:lnTo>
                <a:lnTo>
                  <a:pt x="199" y="590"/>
                </a:lnTo>
                <a:lnTo>
                  <a:pt x="201" y="590"/>
                </a:lnTo>
                <a:lnTo>
                  <a:pt x="212" y="586"/>
                </a:lnTo>
                <a:lnTo>
                  <a:pt x="222" y="582"/>
                </a:lnTo>
                <a:lnTo>
                  <a:pt x="225" y="580"/>
                </a:lnTo>
                <a:lnTo>
                  <a:pt x="228" y="580"/>
                </a:lnTo>
                <a:lnTo>
                  <a:pt x="228" y="580"/>
                </a:lnTo>
                <a:lnTo>
                  <a:pt x="228" y="586"/>
                </a:lnTo>
                <a:lnTo>
                  <a:pt x="229" y="600"/>
                </a:lnTo>
                <a:lnTo>
                  <a:pt x="229" y="614"/>
                </a:lnTo>
                <a:lnTo>
                  <a:pt x="230" y="620"/>
                </a:lnTo>
                <a:lnTo>
                  <a:pt x="231" y="624"/>
                </a:lnTo>
                <a:lnTo>
                  <a:pt x="231" y="624"/>
                </a:lnTo>
                <a:lnTo>
                  <a:pt x="236" y="630"/>
                </a:lnTo>
                <a:lnTo>
                  <a:pt x="241" y="633"/>
                </a:lnTo>
                <a:lnTo>
                  <a:pt x="244" y="638"/>
                </a:lnTo>
                <a:lnTo>
                  <a:pt x="244" y="639"/>
                </a:lnTo>
                <a:lnTo>
                  <a:pt x="244" y="642"/>
                </a:lnTo>
                <a:lnTo>
                  <a:pt x="244" y="642"/>
                </a:lnTo>
                <a:lnTo>
                  <a:pt x="208" y="715"/>
                </a:lnTo>
                <a:lnTo>
                  <a:pt x="182" y="768"/>
                </a:lnTo>
                <a:lnTo>
                  <a:pt x="170" y="789"/>
                </a:lnTo>
                <a:lnTo>
                  <a:pt x="161" y="803"/>
                </a:lnTo>
                <a:lnTo>
                  <a:pt x="161" y="803"/>
                </a:lnTo>
                <a:lnTo>
                  <a:pt x="146" y="828"/>
                </a:lnTo>
                <a:lnTo>
                  <a:pt x="137" y="845"/>
                </a:lnTo>
                <a:lnTo>
                  <a:pt x="129" y="861"/>
                </a:lnTo>
                <a:lnTo>
                  <a:pt x="122" y="878"/>
                </a:lnTo>
                <a:lnTo>
                  <a:pt x="117" y="892"/>
                </a:lnTo>
                <a:lnTo>
                  <a:pt x="116" y="898"/>
                </a:lnTo>
                <a:lnTo>
                  <a:pt x="116" y="904"/>
                </a:lnTo>
                <a:lnTo>
                  <a:pt x="116" y="909"/>
                </a:lnTo>
                <a:lnTo>
                  <a:pt x="118" y="911"/>
                </a:lnTo>
                <a:lnTo>
                  <a:pt x="118" y="911"/>
                </a:lnTo>
                <a:lnTo>
                  <a:pt x="135" y="927"/>
                </a:lnTo>
                <a:lnTo>
                  <a:pt x="157" y="945"/>
                </a:lnTo>
                <a:lnTo>
                  <a:pt x="183" y="968"/>
                </a:lnTo>
                <a:lnTo>
                  <a:pt x="183" y="968"/>
                </a:lnTo>
                <a:lnTo>
                  <a:pt x="183" y="1029"/>
                </a:lnTo>
                <a:lnTo>
                  <a:pt x="182" y="1073"/>
                </a:lnTo>
                <a:lnTo>
                  <a:pt x="181" y="1088"/>
                </a:lnTo>
                <a:lnTo>
                  <a:pt x="179" y="1094"/>
                </a:lnTo>
                <a:lnTo>
                  <a:pt x="179" y="1094"/>
                </a:lnTo>
                <a:lnTo>
                  <a:pt x="171" y="1108"/>
                </a:lnTo>
                <a:lnTo>
                  <a:pt x="171" y="1108"/>
                </a:lnTo>
                <a:lnTo>
                  <a:pt x="170" y="1111"/>
                </a:lnTo>
                <a:lnTo>
                  <a:pt x="170" y="1113"/>
                </a:lnTo>
                <a:lnTo>
                  <a:pt x="169" y="1115"/>
                </a:lnTo>
                <a:lnTo>
                  <a:pt x="166" y="1117"/>
                </a:lnTo>
                <a:lnTo>
                  <a:pt x="166" y="1117"/>
                </a:lnTo>
                <a:lnTo>
                  <a:pt x="159" y="1120"/>
                </a:lnTo>
                <a:lnTo>
                  <a:pt x="149" y="1122"/>
                </a:lnTo>
                <a:lnTo>
                  <a:pt x="140" y="1126"/>
                </a:lnTo>
                <a:lnTo>
                  <a:pt x="137" y="1128"/>
                </a:lnTo>
                <a:lnTo>
                  <a:pt x="136" y="1129"/>
                </a:lnTo>
                <a:lnTo>
                  <a:pt x="136" y="1129"/>
                </a:lnTo>
                <a:lnTo>
                  <a:pt x="136" y="1134"/>
                </a:lnTo>
                <a:lnTo>
                  <a:pt x="137" y="1137"/>
                </a:lnTo>
                <a:lnTo>
                  <a:pt x="140" y="1139"/>
                </a:lnTo>
                <a:lnTo>
                  <a:pt x="140" y="1139"/>
                </a:lnTo>
                <a:lnTo>
                  <a:pt x="119" y="1153"/>
                </a:lnTo>
                <a:lnTo>
                  <a:pt x="92" y="1174"/>
                </a:lnTo>
                <a:lnTo>
                  <a:pt x="92" y="1174"/>
                </a:lnTo>
                <a:lnTo>
                  <a:pt x="84" y="1179"/>
                </a:lnTo>
                <a:lnTo>
                  <a:pt x="76" y="1185"/>
                </a:lnTo>
                <a:lnTo>
                  <a:pt x="70" y="1191"/>
                </a:lnTo>
                <a:lnTo>
                  <a:pt x="70" y="1193"/>
                </a:lnTo>
                <a:lnTo>
                  <a:pt x="70" y="1196"/>
                </a:lnTo>
                <a:lnTo>
                  <a:pt x="70" y="1196"/>
                </a:lnTo>
                <a:lnTo>
                  <a:pt x="78" y="1198"/>
                </a:lnTo>
                <a:lnTo>
                  <a:pt x="92" y="1200"/>
                </a:lnTo>
                <a:lnTo>
                  <a:pt x="107" y="1203"/>
                </a:lnTo>
                <a:lnTo>
                  <a:pt x="123" y="1204"/>
                </a:lnTo>
                <a:lnTo>
                  <a:pt x="123" y="1204"/>
                </a:lnTo>
                <a:lnTo>
                  <a:pt x="134" y="1203"/>
                </a:lnTo>
                <a:lnTo>
                  <a:pt x="152" y="1200"/>
                </a:lnTo>
                <a:lnTo>
                  <a:pt x="197" y="1193"/>
                </a:lnTo>
                <a:lnTo>
                  <a:pt x="241" y="1184"/>
                </a:lnTo>
                <a:lnTo>
                  <a:pt x="255" y="1180"/>
                </a:lnTo>
                <a:lnTo>
                  <a:pt x="262" y="1178"/>
                </a:lnTo>
                <a:lnTo>
                  <a:pt x="262" y="1178"/>
                </a:lnTo>
                <a:lnTo>
                  <a:pt x="268" y="1170"/>
                </a:lnTo>
                <a:lnTo>
                  <a:pt x="271" y="1165"/>
                </a:lnTo>
                <a:lnTo>
                  <a:pt x="271" y="1161"/>
                </a:lnTo>
                <a:lnTo>
                  <a:pt x="271" y="1161"/>
                </a:lnTo>
                <a:lnTo>
                  <a:pt x="268" y="1145"/>
                </a:lnTo>
                <a:lnTo>
                  <a:pt x="267" y="1138"/>
                </a:lnTo>
                <a:lnTo>
                  <a:pt x="266" y="1134"/>
                </a:lnTo>
                <a:lnTo>
                  <a:pt x="266" y="1134"/>
                </a:lnTo>
                <a:lnTo>
                  <a:pt x="260" y="1123"/>
                </a:lnTo>
                <a:lnTo>
                  <a:pt x="256" y="1116"/>
                </a:lnTo>
                <a:lnTo>
                  <a:pt x="253" y="1113"/>
                </a:lnTo>
                <a:lnTo>
                  <a:pt x="253" y="1113"/>
                </a:lnTo>
                <a:lnTo>
                  <a:pt x="248" y="1109"/>
                </a:lnTo>
                <a:lnTo>
                  <a:pt x="244" y="1108"/>
                </a:lnTo>
                <a:lnTo>
                  <a:pt x="244" y="1108"/>
                </a:lnTo>
                <a:lnTo>
                  <a:pt x="244" y="1092"/>
                </a:lnTo>
                <a:lnTo>
                  <a:pt x="244" y="1069"/>
                </a:lnTo>
                <a:lnTo>
                  <a:pt x="244" y="1069"/>
                </a:lnTo>
                <a:lnTo>
                  <a:pt x="248" y="1052"/>
                </a:lnTo>
                <a:lnTo>
                  <a:pt x="254" y="1028"/>
                </a:lnTo>
                <a:lnTo>
                  <a:pt x="262" y="995"/>
                </a:lnTo>
                <a:lnTo>
                  <a:pt x="262" y="995"/>
                </a:lnTo>
                <a:lnTo>
                  <a:pt x="266" y="996"/>
                </a:lnTo>
                <a:lnTo>
                  <a:pt x="275" y="997"/>
                </a:lnTo>
                <a:lnTo>
                  <a:pt x="279" y="997"/>
                </a:lnTo>
                <a:lnTo>
                  <a:pt x="283" y="996"/>
                </a:lnTo>
                <a:lnTo>
                  <a:pt x="287" y="993"/>
                </a:lnTo>
                <a:lnTo>
                  <a:pt x="288" y="991"/>
                </a:lnTo>
                <a:lnTo>
                  <a:pt x="288" y="991"/>
                </a:lnTo>
                <a:lnTo>
                  <a:pt x="294" y="969"/>
                </a:lnTo>
                <a:lnTo>
                  <a:pt x="306" y="936"/>
                </a:lnTo>
                <a:lnTo>
                  <a:pt x="318" y="903"/>
                </a:lnTo>
                <a:lnTo>
                  <a:pt x="323" y="890"/>
                </a:lnTo>
                <a:lnTo>
                  <a:pt x="323" y="890"/>
                </a:lnTo>
                <a:lnTo>
                  <a:pt x="331" y="897"/>
                </a:lnTo>
                <a:lnTo>
                  <a:pt x="352" y="910"/>
                </a:lnTo>
                <a:lnTo>
                  <a:pt x="362" y="917"/>
                </a:lnTo>
                <a:lnTo>
                  <a:pt x="374" y="923"/>
                </a:lnTo>
                <a:lnTo>
                  <a:pt x="384" y="928"/>
                </a:lnTo>
                <a:lnTo>
                  <a:pt x="392" y="930"/>
                </a:lnTo>
                <a:lnTo>
                  <a:pt x="392" y="930"/>
                </a:lnTo>
                <a:lnTo>
                  <a:pt x="398" y="930"/>
                </a:lnTo>
                <a:lnTo>
                  <a:pt x="402" y="928"/>
                </a:lnTo>
                <a:lnTo>
                  <a:pt x="406" y="926"/>
                </a:lnTo>
                <a:lnTo>
                  <a:pt x="409" y="923"/>
                </a:lnTo>
                <a:lnTo>
                  <a:pt x="410" y="923"/>
                </a:lnTo>
                <a:lnTo>
                  <a:pt x="414" y="925"/>
                </a:lnTo>
                <a:lnTo>
                  <a:pt x="414" y="925"/>
                </a:lnTo>
                <a:lnTo>
                  <a:pt x="421" y="927"/>
                </a:lnTo>
                <a:lnTo>
                  <a:pt x="427" y="928"/>
                </a:lnTo>
                <a:lnTo>
                  <a:pt x="431" y="928"/>
                </a:lnTo>
                <a:lnTo>
                  <a:pt x="432" y="930"/>
                </a:lnTo>
                <a:lnTo>
                  <a:pt x="432" y="930"/>
                </a:lnTo>
                <a:lnTo>
                  <a:pt x="447" y="939"/>
                </a:lnTo>
                <a:lnTo>
                  <a:pt x="480" y="958"/>
                </a:lnTo>
                <a:lnTo>
                  <a:pt x="514" y="979"/>
                </a:lnTo>
                <a:lnTo>
                  <a:pt x="532" y="991"/>
                </a:lnTo>
                <a:lnTo>
                  <a:pt x="532" y="991"/>
                </a:lnTo>
                <a:lnTo>
                  <a:pt x="536" y="993"/>
                </a:lnTo>
                <a:lnTo>
                  <a:pt x="538" y="995"/>
                </a:lnTo>
                <a:lnTo>
                  <a:pt x="540" y="997"/>
                </a:lnTo>
                <a:lnTo>
                  <a:pt x="540" y="999"/>
                </a:lnTo>
                <a:lnTo>
                  <a:pt x="540" y="999"/>
                </a:lnTo>
                <a:lnTo>
                  <a:pt x="540" y="1003"/>
                </a:lnTo>
                <a:lnTo>
                  <a:pt x="540" y="1009"/>
                </a:lnTo>
                <a:lnTo>
                  <a:pt x="542" y="1015"/>
                </a:lnTo>
                <a:lnTo>
                  <a:pt x="545" y="1021"/>
                </a:lnTo>
                <a:lnTo>
                  <a:pt x="545" y="1021"/>
                </a:lnTo>
                <a:lnTo>
                  <a:pt x="551" y="1032"/>
                </a:lnTo>
                <a:lnTo>
                  <a:pt x="555" y="1038"/>
                </a:lnTo>
                <a:lnTo>
                  <a:pt x="559" y="1047"/>
                </a:lnTo>
                <a:lnTo>
                  <a:pt x="559" y="1047"/>
                </a:lnTo>
                <a:lnTo>
                  <a:pt x="559" y="1052"/>
                </a:lnTo>
                <a:lnTo>
                  <a:pt x="559" y="1057"/>
                </a:lnTo>
                <a:lnTo>
                  <a:pt x="559" y="1066"/>
                </a:lnTo>
                <a:lnTo>
                  <a:pt x="559" y="1069"/>
                </a:lnTo>
                <a:lnTo>
                  <a:pt x="560" y="1074"/>
                </a:lnTo>
                <a:lnTo>
                  <a:pt x="562" y="1078"/>
                </a:lnTo>
                <a:lnTo>
                  <a:pt x="567" y="1082"/>
                </a:lnTo>
                <a:lnTo>
                  <a:pt x="567" y="1082"/>
                </a:lnTo>
                <a:lnTo>
                  <a:pt x="577" y="1088"/>
                </a:lnTo>
                <a:lnTo>
                  <a:pt x="581" y="1090"/>
                </a:lnTo>
                <a:lnTo>
                  <a:pt x="585" y="1091"/>
                </a:lnTo>
                <a:lnTo>
                  <a:pt x="589" y="1090"/>
                </a:lnTo>
                <a:lnTo>
                  <a:pt x="592" y="1088"/>
                </a:lnTo>
                <a:lnTo>
                  <a:pt x="595" y="1086"/>
                </a:lnTo>
                <a:lnTo>
                  <a:pt x="597" y="1082"/>
                </a:lnTo>
                <a:lnTo>
                  <a:pt x="597" y="1082"/>
                </a:lnTo>
                <a:lnTo>
                  <a:pt x="602" y="1067"/>
                </a:lnTo>
                <a:lnTo>
                  <a:pt x="609" y="1043"/>
                </a:lnTo>
                <a:lnTo>
                  <a:pt x="615" y="1015"/>
                </a:lnTo>
                <a:lnTo>
                  <a:pt x="619" y="991"/>
                </a:lnTo>
                <a:lnTo>
                  <a:pt x="619" y="991"/>
                </a:lnTo>
                <a:lnTo>
                  <a:pt x="621" y="968"/>
                </a:lnTo>
                <a:lnTo>
                  <a:pt x="621" y="948"/>
                </a:lnTo>
                <a:lnTo>
                  <a:pt x="620" y="939"/>
                </a:lnTo>
                <a:lnTo>
                  <a:pt x="619" y="931"/>
                </a:lnTo>
                <a:lnTo>
                  <a:pt x="617" y="925"/>
                </a:lnTo>
                <a:lnTo>
                  <a:pt x="615" y="921"/>
                </a:lnTo>
                <a:lnTo>
                  <a:pt x="615" y="921"/>
                </a:lnTo>
                <a:lnTo>
                  <a:pt x="607" y="914"/>
                </a:lnTo>
                <a:lnTo>
                  <a:pt x="603" y="913"/>
                </a:lnTo>
                <a:lnTo>
                  <a:pt x="597" y="911"/>
                </a:lnTo>
                <a:lnTo>
                  <a:pt x="597" y="911"/>
                </a:lnTo>
                <a:lnTo>
                  <a:pt x="590" y="911"/>
                </a:lnTo>
                <a:lnTo>
                  <a:pt x="583" y="910"/>
                </a:lnTo>
                <a:lnTo>
                  <a:pt x="577" y="910"/>
                </a:lnTo>
                <a:lnTo>
                  <a:pt x="574" y="910"/>
                </a:lnTo>
                <a:lnTo>
                  <a:pt x="571" y="911"/>
                </a:lnTo>
                <a:lnTo>
                  <a:pt x="571" y="911"/>
                </a:lnTo>
                <a:lnTo>
                  <a:pt x="563" y="917"/>
                </a:lnTo>
                <a:lnTo>
                  <a:pt x="559" y="921"/>
                </a:lnTo>
                <a:lnTo>
                  <a:pt x="559" y="921"/>
                </a:lnTo>
                <a:lnTo>
                  <a:pt x="557" y="921"/>
                </a:lnTo>
                <a:lnTo>
                  <a:pt x="556" y="922"/>
                </a:lnTo>
                <a:lnTo>
                  <a:pt x="554" y="921"/>
                </a:lnTo>
                <a:lnTo>
                  <a:pt x="554" y="921"/>
                </a:lnTo>
                <a:lnTo>
                  <a:pt x="527" y="905"/>
                </a:lnTo>
                <a:lnTo>
                  <a:pt x="512" y="896"/>
                </a:lnTo>
                <a:lnTo>
                  <a:pt x="507" y="892"/>
                </a:lnTo>
                <a:lnTo>
                  <a:pt x="506" y="890"/>
                </a:lnTo>
                <a:lnTo>
                  <a:pt x="506" y="890"/>
                </a:lnTo>
                <a:lnTo>
                  <a:pt x="510" y="878"/>
                </a:lnTo>
                <a:lnTo>
                  <a:pt x="514" y="868"/>
                </a:lnTo>
                <a:lnTo>
                  <a:pt x="514" y="860"/>
                </a:lnTo>
                <a:lnTo>
                  <a:pt x="514" y="860"/>
                </a:lnTo>
                <a:lnTo>
                  <a:pt x="513" y="855"/>
                </a:lnTo>
                <a:lnTo>
                  <a:pt x="510" y="848"/>
                </a:lnTo>
                <a:lnTo>
                  <a:pt x="503" y="833"/>
                </a:lnTo>
                <a:lnTo>
                  <a:pt x="494" y="820"/>
                </a:lnTo>
                <a:lnTo>
                  <a:pt x="489" y="815"/>
                </a:lnTo>
                <a:lnTo>
                  <a:pt x="484" y="812"/>
                </a:lnTo>
                <a:lnTo>
                  <a:pt x="484" y="812"/>
                </a:lnTo>
                <a:lnTo>
                  <a:pt x="475" y="807"/>
                </a:lnTo>
                <a:lnTo>
                  <a:pt x="467" y="801"/>
                </a:lnTo>
                <a:lnTo>
                  <a:pt x="457" y="795"/>
                </a:lnTo>
                <a:lnTo>
                  <a:pt x="457" y="795"/>
                </a:lnTo>
                <a:lnTo>
                  <a:pt x="448" y="781"/>
                </a:lnTo>
                <a:lnTo>
                  <a:pt x="429" y="753"/>
                </a:lnTo>
                <a:lnTo>
                  <a:pt x="418" y="737"/>
                </a:lnTo>
                <a:lnTo>
                  <a:pt x="408" y="722"/>
                </a:lnTo>
                <a:lnTo>
                  <a:pt x="402" y="710"/>
                </a:lnTo>
                <a:lnTo>
                  <a:pt x="401" y="706"/>
                </a:lnTo>
                <a:lnTo>
                  <a:pt x="401" y="703"/>
                </a:lnTo>
                <a:lnTo>
                  <a:pt x="401" y="703"/>
                </a:lnTo>
                <a:lnTo>
                  <a:pt x="406" y="691"/>
                </a:lnTo>
                <a:lnTo>
                  <a:pt x="414" y="677"/>
                </a:lnTo>
                <a:lnTo>
                  <a:pt x="421" y="661"/>
                </a:lnTo>
                <a:lnTo>
                  <a:pt x="427" y="645"/>
                </a:lnTo>
                <a:lnTo>
                  <a:pt x="427" y="645"/>
                </a:lnTo>
                <a:lnTo>
                  <a:pt x="430" y="628"/>
                </a:lnTo>
                <a:lnTo>
                  <a:pt x="433" y="608"/>
                </a:lnTo>
                <a:lnTo>
                  <a:pt x="436" y="590"/>
                </a:lnTo>
                <a:lnTo>
                  <a:pt x="438" y="584"/>
                </a:lnTo>
                <a:lnTo>
                  <a:pt x="441" y="580"/>
                </a:lnTo>
                <a:lnTo>
                  <a:pt x="441" y="580"/>
                </a:lnTo>
                <a:lnTo>
                  <a:pt x="512" y="537"/>
                </a:lnTo>
                <a:lnTo>
                  <a:pt x="557" y="508"/>
                </a:lnTo>
                <a:lnTo>
                  <a:pt x="580" y="494"/>
                </a:lnTo>
                <a:lnTo>
                  <a:pt x="580" y="494"/>
                </a:lnTo>
                <a:lnTo>
                  <a:pt x="581" y="491"/>
                </a:lnTo>
                <a:lnTo>
                  <a:pt x="581" y="488"/>
                </a:lnTo>
                <a:lnTo>
                  <a:pt x="581" y="480"/>
                </a:lnTo>
                <a:lnTo>
                  <a:pt x="581" y="473"/>
                </a:lnTo>
                <a:lnTo>
                  <a:pt x="580" y="467"/>
                </a:lnTo>
                <a:lnTo>
                  <a:pt x="580" y="467"/>
                </a:lnTo>
                <a:lnTo>
                  <a:pt x="553" y="418"/>
                </a:lnTo>
                <a:lnTo>
                  <a:pt x="533" y="382"/>
                </a:lnTo>
                <a:lnTo>
                  <a:pt x="527" y="367"/>
                </a:lnTo>
                <a:lnTo>
                  <a:pt x="524" y="358"/>
                </a:lnTo>
                <a:lnTo>
                  <a:pt x="524" y="358"/>
                </a:lnTo>
                <a:lnTo>
                  <a:pt x="516" y="330"/>
                </a:lnTo>
                <a:lnTo>
                  <a:pt x="513" y="318"/>
                </a:lnTo>
                <a:lnTo>
                  <a:pt x="510" y="311"/>
                </a:lnTo>
                <a:lnTo>
                  <a:pt x="510" y="311"/>
                </a:lnTo>
                <a:lnTo>
                  <a:pt x="508" y="308"/>
                </a:lnTo>
                <a:lnTo>
                  <a:pt x="506" y="307"/>
                </a:lnTo>
                <a:lnTo>
                  <a:pt x="498" y="307"/>
                </a:lnTo>
                <a:lnTo>
                  <a:pt x="490" y="307"/>
                </a:lnTo>
                <a:lnTo>
                  <a:pt x="486" y="308"/>
                </a:lnTo>
                <a:lnTo>
                  <a:pt x="484" y="311"/>
                </a:lnTo>
                <a:lnTo>
                  <a:pt x="484" y="311"/>
                </a:lnTo>
                <a:lnTo>
                  <a:pt x="477" y="314"/>
                </a:lnTo>
                <a:lnTo>
                  <a:pt x="467" y="319"/>
                </a:lnTo>
                <a:lnTo>
                  <a:pt x="454" y="323"/>
                </a:lnTo>
                <a:lnTo>
                  <a:pt x="410" y="258"/>
                </a:lnTo>
                <a:lnTo>
                  <a:pt x="410" y="258"/>
                </a:lnTo>
                <a:lnTo>
                  <a:pt x="410" y="258"/>
                </a:lnTo>
                <a:lnTo>
                  <a:pt x="413" y="255"/>
                </a:lnTo>
                <a:lnTo>
                  <a:pt x="413" y="254"/>
                </a:lnTo>
                <a:lnTo>
                  <a:pt x="413" y="253"/>
                </a:lnTo>
                <a:lnTo>
                  <a:pt x="412" y="252"/>
                </a:lnTo>
                <a:lnTo>
                  <a:pt x="410" y="249"/>
                </a:lnTo>
                <a:lnTo>
                  <a:pt x="410" y="249"/>
                </a:lnTo>
                <a:lnTo>
                  <a:pt x="400" y="240"/>
                </a:lnTo>
                <a:lnTo>
                  <a:pt x="392" y="231"/>
                </a:lnTo>
                <a:lnTo>
                  <a:pt x="392" y="231"/>
                </a:lnTo>
                <a:lnTo>
                  <a:pt x="382" y="214"/>
                </a:lnTo>
                <a:lnTo>
                  <a:pt x="374" y="205"/>
                </a:lnTo>
                <a:lnTo>
                  <a:pt x="371" y="201"/>
                </a:lnTo>
                <a:lnTo>
                  <a:pt x="371" y="201"/>
                </a:lnTo>
                <a:lnTo>
                  <a:pt x="370" y="189"/>
                </a:lnTo>
                <a:lnTo>
                  <a:pt x="368" y="161"/>
                </a:lnTo>
                <a:lnTo>
                  <a:pt x="366" y="129"/>
                </a:lnTo>
                <a:lnTo>
                  <a:pt x="364" y="113"/>
                </a:lnTo>
                <a:lnTo>
                  <a:pt x="362" y="101"/>
                </a:lnTo>
                <a:lnTo>
                  <a:pt x="362" y="101"/>
                </a:lnTo>
                <a:lnTo>
                  <a:pt x="360" y="91"/>
                </a:lnTo>
                <a:lnTo>
                  <a:pt x="356" y="84"/>
                </a:lnTo>
                <a:lnTo>
                  <a:pt x="353" y="79"/>
                </a:lnTo>
                <a:lnTo>
                  <a:pt x="349" y="75"/>
                </a:lnTo>
                <a:lnTo>
                  <a:pt x="343" y="71"/>
                </a:lnTo>
                <a:lnTo>
                  <a:pt x="341" y="70"/>
                </a:lnTo>
                <a:lnTo>
                  <a:pt x="341" y="70"/>
                </a:lnTo>
                <a:lnTo>
                  <a:pt x="341" y="65"/>
                </a:lnTo>
                <a:lnTo>
                  <a:pt x="341" y="60"/>
                </a:lnTo>
                <a:lnTo>
                  <a:pt x="339" y="53"/>
                </a:lnTo>
                <a:lnTo>
                  <a:pt x="337" y="45"/>
                </a:lnTo>
                <a:lnTo>
                  <a:pt x="333" y="36"/>
                </a:lnTo>
                <a:lnTo>
                  <a:pt x="327" y="26"/>
                </a:lnTo>
                <a:lnTo>
                  <a:pt x="319" y="18"/>
                </a:lnTo>
                <a:lnTo>
                  <a:pt x="319" y="18"/>
                </a:lnTo>
                <a:lnTo>
                  <a:pt x="313" y="14"/>
                </a:lnTo>
                <a:lnTo>
                  <a:pt x="308" y="11"/>
                </a:lnTo>
                <a:lnTo>
                  <a:pt x="296" y="6"/>
                </a:lnTo>
                <a:lnTo>
                  <a:pt x="284" y="2"/>
                </a:lnTo>
                <a:lnTo>
                  <a:pt x="272" y="1"/>
                </a:lnTo>
                <a:lnTo>
                  <a:pt x="261" y="0"/>
                </a:lnTo>
                <a:lnTo>
                  <a:pt x="253" y="0"/>
                </a:lnTo>
                <a:lnTo>
                  <a:pt x="244" y="0"/>
                </a:lnTo>
                <a:lnTo>
                  <a:pt x="244" y="0"/>
                </a:lnTo>
                <a:lnTo>
                  <a:pt x="240" y="1"/>
                </a:lnTo>
                <a:lnTo>
                  <a:pt x="229" y="2"/>
                </a:lnTo>
                <a:lnTo>
                  <a:pt x="214" y="6"/>
                </a:lnTo>
                <a:lnTo>
                  <a:pt x="207" y="10"/>
                </a:lnTo>
                <a:lnTo>
                  <a:pt x="201" y="13"/>
                </a:lnTo>
                <a:lnTo>
                  <a:pt x="201" y="13"/>
                </a:lnTo>
                <a:lnTo>
                  <a:pt x="196" y="19"/>
                </a:lnTo>
                <a:lnTo>
                  <a:pt x="193" y="26"/>
                </a:lnTo>
                <a:lnTo>
                  <a:pt x="190" y="34"/>
                </a:lnTo>
                <a:lnTo>
                  <a:pt x="189" y="42"/>
                </a:lnTo>
                <a:lnTo>
                  <a:pt x="189" y="55"/>
                </a:lnTo>
                <a:lnTo>
                  <a:pt x="188" y="59"/>
                </a:lnTo>
                <a:lnTo>
                  <a:pt x="188" y="61"/>
                </a:lnTo>
                <a:lnTo>
                  <a:pt x="188" y="61"/>
                </a:lnTo>
                <a:lnTo>
                  <a:pt x="188" y="63"/>
                </a:lnTo>
                <a:lnTo>
                  <a:pt x="188" y="65"/>
                </a:lnTo>
                <a:lnTo>
                  <a:pt x="188" y="71"/>
                </a:lnTo>
                <a:lnTo>
                  <a:pt x="189" y="78"/>
                </a:lnTo>
                <a:lnTo>
                  <a:pt x="189" y="82"/>
                </a:lnTo>
                <a:lnTo>
                  <a:pt x="188" y="83"/>
                </a:lnTo>
                <a:lnTo>
                  <a:pt x="188" y="83"/>
                </a:lnTo>
                <a:lnTo>
                  <a:pt x="184" y="87"/>
                </a:lnTo>
                <a:lnTo>
                  <a:pt x="179" y="90"/>
                </a:lnTo>
                <a:lnTo>
                  <a:pt x="176" y="95"/>
                </a:lnTo>
                <a:lnTo>
                  <a:pt x="175" y="98"/>
                </a:lnTo>
                <a:lnTo>
                  <a:pt x="175" y="101"/>
                </a:lnTo>
                <a:lnTo>
                  <a:pt x="175" y="101"/>
                </a:lnTo>
                <a:lnTo>
                  <a:pt x="176" y="106"/>
                </a:lnTo>
                <a:lnTo>
                  <a:pt x="177" y="110"/>
                </a:lnTo>
                <a:lnTo>
                  <a:pt x="179" y="112"/>
                </a:lnTo>
                <a:lnTo>
                  <a:pt x="179" y="114"/>
                </a:lnTo>
                <a:lnTo>
                  <a:pt x="179" y="114"/>
                </a:lnTo>
                <a:lnTo>
                  <a:pt x="179" y="119"/>
                </a:lnTo>
                <a:lnTo>
                  <a:pt x="179" y="126"/>
                </a:lnTo>
                <a:lnTo>
                  <a:pt x="179" y="126"/>
                </a:lnTo>
                <a:lnTo>
                  <a:pt x="178" y="130"/>
                </a:lnTo>
                <a:lnTo>
                  <a:pt x="178" y="132"/>
                </a:lnTo>
                <a:lnTo>
                  <a:pt x="178" y="134"/>
                </a:lnTo>
                <a:lnTo>
                  <a:pt x="179" y="136"/>
                </a:lnTo>
                <a:lnTo>
                  <a:pt x="179" y="136"/>
                </a:lnTo>
                <a:lnTo>
                  <a:pt x="181" y="140"/>
                </a:lnTo>
                <a:lnTo>
                  <a:pt x="182" y="144"/>
                </a:lnTo>
                <a:lnTo>
                  <a:pt x="183" y="153"/>
                </a:lnTo>
                <a:lnTo>
                  <a:pt x="183" y="153"/>
                </a:lnTo>
                <a:lnTo>
                  <a:pt x="185" y="158"/>
                </a:lnTo>
                <a:lnTo>
                  <a:pt x="189" y="163"/>
                </a:lnTo>
                <a:lnTo>
                  <a:pt x="196" y="171"/>
                </a:lnTo>
                <a:lnTo>
                  <a:pt x="196" y="171"/>
                </a:lnTo>
                <a:lnTo>
                  <a:pt x="204" y="175"/>
                </a:lnTo>
                <a:lnTo>
                  <a:pt x="210" y="177"/>
                </a:lnTo>
                <a:lnTo>
                  <a:pt x="218" y="179"/>
                </a:lnTo>
                <a:lnTo>
                  <a:pt x="218" y="179"/>
                </a:lnTo>
                <a:lnTo>
                  <a:pt x="234" y="182"/>
                </a:lnTo>
                <a:lnTo>
                  <a:pt x="238" y="182"/>
                </a:lnTo>
                <a:lnTo>
                  <a:pt x="240" y="184"/>
                </a:lnTo>
                <a:lnTo>
                  <a:pt x="240" y="184"/>
                </a:lnTo>
                <a:lnTo>
                  <a:pt x="241" y="187"/>
                </a:lnTo>
                <a:lnTo>
                  <a:pt x="242" y="193"/>
                </a:lnTo>
                <a:lnTo>
                  <a:pt x="243" y="197"/>
                </a:lnTo>
                <a:lnTo>
                  <a:pt x="244" y="201"/>
                </a:lnTo>
                <a:lnTo>
                  <a:pt x="244" y="201"/>
                </a:lnTo>
                <a:lnTo>
                  <a:pt x="246" y="202"/>
                </a:lnTo>
                <a:lnTo>
                  <a:pt x="246" y="205"/>
                </a:lnTo>
                <a:lnTo>
                  <a:pt x="246" y="206"/>
                </a:lnTo>
                <a:lnTo>
                  <a:pt x="244" y="206"/>
                </a:lnTo>
                <a:lnTo>
                  <a:pt x="244" y="206"/>
                </a:lnTo>
                <a:lnTo>
                  <a:pt x="243" y="206"/>
                </a:lnTo>
                <a:lnTo>
                  <a:pt x="243" y="206"/>
                </a:lnTo>
                <a:lnTo>
                  <a:pt x="242" y="207"/>
                </a:lnTo>
                <a:lnTo>
                  <a:pt x="240" y="206"/>
                </a:lnTo>
                <a:lnTo>
                  <a:pt x="240" y="206"/>
                </a:lnTo>
                <a:lnTo>
                  <a:pt x="238" y="203"/>
                </a:lnTo>
                <a:lnTo>
                  <a:pt x="235" y="202"/>
                </a:lnTo>
                <a:lnTo>
                  <a:pt x="231" y="201"/>
                </a:lnTo>
                <a:lnTo>
                  <a:pt x="231" y="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A3741570-A8CD-44B0-902E-C82D9A17D73B}"/>
              </a:ext>
            </a:extLst>
          </p:cNvPr>
          <p:cNvSpPr>
            <a:spLocks/>
          </p:cNvSpPr>
          <p:nvPr/>
        </p:nvSpPr>
        <p:spPr bwMode="auto">
          <a:xfrm>
            <a:off x="2674887" y="824375"/>
            <a:ext cx="765085" cy="1689952"/>
          </a:xfrm>
          <a:custGeom>
            <a:avLst/>
            <a:gdLst>
              <a:gd name="T0" fmla="*/ 203 w 656"/>
              <a:gd name="T1" fmla="*/ 342 h 1449"/>
              <a:gd name="T2" fmla="*/ 148 w 656"/>
              <a:gd name="T3" fmla="*/ 459 h 1449"/>
              <a:gd name="T4" fmla="*/ 43 w 656"/>
              <a:gd name="T5" fmla="*/ 650 h 1449"/>
              <a:gd name="T6" fmla="*/ 20 w 656"/>
              <a:gd name="T7" fmla="*/ 709 h 1449"/>
              <a:gd name="T8" fmla="*/ 2 w 656"/>
              <a:gd name="T9" fmla="*/ 767 h 1449"/>
              <a:gd name="T10" fmla="*/ 42 w 656"/>
              <a:gd name="T11" fmla="*/ 783 h 1449"/>
              <a:gd name="T12" fmla="*/ 27 w 656"/>
              <a:gd name="T13" fmla="*/ 769 h 1449"/>
              <a:gd name="T14" fmla="*/ 33 w 656"/>
              <a:gd name="T15" fmla="*/ 741 h 1449"/>
              <a:gd name="T16" fmla="*/ 42 w 656"/>
              <a:gd name="T17" fmla="*/ 759 h 1449"/>
              <a:gd name="T18" fmla="*/ 71 w 656"/>
              <a:gd name="T19" fmla="*/ 722 h 1449"/>
              <a:gd name="T20" fmla="*/ 100 w 656"/>
              <a:gd name="T21" fmla="*/ 695 h 1449"/>
              <a:gd name="T22" fmla="*/ 199 w 656"/>
              <a:gd name="T23" fmla="*/ 586 h 1449"/>
              <a:gd name="T24" fmla="*/ 199 w 656"/>
              <a:gd name="T25" fmla="*/ 664 h 1449"/>
              <a:gd name="T26" fmla="*/ 178 w 656"/>
              <a:gd name="T27" fmla="*/ 681 h 1449"/>
              <a:gd name="T28" fmla="*/ 122 w 656"/>
              <a:gd name="T29" fmla="*/ 780 h 1449"/>
              <a:gd name="T30" fmla="*/ 155 w 656"/>
              <a:gd name="T31" fmla="*/ 830 h 1449"/>
              <a:gd name="T32" fmla="*/ 264 w 656"/>
              <a:gd name="T33" fmla="*/ 1005 h 1449"/>
              <a:gd name="T34" fmla="*/ 279 w 656"/>
              <a:gd name="T35" fmla="*/ 1107 h 1449"/>
              <a:gd name="T36" fmla="*/ 251 w 656"/>
              <a:gd name="T37" fmla="*/ 1295 h 1449"/>
              <a:gd name="T38" fmla="*/ 238 w 656"/>
              <a:gd name="T39" fmla="*/ 1352 h 1449"/>
              <a:gd name="T40" fmla="*/ 161 w 656"/>
              <a:gd name="T41" fmla="*/ 1397 h 1449"/>
              <a:gd name="T42" fmla="*/ 161 w 656"/>
              <a:gd name="T43" fmla="*/ 1430 h 1449"/>
              <a:gd name="T44" fmla="*/ 245 w 656"/>
              <a:gd name="T45" fmla="*/ 1447 h 1449"/>
              <a:gd name="T46" fmla="*/ 324 w 656"/>
              <a:gd name="T47" fmla="*/ 1418 h 1449"/>
              <a:gd name="T48" fmla="*/ 311 w 656"/>
              <a:gd name="T49" fmla="*/ 1369 h 1449"/>
              <a:gd name="T50" fmla="*/ 347 w 656"/>
              <a:gd name="T51" fmla="*/ 1251 h 1449"/>
              <a:gd name="T52" fmla="*/ 439 w 656"/>
              <a:gd name="T53" fmla="*/ 1275 h 1449"/>
              <a:gd name="T54" fmla="*/ 463 w 656"/>
              <a:gd name="T55" fmla="*/ 1379 h 1449"/>
              <a:gd name="T56" fmla="*/ 488 w 656"/>
              <a:gd name="T57" fmla="*/ 1407 h 1449"/>
              <a:gd name="T58" fmla="*/ 526 w 656"/>
              <a:gd name="T59" fmla="*/ 1332 h 1449"/>
              <a:gd name="T60" fmla="*/ 520 w 656"/>
              <a:gd name="T61" fmla="*/ 1251 h 1449"/>
              <a:gd name="T62" fmla="*/ 452 w 656"/>
              <a:gd name="T63" fmla="*/ 1193 h 1449"/>
              <a:gd name="T64" fmla="*/ 366 w 656"/>
              <a:gd name="T65" fmla="*/ 1018 h 1449"/>
              <a:gd name="T66" fmla="*/ 428 w 656"/>
              <a:gd name="T67" fmla="*/ 870 h 1449"/>
              <a:gd name="T68" fmla="*/ 456 w 656"/>
              <a:gd name="T69" fmla="*/ 707 h 1449"/>
              <a:gd name="T70" fmla="*/ 443 w 656"/>
              <a:gd name="T71" fmla="*/ 606 h 1449"/>
              <a:gd name="T72" fmla="*/ 456 w 656"/>
              <a:gd name="T73" fmla="*/ 549 h 1449"/>
              <a:gd name="T74" fmla="*/ 500 w 656"/>
              <a:gd name="T75" fmla="*/ 549 h 1449"/>
              <a:gd name="T76" fmla="*/ 581 w 656"/>
              <a:gd name="T77" fmla="*/ 696 h 1449"/>
              <a:gd name="T78" fmla="*/ 598 w 656"/>
              <a:gd name="T79" fmla="*/ 773 h 1449"/>
              <a:gd name="T80" fmla="*/ 604 w 656"/>
              <a:gd name="T81" fmla="*/ 819 h 1449"/>
              <a:gd name="T82" fmla="*/ 608 w 656"/>
              <a:gd name="T83" fmla="*/ 830 h 1449"/>
              <a:gd name="T84" fmla="*/ 629 w 656"/>
              <a:gd name="T85" fmla="*/ 839 h 1449"/>
              <a:gd name="T86" fmla="*/ 649 w 656"/>
              <a:gd name="T87" fmla="*/ 754 h 1449"/>
              <a:gd name="T88" fmla="*/ 651 w 656"/>
              <a:gd name="T89" fmla="*/ 720 h 1449"/>
              <a:gd name="T90" fmla="*/ 617 w 656"/>
              <a:gd name="T91" fmla="*/ 573 h 1449"/>
              <a:gd name="T92" fmla="*/ 527 w 656"/>
              <a:gd name="T93" fmla="*/ 354 h 1449"/>
              <a:gd name="T94" fmla="*/ 482 w 656"/>
              <a:gd name="T95" fmla="*/ 290 h 1449"/>
              <a:gd name="T96" fmla="*/ 438 w 656"/>
              <a:gd name="T97" fmla="*/ 246 h 1449"/>
              <a:gd name="T98" fmla="*/ 456 w 656"/>
              <a:gd name="T99" fmla="*/ 220 h 1449"/>
              <a:gd name="T100" fmla="*/ 476 w 656"/>
              <a:gd name="T101" fmla="*/ 145 h 1449"/>
              <a:gd name="T102" fmla="*/ 446 w 656"/>
              <a:gd name="T103" fmla="*/ 50 h 1449"/>
              <a:gd name="T104" fmla="*/ 395 w 656"/>
              <a:gd name="T105" fmla="*/ 3 h 1449"/>
              <a:gd name="T106" fmla="*/ 332 w 656"/>
              <a:gd name="T107" fmla="*/ 16 h 1449"/>
              <a:gd name="T108" fmla="*/ 293 w 656"/>
              <a:gd name="T109" fmla="*/ 61 h 1449"/>
              <a:gd name="T110" fmla="*/ 226 w 656"/>
              <a:gd name="T111" fmla="*/ 95 h 1449"/>
              <a:gd name="T112" fmla="*/ 224 w 656"/>
              <a:gd name="T113" fmla="*/ 160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6" h="1449">
                <a:moveTo>
                  <a:pt x="309" y="239"/>
                </a:moveTo>
                <a:lnTo>
                  <a:pt x="309" y="239"/>
                </a:lnTo>
                <a:lnTo>
                  <a:pt x="262" y="274"/>
                </a:lnTo>
                <a:lnTo>
                  <a:pt x="229" y="300"/>
                </a:lnTo>
                <a:lnTo>
                  <a:pt x="217" y="310"/>
                </a:lnTo>
                <a:lnTo>
                  <a:pt x="212" y="316"/>
                </a:lnTo>
                <a:lnTo>
                  <a:pt x="212" y="316"/>
                </a:lnTo>
                <a:lnTo>
                  <a:pt x="206" y="333"/>
                </a:lnTo>
                <a:lnTo>
                  <a:pt x="203" y="342"/>
                </a:lnTo>
                <a:lnTo>
                  <a:pt x="199" y="349"/>
                </a:lnTo>
                <a:lnTo>
                  <a:pt x="199" y="349"/>
                </a:lnTo>
                <a:lnTo>
                  <a:pt x="197" y="355"/>
                </a:lnTo>
                <a:lnTo>
                  <a:pt x="195" y="364"/>
                </a:lnTo>
                <a:lnTo>
                  <a:pt x="190" y="378"/>
                </a:lnTo>
                <a:lnTo>
                  <a:pt x="181" y="399"/>
                </a:lnTo>
                <a:lnTo>
                  <a:pt x="181" y="399"/>
                </a:lnTo>
                <a:lnTo>
                  <a:pt x="165" y="429"/>
                </a:lnTo>
                <a:lnTo>
                  <a:pt x="148" y="459"/>
                </a:lnTo>
                <a:lnTo>
                  <a:pt x="130" y="489"/>
                </a:lnTo>
                <a:lnTo>
                  <a:pt x="116" y="516"/>
                </a:lnTo>
                <a:lnTo>
                  <a:pt x="116" y="516"/>
                </a:lnTo>
                <a:lnTo>
                  <a:pt x="102" y="543"/>
                </a:lnTo>
                <a:lnTo>
                  <a:pt x="85" y="571"/>
                </a:lnTo>
                <a:lnTo>
                  <a:pt x="58" y="619"/>
                </a:lnTo>
                <a:lnTo>
                  <a:pt x="58" y="619"/>
                </a:lnTo>
                <a:lnTo>
                  <a:pt x="49" y="635"/>
                </a:lnTo>
                <a:lnTo>
                  <a:pt x="43" y="650"/>
                </a:lnTo>
                <a:lnTo>
                  <a:pt x="37" y="661"/>
                </a:lnTo>
                <a:lnTo>
                  <a:pt x="33" y="671"/>
                </a:lnTo>
                <a:lnTo>
                  <a:pt x="33" y="671"/>
                </a:lnTo>
                <a:lnTo>
                  <a:pt x="30" y="674"/>
                </a:lnTo>
                <a:lnTo>
                  <a:pt x="28" y="680"/>
                </a:lnTo>
                <a:lnTo>
                  <a:pt x="26" y="693"/>
                </a:lnTo>
                <a:lnTo>
                  <a:pt x="22" y="704"/>
                </a:lnTo>
                <a:lnTo>
                  <a:pt x="21" y="707"/>
                </a:lnTo>
                <a:lnTo>
                  <a:pt x="20" y="709"/>
                </a:lnTo>
                <a:lnTo>
                  <a:pt x="20" y="709"/>
                </a:lnTo>
                <a:lnTo>
                  <a:pt x="17" y="712"/>
                </a:lnTo>
                <a:lnTo>
                  <a:pt x="14" y="716"/>
                </a:lnTo>
                <a:lnTo>
                  <a:pt x="7" y="733"/>
                </a:lnTo>
                <a:lnTo>
                  <a:pt x="2" y="749"/>
                </a:lnTo>
                <a:lnTo>
                  <a:pt x="0" y="756"/>
                </a:lnTo>
                <a:lnTo>
                  <a:pt x="0" y="760"/>
                </a:lnTo>
                <a:lnTo>
                  <a:pt x="0" y="760"/>
                </a:lnTo>
                <a:lnTo>
                  <a:pt x="2" y="767"/>
                </a:lnTo>
                <a:lnTo>
                  <a:pt x="6" y="775"/>
                </a:lnTo>
                <a:lnTo>
                  <a:pt x="9" y="779"/>
                </a:lnTo>
                <a:lnTo>
                  <a:pt x="12" y="782"/>
                </a:lnTo>
                <a:lnTo>
                  <a:pt x="15" y="785"/>
                </a:lnTo>
                <a:lnTo>
                  <a:pt x="20" y="786"/>
                </a:lnTo>
                <a:lnTo>
                  <a:pt x="20" y="786"/>
                </a:lnTo>
                <a:lnTo>
                  <a:pt x="28" y="787"/>
                </a:lnTo>
                <a:lnTo>
                  <a:pt x="36" y="786"/>
                </a:lnTo>
                <a:lnTo>
                  <a:pt x="42" y="783"/>
                </a:lnTo>
                <a:lnTo>
                  <a:pt x="44" y="781"/>
                </a:lnTo>
                <a:lnTo>
                  <a:pt x="46" y="780"/>
                </a:lnTo>
                <a:lnTo>
                  <a:pt x="46" y="780"/>
                </a:lnTo>
                <a:lnTo>
                  <a:pt x="46" y="776"/>
                </a:lnTo>
                <a:lnTo>
                  <a:pt x="44" y="775"/>
                </a:lnTo>
                <a:lnTo>
                  <a:pt x="39" y="773"/>
                </a:lnTo>
                <a:lnTo>
                  <a:pt x="39" y="773"/>
                </a:lnTo>
                <a:lnTo>
                  <a:pt x="30" y="770"/>
                </a:lnTo>
                <a:lnTo>
                  <a:pt x="27" y="769"/>
                </a:lnTo>
                <a:lnTo>
                  <a:pt x="26" y="767"/>
                </a:lnTo>
                <a:lnTo>
                  <a:pt x="26" y="767"/>
                </a:lnTo>
                <a:lnTo>
                  <a:pt x="26" y="759"/>
                </a:lnTo>
                <a:lnTo>
                  <a:pt x="26" y="755"/>
                </a:lnTo>
                <a:lnTo>
                  <a:pt x="26" y="754"/>
                </a:lnTo>
                <a:lnTo>
                  <a:pt x="26" y="754"/>
                </a:lnTo>
                <a:lnTo>
                  <a:pt x="28" y="753"/>
                </a:lnTo>
                <a:lnTo>
                  <a:pt x="29" y="748"/>
                </a:lnTo>
                <a:lnTo>
                  <a:pt x="33" y="741"/>
                </a:lnTo>
                <a:lnTo>
                  <a:pt x="33" y="741"/>
                </a:lnTo>
                <a:lnTo>
                  <a:pt x="33" y="745"/>
                </a:lnTo>
                <a:lnTo>
                  <a:pt x="33" y="753"/>
                </a:lnTo>
                <a:lnTo>
                  <a:pt x="33" y="756"/>
                </a:lnTo>
                <a:lnTo>
                  <a:pt x="34" y="759"/>
                </a:lnTo>
                <a:lnTo>
                  <a:pt x="36" y="761"/>
                </a:lnTo>
                <a:lnTo>
                  <a:pt x="39" y="760"/>
                </a:lnTo>
                <a:lnTo>
                  <a:pt x="39" y="760"/>
                </a:lnTo>
                <a:lnTo>
                  <a:pt x="42" y="759"/>
                </a:lnTo>
                <a:lnTo>
                  <a:pt x="44" y="755"/>
                </a:lnTo>
                <a:lnTo>
                  <a:pt x="49" y="747"/>
                </a:lnTo>
                <a:lnTo>
                  <a:pt x="54" y="739"/>
                </a:lnTo>
                <a:lnTo>
                  <a:pt x="56" y="736"/>
                </a:lnTo>
                <a:lnTo>
                  <a:pt x="58" y="735"/>
                </a:lnTo>
                <a:lnTo>
                  <a:pt x="58" y="735"/>
                </a:lnTo>
                <a:lnTo>
                  <a:pt x="62" y="732"/>
                </a:lnTo>
                <a:lnTo>
                  <a:pt x="67" y="727"/>
                </a:lnTo>
                <a:lnTo>
                  <a:pt x="71" y="722"/>
                </a:lnTo>
                <a:lnTo>
                  <a:pt x="71" y="722"/>
                </a:lnTo>
                <a:lnTo>
                  <a:pt x="78" y="723"/>
                </a:lnTo>
                <a:lnTo>
                  <a:pt x="82" y="723"/>
                </a:lnTo>
                <a:lnTo>
                  <a:pt x="83" y="722"/>
                </a:lnTo>
                <a:lnTo>
                  <a:pt x="84" y="722"/>
                </a:lnTo>
                <a:lnTo>
                  <a:pt x="84" y="722"/>
                </a:lnTo>
                <a:lnTo>
                  <a:pt x="84" y="719"/>
                </a:lnTo>
                <a:lnTo>
                  <a:pt x="88" y="713"/>
                </a:lnTo>
                <a:lnTo>
                  <a:pt x="100" y="695"/>
                </a:lnTo>
                <a:lnTo>
                  <a:pt x="116" y="671"/>
                </a:lnTo>
                <a:lnTo>
                  <a:pt x="116" y="671"/>
                </a:lnTo>
                <a:lnTo>
                  <a:pt x="124" y="661"/>
                </a:lnTo>
                <a:lnTo>
                  <a:pt x="142" y="644"/>
                </a:lnTo>
                <a:lnTo>
                  <a:pt x="174" y="612"/>
                </a:lnTo>
                <a:lnTo>
                  <a:pt x="174" y="612"/>
                </a:lnTo>
                <a:lnTo>
                  <a:pt x="189" y="598"/>
                </a:lnTo>
                <a:lnTo>
                  <a:pt x="199" y="586"/>
                </a:lnTo>
                <a:lnTo>
                  <a:pt x="199" y="586"/>
                </a:lnTo>
                <a:lnTo>
                  <a:pt x="199" y="603"/>
                </a:lnTo>
                <a:lnTo>
                  <a:pt x="199" y="632"/>
                </a:lnTo>
                <a:lnTo>
                  <a:pt x="199" y="632"/>
                </a:lnTo>
                <a:lnTo>
                  <a:pt x="201" y="642"/>
                </a:lnTo>
                <a:lnTo>
                  <a:pt x="202" y="651"/>
                </a:lnTo>
                <a:lnTo>
                  <a:pt x="202" y="658"/>
                </a:lnTo>
                <a:lnTo>
                  <a:pt x="201" y="661"/>
                </a:lnTo>
                <a:lnTo>
                  <a:pt x="199" y="664"/>
                </a:lnTo>
                <a:lnTo>
                  <a:pt x="199" y="664"/>
                </a:lnTo>
                <a:lnTo>
                  <a:pt x="198" y="667"/>
                </a:lnTo>
                <a:lnTo>
                  <a:pt x="199" y="668"/>
                </a:lnTo>
                <a:lnTo>
                  <a:pt x="203" y="672"/>
                </a:lnTo>
                <a:lnTo>
                  <a:pt x="204" y="673"/>
                </a:lnTo>
                <a:lnTo>
                  <a:pt x="203" y="674"/>
                </a:lnTo>
                <a:lnTo>
                  <a:pt x="193" y="677"/>
                </a:lnTo>
                <a:lnTo>
                  <a:pt x="193" y="677"/>
                </a:lnTo>
                <a:lnTo>
                  <a:pt x="185" y="679"/>
                </a:lnTo>
                <a:lnTo>
                  <a:pt x="178" y="681"/>
                </a:lnTo>
                <a:lnTo>
                  <a:pt x="166" y="686"/>
                </a:lnTo>
                <a:lnTo>
                  <a:pt x="158" y="692"/>
                </a:lnTo>
                <a:lnTo>
                  <a:pt x="155" y="696"/>
                </a:lnTo>
                <a:lnTo>
                  <a:pt x="155" y="696"/>
                </a:lnTo>
                <a:lnTo>
                  <a:pt x="142" y="726"/>
                </a:lnTo>
                <a:lnTo>
                  <a:pt x="129" y="760"/>
                </a:lnTo>
                <a:lnTo>
                  <a:pt x="129" y="760"/>
                </a:lnTo>
                <a:lnTo>
                  <a:pt x="125" y="772"/>
                </a:lnTo>
                <a:lnTo>
                  <a:pt x="122" y="780"/>
                </a:lnTo>
                <a:lnTo>
                  <a:pt x="121" y="788"/>
                </a:lnTo>
                <a:lnTo>
                  <a:pt x="120" y="797"/>
                </a:lnTo>
                <a:lnTo>
                  <a:pt x="120" y="806"/>
                </a:lnTo>
                <a:lnTo>
                  <a:pt x="121" y="810"/>
                </a:lnTo>
                <a:lnTo>
                  <a:pt x="123" y="813"/>
                </a:lnTo>
                <a:lnTo>
                  <a:pt x="125" y="816"/>
                </a:lnTo>
                <a:lnTo>
                  <a:pt x="129" y="819"/>
                </a:lnTo>
                <a:lnTo>
                  <a:pt x="129" y="819"/>
                </a:lnTo>
                <a:lnTo>
                  <a:pt x="155" y="830"/>
                </a:lnTo>
                <a:lnTo>
                  <a:pt x="191" y="844"/>
                </a:lnTo>
                <a:lnTo>
                  <a:pt x="238" y="863"/>
                </a:lnTo>
                <a:lnTo>
                  <a:pt x="257" y="972"/>
                </a:lnTo>
                <a:lnTo>
                  <a:pt x="257" y="972"/>
                </a:lnTo>
                <a:lnTo>
                  <a:pt x="262" y="985"/>
                </a:lnTo>
                <a:lnTo>
                  <a:pt x="264" y="997"/>
                </a:lnTo>
                <a:lnTo>
                  <a:pt x="264" y="1002"/>
                </a:lnTo>
                <a:lnTo>
                  <a:pt x="264" y="1005"/>
                </a:lnTo>
                <a:lnTo>
                  <a:pt x="264" y="1005"/>
                </a:lnTo>
                <a:lnTo>
                  <a:pt x="263" y="1015"/>
                </a:lnTo>
                <a:lnTo>
                  <a:pt x="263" y="1030"/>
                </a:lnTo>
                <a:lnTo>
                  <a:pt x="264" y="1046"/>
                </a:lnTo>
                <a:lnTo>
                  <a:pt x="264" y="1063"/>
                </a:lnTo>
                <a:lnTo>
                  <a:pt x="264" y="1063"/>
                </a:lnTo>
                <a:lnTo>
                  <a:pt x="265" y="1071"/>
                </a:lnTo>
                <a:lnTo>
                  <a:pt x="267" y="1079"/>
                </a:lnTo>
                <a:lnTo>
                  <a:pt x="274" y="1097"/>
                </a:lnTo>
                <a:lnTo>
                  <a:pt x="279" y="1107"/>
                </a:lnTo>
                <a:lnTo>
                  <a:pt x="282" y="1118"/>
                </a:lnTo>
                <a:lnTo>
                  <a:pt x="284" y="1128"/>
                </a:lnTo>
                <a:lnTo>
                  <a:pt x="283" y="1140"/>
                </a:lnTo>
                <a:lnTo>
                  <a:pt x="283" y="1140"/>
                </a:lnTo>
                <a:lnTo>
                  <a:pt x="277" y="1174"/>
                </a:lnTo>
                <a:lnTo>
                  <a:pt x="267" y="1220"/>
                </a:lnTo>
                <a:lnTo>
                  <a:pt x="258" y="1265"/>
                </a:lnTo>
                <a:lnTo>
                  <a:pt x="251" y="1295"/>
                </a:lnTo>
                <a:lnTo>
                  <a:pt x="251" y="1295"/>
                </a:lnTo>
                <a:lnTo>
                  <a:pt x="244" y="1313"/>
                </a:lnTo>
                <a:lnTo>
                  <a:pt x="238" y="1329"/>
                </a:lnTo>
                <a:lnTo>
                  <a:pt x="232" y="1341"/>
                </a:lnTo>
                <a:lnTo>
                  <a:pt x="231" y="1344"/>
                </a:lnTo>
                <a:lnTo>
                  <a:pt x="231" y="1346"/>
                </a:lnTo>
                <a:lnTo>
                  <a:pt x="231" y="1346"/>
                </a:lnTo>
                <a:lnTo>
                  <a:pt x="235" y="1347"/>
                </a:lnTo>
                <a:lnTo>
                  <a:pt x="238" y="1349"/>
                </a:lnTo>
                <a:lnTo>
                  <a:pt x="238" y="1352"/>
                </a:lnTo>
                <a:lnTo>
                  <a:pt x="238" y="1353"/>
                </a:lnTo>
                <a:lnTo>
                  <a:pt x="236" y="1356"/>
                </a:lnTo>
                <a:lnTo>
                  <a:pt x="231" y="1359"/>
                </a:lnTo>
                <a:lnTo>
                  <a:pt x="231" y="1359"/>
                </a:lnTo>
                <a:lnTo>
                  <a:pt x="216" y="1368"/>
                </a:lnTo>
                <a:lnTo>
                  <a:pt x="193" y="1379"/>
                </a:lnTo>
                <a:lnTo>
                  <a:pt x="172" y="1389"/>
                </a:lnTo>
                <a:lnTo>
                  <a:pt x="165" y="1394"/>
                </a:lnTo>
                <a:lnTo>
                  <a:pt x="161" y="1397"/>
                </a:lnTo>
                <a:lnTo>
                  <a:pt x="161" y="1397"/>
                </a:lnTo>
                <a:lnTo>
                  <a:pt x="156" y="1402"/>
                </a:lnTo>
                <a:lnTo>
                  <a:pt x="151" y="1407"/>
                </a:lnTo>
                <a:lnTo>
                  <a:pt x="150" y="1409"/>
                </a:lnTo>
                <a:lnTo>
                  <a:pt x="150" y="1413"/>
                </a:lnTo>
                <a:lnTo>
                  <a:pt x="151" y="1417"/>
                </a:lnTo>
                <a:lnTo>
                  <a:pt x="155" y="1423"/>
                </a:lnTo>
                <a:lnTo>
                  <a:pt x="155" y="1423"/>
                </a:lnTo>
                <a:lnTo>
                  <a:pt x="161" y="1430"/>
                </a:lnTo>
                <a:lnTo>
                  <a:pt x="169" y="1435"/>
                </a:lnTo>
                <a:lnTo>
                  <a:pt x="178" y="1440"/>
                </a:lnTo>
                <a:lnTo>
                  <a:pt x="189" y="1444"/>
                </a:lnTo>
                <a:lnTo>
                  <a:pt x="201" y="1447"/>
                </a:lnTo>
                <a:lnTo>
                  <a:pt x="210" y="1449"/>
                </a:lnTo>
                <a:lnTo>
                  <a:pt x="218" y="1449"/>
                </a:lnTo>
                <a:lnTo>
                  <a:pt x="225" y="1449"/>
                </a:lnTo>
                <a:lnTo>
                  <a:pt x="225" y="1449"/>
                </a:lnTo>
                <a:lnTo>
                  <a:pt x="245" y="1447"/>
                </a:lnTo>
                <a:lnTo>
                  <a:pt x="277" y="1444"/>
                </a:lnTo>
                <a:lnTo>
                  <a:pt x="307" y="1441"/>
                </a:lnTo>
                <a:lnTo>
                  <a:pt x="317" y="1438"/>
                </a:lnTo>
                <a:lnTo>
                  <a:pt x="320" y="1437"/>
                </a:lnTo>
                <a:lnTo>
                  <a:pt x="321" y="1436"/>
                </a:lnTo>
                <a:lnTo>
                  <a:pt x="321" y="1436"/>
                </a:lnTo>
                <a:lnTo>
                  <a:pt x="323" y="1433"/>
                </a:lnTo>
                <a:lnTo>
                  <a:pt x="324" y="1429"/>
                </a:lnTo>
                <a:lnTo>
                  <a:pt x="324" y="1418"/>
                </a:lnTo>
                <a:lnTo>
                  <a:pt x="324" y="1409"/>
                </a:lnTo>
                <a:lnTo>
                  <a:pt x="321" y="1404"/>
                </a:lnTo>
                <a:lnTo>
                  <a:pt x="321" y="1404"/>
                </a:lnTo>
                <a:lnTo>
                  <a:pt x="313" y="1388"/>
                </a:lnTo>
                <a:lnTo>
                  <a:pt x="310" y="1377"/>
                </a:lnTo>
                <a:lnTo>
                  <a:pt x="309" y="1374"/>
                </a:lnTo>
                <a:lnTo>
                  <a:pt x="309" y="1371"/>
                </a:lnTo>
                <a:lnTo>
                  <a:pt x="309" y="1371"/>
                </a:lnTo>
                <a:lnTo>
                  <a:pt x="311" y="1369"/>
                </a:lnTo>
                <a:lnTo>
                  <a:pt x="316" y="1366"/>
                </a:lnTo>
                <a:lnTo>
                  <a:pt x="316" y="1366"/>
                </a:lnTo>
                <a:lnTo>
                  <a:pt x="321" y="1348"/>
                </a:lnTo>
                <a:lnTo>
                  <a:pt x="333" y="1313"/>
                </a:lnTo>
                <a:lnTo>
                  <a:pt x="344" y="1276"/>
                </a:lnTo>
                <a:lnTo>
                  <a:pt x="347" y="1262"/>
                </a:lnTo>
                <a:lnTo>
                  <a:pt x="347" y="1256"/>
                </a:lnTo>
                <a:lnTo>
                  <a:pt x="347" y="1256"/>
                </a:lnTo>
                <a:lnTo>
                  <a:pt x="347" y="1251"/>
                </a:lnTo>
                <a:lnTo>
                  <a:pt x="348" y="1240"/>
                </a:lnTo>
                <a:lnTo>
                  <a:pt x="353" y="1214"/>
                </a:lnTo>
                <a:lnTo>
                  <a:pt x="360" y="1179"/>
                </a:lnTo>
                <a:lnTo>
                  <a:pt x="360" y="1179"/>
                </a:lnTo>
                <a:lnTo>
                  <a:pt x="390" y="1218"/>
                </a:lnTo>
                <a:lnTo>
                  <a:pt x="411" y="1246"/>
                </a:lnTo>
                <a:lnTo>
                  <a:pt x="425" y="1262"/>
                </a:lnTo>
                <a:lnTo>
                  <a:pt x="425" y="1262"/>
                </a:lnTo>
                <a:lnTo>
                  <a:pt x="439" y="1275"/>
                </a:lnTo>
                <a:lnTo>
                  <a:pt x="445" y="1282"/>
                </a:lnTo>
                <a:lnTo>
                  <a:pt x="451" y="1288"/>
                </a:lnTo>
                <a:lnTo>
                  <a:pt x="451" y="1288"/>
                </a:lnTo>
                <a:lnTo>
                  <a:pt x="453" y="1294"/>
                </a:lnTo>
                <a:lnTo>
                  <a:pt x="454" y="1303"/>
                </a:lnTo>
                <a:lnTo>
                  <a:pt x="459" y="1329"/>
                </a:lnTo>
                <a:lnTo>
                  <a:pt x="462" y="1357"/>
                </a:lnTo>
                <a:lnTo>
                  <a:pt x="463" y="1379"/>
                </a:lnTo>
                <a:lnTo>
                  <a:pt x="463" y="1379"/>
                </a:lnTo>
                <a:lnTo>
                  <a:pt x="463" y="1390"/>
                </a:lnTo>
                <a:lnTo>
                  <a:pt x="465" y="1401"/>
                </a:lnTo>
                <a:lnTo>
                  <a:pt x="466" y="1404"/>
                </a:lnTo>
                <a:lnTo>
                  <a:pt x="468" y="1408"/>
                </a:lnTo>
                <a:lnTo>
                  <a:pt x="472" y="1410"/>
                </a:lnTo>
                <a:lnTo>
                  <a:pt x="476" y="1410"/>
                </a:lnTo>
                <a:lnTo>
                  <a:pt x="476" y="1410"/>
                </a:lnTo>
                <a:lnTo>
                  <a:pt x="481" y="1409"/>
                </a:lnTo>
                <a:lnTo>
                  <a:pt x="488" y="1407"/>
                </a:lnTo>
                <a:lnTo>
                  <a:pt x="495" y="1403"/>
                </a:lnTo>
                <a:lnTo>
                  <a:pt x="502" y="1398"/>
                </a:lnTo>
                <a:lnTo>
                  <a:pt x="508" y="1393"/>
                </a:lnTo>
                <a:lnTo>
                  <a:pt x="514" y="1386"/>
                </a:lnTo>
                <a:lnTo>
                  <a:pt x="519" y="1379"/>
                </a:lnTo>
                <a:lnTo>
                  <a:pt x="521" y="1371"/>
                </a:lnTo>
                <a:lnTo>
                  <a:pt x="521" y="1371"/>
                </a:lnTo>
                <a:lnTo>
                  <a:pt x="523" y="1354"/>
                </a:lnTo>
                <a:lnTo>
                  <a:pt x="526" y="1332"/>
                </a:lnTo>
                <a:lnTo>
                  <a:pt x="527" y="1301"/>
                </a:lnTo>
                <a:lnTo>
                  <a:pt x="527" y="1301"/>
                </a:lnTo>
                <a:lnTo>
                  <a:pt x="526" y="1283"/>
                </a:lnTo>
                <a:lnTo>
                  <a:pt x="524" y="1272"/>
                </a:lnTo>
                <a:lnTo>
                  <a:pt x="521" y="1262"/>
                </a:lnTo>
                <a:lnTo>
                  <a:pt x="521" y="1262"/>
                </a:lnTo>
                <a:lnTo>
                  <a:pt x="520" y="1259"/>
                </a:lnTo>
                <a:lnTo>
                  <a:pt x="520" y="1256"/>
                </a:lnTo>
                <a:lnTo>
                  <a:pt x="520" y="1251"/>
                </a:lnTo>
                <a:lnTo>
                  <a:pt x="519" y="1248"/>
                </a:lnTo>
                <a:lnTo>
                  <a:pt x="516" y="1246"/>
                </a:lnTo>
                <a:lnTo>
                  <a:pt x="514" y="1241"/>
                </a:lnTo>
                <a:lnTo>
                  <a:pt x="508" y="1236"/>
                </a:lnTo>
                <a:lnTo>
                  <a:pt x="508" y="1236"/>
                </a:lnTo>
                <a:lnTo>
                  <a:pt x="494" y="1226"/>
                </a:lnTo>
                <a:lnTo>
                  <a:pt x="478" y="1214"/>
                </a:lnTo>
                <a:lnTo>
                  <a:pt x="460" y="1201"/>
                </a:lnTo>
                <a:lnTo>
                  <a:pt x="452" y="1193"/>
                </a:lnTo>
                <a:lnTo>
                  <a:pt x="443" y="1185"/>
                </a:lnTo>
                <a:lnTo>
                  <a:pt x="443" y="1185"/>
                </a:lnTo>
                <a:lnTo>
                  <a:pt x="439" y="1179"/>
                </a:lnTo>
                <a:lnTo>
                  <a:pt x="434" y="1171"/>
                </a:lnTo>
                <a:lnTo>
                  <a:pt x="422" y="1150"/>
                </a:lnTo>
                <a:lnTo>
                  <a:pt x="409" y="1121"/>
                </a:lnTo>
                <a:lnTo>
                  <a:pt x="397" y="1093"/>
                </a:lnTo>
                <a:lnTo>
                  <a:pt x="375" y="1040"/>
                </a:lnTo>
                <a:lnTo>
                  <a:pt x="366" y="1018"/>
                </a:lnTo>
                <a:lnTo>
                  <a:pt x="366" y="1018"/>
                </a:lnTo>
                <a:lnTo>
                  <a:pt x="373" y="993"/>
                </a:lnTo>
                <a:lnTo>
                  <a:pt x="379" y="972"/>
                </a:lnTo>
                <a:lnTo>
                  <a:pt x="386" y="954"/>
                </a:lnTo>
                <a:lnTo>
                  <a:pt x="386" y="954"/>
                </a:lnTo>
                <a:lnTo>
                  <a:pt x="390" y="944"/>
                </a:lnTo>
                <a:lnTo>
                  <a:pt x="395" y="932"/>
                </a:lnTo>
                <a:lnTo>
                  <a:pt x="411" y="904"/>
                </a:lnTo>
                <a:lnTo>
                  <a:pt x="428" y="870"/>
                </a:lnTo>
                <a:lnTo>
                  <a:pt x="436" y="850"/>
                </a:lnTo>
                <a:lnTo>
                  <a:pt x="443" y="831"/>
                </a:lnTo>
                <a:lnTo>
                  <a:pt x="443" y="831"/>
                </a:lnTo>
                <a:lnTo>
                  <a:pt x="447" y="821"/>
                </a:lnTo>
                <a:lnTo>
                  <a:pt x="449" y="810"/>
                </a:lnTo>
                <a:lnTo>
                  <a:pt x="454" y="788"/>
                </a:lnTo>
                <a:lnTo>
                  <a:pt x="456" y="766"/>
                </a:lnTo>
                <a:lnTo>
                  <a:pt x="456" y="745"/>
                </a:lnTo>
                <a:lnTo>
                  <a:pt x="456" y="707"/>
                </a:lnTo>
                <a:lnTo>
                  <a:pt x="456" y="684"/>
                </a:lnTo>
                <a:lnTo>
                  <a:pt x="456" y="684"/>
                </a:lnTo>
                <a:lnTo>
                  <a:pt x="456" y="675"/>
                </a:lnTo>
                <a:lnTo>
                  <a:pt x="455" y="665"/>
                </a:lnTo>
                <a:lnTo>
                  <a:pt x="451" y="641"/>
                </a:lnTo>
                <a:lnTo>
                  <a:pt x="446" y="620"/>
                </a:lnTo>
                <a:lnTo>
                  <a:pt x="443" y="612"/>
                </a:lnTo>
                <a:lnTo>
                  <a:pt x="443" y="606"/>
                </a:lnTo>
                <a:lnTo>
                  <a:pt x="443" y="606"/>
                </a:lnTo>
                <a:lnTo>
                  <a:pt x="445" y="594"/>
                </a:lnTo>
                <a:lnTo>
                  <a:pt x="443" y="583"/>
                </a:lnTo>
                <a:lnTo>
                  <a:pt x="443" y="572"/>
                </a:lnTo>
                <a:lnTo>
                  <a:pt x="443" y="567"/>
                </a:lnTo>
                <a:lnTo>
                  <a:pt x="443" y="567"/>
                </a:lnTo>
                <a:lnTo>
                  <a:pt x="446" y="565"/>
                </a:lnTo>
                <a:lnTo>
                  <a:pt x="449" y="561"/>
                </a:lnTo>
                <a:lnTo>
                  <a:pt x="453" y="554"/>
                </a:lnTo>
                <a:lnTo>
                  <a:pt x="456" y="549"/>
                </a:lnTo>
                <a:lnTo>
                  <a:pt x="456" y="549"/>
                </a:lnTo>
                <a:lnTo>
                  <a:pt x="463" y="525"/>
                </a:lnTo>
                <a:lnTo>
                  <a:pt x="469" y="503"/>
                </a:lnTo>
                <a:lnTo>
                  <a:pt x="469" y="503"/>
                </a:lnTo>
                <a:lnTo>
                  <a:pt x="473" y="491"/>
                </a:lnTo>
                <a:lnTo>
                  <a:pt x="476" y="484"/>
                </a:lnTo>
                <a:lnTo>
                  <a:pt x="476" y="484"/>
                </a:lnTo>
                <a:lnTo>
                  <a:pt x="489" y="520"/>
                </a:lnTo>
                <a:lnTo>
                  <a:pt x="500" y="549"/>
                </a:lnTo>
                <a:lnTo>
                  <a:pt x="508" y="567"/>
                </a:lnTo>
                <a:lnTo>
                  <a:pt x="508" y="567"/>
                </a:lnTo>
                <a:lnTo>
                  <a:pt x="516" y="583"/>
                </a:lnTo>
                <a:lnTo>
                  <a:pt x="529" y="603"/>
                </a:lnTo>
                <a:lnTo>
                  <a:pt x="553" y="638"/>
                </a:lnTo>
                <a:lnTo>
                  <a:pt x="553" y="638"/>
                </a:lnTo>
                <a:lnTo>
                  <a:pt x="562" y="654"/>
                </a:lnTo>
                <a:lnTo>
                  <a:pt x="571" y="675"/>
                </a:lnTo>
                <a:lnTo>
                  <a:pt x="581" y="696"/>
                </a:lnTo>
                <a:lnTo>
                  <a:pt x="586" y="709"/>
                </a:lnTo>
                <a:lnTo>
                  <a:pt x="586" y="709"/>
                </a:lnTo>
                <a:lnTo>
                  <a:pt x="587" y="722"/>
                </a:lnTo>
                <a:lnTo>
                  <a:pt x="589" y="745"/>
                </a:lnTo>
                <a:lnTo>
                  <a:pt x="591" y="773"/>
                </a:lnTo>
                <a:lnTo>
                  <a:pt x="591" y="773"/>
                </a:lnTo>
                <a:lnTo>
                  <a:pt x="594" y="774"/>
                </a:lnTo>
                <a:lnTo>
                  <a:pt x="596" y="774"/>
                </a:lnTo>
                <a:lnTo>
                  <a:pt x="598" y="773"/>
                </a:lnTo>
                <a:lnTo>
                  <a:pt x="598" y="773"/>
                </a:lnTo>
                <a:lnTo>
                  <a:pt x="598" y="773"/>
                </a:lnTo>
                <a:lnTo>
                  <a:pt x="598" y="774"/>
                </a:lnTo>
                <a:lnTo>
                  <a:pt x="598" y="780"/>
                </a:lnTo>
                <a:lnTo>
                  <a:pt x="598" y="793"/>
                </a:lnTo>
                <a:lnTo>
                  <a:pt x="598" y="793"/>
                </a:lnTo>
                <a:lnTo>
                  <a:pt x="598" y="800"/>
                </a:lnTo>
                <a:lnTo>
                  <a:pt x="601" y="808"/>
                </a:lnTo>
                <a:lnTo>
                  <a:pt x="604" y="819"/>
                </a:lnTo>
                <a:lnTo>
                  <a:pt x="617" y="812"/>
                </a:lnTo>
                <a:lnTo>
                  <a:pt x="617" y="812"/>
                </a:lnTo>
                <a:lnTo>
                  <a:pt x="620" y="817"/>
                </a:lnTo>
                <a:lnTo>
                  <a:pt x="620" y="822"/>
                </a:lnTo>
                <a:lnTo>
                  <a:pt x="618" y="823"/>
                </a:lnTo>
                <a:lnTo>
                  <a:pt x="617" y="824"/>
                </a:lnTo>
                <a:lnTo>
                  <a:pt x="617" y="824"/>
                </a:lnTo>
                <a:lnTo>
                  <a:pt x="613" y="827"/>
                </a:lnTo>
                <a:lnTo>
                  <a:pt x="608" y="830"/>
                </a:lnTo>
                <a:lnTo>
                  <a:pt x="604" y="834"/>
                </a:lnTo>
                <a:lnTo>
                  <a:pt x="603" y="836"/>
                </a:lnTo>
                <a:lnTo>
                  <a:pt x="604" y="837"/>
                </a:lnTo>
                <a:lnTo>
                  <a:pt x="604" y="837"/>
                </a:lnTo>
                <a:lnTo>
                  <a:pt x="607" y="840"/>
                </a:lnTo>
                <a:lnTo>
                  <a:pt x="610" y="840"/>
                </a:lnTo>
                <a:lnTo>
                  <a:pt x="618" y="841"/>
                </a:lnTo>
                <a:lnTo>
                  <a:pt x="625" y="840"/>
                </a:lnTo>
                <a:lnTo>
                  <a:pt x="629" y="839"/>
                </a:lnTo>
                <a:lnTo>
                  <a:pt x="630" y="837"/>
                </a:lnTo>
                <a:lnTo>
                  <a:pt x="630" y="837"/>
                </a:lnTo>
                <a:lnTo>
                  <a:pt x="641" y="824"/>
                </a:lnTo>
                <a:lnTo>
                  <a:pt x="647" y="815"/>
                </a:lnTo>
                <a:lnTo>
                  <a:pt x="649" y="810"/>
                </a:lnTo>
                <a:lnTo>
                  <a:pt x="649" y="806"/>
                </a:lnTo>
                <a:lnTo>
                  <a:pt x="649" y="806"/>
                </a:lnTo>
                <a:lnTo>
                  <a:pt x="649" y="776"/>
                </a:lnTo>
                <a:lnTo>
                  <a:pt x="649" y="754"/>
                </a:lnTo>
                <a:lnTo>
                  <a:pt x="649" y="754"/>
                </a:lnTo>
                <a:lnTo>
                  <a:pt x="651" y="752"/>
                </a:lnTo>
                <a:lnTo>
                  <a:pt x="654" y="750"/>
                </a:lnTo>
                <a:lnTo>
                  <a:pt x="655" y="749"/>
                </a:lnTo>
                <a:lnTo>
                  <a:pt x="656" y="747"/>
                </a:lnTo>
                <a:lnTo>
                  <a:pt x="656" y="747"/>
                </a:lnTo>
                <a:lnTo>
                  <a:pt x="656" y="742"/>
                </a:lnTo>
                <a:lnTo>
                  <a:pt x="655" y="733"/>
                </a:lnTo>
                <a:lnTo>
                  <a:pt x="651" y="720"/>
                </a:lnTo>
                <a:lnTo>
                  <a:pt x="648" y="712"/>
                </a:lnTo>
                <a:lnTo>
                  <a:pt x="643" y="702"/>
                </a:lnTo>
                <a:lnTo>
                  <a:pt x="643" y="702"/>
                </a:lnTo>
                <a:lnTo>
                  <a:pt x="638" y="691"/>
                </a:lnTo>
                <a:lnTo>
                  <a:pt x="635" y="678"/>
                </a:lnTo>
                <a:lnTo>
                  <a:pt x="631" y="645"/>
                </a:lnTo>
                <a:lnTo>
                  <a:pt x="625" y="608"/>
                </a:lnTo>
                <a:lnTo>
                  <a:pt x="622" y="591"/>
                </a:lnTo>
                <a:lnTo>
                  <a:pt x="617" y="573"/>
                </a:lnTo>
                <a:lnTo>
                  <a:pt x="617" y="573"/>
                </a:lnTo>
                <a:lnTo>
                  <a:pt x="610" y="556"/>
                </a:lnTo>
                <a:lnTo>
                  <a:pt x="602" y="536"/>
                </a:lnTo>
                <a:lnTo>
                  <a:pt x="583" y="492"/>
                </a:lnTo>
                <a:lnTo>
                  <a:pt x="547" y="412"/>
                </a:lnTo>
                <a:lnTo>
                  <a:pt x="547" y="412"/>
                </a:lnTo>
                <a:lnTo>
                  <a:pt x="541" y="397"/>
                </a:lnTo>
                <a:lnTo>
                  <a:pt x="535" y="382"/>
                </a:lnTo>
                <a:lnTo>
                  <a:pt x="527" y="354"/>
                </a:lnTo>
                <a:lnTo>
                  <a:pt x="520" y="330"/>
                </a:lnTo>
                <a:lnTo>
                  <a:pt x="517" y="322"/>
                </a:lnTo>
                <a:lnTo>
                  <a:pt x="514" y="316"/>
                </a:lnTo>
                <a:lnTo>
                  <a:pt x="514" y="316"/>
                </a:lnTo>
                <a:lnTo>
                  <a:pt x="512" y="313"/>
                </a:lnTo>
                <a:lnTo>
                  <a:pt x="508" y="308"/>
                </a:lnTo>
                <a:lnTo>
                  <a:pt x="499" y="302"/>
                </a:lnTo>
                <a:lnTo>
                  <a:pt x="490" y="296"/>
                </a:lnTo>
                <a:lnTo>
                  <a:pt x="482" y="290"/>
                </a:lnTo>
                <a:lnTo>
                  <a:pt x="482" y="290"/>
                </a:lnTo>
                <a:lnTo>
                  <a:pt x="473" y="283"/>
                </a:lnTo>
                <a:lnTo>
                  <a:pt x="460" y="275"/>
                </a:lnTo>
                <a:lnTo>
                  <a:pt x="443" y="264"/>
                </a:lnTo>
                <a:lnTo>
                  <a:pt x="443" y="264"/>
                </a:lnTo>
                <a:lnTo>
                  <a:pt x="441" y="255"/>
                </a:lnTo>
                <a:lnTo>
                  <a:pt x="439" y="249"/>
                </a:lnTo>
                <a:lnTo>
                  <a:pt x="438" y="246"/>
                </a:lnTo>
                <a:lnTo>
                  <a:pt x="438" y="246"/>
                </a:lnTo>
                <a:lnTo>
                  <a:pt x="436" y="245"/>
                </a:lnTo>
                <a:lnTo>
                  <a:pt x="436" y="242"/>
                </a:lnTo>
                <a:lnTo>
                  <a:pt x="438" y="241"/>
                </a:lnTo>
                <a:lnTo>
                  <a:pt x="438" y="239"/>
                </a:lnTo>
                <a:lnTo>
                  <a:pt x="438" y="239"/>
                </a:lnTo>
                <a:lnTo>
                  <a:pt x="439" y="236"/>
                </a:lnTo>
                <a:lnTo>
                  <a:pt x="445" y="232"/>
                </a:lnTo>
                <a:lnTo>
                  <a:pt x="451" y="226"/>
                </a:lnTo>
                <a:lnTo>
                  <a:pt x="456" y="220"/>
                </a:lnTo>
                <a:lnTo>
                  <a:pt x="456" y="220"/>
                </a:lnTo>
                <a:lnTo>
                  <a:pt x="462" y="209"/>
                </a:lnTo>
                <a:lnTo>
                  <a:pt x="468" y="193"/>
                </a:lnTo>
                <a:lnTo>
                  <a:pt x="476" y="168"/>
                </a:lnTo>
                <a:lnTo>
                  <a:pt x="476" y="168"/>
                </a:lnTo>
                <a:lnTo>
                  <a:pt x="478" y="162"/>
                </a:lnTo>
                <a:lnTo>
                  <a:pt x="478" y="154"/>
                </a:lnTo>
                <a:lnTo>
                  <a:pt x="478" y="149"/>
                </a:lnTo>
                <a:lnTo>
                  <a:pt x="476" y="145"/>
                </a:lnTo>
                <a:lnTo>
                  <a:pt x="474" y="140"/>
                </a:lnTo>
                <a:lnTo>
                  <a:pt x="469" y="137"/>
                </a:lnTo>
                <a:lnTo>
                  <a:pt x="443" y="117"/>
                </a:lnTo>
                <a:lnTo>
                  <a:pt x="443" y="117"/>
                </a:lnTo>
                <a:lnTo>
                  <a:pt x="445" y="108"/>
                </a:lnTo>
                <a:lnTo>
                  <a:pt x="447" y="87"/>
                </a:lnTo>
                <a:lnTo>
                  <a:pt x="448" y="74"/>
                </a:lnTo>
                <a:lnTo>
                  <a:pt x="447" y="61"/>
                </a:lnTo>
                <a:lnTo>
                  <a:pt x="446" y="50"/>
                </a:lnTo>
                <a:lnTo>
                  <a:pt x="443" y="39"/>
                </a:lnTo>
                <a:lnTo>
                  <a:pt x="443" y="39"/>
                </a:lnTo>
                <a:lnTo>
                  <a:pt x="440" y="31"/>
                </a:lnTo>
                <a:lnTo>
                  <a:pt x="435" y="24"/>
                </a:lnTo>
                <a:lnTo>
                  <a:pt x="428" y="18"/>
                </a:lnTo>
                <a:lnTo>
                  <a:pt x="421" y="12"/>
                </a:lnTo>
                <a:lnTo>
                  <a:pt x="413" y="9"/>
                </a:lnTo>
                <a:lnTo>
                  <a:pt x="405" y="5"/>
                </a:lnTo>
                <a:lnTo>
                  <a:pt x="395" y="3"/>
                </a:lnTo>
                <a:lnTo>
                  <a:pt x="386" y="2"/>
                </a:lnTo>
                <a:lnTo>
                  <a:pt x="386" y="2"/>
                </a:lnTo>
                <a:lnTo>
                  <a:pt x="377" y="0"/>
                </a:lnTo>
                <a:lnTo>
                  <a:pt x="367" y="0"/>
                </a:lnTo>
                <a:lnTo>
                  <a:pt x="359" y="3"/>
                </a:lnTo>
                <a:lnTo>
                  <a:pt x="351" y="5"/>
                </a:lnTo>
                <a:lnTo>
                  <a:pt x="344" y="9"/>
                </a:lnTo>
                <a:lnTo>
                  <a:pt x="338" y="12"/>
                </a:lnTo>
                <a:lnTo>
                  <a:pt x="332" y="16"/>
                </a:lnTo>
                <a:lnTo>
                  <a:pt x="328" y="20"/>
                </a:lnTo>
                <a:lnTo>
                  <a:pt x="328" y="20"/>
                </a:lnTo>
                <a:lnTo>
                  <a:pt x="320" y="31"/>
                </a:lnTo>
                <a:lnTo>
                  <a:pt x="313" y="44"/>
                </a:lnTo>
                <a:lnTo>
                  <a:pt x="306" y="54"/>
                </a:lnTo>
                <a:lnTo>
                  <a:pt x="304" y="58"/>
                </a:lnTo>
                <a:lnTo>
                  <a:pt x="303" y="59"/>
                </a:lnTo>
                <a:lnTo>
                  <a:pt x="303" y="59"/>
                </a:lnTo>
                <a:lnTo>
                  <a:pt x="293" y="61"/>
                </a:lnTo>
                <a:lnTo>
                  <a:pt x="276" y="67"/>
                </a:lnTo>
                <a:lnTo>
                  <a:pt x="244" y="78"/>
                </a:lnTo>
                <a:lnTo>
                  <a:pt x="244" y="78"/>
                </a:lnTo>
                <a:lnTo>
                  <a:pt x="237" y="80"/>
                </a:lnTo>
                <a:lnTo>
                  <a:pt x="233" y="81"/>
                </a:lnTo>
                <a:lnTo>
                  <a:pt x="231" y="84"/>
                </a:lnTo>
                <a:lnTo>
                  <a:pt x="229" y="86"/>
                </a:lnTo>
                <a:lnTo>
                  <a:pt x="228" y="90"/>
                </a:lnTo>
                <a:lnTo>
                  <a:pt x="226" y="95"/>
                </a:lnTo>
                <a:lnTo>
                  <a:pt x="225" y="104"/>
                </a:lnTo>
                <a:lnTo>
                  <a:pt x="225" y="104"/>
                </a:lnTo>
                <a:lnTo>
                  <a:pt x="224" y="113"/>
                </a:lnTo>
                <a:lnTo>
                  <a:pt x="222" y="121"/>
                </a:lnTo>
                <a:lnTo>
                  <a:pt x="220" y="129"/>
                </a:lnTo>
                <a:lnTo>
                  <a:pt x="218" y="138"/>
                </a:lnTo>
                <a:lnTo>
                  <a:pt x="218" y="145"/>
                </a:lnTo>
                <a:lnTo>
                  <a:pt x="219" y="152"/>
                </a:lnTo>
                <a:lnTo>
                  <a:pt x="224" y="160"/>
                </a:lnTo>
                <a:lnTo>
                  <a:pt x="231" y="168"/>
                </a:lnTo>
                <a:lnTo>
                  <a:pt x="231" y="168"/>
                </a:lnTo>
                <a:lnTo>
                  <a:pt x="253" y="186"/>
                </a:lnTo>
                <a:lnTo>
                  <a:pt x="277" y="202"/>
                </a:lnTo>
                <a:lnTo>
                  <a:pt x="303" y="220"/>
                </a:lnTo>
                <a:lnTo>
                  <a:pt x="316" y="226"/>
                </a:lnTo>
                <a:lnTo>
                  <a:pt x="309" y="2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0F6B7CA0-BF29-45E3-B471-DBBBA5C9B76E}"/>
              </a:ext>
            </a:extLst>
          </p:cNvPr>
          <p:cNvSpPr>
            <a:spLocks/>
          </p:cNvSpPr>
          <p:nvPr/>
        </p:nvSpPr>
        <p:spPr bwMode="auto">
          <a:xfrm>
            <a:off x="4598987" y="755105"/>
            <a:ext cx="708025" cy="1755775"/>
          </a:xfrm>
          <a:custGeom>
            <a:avLst/>
            <a:gdLst>
              <a:gd name="T0" fmla="*/ 183 w 446"/>
              <a:gd name="T1" fmla="*/ 10 h 1106"/>
              <a:gd name="T2" fmla="*/ 156 w 446"/>
              <a:gd name="T3" fmla="*/ 46 h 1106"/>
              <a:gd name="T4" fmla="*/ 150 w 446"/>
              <a:gd name="T5" fmla="*/ 91 h 1106"/>
              <a:gd name="T6" fmla="*/ 155 w 446"/>
              <a:gd name="T7" fmla="*/ 180 h 1106"/>
              <a:gd name="T8" fmla="*/ 132 w 446"/>
              <a:gd name="T9" fmla="*/ 203 h 1106"/>
              <a:gd name="T10" fmla="*/ 103 w 446"/>
              <a:gd name="T11" fmla="*/ 222 h 1106"/>
              <a:gd name="T12" fmla="*/ 103 w 446"/>
              <a:gd name="T13" fmla="*/ 260 h 1106"/>
              <a:gd name="T14" fmla="*/ 28 w 446"/>
              <a:gd name="T15" fmla="*/ 513 h 1106"/>
              <a:gd name="T16" fmla="*/ 58 w 446"/>
              <a:gd name="T17" fmla="*/ 584 h 1106"/>
              <a:gd name="T18" fmla="*/ 64 w 446"/>
              <a:gd name="T19" fmla="*/ 598 h 1106"/>
              <a:gd name="T20" fmla="*/ 96 w 446"/>
              <a:gd name="T21" fmla="*/ 599 h 1106"/>
              <a:gd name="T22" fmla="*/ 174 w 446"/>
              <a:gd name="T23" fmla="*/ 800 h 1106"/>
              <a:gd name="T24" fmla="*/ 80 w 446"/>
              <a:gd name="T25" fmla="*/ 898 h 1106"/>
              <a:gd name="T26" fmla="*/ 52 w 446"/>
              <a:gd name="T27" fmla="*/ 945 h 1106"/>
              <a:gd name="T28" fmla="*/ 11 w 446"/>
              <a:gd name="T29" fmla="*/ 990 h 1106"/>
              <a:gd name="T30" fmla="*/ 0 w 446"/>
              <a:gd name="T31" fmla="*/ 1025 h 1106"/>
              <a:gd name="T32" fmla="*/ 28 w 446"/>
              <a:gd name="T33" fmla="*/ 1067 h 1106"/>
              <a:gd name="T34" fmla="*/ 68 w 446"/>
              <a:gd name="T35" fmla="*/ 1099 h 1106"/>
              <a:gd name="T36" fmla="*/ 91 w 446"/>
              <a:gd name="T37" fmla="*/ 1104 h 1106"/>
              <a:gd name="T38" fmla="*/ 89 w 446"/>
              <a:gd name="T39" fmla="*/ 1053 h 1106"/>
              <a:gd name="T40" fmla="*/ 120 w 446"/>
              <a:gd name="T41" fmla="*/ 974 h 1106"/>
              <a:gd name="T42" fmla="*/ 163 w 446"/>
              <a:gd name="T43" fmla="*/ 902 h 1106"/>
              <a:gd name="T44" fmla="*/ 211 w 446"/>
              <a:gd name="T45" fmla="*/ 1006 h 1106"/>
              <a:gd name="T46" fmla="*/ 225 w 446"/>
              <a:gd name="T47" fmla="*/ 1012 h 1106"/>
              <a:gd name="T48" fmla="*/ 225 w 446"/>
              <a:gd name="T49" fmla="*/ 1039 h 1106"/>
              <a:gd name="T50" fmla="*/ 211 w 446"/>
              <a:gd name="T51" fmla="*/ 1049 h 1106"/>
              <a:gd name="T52" fmla="*/ 206 w 446"/>
              <a:gd name="T53" fmla="*/ 1098 h 1106"/>
              <a:gd name="T54" fmla="*/ 256 w 446"/>
              <a:gd name="T55" fmla="*/ 1106 h 1106"/>
              <a:gd name="T56" fmla="*/ 339 w 446"/>
              <a:gd name="T57" fmla="*/ 1100 h 1106"/>
              <a:gd name="T58" fmla="*/ 362 w 446"/>
              <a:gd name="T59" fmla="*/ 1091 h 1106"/>
              <a:gd name="T60" fmla="*/ 333 w 446"/>
              <a:gd name="T61" fmla="*/ 1063 h 1106"/>
              <a:gd name="T62" fmla="*/ 305 w 446"/>
              <a:gd name="T63" fmla="*/ 1039 h 1106"/>
              <a:gd name="T64" fmla="*/ 276 w 446"/>
              <a:gd name="T65" fmla="*/ 1011 h 1106"/>
              <a:gd name="T66" fmla="*/ 283 w 446"/>
              <a:gd name="T67" fmla="*/ 1004 h 1106"/>
              <a:gd name="T68" fmla="*/ 296 w 446"/>
              <a:gd name="T69" fmla="*/ 819 h 1106"/>
              <a:gd name="T70" fmla="*/ 318 w 446"/>
              <a:gd name="T71" fmla="*/ 673 h 1106"/>
              <a:gd name="T72" fmla="*/ 324 w 446"/>
              <a:gd name="T73" fmla="*/ 626 h 1106"/>
              <a:gd name="T74" fmla="*/ 430 w 446"/>
              <a:gd name="T75" fmla="*/ 606 h 1106"/>
              <a:gd name="T76" fmla="*/ 446 w 446"/>
              <a:gd name="T77" fmla="*/ 590 h 1106"/>
              <a:gd name="T78" fmla="*/ 434 w 446"/>
              <a:gd name="T79" fmla="*/ 569 h 1106"/>
              <a:gd name="T80" fmla="*/ 420 w 446"/>
              <a:gd name="T81" fmla="*/ 458 h 1106"/>
              <a:gd name="T82" fmla="*/ 404 w 446"/>
              <a:gd name="T83" fmla="*/ 419 h 1106"/>
              <a:gd name="T84" fmla="*/ 342 w 446"/>
              <a:gd name="T85" fmla="*/ 394 h 1106"/>
              <a:gd name="T86" fmla="*/ 385 w 446"/>
              <a:gd name="T87" fmla="*/ 358 h 1106"/>
              <a:gd name="T88" fmla="*/ 413 w 446"/>
              <a:gd name="T89" fmla="*/ 331 h 1106"/>
              <a:gd name="T90" fmla="*/ 418 w 446"/>
              <a:gd name="T91" fmla="*/ 321 h 1106"/>
              <a:gd name="T92" fmla="*/ 427 w 446"/>
              <a:gd name="T93" fmla="*/ 307 h 1106"/>
              <a:gd name="T94" fmla="*/ 398 w 446"/>
              <a:gd name="T95" fmla="*/ 300 h 1106"/>
              <a:gd name="T96" fmla="*/ 362 w 446"/>
              <a:gd name="T97" fmla="*/ 302 h 1106"/>
              <a:gd name="T98" fmla="*/ 330 w 446"/>
              <a:gd name="T99" fmla="*/ 322 h 1106"/>
              <a:gd name="T100" fmla="*/ 287 w 446"/>
              <a:gd name="T101" fmla="*/ 255 h 1106"/>
              <a:gd name="T102" fmla="*/ 282 w 446"/>
              <a:gd name="T103" fmla="*/ 227 h 1106"/>
              <a:gd name="T104" fmla="*/ 258 w 446"/>
              <a:gd name="T105" fmla="*/ 166 h 1106"/>
              <a:gd name="T106" fmla="*/ 290 w 446"/>
              <a:gd name="T107" fmla="*/ 155 h 1106"/>
              <a:gd name="T108" fmla="*/ 299 w 446"/>
              <a:gd name="T109" fmla="*/ 105 h 1106"/>
              <a:gd name="T110" fmla="*/ 290 w 446"/>
              <a:gd name="T111" fmla="*/ 81 h 1106"/>
              <a:gd name="T112" fmla="*/ 301 w 446"/>
              <a:gd name="T113" fmla="*/ 45 h 1106"/>
              <a:gd name="T114" fmla="*/ 296 w 446"/>
              <a:gd name="T115" fmla="*/ 18 h 1106"/>
              <a:gd name="T116" fmla="*/ 263 w 446"/>
              <a:gd name="T117" fmla="*/ 3 h 1106"/>
              <a:gd name="T118" fmla="*/ 221 w 446"/>
              <a:gd name="T119" fmla="*/ 6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6" h="1106">
                <a:moveTo>
                  <a:pt x="221" y="6"/>
                </a:moveTo>
                <a:lnTo>
                  <a:pt x="221" y="6"/>
                </a:lnTo>
                <a:lnTo>
                  <a:pt x="215" y="6"/>
                </a:lnTo>
                <a:lnTo>
                  <a:pt x="201" y="6"/>
                </a:lnTo>
                <a:lnTo>
                  <a:pt x="193" y="7"/>
                </a:lnTo>
                <a:lnTo>
                  <a:pt x="183" y="10"/>
                </a:lnTo>
                <a:lnTo>
                  <a:pt x="176" y="14"/>
                </a:lnTo>
                <a:lnTo>
                  <a:pt x="169" y="20"/>
                </a:lnTo>
                <a:lnTo>
                  <a:pt x="169" y="20"/>
                </a:lnTo>
                <a:lnTo>
                  <a:pt x="163" y="29"/>
                </a:lnTo>
                <a:lnTo>
                  <a:pt x="160" y="37"/>
                </a:lnTo>
                <a:lnTo>
                  <a:pt x="156" y="46"/>
                </a:lnTo>
                <a:lnTo>
                  <a:pt x="153" y="56"/>
                </a:lnTo>
                <a:lnTo>
                  <a:pt x="152" y="66"/>
                </a:lnTo>
                <a:lnTo>
                  <a:pt x="150" y="75"/>
                </a:lnTo>
                <a:lnTo>
                  <a:pt x="150" y="84"/>
                </a:lnTo>
                <a:lnTo>
                  <a:pt x="150" y="91"/>
                </a:lnTo>
                <a:lnTo>
                  <a:pt x="150" y="91"/>
                </a:lnTo>
                <a:lnTo>
                  <a:pt x="153" y="112"/>
                </a:lnTo>
                <a:lnTo>
                  <a:pt x="155" y="140"/>
                </a:lnTo>
                <a:lnTo>
                  <a:pt x="156" y="167"/>
                </a:lnTo>
                <a:lnTo>
                  <a:pt x="156" y="175"/>
                </a:lnTo>
                <a:lnTo>
                  <a:pt x="155" y="180"/>
                </a:lnTo>
                <a:lnTo>
                  <a:pt x="155" y="180"/>
                </a:lnTo>
                <a:lnTo>
                  <a:pt x="152" y="185"/>
                </a:lnTo>
                <a:lnTo>
                  <a:pt x="147" y="192"/>
                </a:lnTo>
                <a:lnTo>
                  <a:pt x="140" y="199"/>
                </a:lnTo>
                <a:lnTo>
                  <a:pt x="136" y="201"/>
                </a:lnTo>
                <a:lnTo>
                  <a:pt x="132" y="203"/>
                </a:lnTo>
                <a:lnTo>
                  <a:pt x="132" y="203"/>
                </a:lnTo>
                <a:lnTo>
                  <a:pt x="122" y="206"/>
                </a:lnTo>
                <a:lnTo>
                  <a:pt x="115" y="207"/>
                </a:lnTo>
                <a:lnTo>
                  <a:pt x="112" y="209"/>
                </a:lnTo>
                <a:lnTo>
                  <a:pt x="108" y="213"/>
                </a:lnTo>
                <a:lnTo>
                  <a:pt x="106" y="216"/>
                </a:lnTo>
                <a:lnTo>
                  <a:pt x="103" y="222"/>
                </a:lnTo>
                <a:lnTo>
                  <a:pt x="103" y="222"/>
                </a:lnTo>
                <a:lnTo>
                  <a:pt x="102" y="229"/>
                </a:lnTo>
                <a:lnTo>
                  <a:pt x="101" y="235"/>
                </a:lnTo>
                <a:lnTo>
                  <a:pt x="101" y="248"/>
                </a:lnTo>
                <a:lnTo>
                  <a:pt x="102" y="256"/>
                </a:lnTo>
                <a:lnTo>
                  <a:pt x="103" y="260"/>
                </a:lnTo>
                <a:lnTo>
                  <a:pt x="108" y="283"/>
                </a:lnTo>
                <a:lnTo>
                  <a:pt x="33" y="358"/>
                </a:lnTo>
                <a:lnTo>
                  <a:pt x="33" y="358"/>
                </a:lnTo>
                <a:lnTo>
                  <a:pt x="29" y="438"/>
                </a:lnTo>
                <a:lnTo>
                  <a:pt x="28" y="495"/>
                </a:lnTo>
                <a:lnTo>
                  <a:pt x="28" y="513"/>
                </a:lnTo>
                <a:lnTo>
                  <a:pt x="28" y="523"/>
                </a:lnTo>
                <a:lnTo>
                  <a:pt x="28" y="523"/>
                </a:lnTo>
                <a:lnTo>
                  <a:pt x="33" y="536"/>
                </a:lnTo>
                <a:lnTo>
                  <a:pt x="44" y="556"/>
                </a:lnTo>
                <a:lnTo>
                  <a:pt x="53" y="577"/>
                </a:lnTo>
                <a:lnTo>
                  <a:pt x="58" y="584"/>
                </a:lnTo>
                <a:lnTo>
                  <a:pt x="61" y="588"/>
                </a:lnTo>
                <a:lnTo>
                  <a:pt x="61" y="588"/>
                </a:lnTo>
                <a:lnTo>
                  <a:pt x="64" y="591"/>
                </a:lnTo>
                <a:lnTo>
                  <a:pt x="64" y="593"/>
                </a:lnTo>
                <a:lnTo>
                  <a:pt x="64" y="597"/>
                </a:lnTo>
                <a:lnTo>
                  <a:pt x="64" y="598"/>
                </a:lnTo>
                <a:lnTo>
                  <a:pt x="65" y="598"/>
                </a:lnTo>
                <a:lnTo>
                  <a:pt x="71" y="598"/>
                </a:lnTo>
                <a:lnTo>
                  <a:pt x="71" y="598"/>
                </a:lnTo>
                <a:lnTo>
                  <a:pt x="81" y="597"/>
                </a:lnTo>
                <a:lnTo>
                  <a:pt x="91" y="598"/>
                </a:lnTo>
                <a:lnTo>
                  <a:pt x="96" y="599"/>
                </a:lnTo>
                <a:lnTo>
                  <a:pt x="98" y="598"/>
                </a:lnTo>
                <a:lnTo>
                  <a:pt x="99" y="598"/>
                </a:lnTo>
                <a:lnTo>
                  <a:pt x="99" y="720"/>
                </a:lnTo>
                <a:lnTo>
                  <a:pt x="179" y="734"/>
                </a:lnTo>
                <a:lnTo>
                  <a:pt x="174" y="800"/>
                </a:lnTo>
                <a:lnTo>
                  <a:pt x="174" y="800"/>
                </a:lnTo>
                <a:lnTo>
                  <a:pt x="161" y="812"/>
                </a:lnTo>
                <a:lnTo>
                  <a:pt x="133" y="839"/>
                </a:lnTo>
                <a:lnTo>
                  <a:pt x="116" y="854"/>
                </a:lnTo>
                <a:lnTo>
                  <a:pt x="101" y="870"/>
                </a:lnTo>
                <a:lnTo>
                  <a:pt x="88" y="885"/>
                </a:lnTo>
                <a:lnTo>
                  <a:pt x="80" y="898"/>
                </a:lnTo>
                <a:lnTo>
                  <a:pt x="80" y="898"/>
                </a:lnTo>
                <a:lnTo>
                  <a:pt x="68" y="918"/>
                </a:lnTo>
                <a:lnTo>
                  <a:pt x="60" y="932"/>
                </a:lnTo>
                <a:lnTo>
                  <a:pt x="54" y="941"/>
                </a:lnTo>
                <a:lnTo>
                  <a:pt x="52" y="945"/>
                </a:lnTo>
                <a:lnTo>
                  <a:pt x="52" y="945"/>
                </a:lnTo>
                <a:lnTo>
                  <a:pt x="45" y="963"/>
                </a:lnTo>
                <a:lnTo>
                  <a:pt x="38" y="978"/>
                </a:lnTo>
                <a:lnTo>
                  <a:pt x="38" y="978"/>
                </a:lnTo>
                <a:lnTo>
                  <a:pt x="33" y="979"/>
                </a:lnTo>
                <a:lnTo>
                  <a:pt x="22" y="984"/>
                </a:lnTo>
                <a:lnTo>
                  <a:pt x="11" y="990"/>
                </a:lnTo>
                <a:lnTo>
                  <a:pt x="7" y="993"/>
                </a:lnTo>
                <a:lnTo>
                  <a:pt x="5" y="997"/>
                </a:lnTo>
                <a:lnTo>
                  <a:pt x="5" y="997"/>
                </a:lnTo>
                <a:lnTo>
                  <a:pt x="1" y="1010"/>
                </a:lnTo>
                <a:lnTo>
                  <a:pt x="0" y="1017"/>
                </a:lnTo>
                <a:lnTo>
                  <a:pt x="0" y="1025"/>
                </a:lnTo>
                <a:lnTo>
                  <a:pt x="0" y="1025"/>
                </a:lnTo>
                <a:lnTo>
                  <a:pt x="1" y="1030"/>
                </a:lnTo>
                <a:lnTo>
                  <a:pt x="5" y="1036"/>
                </a:lnTo>
                <a:lnTo>
                  <a:pt x="13" y="1046"/>
                </a:lnTo>
                <a:lnTo>
                  <a:pt x="21" y="1058"/>
                </a:lnTo>
                <a:lnTo>
                  <a:pt x="28" y="1067"/>
                </a:lnTo>
                <a:lnTo>
                  <a:pt x="28" y="1067"/>
                </a:lnTo>
                <a:lnTo>
                  <a:pt x="33" y="1072"/>
                </a:lnTo>
                <a:lnTo>
                  <a:pt x="40" y="1079"/>
                </a:lnTo>
                <a:lnTo>
                  <a:pt x="48" y="1086"/>
                </a:lnTo>
                <a:lnTo>
                  <a:pt x="58" y="1093"/>
                </a:lnTo>
                <a:lnTo>
                  <a:pt x="68" y="1099"/>
                </a:lnTo>
                <a:lnTo>
                  <a:pt x="76" y="1104"/>
                </a:lnTo>
                <a:lnTo>
                  <a:pt x="85" y="1105"/>
                </a:lnTo>
                <a:lnTo>
                  <a:pt x="87" y="1106"/>
                </a:lnTo>
                <a:lnTo>
                  <a:pt x="89" y="1105"/>
                </a:lnTo>
                <a:lnTo>
                  <a:pt x="89" y="1105"/>
                </a:lnTo>
                <a:lnTo>
                  <a:pt x="91" y="1104"/>
                </a:lnTo>
                <a:lnTo>
                  <a:pt x="92" y="1101"/>
                </a:lnTo>
                <a:lnTo>
                  <a:pt x="94" y="1096"/>
                </a:lnTo>
                <a:lnTo>
                  <a:pt x="94" y="1089"/>
                </a:lnTo>
                <a:lnTo>
                  <a:pt x="93" y="1080"/>
                </a:lnTo>
                <a:lnTo>
                  <a:pt x="92" y="1065"/>
                </a:lnTo>
                <a:lnTo>
                  <a:pt x="89" y="1053"/>
                </a:lnTo>
                <a:lnTo>
                  <a:pt x="89" y="1053"/>
                </a:lnTo>
                <a:lnTo>
                  <a:pt x="89" y="1043"/>
                </a:lnTo>
                <a:lnTo>
                  <a:pt x="92" y="1029"/>
                </a:lnTo>
                <a:lnTo>
                  <a:pt x="94" y="1011"/>
                </a:lnTo>
                <a:lnTo>
                  <a:pt x="94" y="1011"/>
                </a:lnTo>
                <a:lnTo>
                  <a:pt x="120" y="974"/>
                </a:lnTo>
                <a:lnTo>
                  <a:pt x="139" y="944"/>
                </a:lnTo>
                <a:lnTo>
                  <a:pt x="146" y="931"/>
                </a:lnTo>
                <a:lnTo>
                  <a:pt x="150" y="922"/>
                </a:lnTo>
                <a:lnTo>
                  <a:pt x="150" y="922"/>
                </a:lnTo>
                <a:lnTo>
                  <a:pt x="155" y="912"/>
                </a:lnTo>
                <a:lnTo>
                  <a:pt x="163" y="902"/>
                </a:lnTo>
                <a:lnTo>
                  <a:pt x="174" y="889"/>
                </a:lnTo>
                <a:lnTo>
                  <a:pt x="186" y="877"/>
                </a:lnTo>
                <a:lnTo>
                  <a:pt x="207" y="856"/>
                </a:lnTo>
                <a:lnTo>
                  <a:pt x="216" y="847"/>
                </a:lnTo>
                <a:lnTo>
                  <a:pt x="211" y="1006"/>
                </a:lnTo>
                <a:lnTo>
                  <a:pt x="211" y="1006"/>
                </a:lnTo>
                <a:lnTo>
                  <a:pt x="220" y="1009"/>
                </a:lnTo>
                <a:lnTo>
                  <a:pt x="224" y="1010"/>
                </a:lnTo>
                <a:lnTo>
                  <a:pt x="225" y="1011"/>
                </a:lnTo>
                <a:lnTo>
                  <a:pt x="225" y="1011"/>
                </a:lnTo>
                <a:lnTo>
                  <a:pt x="225" y="1011"/>
                </a:lnTo>
                <a:lnTo>
                  <a:pt x="225" y="1012"/>
                </a:lnTo>
                <a:lnTo>
                  <a:pt x="224" y="1016"/>
                </a:lnTo>
                <a:lnTo>
                  <a:pt x="225" y="1025"/>
                </a:lnTo>
                <a:lnTo>
                  <a:pt x="227" y="1035"/>
                </a:lnTo>
                <a:lnTo>
                  <a:pt x="225" y="1038"/>
                </a:lnTo>
                <a:lnTo>
                  <a:pt x="225" y="1039"/>
                </a:lnTo>
                <a:lnTo>
                  <a:pt x="225" y="1039"/>
                </a:lnTo>
                <a:lnTo>
                  <a:pt x="222" y="1039"/>
                </a:lnTo>
                <a:lnTo>
                  <a:pt x="217" y="1040"/>
                </a:lnTo>
                <a:lnTo>
                  <a:pt x="215" y="1042"/>
                </a:lnTo>
                <a:lnTo>
                  <a:pt x="213" y="1043"/>
                </a:lnTo>
                <a:lnTo>
                  <a:pt x="211" y="1045"/>
                </a:lnTo>
                <a:lnTo>
                  <a:pt x="211" y="1049"/>
                </a:lnTo>
                <a:lnTo>
                  <a:pt x="211" y="1049"/>
                </a:lnTo>
                <a:lnTo>
                  <a:pt x="211" y="1053"/>
                </a:lnTo>
                <a:lnTo>
                  <a:pt x="210" y="1060"/>
                </a:lnTo>
                <a:lnTo>
                  <a:pt x="208" y="1077"/>
                </a:lnTo>
                <a:lnTo>
                  <a:pt x="206" y="1092"/>
                </a:lnTo>
                <a:lnTo>
                  <a:pt x="206" y="1098"/>
                </a:lnTo>
                <a:lnTo>
                  <a:pt x="207" y="1100"/>
                </a:lnTo>
                <a:lnTo>
                  <a:pt x="207" y="1100"/>
                </a:lnTo>
                <a:lnTo>
                  <a:pt x="214" y="1103"/>
                </a:lnTo>
                <a:lnTo>
                  <a:pt x="228" y="1105"/>
                </a:lnTo>
                <a:lnTo>
                  <a:pt x="245" y="1106"/>
                </a:lnTo>
                <a:lnTo>
                  <a:pt x="256" y="1106"/>
                </a:lnTo>
                <a:lnTo>
                  <a:pt x="268" y="1105"/>
                </a:lnTo>
                <a:lnTo>
                  <a:pt x="268" y="1105"/>
                </a:lnTo>
                <a:lnTo>
                  <a:pt x="281" y="1104"/>
                </a:lnTo>
                <a:lnTo>
                  <a:pt x="295" y="1103"/>
                </a:lnTo>
                <a:lnTo>
                  <a:pt x="325" y="1101"/>
                </a:lnTo>
                <a:lnTo>
                  <a:pt x="339" y="1100"/>
                </a:lnTo>
                <a:lnTo>
                  <a:pt x="351" y="1099"/>
                </a:lnTo>
                <a:lnTo>
                  <a:pt x="355" y="1098"/>
                </a:lnTo>
                <a:lnTo>
                  <a:pt x="358" y="1096"/>
                </a:lnTo>
                <a:lnTo>
                  <a:pt x="360" y="1093"/>
                </a:lnTo>
                <a:lnTo>
                  <a:pt x="362" y="1091"/>
                </a:lnTo>
                <a:lnTo>
                  <a:pt x="362" y="1091"/>
                </a:lnTo>
                <a:lnTo>
                  <a:pt x="362" y="1086"/>
                </a:lnTo>
                <a:lnTo>
                  <a:pt x="359" y="1082"/>
                </a:lnTo>
                <a:lnTo>
                  <a:pt x="356" y="1078"/>
                </a:lnTo>
                <a:lnTo>
                  <a:pt x="352" y="1074"/>
                </a:lnTo>
                <a:lnTo>
                  <a:pt x="343" y="1070"/>
                </a:lnTo>
                <a:lnTo>
                  <a:pt x="333" y="1063"/>
                </a:lnTo>
                <a:lnTo>
                  <a:pt x="333" y="1063"/>
                </a:lnTo>
                <a:lnTo>
                  <a:pt x="326" y="1056"/>
                </a:lnTo>
                <a:lnTo>
                  <a:pt x="323" y="1051"/>
                </a:lnTo>
                <a:lnTo>
                  <a:pt x="317" y="1046"/>
                </a:lnTo>
                <a:lnTo>
                  <a:pt x="305" y="1039"/>
                </a:lnTo>
                <a:lnTo>
                  <a:pt x="305" y="1039"/>
                </a:lnTo>
                <a:lnTo>
                  <a:pt x="284" y="1028"/>
                </a:lnTo>
                <a:lnTo>
                  <a:pt x="278" y="1024"/>
                </a:lnTo>
                <a:lnTo>
                  <a:pt x="277" y="1023"/>
                </a:lnTo>
                <a:lnTo>
                  <a:pt x="277" y="1020"/>
                </a:lnTo>
                <a:lnTo>
                  <a:pt x="277" y="1020"/>
                </a:lnTo>
                <a:lnTo>
                  <a:pt x="276" y="1011"/>
                </a:lnTo>
                <a:lnTo>
                  <a:pt x="276" y="1008"/>
                </a:lnTo>
                <a:lnTo>
                  <a:pt x="276" y="1006"/>
                </a:lnTo>
                <a:lnTo>
                  <a:pt x="277" y="1006"/>
                </a:lnTo>
                <a:lnTo>
                  <a:pt x="277" y="1006"/>
                </a:lnTo>
                <a:lnTo>
                  <a:pt x="281" y="1005"/>
                </a:lnTo>
                <a:lnTo>
                  <a:pt x="283" y="1004"/>
                </a:lnTo>
                <a:lnTo>
                  <a:pt x="287" y="1002"/>
                </a:lnTo>
                <a:lnTo>
                  <a:pt x="287" y="1002"/>
                </a:lnTo>
                <a:lnTo>
                  <a:pt x="292" y="918"/>
                </a:lnTo>
                <a:lnTo>
                  <a:pt x="296" y="856"/>
                </a:lnTo>
                <a:lnTo>
                  <a:pt x="296" y="833"/>
                </a:lnTo>
                <a:lnTo>
                  <a:pt x="296" y="819"/>
                </a:lnTo>
                <a:lnTo>
                  <a:pt x="296" y="819"/>
                </a:lnTo>
                <a:lnTo>
                  <a:pt x="296" y="807"/>
                </a:lnTo>
                <a:lnTo>
                  <a:pt x="298" y="789"/>
                </a:lnTo>
                <a:lnTo>
                  <a:pt x="306" y="741"/>
                </a:lnTo>
                <a:lnTo>
                  <a:pt x="315" y="693"/>
                </a:lnTo>
                <a:lnTo>
                  <a:pt x="318" y="673"/>
                </a:lnTo>
                <a:lnTo>
                  <a:pt x="319" y="659"/>
                </a:lnTo>
                <a:lnTo>
                  <a:pt x="319" y="659"/>
                </a:lnTo>
                <a:lnTo>
                  <a:pt x="321" y="641"/>
                </a:lnTo>
                <a:lnTo>
                  <a:pt x="322" y="632"/>
                </a:lnTo>
                <a:lnTo>
                  <a:pt x="324" y="627"/>
                </a:lnTo>
                <a:lnTo>
                  <a:pt x="324" y="626"/>
                </a:lnTo>
                <a:lnTo>
                  <a:pt x="324" y="626"/>
                </a:lnTo>
                <a:lnTo>
                  <a:pt x="341" y="624"/>
                </a:lnTo>
                <a:lnTo>
                  <a:pt x="378" y="618"/>
                </a:lnTo>
                <a:lnTo>
                  <a:pt x="398" y="614"/>
                </a:lnTo>
                <a:lnTo>
                  <a:pt x="417" y="611"/>
                </a:lnTo>
                <a:lnTo>
                  <a:pt x="430" y="606"/>
                </a:lnTo>
                <a:lnTo>
                  <a:pt x="434" y="605"/>
                </a:lnTo>
                <a:lnTo>
                  <a:pt x="437" y="603"/>
                </a:lnTo>
                <a:lnTo>
                  <a:pt x="437" y="603"/>
                </a:lnTo>
                <a:lnTo>
                  <a:pt x="441" y="596"/>
                </a:lnTo>
                <a:lnTo>
                  <a:pt x="445" y="592"/>
                </a:lnTo>
                <a:lnTo>
                  <a:pt x="446" y="590"/>
                </a:lnTo>
                <a:lnTo>
                  <a:pt x="446" y="588"/>
                </a:lnTo>
                <a:lnTo>
                  <a:pt x="446" y="588"/>
                </a:lnTo>
                <a:lnTo>
                  <a:pt x="446" y="588"/>
                </a:lnTo>
                <a:lnTo>
                  <a:pt x="444" y="585"/>
                </a:lnTo>
                <a:lnTo>
                  <a:pt x="439" y="578"/>
                </a:lnTo>
                <a:lnTo>
                  <a:pt x="434" y="569"/>
                </a:lnTo>
                <a:lnTo>
                  <a:pt x="432" y="560"/>
                </a:lnTo>
                <a:lnTo>
                  <a:pt x="432" y="560"/>
                </a:lnTo>
                <a:lnTo>
                  <a:pt x="430" y="540"/>
                </a:lnTo>
                <a:lnTo>
                  <a:pt x="426" y="505"/>
                </a:lnTo>
                <a:lnTo>
                  <a:pt x="422" y="470"/>
                </a:lnTo>
                <a:lnTo>
                  <a:pt x="420" y="458"/>
                </a:lnTo>
                <a:lnTo>
                  <a:pt x="418" y="452"/>
                </a:lnTo>
                <a:lnTo>
                  <a:pt x="418" y="452"/>
                </a:lnTo>
                <a:lnTo>
                  <a:pt x="413" y="445"/>
                </a:lnTo>
                <a:lnTo>
                  <a:pt x="410" y="434"/>
                </a:lnTo>
                <a:lnTo>
                  <a:pt x="404" y="419"/>
                </a:lnTo>
                <a:lnTo>
                  <a:pt x="404" y="419"/>
                </a:lnTo>
                <a:lnTo>
                  <a:pt x="379" y="415"/>
                </a:lnTo>
                <a:lnTo>
                  <a:pt x="352" y="410"/>
                </a:lnTo>
                <a:lnTo>
                  <a:pt x="352" y="410"/>
                </a:lnTo>
                <a:lnTo>
                  <a:pt x="350" y="409"/>
                </a:lnTo>
                <a:lnTo>
                  <a:pt x="348" y="404"/>
                </a:lnTo>
                <a:lnTo>
                  <a:pt x="342" y="394"/>
                </a:lnTo>
                <a:lnTo>
                  <a:pt x="333" y="377"/>
                </a:lnTo>
                <a:lnTo>
                  <a:pt x="352" y="363"/>
                </a:lnTo>
                <a:lnTo>
                  <a:pt x="352" y="363"/>
                </a:lnTo>
                <a:lnTo>
                  <a:pt x="365" y="362"/>
                </a:lnTo>
                <a:lnTo>
                  <a:pt x="385" y="358"/>
                </a:lnTo>
                <a:lnTo>
                  <a:pt x="385" y="358"/>
                </a:lnTo>
                <a:lnTo>
                  <a:pt x="389" y="357"/>
                </a:lnTo>
                <a:lnTo>
                  <a:pt x="392" y="354"/>
                </a:lnTo>
                <a:lnTo>
                  <a:pt x="398" y="345"/>
                </a:lnTo>
                <a:lnTo>
                  <a:pt x="404" y="335"/>
                </a:lnTo>
                <a:lnTo>
                  <a:pt x="404" y="335"/>
                </a:lnTo>
                <a:lnTo>
                  <a:pt x="413" y="331"/>
                </a:lnTo>
                <a:lnTo>
                  <a:pt x="420" y="328"/>
                </a:lnTo>
                <a:lnTo>
                  <a:pt x="423" y="327"/>
                </a:lnTo>
                <a:lnTo>
                  <a:pt x="423" y="326"/>
                </a:lnTo>
                <a:lnTo>
                  <a:pt x="423" y="326"/>
                </a:lnTo>
                <a:lnTo>
                  <a:pt x="420" y="322"/>
                </a:lnTo>
                <a:lnTo>
                  <a:pt x="418" y="321"/>
                </a:lnTo>
                <a:lnTo>
                  <a:pt x="418" y="321"/>
                </a:lnTo>
                <a:lnTo>
                  <a:pt x="425" y="315"/>
                </a:lnTo>
                <a:lnTo>
                  <a:pt x="429" y="311"/>
                </a:lnTo>
                <a:lnTo>
                  <a:pt x="429" y="309"/>
                </a:lnTo>
                <a:lnTo>
                  <a:pt x="427" y="307"/>
                </a:lnTo>
                <a:lnTo>
                  <a:pt x="427" y="307"/>
                </a:lnTo>
                <a:lnTo>
                  <a:pt x="423" y="304"/>
                </a:lnTo>
                <a:lnTo>
                  <a:pt x="418" y="303"/>
                </a:lnTo>
                <a:lnTo>
                  <a:pt x="412" y="303"/>
                </a:lnTo>
                <a:lnTo>
                  <a:pt x="404" y="302"/>
                </a:lnTo>
                <a:lnTo>
                  <a:pt x="404" y="302"/>
                </a:lnTo>
                <a:lnTo>
                  <a:pt x="398" y="300"/>
                </a:lnTo>
                <a:lnTo>
                  <a:pt x="393" y="297"/>
                </a:lnTo>
                <a:lnTo>
                  <a:pt x="387" y="296"/>
                </a:lnTo>
                <a:lnTo>
                  <a:pt x="376" y="297"/>
                </a:lnTo>
                <a:lnTo>
                  <a:pt x="376" y="297"/>
                </a:lnTo>
                <a:lnTo>
                  <a:pt x="369" y="300"/>
                </a:lnTo>
                <a:lnTo>
                  <a:pt x="362" y="302"/>
                </a:lnTo>
                <a:lnTo>
                  <a:pt x="356" y="306"/>
                </a:lnTo>
                <a:lnTo>
                  <a:pt x="351" y="309"/>
                </a:lnTo>
                <a:lnTo>
                  <a:pt x="344" y="316"/>
                </a:lnTo>
                <a:lnTo>
                  <a:pt x="338" y="321"/>
                </a:lnTo>
                <a:lnTo>
                  <a:pt x="338" y="321"/>
                </a:lnTo>
                <a:lnTo>
                  <a:pt x="330" y="322"/>
                </a:lnTo>
                <a:lnTo>
                  <a:pt x="317" y="322"/>
                </a:lnTo>
                <a:lnTo>
                  <a:pt x="301" y="321"/>
                </a:lnTo>
                <a:lnTo>
                  <a:pt x="301" y="321"/>
                </a:lnTo>
                <a:lnTo>
                  <a:pt x="294" y="295"/>
                </a:lnTo>
                <a:lnTo>
                  <a:pt x="289" y="273"/>
                </a:lnTo>
                <a:lnTo>
                  <a:pt x="287" y="255"/>
                </a:lnTo>
                <a:lnTo>
                  <a:pt x="287" y="255"/>
                </a:lnTo>
                <a:lnTo>
                  <a:pt x="287" y="246"/>
                </a:lnTo>
                <a:lnTo>
                  <a:pt x="287" y="240"/>
                </a:lnTo>
                <a:lnTo>
                  <a:pt x="285" y="235"/>
                </a:lnTo>
                <a:lnTo>
                  <a:pt x="282" y="227"/>
                </a:lnTo>
                <a:lnTo>
                  <a:pt x="282" y="227"/>
                </a:lnTo>
                <a:lnTo>
                  <a:pt x="277" y="219"/>
                </a:lnTo>
                <a:lnTo>
                  <a:pt x="272" y="213"/>
                </a:lnTo>
                <a:lnTo>
                  <a:pt x="268" y="208"/>
                </a:lnTo>
                <a:lnTo>
                  <a:pt x="268" y="208"/>
                </a:lnTo>
                <a:lnTo>
                  <a:pt x="254" y="185"/>
                </a:lnTo>
                <a:lnTo>
                  <a:pt x="258" y="166"/>
                </a:lnTo>
                <a:lnTo>
                  <a:pt x="258" y="166"/>
                </a:lnTo>
                <a:lnTo>
                  <a:pt x="263" y="165"/>
                </a:lnTo>
                <a:lnTo>
                  <a:pt x="275" y="162"/>
                </a:lnTo>
                <a:lnTo>
                  <a:pt x="281" y="161"/>
                </a:lnTo>
                <a:lnTo>
                  <a:pt x="287" y="159"/>
                </a:lnTo>
                <a:lnTo>
                  <a:pt x="290" y="155"/>
                </a:lnTo>
                <a:lnTo>
                  <a:pt x="291" y="154"/>
                </a:lnTo>
                <a:lnTo>
                  <a:pt x="291" y="152"/>
                </a:lnTo>
                <a:lnTo>
                  <a:pt x="291" y="124"/>
                </a:lnTo>
                <a:lnTo>
                  <a:pt x="296" y="110"/>
                </a:lnTo>
                <a:lnTo>
                  <a:pt x="296" y="110"/>
                </a:lnTo>
                <a:lnTo>
                  <a:pt x="299" y="105"/>
                </a:lnTo>
                <a:lnTo>
                  <a:pt x="302" y="100"/>
                </a:lnTo>
                <a:lnTo>
                  <a:pt x="302" y="98"/>
                </a:lnTo>
                <a:lnTo>
                  <a:pt x="301" y="95"/>
                </a:lnTo>
                <a:lnTo>
                  <a:pt x="301" y="95"/>
                </a:lnTo>
                <a:lnTo>
                  <a:pt x="296" y="88"/>
                </a:lnTo>
                <a:lnTo>
                  <a:pt x="290" y="81"/>
                </a:lnTo>
                <a:lnTo>
                  <a:pt x="282" y="72"/>
                </a:lnTo>
                <a:lnTo>
                  <a:pt x="291" y="53"/>
                </a:lnTo>
                <a:lnTo>
                  <a:pt x="291" y="53"/>
                </a:lnTo>
                <a:lnTo>
                  <a:pt x="294" y="52"/>
                </a:lnTo>
                <a:lnTo>
                  <a:pt x="298" y="48"/>
                </a:lnTo>
                <a:lnTo>
                  <a:pt x="301" y="45"/>
                </a:lnTo>
                <a:lnTo>
                  <a:pt x="302" y="43"/>
                </a:lnTo>
                <a:lnTo>
                  <a:pt x="302" y="39"/>
                </a:lnTo>
                <a:lnTo>
                  <a:pt x="301" y="34"/>
                </a:lnTo>
                <a:lnTo>
                  <a:pt x="301" y="34"/>
                </a:lnTo>
                <a:lnTo>
                  <a:pt x="298" y="26"/>
                </a:lnTo>
                <a:lnTo>
                  <a:pt x="296" y="18"/>
                </a:lnTo>
                <a:lnTo>
                  <a:pt x="294" y="16"/>
                </a:lnTo>
                <a:lnTo>
                  <a:pt x="290" y="12"/>
                </a:lnTo>
                <a:lnTo>
                  <a:pt x="284" y="9"/>
                </a:lnTo>
                <a:lnTo>
                  <a:pt x="277" y="6"/>
                </a:lnTo>
                <a:lnTo>
                  <a:pt x="277" y="6"/>
                </a:lnTo>
                <a:lnTo>
                  <a:pt x="263" y="3"/>
                </a:lnTo>
                <a:lnTo>
                  <a:pt x="255" y="0"/>
                </a:lnTo>
                <a:lnTo>
                  <a:pt x="250" y="0"/>
                </a:lnTo>
                <a:lnTo>
                  <a:pt x="244" y="2"/>
                </a:lnTo>
                <a:lnTo>
                  <a:pt x="244" y="2"/>
                </a:lnTo>
                <a:lnTo>
                  <a:pt x="229" y="5"/>
                </a:lnTo>
                <a:lnTo>
                  <a:pt x="221" y="6"/>
                </a:lnTo>
                <a:lnTo>
                  <a:pt x="221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7">
            <a:extLst>
              <a:ext uri="{FF2B5EF4-FFF2-40B4-BE49-F238E27FC236}">
                <a16:creationId xmlns:a16="http://schemas.microsoft.com/office/drawing/2014/main" id="{697EDF5A-2356-4260-9EBD-ECD2DAE04437}"/>
              </a:ext>
            </a:extLst>
          </p:cNvPr>
          <p:cNvSpPr>
            <a:spLocks/>
          </p:cNvSpPr>
          <p:nvPr/>
        </p:nvSpPr>
        <p:spPr bwMode="auto">
          <a:xfrm>
            <a:off x="6466027" y="855406"/>
            <a:ext cx="568954" cy="1611165"/>
          </a:xfrm>
          <a:custGeom>
            <a:avLst/>
            <a:gdLst>
              <a:gd name="T0" fmla="*/ 105 w 327"/>
              <a:gd name="T1" fmla="*/ 156 h 926"/>
              <a:gd name="T2" fmla="*/ 100 w 327"/>
              <a:gd name="T3" fmla="*/ 181 h 926"/>
              <a:gd name="T4" fmla="*/ 97 w 327"/>
              <a:gd name="T5" fmla="*/ 198 h 926"/>
              <a:gd name="T6" fmla="*/ 89 w 327"/>
              <a:gd name="T7" fmla="*/ 222 h 926"/>
              <a:gd name="T8" fmla="*/ 92 w 327"/>
              <a:gd name="T9" fmla="*/ 269 h 926"/>
              <a:gd name="T10" fmla="*/ 98 w 327"/>
              <a:gd name="T11" fmla="*/ 409 h 926"/>
              <a:gd name="T12" fmla="*/ 99 w 327"/>
              <a:gd name="T13" fmla="*/ 513 h 926"/>
              <a:gd name="T14" fmla="*/ 102 w 327"/>
              <a:gd name="T15" fmla="*/ 617 h 926"/>
              <a:gd name="T16" fmla="*/ 84 w 327"/>
              <a:gd name="T17" fmla="*/ 693 h 926"/>
              <a:gd name="T18" fmla="*/ 44 w 327"/>
              <a:gd name="T19" fmla="*/ 742 h 926"/>
              <a:gd name="T20" fmla="*/ 17 w 327"/>
              <a:gd name="T21" fmla="*/ 773 h 926"/>
              <a:gd name="T22" fmla="*/ 17 w 327"/>
              <a:gd name="T23" fmla="*/ 783 h 926"/>
              <a:gd name="T24" fmla="*/ 5 w 327"/>
              <a:gd name="T25" fmla="*/ 797 h 926"/>
              <a:gd name="T26" fmla="*/ 9 w 327"/>
              <a:gd name="T27" fmla="*/ 835 h 926"/>
              <a:gd name="T28" fmla="*/ 33 w 327"/>
              <a:gd name="T29" fmla="*/ 882 h 926"/>
              <a:gd name="T30" fmla="*/ 78 w 327"/>
              <a:gd name="T31" fmla="*/ 914 h 926"/>
              <a:gd name="T32" fmla="*/ 92 w 327"/>
              <a:gd name="T33" fmla="*/ 912 h 926"/>
              <a:gd name="T34" fmla="*/ 86 w 327"/>
              <a:gd name="T35" fmla="*/ 879 h 926"/>
              <a:gd name="T36" fmla="*/ 74 w 327"/>
              <a:gd name="T37" fmla="*/ 807 h 926"/>
              <a:gd name="T38" fmla="*/ 163 w 327"/>
              <a:gd name="T39" fmla="*/ 787 h 926"/>
              <a:gd name="T40" fmla="*/ 177 w 327"/>
              <a:gd name="T41" fmla="*/ 885 h 926"/>
              <a:gd name="T42" fmla="*/ 187 w 327"/>
              <a:gd name="T43" fmla="*/ 923 h 926"/>
              <a:gd name="T44" fmla="*/ 286 w 327"/>
              <a:gd name="T45" fmla="*/ 926 h 926"/>
              <a:gd name="T46" fmla="*/ 324 w 327"/>
              <a:gd name="T47" fmla="*/ 913 h 926"/>
              <a:gd name="T48" fmla="*/ 323 w 327"/>
              <a:gd name="T49" fmla="*/ 899 h 926"/>
              <a:gd name="T50" fmla="*/ 275 w 327"/>
              <a:gd name="T51" fmla="*/ 881 h 926"/>
              <a:gd name="T52" fmla="*/ 286 w 327"/>
              <a:gd name="T53" fmla="*/ 872 h 926"/>
              <a:gd name="T54" fmla="*/ 266 w 327"/>
              <a:gd name="T55" fmla="*/ 780 h 926"/>
              <a:gd name="T56" fmla="*/ 266 w 327"/>
              <a:gd name="T57" fmla="*/ 575 h 926"/>
              <a:gd name="T58" fmla="*/ 259 w 327"/>
              <a:gd name="T59" fmla="*/ 500 h 926"/>
              <a:gd name="T60" fmla="*/ 255 w 327"/>
              <a:gd name="T61" fmla="*/ 480 h 926"/>
              <a:gd name="T62" fmla="*/ 245 w 327"/>
              <a:gd name="T63" fmla="*/ 436 h 926"/>
              <a:gd name="T64" fmla="*/ 246 w 327"/>
              <a:gd name="T65" fmla="*/ 314 h 926"/>
              <a:gd name="T66" fmla="*/ 232 w 327"/>
              <a:gd name="T67" fmla="*/ 243 h 926"/>
              <a:gd name="T68" fmla="*/ 212 w 327"/>
              <a:gd name="T69" fmla="*/ 174 h 926"/>
              <a:gd name="T70" fmla="*/ 239 w 327"/>
              <a:gd name="T71" fmla="*/ 170 h 926"/>
              <a:gd name="T72" fmla="*/ 239 w 327"/>
              <a:gd name="T73" fmla="*/ 137 h 926"/>
              <a:gd name="T74" fmla="*/ 246 w 327"/>
              <a:gd name="T75" fmla="*/ 126 h 926"/>
              <a:gd name="T76" fmla="*/ 245 w 327"/>
              <a:gd name="T77" fmla="*/ 110 h 926"/>
              <a:gd name="T78" fmla="*/ 272 w 327"/>
              <a:gd name="T79" fmla="*/ 58 h 926"/>
              <a:gd name="T80" fmla="*/ 292 w 327"/>
              <a:gd name="T81" fmla="*/ 45 h 926"/>
              <a:gd name="T82" fmla="*/ 279 w 327"/>
              <a:gd name="T83" fmla="*/ 35 h 926"/>
              <a:gd name="T84" fmla="*/ 220 w 327"/>
              <a:gd name="T85" fmla="*/ 18 h 926"/>
              <a:gd name="T86" fmla="*/ 188 w 327"/>
              <a:gd name="T87" fmla="*/ 0 h 926"/>
              <a:gd name="T88" fmla="*/ 136 w 327"/>
              <a:gd name="T89" fmla="*/ 10 h 926"/>
              <a:gd name="T90" fmla="*/ 100 w 327"/>
              <a:gd name="T91" fmla="*/ 33 h 926"/>
              <a:gd name="T92" fmla="*/ 83 w 327"/>
              <a:gd name="T93" fmla="*/ 87 h 926"/>
              <a:gd name="T94" fmla="*/ 90 w 327"/>
              <a:gd name="T95" fmla="*/ 110 h 926"/>
              <a:gd name="T96" fmla="*/ 92 w 327"/>
              <a:gd name="T97" fmla="*/ 123 h 926"/>
              <a:gd name="T98" fmla="*/ 82 w 327"/>
              <a:gd name="T99" fmla="*/ 133 h 926"/>
              <a:gd name="T100" fmla="*/ 109 w 327"/>
              <a:gd name="T101" fmla="*/ 130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7" h="926">
                <a:moveTo>
                  <a:pt x="109" y="130"/>
                </a:moveTo>
                <a:lnTo>
                  <a:pt x="109" y="130"/>
                </a:lnTo>
                <a:lnTo>
                  <a:pt x="108" y="133"/>
                </a:lnTo>
                <a:lnTo>
                  <a:pt x="106" y="143"/>
                </a:lnTo>
                <a:lnTo>
                  <a:pt x="105" y="156"/>
                </a:lnTo>
                <a:lnTo>
                  <a:pt x="102" y="168"/>
                </a:lnTo>
                <a:lnTo>
                  <a:pt x="102" y="168"/>
                </a:lnTo>
                <a:lnTo>
                  <a:pt x="100" y="171"/>
                </a:lnTo>
                <a:lnTo>
                  <a:pt x="100" y="176"/>
                </a:lnTo>
                <a:lnTo>
                  <a:pt x="100" y="181"/>
                </a:lnTo>
                <a:lnTo>
                  <a:pt x="100" y="186"/>
                </a:lnTo>
                <a:lnTo>
                  <a:pt x="100" y="190"/>
                </a:lnTo>
                <a:lnTo>
                  <a:pt x="98" y="195"/>
                </a:lnTo>
                <a:lnTo>
                  <a:pt x="98" y="195"/>
                </a:lnTo>
                <a:lnTo>
                  <a:pt x="97" y="198"/>
                </a:lnTo>
                <a:lnTo>
                  <a:pt x="95" y="199"/>
                </a:lnTo>
                <a:lnTo>
                  <a:pt x="92" y="199"/>
                </a:lnTo>
                <a:lnTo>
                  <a:pt x="91" y="202"/>
                </a:lnTo>
                <a:lnTo>
                  <a:pt x="91" y="204"/>
                </a:lnTo>
                <a:lnTo>
                  <a:pt x="89" y="222"/>
                </a:lnTo>
                <a:lnTo>
                  <a:pt x="89" y="222"/>
                </a:lnTo>
                <a:lnTo>
                  <a:pt x="87" y="243"/>
                </a:lnTo>
                <a:lnTo>
                  <a:pt x="89" y="257"/>
                </a:lnTo>
                <a:lnTo>
                  <a:pt x="91" y="266"/>
                </a:lnTo>
                <a:lnTo>
                  <a:pt x="92" y="269"/>
                </a:lnTo>
                <a:lnTo>
                  <a:pt x="92" y="269"/>
                </a:lnTo>
                <a:lnTo>
                  <a:pt x="96" y="339"/>
                </a:lnTo>
                <a:lnTo>
                  <a:pt x="98" y="385"/>
                </a:lnTo>
                <a:lnTo>
                  <a:pt x="98" y="409"/>
                </a:lnTo>
                <a:lnTo>
                  <a:pt x="98" y="409"/>
                </a:lnTo>
                <a:lnTo>
                  <a:pt x="91" y="454"/>
                </a:lnTo>
                <a:lnTo>
                  <a:pt x="85" y="494"/>
                </a:lnTo>
                <a:lnTo>
                  <a:pt x="98" y="501"/>
                </a:lnTo>
                <a:lnTo>
                  <a:pt x="98" y="501"/>
                </a:lnTo>
                <a:lnTo>
                  <a:pt x="99" y="513"/>
                </a:lnTo>
                <a:lnTo>
                  <a:pt x="103" y="543"/>
                </a:lnTo>
                <a:lnTo>
                  <a:pt x="104" y="581"/>
                </a:lnTo>
                <a:lnTo>
                  <a:pt x="103" y="600"/>
                </a:lnTo>
                <a:lnTo>
                  <a:pt x="102" y="617"/>
                </a:lnTo>
                <a:lnTo>
                  <a:pt x="102" y="617"/>
                </a:lnTo>
                <a:lnTo>
                  <a:pt x="98" y="643"/>
                </a:lnTo>
                <a:lnTo>
                  <a:pt x="95" y="660"/>
                </a:lnTo>
                <a:lnTo>
                  <a:pt x="92" y="675"/>
                </a:lnTo>
                <a:lnTo>
                  <a:pt x="92" y="675"/>
                </a:lnTo>
                <a:lnTo>
                  <a:pt x="84" y="693"/>
                </a:lnTo>
                <a:lnTo>
                  <a:pt x="77" y="709"/>
                </a:lnTo>
                <a:lnTo>
                  <a:pt x="71" y="718"/>
                </a:lnTo>
                <a:lnTo>
                  <a:pt x="71" y="718"/>
                </a:lnTo>
                <a:lnTo>
                  <a:pt x="61" y="728"/>
                </a:lnTo>
                <a:lnTo>
                  <a:pt x="44" y="742"/>
                </a:lnTo>
                <a:lnTo>
                  <a:pt x="28" y="755"/>
                </a:lnTo>
                <a:lnTo>
                  <a:pt x="20" y="763"/>
                </a:lnTo>
                <a:lnTo>
                  <a:pt x="20" y="763"/>
                </a:lnTo>
                <a:lnTo>
                  <a:pt x="19" y="769"/>
                </a:lnTo>
                <a:lnTo>
                  <a:pt x="17" y="773"/>
                </a:lnTo>
                <a:lnTo>
                  <a:pt x="17" y="773"/>
                </a:lnTo>
                <a:lnTo>
                  <a:pt x="17" y="775"/>
                </a:lnTo>
                <a:lnTo>
                  <a:pt x="17" y="778"/>
                </a:lnTo>
                <a:lnTo>
                  <a:pt x="17" y="783"/>
                </a:lnTo>
                <a:lnTo>
                  <a:pt x="17" y="783"/>
                </a:lnTo>
                <a:lnTo>
                  <a:pt x="17" y="787"/>
                </a:lnTo>
                <a:lnTo>
                  <a:pt x="14" y="789"/>
                </a:lnTo>
                <a:lnTo>
                  <a:pt x="9" y="794"/>
                </a:lnTo>
                <a:lnTo>
                  <a:pt x="9" y="794"/>
                </a:lnTo>
                <a:lnTo>
                  <a:pt x="5" y="797"/>
                </a:lnTo>
                <a:lnTo>
                  <a:pt x="1" y="801"/>
                </a:lnTo>
                <a:lnTo>
                  <a:pt x="0" y="804"/>
                </a:lnTo>
                <a:lnTo>
                  <a:pt x="0" y="807"/>
                </a:lnTo>
                <a:lnTo>
                  <a:pt x="0" y="807"/>
                </a:lnTo>
                <a:lnTo>
                  <a:pt x="9" y="835"/>
                </a:lnTo>
                <a:lnTo>
                  <a:pt x="18" y="858"/>
                </a:lnTo>
                <a:lnTo>
                  <a:pt x="22" y="867"/>
                </a:lnTo>
                <a:lnTo>
                  <a:pt x="27" y="875"/>
                </a:lnTo>
                <a:lnTo>
                  <a:pt x="27" y="875"/>
                </a:lnTo>
                <a:lnTo>
                  <a:pt x="33" y="882"/>
                </a:lnTo>
                <a:lnTo>
                  <a:pt x="40" y="890"/>
                </a:lnTo>
                <a:lnTo>
                  <a:pt x="50" y="898"/>
                </a:lnTo>
                <a:lnTo>
                  <a:pt x="59" y="905"/>
                </a:lnTo>
                <a:lnTo>
                  <a:pt x="69" y="911"/>
                </a:lnTo>
                <a:lnTo>
                  <a:pt x="78" y="914"/>
                </a:lnTo>
                <a:lnTo>
                  <a:pt x="82" y="916"/>
                </a:lnTo>
                <a:lnTo>
                  <a:pt x="85" y="916"/>
                </a:lnTo>
                <a:lnTo>
                  <a:pt x="89" y="914"/>
                </a:lnTo>
                <a:lnTo>
                  <a:pt x="92" y="912"/>
                </a:lnTo>
                <a:lnTo>
                  <a:pt x="92" y="912"/>
                </a:lnTo>
                <a:lnTo>
                  <a:pt x="96" y="907"/>
                </a:lnTo>
                <a:lnTo>
                  <a:pt x="97" y="903"/>
                </a:lnTo>
                <a:lnTo>
                  <a:pt x="96" y="897"/>
                </a:lnTo>
                <a:lnTo>
                  <a:pt x="93" y="892"/>
                </a:lnTo>
                <a:lnTo>
                  <a:pt x="86" y="879"/>
                </a:lnTo>
                <a:lnTo>
                  <a:pt x="84" y="872"/>
                </a:lnTo>
                <a:lnTo>
                  <a:pt x="82" y="865"/>
                </a:lnTo>
                <a:lnTo>
                  <a:pt x="82" y="865"/>
                </a:lnTo>
                <a:lnTo>
                  <a:pt x="77" y="828"/>
                </a:lnTo>
                <a:lnTo>
                  <a:pt x="74" y="807"/>
                </a:lnTo>
                <a:lnTo>
                  <a:pt x="89" y="803"/>
                </a:lnTo>
                <a:lnTo>
                  <a:pt x="109" y="830"/>
                </a:lnTo>
                <a:lnTo>
                  <a:pt x="109" y="830"/>
                </a:lnTo>
                <a:lnTo>
                  <a:pt x="163" y="787"/>
                </a:lnTo>
                <a:lnTo>
                  <a:pt x="163" y="787"/>
                </a:lnTo>
                <a:lnTo>
                  <a:pt x="163" y="803"/>
                </a:lnTo>
                <a:lnTo>
                  <a:pt x="164" y="838"/>
                </a:lnTo>
                <a:lnTo>
                  <a:pt x="167" y="888"/>
                </a:lnTo>
                <a:lnTo>
                  <a:pt x="177" y="885"/>
                </a:lnTo>
                <a:lnTo>
                  <a:pt x="177" y="885"/>
                </a:lnTo>
                <a:lnTo>
                  <a:pt x="177" y="891"/>
                </a:lnTo>
                <a:lnTo>
                  <a:pt x="178" y="904"/>
                </a:lnTo>
                <a:lnTo>
                  <a:pt x="182" y="916"/>
                </a:lnTo>
                <a:lnTo>
                  <a:pt x="184" y="920"/>
                </a:lnTo>
                <a:lnTo>
                  <a:pt x="187" y="923"/>
                </a:lnTo>
                <a:lnTo>
                  <a:pt x="187" y="923"/>
                </a:lnTo>
                <a:lnTo>
                  <a:pt x="204" y="924"/>
                </a:lnTo>
                <a:lnTo>
                  <a:pt x="235" y="925"/>
                </a:lnTo>
                <a:lnTo>
                  <a:pt x="267" y="926"/>
                </a:lnTo>
                <a:lnTo>
                  <a:pt x="286" y="926"/>
                </a:lnTo>
                <a:lnTo>
                  <a:pt x="286" y="926"/>
                </a:lnTo>
                <a:lnTo>
                  <a:pt x="298" y="924"/>
                </a:lnTo>
                <a:lnTo>
                  <a:pt x="313" y="919"/>
                </a:lnTo>
                <a:lnTo>
                  <a:pt x="319" y="917"/>
                </a:lnTo>
                <a:lnTo>
                  <a:pt x="324" y="913"/>
                </a:lnTo>
                <a:lnTo>
                  <a:pt x="327" y="910"/>
                </a:lnTo>
                <a:lnTo>
                  <a:pt x="327" y="907"/>
                </a:lnTo>
                <a:lnTo>
                  <a:pt x="327" y="906"/>
                </a:lnTo>
                <a:lnTo>
                  <a:pt x="327" y="906"/>
                </a:lnTo>
                <a:lnTo>
                  <a:pt x="323" y="899"/>
                </a:lnTo>
                <a:lnTo>
                  <a:pt x="318" y="894"/>
                </a:lnTo>
                <a:lnTo>
                  <a:pt x="311" y="892"/>
                </a:lnTo>
                <a:lnTo>
                  <a:pt x="300" y="888"/>
                </a:lnTo>
                <a:lnTo>
                  <a:pt x="300" y="888"/>
                </a:lnTo>
                <a:lnTo>
                  <a:pt x="275" y="881"/>
                </a:lnTo>
                <a:lnTo>
                  <a:pt x="266" y="879"/>
                </a:lnTo>
                <a:lnTo>
                  <a:pt x="266" y="879"/>
                </a:lnTo>
                <a:lnTo>
                  <a:pt x="275" y="875"/>
                </a:lnTo>
                <a:lnTo>
                  <a:pt x="282" y="874"/>
                </a:lnTo>
                <a:lnTo>
                  <a:pt x="286" y="872"/>
                </a:lnTo>
                <a:lnTo>
                  <a:pt x="286" y="872"/>
                </a:lnTo>
                <a:lnTo>
                  <a:pt x="284" y="858"/>
                </a:lnTo>
                <a:lnTo>
                  <a:pt x="277" y="829"/>
                </a:lnTo>
                <a:lnTo>
                  <a:pt x="269" y="799"/>
                </a:lnTo>
                <a:lnTo>
                  <a:pt x="266" y="780"/>
                </a:lnTo>
                <a:lnTo>
                  <a:pt x="266" y="780"/>
                </a:lnTo>
                <a:lnTo>
                  <a:pt x="266" y="683"/>
                </a:lnTo>
                <a:lnTo>
                  <a:pt x="266" y="615"/>
                </a:lnTo>
                <a:lnTo>
                  <a:pt x="266" y="575"/>
                </a:lnTo>
                <a:lnTo>
                  <a:pt x="266" y="575"/>
                </a:lnTo>
                <a:lnTo>
                  <a:pt x="264" y="555"/>
                </a:lnTo>
                <a:lnTo>
                  <a:pt x="260" y="533"/>
                </a:lnTo>
                <a:lnTo>
                  <a:pt x="255" y="508"/>
                </a:lnTo>
                <a:lnTo>
                  <a:pt x="255" y="508"/>
                </a:lnTo>
                <a:lnTo>
                  <a:pt x="259" y="500"/>
                </a:lnTo>
                <a:lnTo>
                  <a:pt x="262" y="490"/>
                </a:lnTo>
                <a:lnTo>
                  <a:pt x="262" y="490"/>
                </a:lnTo>
                <a:lnTo>
                  <a:pt x="261" y="489"/>
                </a:lnTo>
                <a:lnTo>
                  <a:pt x="259" y="487"/>
                </a:lnTo>
                <a:lnTo>
                  <a:pt x="255" y="480"/>
                </a:lnTo>
                <a:lnTo>
                  <a:pt x="252" y="467"/>
                </a:lnTo>
                <a:lnTo>
                  <a:pt x="252" y="467"/>
                </a:lnTo>
                <a:lnTo>
                  <a:pt x="248" y="454"/>
                </a:lnTo>
                <a:lnTo>
                  <a:pt x="246" y="443"/>
                </a:lnTo>
                <a:lnTo>
                  <a:pt x="245" y="436"/>
                </a:lnTo>
                <a:lnTo>
                  <a:pt x="243" y="425"/>
                </a:lnTo>
                <a:lnTo>
                  <a:pt x="245" y="392"/>
                </a:lnTo>
                <a:lnTo>
                  <a:pt x="245" y="392"/>
                </a:lnTo>
                <a:lnTo>
                  <a:pt x="246" y="350"/>
                </a:lnTo>
                <a:lnTo>
                  <a:pt x="246" y="314"/>
                </a:lnTo>
                <a:lnTo>
                  <a:pt x="243" y="288"/>
                </a:lnTo>
                <a:lnTo>
                  <a:pt x="242" y="273"/>
                </a:lnTo>
                <a:lnTo>
                  <a:pt x="242" y="273"/>
                </a:lnTo>
                <a:lnTo>
                  <a:pt x="239" y="260"/>
                </a:lnTo>
                <a:lnTo>
                  <a:pt x="232" y="243"/>
                </a:lnTo>
                <a:lnTo>
                  <a:pt x="221" y="218"/>
                </a:lnTo>
                <a:lnTo>
                  <a:pt x="221" y="218"/>
                </a:lnTo>
                <a:lnTo>
                  <a:pt x="213" y="199"/>
                </a:lnTo>
                <a:lnTo>
                  <a:pt x="208" y="184"/>
                </a:lnTo>
                <a:lnTo>
                  <a:pt x="212" y="174"/>
                </a:lnTo>
                <a:lnTo>
                  <a:pt x="212" y="174"/>
                </a:lnTo>
                <a:lnTo>
                  <a:pt x="223" y="174"/>
                </a:lnTo>
                <a:lnTo>
                  <a:pt x="232" y="172"/>
                </a:lnTo>
                <a:lnTo>
                  <a:pt x="236" y="171"/>
                </a:lnTo>
                <a:lnTo>
                  <a:pt x="239" y="170"/>
                </a:lnTo>
                <a:lnTo>
                  <a:pt x="239" y="170"/>
                </a:lnTo>
                <a:lnTo>
                  <a:pt x="240" y="169"/>
                </a:lnTo>
                <a:lnTo>
                  <a:pt x="240" y="164"/>
                </a:lnTo>
                <a:lnTo>
                  <a:pt x="240" y="153"/>
                </a:lnTo>
                <a:lnTo>
                  <a:pt x="239" y="137"/>
                </a:lnTo>
                <a:lnTo>
                  <a:pt x="239" y="137"/>
                </a:lnTo>
                <a:lnTo>
                  <a:pt x="240" y="135"/>
                </a:lnTo>
                <a:lnTo>
                  <a:pt x="242" y="132"/>
                </a:lnTo>
                <a:lnTo>
                  <a:pt x="245" y="129"/>
                </a:lnTo>
                <a:lnTo>
                  <a:pt x="246" y="126"/>
                </a:lnTo>
                <a:lnTo>
                  <a:pt x="245" y="123"/>
                </a:lnTo>
                <a:lnTo>
                  <a:pt x="245" y="123"/>
                </a:lnTo>
                <a:lnTo>
                  <a:pt x="243" y="118"/>
                </a:lnTo>
                <a:lnTo>
                  <a:pt x="243" y="117"/>
                </a:lnTo>
                <a:lnTo>
                  <a:pt x="245" y="110"/>
                </a:lnTo>
                <a:lnTo>
                  <a:pt x="245" y="110"/>
                </a:lnTo>
                <a:lnTo>
                  <a:pt x="249" y="98"/>
                </a:lnTo>
                <a:lnTo>
                  <a:pt x="256" y="85"/>
                </a:lnTo>
                <a:lnTo>
                  <a:pt x="265" y="70"/>
                </a:lnTo>
                <a:lnTo>
                  <a:pt x="272" y="58"/>
                </a:lnTo>
                <a:lnTo>
                  <a:pt x="272" y="58"/>
                </a:lnTo>
                <a:lnTo>
                  <a:pt x="277" y="54"/>
                </a:lnTo>
                <a:lnTo>
                  <a:pt x="281" y="51"/>
                </a:lnTo>
                <a:lnTo>
                  <a:pt x="290" y="46"/>
                </a:lnTo>
                <a:lnTo>
                  <a:pt x="292" y="45"/>
                </a:lnTo>
                <a:lnTo>
                  <a:pt x="293" y="42"/>
                </a:lnTo>
                <a:lnTo>
                  <a:pt x="291" y="40"/>
                </a:lnTo>
                <a:lnTo>
                  <a:pt x="286" y="38"/>
                </a:lnTo>
                <a:lnTo>
                  <a:pt x="286" y="38"/>
                </a:lnTo>
                <a:lnTo>
                  <a:pt x="279" y="35"/>
                </a:lnTo>
                <a:lnTo>
                  <a:pt x="271" y="34"/>
                </a:lnTo>
                <a:lnTo>
                  <a:pt x="254" y="32"/>
                </a:lnTo>
                <a:lnTo>
                  <a:pt x="235" y="31"/>
                </a:lnTo>
                <a:lnTo>
                  <a:pt x="235" y="31"/>
                </a:lnTo>
                <a:lnTo>
                  <a:pt x="220" y="18"/>
                </a:lnTo>
                <a:lnTo>
                  <a:pt x="207" y="7"/>
                </a:lnTo>
                <a:lnTo>
                  <a:pt x="200" y="2"/>
                </a:lnTo>
                <a:lnTo>
                  <a:pt x="194" y="0"/>
                </a:lnTo>
                <a:lnTo>
                  <a:pt x="194" y="0"/>
                </a:lnTo>
                <a:lnTo>
                  <a:pt x="188" y="0"/>
                </a:lnTo>
                <a:lnTo>
                  <a:pt x="182" y="0"/>
                </a:lnTo>
                <a:lnTo>
                  <a:pt x="169" y="1"/>
                </a:lnTo>
                <a:lnTo>
                  <a:pt x="154" y="5"/>
                </a:lnTo>
                <a:lnTo>
                  <a:pt x="136" y="10"/>
                </a:lnTo>
                <a:lnTo>
                  <a:pt x="136" y="10"/>
                </a:lnTo>
                <a:lnTo>
                  <a:pt x="119" y="18"/>
                </a:lnTo>
                <a:lnTo>
                  <a:pt x="113" y="21"/>
                </a:lnTo>
                <a:lnTo>
                  <a:pt x="109" y="25"/>
                </a:lnTo>
                <a:lnTo>
                  <a:pt x="104" y="28"/>
                </a:lnTo>
                <a:lnTo>
                  <a:pt x="100" y="33"/>
                </a:lnTo>
                <a:lnTo>
                  <a:pt x="98" y="38"/>
                </a:lnTo>
                <a:lnTo>
                  <a:pt x="96" y="45"/>
                </a:lnTo>
                <a:lnTo>
                  <a:pt x="96" y="45"/>
                </a:lnTo>
                <a:lnTo>
                  <a:pt x="85" y="74"/>
                </a:lnTo>
                <a:lnTo>
                  <a:pt x="83" y="87"/>
                </a:lnTo>
                <a:lnTo>
                  <a:pt x="82" y="96"/>
                </a:lnTo>
                <a:lnTo>
                  <a:pt x="82" y="96"/>
                </a:lnTo>
                <a:lnTo>
                  <a:pt x="83" y="99"/>
                </a:lnTo>
                <a:lnTo>
                  <a:pt x="84" y="103"/>
                </a:lnTo>
                <a:lnTo>
                  <a:pt x="90" y="110"/>
                </a:lnTo>
                <a:lnTo>
                  <a:pt x="93" y="116"/>
                </a:lnTo>
                <a:lnTo>
                  <a:pt x="96" y="118"/>
                </a:lnTo>
                <a:lnTo>
                  <a:pt x="96" y="119"/>
                </a:lnTo>
                <a:lnTo>
                  <a:pt x="96" y="119"/>
                </a:lnTo>
                <a:lnTo>
                  <a:pt x="92" y="123"/>
                </a:lnTo>
                <a:lnTo>
                  <a:pt x="86" y="126"/>
                </a:lnTo>
                <a:lnTo>
                  <a:pt x="83" y="130"/>
                </a:lnTo>
                <a:lnTo>
                  <a:pt x="82" y="131"/>
                </a:lnTo>
                <a:lnTo>
                  <a:pt x="82" y="133"/>
                </a:lnTo>
                <a:lnTo>
                  <a:pt x="82" y="133"/>
                </a:lnTo>
                <a:lnTo>
                  <a:pt x="84" y="135"/>
                </a:lnTo>
                <a:lnTo>
                  <a:pt x="87" y="135"/>
                </a:lnTo>
                <a:lnTo>
                  <a:pt x="97" y="133"/>
                </a:lnTo>
                <a:lnTo>
                  <a:pt x="105" y="131"/>
                </a:lnTo>
                <a:lnTo>
                  <a:pt x="109" y="130"/>
                </a:lnTo>
                <a:lnTo>
                  <a:pt x="109" y="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CD05C0F-FDA0-46B9-8FCA-771285EF0969}"/>
              </a:ext>
            </a:extLst>
          </p:cNvPr>
          <p:cNvSpPr>
            <a:spLocks/>
          </p:cNvSpPr>
          <p:nvPr/>
        </p:nvSpPr>
        <p:spPr bwMode="auto">
          <a:xfrm>
            <a:off x="6348155" y="4734145"/>
            <a:ext cx="1001484" cy="1574168"/>
          </a:xfrm>
          <a:custGeom>
            <a:avLst/>
            <a:gdLst>
              <a:gd name="T0" fmla="*/ 238 w 703"/>
              <a:gd name="T1" fmla="*/ 72 h 1105"/>
              <a:gd name="T2" fmla="*/ 269 w 703"/>
              <a:gd name="T3" fmla="*/ 81 h 1105"/>
              <a:gd name="T4" fmla="*/ 257 w 703"/>
              <a:gd name="T5" fmla="*/ 97 h 1105"/>
              <a:gd name="T6" fmla="*/ 269 w 703"/>
              <a:gd name="T7" fmla="*/ 104 h 1105"/>
              <a:gd name="T8" fmla="*/ 266 w 703"/>
              <a:gd name="T9" fmla="*/ 146 h 1105"/>
              <a:gd name="T10" fmla="*/ 282 w 703"/>
              <a:gd name="T11" fmla="*/ 159 h 1105"/>
              <a:gd name="T12" fmla="*/ 309 w 703"/>
              <a:gd name="T13" fmla="*/ 197 h 1105"/>
              <a:gd name="T14" fmla="*/ 272 w 703"/>
              <a:gd name="T15" fmla="*/ 270 h 1105"/>
              <a:gd name="T16" fmla="*/ 163 w 703"/>
              <a:gd name="T17" fmla="*/ 403 h 1105"/>
              <a:gd name="T18" fmla="*/ 98 w 703"/>
              <a:gd name="T19" fmla="*/ 458 h 1105"/>
              <a:gd name="T20" fmla="*/ 87 w 703"/>
              <a:gd name="T21" fmla="*/ 486 h 1105"/>
              <a:gd name="T22" fmla="*/ 65 w 703"/>
              <a:gd name="T23" fmla="*/ 529 h 1105"/>
              <a:gd name="T24" fmla="*/ 95 w 703"/>
              <a:gd name="T25" fmla="*/ 548 h 1105"/>
              <a:gd name="T26" fmla="*/ 124 w 703"/>
              <a:gd name="T27" fmla="*/ 535 h 1105"/>
              <a:gd name="T28" fmla="*/ 260 w 703"/>
              <a:gd name="T29" fmla="*/ 419 h 1105"/>
              <a:gd name="T30" fmla="*/ 263 w 703"/>
              <a:gd name="T31" fmla="*/ 577 h 1105"/>
              <a:gd name="T32" fmla="*/ 116 w 703"/>
              <a:gd name="T33" fmla="*/ 895 h 1105"/>
              <a:gd name="T34" fmla="*/ 53 w 703"/>
              <a:gd name="T35" fmla="*/ 1002 h 1105"/>
              <a:gd name="T36" fmla="*/ 95 w 703"/>
              <a:gd name="T37" fmla="*/ 1033 h 1105"/>
              <a:gd name="T38" fmla="*/ 84 w 703"/>
              <a:gd name="T39" fmla="*/ 1043 h 1105"/>
              <a:gd name="T40" fmla="*/ 6 w 703"/>
              <a:gd name="T41" fmla="*/ 1037 h 1105"/>
              <a:gd name="T42" fmla="*/ 9 w 703"/>
              <a:gd name="T43" fmla="*/ 1051 h 1105"/>
              <a:gd name="T44" fmla="*/ 71 w 703"/>
              <a:gd name="T45" fmla="*/ 1085 h 1105"/>
              <a:gd name="T46" fmla="*/ 146 w 703"/>
              <a:gd name="T47" fmla="*/ 1105 h 1105"/>
              <a:gd name="T48" fmla="*/ 163 w 703"/>
              <a:gd name="T49" fmla="*/ 1088 h 1105"/>
              <a:gd name="T50" fmla="*/ 169 w 703"/>
              <a:gd name="T51" fmla="*/ 1048 h 1105"/>
              <a:gd name="T52" fmla="*/ 207 w 703"/>
              <a:gd name="T53" fmla="*/ 976 h 1105"/>
              <a:gd name="T54" fmla="*/ 296 w 703"/>
              <a:gd name="T55" fmla="*/ 797 h 1105"/>
              <a:gd name="T56" fmla="*/ 361 w 703"/>
              <a:gd name="T57" fmla="*/ 703 h 1105"/>
              <a:gd name="T58" fmla="*/ 577 w 703"/>
              <a:gd name="T59" fmla="*/ 1015 h 1105"/>
              <a:gd name="T60" fmla="*/ 600 w 703"/>
              <a:gd name="T61" fmla="*/ 1050 h 1105"/>
              <a:gd name="T62" fmla="*/ 562 w 703"/>
              <a:gd name="T63" fmla="*/ 1072 h 1105"/>
              <a:gd name="T64" fmla="*/ 587 w 703"/>
              <a:gd name="T65" fmla="*/ 1080 h 1105"/>
              <a:gd name="T66" fmla="*/ 637 w 703"/>
              <a:gd name="T67" fmla="*/ 1075 h 1105"/>
              <a:gd name="T68" fmla="*/ 682 w 703"/>
              <a:gd name="T69" fmla="*/ 963 h 1105"/>
              <a:gd name="T70" fmla="*/ 590 w 703"/>
              <a:gd name="T71" fmla="*/ 829 h 1105"/>
              <a:gd name="T72" fmla="*/ 489 w 703"/>
              <a:gd name="T73" fmla="*/ 675 h 1105"/>
              <a:gd name="T74" fmla="*/ 478 w 703"/>
              <a:gd name="T75" fmla="*/ 564 h 1105"/>
              <a:gd name="T76" fmla="*/ 444 w 703"/>
              <a:gd name="T77" fmla="*/ 458 h 1105"/>
              <a:gd name="T78" fmla="*/ 478 w 703"/>
              <a:gd name="T79" fmla="*/ 519 h 1105"/>
              <a:gd name="T80" fmla="*/ 510 w 703"/>
              <a:gd name="T81" fmla="*/ 528 h 1105"/>
              <a:gd name="T82" fmla="*/ 541 w 703"/>
              <a:gd name="T83" fmla="*/ 561 h 1105"/>
              <a:gd name="T84" fmla="*/ 558 w 703"/>
              <a:gd name="T85" fmla="*/ 555 h 1105"/>
              <a:gd name="T86" fmla="*/ 562 w 703"/>
              <a:gd name="T87" fmla="*/ 531 h 1105"/>
              <a:gd name="T88" fmla="*/ 548 w 703"/>
              <a:gd name="T89" fmla="*/ 492 h 1105"/>
              <a:gd name="T90" fmla="*/ 489 w 703"/>
              <a:gd name="T91" fmla="*/ 377 h 1105"/>
              <a:gd name="T92" fmla="*/ 422 w 703"/>
              <a:gd name="T93" fmla="*/ 265 h 1105"/>
              <a:gd name="T94" fmla="*/ 419 w 703"/>
              <a:gd name="T95" fmla="*/ 240 h 1105"/>
              <a:gd name="T96" fmla="*/ 386 w 703"/>
              <a:gd name="T97" fmla="*/ 160 h 1105"/>
              <a:gd name="T98" fmla="*/ 400 w 703"/>
              <a:gd name="T99" fmla="*/ 140 h 1105"/>
              <a:gd name="T100" fmla="*/ 408 w 703"/>
              <a:gd name="T101" fmla="*/ 108 h 1105"/>
              <a:gd name="T102" fmla="*/ 425 w 703"/>
              <a:gd name="T103" fmla="*/ 88 h 1105"/>
              <a:gd name="T104" fmla="*/ 428 w 703"/>
              <a:gd name="T105" fmla="*/ 68 h 1105"/>
              <a:gd name="T106" fmla="*/ 406 w 703"/>
              <a:gd name="T107" fmla="*/ 32 h 1105"/>
              <a:gd name="T108" fmla="*/ 376 w 703"/>
              <a:gd name="T109" fmla="*/ 7 h 1105"/>
              <a:gd name="T110" fmla="*/ 314 w 703"/>
              <a:gd name="T111" fmla="*/ 1 h 1105"/>
              <a:gd name="T112" fmla="*/ 269 w 703"/>
              <a:gd name="T113" fmla="*/ 33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3" h="1105">
                <a:moveTo>
                  <a:pt x="260" y="53"/>
                </a:moveTo>
                <a:lnTo>
                  <a:pt x="260" y="53"/>
                </a:lnTo>
                <a:lnTo>
                  <a:pt x="247" y="62"/>
                </a:lnTo>
                <a:lnTo>
                  <a:pt x="238" y="69"/>
                </a:lnTo>
                <a:lnTo>
                  <a:pt x="237" y="71"/>
                </a:lnTo>
                <a:lnTo>
                  <a:pt x="238" y="72"/>
                </a:lnTo>
                <a:lnTo>
                  <a:pt x="238" y="72"/>
                </a:lnTo>
                <a:lnTo>
                  <a:pt x="246" y="75"/>
                </a:lnTo>
                <a:lnTo>
                  <a:pt x="256" y="77"/>
                </a:lnTo>
                <a:lnTo>
                  <a:pt x="264" y="78"/>
                </a:lnTo>
                <a:lnTo>
                  <a:pt x="267" y="79"/>
                </a:lnTo>
                <a:lnTo>
                  <a:pt x="269" y="81"/>
                </a:lnTo>
                <a:lnTo>
                  <a:pt x="269" y="81"/>
                </a:lnTo>
                <a:lnTo>
                  <a:pt x="269" y="84"/>
                </a:lnTo>
                <a:lnTo>
                  <a:pt x="267" y="85"/>
                </a:lnTo>
                <a:lnTo>
                  <a:pt x="263" y="91"/>
                </a:lnTo>
                <a:lnTo>
                  <a:pt x="259" y="95"/>
                </a:lnTo>
                <a:lnTo>
                  <a:pt x="257" y="97"/>
                </a:lnTo>
                <a:lnTo>
                  <a:pt x="257" y="98"/>
                </a:lnTo>
                <a:lnTo>
                  <a:pt x="257" y="98"/>
                </a:lnTo>
                <a:lnTo>
                  <a:pt x="260" y="100"/>
                </a:lnTo>
                <a:lnTo>
                  <a:pt x="264" y="101"/>
                </a:lnTo>
                <a:lnTo>
                  <a:pt x="267" y="101"/>
                </a:lnTo>
                <a:lnTo>
                  <a:pt x="269" y="104"/>
                </a:lnTo>
                <a:lnTo>
                  <a:pt x="269" y="104"/>
                </a:lnTo>
                <a:lnTo>
                  <a:pt x="269" y="116"/>
                </a:lnTo>
                <a:lnTo>
                  <a:pt x="269" y="132"/>
                </a:lnTo>
                <a:lnTo>
                  <a:pt x="269" y="132"/>
                </a:lnTo>
                <a:lnTo>
                  <a:pt x="267" y="139"/>
                </a:lnTo>
                <a:lnTo>
                  <a:pt x="266" y="146"/>
                </a:lnTo>
                <a:lnTo>
                  <a:pt x="266" y="149"/>
                </a:lnTo>
                <a:lnTo>
                  <a:pt x="267" y="152"/>
                </a:lnTo>
                <a:lnTo>
                  <a:pt x="269" y="155"/>
                </a:lnTo>
                <a:lnTo>
                  <a:pt x="272" y="156"/>
                </a:lnTo>
                <a:lnTo>
                  <a:pt x="272" y="156"/>
                </a:lnTo>
                <a:lnTo>
                  <a:pt x="282" y="159"/>
                </a:lnTo>
                <a:lnTo>
                  <a:pt x="295" y="160"/>
                </a:lnTo>
                <a:lnTo>
                  <a:pt x="311" y="162"/>
                </a:lnTo>
                <a:lnTo>
                  <a:pt x="314" y="189"/>
                </a:lnTo>
                <a:lnTo>
                  <a:pt x="314" y="189"/>
                </a:lnTo>
                <a:lnTo>
                  <a:pt x="311" y="192"/>
                </a:lnTo>
                <a:lnTo>
                  <a:pt x="309" y="197"/>
                </a:lnTo>
                <a:lnTo>
                  <a:pt x="305" y="204"/>
                </a:lnTo>
                <a:lnTo>
                  <a:pt x="305" y="204"/>
                </a:lnTo>
                <a:lnTo>
                  <a:pt x="299" y="215"/>
                </a:lnTo>
                <a:lnTo>
                  <a:pt x="290" y="231"/>
                </a:lnTo>
                <a:lnTo>
                  <a:pt x="280" y="250"/>
                </a:lnTo>
                <a:lnTo>
                  <a:pt x="272" y="270"/>
                </a:lnTo>
                <a:lnTo>
                  <a:pt x="272" y="270"/>
                </a:lnTo>
                <a:lnTo>
                  <a:pt x="263" y="302"/>
                </a:lnTo>
                <a:lnTo>
                  <a:pt x="260" y="312"/>
                </a:lnTo>
                <a:lnTo>
                  <a:pt x="260" y="312"/>
                </a:lnTo>
                <a:lnTo>
                  <a:pt x="205" y="366"/>
                </a:lnTo>
                <a:lnTo>
                  <a:pt x="163" y="403"/>
                </a:lnTo>
                <a:lnTo>
                  <a:pt x="137" y="427"/>
                </a:lnTo>
                <a:lnTo>
                  <a:pt x="137" y="427"/>
                </a:lnTo>
                <a:lnTo>
                  <a:pt x="113" y="445"/>
                </a:lnTo>
                <a:lnTo>
                  <a:pt x="103" y="454"/>
                </a:lnTo>
                <a:lnTo>
                  <a:pt x="98" y="458"/>
                </a:lnTo>
                <a:lnTo>
                  <a:pt x="98" y="458"/>
                </a:lnTo>
                <a:lnTo>
                  <a:pt x="100" y="460"/>
                </a:lnTo>
                <a:lnTo>
                  <a:pt x="103" y="463"/>
                </a:lnTo>
                <a:lnTo>
                  <a:pt x="107" y="466"/>
                </a:lnTo>
                <a:lnTo>
                  <a:pt x="107" y="466"/>
                </a:lnTo>
                <a:lnTo>
                  <a:pt x="101" y="471"/>
                </a:lnTo>
                <a:lnTo>
                  <a:pt x="87" y="486"/>
                </a:lnTo>
                <a:lnTo>
                  <a:pt x="79" y="495"/>
                </a:lnTo>
                <a:lnTo>
                  <a:pt x="72" y="503"/>
                </a:lnTo>
                <a:lnTo>
                  <a:pt x="68" y="512"/>
                </a:lnTo>
                <a:lnTo>
                  <a:pt x="65" y="519"/>
                </a:lnTo>
                <a:lnTo>
                  <a:pt x="65" y="519"/>
                </a:lnTo>
                <a:lnTo>
                  <a:pt x="65" y="529"/>
                </a:lnTo>
                <a:lnTo>
                  <a:pt x="68" y="536"/>
                </a:lnTo>
                <a:lnTo>
                  <a:pt x="72" y="542"/>
                </a:lnTo>
                <a:lnTo>
                  <a:pt x="79" y="544"/>
                </a:lnTo>
                <a:lnTo>
                  <a:pt x="79" y="544"/>
                </a:lnTo>
                <a:lnTo>
                  <a:pt x="87" y="547"/>
                </a:lnTo>
                <a:lnTo>
                  <a:pt x="95" y="548"/>
                </a:lnTo>
                <a:lnTo>
                  <a:pt x="105" y="548"/>
                </a:lnTo>
                <a:lnTo>
                  <a:pt x="110" y="547"/>
                </a:lnTo>
                <a:lnTo>
                  <a:pt x="116" y="544"/>
                </a:lnTo>
                <a:lnTo>
                  <a:pt x="116" y="544"/>
                </a:lnTo>
                <a:lnTo>
                  <a:pt x="120" y="541"/>
                </a:lnTo>
                <a:lnTo>
                  <a:pt x="124" y="535"/>
                </a:lnTo>
                <a:lnTo>
                  <a:pt x="130" y="522"/>
                </a:lnTo>
                <a:lnTo>
                  <a:pt x="134" y="510"/>
                </a:lnTo>
                <a:lnTo>
                  <a:pt x="134" y="505"/>
                </a:lnTo>
                <a:lnTo>
                  <a:pt x="146" y="510"/>
                </a:lnTo>
                <a:lnTo>
                  <a:pt x="260" y="419"/>
                </a:lnTo>
                <a:lnTo>
                  <a:pt x="260" y="419"/>
                </a:lnTo>
                <a:lnTo>
                  <a:pt x="266" y="453"/>
                </a:lnTo>
                <a:lnTo>
                  <a:pt x="270" y="480"/>
                </a:lnTo>
                <a:lnTo>
                  <a:pt x="272" y="499"/>
                </a:lnTo>
                <a:lnTo>
                  <a:pt x="272" y="499"/>
                </a:lnTo>
                <a:lnTo>
                  <a:pt x="269" y="528"/>
                </a:lnTo>
                <a:lnTo>
                  <a:pt x="263" y="577"/>
                </a:lnTo>
                <a:lnTo>
                  <a:pt x="254" y="642"/>
                </a:lnTo>
                <a:lnTo>
                  <a:pt x="257" y="651"/>
                </a:lnTo>
                <a:lnTo>
                  <a:pt x="257" y="651"/>
                </a:lnTo>
                <a:lnTo>
                  <a:pt x="192" y="764"/>
                </a:lnTo>
                <a:lnTo>
                  <a:pt x="144" y="847"/>
                </a:lnTo>
                <a:lnTo>
                  <a:pt x="116" y="895"/>
                </a:lnTo>
                <a:lnTo>
                  <a:pt x="116" y="895"/>
                </a:lnTo>
                <a:lnTo>
                  <a:pt x="79" y="954"/>
                </a:lnTo>
                <a:lnTo>
                  <a:pt x="61" y="986"/>
                </a:lnTo>
                <a:lnTo>
                  <a:pt x="56" y="996"/>
                </a:lnTo>
                <a:lnTo>
                  <a:pt x="53" y="1002"/>
                </a:lnTo>
                <a:lnTo>
                  <a:pt x="53" y="1002"/>
                </a:lnTo>
                <a:lnTo>
                  <a:pt x="56" y="1005"/>
                </a:lnTo>
                <a:lnTo>
                  <a:pt x="61" y="1009"/>
                </a:lnTo>
                <a:lnTo>
                  <a:pt x="75" y="1018"/>
                </a:lnTo>
                <a:lnTo>
                  <a:pt x="90" y="1028"/>
                </a:lnTo>
                <a:lnTo>
                  <a:pt x="94" y="1031"/>
                </a:lnTo>
                <a:lnTo>
                  <a:pt x="95" y="1033"/>
                </a:lnTo>
                <a:lnTo>
                  <a:pt x="95" y="1033"/>
                </a:lnTo>
                <a:lnTo>
                  <a:pt x="95" y="1034"/>
                </a:lnTo>
                <a:lnTo>
                  <a:pt x="94" y="1038"/>
                </a:lnTo>
                <a:lnTo>
                  <a:pt x="91" y="1040"/>
                </a:lnTo>
                <a:lnTo>
                  <a:pt x="88" y="1041"/>
                </a:lnTo>
                <a:lnTo>
                  <a:pt x="84" y="1043"/>
                </a:lnTo>
                <a:lnTo>
                  <a:pt x="77" y="1043"/>
                </a:lnTo>
                <a:lnTo>
                  <a:pt x="77" y="1043"/>
                </a:lnTo>
                <a:lnTo>
                  <a:pt x="56" y="1043"/>
                </a:lnTo>
                <a:lnTo>
                  <a:pt x="33" y="1038"/>
                </a:lnTo>
                <a:lnTo>
                  <a:pt x="13" y="1037"/>
                </a:lnTo>
                <a:lnTo>
                  <a:pt x="6" y="1037"/>
                </a:lnTo>
                <a:lnTo>
                  <a:pt x="1" y="1038"/>
                </a:lnTo>
                <a:lnTo>
                  <a:pt x="1" y="1038"/>
                </a:lnTo>
                <a:lnTo>
                  <a:pt x="0" y="1038"/>
                </a:lnTo>
                <a:lnTo>
                  <a:pt x="0" y="1041"/>
                </a:lnTo>
                <a:lnTo>
                  <a:pt x="3" y="1046"/>
                </a:lnTo>
                <a:lnTo>
                  <a:pt x="9" y="1051"/>
                </a:lnTo>
                <a:lnTo>
                  <a:pt x="16" y="1057"/>
                </a:lnTo>
                <a:lnTo>
                  <a:pt x="35" y="1070"/>
                </a:lnTo>
                <a:lnTo>
                  <a:pt x="50" y="1080"/>
                </a:lnTo>
                <a:lnTo>
                  <a:pt x="50" y="1080"/>
                </a:lnTo>
                <a:lnTo>
                  <a:pt x="59" y="1083"/>
                </a:lnTo>
                <a:lnTo>
                  <a:pt x="71" y="1085"/>
                </a:lnTo>
                <a:lnTo>
                  <a:pt x="95" y="1088"/>
                </a:lnTo>
                <a:lnTo>
                  <a:pt x="127" y="1088"/>
                </a:lnTo>
                <a:lnTo>
                  <a:pt x="127" y="1102"/>
                </a:lnTo>
                <a:lnTo>
                  <a:pt x="127" y="1102"/>
                </a:lnTo>
                <a:lnTo>
                  <a:pt x="137" y="1103"/>
                </a:lnTo>
                <a:lnTo>
                  <a:pt x="146" y="1105"/>
                </a:lnTo>
                <a:lnTo>
                  <a:pt x="152" y="1105"/>
                </a:lnTo>
                <a:lnTo>
                  <a:pt x="152" y="1105"/>
                </a:lnTo>
                <a:lnTo>
                  <a:pt x="155" y="1102"/>
                </a:lnTo>
                <a:lnTo>
                  <a:pt x="159" y="1096"/>
                </a:lnTo>
                <a:lnTo>
                  <a:pt x="163" y="1088"/>
                </a:lnTo>
                <a:lnTo>
                  <a:pt x="163" y="1088"/>
                </a:lnTo>
                <a:lnTo>
                  <a:pt x="166" y="1077"/>
                </a:lnTo>
                <a:lnTo>
                  <a:pt x="166" y="1077"/>
                </a:lnTo>
                <a:lnTo>
                  <a:pt x="166" y="1070"/>
                </a:lnTo>
                <a:lnTo>
                  <a:pt x="168" y="1063"/>
                </a:lnTo>
                <a:lnTo>
                  <a:pt x="168" y="1054"/>
                </a:lnTo>
                <a:lnTo>
                  <a:pt x="169" y="1048"/>
                </a:lnTo>
                <a:lnTo>
                  <a:pt x="169" y="1048"/>
                </a:lnTo>
                <a:lnTo>
                  <a:pt x="178" y="1025"/>
                </a:lnTo>
                <a:lnTo>
                  <a:pt x="188" y="1007"/>
                </a:lnTo>
                <a:lnTo>
                  <a:pt x="199" y="988"/>
                </a:lnTo>
                <a:lnTo>
                  <a:pt x="199" y="988"/>
                </a:lnTo>
                <a:lnTo>
                  <a:pt x="207" y="976"/>
                </a:lnTo>
                <a:lnTo>
                  <a:pt x="214" y="962"/>
                </a:lnTo>
                <a:lnTo>
                  <a:pt x="230" y="926"/>
                </a:lnTo>
                <a:lnTo>
                  <a:pt x="249" y="887"/>
                </a:lnTo>
                <a:lnTo>
                  <a:pt x="266" y="850"/>
                </a:lnTo>
                <a:lnTo>
                  <a:pt x="266" y="850"/>
                </a:lnTo>
                <a:lnTo>
                  <a:pt x="296" y="797"/>
                </a:lnTo>
                <a:lnTo>
                  <a:pt x="317" y="762"/>
                </a:lnTo>
                <a:lnTo>
                  <a:pt x="317" y="762"/>
                </a:lnTo>
                <a:lnTo>
                  <a:pt x="328" y="746"/>
                </a:lnTo>
                <a:lnTo>
                  <a:pt x="343" y="726"/>
                </a:lnTo>
                <a:lnTo>
                  <a:pt x="361" y="703"/>
                </a:lnTo>
                <a:lnTo>
                  <a:pt x="361" y="703"/>
                </a:lnTo>
                <a:lnTo>
                  <a:pt x="418" y="794"/>
                </a:lnTo>
                <a:lnTo>
                  <a:pt x="484" y="901"/>
                </a:lnTo>
                <a:lnTo>
                  <a:pt x="484" y="901"/>
                </a:lnTo>
                <a:lnTo>
                  <a:pt x="504" y="928"/>
                </a:lnTo>
                <a:lnTo>
                  <a:pt x="535" y="966"/>
                </a:lnTo>
                <a:lnTo>
                  <a:pt x="577" y="1015"/>
                </a:lnTo>
                <a:lnTo>
                  <a:pt x="590" y="1035"/>
                </a:lnTo>
                <a:lnTo>
                  <a:pt x="601" y="1030"/>
                </a:lnTo>
                <a:lnTo>
                  <a:pt x="601" y="1030"/>
                </a:lnTo>
                <a:lnTo>
                  <a:pt x="601" y="1040"/>
                </a:lnTo>
                <a:lnTo>
                  <a:pt x="601" y="1047"/>
                </a:lnTo>
                <a:lnTo>
                  <a:pt x="600" y="1050"/>
                </a:lnTo>
                <a:lnTo>
                  <a:pt x="598" y="1051"/>
                </a:lnTo>
                <a:lnTo>
                  <a:pt x="598" y="1051"/>
                </a:lnTo>
                <a:lnTo>
                  <a:pt x="580" y="1060"/>
                </a:lnTo>
                <a:lnTo>
                  <a:pt x="568" y="1064"/>
                </a:lnTo>
                <a:lnTo>
                  <a:pt x="564" y="1069"/>
                </a:lnTo>
                <a:lnTo>
                  <a:pt x="562" y="1072"/>
                </a:lnTo>
                <a:lnTo>
                  <a:pt x="562" y="1072"/>
                </a:lnTo>
                <a:lnTo>
                  <a:pt x="562" y="1076"/>
                </a:lnTo>
                <a:lnTo>
                  <a:pt x="564" y="1077"/>
                </a:lnTo>
                <a:lnTo>
                  <a:pt x="565" y="1079"/>
                </a:lnTo>
                <a:lnTo>
                  <a:pt x="574" y="1079"/>
                </a:lnTo>
                <a:lnTo>
                  <a:pt x="587" y="1080"/>
                </a:lnTo>
                <a:lnTo>
                  <a:pt x="587" y="1080"/>
                </a:lnTo>
                <a:lnTo>
                  <a:pt x="619" y="1080"/>
                </a:lnTo>
                <a:lnTo>
                  <a:pt x="632" y="1079"/>
                </a:lnTo>
                <a:lnTo>
                  <a:pt x="635" y="1077"/>
                </a:lnTo>
                <a:lnTo>
                  <a:pt x="637" y="1075"/>
                </a:lnTo>
                <a:lnTo>
                  <a:pt x="637" y="1075"/>
                </a:lnTo>
                <a:lnTo>
                  <a:pt x="656" y="1044"/>
                </a:lnTo>
                <a:lnTo>
                  <a:pt x="671" y="1021"/>
                </a:lnTo>
                <a:lnTo>
                  <a:pt x="688" y="1024"/>
                </a:lnTo>
                <a:lnTo>
                  <a:pt x="703" y="1009"/>
                </a:lnTo>
                <a:lnTo>
                  <a:pt x="685" y="979"/>
                </a:lnTo>
                <a:lnTo>
                  <a:pt x="682" y="963"/>
                </a:lnTo>
                <a:lnTo>
                  <a:pt x="682" y="963"/>
                </a:lnTo>
                <a:lnTo>
                  <a:pt x="643" y="902"/>
                </a:lnTo>
                <a:lnTo>
                  <a:pt x="611" y="858"/>
                </a:lnTo>
                <a:lnTo>
                  <a:pt x="598" y="839"/>
                </a:lnTo>
                <a:lnTo>
                  <a:pt x="590" y="829"/>
                </a:lnTo>
                <a:lnTo>
                  <a:pt x="590" y="829"/>
                </a:lnTo>
                <a:lnTo>
                  <a:pt x="572" y="808"/>
                </a:lnTo>
                <a:lnTo>
                  <a:pt x="551" y="779"/>
                </a:lnTo>
                <a:lnTo>
                  <a:pt x="520" y="739"/>
                </a:lnTo>
                <a:lnTo>
                  <a:pt x="520" y="739"/>
                </a:lnTo>
                <a:lnTo>
                  <a:pt x="509" y="717"/>
                </a:lnTo>
                <a:lnTo>
                  <a:pt x="489" y="675"/>
                </a:lnTo>
                <a:lnTo>
                  <a:pt x="460" y="615"/>
                </a:lnTo>
                <a:lnTo>
                  <a:pt x="487" y="591"/>
                </a:lnTo>
                <a:lnTo>
                  <a:pt x="487" y="591"/>
                </a:lnTo>
                <a:lnTo>
                  <a:pt x="486" y="586"/>
                </a:lnTo>
                <a:lnTo>
                  <a:pt x="484" y="577"/>
                </a:lnTo>
                <a:lnTo>
                  <a:pt x="478" y="564"/>
                </a:lnTo>
                <a:lnTo>
                  <a:pt x="478" y="564"/>
                </a:lnTo>
                <a:lnTo>
                  <a:pt x="463" y="525"/>
                </a:lnTo>
                <a:lnTo>
                  <a:pt x="451" y="492"/>
                </a:lnTo>
                <a:lnTo>
                  <a:pt x="451" y="492"/>
                </a:lnTo>
                <a:lnTo>
                  <a:pt x="447" y="476"/>
                </a:lnTo>
                <a:lnTo>
                  <a:pt x="444" y="458"/>
                </a:lnTo>
                <a:lnTo>
                  <a:pt x="442" y="438"/>
                </a:lnTo>
                <a:lnTo>
                  <a:pt x="442" y="438"/>
                </a:lnTo>
                <a:lnTo>
                  <a:pt x="460" y="479"/>
                </a:lnTo>
                <a:lnTo>
                  <a:pt x="471" y="506"/>
                </a:lnTo>
                <a:lnTo>
                  <a:pt x="476" y="515"/>
                </a:lnTo>
                <a:lnTo>
                  <a:pt x="478" y="519"/>
                </a:lnTo>
                <a:lnTo>
                  <a:pt x="478" y="519"/>
                </a:lnTo>
                <a:lnTo>
                  <a:pt x="484" y="519"/>
                </a:lnTo>
                <a:lnTo>
                  <a:pt x="494" y="518"/>
                </a:lnTo>
                <a:lnTo>
                  <a:pt x="506" y="516"/>
                </a:lnTo>
                <a:lnTo>
                  <a:pt x="506" y="516"/>
                </a:lnTo>
                <a:lnTo>
                  <a:pt x="510" y="528"/>
                </a:lnTo>
                <a:lnTo>
                  <a:pt x="517" y="544"/>
                </a:lnTo>
                <a:lnTo>
                  <a:pt x="517" y="544"/>
                </a:lnTo>
                <a:lnTo>
                  <a:pt x="522" y="550"/>
                </a:lnTo>
                <a:lnTo>
                  <a:pt x="528" y="555"/>
                </a:lnTo>
                <a:lnTo>
                  <a:pt x="533" y="560"/>
                </a:lnTo>
                <a:lnTo>
                  <a:pt x="541" y="561"/>
                </a:lnTo>
                <a:lnTo>
                  <a:pt x="541" y="561"/>
                </a:lnTo>
                <a:lnTo>
                  <a:pt x="546" y="561"/>
                </a:lnTo>
                <a:lnTo>
                  <a:pt x="552" y="563"/>
                </a:lnTo>
                <a:lnTo>
                  <a:pt x="554" y="561"/>
                </a:lnTo>
                <a:lnTo>
                  <a:pt x="557" y="560"/>
                </a:lnTo>
                <a:lnTo>
                  <a:pt x="558" y="555"/>
                </a:lnTo>
                <a:lnTo>
                  <a:pt x="559" y="550"/>
                </a:lnTo>
                <a:lnTo>
                  <a:pt x="559" y="550"/>
                </a:lnTo>
                <a:lnTo>
                  <a:pt x="564" y="535"/>
                </a:lnTo>
                <a:lnTo>
                  <a:pt x="564" y="532"/>
                </a:lnTo>
                <a:lnTo>
                  <a:pt x="562" y="531"/>
                </a:lnTo>
                <a:lnTo>
                  <a:pt x="562" y="531"/>
                </a:lnTo>
                <a:lnTo>
                  <a:pt x="558" y="521"/>
                </a:lnTo>
                <a:lnTo>
                  <a:pt x="551" y="510"/>
                </a:lnTo>
                <a:lnTo>
                  <a:pt x="551" y="510"/>
                </a:lnTo>
                <a:lnTo>
                  <a:pt x="544" y="499"/>
                </a:lnTo>
                <a:lnTo>
                  <a:pt x="548" y="492"/>
                </a:lnTo>
                <a:lnTo>
                  <a:pt x="548" y="492"/>
                </a:lnTo>
                <a:lnTo>
                  <a:pt x="526" y="450"/>
                </a:lnTo>
                <a:lnTo>
                  <a:pt x="509" y="416"/>
                </a:lnTo>
                <a:lnTo>
                  <a:pt x="499" y="393"/>
                </a:lnTo>
                <a:lnTo>
                  <a:pt x="499" y="393"/>
                </a:lnTo>
                <a:lnTo>
                  <a:pt x="494" y="386"/>
                </a:lnTo>
                <a:lnTo>
                  <a:pt x="489" y="377"/>
                </a:lnTo>
                <a:lnTo>
                  <a:pt x="474" y="361"/>
                </a:lnTo>
                <a:lnTo>
                  <a:pt x="460" y="344"/>
                </a:lnTo>
                <a:lnTo>
                  <a:pt x="454" y="337"/>
                </a:lnTo>
                <a:lnTo>
                  <a:pt x="451" y="330"/>
                </a:lnTo>
                <a:lnTo>
                  <a:pt x="451" y="330"/>
                </a:lnTo>
                <a:lnTo>
                  <a:pt x="422" y="265"/>
                </a:lnTo>
                <a:lnTo>
                  <a:pt x="422" y="265"/>
                </a:lnTo>
                <a:lnTo>
                  <a:pt x="424" y="265"/>
                </a:lnTo>
                <a:lnTo>
                  <a:pt x="425" y="260"/>
                </a:lnTo>
                <a:lnTo>
                  <a:pt x="424" y="253"/>
                </a:lnTo>
                <a:lnTo>
                  <a:pt x="419" y="240"/>
                </a:lnTo>
                <a:lnTo>
                  <a:pt x="419" y="240"/>
                </a:lnTo>
                <a:lnTo>
                  <a:pt x="412" y="224"/>
                </a:lnTo>
                <a:lnTo>
                  <a:pt x="402" y="207"/>
                </a:lnTo>
                <a:lnTo>
                  <a:pt x="389" y="186"/>
                </a:lnTo>
                <a:lnTo>
                  <a:pt x="386" y="165"/>
                </a:lnTo>
                <a:lnTo>
                  <a:pt x="386" y="165"/>
                </a:lnTo>
                <a:lnTo>
                  <a:pt x="386" y="160"/>
                </a:lnTo>
                <a:lnTo>
                  <a:pt x="387" y="158"/>
                </a:lnTo>
                <a:lnTo>
                  <a:pt x="389" y="153"/>
                </a:lnTo>
                <a:lnTo>
                  <a:pt x="389" y="153"/>
                </a:lnTo>
                <a:lnTo>
                  <a:pt x="396" y="150"/>
                </a:lnTo>
                <a:lnTo>
                  <a:pt x="399" y="146"/>
                </a:lnTo>
                <a:lnTo>
                  <a:pt x="400" y="140"/>
                </a:lnTo>
                <a:lnTo>
                  <a:pt x="400" y="140"/>
                </a:lnTo>
                <a:lnTo>
                  <a:pt x="402" y="123"/>
                </a:lnTo>
                <a:lnTo>
                  <a:pt x="403" y="116"/>
                </a:lnTo>
                <a:lnTo>
                  <a:pt x="406" y="111"/>
                </a:lnTo>
                <a:lnTo>
                  <a:pt x="406" y="111"/>
                </a:lnTo>
                <a:lnTo>
                  <a:pt x="408" y="108"/>
                </a:lnTo>
                <a:lnTo>
                  <a:pt x="409" y="105"/>
                </a:lnTo>
                <a:lnTo>
                  <a:pt x="410" y="103"/>
                </a:lnTo>
                <a:lnTo>
                  <a:pt x="412" y="101"/>
                </a:lnTo>
                <a:lnTo>
                  <a:pt x="412" y="101"/>
                </a:lnTo>
                <a:lnTo>
                  <a:pt x="419" y="94"/>
                </a:lnTo>
                <a:lnTo>
                  <a:pt x="425" y="88"/>
                </a:lnTo>
                <a:lnTo>
                  <a:pt x="428" y="81"/>
                </a:lnTo>
                <a:lnTo>
                  <a:pt x="428" y="81"/>
                </a:lnTo>
                <a:lnTo>
                  <a:pt x="431" y="71"/>
                </a:lnTo>
                <a:lnTo>
                  <a:pt x="431" y="69"/>
                </a:lnTo>
                <a:lnTo>
                  <a:pt x="428" y="68"/>
                </a:lnTo>
                <a:lnTo>
                  <a:pt x="428" y="68"/>
                </a:lnTo>
                <a:lnTo>
                  <a:pt x="422" y="65"/>
                </a:lnTo>
                <a:lnTo>
                  <a:pt x="419" y="65"/>
                </a:lnTo>
                <a:lnTo>
                  <a:pt x="419" y="65"/>
                </a:lnTo>
                <a:lnTo>
                  <a:pt x="416" y="53"/>
                </a:lnTo>
                <a:lnTo>
                  <a:pt x="412" y="43"/>
                </a:lnTo>
                <a:lnTo>
                  <a:pt x="406" y="32"/>
                </a:lnTo>
                <a:lnTo>
                  <a:pt x="406" y="32"/>
                </a:lnTo>
                <a:lnTo>
                  <a:pt x="402" y="26"/>
                </a:lnTo>
                <a:lnTo>
                  <a:pt x="396" y="20"/>
                </a:lnTo>
                <a:lnTo>
                  <a:pt x="390" y="14"/>
                </a:lnTo>
                <a:lnTo>
                  <a:pt x="383" y="10"/>
                </a:lnTo>
                <a:lnTo>
                  <a:pt x="376" y="7"/>
                </a:lnTo>
                <a:lnTo>
                  <a:pt x="367" y="4"/>
                </a:lnTo>
                <a:lnTo>
                  <a:pt x="358" y="1"/>
                </a:lnTo>
                <a:lnTo>
                  <a:pt x="350" y="0"/>
                </a:lnTo>
                <a:lnTo>
                  <a:pt x="350" y="0"/>
                </a:lnTo>
                <a:lnTo>
                  <a:pt x="331" y="0"/>
                </a:lnTo>
                <a:lnTo>
                  <a:pt x="314" y="1"/>
                </a:lnTo>
                <a:lnTo>
                  <a:pt x="298" y="4"/>
                </a:lnTo>
                <a:lnTo>
                  <a:pt x="286" y="9"/>
                </a:lnTo>
                <a:lnTo>
                  <a:pt x="286" y="9"/>
                </a:lnTo>
                <a:lnTo>
                  <a:pt x="280" y="13"/>
                </a:lnTo>
                <a:lnTo>
                  <a:pt x="276" y="19"/>
                </a:lnTo>
                <a:lnTo>
                  <a:pt x="269" y="33"/>
                </a:lnTo>
                <a:lnTo>
                  <a:pt x="263" y="48"/>
                </a:lnTo>
                <a:lnTo>
                  <a:pt x="260" y="53"/>
                </a:lnTo>
                <a:lnTo>
                  <a:pt x="260" y="5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4C646449-966F-48F2-8FF0-145B52804816}"/>
              </a:ext>
            </a:extLst>
          </p:cNvPr>
          <p:cNvSpPr>
            <a:spLocks/>
          </p:cNvSpPr>
          <p:nvPr/>
        </p:nvSpPr>
        <p:spPr bwMode="auto">
          <a:xfrm>
            <a:off x="8527984" y="4734145"/>
            <a:ext cx="400652" cy="1574168"/>
          </a:xfrm>
          <a:custGeom>
            <a:avLst/>
            <a:gdLst>
              <a:gd name="T0" fmla="*/ 65 w 324"/>
              <a:gd name="T1" fmla="*/ 80 h 1273"/>
              <a:gd name="T2" fmla="*/ 72 w 324"/>
              <a:gd name="T3" fmla="*/ 86 h 1273"/>
              <a:gd name="T4" fmla="*/ 95 w 324"/>
              <a:gd name="T5" fmla="*/ 90 h 1273"/>
              <a:gd name="T6" fmla="*/ 95 w 324"/>
              <a:gd name="T7" fmla="*/ 106 h 1273"/>
              <a:gd name="T8" fmla="*/ 85 w 324"/>
              <a:gd name="T9" fmla="*/ 117 h 1273"/>
              <a:gd name="T10" fmla="*/ 93 w 324"/>
              <a:gd name="T11" fmla="*/ 126 h 1273"/>
              <a:gd name="T12" fmla="*/ 95 w 324"/>
              <a:gd name="T13" fmla="*/ 140 h 1273"/>
              <a:gd name="T14" fmla="*/ 103 w 324"/>
              <a:gd name="T15" fmla="*/ 168 h 1273"/>
              <a:gd name="T16" fmla="*/ 127 w 324"/>
              <a:gd name="T17" fmla="*/ 175 h 1273"/>
              <a:gd name="T18" fmla="*/ 148 w 324"/>
              <a:gd name="T19" fmla="*/ 216 h 1273"/>
              <a:gd name="T20" fmla="*/ 143 w 324"/>
              <a:gd name="T21" fmla="*/ 232 h 1273"/>
              <a:gd name="T22" fmla="*/ 114 w 324"/>
              <a:gd name="T23" fmla="*/ 289 h 1273"/>
              <a:gd name="T24" fmla="*/ 93 w 324"/>
              <a:gd name="T25" fmla="*/ 466 h 1273"/>
              <a:gd name="T26" fmla="*/ 78 w 324"/>
              <a:gd name="T27" fmla="*/ 518 h 1273"/>
              <a:gd name="T28" fmla="*/ 6 w 324"/>
              <a:gd name="T29" fmla="*/ 648 h 1273"/>
              <a:gd name="T30" fmla="*/ 2 w 324"/>
              <a:gd name="T31" fmla="*/ 676 h 1273"/>
              <a:gd name="T32" fmla="*/ 26 w 324"/>
              <a:gd name="T33" fmla="*/ 687 h 1273"/>
              <a:gd name="T34" fmla="*/ 64 w 324"/>
              <a:gd name="T35" fmla="*/ 687 h 1273"/>
              <a:gd name="T36" fmla="*/ 19 w 324"/>
              <a:gd name="T37" fmla="*/ 884 h 1273"/>
              <a:gd name="T38" fmla="*/ 13 w 324"/>
              <a:gd name="T39" fmla="*/ 930 h 1273"/>
              <a:gd name="T40" fmla="*/ 26 w 324"/>
              <a:gd name="T41" fmla="*/ 959 h 1273"/>
              <a:gd name="T42" fmla="*/ 184 w 324"/>
              <a:gd name="T43" fmla="*/ 1180 h 1273"/>
              <a:gd name="T44" fmla="*/ 189 w 324"/>
              <a:gd name="T45" fmla="*/ 1193 h 1273"/>
              <a:gd name="T46" fmla="*/ 184 w 324"/>
              <a:gd name="T47" fmla="*/ 1217 h 1273"/>
              <a:gd name="T48" fmla="*/ 148 w 324"/>
              <a:gd name="T49" fmla="*/ 1257 h 1273"/>
              <a:gd name="T50" fmla="*/ 148 w 324"/>
              <a:gd name="T51" fmla="*/ 1269 h 1273"/>
              <a:gd name="T52" fmla="*/ 181 w 324"/>
              <a:gd name="T53" fmla="*/ 1273 h 1273"/>
              <a:gd name="T54" fmla="*/ 213 w 324"/>
              <a:gd name="T55" fmla="*/ 1269 h 1273"/>
              <a:gd name="T56" fmla="*/ 276 w 324"/>
              <a:gd name="T57" fmla="*/ 1250 h 1273"/>
              <a:gd name="T58" fmla="*/ 292 w 324"/>
              <a:gd name="T59" fmla="*/ 1256 h 1273"/>
              <a:gd name="T60" fmla="*/ 317 w 324"/>
              <a:gd name="T61" fmla="*/ 1251 h 1273"/>
              <a:gd name="T62" fmla="*/ 320 w 324"/>
              <a:gd name="T63" fmla="*/ 1222 h 1273"/>
              <a:gd name="T64" fmla="*/ 324 w 324"/>
              <a:gd name="T65" fmla="*/ 1217 h 1273"/>
              <a:gd name="T66" fmla="*/ 314 w 324"/>
              <a:gd name="T67" fmla="*/ 1136 h 1273"/>
              <a:gd name="T68" fmla="*/ 299 w 324"/>
              <a:gd name="T69" fmla="*/ 1114 h 1273"/>
              <a:gd name="T70" fmla="*/ 283 w 324"/>
              <a:gd name="T71" fmla="*/ 1060 h 1273"/>
              <a:gd name="T72" fmla="*/ 272 w 324"/>
              <a:gd name="T73" fmla="*/ 995 h 1273"/>
              <a:gd name="T74" fmla="*/ 243 w 324"/>
              <a:gd name="T75" fmla="*/ 874 h 1273"/>
              <a:gd name="T76" fmla="*/ 249 w 324"/>
              <a:gd name="T77" fmla="*/ 854 h 1273"/>
              <a:gd name="T78" fmla="*/ 260 w 324"/>
              <a:gd name="T79" fmla="*/ 739 h 1273"/>
              <a:gd name="T80" fmla="*/ 270 w 324"/>
              <a:gd name="T81" fmla="*/ 700 h 1273"/>
              <a:gd name="T82" fmla="*/ 281 w 324"/>
              <a:gd name="T83" fmla="*/ 686 h 1273"/>
              <a:gd name="T84" fmla="*/ 302 w 324"/>
              <a:gd name="T85" fmla="*/ 680 h 1273"/>
              <a:gd name="T86" fmla="*/ 269 w 324"/>
              <a:gd name="T87" fmla="*/ 495 h 1273"/>
              <a:gd name="T88" fmla="*/ 270 w 324"/>
              <a:gd name="T89" fmla="*/ 427 h 1273"/>
              <a:gd name="T90" fmla="*/ 276 w 324"/>
              <a:gd name="T91" fmla="*/ 344 h 1273"/>
              <a:gd name="T92" fmla="*/ 266 w 324"/>
              <a:gd name="T93" fmla="*/ 300 h 1273"/>
              <a:gd name="T94" fmla="*/ 228 w 324"/>
              <a:gd name="T95" fmla="*/ 210 h 1273"/>
              <a:gd name="T96" fmla="*/ 227 w 324"/>
              <a:gd name="T97" fmla="*/ 184 h 1273"/>
              <a:gd name="T98" fmla="*/ 231 w 324"/>
              <a:gd name="T99" fmla="*/ 146 h 1273"/>
              <a:gd name="T100" fmla="*/ 246 w 324"/>
              <a:gd name="T101" fmla="*/ 112 h 1273"/>
              <a:gd name="T102" fmla="*/ 260 w 324"/>
              <a:gd name="T103" fmla="*/ 94 h 1273"/>
              <a:gd name="T104" fmla="*/ 260 w 324"/>
              <a:gd name="T105" fmla="*/ 65 h 1273"/>
              <a:gd name="T106" fmla="*/ 249 w 324"/>
              <a:gd name="T107" fmla="*/ 45 h 1273"/>
              <a:gd name="T108" fmla="*/ 211 w 324"/>
              <a:gd name="T109" fmla="*/ 19 h 1273"/>
              <a:gd name="T110" fmla="*/ 150 w 324"/>
              <a:gd name="T111" fmla="*/ 0 h 1273"/>
              <a:gd name="T112" fmla="*/ 126 w 324"/>
              <a:gd name="T113" fmla="*/ 6 h 1273"/>
              <a:gd name="T114" fmla="*/ 101 w 324"/>
              <a:gd name="T115" fmla="*/ 20 h 1273"/>
              <a:gd name="T116" fmla="*/ 90 w 324"/>
              <a:gd name="T117" fmla="*/ 39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4" h="1273">
                <a:moveTo>
                  <a:pt x="85" y="68"/>
                </a:moveTo>
                <a:lnTo>
                  <a:pt x="85" y="68"/>
                </a:lnTo>
                <a:lnTo>
                  <a:pt x="72" y="74"/>
                </a:lnTo>
                <a:lnTo>
                  <a:pt x="65" y="80"/>
                </a:lnTo>
                <a:lnTo>
                  <a:pt x="64" y="81"/>
                </a:lnTo>
                <a:lnTo>
                  <a:pt x="64" y="83"/>
                </a:lnTo>
                <a:lnTo>
                  <a:pt x="64" y="83"/>
                </a:lnTo>
                <a:lnTo>
                  <a:pt x="72" y="86"/>
                </a:lnTo>
                <a:lnTo>
                  <a:pt x="82" y="86"/>
                </a:lnTo>
                <a:lnTo>
                  <a:pt x="93" y="87"/>
                </a:lnTo>
                <a:lnTo>
                  <a:pt x="95" y="88"/>
                </a:lnTo>
                <a:lnTo>
                  <a:pt x="95" y="90"/>
                </a:lnTo>
                <a:lnTo>
                  <a:pt x="95" y="90"/>
                </a:lnTo>
                <a:lnTo>
                  <a:pt x="95" y="94"/>
                </a:lnTo>
                <a:lnTo>
                  <a:pt x="97" y="100"/>
                </a:lnTo>
                <a:lnTo>
                  <a:pt x="95" y="106"/>
                </a:lnTo>
                <a:lnTo>
                  <a:pt x="94" y="109"/>
                </a:lnTo>
                <a:lnTo>
                  <a:pt x="93" y="112"/>
                </a:lnTo>
                <a:lnTo>
                  <a:pt x="93" y="112"/>
                </a:lnTo>
                <a:lnTo>
                  <a:pt x="85" y="117"/>
                </a:lnTo>
                <a:lnTo>
                  <a:pt x="84" y="120"/>
                </a:lnTo>
                <a:lnTo>
                  <a:pt x="85" y="122"/>
                </a:lnTo>
                <a:lnTo>
                  <a:pt x="85" y="122"/>
                </a:lnTo>
                <a:lnTo>
                  <a:pt x="93" y="126"/>
                </a:lnTo>
                <a:lnTo>
                  <a:pt x="95" y="127"/>
                </a:lnTo>
                <a:lnTo>
                  <a:pt x="95" y="132"/>
                </a:lnTo>
                <a:lnTo>
                  <a:pt x="95" y="132"/>
                </a:lnTo>
                <a:lnTo>
                  <a:pt x="95" y="140"/>
                </a:lnTo>
                <a:lnTo>
                  <a:pt x="95" y="151"/>
                </a:lnTo>
                <a:lnTo>
                  <a:pt x="98" y="161"/>
                </a:lnTo>
                <a:lnTo>
                  <a:pt x="100" y="165"/>
                </a:lnTo>
                <a:lnTo>
                  <a:pt x="103" y="168"/>
                </a:lnTo>
                <a:lnTo>
                  <a:pt x="103" y="168"/>
                </a:lnTo>
                <a:lnTo>
                  <a:pt x="110" y="171"/>
                </a:lnTo>
                <a:lnTo>
                  <a:pt x="119" y="174"/>
                </a:lnTo>
                <a:lnTo>
                  <a:pt x="127" y="175"/>
                </a:lnTo>
                <a:lnTo>
                  <a:pt x="127" y="175"/>
                </a:lnTo>
                <a:lnTo>
                  <a:pt x="139" y="194"/>
                </a:lnTo>
                <a:lnTo>
                  <a:pt x="146" y="210"/>
                </a:lnTo>
                <a:lnTo>
                  <a:pt x="148" y="216"/>
                </a:lnTo>
                <a:lnTo>
                  <a:pt x="149" y="220"/>
                </a:lnTo>
                <a:lnTo>
                  <a:pt x="149" y="220"/>
                </a:lnTo>
                <a:lnTo>
                  <a:pt x="148" y="226"/>
                </a:lnTo>
                <a:lnTo>
                  <a:pt x="143" y="232"/>
                </a:lnTo>
                <a:lnTo>
                  <a:pt x="135" y="248"/>
                </a:lnTo>
                <a:lnTo>
                  <a:pt x="117" y="278"/>
                </a:lnTo>
                <a:lnTo>
                  <a:pt x="117" y="278"/>
                </a:lnTo>
                <a:lnTo>
                  <a:pt x="114" y="289"/>
                </a:lnTo>
                <a:lnTo>
                  <a:pt x="111" y="314"/>
                </a:lnTo>
                <a:lnTo>
                  <a:pt x="104" y="388"/>
                </a:lnTo>
                <a:lnTo>
                  <a:pt x="98" y="428"/>
                </a:lnTo>
                <a:lnTo>
                  <a:pt x="93" y="466"/>
                </a:lnTo>
                <a:lnTo>
                  <a:pt x="87" y="496"/>
                </a:lnTo>
                <a:lnTo>
                  <a:pt x="82" y="509"/>
                </a:lnTo>
                <a:lnTo>
                  <a:pt x="78" y="518"/>
                </a:lnTo>
                <a:lnTo>
                  <a:pt x="78" y="518"/>
                </a:lnTo>
                <a:lnTo>
                  <a:pt x="55" y="556"/>
                </a:lnTo>
                <a:lnTo>
                  <a:pt x="28" y="603"/>
                </a:lnTo>
                <a:lnTo>
                  <a:pt x="15" y="628"/>
                </a:lnTo>
                <a:lnTo>
                  <a:pt x="6" y="648"/>
                </a:lnTo>
                <a:lnTo>
                  <a:pt x="0" y="666"/>
                </a:lnTo>
                <a:lnTo>
                  <a:pt x="0" y="671"/>
                </a:lnTo>
                <a:lnTo>
                  <a:pt x="2" y="676"/>
                </a:lnTo>
                <a:lnTo>
                  <a:pt x="2" y="676"/>
                </a:lnTo>
                <a:lnTo>
                  <a:pt x="3" y="680"/>
                </a:lnTo>
                <a:lnTo>
                  <a:pt x="7" y="681"/>
                </a:lnTo>
                <a:lnTo>
                  <a:pt x="16" y="686"/>
                </a:lnTo>
                <a:lnTo>
                  <a:pt x="26" y="687"/>
                </a:lnTo>
                <a:lnTo>
                  <a:pt x="36" y="689"/>
                </a:lnTo>
                <a:lnTo>
                  <a:pt x="56" y="687"/>
                </a:lnTo>
                <a:lnTo>
                  <a:pt x="64" y="687"/>
                </a:lnTo>
                <a:lnTo>
                  <a:pt x="64" y="687"/>
                </a:lnTo>
                <a:lnTo>
                  <a:pt x="45" y="774"/>
                </a:lnTo>
                <a:lnTo>
                  <a:pt x="29" y="841"/>
                </a:lnTo>
                <a:lnTo>
                  <a:pt x="19" y="884"/>
                </a:lnTo>
                <a:lnTo>
                  <a:pt x="19" y="884"/>
                </a:lnTo>
                <a:lnTo>
                  <a:pt x="13" y="904"/>
                </a:lnTo>
                <a:lnTo>
                  <a:pt x="12" y="913"/>
                </a:lnTo>
                <a:lnTo>
                  <a:pt x="12" y="922"/>
                </a:lnTo>
                <a:lnTo>
                  <a:pt x="13" y="930"/>
                </a:lnTo>
                <a:lnTo>
                  <a:pt x="15" y="939"/>
                </a:lnTo>
                <a:lnTo>
                  <a:pt x="19" y="948"/>
                </a:lnTo>
                <a:lnTo>
                  <a:pt x="26" y="959"/>
                </a:lnTo>
                <a:lnTo>
                  <a:pt x="26" y="959"/>
                </a:lnTo>
                <a:lnTo>
                  <a:pt x="71" y="1031"/>
                </a:lnTo>
                <a:lnTo>
                  <a:pt x="103" y="1082"/>
                </a:lnTo>
                <a:lnTo>
                  <a:pt x="103" y="1082"/>
                </a:lnTo>
                <a:lnTo>
                  <a:pt x="184" y="1180"/>
                </a:lnTo>
                <a:lnTo>
                  <a:pt x="184" y="1180"/>
                </a:lnTo>
                <a:lnTo>
                  <a:pt x="185" y="1183"/>
                </a:lnTo>
                <a:lnTo>
                  <a:pt x="188" y="1188"/>
                </a:lnTo>
                <a:lnTo>
                  <a:pt x="189" y="1193"/>
                </a:lnTo>
                <a:lnTo>
                  <a:pt x="189" y="1199"/>
                </a:lnTo>
                <a:lnTo>
                  <a:pt x="187" y="1206"/>
                </a:lnTo>
                <a:lnTo>
                  <a:pt x="184" y="1217"/>
                </a:lnTo>
                <a:lnTo>
                  <a:pt x="184" y="1217"/>
                </a:lnTo>
                <a:lnTo>
                  <a:pt x="178" y="1227"/>
                </a:lnTo>
                <a:lnTo>
                  <a:pt x="172" y="1234"/>
                </a:lnTo>
                <a:lnTo>
                  <a:pt x="158" y="1248"/>
                </a:lnTo>
                <a:lnTo>
                  <a:pt x="148" y="1257"/>
                </a:lnTo>
                <a:lnTo>
                  <a:pt x="145" y="1261"/>
                </a:lnTo>
                <a:lnTo>
                  <a:pt x="145" y="1266"/>
                </a:lnTo>
                <a:lnTo>
                  <a:pt x="145" y="1266"/>
                </a:lnTo>
                <a:lnTo>
                  <a:pt x="148" y="1269"/>
                </a:lnTo>
                <a:lnTo>
                  <a:pt x="152" y="1272"/>
                </a:lnTo>
                <a:lnTo>
                  <a:pt x="158" y="1273"/>
                </a:lnTo>
                <a:lnTo>
                  <a:pt x="165" y="1273"/>
                </a:lnTo>
                <a:lnTo>
                  <a:pt x="181" y="1273"/>
                </a:lnTo>
                <a:lnTo>
                  <a:pt x="194" y="1273"/>
                </a:lnTo>
                <a:lnTo>
                  <a:pt x="194" y="1273"/>
                </a:lnTo>
                <a:lnTo>
                  <a:pt x="201" y="1272"/>
                </a:lnTo>
                <a:lnTo>
                  <a:pt x="213" y="1269"/>
                </a:lnTo>
                <a:lnTo>
                  <a:pt x="239" y="1259"/>
                </a:lnTo>
                <a:lnTo>
                  <a:pt x="270" y="1244"/>
                </a:lnTo>
                <a:lnTo>
                  <a:pt x="270" y="1244"/>
                </a:lnTo>
                <a:lnTo>
                  <a:pt x="276" y="1250"/>
                </a:lnTo>
                <a:lnTo>
                  <a:pt x="281" y="1253"/>
                </a:lnTo>
                <a:lnTo>
                  <a:pt x="285" y="1256"/>
                </a:lnTo>
                <a:lnTo>
                  <a:pt x="285" y="1256"/>
                </a:lnTo>
                <a:lnTo>
                  <a:pt x="292" y="1256"/>
                </a:lnTo>
                <a:lnTo>
                  <a:pt x="304" y="1256"/>
                </a:lnTo>
                <a:lnTo>
                  <a:pt x="312" y="1254"/>
                </a:lnTo>
                <a:lnTo>
                  <a:pt x="315" y="1253"/>
                </a:lnTo>
                <a:lnTo>
                  <a:pt x="317" y="1251"/>
                </a:lnTo>
                <a:lnTo>
                  <a:pt x="317" y="1251"/>
                </a:lnTo>
                <a:lnTo>
                  <a:pt x="314" y="1224"/>
                </a:lnTo>
                <a:lnTo>
                  <a:pt x="314" y="1224"/>
                </a:lnTo>
                <a:lnTo>
                  <a:pt x="320" y="1222"/>
                </a:lnTo>
                <a:lnTo>
                  <a:pt x="322" y="1219"/>
                </a:lnTo>
                <a:lnTo>
                  <a:pt x="324" y="1218"/>
                </a:lnTo>
                <a:lnTo>
                  <a:pt x="324" y="1217"/>
                </a:lnTo>
                <a:lnTo>
                  <a:pt x="324" y="1217"/>
                </a:lnTo>
                <a:lnTo>
                  <a:pt x="309" y="1189"/>
                </a:lnTo>
                <a:lnTo>
                  <a:pt x="302" y="1172"/>
                </a:lnTo>
                <a:lnTo>
                  <a:pt x="299" y="1163"/>
                </a:lnTo>
                <a:lnTo>
                  <a:pt x="314" y="1136"/>
                </a:lnTo>
                <a:lnTo>
                  <a:pt x="314" y="1136"/>
                </a:lnTo>
                <a:lnTo>
                  <a:pt x="307" y="1125"/>
                </a:lnTo>
                <a:lnTo>
                  <a:pt x="299" y="1114"/>
                </a:lnTo>
                <a:lnTo>
                  <a:pt x="299" y="1114"/>
                </a:lnTo>
                <a:lnTo>
                  <a:pt x="285" y="1097"/>
                </a:lnTo>
                <a:lnTo>
                  <a:pt x="289" y="1082"/>
                </a:lnTo>
                <a:lnTo>
                  <a:pt x="289" y="1082"/>
                </a:lnTo>
                <a:lnTo>
                  <a:pt x="283" y="1060"/>
                </a:lnTo>
                <a:lnTo>
                  <a:pt x="281" y="1042"/>
                </a:lnTo>
                <a:lnTo>
                  <a:pt x="278" y="1026"/>
                </a:lnTo>
                <a:lnTo>
                  <a:pt x="278" y="1026"/>
                </a:lnTo>
                <a:lnTo>
                  <a:pt x="272" y="995"/>
                </a:lnTo>
                <a:lnTo>
                  <a:pt x="260" y="945"/>
                </a:lnTo>
                <a:lnTo>
                  <a:pt x="249" y="897"/>
                </a:lnTo>
                <a:lnTo>
                  <a:pt x="243" y="874"/>
                </a:lnTo>
                <a:lnTo>
                  <a:pt x="243" y="874"/>
                </a:lnTo>
                <a:lnTo>
                  <a:pt x="243" y="872"/>
                </a:lnTo>
                <a:lnTo>
                  <a:pt x="243" y="869"/>
                </a:lnTo>
                <a:lnTo>
                  <a:pt x="246" y="862"/>
                </a:lnTo>
                <a:lnTo>
                  <a:pt x="249" y="854"/>
                </a:lnTo>
                <a:lnTo>
                  <a:pt x="250" y="846"/>
                </a:lnTo>
                <a:lnTo>
                  <a:pt x="250" y="846"/>
                </a:lnTo>
                <a:lnTo>
                  <a:pt x="255" y="793"/>
                </a:lnTo>
                <a:lnTo>
                  <a:pt x="260" y="739"/>
                </a:lnTo>
                <a:lnTo>
                  <a:pt x="260" y="739"/>
                </a:lnTo>
                <a:lnTo>
                  <a:pt x="263" y="729"/>
                </a:lnTo>
                <a:lnTo>
                  <a:pt x="266" y="715"/>
                </a:lnTo>
                <a:lnTo>
                  <a:pt x="270" y="700"/>
                </a:lnTo>
                <a:lnTo>
                  <a:pt x="275" y="690"/>
                </a:lnTo>
                <a:lnTo>
                  <a:pt x="275" y="690"/>
                </a:lnTo>
                <a:lnTo>
                  <a:pt x="278" y="687"/>
                </a:lnTo>
                <a:lnTo>
                  <a:pt x="281" y="686"/>
                </a:lnTo>
                <a:lnTo>
                  <a:pt x="291" y="683"/>
                </a:lnTo>
                <a:lnTo>
                  <a:pt x="299" y="681"/>
                </a:lnTo>
                <a:lnTo>
                  <a:pt x="302" y="681"/>
                </a:lnTo>
                <a:lnTo>
                  <a:pt x="302" y="680"/>
                </a:lnTo>
                <a:lnTo>
                  <a:pt x="302" y="680"/>
                </a:lnTo>
                <a:lnTo>
                  <a:pt x="285" y="590"/>
                </a:lnTo>
                <a:lnTo>
                  <a:pt x="272" y="522"/>
                </a:lnTo>
                <a:lnTo>
                  <a:pt x="269" y="495"/>
                </a:lnTo>
                <a:lnTo>
                  <a:pt x="268" y="475"/>
                </a:lnTo>
                <a:lnTo>
                  <a:pt x="268" y="475"/>
                </a:lnTo>
                <a:lnTo>
                  <a:pt x="269" y="449"/>
                </a:lnTo>
                <a:lnTo>
                  <a:pt x="270" y="427"/>
                </a:lnTo>
                <a:lnTo>
                  <a:pt x="275" y="394"/>
                </a:lnTo>
                <a:lnTo>
                  <a:pt x="275" y="394"/>
                </a:lnTo>
                <a:lnTo>
                  <a:pt x="276" y="362"/>
                </a:lnTo>
                <a:lnTo>
                  <a:pt x="276" y="344"/>
                </a:lnTo>
                <a:lnTo>
                  <a:pt x="275" y="327"/>
                </a:lnTo>
                <a:lnTo>
                  <a:pt x="275" y="327"/>
                </a:lnTo>
                <a:lnTo>
                  <a:pt x="272" y="315"/>
                </a:lnTo>
                <a:lnTo>
                  <a:pt x="266" y="300"/>
                </a:lnTo>
                <a:lnTo>
                  <a:pt x="250" y="265"/>
                </a:lnTo>
                <a:lnTo>
                  <a:pt x="228" y="220"/>
                </a:lnTo>
                <a:lnTo>
                  <a:pt x="228" y="220"/>
                </a:lnTo>
                <a:lnTo>
                  <a:pt x="228" y="210"/>
                </a:lnTo>
                <a:lnTo>
                  <a:pt x="228" y="195"/>
                </a:lnTo>
                <a:lnTo>
                  <a:pt x="228" y="195"/>
                </a:lnTo>
                <a:lnTo>
                  <a:pt x="228" y="191"/>
                </a:lnTo>
                <a:lnTo>
                  <a:pt x="227" y="184"/>
                </a:lnTo>
                <a:lnTo>
                  <a:pt x="226" y="175"/>
                </a:lnTo>
                <a:lnTo>
                  <a:pt x="223" y="164"/>
                </a:lnTo>
                <a:lnTo>
                  <a:pt x="223" y="164"/>
                </a:lnTo>
                <a:lnTo>
                  <a:pt x="231" y="146"/>
                </a:lnTo>
                <a:lnTo>
                  <a:pt x="239" y="133"/>
                </a:lnTo>
                <a:lnTo>
                  <a:pt x="243" y="126"/>
                </a:lnTo>
                <a:lnTo>
                  <a:pt x="243" y="126"/>
                </a:lnTo>
                <a:lnTo>
                  <a:pt x="246" y="112"/>
                </a:lnTo>
                <a:lnTo>
                  <a:pt x="246" y="112"/>
                </a:lnTo>
                <a:lnTo>
                  <a:pt x="253" y="106"/>
                </a:lnTo>
                <a:lnTo>
                  <a:pt x="257" y="100"/>
                </a:lnTo>
                <a:lnTo>
                  <a:pt x="260" y="94"/>
                </a:lnTo>
                <a:lnTo>
                  <a:pt x="260" y="94"/>
                </a:lnTo>
                <a:lnTo>
                  <a:pt x="262" y="86"/>
                </a:lnTo>
                <a:lnTo>
                  <a:pt x="262" y="77"/>
                </a:lnTo>
                <a:lnTo>
                  <a:pt x="260" y="65"/>
                </a:lnTo>
                <a:lnTo>
                  <a:pt x="257" y="58"/>
                </a:lnTo>
                <a:lnTo>
                  <a:pt x="257" y="58"/>
                </a:lnTo>
                <a:lnTo>
                  <a:pt x="255" y="55"/>
                </a:lnTo>
                <a:lnTo>
                  <a:pt x="249" y="45"/>
                </a:lnTo>
                <a:lnTo>
                  <a:pt x="243" y="39"/>
                </a:lnTo>
                <a:lnTo>
                  <a:pt x="234" y="32"/>
                </a:lnTo>
                <a:lnTo>
                  <a:pt x="224" y="26"/>
                </a:lnTo>
                <a:lnTo>
                  <a:pt x="211" y="19"/>
                </a:lnTo>
                <a:lnTo>
                  <a:pt x="211" y="19"/>
                </a:lnTo>
                <a:lnTo>
                  <a:pt x="187" y="9"/>
                </a:lnTo>
                <a:lnTo>
                  <a:pt x="166" y="3"/>
                </a:lnTo>
                <a:lnTo>
                  <a:pt x="150" y="0"/>
                </a:lnTo>
                <a:lnTo>
                  <a:pt x="143" y="0"/>
                </a:lnTo>
                <a:lnTo>
                  <a:pt x="137" y="2"/>
                </a:lnTo>
                <a:lnTo>
                  <a:pt x="137" y="2"/>
                </a:lnTo>
                <a:lnTo>
                  <a:pt x="126" y="6"/>
                </a:lnTo>
                <a:lnTo>
                  <a:pt x="116" y="12"/>
                </a:lnTo>
                <a:lnTo>
                  <a:pt x="107" y="19"/>
                </a:lnTo>
                <a:lnTo>
                  <a:pt x="107" y="19"/>
                </a:lnTo>
                <a:lnTo>
                  <a:pt x="101" y="20"/>
                </a:lnTo>
                <a:lnTo>
                  <a:pt x="97" y="23"/>
                </a:lnTo>
                <a:lnTo>
                  <a:pt x="93" y="31"/>
                </a:lnTo>
                <a:lnTo>
                  <a:pt x="93" y="31"/>
                </a:lnTo>
                <a:lnTo>
                  <a:pt x="90" y="39"/>
                </a:lnTo>
                <a:lnTo>
                  <a:pt x="87" y="49"/>
                </a:lnTo>
                <a:lnTo>
                  <a:pt x="85" y="62"/>
                </a:lnTo>
                <a:lnTo>
                  <a:pt x="85" y="6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DC2C154A-3527-4616-B1B3-EB59A2A9B816}"/>
              </a:ext>
            </a:extLst>
          </p:cNvPr>
          <p:cNvSpPr>
            <a:spLocks/>
          </p:cNvSpPr>
          <p:nvPr/>
        </p:nvSpPr>
        <p:spPr bwMode="auto">
          <a:xfrm>
            <a:off x="8369535" y="839715"/>
            <a:ext cx="717550" cy="1571625"/>
          </a:xfrm>
          <a:custGeom>
            <a:avLst/>
            <a:gdLst>
              <a:gd name="T0" fmla="*/ 159 w 452"/>
              <a:gd name="T1" fmla="*/ 81 h 990"/>
              <a:gd name="T2" fmla="*/ 133 w 452"/>
              <a:gd name="T3" fmla="*/ 126 h 990"/>
              <a:gd name="T4" fmla="*/ 109 w 452"/>
              <a:gd name="T5" fmla="*/ 161 h 990"/>
              <a:gd name="T6" fmla="*/ 133 w 452"/>
              <a:gd name="T7" fmla="*/ 188 h 990"/>
              <a:gd name="T8" fmla="*/ 181 w 452"/>
              <a:gd name="T9" fmla="*/ 148 h 990"/>
              <a:gd name="T10" fmla="*/ 186 w 452"/>
              <a:gd name="T11" fmla="*/ 161 h 990"/>
              <a:gd name="T12" fmla="*/ 168 w 452"/>
              <a:gd name="T13" fmla="*/ 178 h 990"/>
              <a:gd name="T14" fmla="*/ 155 w 452"/>
              <a:gd name="T15" fmla="*/ 242 h 990"/>
              <a:gd name="T16" fmla="*/ 153 w 452"/>
              <a:gd name="T17" fmla="*/ 406 h 990"/>
              <a:gd name="T18" fmla="*/ 147 w 452"/>
              <a:gd name="T19" fmla="*/ 447 h 990"/>
              <a:gd name="T20" fmla="*/ 123 w 452"/>
              <a:gd name="T21" fmla="*/ 516 h 990"/>
              <a:gd name="T22" fmla="*/ 144 w 452"/>
              <a:gd name="T23" fmla="*/ 525 h 990"/>
              <a:gd name="T24" fmla="*/ 142 w 452"/>
              <a:gd name="T25" fmla="*/ 577 h 990"/>
              <a:gd name="T26" fmla="*/ 139 w 452"/>
              <a:gd name="T27" fmla="*/ 645 h 990"/>
              <a:gd name="T28" fmla="*/ 53 w 452"/>
              <a:gd name="T29" fmla="*/ 840 h 990"/>
              <a:gd name="T30" fmla="*/ 42 w 452"/>
              <a:gd name="T31" fmla="*/ 874 h 990"/>
              <a:gd name="T32" fmla="*/ 27 w 452"/>
              <a:gd name="T33" fmla="*/ 876 h 990"/>
              <a:gd name="T34" fmla="*/ 10 w 452"/>
              <a:gd name="T35" fmla="*/ 916 h 990"/>
              <a:gd name="T36" fmla="*/ 79 w 452"/>
              <a:gd name="T37" fmla="*/ 983 h 990"/>
              <a:gd name="T38" fmla="*/ 124 w 452"/>
              <a:gd name="T39" fmla="*/ 974 h 990"/>
              <a:gd name="T40" fmla="*/ 100 w 452"/>
              <a:gd name="T41" fmla="*/ 945 h 990"/>
              <a:gd name="T42" fmla="*/ 97 w 452"/>
              <a:gd name="T43" fmla="*/ 927 h 990"/>
              <a:gd name="T44" fmla="*/ 168 w 452"/>
              <a:gd name="T45" fmla="*/ 911 h 990"/>
              <a:gd name="T46" fmla="*/ 250 w 452"/>
              <a:gd name="T47" fmla="*/ 782 h 990"/>
              <a:gd name="T48" fmla="*/ 285 w 452"/>
              <a:gd name="T49" fmla="*/ 878 h 990"/>
              <a:gd name="T50" fmla="*/ 301 w 452"/>
              <a:gd name="T51" fmla="*/ 902 h 990"/>
              <a:gd name="T52" fmla="*/ 296 w 452"/>
              <a:gd name="T53" fmla="*/ 917 h 990"/>
              <a:gd name="T54" fmla="*/ 290 w 452"/>
              <a:gd name="T55" fmla="*/ 979 h 990"/>
              <a:gd name="T56" fmla="*/ 328 w 452"/>
              <a:gd name="T57" fmla="*/ 983 h 990"/>
              <a:gd name="T58" fmla="*/ 439 w 452"/>
              <a:gd name="T59" fmla="*/ 988 h 990"/>
              <a:gd name="T60" fmla="*/ 440 w 452"/>
              <a:gd name="T61" fmla="*/ 959 h 990"/>
              <a:gd name="T62" fmla="*/ 390 w 452"/>
              <a:gd name="T63" fmla="*/ 948 h 990"/>
              <a:gd name="T64" fmla="*/ 346 w 452"/>
              <a:gd name="T65" fmla="*/ 911 h 990"/>
              <a:gd name="T66" fmla="*/ 442 w 452"/>
              <a:gd name="T67" fmla="*/ 904 h 990"/>
              <a:gd name="T68" fmla="*/ 442 w 452"/>
              <a:gd name="T69" fmla="*/ 876 h 990"/>
              <a:gd name="T70" fmla="*/ 407 w 452"/>
              <a:gd name="T71" fmla="*/ 804 h 990"/>
              <a:gd name="T72" fmla="*/ 368 w 452"/>
              <a:gd name="T73" fmla="*/ 608 h 990"/>
              <a:gd name="T74" fmla="*/ 345 w 452"/>
              <a:gd name="T75" fmla="*/ 508 h 990"/>
              <a:gd name="T76" fmla="*/ 344 w 452"/>
              <a:gd name="T77" fmla="*/ 480 h 990"/>
              <a:gd name="T78" fmla="*/ 354 w 452"/>
              <a:gd name="T79" fmla="*/ 420 h 990"/>
              <a:gd name="T80" fmla="*/ 425 w 452"/>
              <a:gd name="T81" fmla="*/ 447 h 990"/>
              <a:gd name="T82" fmla="*/ 420 w 452"/>
              <a:gd name="T83" fmla="*/ 461 h 990"/>
              <a:gd name="T84" fmla="*/ 442 w 452"/>
              <a:gd name="T85" fmla="*/ 458 h 990"/>
              <a:gd name="T86" fmla="*/ 447 w 452"/>
              <a:gd name="T87" fmla="*/ 414 h 990"/>
              <a:gd name="T88" fmla="*/ 434 w 452"/>
              <a:gd name="T89" fmla="*/ 411 h 990"/>
              <a:gd name="T90" fmla="*/ 403 w 452"/>
              <a:gd name="T91" fmla="*/ 395 h 990"/>
              <a:gd name="T92" fmla="*/ 341 w 452"/>
              <a:gd name="T93" fmla="*/ 331 h 990"/>
              <a:gd name="T94" fmla="*/ 328 w 452"/>
              <a:gd name="T95" fmla="*/ 267 h 990"/>
              <a:gd name="T96" fmla="*/ 292 w 452"/>
              <a:gd name="T97" fmla="*/ 215 h 990"/>
              <a:gd name="T98" fmla="*/ 274 w 452"/>
              <a:gd name="T99" fmla="*/ 166 h 990"/>
              <a:gd name="T100" fmla="*/ 292 w 452"/>
              <a:gd name="T101" fmla="*/ 143 h 990"/>
              <a:gd name="T102" fmla="*/ 292 w 452"/>
              <a:gd name="T103" fmla="*/ 116 h 990"/>
              <a:gd name="T104" fmla="*/ 309 w 452"/>
              <a:gd name="T105" fmla="*/ 108 h 990"/>
              <a:gd name="T106" fmla="*/ 292 w 452"/>
              <a:gd name="T107" fmla="*/ 54 h 990"/>
              <a:gd name="T108" fmla="*/ 292 w 452"/>
              <a:gd name="T109" fmla="*/ 19 h 990"/>
              <a:gd name="T110" fmla="*/ 233 w 452"/>
              <a:gd name="T111" fmla="*/ 0 h 990"/>
              <a:gd name="T112" fmla="*/ 201 w 452"/>
              <a:gd name="T113" fmla="*/ 10 h 990"/>
              <a:gd name="T114" fmla="*/ 183 w 452"/>
              <a:gd name="T115" fmla="*/ 33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2" h="990">
                <a:moveTo>
                  <a:pt x="177" y="63"/>
                </a:moveTo>
                <a:lnTo>
                  <a:pt x="177" y="63"/>
                </a:lnTo>
                <a:lnTo>
                  <a:pt x="178" y="64"/>
                </a:lnTo>
                <a:lnTo>
                  <a:pt x="177" y="68"/>
                </a:lnTo>
                <a:lnTo>
                  <a:pt x="170" y="72"/>
                </a:lnTo>
                <a:lnTo>
                  <a:pt x="159" y="81"/>
                </a:lnTo>
                <a:lnTo>
                  <a:pt x="159" y="81"/>
                </a:lnTo>
                <a:lnTo>
                  <a:pt x="152" y="86"/>
                </a:lnTo>
                <a:lnTo>
                  <a:pt x="147" y="89"/>
                </a:lnTo>
                <a:lnTo>
                  <a:pt x="144" y="94"/>
                </a:lnTo>
                <a:lnTo>
                  <a:pt x="141" y="100"/>
                </a:lnTo>
                <a:lnTo>
                  <a:pt x="136" y="111"/>
                </a:lnTo>
                <a:lnTo>
                  <a:pt x="133" y="126"/>
                </a:lnTo>
                <a:lnTo>
                  <a:pt x="133" y="126"/>
                </a:lnTo>
                <a:lnTo>
                  <a:pt x="130" y="133"/>
                </a:lnTo>
                <a:lnTo>
                  <a:pt x="127" y="139"/>
                </a:lnTo>
                <a:lnTo>
                  <a:pt x="118" y="150"/>
                </a:lnTo>
                <a:lnTo>
                  <a:pt x="111" y="158"/>
                </a:lnTo>
                <a:lnTo>
                  <a:pt x="106" y="161"/>
                </a:lnTo>
                <a:lnTo>
                  <a:pt x="106" y="161"/>
                </a:lnTo>
                <a:lnTo>
                  <a:pt x="109" y="161"/>
                </a:lnTo>
                <a:lnTo>
                  <a:pt x="118" y="161"/>
                </a:lnTo>
                <a:lnTo>
                  <a:pt x="133" y="161"/>
                </a:lnTo>
                <a:lnTo>
                  <a:pt x="133" y="161"/>
                </a:lnTo>
                <a:lnTo>
                  <a:pt x="131" y="176"/>
                </a:lnTo>
                <a:lnTo>
                  <a:pt x="131" y="186"/>
                </a:lnTo>
                <a:lnTo>
                  <a:pt x="131" y="188"/>
                </a:lnTo>
                <a:lnTo>
                  <a:pt x="133" y="188"/>
                </a:lnTo>
                <a:lnTo>
                  <a:pt x="133" y="188"/>
                </a:lnTo>
                <a:lnTo>
                  <a:pt x="133" y="188"/>
                </a:lnTo>
                <a:lnTo>
                  <a:pt x="142" y="177"/>
                </a:lnTo>
                <a:lnTo>
                  <a:pt x="151" y="170"/>
                </a:lnTo>
                <a:lnTo>
                  <a:pt x="151" y="170"/>
                </a:lnTo>
                <a:lnTo>
                  <a:pt x="168" y="158"/>
                </a:lnTo>
                <a:lnTo>
                  <a:pt x="181" y="148"/>
                </a:lnTo>
                <a:lnTo>
                  <a:pt x="185" y="146"/>
                </a:lnTo>
                <a:lnTo>
                  <a:pt x="186" y="143"/>
                </a:lnTo>
                <a:lnTo>
                  <a:pt x="186" y="143"/>
                </a:lnTo>
                <a:lnTo>
                  <a:pt x="186" y="148"/>
                </a:lnTo>
                <a:lnTo>
                  <a:pt x="188" y="155"/>
                </a:lnTo>
                <a:lnTo>
                  <a:pt x="186" y="161"/>
                </a:lnTo>
                <a:lnTo>
                  <a:pt x="186" y="161"/>
                </a:lnTo>
                <a:lnTo>
                  <a:pt x="183" y="172"/>
                </a:lnTo>
                <a:lnTo>
                  <a:pt x="180" y="176"/>
                </a:lnTo>
                <a:lnTo>
                  <a:pt x="177" y="180"/>
                </a:lnTo>
                <a:lnTo>
                  <a:pt x="177" y="180"/>
                </a:lnTo>
                <a:lnTo>
                  <a:pt x="174" y="180"/>
                </a:lnTo>
                <a:lnTo>
                  <a:pt x="172" y="180"/>
                </a:lnTo>
                <a:lnTo>
                  <a:pt x="168" y="178"/>
                </a:lnTo>
                <a:lnTo>
                  <a:pt x="166" y="180"/>
                </a:lnTo>
                <a:lnTo>
                  <a:pt x="163" y="182"/>
                </a:lnTo>
                <a:lnTo>
                  <a:pt x="162" y="188"/>
                </a:lnTo>
                <a:lnTo>
                  <a:pt x="159" y="197"/>
                </a:lnTo>
                <a:lnTo>
                  <a:pt x="159" y="197"/>
                </a:lnTo>
                <a:lnTo>
                  <a:pt x="157" y="214"/>
                </a:lnTo>
                <a:lnTo>
                  <a:pt x="155" y="242"/>
                </a:lnTo>
                <a:lnTo>
                  <a:pt x="152" y="310"/>
                </a:lnTo>
                <a:lnTo>
                  <a:pt x="150" y="375"/>
                </a:lnTo>
                <a:lnTo>
                  <a:pt x="150" y="394"/>
                </a:lnTo>
                <a:lnTo>
                  <a:pt x="151" y="403"/>
                </a:lnTo>
                <a:lnTo>
                  <a:pt x="151" y="403"/>
                </a:lnTo>
                <a:lnTo>
                  <a:pt x="152" y="404"/>
                </a:lnTo>
                <a:lnTo>
                  <a:pt x="153" y="406"/>
                </a:lnTo>
                <a:lnTo>
                  <a:pt x="156" y="415"/>
                </a:lnTo>
                <a:lnTo>
                  <a:pt x="159" y="430"/>
                </a:lnTo>
                <a:lnTo>
                  <a:pt x="159" y="430"/>
                </a:lnTo>
                <a:lnTo>
                  <a:pt x="157" y="432"/>
                </a:lnTo>
                <a:lnTo>
                  <a:pt x="153" y="437"/>
                </a:lnTo>
                <a:lnTo>
                  <a:pt x="150" y="442"/>
                </a:lnTo>
                <a:lnTo>
                  <a:pt x="147" y="447"/>
                </a:lnTo>
                <a:lnTo>
                  <a:pt x="145" y="455"/>
                </a:lnTo>
                <a:lnTo>
                  <a:pt x="141" y="465"/>
                </a:lnTo>
                <a:lnTo>
                  <a:pt x="141" y="465"/>
                </a:lnTo>
                <a:lnTo>
                  <a:pt x="139" y="476"/>
                </a:lnTo>
                <a:lnTo>
                  <a:pt x="135" y="487"/>
                </a:lnTo>
                <a:lnTo>
                  <a:pt x="127" y="508"/>
                </a:lnTo>
                <a:lnTo>
                  <a:pt x="123" y="516"/>
                </a:lnTo>
                <a:lnTo>
                  <a:pt x="122" y="522"/>
                </a:lnTo>
                <a:lnTo>
                  <a:pt x="122" y="526"/>
                </a:lnTo>
                <a:lnTo>
                  <a:pt x="123" y="527"/>
                </a:lnTo>
                <a:lnTo>
                  <a:pt x="124" y="527"/>
                </a:lnTo>
                <a:lnTo>
                  <a:pt x="124" y="527"/>
                </a:lnTo>
                <a:lnTo>
                  <a:pt x="133" y="527"/>
                </a:lnTo>
                <a:lnTo>
                  <a:pt x="144" y="525"/>
                </a:lnTo>
                <a:lnTo>
                  <a:pt x="151" y="525"/>
                </a:lnTo>
                <a:lnTo>
                  <a:pt x="152" y="526"/>
                </a:lnTo>
                <a:lnTo>
                  <a:pt x="151" y="527"/>
                </a:lnTo>
                <a:lnTo>
                  <a:pt x="151" y="527"/>
                </a:lnTo>
                <a:lnTo>
                  <a:pt x="148" y="533"/>
                </a:lnTo>
                <a:lnTo>
                  <a:pt x="146" y="545"/>
                </a:lnTo>
                <a:lnTo>
                  <a:pt x="142" y="577"/>
                </a:lnTo>
                <a:lnTo>
                  <a:pt x="141" y="609"/>
                </a:lnTo>
                <a:lnTo>
                  <a:pt x="141" y="620"/>
                </a:lnTo>
                <a:lnTo>
                  <a:pt x="141" y="626"/>
                </a:lnTo>
                <a:lnTo>
                  <a:pt x="141" y="626"/>
                </a:lnTo>
                <a:lnTo>
                  <a:pt x="142" y="628"/>
                </a:lnTo>
                <a:lnTo>
                  <a:pt x="141" y="633"/>
                </a:lnTo>
                <a:lnTo>
                  <a:pt x="139" y="645"/>
                </a:lnTo>
                <a:lnTo>
                  <a:pt x="133" y="664"/>
                </a:lnTo>
                <a:lnTo>
                  <a:pt x="124" y="688"/>
                </a:lnTo>
                <a:lnTo>
                  <a:pt x="124" y="688"/>
                </a:lnTo>
                <a:lnTo>
                  <a:pt x="107" y="727"/>
                </a:lnTo>
                <a:lnTo>
                  <a:pt x="84" y="777"/>
                </a:lnTo>
                <a:lnTo>
                  <a:pt x="53" y="840"/>
                </a:lnTo>
                <a:lnTo>
                  <a:pt x="53" y="840"/>
                </a:lnTo>
                <a:lnTo>
                  <a:pt x="50" y="849"/>
                </a:lnTo>
                <a:lnTo>
                  <a:pt x="46" y="855"/>
                </a:lnTo>
                <a:lnTo>
                  <a:pt x="44" y="857"/>
                </a:lnTo>
                <a:lnTo>
                  <a:pt x="44" y="857"/>
                </a:lnTo>
                <a:lnTo>
                  <a:pt x="42" y="861"/>
                </a:lnTo>
                <a:lnTo>
                  <a:pt x="42" y="868"/>
                </a:lnTo>
                <a:lnTo>
                  <a:pt x="42" y="874"/>
                </a:lnTo>
                <a:lnTo>
                  <a:pt x="44" y="876"/>
                </a:lnTo>
                <a:lnTo>
                  <a:pt x="44" y="876"/>
                </a:lnTo>
                <a:lnTo>
                  <a:pt x="44" y="876"/>
                </a:lnTo>
                <a:lnTo>
                  <a:pt x="44" y="874"/>
                </a:lnTo>
                <a:lnTo>
                  <a:pt x="42" y="874"/>
                </a:lnTo>
                <a:lnTo>
                  <a:pt x="36" y="874"/>
                </a:lnTo>
                <a:lnTo>
                  <a:pt x="27" y="876"/>
                </a:lnTo>
                <a:lnTo>
                  <a:pt x="27" y="876"/>
                </a:lnTo>
                <a:lnTo>
                  <a:pt x="13" y="888"/>
                </a:lnTo>
                <a:lnTo>
                  <a:pt x="3" y="896"/>
                </a:lnTo>
                <a:lnTo>
                  <a:pt x="1" y="900"/>
                </a:lnTo>
                <a:lnTo>
                  <a:pt x="0" y="902"/>
                </a:lnTo>
                <a:lnTo>
                  <a:pt x="0" y="902"/>
                </a:lnTo>
                <a:lnTo>
                  <a:pt x="10" y="916"/>
                </a:lnTo>
                <a:lnTo>
                  <a:pt x="31" y="943"/>
                </a:lnTo>
                <a:lnTo>
                  <a:pt x="45" y="957"/>
                </a:lnTo>
                <a:lnTo>
                  <a:pt x="58" y="970"/>
                </a:lnTo>
                <a:lnTo>
                  <a:pt x="69" y="978"/>
                </a:lnTo>
                <a:lnTo>
                  <a:pt x="75" y="982"/>
                </a:lnTo>
                <a:lnTo>
                  <a:pt x="79" y="983"/>
                </a:lnTo>
                <a:lnTo>
                  <a:pt x="79" y="983"/>
                </a:lnTo>
                <a:lnTo>
                  <a:pt x="88" y="984"/>
                </a:lnTo>
                <a:lnTo>
                  <a:pt x="96" y="984"/>
                </a:lnTo>
                <a:lnTo>
                  <a:pt x="111" y="982"/>
                </a:lnTo>
                <a:lnTo>
                  <a:pt x="116" y="981"/>
                </a:lnTo>
                <a:lnTo>
                  <a:pt x="120" y="978"/>
                </a:lnTo>
                <a:lnTo>
                  <a:pt x="123" y="976"/>
                </a:lnTo>
                <a:lnTo>
                  <a:pt x="124" y="974"/>
                </a:lnTo>
                <a:lnTo>
                  <a:pt x="124" y="974"/>
                </a:lnTo>
                <a:lnTo>
                  <a:pt x="122" y="970"/>
                </a:lnTo>
                <a:lnTo>
                  <a:pt x="117" y="965"/>
                </a:lnTo>
                <a:lnTo>
                  <a:pt x="106" y="956"/>
                </a:lnTo>
                <a:lnTo>
                  <a:pt x="106" y="956"/>
                </a:lnTo>
                <a:lnTo>
                  <a:pt x="102" y="951"/>
                </a:lnTo>
                <a:lnTo>
                  <a:pt x="100" y="945"/>
                </a:lnTo>
                <a:lnTo>
                  <a:pt x="97" y="938"/>
                </a:lnTo>
                <a:lnTo>
                  <a:pt x="97" y="938"/>
                </a:lnTo>
                <a:lnTo>
                  <a:pt x="99" y="935"/>
                </a:lnTo>
                <a:lnTo>
                  <a:pt x="99" y="933"/>
                </a:lnTo>
                <a:lnTo>
                  <a:pt x="97" y="929"/>
                </a:lnTo>
                <a:lnTo>
                  <a:pt x="97" y="929"/>
                </a:lnTo>
                <a:lnTo>
                  <a:pt x="97" y="927"/>
                </a:lnTo>
                <a:lnTo>
                  <a:pt x="99" y="923"/>
                </a:lnTo>
                <a:lnTo>
                  <a:pt x="106" y="915"/>
                </a:lnTo>
                <a:lnTo>
                  <a:pt x="116" y="902"/>
                </a:lnTo>
                <a:lnTo>
                  <a:pt x="116" y="902"/>
                </a:lnTo>
                <a:lnTo>
                  <a:pt x="140" y="907"/>
                </a:lnTo>
                <a:lnTo>
                  <a:pt x="168" y="911"/>
                </a:lnTo>
                <a:lnTo>
                  <a:pt x="168" y="911"/>
                </a:lnTo>
                <a:lnTo>
                  <a:pt x="173" y="905"/>
                </a:lnTo>
                <a:lnTo>
                  <a:pt x="183" y="888"/>
                </a:lnTo>
                <a:lnTo>
                  <a:pt x="212" y="837"/>
                </a:lnTo>
                <a:lnTo>
                  <a:pt x="248" y="768"/>
                </a:lnTo>
                <a:lnTo>
                  <a:pt x="248" y="768"/>
                </a:lnTo>
                <a:lnTo>
                  <a:pt x="247" y="773"/>
                </a:lnTo>
                <a:lnTo>
                  <a:pt x="250" y="782"/>
                </a:lnTo>
                <a:lnTo>
                  <a:pt x="258" y="805"/>
                </a:lnTo>
                <a:lnTo>
                  <a:pt x="268" y="829"/>
                </a:lnTo>
                <a:lnTo>
                  <a:pt x="272" y="840"/>
                </a:lnTo>
                <a:lnTo>
                  <a:pt x="274" y="849"/>
                </a:lnTo>
                <a:lnTo>
                  <a:pt x="274" y="849"/>
                </a:lnTo>
                <a:lnTo>
                  <a:pt x="279" y="863"/>
                </a:lnTo>
                <a:lnTo>
                  <a:pt x="285" y="878"/>
                </a:lnTo>
                <a:lnTo>
                  <a:pt x="292" y="894"/>
                </a:lnTo>
                <a:lnTo>
                  <a:pt x="292" y="894"/>
                </a:lnTo>
                <a:lnTo>
                  <a:pt x="295" y="895"/>
                </a:lnTo>
                <a:lnTo>
                  <a:pt x="298" y="898"/>
                </a:lnTo>
                <a:lnTo>
                  <a:pt x="301" y="900"/>
                </a:lnTo>
                <a:lnTo>
                  <a:pt x="301" y="901"/>
                </a:lnTo>
                <a:lnTo>
                  <a:pt x="301" y="902"/>
                </a:lnTo>
                <a:lnTo>
                  <a:pt x="301" y="902"/>
                </a:lnTo>
                <a:lnTo>
                  <a:pt x="300" y="905"/>
                </a:lnTo>
                <a:lnTo>
                  <a:pt x="300" y="907"/>
                </a:lnTo>
                <a:lnTo>
                  <a:pt x="301" y="911"/>
                </a:lnTo>
                <a:lnTo>
                  <a:pt x="301" y="911"/>
                </a:lnTo>
                <a:lnTo>
                  <a:pt x="298" y="915"/>
                </a:lnTo>
                <a:lnTo>
                  <a:pt x="296" y="917"/>
                </a:lnTo>
                <a:lnTo>
                  <a:pt x="292" y="921"/>
                </a:lnTo>
                <a:lnTo>
                  <a:pt x="292" y="921"/>
                </a:lnTo>
                <a:lnTo>
                  <a:pt x="290" y="924"/>
                </a:lnTo>
                <a:lnTo>
                  <a:pt x="289" y="932"/>
                </a:lnTo>
                <a:lnTo>
                  <a:pt x="287" y="952"/>
                </a:lnTo>
                <a:lnTo>
                  <a:pt x="289" y="973"/>
                </a:lnTo>
                <a:lnTo>
                  <a:pt x="290" y="979"/>
                </a:lnTo>
                <a:lnTo>
                  <a:pt x="291" y="982"/>
                </a:lnTo>
                <a:lnTo>
                  <a:pt x="292" y="983"/>
                </a:lnTo>
                <a:lnTo>
                  <a:pt x="292" y="983"/>
                </a:lnTo>
                <a:lnTo>
                  <a:pt x="297" y="983"/>
                </a:lnTo>
                <a:lnTo>
                  <a:pt x="302" y="983"/>
                </a:lnTo>
                <a:lnTo>
                  <a:pt x="312" y="982"/>
                </a:lnTo>
                <a:lnTo>
                  <a:pt x="328" y="983"/>
                </a:lnTo>
                <a:lnTo>
                  <a:pt x="328" y="983"/>
                </a:lnTo>
                <a:lnTo>
                  <a:pt x="357" y="987"/>
                </a:lnTo>
                <a:lnTo>
                  <a:pt x="395" y="989"/>
                </a:lnTo>
                <a:lnTo>
                  <a:pt x="413" y="990"/>
                </a:lnTo>
                <a:lnTo>
                  <a:pt x="428" y="990"/>
                </a:lnTo>
                <a:lnTo>
                  <a:pt x="434" y="989"/>
                </a:lnTo>
                <a:lnTo>
                  <a:pt x="439" y="988"/>
                </a:lnTo>
                <a:lnTo>
                  <a:pt x="442" y="985"/>
                </a:lnTo>
                <a:lnTo>
                  <a:pt x="442" y="983"/>
                </a:lnTo>
                <a:lnTo>
                  <a:pt x="442" y="983"/>
                </a:lnTo>
                <a:lnTo>
                  <a:pt x="443" y="972"/>
                </a:lnTo>
                <a:lnTo>
                  <a:pt x="442" y="963"/>
                </a:lnTo>
                <a:lnTo>
                  <a:pt x="441" y="961"/>
                </a:lnTo>
                <a:lnTo>
                  <a:pt x="440" y="959"/>
                </a:lnTo>
                <a:lnTo>
                  <a:pt x="437" y="957"/>
                </a:lnTo>
                <a:lnTo>
                  <a:pt x="434" y="956"/>
                </a:lnTo>
                <a:lnTo>
                  <a:pt x="434" y="956"/>
                </a:lnTo>
                <a:lnTo>
                  <a:pt x="409" y="954"/>
                </a:lnTo>
                <a:lnTo>
                  <a:pt x="397" y="951"/>
                </a:lnTo>
                <a:lnTo>
                  <a:pt x="392" y="950"/>
                </a:lnTo>
                <a:lnTo>
                  <a:pt x="390" y="948"/>
                </a:lnTo>
                <a:lnTo>
                  <a:pt x="390" y="948"/>
                </a:lnTo>
                <a:lnTo>
                  <a:pt x="387" y="944"/>
                </a:lnTo>
                <a:lnTo>
                  <a:pt x="381" y="940"/>
                </a:lnTo>
                <a:lnTo>
                  <a:pt x="367" y="931"/>
                </a:lnTo>
                <a:lnTo>
                  <a:pt x="346" y="921"/>
                </a:lnTo>
                <a:lnTo>
                  <a:pt x="346" y="911"/>
                </a:lnTo>
                <a:lnTo>
                  <a:pt x="346" y="911"/>
                </a:lnTo>
                <a:lnTo>
                  <a:pt x="378" y="912"/>
                </a:lnTo>
                <a:lnTo>
                  <a:pt x="402" y="912"/>
                </a:lnTo>
                <a:lnTo>
                  <a:pt x="417" y="911"/>
                </a:lnTo>
                <a:lnTo>
                  <a:pt x="417" y="911"/>
                </a:lnTo>
                <a:lnTo>
                  <a:pt x="432" y="909"/>
                </a:lnTo>
                <a:lnTo>
                  <a:pt x="440" y="906"/>
                </a:lnTo>
                <a:lnTo>
                  <a:pt x="442" y="904"/>
                </a:lnTo>
                <a:lnTo>
                  <a:pt x="442" y="902"/>
                </a:lnTo>
                <a:lnTo>
                  <a:pt x="442" y="902"/>
                </a:lnTo>
                <a:lnTo>
                  <a:pt x="443" y="898"/>
                </a:lnTo>
                <a:lnTo>
                  <a:pt x="446" y="892"/>
                </a:lnTo>
                <a:lnTo>
                  <a:pt x="446" y="883"/>
                </a:lnTo>
                <a:lnTo>
                  <a:pt x="445" y="879"/>
                </a:lnTo>
                <a:lnTo>
                  <a:pt x="442" y="876"/>
                </a:lnTo>
                <a:lnTo>
                  <a:pt x="442" y="876"/>
                </a:lnTo>
                <a:lnTo>
                  <a:pt x="435" y="863"/>
                </a:lnTo>
                <a:lnTo>
                  <a:pt x="423" y="845"/>
                </a:lnTo>
                <a:lnTo>
                  <a:pt x="418" y="834"/>
                </a:lnTo>
                <a:lnTo>
                  <a:pt x="413" y="824"/>
                </a:lnTo>
                <a:lnTo>
                  <a:pt x="409" y="814"/>
                </a:lnTo>
                <a:lnTo>
                  <a:pt x="407" y="804"/>
                </a:lnTo>
                <a:lnTo>
                  <a:pt x="407" y="804"/>
                </a:lnTo>
                <a:lnTo>
                  <a:pt x="402" y="775"/>
                </a:lnTo>
                <a:lnTo>
                  <a:pt x="393" y="733"/>
                </a:lnTo>
                <a:lnTo>
                  <a:pt x="381" y="679"/>
                </a:lnTo>
                <a:lnTo>
                  <a:pt x="381" y="679"/>
                </a:lnTo>
                <a:lnTo>
                  <a:pt x="374" y="638"/>
                </a:lnTo>
                <a:lnTo>
                  <a:pt x="368" y="608"/>
                </a:lnTo>
                <a:lnTo>
                  <a:pt x="363" y="590"/>
                </a:lnTo>
                <a:lnTo>
                  <a:pt x="363" y="590"/>
                </a:lnTo>
                <a:lnTo>
                  <a:pt x="359" y="576"/>
                </a:lnTo>
                <a:lnTo>
                  <a:pt x="353" y="555"/>
                </a:lnTo>
                <a:lnTo>
                  <a:pt x="346" y="519"/>
                </a:lnTo>
                <a:lnTo>
                  <a:pt x="346" y="519"/>
                </a:lnTo>
                <a:lnTo>
                  <a:pt x="345" y="508"/>
                </a:lnTo>
                <a:lnTo>
                  <a:pt x="346" y="497"/>
                </a:lnTo>
                <a:lnTo>
                  <a:pt x="346" y="488"/>
                </a:lnTo>
                <a:lnTo>
                  <a:pt x="346" y="484"/>
                </a:lnTo>
                <a:lnTo>
                  <a:pt x="346" y="483"/>
                </a:lnTo>
                <a:lnTo>
                  <a:pt x="346" y="483"/>
                </a:lnTo>
                <a:lnTo>
                  <a:pt x="345" y="482"/>
                </a:lnTo>
                <a:lnTo>
                  <a:pt x="344" y="480"/>
                </a:lnTo>
                <a:lnTo>
                  <a:pt x="344" y="473"/>
                </a:lnTo>
                <a:lnTo>
                  <a:pt x="346" y="465"/>
                </a:lnTo>
                <a:lnTo>
                  <a:pt x="346" y="465"/>
                </a:lnTo>
                <a:lnTo>
                  <a:pt x="346" y="459"/>
                </a:lnTo>
                <a:lnTo>
                  <a:pt x="346" y="447"/>
                </a:lnTo>
                <a:lnTo>
                  <a:pt x="346" y="430"/>
                </a:lnTo>
                <a:lnTo>
                  <a:pt x="354" y="420"/>
                </a:lnTo>
                <a:lnTo>
                  <a:pt x="417" y="447"/>
                </a:lnTo>
                <a:lnTo>
                  <a:pt x="417" y="447"/>
                </a:lnTo>
                <a:lnTo>
                  <a:pt x="422" y="445"/>
                </a:lnTo>
                <a:lnTo>
                  <a:pt x="424" y="444"/>
                </a:lnTo>
                <a:lnTo>
                  <a:pt x="425" y="445"/>
                </a:lnTo>
                <a:lnTo>
                  <a:pt x="425" y="447"/>
                </a:lnTo>
                <a:lnTo>
                  <a:pt x="425" y="447"/>
                </a:lnTo>
                <a:lnTo>
                  <a:pt x="425" y="450"/>
                </a:lnTo>
                <a:lnTo>
                  <a:pt x="426" y="451"/>
                </a:lnTo>
                <a:lnTo>
                  <a:pt x="426" y="453"/>
                </a:lnTo>
                <a:lnTo>
                  <a:pt x="425" y="456"/>
                </a:lnTo>
                <a:lnTo>
                  <a:pt x="425" y="456"/>
                </a:lnTo>
                <a:lnTo>
                  <a:pt x="423" y="459"/>
                </a:lnTo>
                <a:lnTo>
                  <a:pt x="420" y="461"/>
                </a:lnTo>
                <a:lnTo>
                  <a:pt x="420" y="462"/>
                </a:lnTo>
                <a:lnTo>
                  <a:pt x="420" y="464"/>
                </a:lnTo>
                <a:lnTo>
                  <a:pt x="425" y="465"/>
                </a:lnTo>
                <a:lnTo>
                  <a:pt x="425" y="465"/>
                </a:lnTo>
                <a:lnTo>
                  <a:pt x="429" y="465"/>
                </a:lnTo>
                <a:lnTo>
                  <a:pt x="434" y="464"/>
                </a:lnTo>
                <a:lnTo>
                  <a:pt x="442" y="458"/>
                </a:lnTo>
                <a:lnTo>
                  <a:pt x="450" y="451"/>
                </a:lnTo>
                <a:lnTo>
                  <a:pt x="452" y="447"/>
                </a:lnTo>
                <a:lnTo>
                  <a:pt x="452" y="430"/>
                </a:lnTo>
                <a:lnTo>
                  <a:pt x="452" y="430"/>
                </a:lnTo>
                <a:lnTo>
                  <a:pt x="451" y="426"/>
                </a:lnTo>
                <a:lnTo>
                  <a:pt x="450" y="420"/>
                </a:lnTo>
                <a:lnTo>
                  <a:pt x="447" y="414"/>
                </a:lnTo>
                <a:lnTo>
                  <a:pt x="445" y="412"/>
                </a:lnTo>
                <a:lnTo>
                  <a:pt x="442" y="411"/>
                </a:lnTo>
                <a:lnTo>
                  <a:pt x="442" y="411"/>
                </a:lnTo>
                <a:lnTo>
                  <a:pt x="440" y="411"/>
                </a:lnTo>
                <a:lnTo>
                  <a:pt x="440" y="412"/>
                </a:lnTo>
                <a:lnTo>
                  <a:pt x="439" y="414"/>
                </a:lnTo>
                <a:lnTo>
                  <a:pt x="434" y="411"/>
                </a:lnTo>
                <a:lnTo>
                  <a:pt x="434" y="411"/>
                </a:lnTo>
                <a:lnTo>
                  <a:pt x="423" y="404"/>
                </a:lnTo>
                <a:lnTo>
                  <a:pt x="419" y="402"/>
                </a:lnTo>
                <a:lnTo>
                  <a:pt x="417" y="403"/>
                </a:lnTo>
                <a:lnTo>
                  <a:pt x="417" y="403"/>
                </a:lnTo>
                <a:lnTo>
                  <a:pt x="412" y="400"/>
                </a:lnTo>
                <a:lnTo>
                  <a:pt x="403" y="395"/>
                </a:lnTo>
                <a:lnTo>
                  <a:pt x="375" y="377"/>
                </a:lnTo>
                <a:lnTo>
                  <a:pt x="348" y="359"/>
                </a:lnTo>
                <a:lnTo>
                  <a:pt x="340" y="353"/>
                </a:lnTo>
                <a:lnTo>
                  <a:pt x="336" y="349"/>
                </a:lnTo>
                <a:lnTo>
                  <a:pt x="336" y="349"/>
                </a:lnTo>
                <a:lnTo>
                  <a:pt x="339" y="343"/>
                </a:lnTo>
                <a:lnTo>
                  <a:pt x="341" y="331"/>
                </a:lnTo>
                <a:lnTo>
                  <a:pt x="341" y="323"/>
                </a:lnTo>
                <a:lnTo>
                  <a:pt x="341" y="315"/>
                </a:lnTo>
                <a:lnTo>
                  <a:pt x="340" y="305"/>
                </a:lnTo>
                <a:lnTo>
                  <a:pt x="336" y="295"/>
                </a:lnTo>
                <a:lnTo>
                  <a:pt x="336" y="295"/>
                </a:lnTo>
                <a:lnTo>
                  <a:pt x="331" y="278"/>
                </a:lnTo>
                <a:lnTo>
                  <a:pt x="328" y="267"/>
                </a:lnTo>
                <a:lnTo>
                  <a:pt x="324" y="259"/>
                </a:lnTo>
                <a:lnTo>
                  <a:pt x="319" y="250"/>
                </a:lnTo>
                <a:lnTo>
                  <a:pt x="319" y="250"/>
                </a:lnTo>
                <a:lnTo>
                  <a:pt x="303" y="231"/>
                </a:lnTo>
                <a:lnTo>
                  <a:pt x="296" y="222"/>
                </a:lnTo>
                <a:lnTo>
                  <a:pt x="292" y="215"/>
                </a:lnTo>
                <a:lnTo>
                  <a:pt x="292" y="215"/>
                </a:lnTo>
                <a:lnTo>
                  <a:pt x="287" y="206"/>
                </a:lnTo>
                <a:lnTo>
                  <a:pt x="283" y="198"/>
                </a:lnTo>
                <a:lnTo>
                  <a:pt x="274" y="188"/>
                </a:lnTo>
                <a:lnTo>
                  <a:pt x="257" y="180"/>
                </a:lnTo>
                <a:lnTo>
                  <a:pt x="257" y="170"/>
                </a:lnTo>
                <a:lnTo>
                  <a:pt x="257" y="170"/>
                </a:lnTo>
                <a:lnTo>
                  <a:pt x="274" y="166"/>
                </a:lnTo>
                <a:lnTo>
                  <a:pt x="286" y="164"/>
                </a:lnTo>
                <a:lnTo>
                  <a:pt x="292" y="161"/>
                </a:lnTo>
                <a:lnTo>
                  <a:pt x="292" y="161"/>
                </a:lnTo>
                <a:lnTo>
                  <a:pt x="294" y="158"/>
                </a:lnTo>
                <a:lnTo>
                  <a:pt x="294" y="152"/>
                </a:lnTo>
                <a:lnTo>
                  <a:pt x="292" y="143"/>
                </a:lnTo>
                <a:lnTo>
                  <a:pt x="292" y="143"/>
                </a:lnTo>
                <a:lnTo>
                  <a:pt x="291" y="141"/>
                </a:lnTo>
                <a:lnTo>
                  <a:pt x="291" y="138"/>
                </a:lnTo>
                <a:lnTo>
                  <a:pt x="292" y="135"/>
                </a:lnTo>
                <a:lnTo>
                  <a:pt x="292" y="135"/>
                </a:lnTo>
                <a:lnTo>
                  <a:pt x="294" y="130"/>
                </a:lnTo>
                <a:lnTo>
                  <a:pt x="294" y="124"/>
                </a:lnTo>
                <a:lnTo>
                  <a:pt x="292" y="116"/>
                </a:lnTo>
                <a:lnTo>
                  <a:pt x="292" y="116"/>
                </a:lnTo>
                <a:lnTo>
                  <a:pt x="296" y="116"/>
                </a:lnTo>
                <a:lnTo>
                  <a:pt x="302" y="115"/>
                </a:lnTo>
                <a:lnTo>
                  <a:pt x="306" y="114"/>
                </a:lnTo>
                <a:lnTo>
                  <a:pt x="308" y="113"/>
                </a:lnTo>
                <a:lnTo>
                  <a:pt x="311" y="110"/>
                </a:lnTo>
                <a:lnTo>
                  <a:pt x="309" y="108"/>
                </a:lnTo>
                <a:lnTo>
                  <a:pt x="309" y="108"/>
                </a:lnTo>
                <a:lnTo>
                  <a:pt x="307" y="100"/>
                </a:lnTo>
                <a:lnTo>
                  <a:pt x="301" y="89"/>
                </a:lnTo>
                <a:lnTo>
                  <a:pt x="301" y="89"/>
                </a:lnTo>
                <a:lnTo>
                  <a:pt x="297" y="78"/>
                </a:lnTo>
                <a:lnTo>
                  <a:pt x="295" y="66"/>
                </a:lnTo>
                <a:lnTo>
                  <a:pt x="292" y="54"/>
                </a:lnTo>
                <a:lnTo>
                  <a:pt x="292" y="54"/>
                </a:lnTo>
                <a:lnTo>
                  <a:pt x="295" y="50"/>
                </a:lnTo>
                <a:lnTo>
                  <a:pt x="298" y="41"/>
                </a:lnTo>
                <a:lnTo>
                  <a:pt x="300" y="35"/>
                </a:lnTo>
                <a:lnTo>
                  <a:pt x="300" y="29"/>
                </a:lnTo>
                <a:lnTo>
                  <a:pt x="297" y="24"/>
                </a:lnTo>
                <a:lnTo>
                  <a:pt x="292" y="19"/>
                </a:lnTo>
                <a:lnTo>
                  <a:pt x="292" y="19"/>
                </a:lnTo>
                <a:lnTo>
                  <a:pt x="280" y="10"/>
                </a:lnTo>
                <a:lnTo>
                  <a:pt x="267" y="5"/>
                </a:lnTo>
                <a:lnTo>
                  <a:pt x="253" y="2"/>
                </a:lnTo>
                <a:lnTo>
                  <a:pt x="239" y="0"/>
                </a:lnTo>
                <a:lnTo>
                  <a:pt x="239" y="0"/>
                </a:lnTo>
                <a:lnTo>
                  <a:pt x="233" y="0"/>
                </a:lnTo>
                <a:lnTo>
                  <a:pt x="227" y="2"/>
                </a:lnTo>
                <a:lnTo>
                  <a:pt x="217" y="5"/>
                </a:lnTo>
                <a:lnTo>
                  <a:pt x="211" y="9"/>
                </a:lnTo>
                <a:lnTo>
                  <a:pt x="207" y="9"/>
                </a:lnTo>
                <a:lnTo>
                  <a:pt x="203" y="9"/>
                </a:lnTo>
                <a:lnTo>
                  <a:pt x="203" y="9"/>
                </a:lnTo>
                <a:lnTo>
                  <a:pt x="201" y="10"/>
                </a:lnTo>
                <a:lnTo>
                  <a:pt x="197" y="11"/>
                </a:lnTo>
                <a:lnTo>
                  <a:pt x="192" y="18"/>
                </a:lnTo>
                <a:lnTo>
                  <a:pt x="189" y="24"/>
                </a:lnTo>
                <a:lnTo>
                  <a:pt x="186" y="27"/>
                </a:lnTo>
                <a:lnTo>
                  <a:pt x="186" y="27"/>
                </a:lnTo>
                <a:lnTo>
                  <a:pt x="185" y="30"/>
                </a:lnTo>
                <a:lnTo>
                  <a:pt x="183" y="33"/>
                </a:lnTo>
                <a:lnTo>
                  <a:pt x="180" y="46"/>
                </a:lnTo>
                <a:lnTo>
                  <a:pt x="177" y="63"/>
                </a:lnTo>
                <a:lnTo>
                  <a:pt x="177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E1F3D501-B941-4415-9E2B-2040EFE287D5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2787805"/>
            <a:ext cx="557726" cy="1618030"/>
          </a:xfrm>
          <a:custGeom>
            <a:avLst/>
            <a:gdLst>
              <a:gd name="T0" fmla="*/ 172 w 445"/>
              <a:gd name="T1" fmla="*/ 16 h 1291"/>
              <a:gd name="T2" fmla="*/ 138 w 445"/>
              <a:gd name="T3" fmla="*/ 59 h 1291"/>
              <a:gd name="T4" fmla="*/ 149 w 445"/>
              <a:gd name="T5" fmla="*/ 114 h 1291"/>
              <a:gd name="T6" fmla="*/ 138 w 445"/>
              <a:gd name="T7" fmla="*/ 142 h 1291"/>
              <a:gd name="T8" fmla="*/ 152 w 445"/>
              <a:gd name="T9" fmla="*/ 157 h 1291"/>
              <a:gd name="T10" fmla="*/ 156 w 445"/>
              <a:gd name="T11" fmla="*/ 176 h 1291"/>
              <a:gd name="T12" fmla="*/ 177 w 445"/>
              <a:gd name="T13" fmla="*/ 190 h 1291"/>
              <a:gd name="T14" fmla="*/ 222 w 445"/>
              <a:gd name="T15" fmla="*/ 209 h 1291"/>
              <a:gd name="T16" fmla="*/ 210 w 445"/>
              <a:gd name="T17" fmla="*/ 241 h 1291"/>
              <a:gd name="T18" fmla="*/ 200 w 445"/>
              <a:gd name="T19" fmla="*/ 274 h 1291"/>
              <a:gd name="T20" fmla="*/ 168 w 445"/>
              <a:gd name="T21" fmla="*/ 335 h 1291"/>
              <a:gd name="T22" fmla="*/ 139 w 445"/>
              <a:gd name="T23" fmla="*/ 427 h 1291"/>
              <a:gd name="T24" fmla="*/ 138 w 445"/>
              <a:gd name="T25" fmla="*/ 636 h 1291"/>
              <a:gd name="T26" fmla="*/ 120 w 445"/>
              <a:gd name="T27" fmla="*/ 663 h 1291"/>
              <a:gd name="T28" fmla="*/ 108 w 445"/>
              <a:gd name="T29" fmla="*/ 693 h 1291"/>
              <a:gd name="T30" fmla="*/ 130 w 445"/>
              <a:gd name="T31" fmla="*/ 712 h 1291"/>
              <a:gd name="T32" fmla="*/ 126 w 445"/>
              <a:gd name="T33" fmla="*/ 807 h 1291"/>
              <a:gd name="T34" fmla="*/ 124 w 445"/>
              <a:gd name="T35" fmla="*/ 1039 h 1291"/>
              <a:gd name="T36" fmla="*/ 114 w 445"/>
              <a:gd name="T37" fmla="*/ 1184 h 1291"/>
              <a:gd name="T38" fmla="*/ 105 w 445"/>
              <a:gd name="T39" fmla="*/ 1225 h 1291"/>
              <a:gd name="T40" fmla="*/ 82 w 445"/>
              <a:gd name="T41" fmla="*/ 1233 h 1291"/>
              <a:gd name="T42" fmla="*/ 6 w 445"/>
              <a:gd name="T43" fmla="*/ 1268 h 1291"/>
              <a:gd name="T44" fmla="*/ 2 w 445"/>
              <a:gd name="T45" fmla="*/ 1287 h 1291"/>
              <a:gd name="T46" fmla="*/ 112 w 445"/>
              <a:gd name="T47" fmla="*/ 1290 h 1291"/>
              <a:gd name="T48" fmla="*/ 177 w 445"/>
              <a:gd name="T49" fmla="*/ 1288 h 1291"/>
              <a:gd name="T50" fmla="*/ 177 w 445"/>
              <a:gd name="T51" fmla="*/ 1271 h 1291"/>
              <a:gd name="T52" fmla="*/ 185 w 445"/>
              <a:gd name="T53" fmla="*/ 1258 h 1291"/>
              <a:gd name="T54" fmla="*/ 174 w 445"/>
              <a:gd name="T55" fmla="*/ 1220 h 1291"/>
              <a:gd name="T56" fmla="*/ 185 w 445"/>
              <a:gd name="T57" fmla="*/ 1148 h 1291"/>
              <a:gd name="T58" fmla="*/ 200 w 445"/>
              <a:gd name="T59" fmla="*/ 981 h 1291"/>
              <a:gd name="T60" fmla="*/ 318 w 445"/>
              <a:gd name="T61" fmla="*/ 1133 h 1291"/>
              <a:gd name="T62" fmla="*/ 327 w 445"/>
              <a:gd name="T63" fmla="*/ 1188 h 1291"/>
              <a:gd name="T64" fmla="*/ 322 w 445"/>
              <a:gd name="T65" fmla="*/ 1203 h 1291"/>
              <a:gd name="T66" fmla="*/ 293 w 445"/>
              <a:gd name="T67" fmla="*/ 1258 h 1291"/>
              <a:gd name="T68" fmla="*/ 289 w 445"/>
              <a:gd name="T69" fmla="*/ 1281 h 1291"/>
              <a:gd name="T70" fmla="*/ 299 w 445"/>
              <a:gd name="T71" fmla="*/ 1290 h 1291"/>
              <a:gd name="T72" fmla="*/ 345 w 445"/>
              <a:gd name="T73" fmla="*/ 1275 h 1291"/>
              <a:gd name="T74" fmla="*/ 400 w 445"/>
              <a:gd name="T75" fmla="*/ 1232 h 1291"/>
              <a:gd name="T76" fmla="*/ 444 w 445"/>
              <a:gd name="T77" fmla="*/ 1199 h 1291"/>
              <a:gd name="T78" fmla="*/ 444 w 445"/>
              <a:gd name="T79" fmla="*/ 1174 h 1291"/>
              <a:gd name="T80" fmla="*/ 416 w 445"/>
              <a:gd name="T81" fmla="*/ 1145 h 1291"/>
              <a:gd name="T82" fmla="*/ 368 w 445"/>
              <a:gd name="T83" fmla="*/ 1076 h 1291"/>
              <a:gd name="T84" fmla="*/ 258 w 445"/>
              <a:gd name="T85" fmla="*/ 926 h 1291"/>
              <a:gd name="T86" fmla="*/ 235 w 445"/>
              <a:gd name="T87" fmla="*/ 892 h 1291"/>
              <a:gd name="T88" fmla="*/ 313 w 445"/>
              <a:gd name="T89" fmla="*/ 745 h 1291"/>
              <a:gd name="T90" fmla="*/ 362 w 445"/>
              <a:gd name="T91" fmla="*/ 672 h 1291"/>
              <a:gd name="T92" fmla="*/ 364 w 445"/>
              <a:gd name="T93" fmla="*/ 619 h 1291"/>
              <a:gd name="T94" fmla="*/ 356 w 445"/>
              <a:gd name="T95" fmla="*/ 556 h 1291"/>
              <a:gd name="T96" fmla="*/ 359 w 445"/>
              <a:gd name="T97" fmla="*/ 310 h 1291"/>
              <a:gd name="T98" fmla="*/ 346 w 445"/>
              <a:gd name="T99" fmla="*/ 226 h 1291"/>
              <a:gd name="T100" fmla="*/ 357 w 445"/>
              <a:gd name="T101" fmla="*/ 171 h 1291"/>
              <a:gd name="T102" fmla="*/ 347 w 445"/>
              <a:gd name="T103" fmla="*/ 121 h 1291"/>
              <a:gd name="T104" fmla="*/ 304 w 445"/>
              <a:gd name="T105" fmla="*/ 85 h 1291"/>
              <a:gd name="T106" fmla="*/ 289 w 445"/>
              <a:gd name="T107" fmla="*/ 26 h 1291"/>
              <a:gd name="T108" fmla="*/ 247 w 445"/>
              <a:gd name="T109" fmla="*/ 0 h 1291"/>
              <a:gd name="T110" fmla="*/ 191 w 445"/>
              <a:gd name="T111" fmla="*/ 12 h 1291"/>
              <a:gd name="T112" fmla="*/ 297 w 445"/>
              <a:gd name="T113" fmla="*/ 146 h 1291"/>
              <a:gd name="T114" fmla="*/ 281 w 445"/>
              <a:gd name="T115" fmla="*/ 146 h 1291"/>
              <a:gd name="T116" fmla="*/ 294 w 445"/>
              <a:gd name="T117" fmla="*/ 117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1291">
                <a:moveTo>
                  <a:pt x="191" y="12"/>
                </a:moveTo>
                <a:lnTo>
                  <a:pt x="191" y="12"/>
                </a:lnTo>
                <a:lnTo>
                  <a:pt x="189" y="12"/>
                </a:lnTo>
                <a:lnTo>
                  <a:pt x="183" y="13"/>
                </a:lnTo>
                <a:lnTo>
                  <a:pt x="178" y="14"/>
                </a:lnTo>
                <a:lnTo>
                  <a:pt x="172" y="16"/>
                </a:lnTo>
                <a:lnTo>
                  <a:pt x="166" y="21"/>
                </a:lnTo>
                <a:lnTo>
                  <a:pt x="159" y="27"/>
                </a:lnTo>
                <a:lnTo>
                  <a:pt x="159" y="27"/>
                </a:lnTo>
                <a:lnTo>
                  <a:pt x="147" y="40"/>
                </a:lnTo>
                <a:lnTo>
                  <a:pt x="141" y="51"/>
                </a:lnTo>
                <a:lnTo>
                  <a:pt x="138" y="59"/>
                </a:lnTo>
                <a:lnTo>
                  <a:pt x="138" y="66"/>
                </a:lnTo>
                <a:lnTo>
                  <a:pt x="138" y="66"/>
                </a:lnTo>
                <a:lnTo>
                  <a:pt x="139" y="73"/>
                </a:lnTo>
                <a:lnTo>
                  <a:pt x="141" y="79"/>
                </a:lnTo>
                <a:lnTo>
                  <a:pt x="145" y="85"/>
                </a:lnTo>
                <a:lnTo>
                  <a:pt x="149" y="114"/>
                </a:lnTo>
                <a:lnTo>
                  <a:pt x="149" y="114"/>
                </a:lnTo>
                <a:lnTo>
                  <a:pt x="140" y="127"/>
                </a:lnTo>
                <a:lnTo>
                  <a:pt x="137" y="137"/>
                </a:lnTo>
                <a:lnTo>
                  <a:pt x="136" y="140"/>
                </a:lnTo>
                <a:lnTo>
                  <a:pt x="138" y="142"/>
                </a:lnTo>
                <a:lnTo>
                  <a:pt x="138" y="142"/>
                </a:lnTo>
                <a:lnTo>
                  <a:pt x="143" y="145"/>
                </a:lnTo>
                <a:lnTo>
                  <a:pt x="147" y="146"/>
                </a:lnTo>
                <a:lnTo>
                  <a:pt x="152" y="146"/>
                </a:lnTo>
                <a:lnTo>
                  <a:pt x="152" y="146"/>
                </a:lnTo>
                <a:lnTo>
                  <a:pt x="152" y="152"/>
                </a:lnTo>
                <a:lnTo>
                  <a:pt x="152" y="157"/>
                </a:lnTo>
                <a:lnTo>
                  <a:pt x="152" y="161"/>
                </a:lnTo>
                <a:lnTo>
                  <a:pt x="152" y="161"/>
                </a:lnTo>
                <a:lnTo>
                  <a:pt x="152" y="164"/>
                </a:lnTo>
                <a:lnTo>
                  <a:pt x="153" y="169"/>
                </a:lnTo>
                <a:lnTo>
                  <a:pt x="155" y="172"/>
                </a:lnTo>
                <a:lnTo>
                  <a:pt x="156" y="176"/>
                </a:lnTo>
                <a:lnTo>
                  <a:pt x="156" y="176"/>
                </a:lnTo>
                <a:lnTo>
                  <a:pt x="157" y="179"/>
                </a:lnTo>
                <a:lnTo>
                  <a:pt x="162" y="183"/>
                </a:lnTo>
                <a:lnTo>
                  <a:pt x="169" y="186"/>
                </a:lnTo>
                <a:lnTo>
                  <a:pt x="177" y="190"/>
                </a:lnTo>
                <a:lnTo>
                  <a:pt x="177" y="190"/>
                </a:lnTo>
                <a:lnTo>
                  <a:pt x="188" y="192"/>
                </a:lnTo>
                <a:lnTo>
                  <a:pt x="197" y="194"/>
                </a:lnTo>
                <a:lnTo>
                  <a:pt x="207" y="194"/>
                </a:lnTo>
                <a:lnTo>
                  <a:pt x="207" y="194"/>
                </a:lnTo>
                <a:lnTo>
                  <a:pt x="216" y="202"/>
                </a:lnTo>
                <a:lnTo>
                  <a:pt x="222" y="209"/>
                </a:lnTo>
                <a:lnTo>
                  <a:pt x="225" y="210"/>
                </a:lnTo>
                <a:lnTo>
                  <a:pt x="225" y="211"/>
                </a:lnTo>
                <a:lnTo>
                  <a:pt x="225" y="211"/>
                </a:lnTo>
                <a:lnTo>
                  <a:pt x="222" y="215"/>
                </a:lnTo>
                <a:lnTo>
                  <a:pt x="219" y="222"/>
                </a:lnTo>
                <a:lnTo>
                  <a:pt x="210" y="241"/>
                </a:lnTo>
                <a:lnTo>
                  <a:pt x="210" y="241"/>
                </a:lnTo>
                <a:lnTo>
                  <a:pt x="202" y="257"/>
                </a:lnTo>
                <a:lnTo>
                  <a:pt x="200" y="264"/>
                </a:lnTo>
                <a:lnTo>
                  <a:pt x="200" y="270"/>
                </a:lnTo>
                <a:lnTo>
                  <a:pt x="200" y="270"/>
                </a:lnTo>
                <a:lnTo>
                  <a:pt x="200" y="274"/>
                </a:lnTo>
                <a:lnTo>
                  <a:pt x="201" y="278"/>
                </a:lnTo>
                <a:lnTo>
                  <a:pt x="203" y="280"/>
                </a:lnTo>
                <a:lnTo>
                  <a:pt x="203" y="280"/>
                </a:lnTo>
                <a:lnTo>
                  <a:pt x="195" y="291"/>
                </a:lnTo>
                <a:lnTo>
                  <a:pt x="178" y="318"/>
                </a:lnTo>
                <a:lnTo>
                  <a:pt x="168" y="335"/>
                </a:lnTo>
                <a:lnTo>
                  <a:pt x="158" y="353"/>
                </a:lnTo>
                <a:lnTo>
                  <a:pt x="150" y="370"/>
                </a:lnTo>
                <a:lnTo>
                  <a:pt x="145" y="386"/>
                </a:lnTo>
                <a:lnTo>
                  <a:pt x="145" y="386"/>
                </a:lnTo>
                <a:lnTo>
                  <a:pt x="141" y="404"/>
                </a:lnTo>
                <a:lnTo>
                  <a:pt x="139" y="427"/>
                </a:lnTo>
                <a:lnTo>
                  <a:pt x="138" y="453"/>
                </a:lnTo>
                <a:lnTo>
                  <a:pt x="137" y="479"/>
                </a:lnTo>
                <a:lnTo>
                  <a:pt x="137" y="523"/>
                </a:lnTo>
                <a:lnTo>
                  <a:pt x="138" y="542"/>
                </a:lnTo>
                <a:lnTo>
                  <a:pt x="159" y="553"/>
                </a:lnTo>
                <a:lnTo>
                  <a:pt x="138" y="636"/>
                </a:lnTo>
                <a:lnTo>
                  <a:pt x="138" y="636"/>
                </a:lnTo>
                <a:lnTo>
                  <a:pt x="134" y="642"/>
                </a:lnTo>
                <a:lnTo>
                  <a:pt x="126" y="652"/>
                </a:lnTo>
                <a:lnTo>
                  <a:pt x="126" y="652"/>
                </a:lnTo>
                <a:lnTo>
                  <a:pt x="122" y="656"/>
                </a:lnTo>
                <a:lnTo>
                  <a:pt x="120" y="663"/>
                </a:lnTo>
                <a:lnTo>
                  <a:pt x="118" y="671"/>
                </a:lnTo>
                <a:lnTo>
                  <a:pt x="115" y="673"/>
                </a:lnTo>
                <a:lnTo>
                  <a:pt x="115" y="673"/>
                </a:lnTo>
                <a:lnTo>
                  <a:pt x="113" y="677"/>
                </a:lnTo>
                <a:lnTo>
                  <a:pt x="109" y="684"/>
                </a:lnTo>
                <a:lnTo>
                  <a:pt x="108" y="693"/>
                </a:lnTo>
                <a:lnTo>
                  <a:pt x="107" y="696"/>
                </a:lnTo>
                <a:lnTo>
                  <a:pt x="108" y="698"/>
                </a:lnTo>
                <a:lnTo>
                  <a:pt x="108" y="698"/>
                </a:lnTo>
                <a:lnTo>
                  <a:pt x="115" y="705"/>
                </a:lnTo>
                <a:lnTo>
                  <a:pt x="119" y="709"/>
                </a:lnTo>
                <a:lnTo>
                  <a:pt x="130" y="712"/>
                </a:lnTo>
                <a:lnTo>
                  <a:pt x="130" y="712"/>
                </a:lnTo>
                <a:lnTo>
                  <a:pt x="130" y="721"/>
                </a:lnTo>
                <a:lnTo>
                  <a:pt x="130" y="731"/>
                </a:lnTo>
                <a:lnTo>
                  <a:pt x="130" y="731"/>
                </a:lnTo>
                <a:lnTo>
                  <a:pt x="130" y="755"/>
                </a:lnTo>
                <a:lnTo>
                  <a:pt x="126" y="807"/>
                </a:lnTo>
                <a:lnTo>
                  <a:pt x="119" y="908"/>
                </a:lnTo>
                <a:lnTo>
                  <a:pt x="119" y="908"/>
                </a:lnTo>
                <a:lnTo>
                  <a:pt x="119" y="924"/>
                </a:lnTo>
                <a:lnTo>
                  <a:pt x="120" y="944"/>
                </a:lnTo>
                <a:lnTo>
                  <a:pt x="121" y="993"/>
                </a:lnTo>
                <a:lnTo>
                  <a:pt x="124" y="1039"/>
                </a:lnTo>
                <a:lnTo>
                  <a:pt x="124" y="1058"/>
                </a:lnTo>
                <a:lnTo>
                  <a:pt x="122" y="1071"/>
                </a:lnTo>
                <a:lnTo>
                  <a:pt x="122" y="1071"/>
                </a:lnTo>
                <a:lnTo>
                  <a:pt x="120" y="1102"/>
                </a:lnTo>
                <a:lnTo>
                  <a:pt x="118" y="1145"/>
                </a:lnTo>
                <a:lnTo>
                  <a:pt x="114" y="1184"/>
                </a:lnTo>
                <a:lnTo>
                  <a:pt x="113" y="1199"/>
                </a:lnTo>
                <a:lnTo>
                  <a:pt x="112" y="1206"/>
                </a:lnTo>
                <a:lnTo>
                  <a:pt x="112" y="1206"/>
                </a:lnTo>
                <a:lnTo>
                  <a:pt x="107" y="1220"/>
                </a:lnTo>
                <a:lnTo>
                  <a:pt x="105" y="1225"/>
                </a:lnTo>
                <a:lnTo>
                  <a:pt x="105" y="1225"/>
                </a:lnTo>
                <a:lnTo>
                  <a:pt x="100" y="1226"/>
                </a:lnTo>
                <a:lnTo>
                  <a:pt x="96" y="1228"/>
                </a:lnTo>
                <a:lnTo>
                  <a:pt x="94" y="1228"/>
                </a:lnTo>
                <a:lnTo>
                  <a:pt x="94" y="1228"/>
                </a:lnTo>
                <a:lnTo>
                  <a:pt x="89" y="1230"/>
                </a:lnTo>
                <a:lnTo>
                  <a:pt x="82" y="1233"/>
                </a:lnTo>
                <a:lnTo>
                  <a:pt x="64" y="1243"/>
                </a:lnTo>
                <a:lnTo>
                  <a:pt x="64" y="1243"/>
                </a:lnTo>
                <a:lnTo>
                  <a:pt x="51" y="1249"/>
                </a:lnTo>
                <a:lnTo>
                  <a:pt x="31" y="1256"/>
                </a:lnTo>
                <a:lnTo>
                  <a:pt x="12" y="1264"/>
                </a:lnTo>
                <a:lnTo>
                  <a:pt x="6" y="1268"/>
                </a:lnTo>
                <a:lnTo>
                  <a:pt x="3" y="1270"/>
                </a:lnTo>
                <a:lnTo>
                  <a:pt x="2" y="1271"/>
                </a:lnTo>
                <a:lnTo>
                  <a:pt x="2" y="1271"/>
                </a:lnTo>
                <a:lnTo>
                  <a:pt x="0" y="1282"/>
                </a:lnTo>
                <a:lnTo>
                  <a:pt x="1" y="1284"/>
                </a:lnTo>
                <a:lnTo>
                  <a:pt x="2" y="1287"/>
                </a:lnTo>
                <a:lnTo>
                  <a:pt x="2" y="1287"/>
                </a:lnTo>
                <a:lnTo>
                  <a:pt x="7" y="1287"/>
                </a:lnTo>
                <a:lnTo>
                  <a:pt x="18" y="1288"/>
                </a:lnTo>
                <a:lnTo>
                  <a:pt x="50" y="1289"/>
                </a:lnTo>
                <a:lnTo>
                  <a:pt x="112" y="1290"/>
                </a:lnTo>
                <a:lnTo>
                  <a:pt x="112" y="1290"/>
                </a:lnTo>
                <a:lnTo>
                  <a:pt x="132" y="1290"/>
                </a:lnTo>
                <a:lnTo>
                  <a:pt x="152" y="1291"/>
                </a:lnTo>
                <a:lnTo>
                  <a:pt x="162" y="1291"/>
                </a:lnTo>
                <a:lnTo>
                  <a:pt x="170" y="1290"/>
                </a:lnTo>
                <a:lnTo>
                  <a:pt x="175" y="1289"/>
                </a:lnTo>
                <a:lnTo>
                  <a:pt x="177" y="1288"/>
                </a:lnTo>
                <a:lnTo>
                  <a:pt x="177" y="1287"/>
                </a:lnTo>
                <a:lnTo>
                  <a:pt x="177" y="1287"/>
                </a:lnTo>
                <a:lnTo>
                  <a:pt x="178" y="1281"/>
                </a:lnTo>
                <a:lnTo>
                  <a:pt x="178" y="1276"/>
                </a:lnTo>
                <a:lnTo>
                  <a:pt x="177" y="1274"/>
                </a:lnTo>
                <a:lnTo>
                  <a:pt x="177" y="1271"/>
                </a:lnTo>
                <a:lnTo>
                  <a:pt x="177" y="1271"/>
                </a:lnTo>
                <a:lnTo>
                  <a:pt x="180" y="1270"/>
                </a:lnTo>
                <a:lnTo>
                  <a:pt x="183" y="1268"/>
                </a:lnTo>
                <a:lnTo>
                  <a:pt x="184" y="1265"/>
                </a:lnTo>
                <a:lnTo>
                  <a:pt x="185" y="1263"/>
                </a:lnTo>
                <a:lnTo>
                  <a:pt x="185" y="1258"/>
                </a:lnTo>
                <a:lnTo>
                  <a:pt x="184" y="1253"/>
                </a:lnTo>
                <a:lnTo>
                  <a:pt x="184" y="1253"/>
                </a:lnTo>
                <a:lnTo>
                  <a:pt x="181" y="1244"/>
                </a:lnTo>
                <a:lnTo>
                  <a:pt x="177" y="1236"/>
                </a:lnTo>
                <a:lnTo>
                  <a:pt x="175" y="1226"/>
                </a:lnTo>
                <a:lnTo>
                  <a:pt x="174" y="1220"/>
                </a:lnTo>
                <a:lnTo>
                  <a:pt x="174" y="1213"/>
                </a:lnTo>
                <a:lnTo>
                  <a:pt x="174" y="1213"/>
                </a:lnTo>
                <a:lnTo>
                  <a:pt x="177" y="1184"/>
                </a:lnTo>
                <a:lnTo>
                  <a:pt x="181" y="1163"/>
                </a:lnTo>
                <a:lnTo>
                  <a:pt x="181" y="1163"/>
                </a:lnTo>
                <a:lnTo>
                  <a:pt x="185" y="1148"/>
                </a:lnTo>
                <a:lnTo>
                  <a:pt x="191" y="1120"/>
                </a:lnTo>
                <a:lnTo>
                  <a:pt x="197" y="1090"/>
                </a:lnTo>
                <a:lnTo>
                  <a:pt x="199" y="1076"/>
                </a:lnTo>
                <a:lnTo>
                  <a:pt x="200" y="1064"/>
                </a:lnTo>
                <a:lnTo>
                  <a:pt x="200" y="981"/>
                </a:lnTo>
                <a:lnTo>
                  <a:pt x="200" y="981"/>
                </a:lnTo>
                <a:lnTo>
                  <a:pt x="250" y="1039"/>
                </a:lnTo>
                <a:lnTo>
                  <a:pt x="287" y="1084"/>
                </a:lnTo>
                <a:lnTo>
                  <a:pt x="301" y="1102"/>
                </a:lnTo>
                <a:lnTo>
                  <a:pt x="308" y="1115"/>
                </a:lnTo>
                <a:lnTo>
                  <a:pt x="308" y="1115"/>
                </a:lnTo>
                <a:lnTo>
                  <a:pt x="318" y="1133"/>
                </a:lnTo>
                <a:lnTo>
                  <a:pt x="325" y="1150"/>
                </a:lnTo>
                <a:lnTo>
                  <a:pt x="329" y="1164"/>
                </a:lnTo>
                <a:lnTo>
                  <a:pt x="331" y="1169"/>
                </a:lnTo>
                <a:lnTo>
                  <a:pt x="331" y="1174"/>
                </a:lnTo>
                <a:lnTo>
                  <a:pt x="331" y="1174"/>
                </a:lnTo>
                <a:lnTo>
                  <a:pt x="327" y="1188"/>
                </a:lnTo>
                <a:lnTo>
                  <a:pt x="327" y="1188"/>
                </a:lnTo>
                <a:lnTo>
                  <a:pt x="326" y="1189"/>
                </a:lnTo>
                <a:lnTo>
                  <a:pt x="325" y="1192"/>
                </a:lnTo>
                <a:lnTo>
                  <a:pt x="323" y="1195"/>
                </a:lnTo>
                <a:lnTo>
                  <a:pt x="323" y="1195"/>
                </a:lnTo>
                <a:lnTo>
                  <a:pt x="322" y="1203"/>
                </a:lnTo>
                <a:lnTo>
                  <a:pt x="321" y="1213"/>
                </a:lnTo>
                <a:lnTo>
                  <a:pt x="321" y="1222"/>
                </a:lnTo>
                <a:lnTo>
                  <a:pt x="320" y="1228"/>
                </a:lnTo>
                <a:lnTo>
                  <a:pt x="320" y="1228"/>
                </a:lnTo>
                <a:lnTo>
                  <a:pt x="303" y="1246"/>
                </a:lnTo>
                <a:lnTo>
                  <a:pt x="293" y="1258"/>
                </a:lnTo>
                <a:lnTo>
                  <a:pt x="288" y="1264"/>
                </a:lnTo>
                <a:lnTo>
                  <a:pt x="287" y="1268"/>
                </a:lnTo>
                <a:lnTo>
                  <a:pt x="287" y="1268"/>
                </a:lnTo>
                <a:lnTo>
                  <a:pt x="287" y="1274"/>
                </a:lnTo>
                <a:lnTo>
                  <a:pt x="287" y="1278"/>
                </a:lnTo>
                <a:lnTo>
                  <a:pt x="289" y="1281"/>
                </a:lnTo>
                <a:lnTo>
                  <a:pt x="290" y="1282"/>
                </a:lnTo>
                <a:lnTo>
                  <a:pt x="290" y="1282"/>
                </a:lnTo>
                <a:lnTo>
                  <a:pt x="291" y="1284"/>
                </a:lnTo>
                <a:lnTo>
                  <a:pt x="293" y="1287"/>
                </a:lnTo>
                <a:lnTo>
                  <a:pt x="296" y="1289"/>
                </a:lnTo>
                <a:lnTo>
                  <a:pt x="299" y="1290"/>
                </a:lnTo>
                <a:lnTo>
                  <a:pt x="301" y="1290"/>
                </a:lnTo>
                <a:lnTo>
                  <a:pt x="301" y="1290"/>
                </a:lnTo>
                <a:lnTo>
                  <a:pt x="310" y="1288"/>
                </a:lnTo>
                <a:lnTo>
                  <a:pt x="322" y="1284"/>
                </a:lnTo>
                <a:lnTo>
                  <a:pt x="345" y="1275"/>
                </a:lnTo>
                <a:lnTo>
                  <a:pt x="345" y="1275"/>
                </a:lnTo>
                <a:lnTo>
                  <a:pt x="350" y="1272"/>
                </a:lnTo>
                <a:lnTo>
                  <a:pt x="357" y="1268"/>
                </a:lnTo>
                <a:lnTo>
                  <a:pt x="371" y="1256"/>
                </a:lnTo>
                <a:lnTo>
                  <a:pt x="387" y="1241"/>
                </a:lnTo>
                <a:lnTo>
                  <a:pt x="400" y="1232"/>
                </a:lnTo>
                <a:lnTo>
                  <a:pt x="400" y="1232"/>
                </a:lnTo>
                <a:lnTo>
                  <a:pt x="413" y="1225"/>
                </a:lnTo>
                <a:lnTo>
                  <a:pt x="427" y="1219"/>
                </a:lnTo>
                <a:lnTo>
                  <a:pt x="433" y="1214"/>
                </a:lnTo>
                <a:lnTo>
                  <a:pt x="439" y="1211"/>
                </a:lnTo>
                <a:lnTo>
                  <a:pt x="441" y="1205"/>
                </a:lnTo>
                <a:lnTo>
                  <a:pt x="444" y="1199"/>
                </a:lnTo>
                <a:lnTo>
                  <a:pt x="444" y="1199"/>
                </a:lnTo>
                <a:lnTo>
                  <a:pt x="445" y="1188"/>
                </a:lnTo>
                <a:lnTo>
                  <a:pt x="445" y="1181"/>
                </a:lnTo>
                <a:lnTo>
                  <a:pt x="445" y="1176"/>
                </a:lnTo>
                <a:lnTo>
                  <a:pt x="444" y="1174"/>
                </a:lnTo>
                <a:lnTo>
                  <a:pt x="444" y="1174"/>
                </a:lnTo>
                <a:lnTo>
                  <a:pt x="441" y="1171"/>
                </a:lnTo>
                <a:lnTo>
                  <a:pt x="441" y="1169"/>
                </a:lnTo>
                <a:lnTo>
                  <a:pt x="439" y="1164"/>
                </a:lnTo>
                <a:lnTo>
                  <a:pt x="429" y="1156"/>
                </a:lnTo>
                <a:lnTo>
                  <a:pt x="429" y="1156"/>
                </a:lnTo>
                <a:lnTo>
                  <a:pt x="416" y="1145"/>
                </a:lnTo>
                <a:lnTo>
                  <a:pt x="407" y="1138"/>
                </a:lnTo>
                <a:lnTo>
                  <a:pt x="400" y="1133"/>
                </a:lnTo>
                <a:lnTo>
                  <a:pt x="396" y="1130"/>
                </a:lnTo>
                <a:lnTo>
                  <a:pt x="396" y="1130"/>
                </a:lnTo>
                <a:lnTo>
                  <a:pt x="387" y="1112"/>
                </a:lnTo>
                <a:lnTo>
                  <a:pt x="368" y="1076"/>
                </a:lnTo>
                <a:lnTo>
                  <a:pt x="331" y="1007"/>
                </a:lnTo>
                <a:lnTo>
                  <a:pt x="331" y="1007"/>
                </a:lnTo>
                <a:lnTo>
                  <a:pt x="323" y="995"/>
                </a:lnTo>
                <a:lnTo>
                  <a:pt x="312" y="982"/>
                </a:lnTo>
                <a:lnTo>
                  <a:pt x="284" y="952"/>
                </a:lnTo>
                <a:lnTo>
                  <a:pt x="258" y="926"/>
                </a:lnTo>
                <a:lnTo>
                  <a:pt x="249" y="916"/>
                </a:lnTo>
                <a:lnTo>
                  <a:pt x="243" y="908"/>
                </a:lnTo>
                <a:lnTo>
                  <a:pt x="243" y="908"/>
                </a:lnTo>
                <a:lnTo>
                  <a:pt x="238" y="901"/>
                </a:lnTo>
                <a:lnTo>
                  <a:pt x="237" y="895"/>
                </a:lnTo>
                <a:lnTo>
                  <a:pt x="235" y="892"/>
                </a:lnTo>
                <a:lnTo>
                  <a:pt x="235" y="887"/>
                </a:lnTo>
                <a:lnTo>
                  <a:pt x="235" y="887"/>
                </a:lnTo>
                <a:lnTo>
                  <a:pt x="239" y="879"/>
                </a:lnTo>
                <a:lnTo>
                  <a:pt x="247" y="862"/>
                </a:lnTo>
                <a:lnTo>
                  <a:pt x="274" y="813"/>
                </a:lnTo>
                <a:lnTo>
                  <a:pt x="313" y="745"/>
                </a:lnTo>
                <a:lnTo>
                  <a:pt x="327" y="742"/>
                </a:lnTo>
                <a:lnTo>
                  <a:pt x="327" y="742"/>
                </a:lnTo>
                <a:lnTo>
                  <a:pt x="333" y="730"/>
                </a:lnTo>
                <a:lnTo>
                  <a:pt x="347" y="704"/>
                </a:lnTo>
                <a:lnTo>
                  <a:pt x="354" y="688"/>
                </a:lnTo>
                <a:lnTo>
                  <a:pt x="362" y="672"/>
                </a:lnTo>
                <a:lnTo>
                  <a:pt x="365" y="656"/>
                </a:lnTo>
                <a:lnTo>
                  <a:pt x="366" y="649"/>
                </a:lnTo>
                <a:lnTo>
                  <a:pt x="366" y="643"/>
                </a:lnTo>
                <a:lnTo>
                  <a:pt x="366" y="643"/>
                </a:lnTo>
                <a:lnTo>
                  <a:pt x="365" y="633"/>
                </a:lnTo>
                <a:lnTo>
                  <a:pt x="364" y="619"/>
                </a:lnTo>
                <a:lnTo>
                  <a:pt x="358" y="594"/>
                </a:lnTo>
                <a:lnTo>
                  <a:pt x="348" y="564"/>
                </a:lnTo>
                <a:lnTo>
                  <a:pt x="348" y="564"/>
                </a:lnTo>
                <a:lnTo>
                  <a:pt x="348" y="561"/>
                </a:lnTo>
                <a:lnTo>
                  <a:pt x="351" y="560"/>
                </a:lnTo>
                <a:lnTo>
                  <a:pt x="356" y="556"/>
                </a:lnTo>
                <a:lnTo>
                  <a:pt x="363" y="553"/>
                </a:lnTo>
                <a:lnTo>
                  <a:pt x="363" y="553"/>
                </a:lnTo>
                <a:lnTo>
                  <a:pt x="363" y="434"/>
                </a:lnTo>
                <a:lnTo>
                  <a:pt x="362" y="352"/>
                </a:lnTo>
                <a:lnTo>
                  <a:pt x="360" y="322"/>
                </a:lnTo>
                <a:lnTo>
                  <a:pt x="359" y="310"/>
                </a:lnTo>
                <a:lnTo>
                  <a:pt x="359" y="310"/>
                </a:lnTo>
                <a:lnTo>
                  <a:pt x="338" y="234"/>
                </a:lnTo>
                <a:lnTo>
                  <a:pt x="338" y="234"/>
                </a:lnTo>
                <a:lnTo>
                  <a:pt x="340" y="233"/>
                </a:lnTo>
                <a:lnTo>
                  <a:pt x="343" y="230"/>
                </a:lnTo>
                <a:lnTo>
                  <a:pt x="346" y="226"/>
                </a:lnTo>
                <a:lnTo>
                  <a:pt x="348" y="221"/>
                </a:lnTo>
                <a:lnTo>
                  <a:pt x="352" y="213"/>
                </a:lnTo>
                <a:lnTo>
                  <a:pt x="354" y="201"/>
                </a:lnTo>
                <a:lnTo>
                  <a:pt x="356" y="186"/>
                </a:lnTo>
                <a:lnTo>
                  <a:pt x="356" y="186"/>
                </a:lnTo>
                <a:lnTo>
                  <a:pt x="357" y="171"/>
                </a:lnTo>
                <a:lnTo>
                  <a:pt x="357" y="158"/>
                </a:lnTo>
                <a:lnTo>
                  <a:pt x="356" y="147"/>
                </a:lnTo>
                <a:lnTo>
                  <a:pt x="354" y="139"/>
                </a:lnTo>
                <a:lnTo>
                  <a:pt x="352" y="132"/>
                </a:lnTo>
                <a:lnTo>
                  <a:pt x="350" y="126"/>
                </a:lnTo>
                <a:lnTo>
                  <a:pt x="347" y="121"/>
                </a:lnTo>
                <a:lnTo>
                  <a:pt x="345" y="117"/>
                </a:lnTo>
                <a:lnTo>
                  <a:pt x="345" y="117"/>
                </a:lnTo>
                <a:lnTo>
                  <a:pt x="335" y="109"/>
                </a:lnTo>
                <a:lnTo>
                  <a:pt x="322" y="98"/>
                </a:lnTo>
                <a:lnTo>
                  <a:pt x="304" y="85"/>
                </a:lnTo>
                <a:lnTo>
                  <a:pt x="304" y="85"/>
                </a:lnTo>
                <a:lnTo>
                  <a:pt x="304" y="77"/>
                </a:lnTo>
                <a:lnTo>
                  <a:pt x="304" y="70"/>
                </a:lnTo>
                <a:lnTo>
                  <a:pt x="303" y="60"/>
                </a:lnTo>
                <a:lnTo>
                  <a:pt x="300" y="48"/>
                </a:lnTo>
                <a:lnTo>
                  <a:pt x="295" y="38"/>
                </a:lnTo>
                <a:lnTo>
                  <a:pt x="289" y="26"/>
                </a:lnTo>
                <a:lnTo>
                  <a:pt x="284" y="21"/>
                </a:lnTo>
                <a:lnTo>
                  <a:pt x="279" y="16"/>
                </a:lnTo>
                <a:lnTo>
                  <a:pt x="279" y="16"/>
                </a:lnTo>
                <a:lnTo>
                  <a:pt x="269" y="8"/>
                </a:lnTo>
                <a:lnTo>
                  <a:pt x="258" y="3"/>
                </a:lnTo>
                <a:lnTo>
                  <a:pt x="247" y="0"/>
                </a:lnTo>
                <a:lnTo>
                  <a:pt x="238" y="0"/>
                </a:lnTo>
                <a:lnTo>
                  <a:pt x="228" y="0"/>
                </a:lnTo>
                <a:lnTo>
                  <a:pt x="220" y="2"/>
                </a:lnTo>
                <a:lnTo>
                  <a:pt x="210" y="4"/>
                </a:lnTo>
                <a:lnTo>
                  <a:pt x="210" y="4"/>
                </a:lnTo>
                <a:lnTo>
                  <a:pt x="191" y="12"/>
                </a:lnTo>
                <a:lnTo>
                  <a:pt x="191" y="12"/>
                </a:lnTo>
                <a:close/>
                <a:moveTo>
                  <a:pt x="294" y="117"/>
                </a:moveTo>
                <a:lnTo>
                  <a:pt x="301" y="121"/>
                </a:lnTo>
                <a:lnTo>
                  <a:pt x="301" y="121"/>
                </a:lnTo>
                <a:lnTo>
                  <a:pt x="301" y="128"/>
                </a:lnTo>
                <a:lnTo>
                  <a:pt x="297" y="146"/>
                </a:lnTo>
                <a:lnTo>
                  <a:pt x="297" y="146"/>
                </a:lnTo>
                <a:lnTo>
                  <a:pt x="293" y="165"/>
                </a:lnTo>
                <a:lnTo>
                  <a:pt x="290" y="172"/>
                </a:lnTo>
                <a:lnTo>
                  <a:pt x="279" y="150"/>
                </a:lnTo>
                <a:lnTo>
                  <a:pt x="279" y="150"/>
                </a:lnTo>
                <a:lnTo>
                  <a:pt x="281" y="146"/>
                </a:lnTo>
                <a:lnTo>
                  <a:pt x="283" y="141"/>
                </a:lnTo>
                <a:lnTo>
                  <a:pt x="287" y="135"/>
                </a:lnTo>
                <a:lnTo>
                  <a:pt x="287" y="135"/>
                </a:lnTo>
                <a:lnTo>
                  <a:pt x="290" y="129"/>
                </a:lnTo>
                <a:lnTo>
                  <a:pt x="293" y="123"/>
                </a:lnTo>
                <a:lnTo>
                  <a:pt x="294" y="117"/>
                </a:lnTo>
                <a:lnTo>
                  <a:pt x="294" y="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3C4F25D-6778-4B42-A0BF-AC5E8E1C6FBF}"/>
              </a:ext>
            </a:extLst>
          </p:cNvPr>
          <p:cNvSpPr>
            <a:spLocks/>
          </p:cNvSpPr>
          <p:nvPr/>
        </p:nvSpPr>
        <p:spPr bwMode="auto">
          <a:xfrm>
            <a:off x="903805" y="2736503"/>
            <a:ext cx="807135" cy="1675682"/>
          </a:xfrm>
          <a:custGeom>
            <a:avLst/>
            <a:gdLst>
              <a:gd name="T0" fmla="*/ 315 w 644"/>
              <a:gd name="T1" fmla="*/ 0 h 1337"/>
              <a:gd name="T2" fmla="*/ 252 w 644"/>
              <a:gd name="T3" fmla="*/ 38 h 1337"/>
              <a:gd name="T4" fmla="*/ 213 w 644"/>
              <a:gd name="T5" fmla="*/ 139 h 1337"/>
              <a:gd name="T6" fmla="*/ 180 w 644"/>
              <a:gd name="T7" fmla="*/ 218 h 1337"/>
              <a:gd name="T8" fmla="*/ 155 w 644"/>
              <a:gd name="T9" fmla="*/ 357 h 1337"/>
              <a:gd name="T10" fmla="*/ 50 w 644"/>
              <a:gd name="T11" fmla="*/ 635 h 1337"/>
              <a:gd name="T12" fmla="*/ 33 w 644"/>
              <a:gd name="T13" fmla="*/ 688 h 1337"/>
              <a:gd name="T14" fmla="*/ 39 w 644"/>
              <a:gd name="T15" fmla="*/ 726 h 1337"/>
              <a:gd name="T16" fmla="*/ 70 w 644"/>
              <a:gd name="T17" fmla="*/ 742 h 1337"/>
              <a:gd name="T18" fmla="*/ 101 w 644"/>
              <a:gd name="T19" fmla="*/ 701 h 1337"/>
              <a:gd name="T20" fmla="*/ 218 w 644"/>
              <a:gd name="T21" fmla="*/ 508 h 1337"/>
              <a:gd name="T22" fmla="*/ 181 w 644"/>
              <a:gd name="T23" fmla="*/ 671 h 1337"/>
              <a:gd name="T24" fmla="*/ 207 w 644"/>
              <a:gd name="T25" fmla="*/ 701 h 1337"/>
              <a:gd name="T26" fmla="*/ 192 w 644"/>
              <a:gd name="T27" fmla="*/ 778 h 1337"/>
              <a:gd name="T28" fmla="*/ 159 w 644"/>
              <a:gd name="T29" fmla="*/ 899 h 1337"/>
              <a:gd name="T30" fmla="*/ 18 w 644"/>
              <a:gd name="T31" fmla="*/ 1172 h 1337"/>
              <a:gd name="T32" fmla="*/ 2 w 644"/>
              <a:gd name="T33" fmla="*/ 1205 h 1337"/>
              <a:gd name="T34" fmla="*/ 2 w 644"/>
              <a:gd name="T35" fmla="*/ 1255 h 1337"/>
              <a:gd name="T36" fmla="*/ 21 w 644"/>
              <a:gd name="T37" fmla="*/ 1293 h 1337"/>
              <a:gd name="T38" fmla="*/ 119 w 644"/>
              <a:gd name="T39" fmla="*/ 1306 h 1337"/>
              <a:gd name="T40" fmla="*/ 189 w 644"/>
              <a:gd name="T41" fmla="*/ 1306 h 1337"/>
              <a:gd name="T42" fmla="*/ 198 w 644"/>
              <a:gd name="T43" fmla="*/ 1283 h 1337"/>
              <a:gd name="T44" fmla="*/ 165 w 644"/>
              <a:gd name="T45" fmla="*/ 1269 h 1337"/>
              <a:gd name="T46" fmla="*/ 130 w 644"/>
              <a:gd name="T47" fmla="*/ 1230 h 1337"/>
              <a:gd name="T48" fmla="*/ 198 w 644"/>
              <a:gd name="T49" fmla="*/ 1137 h 1337"/>
              <a:gd name="T50" fmla="*/ 321 w 644"/>
              <a:gd name="T51" fmla="*/ 1022 h 1337"/>
              <a:gd name="T52" fmla="*/ 418 w 644"/>
              <a:gd name="T53" fmla="*/ 1226 h 1337"/>
              <a:gd name="T54" fmla="*/ 449 w 644"/>
              <a:gd name="T55" fmla="*/ 1294 h 1337"/>
              <a:gd name="T56" fmla="*/ 477 w 644"/>
              <a:gd name="T57" fmla="*/ 1332 h 1337"/>
              <a:gd name="T58" fmla="*/ 526 w 644"/>
              <a:gd name="T59" fmla="*/ 1330 h 1337"/>
              <a:gd name="T60" fmla="*/ 619 w 644"/>
              <a:gd name="T61" fmla="*/ 1280 h 1337"/>
              <a:gd name="T62" fmla="*/ 642 w 644"/>
              <a:gd name="T63" fmla="*/ 1244 h 1337"/>
              <a:gd name="T64" fmla="*/ 582 w 644"/>
              <a:gd name="T65" fmla="*/ 1243 h 1337"/>
              <a:gd name="T66" fmla="*/ 553 w 644"/>
              <a:gd name="T67" fmla="*/ 1228 h 1337"/>
              <a:gd name="T68" fmla="*/ 495 w 644"/>
              <a:gd name="T69" fmla="*/ 1147 h 1337"/>
              <a:gd name="T70" fmla="*/ 418 w 644"/>
              <a:gd name="T71" fmla="*/ 936 h 1337"/>
              <a:gd name="T72" fmla="*/ 428 w 644"/>
              <a:gd name="T73" fmla="*/ 845 h 1337"/>
              <a:gd name="T74" fmla="*/ 503 w 644"/>
              <a:gd name="T75" fmla="*/ 826 h 1337"/>
              <a:gd name="T76" fmla="*/ 527 w 644"/>
              <a:gd name="T77" fmla="*/ 787 h 1337"/>
              <a:gd name="T78" fmla="*/ 487 w 644"/>
              <a:gd name="T79" fmla="*/ 692 h 1337"/>
              <a:gd name="T80" fmla="*/ 455 w 644"/>
              <a:gd name="T81" fmla="*/ 625 h 1337"/>
              <a:gd name="T82" fmla="*/ 513 w 644"/>
              <a:gd name="T83" fmla="*/ 613 h 1337"/>
              <a:gd name="T84" fmla="*/ 552 w 644"/>
              <a:gd name="T85" fmla="*/ 648 h 1337"/>
              <a:gd name="T86" fmla="*/ 562 w 644"/>
              <a:gd name="T87" fmla="*/ 676 h 1337"/>
              <a:gd name="T88" fmla="*/ 600 w 644"/>
              <a:gd name="T89" fmla="*/ 664 h 1337"/>
              <a:gd name="T90" fmla="*/ 604 w 644"/>
              <a:gd name="T91" fmla="*/ 625 h 1337"/>
              <a:gd name="T92" fmla="*/ 541 w 644"/>
              <a:gd name="T93" fmla="*/ 573 h 1337"/>
              <a:gd name="T94" fmla="*/ 462 w 644"/>
              <a:gd name="T95" fmla="*/ 522 h 1337"/>
              <a:gd name="T96" fmla="*/ 414 w 644"/>
              <a:gd name="T97" fmla="*/ 422 h 1337"/>
              <a:gd name="T98" fmla="*/ 395 w 644"/>
              <a:gd name="T99" fmla="*/ 324 h 1337"/>
              <a:gd name="T100" fmla="*/ 375 w 644"/>
              <a:gd name="T101" fmla="*/ 263 h 1337"/>
              <a:gd name="T102" fmla="*/ 371 w 644"/>
              <a:gd name="T103" fmla="*/ 228 h 1337"/>
              <a:gd name="T104" fmla="*/ 399 w 644"/>
              <a:gd name="T105" fmla="*/ 183 h 1337"/>
              <a:gd name="T106" fmla="*/ 418 w 644"/>
              <a:gd name="T107" fmla="*/ 135 h 1337"/>
              <a:gd name="T108" fmla="*/ 433 w 644"/>
              <a:gd name="T109" fmla="*/ 117 h 1337"/>
              <a:gd name="T110" fmla="*/ 407 w 644"/>
              <a:gd name="T111" fmla="*/ 87 h 1337"/>
              <a:gd name="T112" fmla="*/ 407 w 644"/>
              <a:gd name="T113" fmla="*/ 32 h 1337"/>
              <a:gd name="T114" fmla="*/ 386 w 644"/>
              <a:gd name="T115" fmla="*/ 7 h 1337"/>
              <a:gd name="T116" fmla="*/ 338 w 644"/>
              <a:gd name="T117" fmla="*/ 11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4" h="1337">
                <a:moveTo>
                  <a:pt x="338" y="11"/>
                </a:moveTo>
                <a:lnTo>
                  <a:pt x="338" y="11"/>
                </a:lnTo>
                <a:lnTo>
                  <a:pt x="337" y="8"/>
                </a:lnTo>
                <a:lnTo>
                  <a:pt x="333" y="6"/>
                </a:lnTo>
                <a:lnTo>
                  <a:pt x="328" y="4"/>
                </a:lnTo>
                <a:lnTo>
                  <a:pt x="322" y="1"/>
                </a:lnTo>
                <a:lnTo>
                  <a:pt x="315" y="0"/>
                </a:lnTo>
                <a:lnTo>
                  <a:pt x="306" y="1"/>
                </a:lnTo>
                <a:lnTo>
                  <a:pt x="295" y="4"/>
                </a:lnTo>
                <a:lnTo>
                  <a:pt x="283" y="11"/>
                </a:lnTo>
                <a:lnTo>
                  <a:pt x="283" y="11"/>
                </a:lnTo>
                <a:lnTo>
                  <a:pt x="271" y="19"/>
                </a:lnTo>
                <a:lnTo>
                  <a:pt x="261" y="29"/>
                </a:lnTo>
                <a:lnTo>
                  <a:pt x="252" y="38"/>
                </a:lnTo>
                <a:lnTo>
                  <a:pt x="245" y="49"/>
                </a:lnTo>
                <a:lnTo>
                  <a:pt x="238" y="60"/>
                </a:lnTo>
                <a:lnTo>
                  <a:pt x="233" y="70"/>
                </a:lnTo>
                <a:lnTo>
                  <a:pt x="228" y="82"/>
                </a:lnTo>
                <a:lnTo>
                  <a:pt x="225" y="94"/>
                </a:lnTo>
                <a:lnTo>
                  <a:pt x="225" y="94"/>
                </a:lnTo>
                <a:lnTo>
                  <a:pt x="213" y="139"/>
                </a:lnTo>
                <a:lnTo>
                  <a:pt x="207" y="158"/>
                </a:lnTo>
                <a:lnTo>
                  <a:pt x="203" y="167"/>
                </a:lnTo>
                <a:lnTo>
                  <a:pt x="200" y="174"/>
                </a:lnTo>
                <a:lnTo>
                  <a:pt x="200" y="174"/>
                </a:lnTo>
                <a:lnTo>
                  <a:pt x="192" y="188"/>
                </a:lnTo>
                <a:lnTo>
                  <a:pt x="186" y="203"/>
                </a:lnTo>
                <a:lnTo>
                  <a:pt x="180" y="218"/>
                </a:lnTo>
                <a:lnTo>
                  <a:pt x="177" y="228"/>
                </a:lnTo>
                <a:lnTo>
                  <a:pt x="177" y="228"/>
                </a:lnTo>
                <a:lnTo>
                  <a:pt x="177" y="238"/>
                </a:lnTo>
                <a:lnTo>
                  <a:pt x="178" y="249"/>
                </a:lnTo>
                <a:lnTo>
                  <a:pt x="181" y="261"/>
                </a:lnTo>
                <a:lnTo>
                  <a:pt x="181" y="261"/>
                </a:lnTo>
                <a:lnTo>
                  <a:pt x="155" y="357"/>
                </a:lnTo>
                <a:lnTo>
                  <a:pt x="134" y="432"/>
                </a:lnTo>
                <a:lnTo>
                  <a:pt x="119" y="483"/>
                </a:lnTo>
                <a:lnTo>
                  <a:pt x="119" y="483"/>
                </a:lnTo>
                <a:lnTo>
                  <a:pt x="113" y="500"/>
                </a:lnTo>
                <a:lnTo>
                  <a:pt x="104" y="522"/>
                </a:lnTo>
                <a:lnTo>
                  <a:pt x="80" y="573"/>
                </a:lnTo>
                <a:lnTo>
                  <a:pt x="50" y="635"/>
                </a:lnTo>
                <a:lnTo>
                  <a:pt x="64" y="639"/>
                </a:lnTo>
                <a:lnTo>
                  <a:pt x="64" y="639"/>
                </a:lnTo>
                <a:lnTo>
                  <a:pt x="60" y="645"/>
                </a:lnTo>
                <a:lnTo>
                  <a:pt x="49" y="659"/>
                </a:lnTo>
                <a:lnTo>
                  <a:pt x="43" y="669"/>
                </a:lnTo>
                <a:lnTo>
                  <a:pt x="38" y="678"/>
                </a:lnTo>
                <a:lnTo>
                  <a:pt x="33" y="688"/>
                </a:lnTo>
                <a:lnTo>
                  <a:pt x="32" y="697"/>
                </a:lnTo>
                <a:lnTo>
                  <a:pt x="32" y="697"/>
                </a:lnTo>
                <a:lnTo>
                  <a:pt x="32" y="704"/>
                </a:lnTo>
                <a:lnTo>
                  <a:pt x="32" y="710"/>
                </a:lnTo>
                <a:lnTo>
                  <a:pt x="35" y="720"/>
                </a:lnTo>
                <a:lnTo>
                  <a:pt x="38" y="724"/>
                </a:lnTo>
                <a:lnTo>
                  <a:pt x="39" y="726"/>
                </a:lnTo>
                <a:lnTo>
                  <a:pt x="61" y="736"/>
                </a:lnTo>
                <a:lnTo>
                  <a:pt x="61" y="736"/>
                </a:lnTo>
                <a:lnTo>
                  <a:pt x="62" y="739"/>
                </a:lnTo>
                <a:lnTo>
                  <a:pt x="65" y="742"/>
                </a:lnTo>
                <a:lnTo>
                  <a:pt x="67" y="743"/>
                </a:lnTo>
                <a:lnTo>
                  <a:pt x="69" y="743"/>
                </a:lnTo>
                <a:lnTo>
                  <a:pt x="70" y="742"/>
                </a:lnTo>
                <a:lnTo>
                  <a:pt x="71" y="740"/>
                </a:lnTo>
                <a:lnTo>
                  <a:pt x="80" y="722"/>
                </a:lnTo>
                <a:lnTo>
                  <a:pt x="80" y="722"/>
                </a:lnTo>
                <a:lnTo>
                  <a:pt x="89" y="714"/>
                </a:lnTo>
                <a:lnTo>
                  <a:pt x="96" y="707"/>
                </a:lnTo>
                <a:lnTo>
                  <a:pt x="100" y="703"/>
                </a:lnTo>
                <a:lnTo>
                  <a:pt x="101" y="701"/>
                </a:lnTo>
                <a:lnTo>
                  <a:pt x="101" y="701"/>
                </a:lnTo>
                <a:lnTo>
                  <a:pt x="105" y="689"/>
                </a:lnTo>
                <a:lnTo>
                  <a:pt x="108" y="678"/>
                </a:lnTo>
                <a:lnTo>
                  <a:pt x="108" y="678"/>
                </a:lnTo>
                <a:lnTo>
                  <a:pt x="112" y="664"/>
                </a:lnTo>
                <a:lnTo>
                  <a:pt x="130" y="664"/>
                </a:lnTo>
                <a:lnTo>
                  <a:pt x="218" y="508"/>
                </a:lnTo>
                <a:lnTo>
                  <a:pt x="218" y="508"/>
                </a:lnTo>
                <a:lnTo>
                  <a:pt x="203" y="572"/>
                </a:lnTo>
                <a:lnTo>
                  <a:pt x="193" y="620"/>
                </a:lnTo>
                <a:lnTo>
                  <a:pt x="184" y="650"/>
                </a:lnTo>
                <a:lnTo>
                  <a:pt x="184" y="650"/>
                </a:lnTo>
                <a:lnTo>
                  <a:pt x="182" y="661"/>
                </a:lnTo>
                <a:lnTo>
                  <a:pt x="181" y="671"/>
                </a:lnTo>
                <a:lnTo>
                  <a:pt x="182" y="678"/>
                </a:lnTo>
                <a:lnTo>
                  <a:pt x="183" y="680"/>
                </a:lnTo>
                <a:lnTo>
                  <a:pt x="184" y="682"/>
                </a:lnTo>
                <a:lnTo>
                  <a:pt x="184" y="682"/>
                </a:lnTo>
                <a:lnTo>
                  <a:pt x="198" y="692"/>
                </a:lnTo>
                <a:lnTo>
                  <a:pt x="207" y="701"/>
                </a:lnTo>
                <a:lnTo>
                  <a:pt x="207" y="701"/>
                </a:lnTo>
                <a:lnTo>
                  <a:pt x="203" y="727"/>
                </a:lnTo>
                <a:lnTo>
                  <a:pt x="200" y="746"/>
                </a:lnTo>
                <a:lnTo>
                  <a:pt x="198" y="754"/>
                </a:lnTo>
                <a:lnTo>
                  <a:pt x="196" y="758"/>
                </a:lnTo>
                <a:lnTo>
                  <a:pt x="196" y="758"/>
                </a:lnTo>
                <a:lnTo>
                  <a:pt x="194" y="765"/>
                </a:lnTo>
                <a:lnTo>
                  <a:pt x="192" y="778"/>
                </a:lnTo>
                <a:lnTo>
                  <a:pt x="184" y="817"/>
                </a:lnTo>
                <a:lnTo>
                  <a:pt x="180" y="840"/>
                </a:lnTo>
                <a:lnTo>
                  <a:pt x="174" y="862"/>
                </a:lnTo>
                <a:lnTo>
                  <a:pt x="168" y="883"/>
                </a:lnTo>
                <a:lnTo>
                  <a:pt x="163" y="892"/>
                </a:lnTo>
                <a:lnTo>
                  <a:pt x="159" y="899"/>
                </a:lnTo>
                <a:lnTo>
                  <a:pt x="159" y="899"/>
                </a:lnTo>
                <a:lnTo>
                  <a:pt x="146" y="922"/>
                </a:lnTo>
                <a:lnTo>
                  <a:pt x="129" y="958"/>
                </a:lnTo>
                <a:lnTo>
                  <a:pt x="82" y="1048"/>
                </a:lnTo>
                <a:lnTo>
                  <a:pt x="39" y="1131"/>
                </a:lnTo>
                <a:lnTo>
                  <a:pt x="25" y="1160"/>
                </a:lnTo>
                <a:lnTo>
                  <a:pt x="18" y="1172"/>
                </a:lnTo>
                <a:lnTo>
                  <a:pt x="18" y="1172"/>
                </a:lnTo>
                <a:lnTo>
                  <a:pt x="11" y="1179"/>
                </a:lnTo>
                <a:lnTo>
                  <a:pt x="4" y="1186"/>
                </a:lnTo>
                <a:lnTo>
                  <a:pt x="1" y="1191"/>
                </a:lnTo>
                <a:lnTo>
                  <a:pt x="0" y="1195"/>
                </a:lnTo>
                <a:lnTo>
                  <a:pt x="0" y="1200"/>
                </a:lnTo>
                <a:lnTo>
                  <a:pt x="2" y="1205"/>
                </a:lnTo>
                <a:lnTo>
                  <a:pt x="2" y="1205"/>
                </a:lnTo>
                <a:lnTo>
                  <a:pt x="5" y="1210"/>
                </a:lnTo>
                <a:lnTo>
                  <a:pt x="6" y="1216"/>
                </a:lnTo>
                <a:lnTo>
                  <a:pt x="7" y="1222"/>
                </a:lnTo>
                <a:lnTo>
                  <a:pt x="6" y="1228"/>
                </a:lnTo>
                <a:lnTo>
                  <a:pt x="4" y="1242"/>
                </a:lnTo>
                <a:lnTo>
                  <a:pt x="2" y="1255"/>
                </a:lnTo>
                <a:lnTo>
                  <a:pt x="2" y="1255"/>
                </a:lnTo>
                <a:lnTo>
                  <a:pt x="4" y="1262"/>
                </a:lnTo>
                <a:lnTo>
                  <a:pt x="5" y="1268"/>
                </a:lnTo>
                <a:lnTo>
                  <a:pt x="8" y="1279"/>
                </a:lnTo>
                <a:lnTo>
                  <a:pt x="13" y="1287"/>
                </a:lnTo>
                <a:lnTo>
                  <a:pt x="18" y="1292"/>
                </a:lnTo>
                <a:lnTo>
                  <a:pt x="18" y="1292"/>
                </a:lnTo>
                <a:lnTo>
                  <a:pt x="21" y="1293"/>
                </a:lnTo>
                <a:lnTo>
                  <a:pt x="27" y="1294"/>
                </a:lnTo>
                <a:lnTo>
                  <a:pt x="45" y="1297"/>
                </a:lnTo>
                <a:lnTo>
                  <a:pt x="68" y="1299"/>
                </a:lnTo>
                <a:lnTo>
                  <a:pt x="68" y="1299"/>
                </a:lnTo>
                <a:lnTo>
                  <a:pt x="87" y="1300"/>
                </a:lnTo>
                <a:lnTo>
                  <a:pt x="104" y="1303"/>
                </a:lnTo>
                <a:lnTo>
                  <a:pt x="119" y="1306"/>
                </a:lnTo>
                <a:lnTo>
                  <a:pt x="119" y="1306"/>
                </a:lnTo>
                <a:lnTo>
                  <a:pt x="129" y="1308"/>
                </a:lnTo>
                <a:lnTo>
                  <a:pt x="139" y="1310"/>
                </a:lnTo>
                <a:lnTo>
                  <a:pt x="152" y="1311"/>
                </a:lnTo>
                <a:lnTo>
                  <a:pt x="167" y="1311"/>
                </a:lnTo>
                <a:lnTo>
                  <a:pt x="178" y="1310"/>
                </a:lnTo>
                <a:lnTo>
                  <a:pt x="189" y="1306"/>
                </a:lnTo>
                <a:lnTo>
                  <a:pt x="194" y="1305"/>
                </a:lnTo>
                <a:lnTo>
                  <a:pt x="196" y="1301"/>
                </a:lnTo>
                <a:lnTo>
                  <a:pt x="199" y="1299"/>
                </a:lnTo>
                <a:lnTo>
                  <a:pt x="200" y="1295"/>
                </a:lnTo>
                <a:lnTo>
                  <a:pt x="200" y="1295"/>
                </a:lnTo>
                <a:lnTo>
                  <a:pt x="199" y="1288"/>
                </a:lnTo>
                <a:lnTo>
                  <a:pt x="198" y="1283"/>
                </a:lnTo>
                <a:lnTo>
                  <a:pt x="195" y="1279"/>
                </a:lnTo>
                <a:lnTo>
                  <a:pt x="192" y="1276"/>
                </a:lnTo>
                <a:lnTo>
                  <a:pt x="188" y="1274"/>
                </a:lnTo>
                <a:lnTo>
                  <a:pt x="184" y="1272"/>
                </a:lnTo>
                <a:lnTo>
                  <a:pt x="174" y="1270"/>
                </a:lnTo>
                <a:lnTo>
                  <a:pt x="174" y="1270"/>
                </a:lnTo>
                <a:lnTo>
                  <a:pt x="165" y="1269"/>
                </a:lnTo>
                <a:lnTo>
                  <a:pt x="158" y="1267"/>
                </a:lnTo>
                <a:lnTo>
                  <a:pt x="153" y="1264"/>
                </a:lnTo>
                <a:lnTo>
                  <a:pt x="149" y="1260"/>
                </a:lnTo>
                <a:lnTo>
                  <a:pt x="149" y="1260"/>
                </a:lnTo>
                <a:lnTo>
                  <a:pt x="143" y="1250"/>
                </a:lnTo>
                <a:lnTo>
                  <a:pt x="137" y="1241"/>
                </a:lnTo>
                <a:lnTo>
                  <a:pt x="130" y="1230"/>
                </a:lnTo>
                <a:lnTo>
                  <a:pt x="149" y="1226"/>
                </a:lnTo>
                <a:lnTo>
                  <a:pt x="149" y="1226"/>
                </a:lnTo>
                <a:lnTo>
                  <a:pt x="156" y="1216"/>
                </a:lnTo>
                <a:lnTo>
                  <a:pt x="171" y="1188"/>
                </a:lnTo>
                <a:lnTo>
                  <a:pt x="181" y="1172"/>
                </a:lnTo>
                <a:lnTo>
                  <a:pt x="190" y="1154"/>
                </a:lnTo>
                <a:lnTo>
                  <a:pt x="198" y="1137"/>
                </a:lnTo>
                <a:lnTo>
                  <a:pt x="203" y="1122"/>
                </a:lnTo>
                <a:lnTo>
                  <a:pt x="203" y="1122"/>
                </a:lnTo>
                <a:lnTo>
                  <a:pt x="219" y="1073"/>
                </a:lnTo>
                <a:lnTo>
                  <a:pt x="244" y="1005"/>
                </a:lnTo>
                <a:lnTo>
                  <a:pt x="276" y="918"/>
                </a:lnTo>
                <a:lnTo>
                  <a:pt x="276" y="918"/>
                </a:lnTo>
                <a:lnTo>
                  <a:pt x="321" y="1022"/>
                </a:lnTo>
                <a:lnTo>
                  <a:pt x="356" y="1103"/>
                </a:lnTo>
                <a:lnTo>
                  <a:pt x="369" y="1135"/>
                </a:lnTo>
                <a:lnTo>
                  <a:pt x="378" y="1157"/>
                </a:lnTo>
                <a:lnTo>
                  <a:pt x="378" y="1157"/>
                </a:lnTo>
                <a:lnTo>
                  <a:pt x="386" y="1174"/>
                </a:lnTo>
                <a:lnTo>
                  <a:pt x="395" y="1192"/>
                </a:lnTo>
                <a:lnTo>
                  <a:pt x="418" y="1226"/>
                </a:lnTo>
                <a:lnTo>
                  <a:pt x="430" y="1243"/>
                </a:lnTo>
                <a:lnTo>
                  <a:pt x="438" y="1259"/>
                </a:lnTo>
                <a:lnTo>
                  <a:pt x="445" y="1272"/>
                </a:lnTo>
                <a:lnTo>
                  <a:pt x="446" y="1276"/>
                </a:lnTo>
                <a:lnTo>
                  <a:pt x="447" y="1281"/>
                </a:lnTo>
                <a:lnTo>
                  <a:pt x="447" y="1281"/>
                </a:lnTo>
                <a:lnTo>
                  <a:pt x="449" y="1294"/>
                </a:lnTo>
                <a:lnTo>
                  <a:pt x="451" y="1304"/>
                </a:lnTo>
                <a:lnTo>
                  <a:pt x="453" y="1308"/>
                </a:lnTo>
                <a:lnTo>
                  <a:pt x="455" y="1310"/>
                </a:lnTo>
                <a:lnTo>
                  <a:pt x="469" y="1324"/>
                </a:lnTo>
                <a:lnTo>
                  <a:pt x="469" y="1324"/>
                </a:lnTo>
                <a:lnTo>
                  <a:pt x="475" y="1330"/>
                </a:lnTo>
                <a:lnTo>
                  <a:pt x="477" y="1332"/>
                </a:lnTo>
                <a:lnTo>
                  <a:pt x="481" y="1335"/>
                </a:lnTo>
                <a:lnTo>
                  <a:pt x="484" y="1336"/>
                </a:lnTo>
                <a:lnTo>
                  <a:pt x="490" y="1337"/>
                </a:lnTo>
                <a:lnTo>
                  <a:pt x="497" y="1337"/>
                </a:lnTo>
                <a:lnTo>
                  <a:pt x="506" y="1336"/>
                </a:lnTo>
                <a:lnTo>
                  <a:pt x="506" y="1336"/>
                </a:lnTo>
                <a:lnTo>
                  <a:pt x="526" y="1330"/>
                </a:lnTo>
                <a:lnTo>
                  <a:pt x="547" y="1324"/>
                </a:lnTo>
                <a:lnTo>
                  <a:pt x="568" y="1317"/>
                </a:lnTo>
                <a:lnTo>
                  <a:pt x="582" y="1310"/>
                </a:lnTo>
                <a:lnTo>
                  <a:pt x="582" y="1310"/>
                </a:lnTo>
                <a:lnTo>
                  <a:pt x="589" y="1306"/>
                </a:lnTo>
                <a:lnTo>
                  <a:pt x="598" y="1299"/>
                </a:lnTo>
                <a:lnTo>
                  <a:pt x="619" y="1280"/>
                </a:lnTo>
                <a:lnTo>
                  <a:pt x="629" y="1270"/>
                </a:lnTo>
                <a:lnTo>
                  <a:pt x="637" y="1261"/>
                </a:lnTo>
                <a:lnTo>
                  <a:pt x="642" y="1254"/>
                </a:lnTo>
                <a:lnTo>
                  <a:pt x="644" y="1250"/>
                </a:lnTo>
                <a:lnTo>
                  <a:pt x="644" y="1248"/>
                </a:lnTo>
                <a:lnTo>
                  <a:pt x="644" y="1248"/>
                </a:lnTo>
                <a:lnTo>
                  <a:pt x="642" y="1244"/>
                </a:lnTo>
                <a:lnTo>
                  <a:pt x="639" y="1242"/>
                </a:lnTo>
                <a:lnTo>
                  <a:pt x="635" y="1241"/>
                </a:lnTo>
                <a:lnTo>
                  <a:pt x="631" y="1239"/>
                </a:lnTo>
                <a:lnTo>
                  <a:pt x="619" y="1239"/>
                </a:lnTo>
                <a:lnTo>
                  <a:pt x="608" y="1241"/>
                </a:lnTo>
                <a:lnTo>
                  <a:pt x="608" y="1241"/>
                </a:lnTo>
                <a:lnTo>
                  <a:pt x="582" y="1243"/>
                </a:lnTo>
                <a:lnTo>
                  <a:pt x="568" y="1244"/>
                </a:lnTo>
                <a:lnTo>
                  <a:pt x="568" y="1244"/>
                </a:lnTo>
                <a:lnTo>
                  <a:pt x="564" y="1238"/>
                </a:lnTo>
                <a:lnTo>
                  <a:pt x="560" y="1234"/>
                </a:lnTo>
                <a:lnTo>
                  <a:pt x="557" y="1230"/>
                </a:lnTo>
                <a:lnTo>
                  <a:pt x="557" y="1230"/>
                </a:lnTo>
                <a:lnTo>
                  <a:pt x="553" y="1228"/>
                </a:lnTo>
                <a:lnTo>
                  <a:pt x="546" y="1222"/>
                </a:lnTo>
                <a:lnTo>
                  <a:pt x="538" y="1213"/>
                </a:lnTo>
                <a:lnTo>
                  <a:pt x="527" y="1201"/>
                </a:lnTo>
                <a:lnTo>
                  <a:pt x="518" y="1190"/>
                </a:lnTo>
                <a:lnTo>
                  <a:pt x="508" y="1175"/>
                </a:lnTo>
                <a:lnTo>
                  <a:pt x="500" y="1161"/>
                </a:lnTo>
                <a:lnTo>
                  <a:pt x="495" y="1147"/>
                </a:lnTo>
                <a:lnTo>
                  <a:pt x="495" y="1147"/>
                </a:lnTo>
                <a:lnTo>
                  <a:pt x="488" y="1128"/>
                </a:lnTo>
                <a:lnTo>
                  <a:pt x="478" y="1100"/>
                </a:lnTo>
                <a:lnTo>
                  <a:pt x="455" y="1035"/>
                </a:lnTo>
                <a:lnTo>
                  <a:pt x="431" y="972"/>
                </a:lnTo>
                <a:lnTo>
                  <a:pt x="418" y="936"/>
                </a:lnTo>
                <a:lnTo>
                  <a:pt x="418" y="936"/>
                </a:lnTo>
                <a:lnTo>
                  <a:pt x="400" y="871"/>
                </a:lnTo>
                <a:lnTo>
                  <a:pt x="386" y="830"/>
                </a:lnTo>
                <a:lnTo>
                  <a:pt x="386" y="830"/>
                </a:lnTo>
                <a:lnTo>
                  <a:pt x="391" y="834"/>
                </a:lnTo>
                <a:lnTo>
                  <a:pt x="407" y="840"/>
                </a:lnTo>
                <a:lnTo>
                  <a:pt x="418" y="842"/>
                </a:lnTo>
                <a:lnTo>
                  <a:pt x="428" y="845"/>
                </a:lnTo>
                <a:lnTo>
                  <a:pt x="439" y="846"/>
                </a:lnTo>
                <a:lnTo>
                  <a:pt x="451" y="846"/>
                </a:lnTo>
                <a:lnTo>
                  <a:pt x="451" y="846"/>
                </a:lnTo>
                <a:lnTo>
                  <a:pt x="463" y="843"/>
                </a:lnTo>
                <a:lnTo>
                  <a:pt x="476" y="839"/>
                </a:lnTo>
                <a:lnTo>
                  <a:pt x="490" y="833"/>
                </a:lnTo>
                <a:lnTo>
                  <a:pt x="503" y="826"/>
                </a:lnTo>
                <a:lnTo>
                  <a:pt x="515" y="817"/>
                </a:lnTo>
                <a:lnTo>
                  <a:pt x="520" y="812"/>
                </a:lnTo>
                <a:lnTo>
                  <a:pt x="524" y="808"/>
                </a:lnTo>
                <a:lnTo>
                  <a:pt x="526" y="803"/>
                </a:lnTo>
                <a:lnTo>
                  <a:pt x="528" y="798"/>
                </a:lnTo>
                <a:lnTo>
                  <a:pt x="528" y="792"/>
                </a:lnTo>
                <a:lnTo>
                  <a:pt x="527" y="787"/>
                </a:lnTo>
                <a:lnTo>
                  <a:pt x="527" y="787"/>
                </a:lnTo>
                <a:lnTo>
                  <a:pt x="519" y="764"/>
                </a:lnTo>
                <a:lnTo>
                  <a:pt x="509" y="739"/>
                </a:lnTo>
                <a:lnTo>
                  <a:pt x="500" y="716"/>
                </a:lnTo>
                <a:lnTo>
                  <a:pt x="491" y="701"/>
                </a:lnTo>
                <a:lnTo>
                  <a:pt x="491" y="701"/>
                </a:lnTo>
                <a:lnTo>
                  <a:pt x="487" y="692"/>
                </a:lnTo>
                <a:lnTo>
                  <a:pt x="483" y="682"/>
                </a:lnTo>
                <a:lnTo>
                  <a:pt x="474" y="655"/>
                </a:lnTo>
                <a:lnTo>
                  <a:pt x="469" y="644"/>
                </a:lnTo>
                <a:lnTo>
                  <a:pt x="464" y="634"/>
                </a:lnTo>
                <a:lnTo>
                  <a:pt x="459" y="627"/>
                </a:lnTo>
                <a:lnTo>
                  <a:pt x="457" y="625"/>
                </a:lnTo>
                <a:lnTo>
                  <a:pt x="455" y="625"/>
                </a:lnTo>
                <a:lnTo>
                  <a:pt x="455" y="625"/>
                </a:lnTo>
                <a:lnTo>
                  <a:pt x="427" y="622"/>
                </a:lnTo>
                <a:lnTo>
                  <a:pt x="407" y="620"/>
                </a:lnTo>
                <a:lnTo>
                  <a:pt x="396" y="552"/>
                </a:lnTo>
                <a:lnTo>
                  <a:pt x="502" y="616"/>
                </a:lnTo>
                <a:lnTo>
                  <a:pt x="513" y="613"/>
                </a:lnTo>
                <a:lnTo>
                  <a:pt x="513" y="613"/>
                </a:lnTo>
                <a:lnTo>
                  <a:pt x="520" y="620"/>
                </a:lnTo>
                <a:lnTo>
                  <a:pt x="527" y="626"/>
                </a:lnTo>
                <a:lnTo>
                  <a:pt x="531" y="632"/>
                </a:lnTo>
                <a:lnTo>
                  <a:pt x="531" y="632"/>
                </a:lnTo>
                <a:lnTo>
                  <a:pt x="534" y="634"/>
                </a:lnTo>
                <a:lnTo>
                  <a:pt x="539" y="639"/>
                </a:lnTo>
                <a:lnTo>
                  <a:pt x="552" y="648"/>
                </a:lnTo>
                <a:lnTo>
                  <a:pt x="571" y="660"/>
                </a:lnTo>
                <a:lnTo>
                  <a:pt x="571" y="660"/>
                </a:lnTo>
                <a:lnTo>
                  <a:pt x="569" y="663"/>
                </a:lnTo>
                <a:lnTo>
                  <a:pt x="565" y="667"/>
                </a:lnTo>
                <a:lnTo>
                  <a:pt x="563" y="670"/>
                </a:lnTo>
                <a:lnTo>
                  <a:pt x="562" y="673"/>
                </a:lnTo>
                <a:lnTo>
                  <a:pt x="562" y="676"/>
                </a:lnTo>
                <a:lnTo>
                  <a:pt x="564" y="678"/>
                </a:lnTo>
                <a:lnTo>
                  <a:pt x="564" y="678"/>
                </a:lnTo>
                <a:lnTo>
                  <a:pt x="568" y="679"/>
                </a:lnTo>
                <a:lnTo>
                  <a:pt x="572" y="678"/>
                </a:lnTo>
                <a:lnTo>
                  <a:pt x="584" y="673"/>
                </a:lnTo>
                <a:lnTo>
                  <a:pt x="596" y="667"/>
                </a:lnTo>
                <a:lnTo>
                  <a:pt x="600" y="664"/>
                </a:lnTo>
                <a:lnTo>
                  <a:pt x="600" y="664"/>
                </a:lnTo>
                <a:lnTo>
                  <a:pt x="602" y="659"/>
                </a:lnTo>
                <a:lnTo>
                  <a:pt x="606" y="647"/>
                </a:lnTo>
                <a:lnTo>
                  <a:pt x="607" y="641"/>
                </a:lnTo>
                <a:lnTo>
                  <a:pt x="607" y="634"/>
                </a:lnTo>
                <a:lnTo>
                  <a:pt x="607" y="628"/>
                </a:lnTo>
                <a:lnTo>
                  <a:pt x="604" y="625"/>
                </a:lnTo>
                <a:lnTo>
                  <a:pt x="585" y="606"/>
                </a:lnTo>
                <a:lnTo>
                  <a:pt x="585" y="606"/>
                </a:lnTo>
                <a:lnTo>
                  <a:pt x="577" y="600"/>
                </a:lnTo>
                <a:lnTo>
                  <a:pt x="564" y="592"/>
                </a:lnTo>
                <a:lnTo>
                  <a:pt x="546" y="584"/>
                </a:lnTo>
                <a:lnTo>
                  <a:pt x="541" y="573"/>
                </a:lnTo>
                <a:lnTo>
                  <a:pt x="541" y="573"/>
                </a:lnTo>
                <a:lnTo>
                  <a:pt x="531" y="567"/>
                </a:lnTo>
                <a:lnTo>
                  <a:pt x="507" y="556"/>
                </a:lnTo>
                <a:lnTo>
                  <a:pt x="493" y="547"/>
                </a:lnTo>
                <a:lnTo>
                  <a:pt x="479" y="539"/>
                </a:lnTo>
                <a:lnTo>
                  <a:pt x="469" y="531"/>
                </a:lnTo>
                <a:lnTo>
                  <a:pt x="465" y="526"/>
                </a:lnTo>
                <a:lnTo>
                  <a:pt x="462" y="522"/>
                </a:lnTo>
                <a:lnTo>
                  <a:pt x="462" y="522"/>
                </a:lnTo>
                <a:lnTo>
                  <a:pt x="452" y="506"/>
                </a:lnTo>
                <a:lnTo>
                  <a:pt x="443" y="488"/>
                </a:lnTo>
                <a:lnTo>
                  <a:pt x="433" y="468"/>
                </a:lnTo>
                <a:lnTo>
                  <a:pt x="433" y="468"/>
                </a:lnTo>
                <a:lnTo>
                  <a:pt x="421" y="441"/>
                </a:lnTo>
                <a:lnTo>
                  <a:pt x="414" y="422"/>
                </a:lnTo>
                <a:lnTo>
                  <a:pt x="412" y="414"/>
                </a:lnTo>
                <a:lnTo>
                  <a:pt x="410" y="410"/>
                </a:lnTo>
                <a:lnTo>
                  <a:pt x="410" y="410"/>
                </a:lnTo>
                <a:lnTo>
                  <a:pt x="407" y="372"/>
                </a:lnTo>
                <a:lnTo>
                  <a:pt x="403" y="341"/>
                </a:lnTo>
                <a:lnTo>
                  <a:pt x="403" y="341"/>
                </a:lnTo>
                <a:lnTo>
                  <a:pt x="395" y="324"/>
                </a:lnTo>
                <a:lnTo>
                  <a:pt x="388" y="309"/>
                </a:lnTo>
                <a:lnTo>
                  <a:pt x="382" y="297"/>
                </a:lnTo>
                <a:lnTo>
                  <a:pt x="382" y="297"/>
                </a:lnTo>
                <a:lnTo>
                  <a:pt x="380" y="293"/>
                </a:lnTo>
                <a:lnTo>
                  <a:pt x="378" y="287"/>
                </a:lnTo>
                <a:lnTo>
                  <a:pt x="376" y="275"/>
                </a:lnTo>
                <a:lnTo>
                  <a:pt x="375" y="263"/>
                </a:lnTo>
                <a:lnTo>
                  <a:pt x="372" y="258"/>
                </a:lnTo>
                <a:lnTo>
                  <a:pt x="371" y="253"/>
                </a:lnTo>
                <a:lnTo>
                  <a:pt x="371" y="253"/>
                </a:lnTo>
                <a:lnTo>
                  <a:pt x="370" y="251"/>
                </a:lnTo>
                <a:lnTo>
                  <a:pt x="369" y="249"/>
                </a:lnTo>
                <a:lnTo>
                  <a:pt x="369" y="239"/>
                </a:lnTo>
                <a:lnTo>
                  <a:pt x="371" y="228"/>
                </a:lnTo>
                <a:lnTo>
                  <a:pt x="374" y="215"/>
                </a:lnTo>
                <a:lnTo>
                  <a:pt x="378" y="194"/>
                </a:lnTo>
                <a:lnTo>
                  <a:pt x="382" y="184"/>
                </a:lnTo>
                <a:lnTo>
                  <a:pt x="382" y="184"/>
                </a:lnTo>
                <a:lnTo>
                  <a:pt x="386" y="186"/>
                </a:lnTo>
                <a:lnTo>
                  <a:pt x="394" y="184"/>
                </a:lnTo>
                <a:lnTo>
                  <a:pt x="399" y="183"/>
                </a:lnTo>
                <a:lnTo>
                  <a:pt x="403" y="180"/>
                </a:lnTo>
                <a:lnTo>
                  <a:pt x="408" y="176"/>
                </a:lnTo>
                <a:lnTo>
                  <a:pt x="410" y="170"/>
                </a:lnTo>
                <a:lnTo>
                  <a:pt x="410" y="170"/>
                </a:lnTo>
                <a:lnTo>
                  <a:pt x="414" y="157"/>
                </a:lnTo>
                <a:lnTo>
                  <a:pt x="416" y="145"/>
                </a:lnTo>
                <a:lnTo>
                  <a:pt x="418" y="135"/>
                </a:lnTo>
                <a:lnTo>
                  <a:pt x="418" y="135"/>
                </a:lnTo>
                <a:lnTo>
                  <a:pt x="422" y="132"/>
                </a:lnTo>
                <a:lnTo>
                  <a:pt x="430" y="127"/>
                </a:lnTo>
                <a:lnTo>
                  <a:pt x="433" y="124"/>
                </a:lnTo>
                <a:lnTo>
                  <a:pt x="434" y="120"/>
                </a:lnTo>
                <a:lnTo>
                  <a:pt x="434" y="118"/>
                </a:lnTo>
                <a:lnTo>
                  <a:pt x="433" y="117"/>
                </a:lnTo>
                <a:lnTo>
                  <a:pt x="430" y="112"/>
                </a:lnTo>
                <a:lnTo>
                  <a:pt x="430" y="112"/>
                </a:lnTo>
                <a:lnTo>
                  <a:pt x="419" y="106"/>
                </a:lnTo>
                <a:lnTo>
                  <a:pt x="414" y="100"/>
                </a:lnTo>
                <a:lnTo>
                  <a:pt x="410" y="94"/>
                </a:lnTo>
                <a:lnTo>
                  <a:pt x="407" y="87"/>
                </a:lnTo>
                <a:lnTo>
                  <a:pt x="407" y="87"/>
                </a:lnTo>
                <a:lnTo>
                  <a:pt x="406" y="81"/>
                </a:lnTo>
                <a:lnTo>
                  <a:pt x="406" y="74"/>
                </a:lnTo>
                <a:lnTo>
                  <a:pt x="407" y="58"/>
                </a:lnTo>
                <a:lnTo>
                  <a:pt x="408" y="43"/>
                </a:lnTo>
                <a:lnTo>
                  <a:pt x="408" y="37"/>
                </a:lnTo>
                <a:lnTo>
                  <a:pt x="407" y="32"/>
                </a:lnTo>
                <a:lnTo>
                  <a:pt x="407" y="32"/>
                </a:lnTo>
                <a:lnTo>
                  <a:pt x="405" y="25"/>
                </a:lnTo>
                <a:lnTo>
                  <a:pt x="402" y="18"/>
                </a:lnTo>
                <a:lnTo>
                  <a:pt x="400" y="14"/>
                </a:lnTo>
                <a:lnTo>
                  <a:pt x="396" y="11"/>
                </a:lnTo>
                <a:lnTo>
                  <a:pt x="391" y="8"/>
                </a:lnTo>
                <a:lnTo>
                  <a:pt x="386" y="7"/>
                </a:lnTo>
                <a:lnTo>
                  <a:pt x="386" y="7"/>
                </a:lnTo>
                <a:lnTo>
                  <a:pt x="378" y="6"/>
                </a:lnTo>
                <a:lnTo>
                  <a:pt x="370" y="6"/>
                </a:lnTo>
                <a:lnTo>
                  <a:pt x="356" y="8"/>
                </a:lnTo>
                <a:lnTo>
                  <a:pt x="344" y="11"/>
                </a:lnTo>
                <a:lnTo>
                  <a:pt x="339" y="11"/>
                </a:lnTo>
                <a:lnTo>
                  <a:pt x="338" y="11"/>
                </a:lnTo>
                <a:lnTo>
                  <a:pt x="338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E3BB82B-648E-45D0-A211-8544949ADD78}"/>
              </a:ext>
            </a:extLst>
          </p:cNvPr>
          <p:cNvSpPr>
            <a:spLocks noEditPoints="1"/>
          </p:cNvSpPr>
          <p:nvPr/>
        </p:nvSpPr>
        <p:spPr bwMode="auto">
          <a:xfrm>
            <a:off x="4581265" y="4638981"/>
            <a:ext cx="743467" cy="1669332"/>
          </a:xfrm>
          <a:custGeom>
            <a:avLst/>
            <a:gdLst>
              <a:gd name="T0" fmla="*/ 279 w 750"/>
              <a:gd name="T1" fmla="*/ 112 h 1684"/>
              <a:gd name="T2" fmla="*/ 253 w 750"/>
              <a:gd name="T3" fmla="*/ 158 h 1684"/>
              <a:gd name="T4" fmla="*/ 259 w 750"/>
              <a:gd name="T5" fmla="*/ 203 h 1684"/>
              <a:gd name="T6" fmla="*/ 267 w 750"/>
              <a:gd name="T7" fmla="*/ 216 h 1684"/>
              <a:gd name="T8" fmla="*/ 277 w 750"/>
              <a:gd name="T9" fmla="*/ 239 h 1684"/>
              <a:gd name="T10" fmla="*/ 324 w 750"/>
              <a:gd name="T11" fmla="*/ 254 h 1684"/>
              <a:gd name="T12" fmla="*/ 328 w 750"/>
              <a:gd name="T13" fmla="*/ 287 h 1684"/>
              <a:gd name="T14" fmla="*/ 286 w 750"/>
              <a:gd name="T15" fmla="*/ 350 h 1684"/>
              <a:gd name="T16" fmla="*/ 260 w 750"/>
              <a:gd name="T17" fmla="*/ 436 h 1684"/>
              <a:gd name="T18" fmla="*/ 47 w 750"/>
              <a:gd name="T19" fmla="*/ 463 h 1684"/>
              <a:gd name="T20" fmla="*/ 36 w 750"/>
              <a:gd name="T21" fmla="*/ 560 h 1684"/>
              <a:gd name="T22" fmla="*/ 156 w 750"/>
              <a:gd name="T23" fmla="*/ 620 h 1684"/>
              <a:gd name="T24" fmla="*/ 185 w 750"/>
              <a:gd name="T25" fmla="*/ 630 h 1684"/>
              <a:gd name="T26" fmla="*/ 256 w 750"/>
              <a:gd name="T27" fmla="*/ 630 h 1684"/>
              <a:gd name="T28" fmla="*/ 272 w 750"/>
              <a:gd name="T29" fmla="*/ 687 h 1684"/>
              <a:gd name="T30" fmla="*/ 174 w 750"/>
              <a:gd name="T31" fmla="*/ 758 h 1684"/>
              <a:gd name="T32" fmla="*/ 105 w 750"/>
              <a:gd name="T33" fmla="*/ 820 h 1684"/>
              <a:gd name="T34" fmla="*/ 61 w 750"/>
              <a:gd name="T35" fmla="*/ 893 h 1684"/>
              <a:gd name="T36" fmla="*/ 89 w 750"/>
              <a:gd name="T37" fmla="*/ 919 h 1684"/>
              <a:gd name="T38" fmla="*/ 152 w 750"/>
              <a:gd name="T39" fmla="*/ 919 h 1684"/>
              <a:gd name="T40" fmla="*/ 216 w 750"/>
              <a:gd name="T41" fmla="*/ 857 h 1684"/>
              <a:gd name="T42" fmla="*/ 219 w 750"/>
              <a:gd name="T43" fmla="*/ 896 h 1684"/>
              <a:gd name="T44" fmla="*/ 142 w 750"/>
              <a:gd name="T45" fmla="*/ 1239 h 1684"/>
              <a:gd name="T46" fmla="*/ 105 w 750"/>
              <a:gd name="T47" fmla="*/ 1472 h 1684"/>
              <a:gd name="T48" fmla="*/ 129 w 750"/>
              <a:gd name="T49" fmla="*/ 1555 h 1684"/>
              <a:gd name="T50" fmla="*/ 97 w 750"/>
              <a:gd name="T51" fmla="*/ 1589 h 1684"/>
              <a:gd name="T52" fmla="*/ 36 w 750"/>
              <a:gd name="T53" fmla="*/ 1619 h 1684"/>
              <a:gd name="T54" fmla="*/ 1 w 750"/>
              <a:gd name="T55" fmla="*/ 1641 h 1684"/>
              <a:gd name="T56" fmla="*/ 92 w 750"/>
              <a:gd name="T57" fmla="*/ 1677 h 1684"/>
              <a:gd name="T58" fmla="*/ 171 w 750"/>
              <a:gd name="T59" fmla="*/ 1680 h 1684"/>
              <a:gd name="T60" fmla="*/ 253 w 750"/>
              <a:gd name="T61" fmla="*/ 1669 h 1684"/>
              <a:gd name="T62" fmla="*/ 241 w 750"/>
              <a:gd name="T63" fmla="*/ 1600 h 1684"/>
              <a:gd name="T64" fmla="*/ 256 w 750"/>
              <a:gd name="T65" fmla="*/ 1562 h 1684"/>
              <a:gd name="T66" fmla="*/ 285 w 750"/>
              <a:gd name="T67" fmla="*/ 1356 h 1684"/>
              <a:gd name="T68" fmla="*/ 319 w 750"/>
              <a:gd name="T69" fmla="*/ 1175 h 1684"/>
              <a:gd name="T70" fmla="*/ 388 w 750"/>
              <a:gd name="T71" fmla="*/ 1016 h 1684"/>
              <a:gd name="T72" fmla="*/ 444 w 750"/>
              <a:gd name="T73" fmla="*/ 1290 h 1684"/>
              <a:gd name="T74" fmla="*/ 473 w 750"/>
              <a:gd name="T75" fmla="*/ 1541 h 1684"/>
              <a:gd name="T76" fmla="*/ 385 w 750"/>
              <a:gd name="T77" fmla="*/ 1633 h 1684"/>
              <a:gd name="T78" fmla="*/ 424 w 750"/>
              <a:gd name="T79" fmla="*/ 1674 h 1684"/>
              <a:gd name="T80" fmla="*/ 568 w 750"/>
              <a:gd name="T81" fmla="*/ 1659 h 1684"/>
              <a:gd name="T82" fmla="*/ 615 w 750"/>
              <a:gd name="T83" fmla="*/ 1601 h 1684"/>
              <a:gd name="T84" fmla="*/ 605 w 750"/>
              <a:gd name="T85" fmla="*/ 1247 h 1684"/>
              <a:gd name="T86" fmla="*/ 570 w 750"/>
              <a:gd name="T87" fmla="*/ 1120 h 1684"/>
              <a:gd name="T88" fmla="*/ 593 w 750"/>
              <a:gd name="T89" fmla="*/ 884 h 1684"/>
              <a:gd name="T90" fmla="*/ 687 w 750"/>
              <a:gd name="T91" fmla="*/ 859 h 1684"/>
              <a:gd name="T92" fmla="*/ 727 w 750"/>
              <a:gd name="T93" fmla="*/ 769 h 1684"/>
              <a:gd name="T94" fmla="*/ 746 w 750"/>
              <a:gd name="T95" fmla="*/ 665 h 1684"/>
              <a:gd name="T96" fmla="*/ 735 w 750"/>
              <a:gd name="T97" fmla="*/ 616 h 1684"/>
              <a:gd name="T98" fmla="*/ 712 w 750"/>
              <a:gd name="T99" fmla="*/ 567 h 1684"/>
              <a:gd name="T100" fmla="*/ 649 w 750"/>
              <a:gd name="T101" fmla="*/ 533 h 1684"/>
              <a:gd name="T102" fmla="*/ 514 w 750"/>
              <a:gd name="T103" fmla="*/ 319 h 1684"/>
              <a:gd name="T104" fmla="*/ 475 w 750"/>
              <a:gd name="T105" fmla="*/ 262 h 1684"/>
              <a:gd name="T106" fmla="*/ 496 w 750"/>
              <a:gd name="T107" fmla="*/ 209 h 1684"/>
              <a:gd name="T108" fmla="*/ 514 w 750"/>
              <a:gd name="T109" fmla="*/ 180 h 1684"/>
              <a:gd name="T110" fmla="*/ 504 w 750"/>
              <a:gd name="T111" fmla="*/ 109 h 1684"/>
              <a:gd name="T112" fmla="*/ 491 w 750"/>
              <a:gd name="T113" fmla="*/ 64 h 1684"/>
              <a:gd name="T114" fmla="*/ 410 w 750"/>
              <a:gd name="T115" fmla="*/ 8 h 1684"/>
              <a:gd name="T116" fmla="*/ 304 w 750"/>
              <a:gd name="T117" fmla="*/ 14 h 1684"/>
              <a:gd name="T118" fmla="*/ 556 w 750"/>
              <a:gd name="T119" fmla="*/ 452 h 1684"/>
              <a:gd name="T120" fmla="*/ 556 w 750"/>
              <a:gd name="T121" fmla="*/ 452 h 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0" h="1684">
                <a:moveTo>
                  <a:pt x="272" y="78"/>
                </a:moveTo>
                <a:lnTo>
                  <a:pt x="272" y="78"/>
                </a:lnTo>
                <a:lnTo>
                  <a:pt x="237" y="83"/>
                </a:lnTo>
                <a:lnTo>
                  <a:pt x="217" y="87"/>
                </a:lnTo>
                <a:lnTo>
                  <a:pt x="212" y="88"/>
                </a:lnTo>
                <a:lnTo>
                  <a:pt x="211" y="89"/>
                </a:lnTo>
                <a:lnTo>
                  <a:pt x="212" y="89"/>
                </a:lnTo>
                <a:lnTo>
                  <a:pt x="279" y="112"/>
                </a:lnTo>
                <a:lnTo>
                  <a:pt x="279" y="112"/>
                </a:lnTo>
                <a:lnTo>
                  <a:pt x="278" y="124"/>
                </a:lnTo>
                <a:lnTo>
                  <a:pt x="276" y="134"/>
                </a:lnTo>
                <a:lnTo>
                  <a:pt x="274" y="139"/>
                </a:lnTo>
                <a:lnTo>
                  <a:pt x="272" y="142"/>
                </a:lnTo>
                <a:lnTo>
                  <a:pt x="272" y="142"/>
                </a:lnTo>
                <a:lnTo>
                  <a:pt x="265" y="147"/>
                </a:lnTo>
                <a:lnTo>
                  <a:pt x="259" y="152"/>
                </a:lnTo>
                <a:lnTo>
                  <a:pt x="254" y="156"/>
                </a:lnTo>
                <a:lnTo>
                  <a:pt x="253" y="158"/>
                </a:lnTo>
                <a:lnTo>
                  <a:pt x="253" y="161"/>
                </a:lnTo>
                <a:lnTo>
                  <a:pt x="253" y="161"/>
                </a:lnTo>
                <a:lnTo>
                  <a:pt x="255" y="165"/>
                </a:lnTo>
                <a:lnTo>
                  <a:pt x="258" y="169"/>
                </a:lnTo>
                <a:lnTo>
                  <a:pt x="260" y="172"/>
                </a:lnTo>
                <a:lnTo>
                  <a:pt x="260" y="172"/>
                </a:lnTo>
                <a:lnTo>
                  <a:pt x="258" y="188"/>
                </a:lnTo>
                <a:lnTo>
                  <a:pt x="258" y="199"/>
                </a:lnTo>
                <a:lnTo>
                  <a:pt x="259" y="203"/>
                </a:lnTo>
                <a:lnTo>
                  <a:pt x="260" y="206"/>
                </a:lnTo>
                <a:lnTo>
                  <a:pt x="260" y="206"/>
                </a:lnTo>
                <a:lnTo>
                  <a:pt x="264" y="206"/>
                </a:lnTo>
                <a:lnTo>
                  <a:pt x="267" y="206"/>
                </a:lnTo>
                <a:lnTo>
                  <a:pt x="267" y="206"/>
                </a:lnTo>
                <a:lnTo>
                  <a:pt x="268" y="209"/>
                </a:lnTo>
                <a:lnTo>
                  <a:pt x="268" y="209"/>
                </a:lnTo>
                <a:lnTo>
                  <a:pt x="268" y="213"/>
                </a:lnTo>
                <a:lnTo>
                  <a:pt x="267" y="216"/>
                </a:lnTo>
                <a:lnTo>
                  <a:pt x="267" y="217"/>
                </a:lnTo>
                <a:lnTo>
                  <a:pt x="268" y="221"/>
                </a:lnTo>
                <a:lnTo>
                  <a:pt x="268" y="221"/>
                </a:lnTo>
                <a:lnTo>
                  <a:pt x="271" y="223"/>
                </a:lnTo>
                <a:lnTo>
                  <a:pt x="272" y="225"/>
                </a:lnTo>
                <a:lnTo>
                  <a:pt x="274" y="226"/>
                </a:lnTo>
                <a:lnTo>
                  <a:pt x="276" y="231"/>
                </a:lnTo>
                <a:lnTo>
                  <a:pt x="276" y="231"/>
                </a:lnTo>
                <a:lnTo>
                  <a:pt x="277" y="239"/>
                </a:lnTo>
                <a:lnTo>
                  <a:pt x="279" y="245"/>
                </a:lnTo>
                <a:lnTo>
                  <a:pt x="281" y="249"/>
                </a:lnTo>
                <a:lnTo>
                  <a:pt x="285" y="251"/>
                </a:lnTo>
                <a:lnTo>
                  <a:pt x="288" y="253"/>
                </a:lnTo>
                <a:lnTo>
                  <a:pt x="295" y="254"/>
                </a:lnTo>
                <a:lnTo>
                  <a:pt x="295" y="254"/>
                </a:lnTo>
                <a:lnTo>
                  <a:pt x="306" y="254"/>
                </a:lnTo>
                <a:lnTo>
                  <a:pt x="318" y="254"/>
                </a:lnTo>
                <a:lnTo>
                  <a:pt x="324" y="254"/>
                </a:lnTo>
                <a:lnTo>
                  <a:pt x="324" y="255"/>
                </a:lnTo>
                <a:lnTo>
                  <a:pt x="324" y="258"/>
                </a:lnTo>
                <a:lnTo>
                  <a:pt x="324" y="258"/>
                </a:lnTo>
                <a:lnTo>
                  <a:pt x="323" y="260"/>
                </a:lnTo>
                <a:lnTo>
                  <a:pt x="324" y="264"/>
                </a:lnTo>
                <a:lnTo>
                  <a:pt x="327" y="273"/>
                </a:lnTo>
                <a:lnTo>
                  <a:pt x="329" y="282"/>
                </a:lnTo>
                <a:lnTo>
                  <a:pt x="329" y="285"/>
                </a:lnTo>
                <a:lnTo>
                  <a:pt x="328" y="287"/>
                </a:lnTo>
                <a:lnTo>
                  <a:pt x="328" y="287"/>
                </a:lnTo>
                <a:lnTo>
                  <a:pt x="319" y="294"/>
                </a:lnTo>
                <a:lnTo>
                  <a:pt x="306" y="302"/>
                </a:lnTo>
                <a:lnTo>
                  <a:pt x="299" y="309"/>
                </a:lnTo>
                <a:lnTo>
                  <a:pt x="293" y="315"/>
                </a:lnTo>
                <a:lnTo>
                  <a:pt x="288" y="322"/>
                </a:lnTo>
                <a:lnTo>
                  <a:pt x="287" y="329"/>
                </a:lnTo>
                <a:lnTo>
                  <a:pt x="287" y="329"/>
                </a:lnTo>
                <a:lnTo>
                  <a:pt x="286" y="350"/>
                </a:lnTo>
                <a:lnTo>
                  <a:pt x="286" y="356"/>
                </a:lnTo>
                <a:lnTo>
                  <a:pt x="287" y="359"/>
                </a:lnTo>
                <a:lnTo>
                  <a:pt x="287" y="359"/>
                </a:lnTo>
                <a:lnTo>
                  <a:pt x="290" y="364"/>
                </a:lnTo>
                <a:lnTo>
                  <a:pt x="293" y="373"/>
                </a:lnTo>
                <a:lnTo>
                  <a:pt x="299" y="384"/>
                </a:lnTo>
                <a:lnTo>
                  <a:pt x="299" y="384"/>
                </a:lnTo>
                <a:lnTo>
                  <a:pt x="282" y="408"/>
                </a:lnTo>
                <a:lnTo>
                  <a:pt x="260" y="436"/>
                </a:lnTo>
                <a:lnTo>
                  <a:pt x="260" y="436"/>
                </a:lnTo>
                <a:lnTo>
                  <a:pt x="256" y="442"/>
                </a:lnTo>
                <a:lnTo>
                  <a:pt x="254" y="445"/>
                </a:lnTo>
                <a:lnTo>
                  <a:pt x="251" y="452"/>
                </a:lnTo>
                <a:lnTo>
                  <a:pt x="249" y="463"/>
                </a:lnTo>
                <a:lnTo>
                  <a:pt x="249" y="463"/>
                </a:lnTo>
                <a:lnTo>
                  <a:pt x="242" y="498"/>
                </a:lnTo>
                <a:lnTo>
                  <a:pt x="239" y="519"/>
                </a:lnTo>
                <a:lnTo>
                  <a:pt x="47" y="463"/>
                </a:lnTo>
                <a:lnTo>
                  <a:pt x="47" y="463"/>
                </a:lnTo>
                <a:lnTo>
                  <a:pt x="43" y="481"/>
                </a:lnTo>
                <a:lnTo>
                  <a:pt x="43" y="481"/>
                </a:lnTo>
                <a:lnTo>
                  <a:pt x="40" y="502"/>
                </a:lnTo>
                <a:lnTo>
                  <a:pt x="34" y="528"/>
                </a:lnTo>
                <a:lnTo>
                  <a:pt x="33" y="542"/>
                </a:lnTo>
                <a:lnTo>
                  <a:pt x="34" y="553"/>
                </a:lnTo>
                <a:lnTo>
                  <a:pt x="34" y="558"/>
                </a:lnTo>
                <a:lnTo>
                  <a:pt x="36" y="560"/>
                </a:lnTo>
                <a:lnTo>
                  <a:pt x="38" y="563"/>
                </a:lnTo>
                <a:lnTo>
                  <a:pt x="40" y="564"/>
                </a:lnTo>
                <a:lnTo>
                  <a:pt x="40" y="564"/>
                </a:lnTo>
                <a:lnTo>
                  <a:pt x="48" y="565"/>
                </a:lnTo>
                <a:lnTo>
                  <a:pt x="60" y="568"/>
                </a:lnTo>
                <a:lnTo>
                  <a:pt x="89" y="577"/>
                </a:lnTo>
                <a:lnTo>
                  <a:pt x="126" y="590"/>
                </a:lnTo>
                <a:lnTo>
                  <a:pt x="156" y="620"/>
                </a:lnTo>
                <a:lnTo>
                  <a:pt x="156" y="620"/>
                </a:lnTo>
                <a:lnTo>
                  <a:pt x="158" y="619"/>
                </a:lnTo>
                <a:lnTo>
                  <a:pt x="161" y="619"/>
                </a:lnTo>
                <a:lnTo>
                  <a:pt x="163" y="620"/>
                </a:lnTo>
                <a:lnTo>
                  <a:pt x="163" y="620"/>
                </a:lnTo>
                <a:lnTo>
                  <a:pt x="172" y="623"/>
                </a:lnTo>
                <a:lnTo>
                  <a:pt x="179" y="624"/>
                </a:lnTo>
                <a:lnTo>
                  <a:pt x="179" y="624"/>
                </a:lnTo>
                <a:lnTo>
                  <a:pt x="181" y="628"/>
                </a:lnTo>
                <a:lnTo>
                  <a:pt x="185" y="630"/>
                </a:lnTo>
                <a:lnTo>
                  <a:pt x="190" y="630"/>
                </a:lnTo>
                <a:lnTo>
                  <a:pt x="190" y="630"/>
                </a:lnTo>
                <a:lnTo>
                  <a:pt x="194" y="630"/>
                </a:lnTo>
                <a:lnTo>
                  <a:pt x="198" y="628"/>
                </a:lnTo>
                <a:lnTo>
                  <a:pt x="200" y="624"/>
                </a:lnTo>
                <a:lnTo>
                  <a:pt x="242" y="628"/>
                </a:lnTo>
                <a:lnTo>
                  <a:pt x="249" y="597"/>
                </a:lnTo>
                <a:lnTo>
                  <a:pt x="256" y="597"/>
                </a:lnTo>
                <a:lnTo>
                  <a:pt x="256" y="630"/>
                </a:lnTo>
                <a:lnTo>
                  <a:pt x="256" y="630"/>
                </a:lnTo>
                <a:lnTo>
                  <a:pt x="258" y="634"/>
                </a:lnTo>
                <a:lnTo>
                  <a:pt x="259" y="638"/>
                </a:lnTo>
                <a:lnTo>
                  <a:pt x="263" y="644"/>
                </a:lnTo>
                <a:lnTo>
                  <a:pt x="267" y="652"/>
                </a:lnTo>
                <a:lnTo>
                  <a:pt x="268" y="657"/>
                </a:lnTo>
                <a:lnTo>
                  <a:pt x="268" y="672"/>
                </a:lnTo>
                <a:lnTo>
                  <a:pt x="272" y="687"/>
                </a:lnTo>
                <a:lnTo>
                  <a:pt x="272" y="687"/>
                </a:lnTo>
                <a:lnTo>
                  <a:pt x="200" y="750"/>
                </a:lnTo>
                <a:lnTo>
                  <a:pt x="200" y="750"/>
                </a:lnTo>
                <a:lnTo>
                  <a:pt x="186" y="762"/>
                </a:lnTo>
                <a:lnTo>
                  <a:pt x="186" y="762"/>
                </a:lnTo>
                <a:lnTo>
                  <a:pt x="185" y="759"/>
                </a:lnTo>
                <a:lnTo>
                  <a:pt x="181" y="757"/>
                </a:lnTo>
                <a:lnTo>
                  <a:pt x="179" y="755"/>
                </a:lnTo>
                <a:lnTo>
                  <a:pt x="176" y="755"/>
                </a:lnTo>
                <a:lnTo>
                  <a:pt x="174" y="758"/>
                </a:lnTo>
                <a:lnTo>
                  <a:pt x="171" y="762"/>
                </a:lnTo>
                <a:lnTo>
                  <a:pt x="171" y="762"/>
                </a:lnTo>
                <a:lnTo>
                  <a:pt x="166" y="769"/>
                </a:lnTo>
                <a:lnTo>
                  <a:pt x="163" y="775"/>
                </a:lnTo>
                <a:lnTo>
                  <a:pt x="158" y="778"/>
                </a:lnTo>
                <a:lnTo>
                  <a:pt x="152" y="783"/>
                </a:lnTo>
                <a:lnTo>
                  <a:pt x="152" y="783"/>
                </a:lnTo>
                <a:lnTo>
                  <a:pt x="121" y="808"/>
                </a:lnTo>
                <a:lnTo>
                  <a:pt x="105" y="820"/>
                </a:lnTo>
                <a:lnTo>
                  <a:pt x="96" y="829"/>
                </a:lnTo>
                <a:lnTo>
                  <a:pt x="96" y="829"/>
                </a:lnTo>
                <a:lnTo>
                  <a:pt x="77" y="859"/>
                </a:lnTo>
                <a:lnTo>
                  <a:pt x="64" y="878"/>
                </a:lnTo>
                <a:lnTo>
                  <a:pt x="60" y="884"/>
                </a:lnTo>
                <a:lnTo>
                  <a:pt x="59" y="888"/>
                </a:lnTo>
                <a:lnTo>
                  <a:pt x="59" y="888"/>
                </a:lnTo>
                <a:lnTo>
                  <a:pt x="60" y="891"/>
                </a:lnTo>
                <a:lnTo>
                  <a:pt x="61" y="893"/>
                </a:lnTo>
                <a:lnTo>
                  <a:pt x="68" y="898"/>
                </a:lnTo>
                <a:lnTo>
                  <a:pt x="78" y="903"/>
                </a:lnTo>
                <a:lnTo>
                  <a:pt x="78" y="903"/>
                </a:lnTo>
                <a:lnTo>
                  <a:pt x="77" y="905"/>
                </a:lnTo>
                <a:lnTo>
                  <a:pt x="77" y="909"/>
                </a:lnTo>
                <a:lnTo>
                  <a:pt x="78" y="910"/>
                </a:lnTo>
                <a:lnTo>
                  <a:pt x="79" y="912"/>
                </a:lnTo>
                <a:lnTo>
                  <a:pt x="83" y="916"/>
                </a:lnTo>
                <a:lnTo>
                  <a:pt x="89" y="919"/>
                </a:lnTo>
                <a:lnTo>
                  <a:pt x="89" y="919"/>
                </a:lnTo>
                <a:lnTo>
                  <a:pt x="110" y="926"/>
                </a:lnTo>
                <a:lnTo>
                  <a:pt x="117" y="929"/>
                </a:lnTo>
                <a:lnTo>
                  <a:pt x="122" y="930"/>
                </a:lnTo>
                <a:lnTo>
                  <a:pt x="122" y="930"/>
                </a:lnTo>
                <a:lnTo>
                  <a:pt x="128" y="929"/>
                </a:lnTo>
                <a:lnTo>
                  <a:pt x="135" y="928"/>
                </a:lnTo>
                <a:lnTo>
                  <a:pt x="143" y="924"/>
                </a:lnTo>
                <a:lnTo>
                  <a:pt x="152" y="919"/>
                </a:lnTo>
                <a:lnTo>
                  <a:pt x="152" y="919"/>
                </a:lnTo>
                <a:lnTo>
                  <a:pt x="162" y="911"/>
                </a:lnTo>
                <a:lnTo>
                  <a:pt x="172" y="902"/>
                </a:lnTo>
                <a:lnTo>
                  <a:pt x="190" y="884"/>
                </a:lnTo>
                <a:lnTo>
                  <a:pt x="190" y="884"/>
                </a:lnTo>
                <a:lnTo>
                  <a:pt x="202" y="869"/>
                </a:lnTo>
                <a:lnTo>
                  <a:pt x="208" y="859"/>
                </a:lnTo>
                <a:lnTo>
                  <a:pt x="208" y="859"/>
                </a:lnTo>
                <a:lnTo>
                  <a:pt x="216" y="857"/>
                </a:lnTo>
                <a:lnTo>
                  <a:pt x="221" y="855"/>
                </a:lnTo>
                <a:lnTo>
                  <a:pt x="222" y="854"/>
                </a:lnTo>
                <a:lnTo>
                  <a:pt x="223" y="851"/>
                </a:lnTo>
                <a:lnTo>
                  <a:pt x="223" y="826"/>
                </a:lnTo>
                <a:lnTo>
                  <a:pt x="242" y="799"/>
                </a:lnTo>
                <a:lnTo>
                  <a:pt x="249" y="843"/>
                </a:lnTo>
                <a:lnTo>
                  <a:pt x="249" y="843"/>
                </a:lnTo>
                <a:lnTo>
                  <a:pt x="233" y="872"/>
                </a:lnTo>
                <a:lnTo>
                  <a:pt x="219" y="896"/>
                </a:lnTo>
                <a:lnTo>
                  <a:pt x="208" y="919"/>
                </a:lnTo>
                <a:lnTo>
                  <a:pt x="208" y="919"/>
                </a:lnTo>
                <a:lnTo>
                  <a:pt x="203" y="939"/>
                </a:lnTo>
                <a:lnTo>
                  <a:pt x="194" y="976"/>
                </a:lnTo>
                <a:lnTo>
                  <a:pt x="174" y="1081"/>
                </a:lnTo>
                <a:lnTo>
                  <a:pt x="153" y="1184"/>
                </a:lnTo>
                <a:lnTo>
                  <a:pt x="145" y="1220"/>
                </a:lnTo>
                <a:lnTo>
                  <a:pt x="142" y="1239"/>
                </a:lnTo>
                <a:lnTo>
                  <a:pt x="142" y="1239"/>
                </a:lnTo>
                <a:lnTo>
                  <a:pt x="137" y="1257"/>
                </a:lnTo>
                <a:lnTo>
                  <a:pt x="134" y="1273"/>
                </a:lnTo>
                <a:lnTo>
                  <a:pt x="134" y="1293"/>
                </a:lnTo>
                <a:lnTo>
                  <a:pt x="134" y="1310"/>
                </a:lnTo>
                <a:lnTo>
                  <a:pt x="134" y="1310"/>
                </a:lnTo>
                <a:lnTo>
                  <a:pt x="131" y="1327"/>
                </a:lnTo>
                <a:lnTo>
                  <a:pt x="126" y="1356"/>
                </a:lnTo>
                <a:lnTo>
                  <a:pt x="111" y="1433"/>
                </a:lnTo>
                <a:lnTo>
                  <a:pt x="105" y="1472"/>
                </a:lnTo>
                <a:lnTo>
                  <a:pt x="98" y="1507"/>
                </a:lnTo>
                <a:lnTo>
                  <a:pt x="96" y="1531"/>
                </a:lnTo>
                <a:lnTo>
                  <a:pt x="96" y="1539"/>
                </a:lnTo>
                <a:lnTo>
                  <a:pt x="96" y="1541"/>
                </a:lnTo>
                <a:lnTo>
                  <a:pt x="96" y="1541"/>
                </a:lnTo>
                <a:lnTo>
                  <a:pt x="105" y="1546"/>
                </a:lnTo>
                <a:lnTo>
                  <a:pt x="116" y="1550"/>
                </a:lnTo>
                <a:lnTo>
                  <a:pt x="126" y="1554"/>
                </a:lnTo>
                <a:lnTo>
                  <a:pt x="129" y="1555"/>
                </a:lnTo>
                <a:lnTo>
                  <a:pt x="130" y="1557"/>
                </a:lnTo>
                <a:lnTo>
                  <a:pt x="130" y="1557"/>
                </a:lnTo>
                <a:lnTo>
                  <a:pt x="128" y="1559"/>
                </a:lnTo>
                <a:lnTo>
                  <a:pt x="121" y="1564"/>
                </a:lnTo>
                <a:lnTo>
                  <a:pt x="112" y="1571"/>
                </a:lnTo>
                <a:lnTo>
                  <a:pt x="103" y="1580"/>
                </a:lnTo>
                <a:lnTo>
                  <a:pt x="103" y="1580"/>
                </a:lnTo>
                <a:lnTo>
                  <a:pt x="100" y="1583"/>
                </a:lnTo>
                <a:lnTo>
                  <a:pt x="97" y="1589"/>
                </a:lnTo>
                <a:lnTo>
                  <a:pt x="91" y="1600"/>
                </a:lnTo>
                <a:lnTo>
                  <a:pt x="87" y="1605"/>
                </a:lnTo>
                <a:lnTo>
                  <a:pt x="82" y="1609"/>
                </a:lnTo>
                <a:lnTo>
                  <a:pt x="77" y="1614"/>
                </a:lnTo>
                <a:lnTo>
                  <a:pt x="70" y="1617"/>
                </a:lnTo>
                <a:lnTo>
                  <a:pt x="70" y="1617"/>
                </a:lnTo>
                <a:lnTo>
                  <a:pt x="63" y="1618"/>
                </a:lnTo>
                <a:lnTo>
                  <a:pt x="54" y="1619"/>
                </a:lnTo>
                <a:lnTo>
                  <a:pt x="36" y="1619"/>
                </a:lnTo>
                <a:lnTo>
                  <a:pt x="20" y="1620"/>
                </a:lnTo>
                <a:lnTo>
                  <a:pt x="14" y="1622"/>
                </a:lnTo>
                <a:lnTo>
                  <a:pt x="10" y="1624"/>
                </a:lnTo>
                <a:lnTo>
                  <a:pt x="10" y="1624"/>
                </a:lnTo>
                <a:lnTo>
                  <a:pt x="5" y="1629"/>
                </a:lnTo>
                <a:lnTo>
                  <a:pt x="1" y="1633"/>
                </a:lnTo>
                <a:lnTo>
                  <a:pt x="0" y="1636"/>
                </a:lnTo>
                <a:lnTo>
                  <a:pt x="0" y="1638"/>
                </a:lnTo>
                <a:lnTo>
                  <a:pt x="1" y="1641"/>
                </a:lnTo>
                <a:lnTo>
                  <a:pt x="3" y="1642"/>
                </a:lnTo>
                <a:lnTo>
                  <a:pt x="3" y="1642"/>
                </a:lnTo>
                <a:lnTo>
                  <a:pt x="15" y="1651"/>
                </a:lnTo>
                <a:lnTo>
                  <a:pt x="41" y="1663"/>
                </a:lnTo>
                <a:lnTo>
                  <a:pt x="55" y="1669"/>
                </a:lnTo>
                <a:lnTo>
                  <a:pt x="69" y="1673"/>
                </a:lnTo>
                <a:lnTo>
                  <a:pt x="82" y="1677"/>
                </a:lnTo>
                <a:lnTo>
                  <a:pt x="92" y="1677"/>
                </a:lnTo>
                <a:lnTo>
                  <a:pt x="92" y="1677"/>
                </a:lnTo>
                <a:lnTo>
                  <a:pt x="103" y="1675"/>
                </a:lnTo>
                <a:lnTo>
                  <a:pt x="115" y="1675"/>
                </a:lnTo>
                <a:lnTo>
                  <a:pt x="138" y="1677"/>
                </a:lnTo>
                <a:lnTo>
                  <a:pt x="158" y="1679"/>
                </a:lnTo>
                <a:lnTo>
                  <a:pt x="167" y="1680"/>
                </a:lnTo>
                <a:lnTo>
                  <a:pt x="167" y="1680"/>
                </a:lnTo>
                <a:lnTo>
                  <a:pt x="168" y="1679"/>
                </a:lnTo>
                <a:lnTo>
                  <a:pt x="168" y="1679"/>
                </a:lnTo>
                <a:lnTo>
                  <a:pt x="171" y="1680"/>
                </a:lnTo>
                <a:lnTo>
                  <a:pt x="190" y="1684"/>
                </a:lnTo>
                <a:lnTo>
                  <a:pt x="190" y="1684"/>
                </a:lnTo>
                <a:lnTo>
                  <a:pt x="200" y="1684"/>
                </a:lnTo>
                <a:lnTo>
                  <a:pt x="211" y="1683"/>
                </a:lnTo>
                <a:lnTo>
                  <a:pt x="221" y="1682"/>
                </a:lnTo>
                <a:lnTo>
                  <a:pt x="231" y="1679"/>
                </a:lnTo>
                <a:lnTo>
                  <a:pt x="240" y="1675"/>
                </a:lnTo>
                <a:lnTo>
                  <a:pt x="248" y="1671"/>
                </a:lnTo>
                <a:lnTo>
                  <a:pt x="253" y="1669"/>
                </a:lnTo>
                <a:lnTo>
                  <a:pt x="256" y="1665"/>
                </a:lnTo>
                <a:lnTo>
                  <a:pt x="256" y="1665"/>
                </a:lnTo>
                <a:lnTo>
                  <a:pt x="259" y="1661"/>
                </a:lnTo>
                <a:lnTo>
                  <a:pt x="260" y="1655"/>
                </a:lnTo>
                <a:lnTo>
                  <a:pt x="263" y="1641"/>
                </a:lnTo>
                <a:lnTo>
                  <a:pt x="264" y="1624"/>
                </a:lnTo>
                <a:lnTo>
                  <a:pt x="242" y="1601"/>
                </a:lnTo>
                <a:lnTo>
                  <a:pt x="242" y="1601"/>
                </a:lnTo>
                <a:lnTo>
                  <a:pt x="241" y="1600"/>
                </a:lnTo>
                <a:lnTo>
                  <a:pt x="241" y="1595"/>
                </a:lnTo>
                <a:lnTo>
                  <a:pt x="242" y="1591"/>
                </a:lnTo>
                <a:lnTo>
                  <a:pt x="244" y="1589"/>
                </a:lnTo>
                <a:lnTo>
                  <a:pt x="246" y="1586"/>
                </a:lnTo>
                <a:lnTo>
                  <a:pt x="249" y="1583"/>
                </a:lnTo>
                <a:lnTo>
                  <a:pt x="249" y="1583"/>
                </a:lnTo>
                <a:lnTo>
                  <a:pt x="251" y="1581"/>
                </a:lnTo>
                <a:lnTo>
                  <a:pt x="253" y="1576"/>
                </a:lnTo>
                <a:lnTo>
                  <a:pt x="256" y="1562"/>
                </a:lnTo>
                <a:lnTo>
                  <a:pt x="260" y="1541"/>
                </a:lnTo>
                <a:lnTo>
                  <a:pt x="263" y="1517"/>
                </a:lnTo>
                <a:lnTo>
                  <a:pt x="271" y="1463"/>
                </a:lnTo>
                <a:lnTo>
                  <a:pt x="274" y="1438"/>
                </a:lnTo>
                <a:lnTo>
                  <a:pt x="279" y="1415"/>
                </a:lnTo>
                <a:lnTo>
                  <a:pt x="279" y="1415"/>
                </a:lnTo>
                <a:lnTo>
                  <a:pt x="283" y="1395"/>
                </a:lnTo>
                <a:lnTo>
                  <a:pt x="285" y="1375"/>
                </a:lnTo>
                <a:lnTo>
                  <a:pt x="285" y="1356"/>
                </a:lnTo>
                <a:lnTo>
                  <a:pt x="283" y="1340"/>
                </a:lnTo>
                <a:lnTo>
                  <a:pt x="281" y="1309"/>
                </a:lnTo>
                <a:lnTo>
                  <a:pt x="281" y="1296"/>
                </a:lnTo>
                <a:lnTo>
                  <a:pt x="283" y="1284"/>
                </a:lnTo>
                <a:lnTo>
                  <a:pt x="283" y="1284"/>
                </a:lnTo>
                <a:lnTo>
                  <a:pt x="296" y="1245"/>
                </a:lnTo>
                <a:lnTo>
                  <a:pt x="305" y="1217"/>
                </a:lnTo>
                <a:lnTo>
                  <a:pt x="305" y="1217"/>
                </a:lnTo>
                <a:lnTo>
                  <a:pt x="319" y="1175"/>
                </a:lnTo>
                <a:lnTo>
                  <a:pt x="346" y="1100"/>
                </a:lnTo>
                <a:lnTo>
                  <a:pt x="360" y="1063"/>
                </a:lnTo>
                <a:lnTo>
                  <a:pt x="373" y="1034"/>
                </a:lnTo>
                <a:lnTo>
                  <a:pt x="378" y="1022"/>
                </a:lnTo>
                <a:lnTo>
                  <a:pt x="383" y="1016"/>
                </a:lnTo>
                <a:lnTo>
                  <a:pt x="385" y="1013"/>
                </a:lnTo>
                <a:lnTo>
                  <a:pt x="387" y="1013"/>
                </a:lnTo>
                <a:lnTo>
                  <a:pt x="388" y="1016"/>
                </a:lnTo>
                <a:lnTo>
                  <a:pt x="388" y="1016"/>
                </a:lnTo>
                <a:lnTo>
                  <a:pt x="399" y="1056"/>
                </a:lnTo>
                <a:lnTo>
                  <a:pt x="419" y="1124"/>
                </a:lnTo>
                <a:lnTo>
                  <a:pt x="427" y="1161"/>
                </a:lnTo>
                <a:lnTo>
                  <a:pt x="436" y="1194"/>
                </a:lnTo>
                <a:lnTo>
                  <a:pt x="441" y="1224"/>
                </a:lnTo>
                <a:lnTo>
                  <a:pt x="443" y="1234"/>
                </a:lnTo>
                <a:lnTo>
                  <a:pt x="444" y="1243"/>
                </a:lnTo>
                <a:lnTo>
                  <a:pt x="444" y="1243"/>
                </a:lnTo>
                <a:lnTo>
                  <a:pt x="444" y="1290"/>
                </a:lnTo>
                <a:lnTo>
                  <a:pt x="447" y="1352"/>
                </a:lnTo>
                <a:lnTo>
                  <a:pt x="449" y="1410"/>
                </a:lnTo>
                <a:lnTo>
                  <a:pt x="452" y="1437"/>
                </a:lnTo>
                <a:lnTo>
                  <a:pt x="452" y="1437"/>
                </a:lnTo>
                <a:lnTo>
                  <a:pt x="461" y="1478"/>
                </a:lnTo>
                <a:lnTo>
                  <a:pt x="470" y="1520"/>
                </a:lnTo>
                <a:lnTo>
                  <a:pt x="470" y="1520"/>
                </a:lnTo>
                <a:lnTo>
                  <a:pt x="472" y="1532"/>
                </a:lnTo>
                <a:lnTo>
                  <a:pt x="473" y="1541"/>
                </a:lnTo>
                <a:lnTo>
                  <a:pt x="473" y="1541"/>
                </a:lnTo>
                <a:lnTo>
                  <a:pt x="470" y="1552"/>
                </a:lnTo>
                <a:lnTo>
                  <a:pt x="461" y="1569"/>
                </a:lnTo>
                <a:lnTo>
                  <a:pt x="448" y="1594"/>
                </a:lnTo>
                <a:lnTo>
                  <a:pt x="436" y="1609"/>
                </a:lnTo>
                <a:lnTo>
                  <a:pt x="436" y="1609"/>
                </a:lnTo>
                <a:lnTo>
                  <a:pt x="425" y="1614"/>
                </a:lnTo>
                <a:lnTo>
                  <a:pt x="399" y="1627"/>
                </a:lnTo>
                <a:lnTo>
                  <a:pt x="385" y="1633"/>
                </a:lnTo>
                <a:lnTo>
                  <a:pt x="374" y="1641"/>
                </a:lnTo>
                <a:lnTo>
                  <a:pt x="367" y="1646"/>
                </a:lnTo>
                <a:lnTo>
                  <a:pt x="365" y="1648"/>
                </a:lnTo>
                <a:lnTo>
                  <a:pt x="365" y="1650"/>
                </a:lnTo>
                <a:lnTo>
                  <a:pt x="365" y="1650"/>
                </a:lnTo>
                <a:lnTo>
                  <a:pt x="370" y="1654"/>
                </a:lnTo>
                <a:lnTo>
                  <a:pt x="378" y="1657"/>
                </a:lnTo>
                <a:lnTo>
                  <a:pt x="401" y="1666"/>
                </a:lnTo>
                <a:lnTo>
                  <a:pt x="424" y="1674"/>
                </a:lnTo>
                <a:lnTo>
                  <a:pt x="431" y="1675"/>
                </a:lnTo>
                <a:lnTo>
                  <a:pt x="436" y="1677"/>
                </a:lnTo>
                <a:lnTo>
                  <a:pt x="436" y="1677"/>
                </a:lnTo>
                <a:lnTo>
                  <a:pt x="495" y="1666"/>
                </a:lnTo>
                <a:lnTo>
                  <a:pt x="535" y="1660"/>
                </a:lnTo>
                <a:lnTo>
                  <a:pt x="549" y="1657"/>
                </a:lnTo>
                <a:lnTo>
                  <a:pt x="556" y="1657"/>
                </a:lnTo>
                <a:lnTo>
                  <a:pt x="556" y="1657"/>
                </a:lnTo>
                <a:lnTo>
                  <a:pt x="568" y="1659"/>
                </a:lnTo>
                <a:lnTo>
                  <a:pt x="587" y="1659"/>
                </a:lnTo>
                <a:lnTo>
                  <a:pt x="596" y="1659"/>
                </a:lnTo>
                <a:lnTo>
                  <a:pt x="604" y="1659"/>
                </a:lnTo>
                <a:lnTo>
                  <a:pt x="610" y="1656"/>
                </a:lnTo>
                <a:lnTo>
                  <a:pt x="611" y="1655"/>
                </a:lnTo>
                <a:lnTo>
                  <a:pt x="612" y="1654"/>
                </a:lnTo>
                <a:lnTo>
                  <a:pt x="612" y="1654"/>
                </a:lnTo>
                <a:lnTo>
                  <a:pt x="614" y="1624"/>
                </a:lnTo>
                <a:lnTo>
                  <a:pt x="615" y="1601"/>
                </a:lnTo>
                <a:lnTo>
                  <a:pt x="623" y="1590"/>
                </a:lnTo>
                <a:lnTo>
                  <a:pt x="623" y="1590"/>
                </a:lnTo>
                <a:lnTo>
                  <a:pt x="618" y="1471"/>
                </a:lnTo>
                <a:lnTo>
                  <a:pt x="614" y="1384"/>
                </a:lnTo>
                <a:lnTo>
                  <a:pt x="612" y="1332"/>
                </a:lnTo>
                <a:lnTo>
                  <a:pt x="612" y="1332"/>
                </a:lnTo>
                <a:lnTo>
                  <a:pt x="611" y="1310"/>
                </a:lnTo>
                <a:lnTo>
                  <a:pt x="609" y="1286"/>
                </a:lnTo>
                <a:lnTo>
                  <a:pt x="605" y="1247"/>
                </a:lnTo>
                <a:lnTo>
                  <a:pt x="605" y="1247"/>
                </a:lnTo>
                <a:lnTo>
                  <a:pt x="601" y="1234"/>
                </a:lnTo>
                <a:lnTo>
                  <a:pt x="597" y="1219"/>
                </a:lnTo>
                <a:lnTo>
                  <a:pt x="586" y="1180"/>
                </a:lnTo>
                <a:lnTo>
                  <a:pt x="586" y="1180"/>
                </a:lnTo>
                <a:lnTo>
                  <a:pt x="574" y="1145"/>
                </a:lnTo>
                <a:lnTo>
                  <a:pt x="572" y="1132"/>
                </a:lnTo>
                <a:lnTo>
                  <a:pt x="570" y="1120"/>
                </a:lnTo>
                <a:lnTo>
                  <a:pt x="570" y="1120"/>
                </a:lnTo>
                <a:lnTo>
                  <a:pt x="574" y="1099"/>
                </a:lnTo>
                <a:lnTo>
                  <a:pt x="581" y="1068"/>
                </a:lnTo>
                <a:lnTo>
                  <a:pt x="587" y="1039"/>
                </a:lnTo>
                <a:lnTo>
                  <a:pt x="590" y="1023"/>
                </a:lnTo>
                <a:lnTo>
                  <a:pt x="590" y="1023"/>
                </a:lnTo>
                <a:lnTo>
                  <a:pt x="590" y="999"/>
                </a:lnTo>
                <a:lnTo>
                  <a:pt x="591" y="952"/>
                </a:lnTo>
                <a:lnTo>
                  <a:pt x="593" y="884"/>
                </a:lnTo>
                <a:lnTo>
                  <a:pt x="593" y="884"/>
                </a:lnTo>
                <a:lnTo>
                  <a:pt x="605" y="886"/>
                </a:lnTo>
                <a:lnTo>
                  <a:pt x="616" y="886"/>
                </a:lnTo>
                <a:lnTo>
                  <a:pt x="630" y="884"/>
                </a:lnTo>
                <a:lnTo>
                  <a:pt x="646" y="882"/>
                </a:lnTo>
                <a:lnTo>
                  <a:pt x="661" y="877"/>
                </a:lnTo>
                <a:lnTo>
                  <a:pt x="669" y="873"/>
                </a:lnTo>
                <a:lnTo>
                  <a:pt x="675" y="869"/>
                </a:lnTo>
                <a:lnTo>
                  <a:pt x="681" y="864"/>
                </a:lnTo>
                <a:lnTo>
                  <a:pt x="687" y="859"/>
                </a:lnTo>
                <a:lnTo>
                  <a:pt x="687" y="859"/>
                </a:lnTo>
                <a:lnTo>
                  <a:pt x="695" y="846"/>
                </a:lnTo>
                <a:lnTo>
                  <a:pt x="702" y="833"/>
                </a:lnTo>
                <a:lnTo>
                  <a:pt x="708" y="819"/>
                </a:lnTo>
                <a:lnTo>
                  <a:pt x="713" y="808"/>
                </a:lnTo>
                <a:lnTo>
                  <a:pt x="718" y="789"/>
                </a:lnTo>
                <a:lnTo>
                  <a:pt x="720" y="781"/>
                </a:lnTo>
                <a:lnTo>
                  <a:pt x="720" y="781"/>
                </a:lnTo>
                <a:lnTo>
                  <a:pt x="727" y="769"/>
                </a:lnTo>
                <a:lnTo>
                  <a:pt x="739" y="746"/>
                </a:lnTo>
                <a:lnTo>
                  <a:pt x="739" y="746"/>
                </a:lnTo>
                <a:lnTo>
                  <a:pt x="748" y="729"/>
                </a:lnTo>
                <a:lnTo>
                  <a:pt x="750" y="721"/>
                </a:lnTo>
                <a:lnTo>
                  <a:pt x="750" y="713"/>
                </a:lnTo>
                <a:lnTo>
                  <a:pt x="750" y="713"/>
                </a:lnTo>
                <a:lnTo>
                  <a:pt x="748" y="690"/>
                </a:lnTo>
                <a:lnTo>
                  <a:pt x="746" y="665"/>
                </a:lnTo>
                <a:lnTo>
                  <a:pt x="746" y="665"/>
                </a:lnTo>
                <a:lnTo>
                  <a:pt x="748" y="656"/>
                </a:lnTo>
                <a:lnTo>
                  <a:pt x="749" y="648"/>
                </a:lnTo>
                <a:lnTo>
                  <a:pt x="749" y="639"/>
                </a:lnTo>
                <a:lnTo>
                  <a:pt x="748" y="635"/>
                </a:lnTo>
                <a:lnTo>
                  <a:pt x="746" y="630"/>
                </a:lnTo>
                <a:lnTo>
                  <a:pt x="746" y="630"/>
                </a:lnTo>
                <a:lnTo>
                  <a:pt x="739" y="619"/>
                </a:lnTo>
                <a:lnTo>
                  <a:pt x="738" y="616"/>
                </a:lnTo>
                <a:lnTo>
                  <a:pt x="735" y="616"/>
                </a:lnTo>
                <a:lnTo>
                  <a:pt x="735" y="616"/>
                </a:lnTo>
                <a:lnTo>
                  <a:pt x="734" y="615"/>
                </a:lnTo>
                <a:lnTo>
                  <a:pt x="734" y="611"/>
                </a:lnTo>
                <a:lnTo>
                  <a:pt x="730" y="598"/>
                </a:lnTo>
                <a:lnTo>
                  <a:pt x="726" y="586"/>
                </a:lnTo>
                <a:lnTo>
                  <a:pt x="724" y="579"/>
                </a:lnTo>
                <a:lnTo>
                  <a:pt x="720" y="576"/>
                </a:lnTo>
                <a:lnTo>
                  <a:pt x="720" y="576"/>
                </a:lnTo>
                <a:lnTo>
                  <a:pt x="712" y="567"/>
                </a:lnTo>
                <a:lnTo>
                  <a:pt x="704" y="556"/>
                </a:lnTo>
                <a:lnTo>
                  <a:pt x="697" y="547"/>
                </a:lnTo>
                <a:lnTo>
                  <a:pt x="694" y="544"/>
                </a:lnTo>
                <a:lnTo>
                  <a:pt x="690" y="541"/>
                </a:lnTo>
                <a:lnTo>
                  <a:pt x="690" y="541"/>
                </a:lnTo>
                <a:lnTo>
                  <a:pt x="687" y="540"/>
                </a:lnTo>
                <a:lnTo>
                  <a:pt x="680" y="539"/>
                </a:lnTo>
                <a:lnTo>
                  <a:pt x="666" y="536"/>
                </a:lnTo>
                <a:lnTo>
                  <a:pt x="649" y="533"/>
                </a:lnTo>
                <a:lnTo>
                  <a:pt x="638" y="533"/>
                </a:lnTo>
                <a:lnTo>
                  <a:pt x="553" y="436"/>
                </a:lnTo>
                <a:lnTo>
                  <a:pt x="553" y="436"/>
                </a:lnTo>
                <a:lnTo>
                  <a:pt x="545" y="399"/>
                </a:lnTo>
                <a:lnTo>
                  <a:pt x="537" y="370"/>
                </a:lnTo>
                <a:lnTo>
                  <a:pt x="533" y="357"/>
                </a:lnTo>
                <a:lnTo>
                  <a:pt x="530" y="347"/>
                </a:lnTo>
                <a:lnTo>
                  <a:pt x="530" y="347"/>
                </a:lnTo>
                <a:lnTo>
                  <a:pt x="514" y="319"/>
                </a:lnTo>
                <a:lnTo>
                  <a:pt x="508" y="306"/>
                </a:lnTo>
                <a:lnTo>
                  <a:pt x="477" y="287"/>
                </a:lnTo>
                <a:lnTo>
                  <a:pt x="452" y="273"/>
                </a:lnTo>
                <a:lnTo>
                  <a:pt x="452" y="273"/>
                </a:lnTo>
                <a:lnTo>
                  <a:pt x="454" y="273"/>
                </a:lnTo>
                <a:lnTo>
                  <a:pt x="461" y="272"/>
                </a:lnTo>
                <a:lnTo>
                  <a:pt x="464" y="271"/>
                </a:lnTo>
                <a:lnTo>
                  <a:pt x="470" y="267"/>
                </a:lnTo>
                <a:lnTo>
                  <a:pt x="475" y="262"/>
                </a:lnTo>
                <a:lnTo>
                  <a:pt x="481" y="254"/>
                </a:lnTo>
                <a:lnTo>
                  <a:pt x="481" y="254"/>
                </a:lnTo>
                <a:lnTo>
                  <a:pt x="487" y="245"/>
                </a:lnTo>
                <a:lnTo>
                  <a:pt x="491" y="236"/>
                </a:lnTo>
                <a:lnTo>
                  <a:pt x="495" y="228"/>
                </a:lnTo>
                <a:lnTo>
                  <a:pt x="496" y="222"/>
                </a:lnTo>
                <a:lnTo>
                  <a:pt x="496" y="212"/>
                </a:lnTo>
                <a:lnTo>
                  <a:pt x="496" y="209"/>
                </a:lnTo>
                <a:lnTo>
                  <a:pt x="496" y="209"/>
                </a:lnTo>
                <a:lnTo>
                  <a:pt x="496" y="209"/>
                </a:lnTo>
                <a:lnTo>
                  <a:pt x="498" y="211"/>
                </a:lnTo>
                <a:lnTo>
                  <a:pt x="499" y="209"/>
                </a:lnTo>
                <a:lnTo>
                  <a:pt x="501" y="208"/>
                </a:lnTo>
                <a:lnTo>
                  <a:pt x="504" y="204"/>
                </a:lnTo>
                <a:lnTo>
                  <a:pt x="510" y="190"/>
                </a:lnTo>
                <a:lnTo>
                  <a:pt x="510" y="190"/>
                </a:lnTo>
                <a:lnTo>
                  <a:pt x="513" y="185"/>
                </a:lnTo>
                <a:lnTo>
                  <a:pt x="514" y="180"/>
                </a:lnTo>
                <a:lnTo>
                  <a:pt x="514" y="170"/>
                </a:lnTo>
                <a:lnTo>
                  <a:pt x="513" y="160"/>
                </a:lnTo>
                <a:lnTo>
                  <a:pt x="509" y="149"/>
                </a:lnTo>
                <a:lnTo>
                  <a:pt x="503" y="133"/>
                </a:lnTo>
                <a:lnTo>
                  <a:pt x="500" y="128"/>
                </a:lnTo>
                <a:lnTo>
                  <a:pt x="500" y="128"/>
                </a:lnTo>
                <a:lnTo>
                  <a:pt x="503" y="121"/>
                </a:lnTo>
                <a:lnTo>
                  <a:pt x="504" y="115"/>
                </a:lnTo>
                <a:lnTo>
                  <a:pt x="504" y="109"/>
                </a:lnTo>
                <a:lnTo>
                  <a:pt x="504" y="109"/>
                </a:lnTo>
                <a:lnTo>
                  <a:pt x="500" y="101"/>
                </a:lnTo>
                <a:lnTo>
                  <a:pt x="500" y="101"/>
                </a:lnTo>
                <a:lnTo>
                  <a:pt x="489" y="97"/>
                </a:lnTo>
                <a:lnTo>
                  <a:pt x="489" y="97"/>
                </a:lnTo>
                <a:lnTo>
                  <a:pt x="490" y="92"/>
                </a:lnTo>
                <a:lnTo>
                  <a:pt x="493" y="80"/>
                </a:lnTo>
                <a:lnTo>
                  <a:pt x="493" y="73"/>
                </a:lnTo>
                <a:lnTo>
                  <a:pt x="491" y="64"/>
                </a:lnTo>
                <a:lnTo>
                  <a:pt x="489" y="55"/>
                </a:lnTo>
                <a:lnTo>
                  <a:pt x="485" y="45"/>
                </a:lnTo>
                <a:lnTo>
                  <a:pt x="485" y="45"/>
                </a:lnTo>
                <a:lnTo>
                  <a:pt x="481" y="41"/>
                </a:lnTo>
                <a:lnTo>
                  <a:pt x="476" y="36"/>
                </a:lnTo>
                <a:lnTo>
                  <a:pt x="463" y="28"/>
                </a:lnTo>
                <a:lnTo>
                  <a:pt x="448" y="21"/>
                </a:lnTo>
                <a:lnTo>
                  <a:pt x="429" y="14"/>
                </a:lnTo>
                <a:lnTo>
                  <a:pt x="410" y="8"/>
                </a:lnTo>
                <a:lnTo>
                  <a:pt x="390" y="4"/>
                </a:lnTo>
                <a:lnTo>
                  <a:pt x="373" y="1"/>
                </a:lnTo>
                <a:lnTo>
                  <a:pt x="357" y="0"/>
                </a:lnTo>
                <a:lnTo>
                  <a:pt x="357" y="0"/>
                </a:lnTo>
                <a:lnTo>
                  <a:pt x="345" y="0"/>
                </a:lnTo>
                <a:lnTo>
                  <a:pt x="333" y="3"/>
                </a:lnTo>
                <a:lnTo>
                  <a:pt x="322" y="5"/>
                </a:lnTo>
                <a:lnTo>
                  <a:pt x="313" y="9"/>
                </a:lnTo>
                <a:lnTo>
                  <a:pt x="304" y="14"/>
                </a:lnTo>
                <a:lnTo>
                  <a:pt x="297" y="19"/>
                </a:lnTo>
                <a:lnTo>
                  <a:pt x="293" y="24"/>
                </a:lnTo>
                <a:lnTo>
                  <a:pt x="291" y="29"/>
                </a:lnTo>
                <a:lnTo>
                  <a:pt x="291" y="29"/>
                </a:lnTo>
                <a:lnTo>
                  <a:pt x="287" y="42"/>
                </a:lnTo>
                <a:lnTo>
                  <a:pt x="282" y="56"/>
                </a:lnTo>
                <a:lnTo>
                  <a:pt x="276" y="72"/>
                </a:lnTo>
                <a:lnTo>
                  <a:pt x="272" y="78"/>
                </a:lnTo>
                <a:close/>
                <a:moveTo>
                  <a:pt x="556" y="452"/>
                </a:moveTo>
                <a:lnTo>
                  <a:pt x="556" y="452"/>
                </a:lnTo>
                <a:lnTo>
                  <a:pt x="587" y="498"/>
                </a:lnTo>
                <a:lnTo>
                  <a:pt x="607" y="528"/>
                </a:lnTo>
                <a:lnTo>
                  <a:pt x="615" y="541"/>
                </a:lnTo>
                <a:lnTo>
                  <a:pt x="615" y="541"/>
                </a:lnTo>
                <a:lnTo>
                  <a:pt x="606" y="541"/>
                </a:lnTo>
                <a:lnTo>
                  <a:pt x="588" y="542"/>
                </a:lnTo>
                <a:lnTo>
                  <a:pt x="563" y="545"/>
                </a:lnTo>
                <a:lnTo>
                  <a:pt x="556" y="4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ABF88B90-54FC-44BC-BA0F-B0814DA57A23}"/>
              </a:ext>
            </a:extLst>
          </p:cNvPr>
          <p:cNvSpPr>
            <a:spLocks noEditPoints="1"/>
          </p:cNvSpPr>
          <p:nvPr/>
        </p:nvSpPr>
        <p:spPr bwMode="auto">
          <a:xfrm>
            <a:off x="4448208" y="2749574"/>
            <a:ext cx="803275" cy="1666875"/>
          </a:xfrm>
          <a:custGeom>
            <a:avLst/>
            <a:gdLst>
              <a:gd name="T0" fmla="*/ 199 w 506"/>
              <a:gd name="T1" fmla="*/ 8 h 1050"/>
              <a:gd name="T2" fmla="*/ 164 w 506"/>
              <a:gd name="T3" fmla="*/ 29 h 1050"/>
              <a:gd name="T4" fmla="*/ 155 w 506"/>
              <a:gd name="T5" fmla="*/ 90 h 1050"/>
              <a:gd name="T6" fmla="*/ 173 w 506"/>
              <a:gd name="T7" fmla="*/ 122 h 1050"/>
              <a:gd name="T8" fmla="*/ 181 w 506"/>
              <a:gd name="T9" fmla="*/ 148 h 1050"/>
              <a:gd name="T10" fmla="*/ 194 w 506"/>
              <a:gd name="T11" fmla="*/ 163 h 1050"/>
              <a:gd name="T12" fmla="*/ 201 w 506"/>
              <a:gd name="T13" fmla="*/ 186 h 1050"/>
              <a:gd name="T14" fmla="*/ 161 w 506"/>
              <a:gd name="T15" fmla="*/ 235 h 1050"/>
              <a:gd name="T16" fmla="*/ 35 w 506"/>
              <a:gd name="T17" fmla="*/ 480 h 1050"/>
              <a:gd name="T18" fmla="*/ 5 w 506"/>
              <a:gd name="T19" fmla="*/ 508 h 1050"/>
              <a:gd name="T20" fmla="*/ 9 w 506"/>
              <a:gd name="T21" fmla="*/ 545 h 1050"/>
              <a:gd name="T22" fmla="*/ 25 w 506"/>
              <a:gd name="T23" fmla="*/ 541 h 1050"/>
              <a:gd name="T24" fmla="*/ 51 w 506"/>
              <a:gd name="T25" fmla="*/ 515 h 1050"/>
              <a:gd name="T26" fmla="*/ 71 w 506"/>
              <a:gd name="T27" fmla="*/ 480 h 1050"/>
              <a:gd name="T28" fmla="*/ 138 w 506"/>
              <a:gd name="T29" fmla="*/ 413 h 1050"/>
              <a:gd name="T30" fmla="*/ 178 w 506"/>
              <a:gd name="T31" fmla="*/ 357 h 1050"/>
              <a:gd name="T32" fmla="*/ 162 w 506"/>
              <a:gd name="T33" fmla="*/ 454 h 1050"/>
              <a:gd name="T34" fmla="*/ 173 w 506"/>
              <a:gd name="T35" fmla="*/ 464 h 1050"/>
              <a:gd name="T36" fmla="*/ 138 w 506"/>
              <a:gd name="T37" fmla="*/ 821 h 1050"/>
              <a:gd name="T38" fmla="*/ 204 w 506"/>
              <a:gd name="T39" fmla="*/ 903 h 1050"/>
              <a:gd name="T40" fmla="*/ 194 w 506"/>
              <a:gd name="T41" fmla="*/ 980 h 1050"/>
              <a:gd name="T42" fmla="*/ 144 w 506"/>
              <a:gd name="T43" fmla="*/ 1006 h 1050"/>
              <a:gd name="T44" fmla="*/ 127 w 506"/>
              <a:gd name="T45" fmla="*/ 1027 h 1050"/>
              <a:gd name="T46" fmla="*/ 148 w 506"/>
              <a:gd name="T47" fmla="*/ 1037 h 1050"/>
              <a:gd name="T48" fmla="*/ 209 w 506"/>
              <a:gd name="T49" fmla="*/ 1046 h 1050"/>
              <a:gd name="T50" fmla="*/ 255 w 506"/>
              <a:gd name="T51" fmla="*/ 1046 h 1050"/>
              <a:gd name="T52" fmla="*/ 260 w 506"/>
              <a:gd name="T53" fmla="*/ 1021 h 1050"/>
              <a:gd name="T54" fmla="*/ 250 w 506"/>
              <a:gd name="T55" fmla="*/ 944 h 1050"/>
              <a:gd name="T56" fmla="*/ 255 w 506"/>
              <a:gd name="T57" fmla="*/ 908 h 1050"/>
              <a:gd name="T58" fmla="*/ 306 w 506"/>
              <a:gd name="T59" fmla="*/ 898 h 1050"/>
              <a:gd name="T60" fmla="*/ 409 w 506"/>
              <a:gd name="T61" fmla="*/ 1013 h 1050"/>
              <a:gd name="T62" fmla="*/ 408 w 506"/>
              <a:gd name="T63" fmla="*/ 1041 h 1050"/>
              <a:gd name="T64" fmla="*/ 422 w 506"/>
              <a:gd name="T65" fmla="*/ 1050 h 1050"/>
              <a:gd name="T66" fmla="*/ 454 w 506"/>
              <a:gd name="T67" fmla="*/ 1015 h 1050"/>
              <a:gd name="T68" fmla="*/ 504 w 506"/>
              <a:gd name="T69" fmla="*/ 950 h 1050"/>
              <a:gd name="T70" fmla="*/ 497 w 506"/>
              <a:gd name="T71" fmla="*/ 932 h 1050"/>
              <a:gd name="T72" fmla="*/ 469 w 506"/>
              <a:gd name="T73" fmla="*/ 954 h 1050"/>
              <a:gd name="T74" fmla="*/ 480 w 506"/>
              <a:gd name="T75" fmla="*/ 918 h 1050"/>
              <a:gd name="T76" fmla="*/ 474 w 506"/>
              <a:gd name="T77" fmla="*/ 903 h 1050"/>
              <a:gd name="T78" fmla="*/ 418 w 506"/>
              <a:gd name="T79" fmla="*/ 760 h 1050"/>
              <a:gd name="T80" fmla="*/ 380 w 506"/>
              <a:gd name="T81" fmla="*/ 670 h 1050"/>
              <a:gd name="T82" fmla="*/ 437 w 506"/>
              <a:gd name="T83" fmla="*/ 568 h 1050"/>
              <a:gd name="T84" fmla="*/ 500 w 506"/>
              <a:gd name="T85" fmla="*/ 536 h 1050"/>
              <a:gd name="T86" fmla="*/ 478 w 506"/>
              <a:gd name="T87" fmla="*/ 455 h 1050"/>
              <a:gd name="T88" fmla="*/ 423 w 506"/>
              <a:gd name="T89" fmla="*/ 383 h 1050"/>
              <a:gd name="T90" fmla="*/ 388 w 506"/>
              <a:gd name="T91" fmla="*/ 265 h 1050"/>
              <a:gd name="T92" fmla="*/ 321 w 506"/>
              <a:gd name="T93" fmla="*/ 158 h 1050"/>
              <a:gd name="T94" fmla="*/ 286 w 506"/>
              <a:gd name="T95" fmla="*/ 133 h 1050"/>
              <a:gd name="T96" fmla="*/ 305 w 506"/>
              <a:gd name="T97" fmla="*/ 94 h 1050"/>
              <a:gd name="T98" fmla="*/ 301 w 506"/>
              <a:gd name="T99" fmla="*/ 61 h 1050"/>
              <a:gd name="T100" fmla="*/ 278 w 506"/>
              <a:gd name="T101" fmla="*/ 18 h 1050"/>
              <a:gd name="T102" fmla="*/ 245 w 506"/>
              <a:gd name="T103" fmla="*/ 0 h 1050"/>
              <a:gd name="T104" fmla="*/ 214 w 506"/>
              <a:gd name="T105" fmla="*/ 1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6" h="1050">
                <a:moveTo>
                  <a:pt x="214" y="10"/>
                </a:moveTo>
                <a:lnTo>
                  <a:pt x="214" y="10"/>
                </a:lnTo>
                <a:lnTo>
                  <a:pt x="212" y="9"/>
                </a:lnTo>
                <a:lnTo>
                  <a:pt x="209" y="8"/>
                </a:lnTo>
                <a:lnTo>
                  <a:pt x="205" y="6"/>
                </a:lnTo>
                <a:lnTo>
                  <a:pt x="199" y="8"/>
                </a:lnTo>
                <a:lnTo>
                  <a:pt x="192" y="9"/>
                </a:lnTo>
                <a:lnTo>
                  <a:pt x="184" y="13"/>
                </a:lnTo>
                <a:lnTo>
                  <a:pt x="173" y="20"/>
                </a:lnTo>
                <a:lnTo>
                  <a:pt x="173" y="20"/>
                </a:lnTo>
                <a:lnTo>
                  <a:pt x="168" y="25"/>
                </a:lnTo>
                <a:lnTo>
                  <a:pt x="164" y="29"/>
                </a:lnTo>
                <a:lnTo>
                  <a:pt x="158" y="41"/>
                </a:lnTo>
                <a:lnTo>
                  <a:pt x="154" y="51"/>
                </a:lnTo>
                <a:lnTo>
                  <a:pt x="153" y="62"/>
                </a:lnTo>
                <a:lnTo>
                  <a:pt x="152" y="73"/>
                </a:lnTo>
                <a:lnTo>
                  <a:pt x="153" y="83"/>
                </a:lnTo>
                <a:lnTo>
                  <a:pt x="155" y="90"/>
                </a:lnTo>
                <a:lnTo>
                  <a:pt x="158" y="97"/>
                </a:lnTo>
                <a:lnTo>
                  <a:pt x="158" y="97"/>
                </a:lnTo>
                <a:lnTo>
                  <a:pt x="163" y="104"/>
                </a:lnTo>
                <a:lnTo>
                  <a:pt x="168" y="111"/>
                </a:lnTo>
                <a:lnTo>
                  <a:pt x="171" y="116"/>
                </a:lnTo>
                <a:lnTo>
                  <a:pt x="173" y="122"/>
                </a:lnTo>
                <a:lnTo>
                  <a:pt x="173" y="122"/>
                </a:lnTo>
                <a:lnTo>
                  <a:pt x="175" y="134"/>
                </a:lnTo>
                <a:lnTo>
                  <a:pt x="176" y="138"/>
                </a:lnTo>
                <a:lnTo>
                  <a:pt x="178" y="143"/>
                </a:lnTo>
                <a:lnTo>
                  <a:pt x="178" y="143"/>
                </a:lnTo>
                <a:lnTo>
                  <a:pt x="181" y="148"/>
                </a:lnTo>
                <a:lnTo>
                  <a:pt x="182" y="154"/>
                </a:lnTo>
                <a:lnTo>
                  <a:pt x="184" y="157"/>
                </a:lnTo>
                <a:lnTo>
                  <a:pt x="186" y="159"/>
                </a:lnTo>
                <a:lnTo>
                  <a:pt x="190" y="162"/>
                </a:lnTo>
                <a:lnTo>
                  <a:pt x="194" y="163"/>
                </a:lnTo>
                <a:lnTo>
                  <a:pt x="194" y="163"/>
                </a:lnTo>
                <a:lnTo>
                  <a:pt x="204" y="164"/>
                </a:lnTo>
                <a:lnTo>
                  <a:pt x="212" y="164"/>
                </a:lnTo>
                <a:lnTo>
                  <a:pt x="219" y="163"/>
                </a:lnTo>
                <a:lnTo>
                  <a:pt x="224" y="173"/>
                </a:lnTo>
                <a:lnTo>
                  <a:pt x="224" y="173"/>
                </a:lnTo>
                <a:lnTo>
                  <a:pt x="201" y="186"/>
                </a:lnTo>
                <a:lnTo>
                  <a:pt x="185" y="198"/>
                </a:lnTo>
                <a:lnTo>
                  <a:pt x="177" y="204"/>
                </a:lnTo>
                <a:lnTo>
                  <a:pt x="173" y="209"/>
                </a:lnTo>
                <a:lnTo>
                  <a:pt x="173" y="209"/>
                </a:lnTo>
                <a:lnTo>
                  <a:pt x="163" y="226"/>
                </a:lnTo>
                <a:lnTo>
                  <a:pt x="161" y="235"/>
                </a:lnTo>
                <a:lnTo>
                  <a:pt x="158" y="245"/>
                </a:lnTo>
                <a:lnTo>
                  <a:pt x="158" y="245"/>
                </a:lnTo>
                <a:lnTo>
                  <a:pt x="155" y="267"/>
                </a:lnTo>
                <a:lnTo>
                  <a:pt x="153" y="275"/>
                </a:lnTo>
                <a:lnTo>
                  <a:pt x="132" y="352"/>
                </a:lnTo>
                <a:lnTo>
                  <a:pt x="35" y="480"/>
                </a:lnTo>
                <a:lnTo>
                  <a:pt x="35" y="480"/>
                </a:lnTo>
                <a:lnTo>
                  <a:pt x="25" y="486"/>
                </a:lnTo>
                <a:lnTo>
                  <a:pt x="16" y="492"/>
                </a:lnTo>
                <a:lnTo>
                  <a:pt x="10" y="500"/>
                </a:lnTo>
                <a:lnTo>
                  <a:pt x="10" y="500"/>
                </a:lnTo>
                <a:lnTo>
                  <a:pt x="5" y="508"/>
                </a:lnTo>
                <a:lnTo>
                  <a:pt x="2" y="517"/>
                </a:lnTo>
                <a:lnTo>
                  <a:pt x="0" y="525"/>
                </a:lnTo>
                <a:lnTo>
                  <a:pt x="0" y="531"/>
                </a:lnTo>
                <a:lnTo>
                  <a:pt x="0" y="531"/>
                </a:lnTo>
                <a:lnTo>
                  <a:pt x="2" y="537"/>
                </a:lnTo>
                <a:lnTo>
                  <a:pt x="9" y="545"/>
                </a:lnTo>
                <a:lnTo>
                  <a:pt x="15" y="551"/>
                </a:lnTo>
                <a:lnTo>
                  <a:pt x="18" y="552"/>
                </a:lnTo>
                <a:lnTo>
                  <a:pt x="20" y="551"/>
                </a:lnTo>
                <a:lnTo>
                  <a:pt x="20" y="551"/>
                </a:lnTo>
                <a:lnTo>
                  <a:pt x="23" y="546"/>
                </a:lnTo>
                <a:lnTo>
                  <a:pt x="25" y="541"/>
                </a:lnTo>
                <a:lnTo>
                  <a:pt x="25" y="536"/>
                </a:lnTo>
                <a:lnTo>
                  <a:pt x="25" y="536"/>
                </a:lnTo>
                <a:lnTo>
                  <a:pt x="33" y="528"/>
                </a:lnTo>
                <a:lnTo>
                  <a:pt x="42" y="522"/>
                </a:lnTo>
                <a:lnTo>
                  <a:pt x="51" y="515"/>
                </a:lnTo>
                <a:lnTo>
                  <a:pt x="51" y="515"/>
                </a:lnTo>
                <a:lnTo>
                  <a:pt x="55" y="511"/>
                </a:lnTo>
                <a:lnTo>
                  <a:pt x="58" y="506"/>
                </a:lnTo>
                <a:lnTo>
                  <a:pt x="65" y="495"/>
                </a:lnTo>
                <a:lnTo>
                  <a:pt x="69" y="485"/>
                </a:lnTo>
                <a:lnTo>
                  <a:pt x="70" y="481"/>
                </a:lnTo>
                <a:lnTo>
                  <a:pt x="71" y="480"/>
                </a:lnTo>
                <a:lnTo>
                  <a:pt x="71" y="480"/>
                </a:lnTo>
                <a:lnTo>
                  <a:pt x="80" y="471"/>
                </a:lnTo>
                <a:lnTo>
                  <a:pt x="99" y="450"/>
                </a:lnTo>
                <a:lnTo>
                  <a:pt x="120" y="429"/>
                </a:lnTo>
                <a:lnTo>
                  <a:pt x="130" y="420"/>
                </a:lnTo>
                <a:lnTo>
                  <a:pt x="138" y="413"/>
                </a:lnTo>
                <a:lnTo>
                  <a:pt x="138" y="413"/>
                </a:lnTo>
                <a:lnTo>
                  <a:pt x="144" y="407"/>
                </a:lnTo>
                <a:lnTo>
                  <a:pt x="152" y="399"/>
                </a:lnTo>
                <a:lnTo>
                  <a:pt x="164" y="381"/>
                </a:lnTo>
                <a:lnTo>
                  <a:pt x="175" y="365"/>
                </a:lnTo>
                <a:lnTo>
                  <a:pt x="178" y="357"/>
                </a:lnTo>
                <a:lnTo>
                  <a:pt x="178" y="357"/>
                </a:lnTo>
                <a:lnTo>
                  <a:pt x="175" y="372"/>
                </a:lnTo>
                <a:lnTo>
                  <a:pt x="167" y="408"/>
                </a:lnTo>
                <a:lnTo>
                  <a:pt x="164" y="426"/>
                </a:lnTo>
                <a:lnTo>
                  <a:pt x="162" y="443"/>
                </a:lnTo>
                <a:lnTo>
                  <a:pt x="162" y="454"/>
                </a:lnTo>
                <a:lnTo>
                  <a:pt x="162" y="458"/>
                </a:lnTo>
                <a:lnTo>
                  <a:pt x="163" y="459"/>
                </a:lnTo>
                <a:lnTo>
                  <a:pt x="163" y="459"/>
                </a:lnTo>
                <a:lnTo>
                  <a:pt x="168" y="460"/>
                </a:lnTo>
                <a:lnTo>
                  <a:pt x="172" y="462"/>
                </a:lnTo>
                <a:lnTo>
                  <a:pt x="173" y="464"/>
                </a:lnTo>
                <a:lnTo>
                  <a:pt x="173" y="694"/>
                </a:lnTo>
                <a:lnTo>
                  <a:pt x="173" y="694"/>
                </a:lnTo>
                <a:lnTo>
                  <a:pt x="155" y="751"/>
                </a:lnTo>
                <a:lnTo>
                  <a:pt x="143" y="795"/>
                </a:lnTo>
                <a:lnTo>
                  <a:pt x="139" y="811"/>
                </a:lnTo>
                <a:lnTo>
                  <a:pt x="138" y="821"/>
                </a:lnTo>
                <a:lnTo>
                  <a:pt x="138" y="821"/>
                </a:lnTo>
                <a:lnTo>
                  <a:pt x="138" y="839"/>
                </a:lnTo>
                <a:lnTo>
                  <a:pt x="135" y="864"/>
                </a:lnTo>
                <a:lnTo>
                  <a:pt x="132" y="893"/>
                </a:lnTo>
                <a:lnTo>
                  <a:pt x="204" y="903"/>
                </a:lnTo>
                <a:lnTo>
                  <a:pt x="204" y="903"/>
                </a:lnTo>
                <a:lnTo>
                  <a:pt x="204" y="912"/>
                </a:lnTo>
                <a:lnTo>
                  <a:pt x="204" y="934"/>
                </a:lnTo>
                <a:lnTo>
                  <a:pt x="203" y="948"/>
                </a:lnTo>
                <a:lnTo>
                  <a:pt x="200" y="959"/>
                </a:lnTo>
                <a:lnTo>
                  <a:pt x="198" y="971"/>
                </a:lnTo>
                <a:lnTo>
                  <a:pt x="194" y="980"/>
                </a:lnTo>
                <a:lnTo>
                  <a:pt x="194" y="980"/>
                </a:lnTo>
                <a:lnTo>
                  <a:pt x="187" y="986"/>
                </a:lnTo>
                <a:lnTo>
                  <a:pt x="180" y="991"/>
                </a:lnTo>
                <a:lnTo>
                  <a:pt x="172" y="996"/>
                </a:lnTo>
                <a:lnTo>
                  <a:pt x="162" y="1000"/>
                </a:lnTo>
                <a:lnTo>
                  <a:pt x="144" y="1006"/>
                </a:lnTo>
                <a:lnTo>
                  <a:pt x="138" y="1012"/>
                </a:lnTo>
                <a:lnTo>
                  <a:pt x="132" y="1015"/>
                </a:lnTo>
                <a:lnTo>
                  <a:pt x="132" y="1015"/>
                </a:lnTo>
                <a:lnTo>
                  <a:pt x="127" y="1023"/>
                </a:lnTo>
                <a:lnTo>
                  <a:pt x="127" y="1024"/>
                </a:lnTo>
                <a:lnTo>
                  <a:pt x="127" y="1027"/>
                </a:lnTo>
                <a:lnTo>
                  <a:pt x="130" y="1028"/>
                </a:lnTo>
                <a:lnTo>
                  <a:pt x="132" y="1031"/>
                </a:lnTo>
                <a:lnTo>
                  <a:pt x="132" y="1031"/>
                </a:lnTo>
                <a:lnTo>
                  <a:pt x="134" y="1032"/>
                </a:lnTo>
                <a:lnTo>
                  <a:pt x="138" y="1035"/>
                </a:lnTo>
                <a:lnTo>
                  <a:pt x="148" y="1037"/>
                </a:lnTo>
                <a:lnTo>
                  <a:pt x="159" y="1040"/>
                </a:lnTo>
                <a:lnTo>
                  <a:pt x="168" y="1041"/>
                </a:lnTo>
                <a:lnTo>
                  <a:pt x="168" y="1041"/>
                </a:lnTo>
                <a:lnTo>
                  <a:pt x="187" y="1043"/>
                </a:lnTo>
                <a:lnTo>
                  <a:pt x="199" y="1045"/>
                </a:lnTo>
                <a:lnTo>
                  <a:pt x="209" y="1046"/>
                </a:lnTo>
                <a:lnTo>
                  <a:pt x="209" y="1046"/>
                </a:lnTo>
                <a:lnTo>
                  <a:pt x="221" y="1047"/>
                </a:lnTo>
                <a:lnTo>
                  <a:pt x="233" y="1049"/>
                </a:lnTo>
                <a:lnTo>
                  <a:pt x="246" y="1049"/>
                </a:lnTo>
                <a:lnTo>
                  <a:pt x="251" y="1047"/>
                </a:lnTo>
                <a:lnTo>
                  <a:pt x="255" y="1046"/>
                </a:lnTo>
                <a:lnTo>
                  <a:pt x="255" y="1046"/>
                </a:lnTo>
                <a:lnTo>
                  <a:pt x="258" y="1043"/>
                </a:lnTo>
                <a:lnTo>
                  <a:pt x="259" y="1040"/>
                </a:lnTo>
                <a:lnTo>
                  <a:pt x="261" y="1031"/>
                </a:lnTo>
                <a:lnTo>
                  <a:pt x="260" y="1023"/>
                </a:lnTo>
                <a:lnTo>
                  <a:pt x="260" y="1021"/>
                </a:lnTo>
                <a:lnTo>
                  <a:pt x="250" y="1015"/>
                </a:lnTo>
                <a:lnTo>
                  <a:pt x="250" y="1015"/>
                </a:lnTo>
                <a:lnTo>
                  <a:pt x="249" y="986"/>
                </a:lnTo>
                <a:lnTo>
                  <a:pt x="249" y="962"/>
                </a:lnTo>
                <a:lnTo>
                  <a:pt x="250" y="944"/>
                </a:lnTo>
                <a:lnTo>
                  <a:pt x="250" y="944"/>
                </a:lnTo>
                <a:lnTo>
                  <a:pt x="251" y="932"/>
                </a:lnTo>
                <a:lnTo>
                  <a:pt x="251" y="921"/>
                </a:lnTo>
                <a:lnTo>
                  <a:pt x="252" y="913"/>
                </a:lnTo>
                <a:lnTo>
                  <a:pt x="254" y="910"/>
                </a:lnTo>
                <a:lnTo>
                  <a:pt x="255" y="908"/>
                </a:lnTo>
                <a:lnTo>
                  <a:pt x="255" y="908"/>
                </a:lnTo>
                <a:lnTo>
                  <a:pt x="263" y="904"/>
                </a:lnTo>
                <a:lnTo>
                  <a:pt x="274" y="899"/>
                </a:lnTo>
                <a:lnTo>
                  <a:pt x="291" y="893"/>
                </a:lnTo>
                <a:lnTo>
                  <a:pt x="291" y="893"/>
                </a:lnTo>
                <a:lnTo>
                  <a:pt x="296" y="894"/>
                </a:lnTo>
                <a:lnTo>
                  <a:pt x="306" y="898"/>
                </a:lnTo>
                <a:lnTo>
                  <a:pt x="321" y="903"/>
                </a:lnTo>
                <a:lnTo>
                  <a:pt x="352" y="898"/>
                </a:lnTo>
                <a:lnTo>
                  <a:pt x="408" y="949"/>
                </a:lnTo>
                <a:lnTo>
                  <a:pt x="408" y="949"/>
                </a:lnTo>
                <a:lnTo>
                  <a:pt x="409" y="986"/>
                </a:lnTo>
                <a:lnTo>
                  <a:pt x="409" y="1013"/>
                </a:lnTo>
                <a:lnTo>
                  <a:pt x="409" y="1024"/>
                </a:lnTo>
                <a:lnTo>
                  <a:pt x="408" y="1031"/>
                </a:lnTo>
                <a:lnTo>
                  <a:pt x="408" y="1031"/>
                </a:lnTo>
                <a:lnTo>
                  <a:pt x="407" y="1035"/>
                </a:lnTo>
                <a:lnTo>
                  <a:pt x="407" y="1038"/>
                </a:lnTo>
                <a:lnTo>
                  <a:pt x="408" y="1041"/>
                </a:lnTo>
                <a:lnTo>
                  <a:pt x="409" y="1042"/>
                </a:lnTo>
                <a:lnTo>
                  <a:pt x="413" y="1045"/>
                </a:lnTo>
                <a:lnTo>
                  <a:pt x="418" y="1046"/>
                </a:lnTo>
                <a:lnTo>
                  <a:pt x="418" y="1046"/>
                </a:lnTo>
                <a:lnTo>
                  <a:pt x="421" y="1047"/>
                </a:lnTo>
                <a:lnTo>
                  <a:pt x="422" y="1050"/>
                </a:lnTo>
                <a:lnTo>
                  <a:pt x="423" y="1050"/>
                </a:lnTo>
                <a:lnTo>
                  <a:pt x="429" y="1046"/>
                </a:lnTo>
                <a:lnTo>
                  <a:pt x="429" y="1046"/>
                </a:lnTo>
                <a:lnTo>
                  <a:pt x="434" y="1042"/>
                </a:lnTo>
                <a:lnTo>
                  <a:pt x="440" y="1035"/>
                </a:lnTo>
                <a:lnTo>
                  <a:pt x="454" y="1015"/>
                </a:lnTo>
                <a:lnTo>
                  <a:pt x="468" y="995"/>
                </a:lnTo>
                <a:lnTo>
                  <a:pt x="480" y="980"/>
                </a:lnTo>
                <a:lnTo>
                  <a:pt x="480" y="980"/>
                </a:lnTo>
                <a:lnTo>
                  <a:pt x="490" y="968"/>
                </a:lnTo>
                <a:lnTo>
                  <a:pt x="500" y="955"/>
                </a:lnTo>
                <a:lnTo>
                  <a:pt x="504" y="950"/>
                </a:lnTo>
                <a:lnTo>
                  <a:pt x="506" y="945"/>
                </a:lnTo>
                <a:lnTo>
                  <a:pt x="506" y="941"/>
                </a:lnTo>
                <a:lnTo>
                  <a:pt x="505" y="939"/>
                </a:lnTo>
                <a:lnTo>
                  <a:pt x="505" y="939"/>
                </a:lnTo>
                <a:lnTo>
                  <a:pt x="501" y="936"/>
                </a:lnTo>
                <a:lnTo>
                  <a:pt x="497" y="932"/>
                </a:lnTo>
                <a:lnTo>
                  <a:pt x="495" y="929"/>
                </a:lnTo>
                <a:lnTo>
                  <a:pt x="495" y="929"/>
                </a:lnTo>
                <a:lnTo>
                  <a:pt x="492" y="930"/>
                </a:lnTo>
                <a:lnTo>
                  <a:pt x="487" y="936"/>
                </a:lnTo>
                <a:lnTo>
                  <a:pt x="480" y="944"/>
                </a:lnTo>
                <a:lnTo>
                  <a:pt x="469" y="954"/>
                </a:lnTo>
                <a:lnTo>
                  <a:pt x="469" y="954"/>
                </a:lnTo>
                <a:lnTo>
                  <a:pt x="474" y="940"/>
                </a:lnTo>
                <a:lnTo>
                  <a:pt x="478" y="929"/>
                </a:lnTo>
                <a:lnTo>
                  <a:pt x="480" y="922"/>
                </a:lnTo>
                <a:lnTo>
                  <a:pt x="480" y="918"/>
                </a:lnTo>
                <a:lnTo>
                  <a:pt x="480" y="918"/>
                </a:lnTo>
                <a:lnTo>
                  <a:pt x="480" y="915"/>
                </a:lnTo>
                <a:lnTo>
                  <a:pt x="481" y="912"/>
                </a:lnTo>
                <a:lnTo>
                  <a:pt x="483" y="910"/>
                </a:lnTo>
                <a:lnTo>
                  <a:pt x="483" y="908"/>
                </a:lnTo>
                <a:lnTo>
                  <a:pt x="482" y="907"/>
                </a:lnTo>
                <a:lnTo>
                  <a:pt x="474" y="903"/>
                </a:lnTo>
                <a:lnTo>
                  <a:pt x="444" y="893"/>
                </a:lnTo>
                <a:lnTo>
                  <a:pt x="454" y="883"/>
                </a:lnTo>
                <a:lnTo>
                  <a:pt x="454" y="883"/>
                </a:lnTo>
                <a:lnTo>
                  <a:pt x="443" y="837"/>
                </a:lnTo>
                <a:lnTo>
                  <a:pt x="430" y="797"/>
                </a:lnTo>
                <a:lnTo>
                  <a:pt x="418" y="760"/>
                </a:lnTo>
                <a:lnTo>
                  <a:pt x="418" y="760"/>
                </a:lnTo>
                <a:lnTo>
                  <a:pt x="407" y="732"/>
                </a:lnTo>
                <a:lnTo>
                  <a:pt x="398" y="709"/>
                </a:lnTo>
                <a:lnTo>
                  <a:pt x="383" y="679"/>
                </a:lnTo>
                <a:lnTo>
                  <a:pt x="383" y="679"/>
                </a:lnTo>
                <a:lnTo>
                  <a:pt x="380" y="670"/>
                </a:lnTo>
                <a:lnTo>
                  <a:pt x="379" y="658"/>
                </a:lnTo>
                <a:lnTo>
                  <a:pt x="377" y="626"/>
                </a:lnTo>
                <a:lnTo>
                  <a:pt x="377" y="587"/>
                </a:lnTo>
                <a:lnTo>
                  <a:pt x="377" y="587"/>
                </a:lnTo>
                <a:lnTo>
                  <a:pt x="397" y="582"/>
                </a:lnTo>
                <a:lnTo>
                  <a:pt x="437" y="568"/>
                </a:lnTo>
                <a:lnTo>
                  <a:pt x="459" y="560"/>
                </a:lnTo>
                <a:lnTo>
                  <a:pt x="480" y="551"/>
                </a:lnTo>
                <a:lnTo>
                  <a:pt x="494" y="543"/>
                </a:lnTo>
                <a:lnTo>
                  <a:pt x="497" y="540"/>
                </a:lnTo>
                <a:lnTo>
                  <a:pt x="500" y="536"/>
                </a:lnTo>
                <a:lnTo>
                  <a:pt x="500" y="536"/>
                </a:lnTo>
                <a:lnTo>
                  <a:pt x="500" y="528"/>
                </a:lnTo>
                <a:lnTo>
                  <a:pt x="499" y="517"/>
                </a:lnTo>
                <a:lnTo>
                  <a:pt x="496" y="504"/>
                </a:lnTo>
                <a:lnTo>
                  <a:pt x="492" y="491"/>
                </a:lnTo>
                <a:lnTo>
                  <a:pt x="483" y="466"/>
                </a:lnTo>
                <a:lnTo>
                  <a:pt x="478" y="455"/>
                </a:lnTo>
                <a:lnTo>
                  <a:pt x="474" y="449"/>
                </a:lnTo>
                <a:lnTo>
                  <a:pt x="474" y="449"/>
                </a:lnTo>
                <a:lnTo>
                  <a:pt x="448" y="411"/>
                </a:lnTo>
                <a:lnTo>
                  <a:pt x="432" y="392"/>
                </a:lnTo>
                <a:lnTo>
                  <a:pt x="427" y="385"/>
                </a:lnTo>
                <a:lnTo>
                  <a:pt x="423" y="383"/>
                </a:lnTo>
                <a:lnTo>
                  <a:pt x="423" y="383"/>
                </a:lnTo>
                <a:lnTo>
                  <a:pt x="418" y="381"/>
                </a:lnTo>
                <a:lnTo>
                  <a:pt x="413" y="380"/>
                </a:lnTo>
                <a:lnTo>
                  <a:pt x="408" y="378"/>
                </a:lnTo>
                <a:lnTo>
                  <a:pt x="372" y="270"/>
                </a:lnTo>
                <a:lnTo>
                  <a:pt x="388" y="265"/>
                </a:lnTo>
                <a:lnTo>
                  <a:pt x="388" y="265"/>
                </a:lnTo>
                <a:lnTo>
                  <a:pt x="347" y="194"/>
                </a:lnTo>
                <a:lnTo>
                  <a:pt x="347" y="194"/>
                </a:lnTo>
                <a:lnTo>
                  <a:pt x="332" y="168"/>
                </a:lnTo>
                <a:lnTo>
                  <a:pt x="326" y="162"/>
                </a:lnTo>
                <a:lnTo>
                  <a:pt x="321" y="158"/>
                </a:lnTo>
                <a:lnTo>
                  <a:pt x="321" y="158"/>
                </a:lnTo>
                <a:lnTo>
                  <a:pt x="314" y="154"/>
                </a:lnTo>
                <a:lnTo>
                  <a:pt x="306" y="150"/>
                </a:lnTo>
                <a:lnTo>
                  <a:pt x="296" y="148"/>
                </a:lnTo>
                <a:lnTo>
                  <a:pt x="286" y="133"/>
                </a:lnTo>
                <a:lnTo>
                  <a:pt x="286" y="133"/>
                </a:lnTo>
                <a:lnTo>
                  <a:pt x="287" y="131"/>
                </a:lnTo>
                <a:lnTo>
                  <a:pt x="292" y="127"/>
                </a:lnTo>
                <a:lnTo>
                  <a:pt x="296" y="120"/>
                </a:lnTo>
                <a:lnTo>
                  <a:pt x="301" y="107"/>
                </a:lnTo>
                <a:lnTo>
                  <a:pt x="301" y="107"/>
                </a:lnTo>
                <a:lnTo>
                  <a:pt x="305" y="94"/>
                </a:lnTo>
                <a:lnTo>
                  <a:pt x="307" y="82"/>
                </a:lnTo>
                <a:lnTo>
                  <a:pt x="307" y="76"/>
                </a:lnTo>
                <a:lnTo>
                  <a:pt x="306" y="71"/>
                </a:lnTo>
                <a:lnTo>
                  <a:pt x="303" y="66"/>
                </a:lnTo>
                <a:lnTo>
                  <a:pt x="301" y="61"/>
                </a:lnTo>
                <a:lnTo>
                  <a:pt x="301" y="61"/>
                </a:lnTo>
                <a:lnTo>
                  <a:pt x="295" y="53"/>
                </a:lnTo>
                <a:lnTo>
                  <a:pt x="289" y="47"/>
                </a:lnTo>
                <a:lnTo>
                  <a:pt x="286" y="39"/>
                </a:lnTo>
                <a:lnTo>
                  <a:pt x="281" y="25"/>
                </a:lnTo>
                <a:lnTo>
                  <a:pt x="281" y="25"/>
                </a:lnTo>
                <a:lnTo>
                  <a:pt x="278" y="18"/>
                </a:lnTo>
                <a:lnTo>
                  <a:pt x="274" y="11"/>
                </a:lnTo>
                <a:lnTo>
                  <a:pt x="269" y="8"/>
                </a:lnTo>
                <a:lnTo>
                  <a:pt x="265" y="5"/>
                </a:lnTo>
                <a:lnTo>
                  <a:pt x="260" y="2"/>
                </a:lnTo>
                <a:lnTo>
                  <a:pt x="255" y="1"/>
                </a:lnTo>
                <a:lnTo>
                  <a:pt x="245" y="0"/>
                </a:lnTo>
                <a:lnTo>
                  <a:pt x="245" y="0"/>
                </a:lnTo>
                <a:lnTo>
                  <a:pt x="240" y="0"/>
                </a:lnTo>
                <a:lnTo>
                  <a:pt x="235" y="0"/>
                </a:lnTo>
                <a:lnTo>
                  <a:pt x="226" y="4"/>
                </a:lnTo>
                <a:lnTo>
                  <a:pt x="214" y="10"/>
                </a:lnTo>
                <a:lnTo>
                  <a:pt x="214" y="10"/>
                </a:lnTo>
                <a:close/>
                <a:moveTo>
                  <a:pt x="367" y="291"/>
                </a:moveTo>
                <a:lnTo>
                  <a:pt x="398" y="378"/>
                </a:lnTo>
                <a:lnTo>
                  <a:pt x="372" y="403"/>
                </a:lnTo>
                <a:lnTo>
                  <a:pt x="367" y="2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9670FC7F-EA54-4145-8AC1-9DCBB7DD0844}"/>
              </a:ext>
            </a:extLst>
          </p:cNvPr>
          <p:cNvSpPr>
            <a:spLocks/>
          </p:cNvSpPr>
          <p:nvPr/>
        </p:nvSpPr>
        <p:spPr bwMode="auto">
          <a:xfrm>
            <a:off x="6528175" y="2780677"/>
            <a:ext cx="568954" cy="1596140"/>
          </a:xfrm>
          <a:custGeom>
            <a:avLst/>
            <a:gdLst>
              <a:gd name="T0" fmla="*/ 106 w 519"/>
              <a:gd name="T1" fmla="*/ 203 h 1456"/>
              <a:gd name="T2" fmla="*/ 68 w 519"/>
              <a:gd name="T3" fmla="*/ 159 h 1456"/>
              <a:gd name="T4" fmla="*/ 31 w 519"/>
              <a:gd name="T5" fmla="*/ 86 h 1456"/>
              <a:gd name="T6" fmla="*/ 38 w 519"/>
              <a:gd name="T7" fmla="*/ 68 h 1456"/>
              <a:gd name="T8" fmla="*/ 108 w 519"/>
              <a:gd name="T9" fmla="*/ 59 h 1456"/>
              <a:gd name="T10" fmla="*/ 191 w 519"/>
              <a:gd name="T11" fmla="*/ 17 h 1456"/>
              <a:gd name="T12" fmla="*/ 226 w 519"/>
              <a:gd name="T13" fmla="*/ 0 h 1456"/>
              <a:gd name="T14" fmla="*/ 269 w 519"/>
              <a:gd name="T15" fmla="*/ 22 h 1456"/>
              <a:gd name="T16" fmla="*/ 332 w 519"/>
              <a:gd name="T17" fmla="*/ 73 h 1456"/>
              <a:gd name="T18" fmla="*/ 325 w 519"/>
              <a:gd name="T19" fmla="*/ 128 h 1456"/>
              <a:gd name="T20" fmla="*/ 324 w 519"/>
              <a:gd name="T21" fmla="*/ 203 h 1456"/>
              <a:gd name="T22" fmla="*/ 328 w 519"/>
              <a:gd name="T23" fmla="*/ 240 h 1456"/>
              <a:gd name="T24" fmla="*/ 313 w 519"/>
              <a:gd name="T25" fmla="*/ 256 h 1456"/>
              <a:gd name="T26" fmla="*/ 346 w 519"/>
              <a:gd name="T27" fmla="*/ 265 h 1456"/>
              <a:gd name="T28" fmla="*/ 373 w 519"/>
              <a:gd name="T29" fmla="*/ 326 h 1456"/>
              <a:gd name="T30" fmla="*/ 404 w 519"/>
              <a:gd name="T31" fmla="*/ 506 h 1456"/>
              <a:gd name="T32" fmla="*/ 402 w 519"/>
              <a:gd name="T33" fmla="*/ 558 h 1456"/>
              <a:gd name="T34" fmla="*/ 403 w 519"/>
              <a:gd name="T35" fmla="*/ 652 h 1456"/>
              <a:gd name="T36" fmla="*/ 404 w 519"/>
              <a:gd name="T37" fmla="*/ 746 h 1456"/>
              <a:gd name="T38" fmla="*/ 389 w 519"/>
              <a:gd name="T39" fmla="*/ 827 h 1456"/>
              <a:gd name="T40" fmla="*/ 435 w 519"/>
              <a:gd name="T41" fmla="*/ 1164 h 1456"/>
              <a:gd name="T42" fmla="*/ 468 w 519"/>
              <a:gd name="T43" fmla="*/ 1169 h 1456"/>
              <a:gd name="T44" fmla="*/ 496 w 519"/>
              <a:gd name="T45" fmla="*/ 1190 h 1456"/>
              <a:gd name="T46" fmla="*/ 519 w 519"/>
              <a:gd name="T47" fmla="*/ 1210 h 1456"/>
              <a:gd name="T48" fmla="*/ 504 w 519"/>
              <a:gd name="T49" fmla="*/ 1264 h 1456"/>
              <a:gd name="T50" fmla="*/ 490 w 519"/>
              <a:gd name="T51" fmla="*/ 1321 h 1456"/>
              <a:gd name="T52" fmla="*/ 450 w 519"/>
              <a:gd name="T53" fmla="*/ 1404 h 1456"/>
              <a:gd name="T54" fmla="*/ 426 w 519"/>
              <a:gd name="T55" fmla="*/ 1404 h 1456"/>
              <a:gd name="T56" fmla="*/ 410 w 519"/>
              <a:gd name="T57" fmla="*/ 1394 h 1456"/>
              <a:gd name="T58" fmla="*/ 379 w 519"/>
              <a:gd name="T59" fmla="*/ 1279 h 1456"/>
              <a:gd name="T60" fmla="*/ 365 w 519"/>
              <a:gd name="T61" fmla="*/ 1248 h 1456"/>
              <a:gd name="T62" fmla="*/ 246 w 519"/>
              <a:gd name="T63" fmla="*/ 1138 h 1456"/>
              <a:gd name="T64" fmla="*/ 226 w 519"/>
              <a:gd name="T65" fmla="*/ 1317 h 1456"/>
              <a:gd name="T66" fmla="*/ 226 w 519"/>
              <a:gd name="T67" fmla="*/ 1358 h 1456"/>
              <a:gd name="T68" fmla="*/ 231 w 519"/>
              <a:gd name="T69" fmla="*/ 1399 h 1456"/>
              <a:gd name="T70" fmla="*/ 237 w 519"/>
              <a:gd name="T71" fmla="*/ 1427 h 1456"/>
              <a:gd name="T72" fmla="*/ 196 w 519"/>
              <a:gd name="T73" fmla="*/ 1446 h 1456"/>
              <a:gd name="T74" fmla="*/ 165 w 519"/>
              <a:gd name="T75" fmla="*/ 1450 h 1456"/>
              <a:gd name="T76" fmla="*/ 52 w 519"/>
              <a:gd name="T77" fmla="*/ 1455 h 1456"/>
              <a:gd name="T78" fmla="*/ 32 w 519"/>
              <a:gd name="T79" fmla="*/ 1445 h 1456"/>
              <a:gd name="T80" fmla="*/ 45 w 519"/>
              <a:gd name="T81" fmla="*/ 1405 h 1456"/>
              <a:gd name="T82" fmla="*/ 83 w 519"/>
              <a:gd name="T83" fmla="*/ 1391 h 1456"/>
              <a:gd name="T84" fmla="*/ 139 w 519"/>
              <a:gd name="T85" fmla="*/ 1353 h 1456"/>
              <a:gd name="T86" fmla="*/ 120 w 519"/>
              <a:gd name="T87" fmla="*/ 1343 h 1456"/>
              <a:gd name="T88" fmla="*/ 129 w 519"/>
              <a:gd name="T89" fmla="*/ 1292 h 1456"/>
              <a:gd name="T90" fmla="*/ 117 w 519"/>
              <a:gd name="T91" fmla="*/ 1160 h 1456"/>
              <a:gd name="T92" fmla="*/ 87 w 519"/>
              <a:gd name="T93" fmla="*/ 974 h 1456"/>
              <a:gd name="T94" fmla="*/ 73 w 519"/>
              <a:gd name="T95" fmla="*/ 904 h 1456"/>
              <a:gd name="T96" fmla="*/ 50 w 519"/>
              <a:gd name="T97" fmla="*/ 900 h 1456"/>
              <a:gd name="T98" fmla="*/ 1 w 519"/>
              <a:gd name="T99" fmla="*/ 858 h 1456"/>
              <a:gd name="T100" fmla="*/ 2 w 519"/>
              <a:gd name="T101" fmla="*/ 806 h 1456"/>
              <a:gd name="T102" fmla="*/ 78 w 519"/>
              <a:gd name="T103" fmla="*/ 679 h 1456"/>
              <a:gd name="T104" fmla="*/ 83 w 519"/>
              <a:gd name="T105" fmla="*/ 622 h 1456"/>
              <a:gd name="T106" fmla="*/ 68 w 519"/>
              <a:gd name="T107" fmla="*/ 613 h 1456"/>
              <a:gd name="T108" fmla="*/ 92 w 519"/>
              <a:gd name="T109" fmla="*/ 527 h 1456"/>
              <a:gd name="T110" fmla="*/ 108 w 519"/>
              <a:gd name="T111" fmla="*/ 469 h 1456"/>
              <a:gd name="T112" fmla="*/ 124 w 519"/>
              <a:gd name="T113" fmla="*/ 317 h 1456"/>
              <a:gd name="T114" fmla="*/ 139 w 519"/>
              <a:gd name="T115" fmla="*/ 225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9" h="1456">
                <a:moveTo>
                  <a:pt x="119" y="210"/>
                </a:moveTo>
                <a:lnTo>
                  <a:pt x="119" y="210"/>
                </a:lnTo>
                <a:lnTo>
                  <a:pt x="116" y="208"/>
                </a:lnTo>
                <a:lnTo>
                  <a:pt x="111" y="207"/>
                </a:lnTo>
                <a:lnTo>
                  <a:pt x="106" y="203"/>
                </a:lnTo>
                <a:lnTo>
                  <a:pt x="98" y="197"/>
                </a:lnTo>
                <a:lnTo>
                  <a:pt x="91" y="188"/>
                </a:lnTo>
                <a:lnTo>
                  <a:pt x="79" y="175"/>
                </a:lnTo>
                <a:lnTo>
                  <a:pt x="68" y="159"/>
                </a:lnTo>
                <a:lnTo>
                  <a:pt x="68" y="159"/>
                </a:lnTo>
                <a:lnTo>
                  <a:pt x="56" y="141"/>
                </a:lnTo>
                <a:lnTo>
                  <a:pt x="46" y="124"/>
                </a:lnTo>
                <a:lnTo>
                  <a:pt x="38" y="110"/>
                </a:lnTo>
                <a:lnTo>
                  <a:pt x="32" y="96"/>
                </a:lnTo>
                <a:lnTo>
                  <a:pt x="31" y="86"/>
                </a:lnTo>
                <a:lnTo>
                  <a:pt x="29" y="81"/>
                </a:lnTo>
                <a:lnTo>
                  <a:pt x="31" y="77"/>
                </a:lnTo>
                <a:lnTo>
                  <a:pt x="32" y="73"/>
                </a:lnTo>
                <a:lnTo>
                  <a:pt x="34" y="71"/>
                </a:lnTo>
                <a:lnTo>
                  <a:pt x="38" y="68"/>
                </a:lnTo>
                <a:lnTo>
                  <a:pt x="42" y="67"/>
                </a:lnTo>
                <a:lnTo>
                  <a:pt x="42" y="67"/>
                </a:lnTo>
                <a:lnTo>
                  <a:pt x="55" y="64"/>
                </a:lnTo>
                <a:lnTo>
                  <a:pt x="70" y="63"/>
                </a:lnTo>
                <a:lnTo>
                  <a:pt x="108" y="59"/>
                </a:lnTo>
                <a:lnTo>
                  <a:pt x="154" y="57"/>
                </a:lnTo>
                <a:lnTo>
                  <a:pt x="154" y="57"/>
                </a:lnTo>
                <a:lnTo>
                  <a:pt x="162" y="48"/>
                </a:lnTo>
                <a:lnTo>
                  <a:pt x="181" y="27"/>
                </a:lnTo>
                <a:lnTo>
                  <a:pt x="191" y="17"/>
                </a:lnTo>
                <a:lnTo>
                  <a:pt x="204" y="8"/>
                </a:lnTo>
                <a:lnTo>
                  <a:pt x="209" y="4"/>
                </a:lnTo>
                <a:lnTo>
                  <a:pt x="216" y="2"/>
                </a:lnTo>
                <a:lnTo>
                  <a:pt x="221" y="0"/>
                </a:lnTo>
                <a:lnTo>
                  <a:pt x="226" y="0"/>
                </a:lnTo>
                <a:lnTo>
                  <a:pt x="226" y="0"/>
                </a:lnTo>
                <a:lnTo>
                  <a:pt x="231" y="2"/>
                </a:lnTo>
                <a:lnTo>
                  <a:pt x="237" y="4"/>
                </a:lnTo>
                <a:lnTo>
                  <a:pt x="253" y="12"/>
                </a:lnTo>
                <a:lnTo>
                  <a:pt x="269" y="22"/>
                </a:lnTo>
                <a:lnTo>
                  <a:pt x="287" y="35"/>
                </a:lnTo>
                <a:lnTo>
                  <a:pt x="304" y="46"/>
                </a:lnTo>
                <a:lnTo>
                  <a:pt x="318" y="59"/>
                </a:lnTo>
                <a:lnTo>
                  <a:pt x="328" y="69"/>
                </a:lnTo>
                <a:lnTo>
                  <a:pt x="332" y="73"/>
                </a:lnTo>
                <a:lnTo>
                  <a:pt x="333" y="77"/>
                </a:lnTo>
                <a:lnTo>
                  <a:pt x="333" y="77"/>
                </a:lnTo>
                <a:lnTo>
                  <a:pt x="333" y="86"/>
                </a:lnTo>
                <a:lnTo>
                  <a:pt x="332" y="97"/>
                </a:lnTo>
                <a:lnTo>
                  <a:pt x="325" y="128"/>
                </a:lnTo>
                <a:lnTo>
                  <a:pt x="316" y="156"/>
                </a:lnTo>
                <a:lnTo>
                  <a:pt x="313" y="169"/>
                </a:lnTo>
                <a:lnTo>
                  <a:pt x="313" y="169"/>
                </a:lnTo>
                <a:lnTo>
                  <a:pt x="316" y="179"/>
                </a:lnTo>
                <a:lnTo>
                  <a:pt x="324" y="203"/>
                </a:lnTo>
                <a:lnTo>
                  <a:pt x="327" y="216"/>
                </a:lnTo>
                <a:lnTo>
                  <a:pt x="329" y="228"/>
                </a:lnTo>
                <a:lnTo>
                  <a:pt x="329" y="236"/>
                </a:lnTo>
                <a:lnTo>
                  <a:pt x="329" y="239"/>
                </a:lnTo>
                <a:lnTo>
                  <a:pt x="328" y="240"/>
                </a:lnTo>
                <a:lnTo>
                  <a:pt x="328" y="240"/>
                </a:lnTo>
                <a:lnTo>
                  <a:pt x="322" y="244"/>
                </a:lnTo>
                <a:lnTo>
                  <a:pt x="316" y="249"/>
                </a:lnTo>
                <a:lnTo>
                  <a:pt x="313" y="256"/>
                </a:lnTo>
                <a:lnTo>
                  <a:pt x="313" y="256"/>
                </a:lnTo>
                <a:lnTo>
                  <a:pt x="318" y="256"/>
                </a:lnTo>
                <a:lnTo>
                  <a:pt x="324" y="256"/>
                </a:lnTo>
                <a:lnTo>
                  <a:pt x="330" y="257"/>
                </a:lnTo>
                <a:lnTo>
                  <a:pt x="338" y="261"/>
                </a:lnTo>
                <a:lnTo>
                  <a:pt x="346" y="265"/>
                </a:lnTo>
                <a:lnTo>
                  <a:pt x="352" y="272"/>
                </a:lnTo>
                <a:lnTo>
                  <a:pt x="359" y="281"/>
                </a:lnTo>
                <a:lnTo>
                  <a:pt x="359" y="281"/>
                </a:lnTo>
                <a:lnTo>
                  <a:pt x="365" y="299"/>
                </a:lnTo>
                <a:lnTo>
                  <a:pt x="373" y="326"/>
                </a:lnTo>
                <a:lnTo>
                  <a:pt x="380" y="362"/>
                </a:lnTo>
                <a:lnTo>
                  <a:pt x="389" y="401"/>
                </a:lnTo>
                <a:lnTo>
                  <a:pt x="397" y="439"/>
                </a:lnTo>
                <a:lnTo>
                  <a:pt x="402" y="476"/>
                </a:lnTo>
                <a:lnTo>
                  <a:pt x="404" y="506"/>
                </a:lnTo>
                <a:lnTo>
                  <a:pt x="406" y="517"/>
                </a:lnTo>
                <a:lnTo>
                  <a:pt x="404" y="526"/>
                </a:lnTo>
                <a:lnTo>
                  <a:pt x="404" y="526"/>
                </a:lnTo>
                <a:lnTo>
                  <a:pt x="403" y="541"/>
                </a:lnTo>
                <a:lnTo>
                  <a:pt x="402" y="558"/>
                </a:lnTo>
                <a:lnTo>
                  <a:pt x="403" y="591"/>
                </a:lnTo>
                <a:lnTo>
                  <a:pt x="404" y="619"/>
                </a:lnTo>
                <a:lnTo>
                  <a:pt x="404" y="633"/>
                </a:lnTo>
                <a:lnTo>
                  <a:pt x="404" y="633"/>
                </a:lnTo>
                <a:lnTo>
                  <a:pt x="403" y="652"/>
                </a:lnTo>
                <a:lnTo>
                  <a:pt x="403" y="689"/>
                </a:lnTo>
                <a:lnTo>
                  <a:pt x="403" y="726"/>
                </a:lnTo>
                <a:lnTo>
                  <a:pt x="403" y="739"/>
                </a:lnTo>
                <a:lnTo>
                  <a:pt x="404" y="746"/>
                </a:lnTo>
                <a:lnTo>
                  <a:pt x="404" y="746"/>
                </a:lnTo>
                <a:lnTo>
                  <a:pt x="410" y="761"/>
                </a:lnTo>
                <a:lnTo>
                  <a:pt x="416" y="790"/>
                </a:lnTo>
                <a:lnTo>
                  <a:pt x="425" y="832"/>
                </a:lnTo>
                <a:lnTo>
                  <a:pt x="389" y="827"/>
                </a:lnTo>
                <a:lnTo>
                  <a:pt x="389" y="827"/>
                </a:lnTo>
                <a:lnTo>
                  <a:pt x="353" y="1026"/>
                </a:lnTo>
                <a:lnTo>
                  <a:pt x="353" y="1026"/>
                </a:lnTo>
                <a:lnTo>
                  <a:pt x="350" y="1058"/>
                </a:lnTo>
                <a:lnTo>
                  <a:pt x="348" y="1067"/>
                </a:lnTo>
                <a:lnTo>
                  <a:pt x="435" y="1164"/>
                </a:lnTo>
                <a:lnTo>
                  <a:pt x="435" y="1164"/>
                </a:lnTo>
                <a:lnTo>
                  <a:pt x="441" y="1164"/>
                </a:lnTo>
                <a:lnTo>
                  <a:pt x="449" y="1164"/>
                </a:lnTo>
                <a:lnTo>
                  <a:pt x="458" y="1165"/>
                </a:lnTo>
                <a:lnTo>
                  <a:pt x="468" y="1169"/>
                </a:lnTo>
                <a:lnTo>
                  <a:pt x="478" y="1173"/>
                </a:lnTo>
                <a:lnTo>
                  <a:pt x="489" y="1181"/>
                </a:lnTo>
                <a:lnTo>
                  <a:pt x="492" y="1184"/>
                </a:lnTo>
                <a:lnTo>
                  <a:pt x="496" y="1190"/>
                </a:lnTo>
                <a:lnTo>
                  <a:pt x="496" y="1190"/>
                </a:lnTo>
                <a:lnTo>
                  <a:pt x="503" y="1198"/>
                </a:lnTo>
                <a:lnTo>
                  <a:pt x="509" y="1204"/>
                </a:lnTo>
                <a:lnTo>
                  <a:pt x="513" y="1206"/>
                </a:lnTo>
                <a:lnTo>
                  <a:pt x="517" y="1209"/>
                </a:lnTo>
                <a:lnTo>
                  <a:pt x="519" y="1210"/>
                </a:lnTo>
                <a:lnTo>
                  <a:pt x="519" y="1212"/>
                </a:lnTo>
                <a:lnTo>
                  <a:pt x="519" y="1218"/>
                </a:lnTo>
                <a:lnTo>
                  <a:pt x="517" y="1225"/>
                </a:lnTo>
                <a:lnTo>
                  <a:pt x="517" y="1225"/>
                </a:lnTo>
                <a:lnTo>
                  <a:pt x="504" y="1264"/>
                </a:lnTo>
                <a:lnTo>
                  <a:pt x="499" y="1280"/>
                </a:lnTo>
                <a:lnTo>
                  <a:pt x="496" y="1297"/>
                </a:lnTo>
                <a:lnTo>
                  <a:pt x="496" y="1297"/>
                </a:lnTo>
                <a:lnTo>
                  <a:pt x="494" y="1307"/>
                </a:lnTo>
                <a:lnTo>
                  <a:pt x="490" y="1321"/>
                </a:lnTo>
                <a:lnTo>
                  <a:pt x="477" y="1354"/>
                </a:lnTo>
                <a:lnTo>
                  <a:pt x="470" y="1372"/>
                </a:lnTo>
                <a:lnTo>
                  <a:pt x="462" y="1386"/>
                </a:lnTo>
                <a:lnTo>
                  <a:pt x="455" y="1397"/>
                </a:lnTo>
                <a:lnTo>
                  <a:pt x="450" y="1404"/>
                </a:lnTo>
                <a:lnTo>
                  <a:pt x="450" y="1404"/>
                </a:lnTo>
                <a:lnTo>
                  <a:pt x="445" y="1406"/>
                </a:lnTo>
                <a:lnTo>
                  <a:pt x="439" y="1406"/>
                </a:lnTo>
                <a:lnTo>
                  <a:pt x="433" y="1406"/>
                </a:lnTo>
                <a:lnTo>
                  <a:pt x="426" y="1404"/>
                </a:lnTo>
                <a:lnTo>
                  <a:pt x="420" y="1403"/>
                </a:lnTo>
                <a:lnTo>
                  <a:pt x="415" y="1399"/>
                </a:lnTo>
                <a:lnTo>
                  <a:pt x="411" y="1396"/>
                </a:lnTo>
                <a:lnTo>
                  <a:pt x="410" y="1394"/>
                </a:lnTo>
                <a:lnTo>
                  <a:pt x="410" y="1394"/>
                </a:lnTo>
                <a:lnTo>
                  <a:pt x="404" y="1281"/>
                </a:lnTo>
                <a:lnTo>
                  <a:pt x="379" y="1281"/>
                </a:lnTo>
                <a:lnTo>
                  <a:pt x="379" y="1281"/>
                </a:lnTo>
                <a:lnTo>
                  <a:pt x="379" y="1281"/>
                </a:lnTo>
                <a:lnTo>
                  <a:pt x="379" y="1279"/>
                </a:lnTo>
                <a:lnTo>
                  <a:pt x="379" y="1276"/>
                </a:lnTo>
                <a:lnTo>
                  <a:pt x="379" y="1271"/>
                </a:lnTo>
                <a:lnTo>
                  <a:pt x="378" y="1266"/>
                </a:lnTo>
                <a:lnTo>
                  <a:pt x="373" y="1257"/>
                </a:lnTo>
                <a:lnTo>
                  <a:pt x="365" y="1248"/>
                </a:lnTo>
                <a:lnTo>
                  <a:pt x="353" y="1235"/>
                </a:lnTo>
                <a:lnTo>
                  <a:pt x="353" y="1235"/>
                </a:lnTo>
                <a:lnTo>
                  <a:pt x="322" y="1205"/>
                </a:lnTo>
                <a:lnTo>
                  <a:pt x="286" y="1173"/>
                </a:lnTo>
                <a:lnTo>
                  <a:pt x="246" y="1138"/>
                </a:lnTo>
                <a:lnTo>
                  <a:pt x="200" y="1113"/>
                </a:lnTo>
                <a:lnTo>
                  <a:pt x="200" y="1113"/>
                </a:lnTo>
                <a:lnTo>
                  <a:pt x="213" y="1211"/>
                </a:lnTo>
                <a:lnTo>
                  <a:pt x="222" y="1280"/>
                </a:lnTo>
                <a:lnTo>
                  <a:pt x="226" y="1317"/>
                </a:lnTo>
                <a:lnTo>
                  <a:pt x="226" y="1343"/>
                </a:lnTo>
                <a:lnTo>
                  <a:pt x="226" y="1343"/>
                </a:lnTo>
                <a:lnTo>
                  <a:pt x="226" y="1348"/>
                </a:lnTo>
                <a:lnTo>
                  <a:pt x="225" y="1353"/>
                </a:lnTo>
                <a:lnTo>
                  <a:pt x="226" y="1358"/>
                </a:lnTo>
                <a:lnTo>
                  <a:pt x="226" y="1358"/>
                </a:lnTo>
                <a:lnTo>
                  <a:pt x="228" y="1375"/>
                </a:lnTo>
                <a:lnTo>
                  <a:pt x="231" y="1386"/>
                </a:lnTo>
                <a:lnTo>
                  <a:pt x="231" y="1399"/>
                </a:lnTo>
                <a:lnTo>
                  <a:pt x="231" y="1399"/>
                </a:lnTo>
                <a:lnTo>
                  <a:pt x="232" y="1405"/>
                </a:lnTo>
                <a:lnTo>
                  <a:pt x="233" y="1410"/>
                </a:lnTo>
                <a:lnTo>
                  <a:pt x="239" y="1419"/>
                </a:lnTo>
                <a:lnTo>
                  <a:pt x="239" y="1423"/>
                </a:lnTo>
                <a:lnTo>
                  <a:pt x="237" y="1427"/>
                </a:lnTo>
                <a:lnTo>
                  <a:pt x="233" y="1431"/>
                </a:lnTo>
                <a:lnTo>
                  <a:pt x="226" y="1434"/>
                </a:lnTo>
                <a:lnTo>
                  <a:pt x="226" y="1434"/>
                </a:lnTo>
                <a:lnTo>
                  <a:pt x="209" y="1441"/>
                </a:lnTo>
                <a:lnTo>
                  <a:pt x="196" y="1446"/>
                </a:lnTo>
                <a:lnTo>
                  <a:pt x="190" y="1449"/>
                </a:lnTo>
                <a:lnTo>
                  <a:pt x="182" y="1450"/>
                </a:lnTo>
                <a:lnTo>
                  <a:pt x="175" y="1450"/>
                </a:lnTo>
                <a:lnTo>
                  <a:pt x="165" y="1450"/>
                </a:lnTo>
                <a:lnTo>
                  <a:pt x="165" y="1450"/>
                </a:lnTo>
                <a:lnTo>
                  <a:pt x="151" y="1450"/>
                </a:lnTo>
                <a:lnTo>
                  <a:pt x="133" y="1451"/>
                </a:lnTo>
                <a:lnTo>
                  <a:pt x="91" y="1456"/>
                </a:lnTo>
                <a:lnTo>
                  <a:pt x="70" y="1456"/>
                </a:lnTo>
                <a:lnTo>
                  <a:pt x="52" y="1455"/>
                </a:lnTo>
                <a:lnTo>
                  <a:pt x="46" y="1454"/>
                </a:lnTo>
                <a:lnTo>
                  <a:pt x="39" y="1451"/>
                </a:lnTo>
                <a:lnTo>
                  <a:pt x="34" y="1449"/>
                </a:lnTo>
                <a:lnTo>
                  <a:pt x="32" y="1445"/>
                </a:lnTo>
                <a:lnTo>
                  <a:pt x="32" y="1445"/>
                </a:lnTo>
                <a:lnTo>
                  <a:pt x="29" y="1436"/>
                </a:lnTo>
                <a:lnTo>
                  <a:pt x="31" y="1427"/>
                </a:lnTo>
                <a:lnTo>
                  <a:pt x="33" y="1419"/>
                </a:lnTo>
                <a:lnTo>
                  <a:pt x="38" y="1412"/>
                </a:lnTo>
                <a:lnTo>
                  <a:pt x="45" y="1405"/>
                </a:lnTo>
                <a:lnTo>
                  <a:pt x="54" y="1400"/>
                </a:lnTo>
                <a:lnTo>
                  <a:pt x="62" y="1396"/>
                </a:lnTo>
                <a:lnTo>
                  <a:pt x="73" y="1394"/>
                </a:lnTo>
                <a:lnTo>
                  <a:pt x="73" y="1394"/>
                </a:lnTo>
                <a:lnTo>
                  <a:pt x="83" y="1391"/>
                </a:lnTo>
                <a:lnTo>
                  <a:pt x="94" y="1386"/>
                </a:lnTo>
                <a:lnTo>
                  <a:pt x="106" y="1380"/>
                </a:lnTo>
                <a:lnTo>
                  <a:pt x="116" y="1372"/>
                </a:lnTo>
                <a:lnTo>
                  <a:pt x="133" y="1359"/>
                </a:lnTo>
                <a:lnTo>
                  <a:pt x="139" y="1353"/>
                </a:lnTo>
                <a:lnTo>
                  <a:pt x="114" y="1348"/>
                </a:lnTo>
                <a:lnTo>
                  <a:pt x="114" y="1348"/>
                </a:lnTo>
                <a:lnTo>
                  <a:pt x="115" y="1348"/>
                </a:lnTo>
                <a:lnTo>
                  <a:pt x="117" y="1346"/>
                </a:lnTo>
                <a:lnTo>
                  <a:pt x="120" y="1343"/>
                </a:lnTo>
                <a:lnTo>
                  <a:pt x="121" y="1336"/>
                </a:lnTo>
                <a:lnTo>
                  <a:pt x="124" y="1326"/>
                </a:lnTo>
                <a:lnTo>
                  <a:pt x="126" y="1312"/>
                </a:lnTo>
                <a:lnTo>
                  <a:pt x="129" y="1292"/>
                </a:lnTo>
                <a:lnTo>
                  <a:pt x="129" y="1292"/>
                </a:lnTo>
                <a:lnTo>
                  <a:pt x="129" y="1279"/>
                </a:lnTo>
                <a:lnTo>
                  <a:pt x="129" y="1265"/>
                </a:lnTo>
                <a:lnTo>
                  <a:pt x="126" y="1232"/>
                </a:lnTo>
                <a:lnTo>
                  <a:pt x="122" y="1196"/>
                </a:lnTo>
                <a:lnTo>
                  <a:pt x="117" y="1160"/>
                </a:lnTo>
                <a:lnTo>
                  <a:pt x="105" y="1096"/>
                </a:lnTo>
                <a:lnTo>
                  <a:pt x="98" y="1062"/>
                </a:lnTo>
                <a:lnTo>
                  <a:pt x="98" y="1062"/>
                </a:lnTo>
                <a:lnTo>
                  <a:pt x="93" y="1029"/>
                </a:lnTo>
                <a:lnTo>
                  <a:pt x="87" y="974"/>
                </a:lnTo>
                <a:lnTo>
                  <a:pt x="78" y="899"/>
                </a:lnTo>
                <a:lnTo>
                  <a:pt x="78" y="899"/>
                </a:lnTo>
                <a:lnTo>
                  <a:pt x="78" y="900"/>
                </a:lnTo>
                <a:lnTo>
                  <a:pt x="75" y="902"/>
                </a:lnTo>
                <a:lnTo>
                  <a:pt x="73" y="904"/>
                </a:lnTo>
                <a:lnTo>
                  <a:pt x="69" y="905"/>
                </a:lnTo>
                <a:lnTo>
                  <a:pt x="64" y="905"/>
                </a:lnTo>
                <a:lnTo>
                  <a:pt x="57" y="904"/>
                </a:lnTo>
                <a:lnTo>
                  <a:pt x="57" y="904"/>
                </a:lnTo>
                <a:lnTo>
                  <a:pt x="50" y="900"/>
                </a:lnTo>
                <a:lnTo>
                  <a:pt x="41" y="895"/>
                </a:lnTo>
                <a:lnTo>
                  <a:pt x="22" y="878"/>
                </a:lnTo>
                <a:lnTo>
                  <a:pt x="8" y="864"/>
                </a:lnTo>
                <a:lnTo>
                  <a:pt x="1" y="858"/>
                </a:lnTo>
                <a:lnTo>
                  <a:pt x="1" y="858"/>
                </a:lnTo>
                <a:lnTo>
                  <a:pt x="0" y="851"/>
                </a:lnTo>
                <a:lnTo>
                  <a:pt x="0" y="835"/>
                </a:lnTo>
                <a:lnTo>
                  <a:pt x="0" y="826"/>
                </a:lnTo>
                <a:lnTo>
                  <a:pt x="0" y="816"/>
                </a:lnTo>
                <a:lnTo>
                  <a:pt x="2" y="806"/>
                </a:lnTo>
                <a:lnTo>
                  <a:pt x="6" y="797"/>
                </a:lnTo>
                <a:lnTo>
                  <a:pt x="6" y="797"/>
                </a:lnTo>
                <a:lnTo>
                  <a:pt x="23" y="769"/>
                </a:lnTo>
                <a:lnTo>
                  <a:pt x="46" y="730"/>
                </a:lnTo>
                <a:lnTo>
                  <a:pt x="78" y="679"/>
                </a:lnTo>
                <a:lnTo>
                  <a:pt x="108" y="654"/>
                </a:lnTo>
                <a:lnTo>
                  <a:pt x="98" y="618"/>
                </a:lnTo>
                <a:lnTo>
                  <a:pt x="98" y="618"/>
                </a:lnTo>
                <a:lnTo>
                  <a:pt x="93" y="619"/>
                </a:lnTo>
                <a:lnTo>
                  <a:pt x="83" y="622"/>
                </a:lnTo>
                <a:lnTo>
                  <a:pt x="78" y="622"/>
                </a:lnTo>
                <a:lnTo>
                  <a:pt x="73" y="621"/>
                </a:lnTo>
                <a:lnTo>
                  <a:pt x="69" y="618"/>
                </a:lnTo>
                <a:lnTo>
                  <a:pt x="68" y="613"/>
                </a:lnTo>
                <a:lnTo>
                  <a:pt x="68" y="613"/>
                </a:lnTo>
                <a:lnTo>
                  <a:pt x="68" y="604"/>
                </a:lnTo>
                <a:lnTo>
                  <a:pt x="71" y="592"/>
                </a:lnTo>
                <a:lnTo>
                  <a:pt x="80" y="564"/>
                </a:lnTo>
                <a:lnTo>
                  <a:pt x="89" y="538"/>
                </a:lnTo>
                <a:lnTo>
                  <a:pt x="92" y="527"/>
                </a:lnTo>
                <a:lnTo>
                  <a:pt x="93" y="521"/>
                </a:lnTo>
                <a:lnTo>
                  <a:pt x="93" y="521"/>
                </a:lnTo>
                <a:lnTo>
                  <a:pt x="94" y="513"/>
                </a:lnTo>
                <a:lnTo>
                  <a:pt x="98" y="502"/>
                </a:lnTo>
                <a:lnTo>
                  <a:pt x="108" y="469"/>
                </a:lnTo>
                <a:lnTo>
                  <a:pt x="124" y="419"/>
                </a:lnTo>
                <a:lnTo>
                  <a:pt x="124" y="419"/>
                </a:lnTo>
                <a:lnTo>
                  <a:pt x="125" y="400"/>
                </a:lnTo>
                <a:lnTo>
                  <a:pt x="124" y="364"/>
                </a:lnTo>
                <a:lnTo>
                  <a:pt x="124" y="317"/>
                </a:lnTo>
                <a:lnTo>
                  <a:pt x="149" y="276"/>
                </a:lnTo>
                <a:lnTo>
                  <a:pt x="165" y="261"/>
                </a:lnTo>
                <a:lnTo>
                  <a:pt x="159" y="240"/>
                </a:lnTo>
                <a:lnTo>
                  <a:pt x="149" y="240"/>
                </a:lnTo>
                <a:lnTo>
                  <a:pt x="139" y="225"/>
                </a:lnTo>
                <a:lnTo>
                  <a:pt x="119" y="2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DCCA7A24-D2D9-48FA-AA5E-BE1EBBAD5489}"/>
              </a:ext>
            </a:extLst>
          </p:cNvPr>
          <p:cNvSpPr>
            <a:spLocks/>
          </p:cNvSpPr>
          <p:nvPr/>
        </p:nvSpPr>
        <p:spPr bwMode="auto">
          <a:xfrm>
            <a:off x="883183" y="4734146"/>
            <a:ext cx="724746" cy="1574168"/>
          </a:xfrm>
          <a:custGeom>
            <a:avLst/>
            <a:gdLst>
              <a:gd name="T0" fmla="*/ 291 w 622"/>
              <a:gd name="T1" fmla="*/ 15 h 1351"/>
              <a:gd name="T2" fmla="*/ 249 w 622"/>
              <a:gd name="T3" fmla="*/ 0 h 1351"/>
              <a:gd name="T4" fmla="*/ 181 w 622"/>
              <a:gd name="T5" fmla="*/ 16 h 1351"/>
              <a:gd name="T6" fmla="*/ 137 w 622"/>
              <a:gd name="T7" fmla="*/ 50 h 1351"/>
              <a:gd name="T8" fmla="*/ 137 w 622"/>
              <a:gd name="T9" fmla="*/ 89 h 1351"/>
              <a:gd name="T10" fmla="*/ 103 w 622"/>
              <a:gd name="T11" fmla="*/ 150 h 1351"/>
              <a:gd name="T12" fmla="*/ 83 w 622"/>
              <a:gd name="T13" fmla="*/ 177 h 1351"/>
              <a:gd name="T14" fmla="*/ 108 w 622"/>
              <a:gd name="T15" fmla="*/ 187 h 1351"/>
              <a:gd name="T16" fmla="*/ 127 w 622"/>
              <a:gd name="T17" fmla="*/ 221 h 1351"/>
              <a:gd name="T18" fmla="*/ 108 w 622"/>
              <a:gd name="T19" fmla="*/ 255 h 1351"/>
              <a:gd name="T20" fmla="*/ 105 w 622"/>
              <a:gd name="T21" fmla="*/ 292 h 1351"/>
              <a:gd name="T22" fmla="*/ 12 w 622"/>
              <a:gd name="T23" fmla="*/ 601 h 1351"/>
              <a:gd name="T24" fmla="*/ 0 w 622"/>
              <a:gd name="T25" fmla="*/ 749 h 1351"/>
              <a:gd name="T26" fmla="*/ 15 w 622"/>
              <a:gd name="T27" fmla="*/ 768 h 1351"/>
              <a:gd name="T28" fmla="*/ 34 w 622"/>
              <a:gd name="T29" fmla="*/ 1188 h 1351"/>
              <a:gd name="T30" fmla="*/ 22 w 622"/>
              <a:gd name="T31" fmla="*/ 1275 h 1351"/>
              <a:gd name="T32" fmla="*/ 23 w 622"/>
              <a:gd name="T33" fmla="*/ 1304 h 1351"/>
              <a:gd name="T34" fmla="*/ 9 w 622"/>
              <a:gd name="T35" fmla="*/ 1309 h 1351"/>
              <a:gd name="T36" fmla="*/ 9 w 622"/>
              <a:gd name="T37" fmla="*/ 1330 h 1351"/>
              <a:gd name="T38" fmla="*/ 115 w 622"/>
              <a:gd name="T39" fmla="*/ 1348 h 1351"/>
              <a:gd name="T40" fmla="*/ 215 w 622"/>
              <a:gd name="T41" fmla="*/ 1345 h 1351"/>
              <a:gd name="T42" fmla="*/ 214 w 622"/>
              <a:gd name="T43" fmla="*/ 1327 h 1351"/>
              <a:gd name="T44" fmla="*/ 142 w 622"/>
              <a:gd name="T45" fmla="*/ 1286 h 1351"/>
              <a:gd name="T46" fmla="*/ 137 w 622"/>
              <a:gd name="T47" fmla="*/ 1222 h 1351"/>
              <a:gd name="T48" fmla="*/ 180 w 622"/>
              <a:gd name="T49" fmla="*/ 1161 h 1351"/>
              <a:gd name="T50" fmla="*/ 397 w 622"/>
              <a:gd name="T51" fmla="*/ 1177 h 1351"/>
              <a:gd name="T52" fmla="*/ 415 w 622"/>
              <a:gd name="T53" fmla="*/ 1247 h 1351"/>
              <a:gd name="T54" fmla="*/ 428 w 622"/>
              <a:gd name="T55" fmla="*/ 1276 h 1351"/>
              <a:gd name="T56" fmla="*/ 426 w 622"/>
              <a:gd name="T57" fmla="*/ 1291 h 1351"/>
              <a:gd name="T58" fmla="*/ 414 w 622"/>
              <a:gd name="T59" fmla="*/ 1310 h 1351"/>
              <a:gd name="T60" fmla="*/ 455 w 622"/>
              <a:gd name="T61" fmla="*/ 1314 h 1351"/>
              <a:gd name="T62" fmla="*/ 551 w 622"/>
              <a:gd name="T63" fmla="*/ 1290 h 1351"/>
              <a:gd name="T64" fmla="*/ 601 w 622"/>
              <a:gd name="T65" fmla="*/ 1257 h 1351"/>
              <a:gd name="T66" fmla="*/ 621 w 622"/>
              <a:gd name="T67" fmla="*/ 1222 h 1351"/>
              <a:gd name="T68" fmla="*/ 591 w 622"/>
              <a:gd name="T69" fmla="*/ 1227 h 1351"/>
              <a:gd name="T70" fmla="*/ 507 w 622"/>
              <a:gd name="T71" fmla="*/ 1219 h 1351"/>
              <a:gd name="T72" fmla="*/ 472 w 622"/>
              <a:gd name="T73" fmla="*/ 1176 h 1351"/>
              <a:gd name="T74" fmla="*/ 326 w 622"/>
              <a:gd name="T75" fmla="*/ 697 h 1351"/>
              <a:gd name="T76" fmla="*/ 298 w 622"/>
              <a:gd name="T77" fmla="*/ 578 h 1351"/>
              <a:gd name="T78" fmla="*/ 422 w 622"/>
              <a:gd name="T79" fmla="*/ 645 h 1351"/>
              <a:gd name="T80" fmla="*/ 455 w 622"/>
              <a:gd name="T81" fmla="*/ 675 h 1351"/>
              <a:gd name="T82" fmla="*/ 478 w 622"/>
              <a:gd name="T83" fmla="*/ 696 h 1351"/>
              <a:gd name="T84" fmla="*/ 494 w 622"/>
              <a:gd name="T85" fmla="*/ 705 h 1351"/>
              <a:gd name="T86" fmla="*/ 516 w 622"/>
              <a:gd name="T87" fmla="*/ 691 h 1351"/>
              <a:gd name="T88" fmla="*/ 528 w 622"/>
              <a:gd name="T89" fmla="*/ 675 h 1351"/>
              <a:gd name="T90" fmla="*/ 523 w 622"/>
              <a:gd name="T91" fmla="*/ 636 h 1351"/>
              <a:gd name="T92" fmla="*/ 464 w 622"/>
              <a:gd name="T93" fmla="*/ 601 h 1351"/>
              <a:gd name="T94" fmla="*/ 337 w 622"/>
              <a:gd name="T95" fmla="*/ 504 h 1351"/>
              <a:gd name="T96" fmla="*/ 326 w 622"/>
              <a:gd name="T97" fmla="*/ 442 h 1351"/>
              <a:gd name="T98" fmla="*/ 305 w 622"/>
              <a:gd name="T99" fmla="*/ 377 h 1351"/>
              <a:gd name="T100" fmla="*/ 280 w 622"/>
              <a:gd name="T101" fmla="*/ 316 h 1351"/>
              <a:gd name="T102" fmla="*/ 244 w 622"/>
              <a:gd name="T103" fmla="*/ 280 h 1351"/>
              <a:gd name="T104" fmla="*/ 246 w 622"/>
              <a:gd name="T105" fmla="*/ 238 h 1351"/>
              <a:gd name="T106" fmla="*/ 269 w 622"/>
              <a:gd name="T107" fmla="*/ 236 h 1351"/>
              <a:gd name="T108" fmla="*/ 299 w 622"/>
              <a:gd name="T109" fmla="*/ 216 h 1351"/>
              <a:gd name="T110" fmla="*/ 323 w 622"/>
              <a:gd name="T111" fmla="*/ 182 h 1351"/>
              <a:gd name="T112" fmla="*/ 323 w 622"/>
              <a:gd name="T113" fmla="*/ 162 h 1351"/>
              <a:gd name="T114" fmla="*/ 318 w 622"/>
              <a:gd name="T115" fmla="*/ 123 h 1351"/>
              <a:gd name="T116" fmla="*/ 367 w 622"/>
              <a:gd name="T117" fmla="*/ 68 h 1351"/>
              <a:gd name="T118" fmla="*/ 357 w 622"/>
              <a:gd name="T119" fmla="*/ 54 h 1351"/>
              <a:gd name="T120" fmla="*/ 314 w 622"/>
              <a:gd name="T121" fmla="*/ 49 h 1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2" h="1351">
                <a:moveTo>
                  <a:pt x="303" y="35"/>
                </a:moveTo>
                <a:lnTo>
                  <a:pt x="303" y="35"/>
                </a:lnTo>
                <a:lnTo>
                  <a:pt x="302" y="32"/>
                </a:lnTo>
                <a:lnTo>
                  <a:pt x="298" y="24"/>
                </a:lnTo>
                <a:lnTo>
                  <a:pt x="296" y="19"/>
                </a:lnTo>
                <a:lnTo>
                  <a:pt x="291" y="15"/>
                </a:lnTo>
                <a:lnTo>
                  <a:pt x="286" y="10"/>
                </a:lnTo>
                <a:lnTo>
                  <a:pt x="279" y="6"/>
                </a:lnTo>
                <a:lnTo>
                  <a:pt x="279" y="6"/>
                </a:lnTo>
                <a:lnTo>
                  <a:pt x="270" y="4"/>
                </a:lnTo>
                <a:lnTo>
                  <a:pt x="260" y="1"/>
                </a:lnTo>
                <a:lnTo>
                  <a:pt x="249" y="0"/>
                </a:lnTo>
                <a:lnTo>
                  <a:pt x="237" y="0"/>
                </a:lnTo>
                <a:lnTo>
                  <a:pt x="224" y="1"/>
                </a:lnTo>
                <a:lnTo>
                  <a:pt x="210" y="5"/>
                </a:lnTo>
                <a:lnTo>
                  <a:pt x="196" y="8"/>
                </a:lnTo>
                <a:lnTo>
                  <a:pt x="181" y="16"/>
                </a:lnTo>
                <a:lnTo>
                  <a:pt x="181" y="16"/>
                </a:lnTo>
                <a:lnTo>
                  <a:pt x="158" y="28"/>
                </a:lnTo>
                <a:lnTo>
                  <a:pt x="144" y="34"/>
                </a:lnTo>
                <a:lnTo>
                  <a:pt x="142" y="38"/>
                </a:lnTo>
                <a:lnTo>
                  <a:pt x="139" y="40"/>
                </a:lnTo>
                <a:lnTo>
                  <a:pt x="138" y="45"/>
                </a:lnTo>
                <a:lnTo>
                  <a:pt x="137" y="50"/>
                </a:lnTo>
                <a:lnTo>
                  <a:pt x="137" y="50"/>
                </a:lnTo>
                <a:lnTo>
                  <a:pt x="137" y="62"/>
                </a:lnTo>
                <a:lnTo>
                  <a:pt x="137" y="73"/>
                </a:lnTo>
                <a:lnTo>
                  <a:pt x="137" y="83"/>
                </a:lnTo>
                <a:lnTo>
                  <a:pt x="137" y="89"/>
                </a:lnTo>
                <a:lnTo>
                  <a:pt x="137" y="89"/>
                </a:lnTo>
                <a:lnTo>
                  <a:pt x="136" y="98"/>
                </a:lnTo>
                <a:lnTo>
                  <a:pt x="134" y="112"/>
                </a:lnTo>
                <a:lnTo>
                  <a:pt x="132" y="133"/>
                </a:lnTo>
                <a:lnTo>
                  <a:pt x="132" y="133"/>
                </a:lnTo>
                <a:lnTo>
                  <a:pt x="122" y="138"/>
                </a:lnTo>
                <a:lnTo>
                  <a:pt x="103" y="150"/>
                </a:lnTo>
                <a:lnTo>
                  <a:pt x="93" y="157"/>
                </a:lnTo>
                <a:lnTo>
                  <a:pt x="86" y="165"/>
                </a:lnTo>
                <a:lnTo>
                  <a:pt x="83" y="168"/>
                </a:lnTo>
                <a:lnTo>
                  <a:pt x="82" y="171"/>
                </a:lnTo>
                <a:lnTo>
                  <a:pt x="82" y="175"/>
                </a:lnTo>
                <a:lnTo>
                  <a:pt x="83" y="177"/>
                </a:lnTo>
                <a:lnTo>
                  <a:pt x="83" y="177"/>
                </a:lnTo>
                <a:lnTo>
                  <a:pt x="88" y="181"/>
                </a:lnTo>
                <a:lnTo>
                  <a:pt x="93" y="184"/>
                </a:lnTo>
                <a:lnTo>
                  <a:pt x="100" y="187"/>
                </a:lnTo>
                <a:lnTo>
                  <a:pt x="105" y="187"/>
                </a:lnTo>
                <a:lnTo>
                  <a:pt x="108" y="187"/>
                </a:lnTo>
                <a:lnTo>
                  <a:pt x="142" y="192"/>
                </a:lnTo>
                <a:lnTo>
                  <a:pt x="142" y="192"/>
                </a:lnTo>
                <a:lnTo>
                  <a:pt x="142" y="193"/>
                </a:lnTo>
                <a:lnTo>
                  <a:pt x="141" y="198"/>
                </a:lnTo>
                <a:lnTo>
                  <a:pt x="136" y="206"/>
                </a:lnTo>
                <a:lnTo>
                  <a:pt x="127" y="221"/>
                </a:lnTo>
                <a:lnTo>
                  <a:pt x="127" y="221"/>
                </a:lnTo>
                <a:lnTo>
                  <a:pt x="117" y="234"/>
                </a:lnTo>
                <a:lnTo>
                  <a:pt x="111" y="242"/>
                </a:lnTo>
                <a:lnTo>
                  <a:pt x="109" y="244"/>
                </a:lnTo>
                <a:lnTo>
                  <a:pt x="108" y="248"/>
                </a:lnTo>
                <a:lnTo>
                  <a:pt x="108" y="255"/>
                </a:lnTo>
                <a:lnTo>
                  <a:pt x="108" y="255"/>
                </a:lnTo>
                <a:lnTo>
                  <a:pt x="109" y="269"/>
                </a:lnTo>
                <a:lnTo>
                  <a:pt x="108" y="280"/>
                </a:lnTo>
                <a:lnTo>
                  <a:pt x="108" y="280"/>
                </a:lnTo>
                <a:lnTo>
                  <a:pt x="106" y="287"/>
                </a:lnTo>
                <a:lnTo>
                  <a:pt x="105" y="292"/>
                </a:lnTo>
                <a:lnTo>
                  <a:pt x="98" y="309"/>
                </a:lnTo>
                <a:lnTo>
                  <a:pt x="39" y="455"/>
                </a:lnTo>
                <a:lnTo>
                  <a:pt x="5" y="455"/>
                </a:lnTo>
                <a:lnTo>
                  <a:pt x="5" y="455"/>
                </a:lnTo>
                <a:lnTo>
                  <a:pt x="9" y="537"/>
                </a:lnTo>
                <a:lnTo>
                  <a:pt x="12" y="601"/>
                </a:lnTo>
                <a:lnTo>
                  <a:pt x="15" y="641"/>
                </a:lnTo>
                <a:lnTo>
                  <a:pt x="15" y="641"/>
                </a:lnTo>
                <a:lnTo>
                  <a:pt x="15" y="653"/>
                </a:lnTo>
                <a:lnTo>
                  <a:pt x="14" y="668"/>
                </a:lnTo>
                <a:lnTo>
                  <a:pt x="10" y="701"/>
                </a:lnTo>
                <a:lnTo>
                  <a:pt x="0" y="749"/>
                </a:lnTo>
                <a:lnTo>
                  <a:pt x="0" y="749"/>
                </a:lnTo>
                <a:lnTo>
                  <a:pt x="0" y="752"/>
                </a:lnTo>
                <a:lnTo>
                  <a:pt x="1" y="756"/>
                </a:lnTo>
                <a:lnTo>
                  <a:pt x="4" y="758"/>
                </a:lnTo>
                <a:lnTo>
                  <a:pt x="6" y="761"/>
                </a:lnTo>
                <a:lnTo>
                  <a:pt x="15" y="768"/>
                </a:lnTo>
                <a:lnTo>
                  <a:pt x="15" y="768"/>
                </a:lnTo>
                <a:lnTo>
                  <a:pt x="26" y="773"/>
                </a:lnTo>
                <a:lnTo>
                  <a:pt x="48" y="779"/>
                </a:lnTo>
                <a:lnTo>
                  <a:pt x="78" y="788"/>
                </a:lnTo>
                <a:lnTo>
                  <a:pt x="108" y="944"/>
                </a:lnTo>
                <a:lnTo>
                  <a:pt x="34" y="1188"/>
                </a:lnTo>
                <a:lnTo>
                  <a:pt x="54" y="1203"/>
                </a:lnTo>
                <a:lnTo>
                  <a:pt x="34" y="1257"/>
                </a:lnTo>
                <a:lnTo>
                  <a:pt x="34" y="1257"/>
                </a:lnTo>
                <a:lnTo>
                  <a:pt x="32" y="1259"/>
                </a:lnTo>
                <a:lnTo>
                  <a:pt x="27" y="1265"/>
                </a:lnTo>
                <a:lnTo>
                  <a:pt x="22" y="1275"/>
                </a:lnTo>
                <a:lnTo>
                  <a:pt x="21" y="1280"/>
                </a:lnTo>
                <a:lnTo>
                  <a:pt x="20" y="1286"/>
                </a:lnTo>
                <a:lnTo>
                  <a:pt x="20" y="1286"/>
                </a:lnTo>
                <a:lnTo>
                  <a:pt x="21" y="1296"/>
                </a:lnTo>
                <a:lnTo>
                  <a:pt x="22" y="1302"/>
                </a:lnTo>
                <a:lnTo>
                  <a:pt x="23" y="1304"/>
                </a:lnTo>
                <a:lnTo>
                  <a:pt x="25" y="1305"/>
                </a:lnTo>
                <a:lnTo>
                  <a:pt x="25" y="1305"/>
                </a:lnTo>
                <a:lnTo>
                  <a:pt x="22" y="1305"/>
                </a:lnTo>
                <a:lnTo>
                  <a:pt x="15" y="1307"/>
                </a:lnTo>
                <a:lnTo>
                  <a:pt x="12" y="1308"/>
                </a:lnTo>
                <a:lnTo>
                  <a:pt x="9" y="1309"/>
                </a:lnTo>
                <a:lnTo>
                  <a:pt x="6" y="1312"/>
                </a:lnTo>
                <a:lnTo>
                  <a:pt x="5" y="1315"/>
                </a:lnTo>
                <a:lnTo>
                  <a:pt x="5" y="1315"/>
                </a:lnTo>
                <a:lnTo>
                  <a:pt x="4" y="1321"/>
                </a:lnTo>
                <a:lnTo>
                  <a:pt x="5" y="1326"/>
                </a:lnTo>
                <a:lnTo>
                  <a:pt x="9" y="1330"/>
                </a:lnTo>
                <a:lnTo>
                  <a:pt x="15" y="1335"/>
                </a:lnTo>
                <a:lnTo>
                  <a:pt x="15" y="1335"/>
                </a:lnTo>
                <a:lnTo>
                  <a:pt x="26" y="1337"/>
                </a:lnTo>
                <a:lnTo>
                  <a:pt x="49" y="1341"/>
                </a:lnTo>
                <a:lnTo>
                  <a:pt x="81" y="1345"/>
                </a:lnTo>
                <a:lnTo>
                  <a:pt x="115" y="1348"/>
                </a:lnTo>
                <a:lnTo>
                  <a:pt x="150" y="1351"/>
                </a:lnTo>
                <a:lnTo>
                  <a:pt x="181" y="1351"/>
                </a:lnTo>
                <a:lnTo>
                  <a:pt x="194" y="1351"/>
                </a:lnTo>
                <a:lnTo>
                  <a:pt x="204" y="1349"/>
                </a:lnTo>
                <a:lnTo>
                  <a:pt x="211" y="1347"/>
                </a:lnTo>
                <a:lnTo>
                  <a:pt x="215" y="1345"/>
                </a:lnTo>
                <a:lnTo>
                  <a:pt x="215" y="1345"/>
                </a:lnTo>
                <a:lnTo>
                  <a:pt x="218" y="1340"/>
                </a:lnTo>
                <a:lnTo>
                  <a:pt x="219" y="1335"/>
                </a:lnTo>
                <a:lnTo>
                  <a:pt x="219" y="1332"/>
                </a:lnTo>
                <a:lnTo>
                  <a:pt x="219" y="1330"/>
                </a:lnTo>
                <a:lnTo>
                  <a:pt x="214" y="1327"/>
                </a:lnTo>
                <a:lnTo>
                  <a:pt x="210" y="1325"/>
                </a:lnTo>
                <a:lnTo>
                  <a:pt x="210" y="1325"/>
                </a:lnTo>
                <a:lnTo>
                  <a:pt x="180" y="1308"/>
                </a:lnTo>
                <a:lnTo>
                  <a:pt x="158" y="1296"/>
                </a:lnTo>
                <a:lnTo>
                  <a:pt x="142" y="1286"/>
                </a:lnTo>
                <a:lnTo>
                  <a:pt x="142" y="1286"/>
                </a:lnTo>
                <a:lnTo>
                  <a:pt x="131" y="1277"/>
                </a:lnTo>
                <a:lnTo>
                  <a:pt x="122" y="1270"/>
                </a:lnTo>
                <a:lnTo>
                  <a:pt x="112" y="1262"/>
                </a:lnTo>
                <a:lnTo>
                  <a:pt x="122" y="1222"/>
                </a:lnTo>
                <a:lnTo>
                  <a:pt x="137" y="1222"/>
                </a:lnTo>
                <a:lnTo>
                  <a:pt x="137" y="1222"/>
                </a:lnTo>
                <a:lnTo>
                  <a:pt x="148" y="1208"/>
                </a:lnTo>
                <a:lnTo>
                  <a:pt x="156" y="1196"/>
                </a:lnTo>
                <a:lnTo>
                  <a:pt x="166" y="1183"/>
                </a:lnTo>
                <a:lnTo>
                  <a:pt x="166" y="1183"/>
                </a:lnTo>
                <a:lnTo>
                  <a:pt x="172" y="1175"/>
                </a:lnTo>
                <a:lnTo>
                  <a:pt x="180" y="1161"/>
                </a:lnTo>
                <a:lnTo>
                  <a:pt x="197" y="1127"/>
                </a:lnTo>
                <a:lnTo>
                  <a:pt x="220" y="1081"/>
                </a:lnTo>
                <a:lnTo>
                  <a:pt x="254" y="1164"/>
                </a:lnTo>
                <a:lnTo>
                  <a:pt x="386" y="1159"/>
                </a:lnTo>
                <a:lnTo>
                  <a:pt x="386" y="1159"/>
                </a:lnTo>
                <a:lnTo>
                  <a:pt x="397" y="1177"/>
                </a:lnTo>
                <a:lnTo>
                  <a:pt x="404" y="1194"/>
                </a:lnTo>
                <a:lnTo>
                  <a:pt x="408" y="1204"/>
                </a:lnTo>
                <a:lnTo>
                  <a:pt x="411" y="1213"/>
                </a:lnTo>
                <a:lnTo>
                  <a:pt x="411" y="1213"/>
                </a:lnTo>
                <a:lnTo>
                  <a:pt x="413" y="1230"/>
                </a:lnTo>
                <a:lnTo>
                  <a:pt x="415" y="1247"/>
                </a:lnTo>
                <a:lnTo>
                  <a:pt x="417" y="1262"/>
                </a:lnTo>
                <a:lnTo>
                  <a:pt x="418" y="1268"/>
                </a:lnTo>
                <a:lnTo>
                  <a:pt x="420" y="1271"/>
                </a:lnTo>
                <a:lnTo>
                  <a:pt x="420" y="1271"/>
                </a:lnTo>
                <a:lnTo>
                  <a:pt x="424" y="1274"/>
                </a:lnTo>
                <a:lnTo>
                  <a:pt x="428" y="1276"/>
                </a:lnTo>
                <a:lnTo>
                  <a:pt x="437" y="1280"/>
                </a:lnTo>
                <a:lnTo>
                  <a:pt x="450" y="1281"/>
                </a:lnTo>
                <a:lnTo>
                  <a:pt x="450" y="1281"/>
                </a:lnTo>
                <a:lnTo>
                  <a:pt x="445" y="1282"/>
                </a:lnTo>
                <a:lnTo>
                  <a:pt x="433" y="1287"/>
                </a:lnTo>
                <a:lnTo>
                  <a:pt x="426" y="1291"/>
                </a:lnTo>
                <a:lnTo>
                  <a:pt x="420" y="1296"/>
                </a:lnTo>
                <a:lnTo>
                  <a:pt x="417" y="1301"/>
                </a:lnTo>
                <a:lnTo>
                  <a:pt x="415" y="1303"/>
                </a:lnTo>
                <a:lnTo>
                  <a:pt x="415" y="1305"/>
                </a:lnTo>
                <a:lnTo>
                  <a:pt x="415" y="1305"/>
                </a:lnTo>
                <a:lnTo>
                  <a:pt x="414" y="1310"/>
                </a:lnTo>
                <a:lnTo>
                  <a:pt x="413" y="1313"/>
                </a:lnTo>
                <a:lnTo>
                  <a:pt x="411" y="1315"/>
                </a:lnTo>
                <a:lnTo>
                  <a:pt x="413" y="1315"/>
                </a:lnTo>
                <a:lnTo>
                  <a:pt x="430" y="1315"/>
                </a:lnTo>
                <a:lnTo>
                  <a:pt x="430" y="1315"/>
                </a:lnTo>
                <a:lnTo>
                  <a:pt x="455" y="1314"/>
                </a:lnTo>
                <a:lnTo>
                  <a:pt x="475" y="1312"/>
                </a:lnTo>
                <a:lnTo>
                  <a:pt x="495" y="1307"/>
                </a:lnTo>
                <a:lnTo>
                  <a:pt x="513" y="1301"/>
                </a:lnTo>
                <a:lnTo>
                  <a:pt x="513" y="1301"/>
                </a:lnTo>
                <a:lnTo>
                  <a:pt x="531" y="1294"/>
                </a:lnTo>
                <a:lnTo>
                  <a:pt x="551" y="1290"/>
                </a:lnTo>
                <a:lnTo>
                  <a:pt x="561" y="1286"/>
                </a:lnTo>
                <a:lnTo>
                  <a:pt x="571" y="1282"/>
                </a:lnTo>
                <a:lnTo>
                  <a:pt x="579" y="1277"/>
                </a:lnTo>
                <a:lnTo>
                  <a:pt x="586" y="1271"/>
                </a:lnTo>
                <a:lnTo>
                  <a:pt x="586" y="1271"/>
                </a:lnTo>
                <a:lnTo>
                  <a:pt x="601" y="1257"/>
                </a:lnTo>
                <a:lnTo>
                  <a:pt x="615" y="1242"/>
                </a:lnTo>
                <a:lnTo>
                  <a:pt x="618" y="1236"/>
                </a:lnTo>
                <a:lnTo>
                  <a:pt x="622" y="1230"/>
                </a:lnTo>
                <a:lnTo>
                  <a:pt x="622" y="1226"/>
                </a:lnTo>
                <a:lnTo>
                  <a:pt x="622" y="1224"/>
                </a:lnTo>
                <a:lnTo>
                  <a:pt x="621" y="1222"/>
                </a:lnTo>
                <a:lnTo>
                  <a:pt x="621" y="1222"/>
                </a:lnTo>
                <a:lnTo>
                  <a:pt x="617" y="1221"/>
                </a:lnTo>
                <a:lnTo>
                  <a:pt x="612" y="1220"/>
                </a:lnTo>
                <a:lnTo>
                  <a:pt x="602" y="1222"/>
                </a:lnTo>
                <a:lnTo>
                  <a:pt x="595" y="1226"/>
                </a:lnTo>
                <a:lnTo>
                  <a:pt x="591" y="1227"/>
                </a:lnTo>
                <a:lnTo>
                  <a:pt x="591" y="1227"/>
                </a:lnTo>
                <a:lnTo>
                  <a:pt x="566" y="1225"/>
                </a:lnTo>
                <a:lnTo>
                  <a:pt x="528" y="1222"/>
                </a:lnTo>
                <a:lnTo>
                  <a:pt x="528" y="1222"/>
                </a:lnTo>
                <a:lnTo>
                  <a:pt x="517" y="1221"/>
                </a:lnTo>
                <a:lnTo>
                  <a:pt x="507" y="1219"/>
                </a:lnTo>
                <a:lnTo>
                  <a:pt x="500" y="1216"/>
                </a:lnTo>
                <a:lnTo>
                  <a:pt x="494" y="1213"/>
                </a:lnTo>
                <a:lnTo>
                  <a:pt x="494" y="1213"/>
                </a:lnTo>
                <a:lnTo>
                  <a:pt x="490" y="1208"/>
                </a:lnTo>
                <a:lnTo>
                  <a:pt x="485" y="1200"/>
                </a:lnTo>
                <a:lnTo>
                  <a:pt x="472" y="1176"/>
                </a:lnTo>
                <a:lnTo>
                  <a:pt x="455" y="1144"/>
                </a:lnTo>
                <a:lnTo>
                  <a:pt x="484" y="1134"/>
                </a:lnTo>
                <a:lnTo>
                  <a:pt x="337" y="753"/>
                </a:lnTo>
                <a:lnTo>
                  <a:pt x="337" y="753"/>
                </a:lnTo>
                <a:lnTo>
                  <a:pt x="332" y="725"/>
                </a:lnTo>
                <a:lnTo>
                  <a:pt x="326" y="697"/>
                </a:lnTo>
                <a:lnTo>
                  <a:pt x="318" y="666"/>
                </a:lnTo>
                <a:lnTo>
                  <a:pt x="318" y="666"/>
                </a:lnTo>
                <a:lnTo>
                  <a:pt x="309" y="634"/>
                </a:lnTo>
                <a:lnTo>
                  <a:pt x="303" y="606"/>
                </a:lnTo>
                <a:lnTo>
                  <a:pt x="298" y="578"/>
                </a:lnTo>
                <a:lnTo>
                  <a:pt x="298" y="578"/>
                </a:lnTo>
                <a:lnTo>
                  <a:pt x="342" y="598"/>
                </a:lnTo>
                <a:lnTo>
                  <a:pt x="379" y="618"/>
                </a:lnTo>
                <a:lnTo>
                  <a:pt x="396" y="628"/>
                </a:lnTo>
                <a:lnTo>
                  <a:pt x="411" y="636"/>
                </a:lnTo>
                <a:lnTo>
                  <a:pt x="411" y="636"/>
                </a:lnTo>
                <a:lnTo>
                  <a:pt x="422" y="645"/>
                </a:lnTo>
                <a:lnTo>
                  <a:pt x="430" y="652"/>
                </a:lnTo>
                <a:lnTo>
                  <a:pt x="442" y="663"/>
                </a:lnTo>
                <a:lnTo>
                  <a:pt x="448" y="670"/>
                </a:lnTo>
                <a:lnTo>
                  <a:pt x="452" y="674"/>
                </a:lnTo>
                <a:lnTo>
                  <a:pt x="455" y="675"/>
                </a:lnTo>
                <a:lnTo>
                  <a:pt x="455" y="675"/>
                </a:lnTo>
                <a:lnTo>
                  <a:pt x="461" y="678"/>
                </a:lnTo>
                <a:lnTo>
                  <a:pt x="466" y="680"/>
                </a:lnTo>
                <a:lnTo>
                  <a:pt x="470" y="685"/>
                </a:lnTo>
                <a:lnTo>
                  <a:pt x="474" y="690"/>
                </a:lnTo>
                <a:lnTo>
                  <a:pt x="474" y="690"/>
                </a:lnTo>
                <a:lnTo>
                  <a:pt x="478" y="696"/>
                </a:lnTo>
                <a:lnTo>
                  <a:pt x="481" y="701"/>
                </a:lnTo>
                <a:lnTo>
                  <a:pt x="484" y="703"/>
                </a:lnTo>
                <a:lnTo>
                  <a:pt x="486" y="705"/>
                </a:lnTo>
                <a:lnTo>
                  <a:pt x="490" y="705"/>
                </a:lnTo>
                <a:lnTo>
                  <a:pt x="494" y="705"/>
                </a:lnTo>
                <a:lnTo>
                  <a:pt x="494" y="705"/>
                </a:lnTo>
                <a:lnTo>
                  <a:pt x="499" y="703"/>
                </a:lnTo>
                <a:lnTo>
                  <a:pt x="501" y="701"/>
                </a:lnTo>
                <a:lnTo>
                  <a:pt x="503" y="698"/>
                </a:lnTo>
                <a:lnTo>
                  <a:pt x="508" y="695"/>
                </a:lnTo>
                <a:lnTo>
                  <a:pt x="508" y="695"/>
                </a:lnTo>
                <a:lnTo>
                  <a:pt x="516" y="691"/>
                </a:lnTo>
                <a:lnTo>
                  <a:pt x="522" y="689"/>
                </a:lnTo>
                <a:lnTo>
                  <a:pt x="524" y="686"/>
                </a:lnTo>
                <a:lnTo>
                  <a:pt x="525" y="684"/>
                </a:lnTo>
                <a:lnTo>
                  <a:pt x="527" y="680"/>
                </a:lnTo>
                <a:lnTo>
                  <a:pt x="528" y="675"/>
                </a:lnTo>
                <a:lnTo>
                  <a:pt x="528" y="675"/>
                </a:lnTo>
                <a:lnTo>
                  <a:pt x="529" y="663"/>
                </a:lnTo>
                <a:lnTo>
                  <a:pt x="528" y="652"/>
                </a:lnTo>
                <a:lnTo>
                  <a:pt x="527" y="641"/>
                </a:lnTo>
                <a:lnTo>
                  <a:pt x="525" y="639"/>
                </a:lnTo>
                <a:lnTo>
                  <a:pt x="523" y="636"/>
                </a:lnTo>
                <a:lnTo>
                  <a:pt x="523" y="636"/>
                </a:lnTo>
                <a:lnTo>
                  <a:pt x="509" y="628"/>
                </a:lnTo>
                <a:lnTo>
                  <a:pt x="500" y="622"/>
                </a:lnTo>
                <a:lnTo>
                  <a:pt x="489" y="617"/>
                </a:lnTo>
                <a:lnTo>
                  <a:pt x="489" y="617"/>
                </a:lnTo>
                <a:lnTo>
                  <a:pt x="478" y="611"/>
                </a:lnTo>
                <a:lnTo>
                  <a:pt x="464" y="601"/>
                </a:lnTo>
                <a:lnTo>
                  <a:pt x="448" y="590"/>
                </a:lnTo>
                <a:lnTo>
                  <a:pt x="430" y="578"/>
                </a:lnTo>
                <a:lnTo>
                  <a:pt x="430" y="578"/>
                </a:lnTo>
                <a:lnTo>
                  <a:pt x="365" y="542"/>
                </a:lnTo>
                <a:lnTo>
                  <a:pt x="323" y="519"/>
                </a:lnTo>
                <a:lnTo>
                  <a:pt x="337" y="504"/>
                </a:lnTo>
                <a:lnTo>
                  <a:pt x="318" y="485"/>
                </a:lnTo>
                <a:lnTo>
                  <a:pt x="318" y="485"/>
                </a:lnTo>
                <a:lnTo>
                  <a:pt x="320" y="479"/>
                </a:lnTo>
                <a:lnTo>
                  <a:pt x="324" y="464"/>
                </a:lnTo>
                <a:lnTo>
                  <a:pt x="326" y="454"/>
                </a:lnTo>
                <a:lnTo>
                  <a:pt x="326" y="442"/>
                </a:lnTo>
                <a:lnTo>
                  <a:pt x="326" y="430"/>
                </a:lnTo>
                <a:lnTo>
                  <a:pt x="323" y="416"/>
                </a:lnTo>
                <a:lnTo>
                  <a:pt x="323" y="416"/>
                </a:lnTo>
                <a:lnTo>
                  <a:pt x="318" y="404"/>
                </a:lnTo>
                <a:lnTo>
                  <a:pt x="314" y="393"/>
                </a:lnTo>
                <a:lnTo>
                  <a:pt x="305" y="377"/>
                </a:lnTo>
                <a:lnTo>
                  <a:pt x="298" y="366"/>
                </a:lnTo>
                <a:lnTo>
                  <a:pt x="293" y="358"/>
                </a:lnTo>
                <a:lnTo>
                  <a:pt x="293" y="358"/>
                </a:lnTo>
                <a:lnTo>
                  <a:pt x="279" y="319"/>
                </a:lnTo>
                <a:lnTo>
                  <a:pt x="279" y="319"/>
                </a:lnTo>
                <a:lnTo>
                  <a:pt x="280" y="316"/>
                </a:lnTo>
                <a:lnTo>
                  <a:pt x="280" y="311"/>
                </a:lnTo>
                <a:lnTo>
                  <a:pt x="280" y="308"/>
                </a:lnTo>
                <a:lnTo>
                  <a:pt x="279" y="305"/>
                </a:lnTo>
                <a:lnTo>
                  <a:pt x="276" y="302"/>
                </a:lnTo>
                <a:lnTo>
                  <a:pt x="274" y="299"/>
                </a:lnTo>
                <a:lnTo>
                  <a:pt x="244" y="280"/>
                </a:lnTo>
                <a:lnTo>
                  <a:pt x="244" y="280"/>
                </a:lnTo>
                <a:lnTo>
                  <a:pt x="243" y="273"/>
                </a:lnTo>
                <a:lnTo>
                  <a:pt x="243" y="258"/>
                </a:lnTo>
                <a:lnTo>
                  <a:pt x="243" y="250"/>
                </a:lnTo>
                <a:lnTo>
                  <a:pt x="243" y="243"/>
                </a:lnTo>
                <a:lnTo>
                  <a:pt x="246" y="238"/>
                </a:lnTo>
                <a:lnTo>
                  <a:pt x="247" y="237"/>
                </a:lnTo>
                <a:lnTo>
                  <a:pt x="249" y="236"/>
                </a:lnTo>
                <a:lnTo>
                  <a:pt x="249" y="236"/>
                </a:lnTo>
                <a:lnTo>
                  <a:pt x="257" y="236"/>
                </a:lnTo>
                <a:lnTo>
                  <a:pt x="263" y="236"/>
                </a:lnTo>
                <a:lnTo>
                  <a:pt x="269" y="236"/>
                </a:lnTo>
                <a:lnTo>
                  <a:pt x="279" y="236"/>
                </a:lnTo>
                <a:lnTo>
                  <a:pt x="279" y="236"/>
                </a:lnTo>
                <a:lnTo>
                  <a:pt x="283" y="233"/>
                </a:lnTo>
                <a:lnTo>
                  <a:pt x="290" y="228"/>
                </a:lnTo>
                <a:lnTo>
                  <a:pt x="294" y="222"/>
                </a:lnTo>
                <a:lnTo>
                  <a:pt x="299" y="216"/>
                </a:lnTo>
                <a:lnTo>
                  <a:pt x="305" y="203"/>
                </a:lnTo>
                <a:lnTo>
                  <a:pt x="308" y="197"/>
                </a:lnTo>
                <a:lnTo>
                  <a:pt x="308" y="197"/>
                </a:lnTo>
                <a:lnTo>
                  <a:pt x="313" y="189"/>
                </a:lnTo>
                <a:lnTo>
                  <a:pt x="318" y="184"/>
                </a:lnTo>
                <a:lnTo>
                  <a:pt x="323" y="182"/>
                </a:lnTo>
                <a:lnTo>
                  <a:pt x="323" y="182"/>
                </a:lnTo>
                <a:lnTo>
                  <a:pt x="325" y="181"/>
                </a:lnTo>
                <a:lnTo>
                  <a:pt x="326" y="179"/>
                </a:lnTo>
                <a:lnTo>
                  <a:pt x="327" y="176"/>
                </a:lnTo>
                <a:lnTo>
                  <a:pt x="326" y="170"/>
                </a:lnTo>
                <a:lnTo>
                  <a:pt x="323" y="162"/>
                </a:lnTo>
                <a:lnTo>
                  <a:pt x="323" y="162"/>
                </a:lnTo>
                <a:lnTo>
                  <a:pt x="320" y="157"/>
                </a:lnTo>
                <a:lnTo>
                  <a:pt x="319" y="153"/>
                </a:lnTo>
                <a:lnTo>
                  <a:pt x="318" y="139"/>
                </a:lnTo>
                <a:lnTo>
                  <a:pt x="318" y="123"/>
                </a:lnTo>
                <a:lnTo>
                  <a:pt x="318" y="123"/>
                </a:lnTo>
                <a:lnTo>
                  <a:pt x="325" y="116"/>
                </a:lnTo>
                <a:lnTo>
                  <a:pt x="342" y="99"/>
                </a:lnTo>
                <a:lnTo>
                  <a:pt x="351" y="89"/>
                </a:lnTo>
                <a:lnTo>
                  <a:pt x="359" y="80"/>
                </a:lnTo>
                <a:lnTo>
                  <a:pt x="364" y="72"/>
                </a:lnTo>
                <a:lnTo>
                  <a:pt x="367" y="68"/>
                </a:lnTo>
                <a:lnTo>
                  <a:pt x="367" y="65"/>
                </a:lnTo>
                <a:lnTo>
                  <a:pt x="367" y="65"/>
                </a:lnTo>
                <a:lnTo>
                  <a:pt x="365" y="60"/>
                </a:lnTo>
                <a:lnTo>
                  <a:pt x="364" y="57"/>
                </a:lnTo>
                <a:lnTo>
                  <a:pt x="360" y="55"/>
                </a:lnTo>
                <a:lnTo>
                  <a:pt x="357" y="54"/>
                </a:lnTo>
                <a:lnTo>
                  <a:pt x="346" y="55"/>
                </a:lnTo>
                <a:lnTo>
                  <a:pt x="332" y="55"/>
                </a:lnTo>
                <a:lnTo>
                  <a:pt x="332" y="55"/>
                </a:lnTo>
                <a:lnTo>
                  <a:pt x="325" y="54"/>
                </a:lnTo>
                <a:lnTo>
                  <a:pt x="320" y="51"/>
                </a:lnTo>
                <a:lnTo>
                  <a:pt x="314" y="49"/>
                </a:lnTo>
                <a:lnTo>
                  <a:pt x="310" y="45"/>
                </a:lnTo>
                <a:lnTo>
                  <a:pt x="305" y="38"/>
                </a:lnTo>
                <a:lnTo>
                  <a:pt x="303" y="35"/>
                </a:lnTo>
                <a:lnTo>
                  <a:pt x="303" y="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BD1520AE-7294-4554-ABE2-7C3A595263F5}"/>
              </a:ext>
            </a:extLst>
          </p:cNvPr>
          <p:cNvSpPr>
            <a:spLocks/>
          </p:cNvSpPr>
          <p:nvPr/>
        </p:nvSpPr>
        <p:spPr bwMode="auto">
          <a:xfrm>
            <a:off x="8369535" y="2799249"/>
            <a:ext cx="651515" cy="1636526"/>
          </a:xfrm>
          <a:custGeom>
            <a:avLst/>
            <a:gdLst>
              <a:gd name="T0" fmla="*/ 105 w 463"/>
              <a:gd name="T1" fmla="*/ 162 h 1163"/>
              <a:gd name="T2" fmla="*/ 110 w 463"/>
              <a:gd name="T3" fmla="*/ 178 h 1163"/>
              <a:gd name="T4" fmla="*/ 158 w 463"/>
              <a:gd name="T5" fmla="*/ 193 h 1163"/>
              <a:gd name="T6" fmla="*/ 107 w 463"/>
              <a:gd name="T7" fmla="*/ 249 h 1163"/>
              <a:gd name="T8" fmla="*/ 88 w 463"/>
              <a:gd name="T9" fmla="*/ 337 h 1163"/>
              <a:gd name="T10" fmla="*/ 85 w 463"/>
              <a:gd name="T11" fmla="*/ 459 h 1163"/>
              <a:gd name="T12" fmla="*/ 4 w 463"/>
              <a:gd name="T13" fmla="*/ 679 h 1163"/>
              <a:gd name="T14" fmla="*/ 4 w 463"/>
              <a:gd name="T15" fmla="*/ 711 h 1163"/>
              <a:gd name="T16" fmla="*/ 24 w 463"/>
              <a:gd name="T17" fmla="*/ 724 h 1163"/>
              <a:gd name="T18" fmla="*/ 21 w 463"/>
              <a:gd name="T19" fmla="*/ 703 h 1163"/>
              <a:gd name="T20" fmla="*/ 33 w 463"/>
              <a:gd name="T21" fmla="*/ 711 h 1163"/>
              <a:gd name="T22" fmla="*/ 60 w 463"/>
              <a:gd name="T23" fmla="*/ 655 h 1163"/>
              <a:gd name="T24" fmla="*/ 105 w 463"/>
              <a:gd name="T25" fmla="*/ 535 h 1163"/>
              <a:gd name="T26" fmla="*/ 131 w 463"/>
              <a:gd name="T27" fmla="*/ 475 h 1163"/>
              <a:gd name="T28" fmla="*/ 149 w 463"/>
              <a:gd name="T29" fmla="*/ 519 h 1163"/>
              <a:gd name="T30" fmla="*/ 137 w 463"/>
              <a:gd name="T31" fmla="*/ 584 h 1163"/>
              <a:gd name="T32" fmla="*/ 76 w 463"/>
              <a:gd name="T33" fmla="*/ 690 h 1163"/>
              <a:gd name="T34" fmla="*/ 70 w 463"/>
              <a:gd name="T35" fmla="*/ 723 h 1163"/>
              <a:gd name="T36" fmla="*/ 191 w 463"/>
              <a:gd name="T37" fmla="*/ 800 h 1163"/>
              <a:gd name="T38" fmla="*/ 65 w 463"/>
              <a:gd name="T39" fmla="*/ 1006 h 1163"/>
              <a:gd name="T40" fmla="*/ 37 w 463"/>
              <a:gd name="T41" fmla="*/ 1005 h 1163"/>
              <a:gd name="T42" fmla="*/ 2 w 463"/>
              <a:gd name="T43" fmla="*/ 1033 h 1163"/>
              <a:gd name="T44" fmla="*/ 38 w 463"/>
              <a:gd name="T45" fmla="*/ 1094 h 1163"/>
              <a:gd name="T46" fmla="*/ 65 w 463"/>
              <a:gd name="T47" fmla="*/ 1158 h 1163"/>
              <a:gd name="T48" fmla="*/ 80 w 463"/>
              <a:gd name="T49" fmla="*/ 1160 h 1163"/>
              <a:gd name="T50" fmla="*/ 85 w 463"/>
              <a:gd name="T51" fmla="*/ 1104 h 1163"/>
              <a:gd name="T52" fmla="*/ 102 w 463"/>
              <a:gd name="T53" fmla="*/ 1050 h 1163"/>
              <a:gd name="T54" fmla="*/ 177 w 463"/>
              <a:gd name="T55" fmla="*/ 982 h 1163"/>
              <a:gd name="T56" fmla="*/ 197 w 463"/>
              <a:gd name="T57" fmla="*/ 988 h 1163"/>
              <a:gd name="T58" fmla="*/ 290 w 463"/>
              <a:gd name="T59" fmla="*/ 938 h 1163"/>
              <a:gd name="T60" fmla="*/ 334 w 463"/>
              <a:gd name="T61" fmla="*/ 1047 h 1163"/>
              <a:gd name="T62" fmla="*/ 322 w 463"/>
              <a:gd name="T63" fmla="*/ 1066 h 1163"/>
              <a:gd name="T64" fmla="*/ 331 w 463"/>
              <a:gd name="T65" fmla="*/ 1119 h 1163"/>
              <a:gd name="T66" fmla="*/ 422 w 463"/>
              <a:gd name="T67" fmla="*/ 1114 h 1163"/>
              <a:gd name="T68" fmla="*/ 463 w 463"/>
              <a:gd name="T69" fmla="*/ 1098 h 1163"/>
              <a:gd name="T70" fmla="*/ 441 w 463"/>
              <a:gd name="T71" fmla="*/ 1080 h 1163"/>
              <a:gd name="T72" fmla="*/ 401 w 463"/>
              <a:gd name="T73" fmla="*/ 1066 h 1163"/>
              <a:gd name="T74" fmla="*/ 383 w 463"/>
              <a:gd name="T75" fmla="*/ 1040 h 1163"/>
              <a:gd name="T76" fmla="*/ 372 w 463"/>
              <a:gd name="T77" fmla="*/ 1022 h 1163"/>
              <a:gd name="T78" fmla="*/ 358 w 463"/>
              <a:gd name="T79" fmla="*/ 845 h 1163"/>
              <a:gd name="T80" fmla="*/ 348 w 463"/>
              <a:gd name="T81" fmla="*/ 791 h 1163"/>
              <a:gd name="T82" fmla="*/ 342 w 463"/>
              <a:gd name="T83" fmla="*/ 722 h 1163"/>
              <a:gd name="T84" fmla="*/ 345 w 463"/>
              <a:gd name="T85" fmla="*/ 689 h 1163"/>
              <a:gd name="T86" fmla="*/ 353 w 463"/>
              <a:gd name="T87" fmla="*/ 578 h 1163"/>
              <a:gd name="T88" fmla="*/ 335 w 463"/>
              <a:gd name="T89" fmla="*/ 526 h 1163"/>
              <a:gd name="T90" fmla="*/ 333 w 463"/>
              <a:gd name="T91" fmla="*/ 432 h 1163"/>
              <a:gd name="T92" fmla="*/ 340 w 463"/>
              <a:gd name="T93" fmla="*/ 332 h 1163"/>
              <a:gd name="T94" fmla="*/ 297 w 463"/>
              <a:gd name="T95" fmla="*/ 242 h 1163"/>
              <a:gd name="T96" fmla="*/ 275 w 463"/>
              <a:gd name="T97" fmla="*/ 171 h 1163"/>
              <a:gd name="T98" fmla="*/ 281 w 463"/>
              <a:gd name="T99" fmla="*/ 150 h 1163"/>
              <a:gd name="T100" fmla="*/ 318 w 463"/>
              <a:gd name="T101" fmla="*/ 107 h 1163"/>
              <a:gd name="T102" fmla="*/ 353 w 463"/>
              <a:gd name="T103" fmla="*/ 63 h 1163"/>
              <a:gd name="T104" fmla="*/ 355 w 463"/>
              <a:gd name="T105" fmla="*/ 34 h 1163"/>
              <a:gd name="T106" fmla="*/ 270 w 463"/>
              <a:gd name="T107" fmla="*/ 39 h 1163"/>
              <a:gd name="T108" fmla="*/ 218 w 463"/>
              <a:gd name="T109" fmla="*/ 0 h 1163"/>
              <a:gd name="T110" fmla="*/ 175 w 463"/>
              <a:gd name="T111" fmla="*/ 15 h 1163"/>
              <a:gd name="T112" fmla="*/ 149 w 463"/>
              <a:gd name="T113" fmla="*/ 43 h 1163"/>
              <a:gd name="T114" fmla="*/ 148 w 463"/>
              <a:gd name="T115" fmla="*/ 11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3" h="1163">
                <a:moveTo>
                  <a:pt x="148" y="112"/>
                </a:moveTo>
                <a:lnTo>
                  <a:pt x="148" y="112"/>
                </a:lnTo>
                <a:lnTo>
                  <a:pt x="140" y="121"/>
                </a:lnTo>
                <a:lnTo>
                  <a:pt x="121" y="140"/>
                </a:lnTo>
                <a:lnTo>
                  <a:pt x="113" y="151"/>
                </a:lnTo>
                <a:lnTo>
                  <a:pt x="105" y="162"/>
                </a:lnTo>
                <a:lnTo>
                  <a:pt x="104" y="167"/>
                </a:lnTo>
                <a:lnTo>
                  <a:pt x="103" y="171"/>
                </a:lnTo>
                <a:lnTo>
                  <a:pt x="103" y="173"/>
                </a:lnTo>
                <a:lnTo>
                  <a:pt x="104" y="176"/>
                </a:lnTo>
                <a:lnTo>
                  <a:pt x="104" y="176"/>
                </a:lnTo>
                <a:lnTo>
                  <a:pt x="110" y="178"/>
                </a:lnTo>
                <a:lnTo>
                  <a:pt x="119" y="181"/>
                </a:lnTo>
                <a:lnTo>
                  <a:pt x="141" y="182"/>
                </a:lnTo>
                <a:lnTo>
                  <a:pt x="159" y="181"/>
                </a:lnTo>
                <a:lnTo>
                  <a:pt x="168" y="181"/>
                </a:lnTo>
                <a:lnTo>
                  <a:pt x="168" y="181"/>
                </a:lnTo>
                <a:lnTo>
                  <a:pt x="158" y="193"/>
                </a:lnTo>
                <a:lnTo>
                  <a:pt x="133" y="225"/>
                </a:lnTo>
                <a:lnTo>
                  <a:pt x="133" y="225"/>
                </a:lnTo>
                <a:lnTo>
                  <a:pt x="126" y="232"/>
                </a:lnTo>
                <a:lnTo>
                  <a:pt x="120" y="238"/>
                </a:lnTo>
                <a:lnTo>
                  <a:pt x="110" y="245"/>
                </a:lnTo>
                <a:lnTo>
                  <a:pt x="107" y="249"/>
                </a:lnTo>
                <a:lnTo>
                  <a:pt x="104" y="255"/>
                </a:lnTo>
                <a:lnTo>
                  <a:pt x="102" y="263"/>
                </a:lnTo>
                <a:lnTo>
                  <a:pt x="99" y="274"/>
                </a:lnTo>
                <a:lnTo>
                  <a:pt x="99" y="274"/>
                </a:lnTo>
                <a:lnTo>
                  <a:pt x="94" y="304"/>
                </a:lnTo>
                <a:lnTo>
                  <a:pt x="88" y="337"/>
                </a:lnTo>
                <a:lnTo>
                  <a:pt x="80" y="376"/>
                </a:lnTo>
                <a:lnTo>
                  <a:pt x="90" y="376"/>
                </a:lnTo>
                <a:lnTo>
                  <a:pt x="90" y="376"/>
                </a:lnTo>
                <a:lnTo>
                  <a:pt x="88" y="414"/>
                </a:lnTo>
                <a:lnTo>
                  <a:pt x="86" y="442"/>
                </a:lnTo>
                <a:lnTo>
                  <a:pt x="85" y="459"/>
                </a:lnTo>
                <a:lnTo>
                  <a:pt x="85" y="459"/>
                </a:lnTo>
                <a:lnTo>
                  <a:pt x="41" y="625"/>
                </a:lnTo>
                <a:lnTo>
                  <a:pt x="41" y="625"/>
                </a:lnTo>
                <a:lnTo>
                  <a:pt x="21" y="651"/>
                </a:lnTo>
                <a:lnTo>
                  <a:pt x="8" y="670"/>
                </a:lnTo>
                <a:lnTo>
                  <a:pt x="4" y="679"/>
                </a:lnTo>
                <a:lnTo>
                  <a:pt x="2" y="684"/>
                </a:lnTo>
                <a:lnTo>
                  <a:pt x="2" y="684"/>
                </a:lnTo>
                <a:lnTo>
                  <a:pt x="0" y="692"/>
                </a:lnTo>
                <a:lnTo>
                  <a:pt x="0" y="700"/>
                </a:lnTo>
                <a:lnTo>
                  <a:pt x="2" y="708"/>
                </a:lnTo>
                <a:lnTo>
                  <a:pt x="4" y="711"/>
                </a:lnTo>
                <a:lnTo>
                  <a:pt x="6" y="713"/>
                </a:lnTo>
                <a:lnTo>
                  <a:pt x="6" y="713"/>
                </a:lnTo>
                <a:lnTo>
                  <a:pt x="13" y="717"/>
                </a:lnTo>
                <a:lnTo>
                  <a:pt x="17" y="722"/>
                </a:lnTo>
                <a:lnTo>
                  <a:pt x="22" y="724"/>
                </a:lnTo>
                <a:lnTo>
                  <a:pt x="24" y="724"/>
                </a:lnTo>
                <a:lnTo>
                  <a:pt x="26" y="723"/>
                </a:lnTo>
                <a:lnTo>
                  <a:pt x="26" y="723"/>
                </a:lnTo>
                <a:lnTo>
                  <a:pt x="27" y="721"/>
                </a:lnTo>
                <a:lnTo>
                  <a:pt x="27" y="718"/>
                </a:lnTo>
                <a:lnTo>
                  <a:pt x="26" y="711"/>
                </a:lnTo>
                <a:lnTo>
                  <a:pt x="21" y="703"/>
                </a:lnTo>
                <a:lnTo>
                  <a:pt x="21" y="703"/>
                </a:lnTo>
                <a:lnTo>
                  <a:pt x="22" y="706"/>
                </a:lnTo>
                <a:lnTo>
                  <a:pt x="26" y="710"/>
                </a:lnTo>
                <a:lnTo>
                  <a:pt x="28" y="711"/>
                </a:lnTo>
                <a:lnTo>
                  <a:pt x="31" y="712"/>
                </a:lnTo>
                <a:lnTo>
                  <a:pt x="33" y="711"/>
                </a:lnTo>
                <a:lnTo>
                  <a:pt x="36" y="708"/>
                </a:lnTo>
                <a:lnTo>
                  <a:pt x="36" y="708"/>
                </a:lnTo>
                <a:lnTo>
                  <a:pt x="42" y="697"/>
                </a:lnTo>
                <a:lnTo>
                  <a:pt x="49" y="681"/>
                </a:lnTo>
                <a:lnTo>
                  <a:pt x="60" y="655"/>
                </a:lnTo>
                <a:lnTo>
                  <a:pt x="60" y="655"/>
                </a:lnTo>
                <a:lnTo>
                  <a:pt x="70" y="623"/>
                </a:lnTo>
                <a:lnTo>
                  <a:pt x="80" y="591"/>
                </a:lnTo>
                <a:lnTo>
                  <a:pt x="80" y="591"/>
                </a:lnTo>
                <a:lnTo>
                  <a:pt x="82" y="584"/>
                </a:lnTo>
                <a:lnTo>
                  <a:pt x="88" y="570"/>
                </a:lnTo>
                <a:lnTo>
                  <a:pt x="105" y="535"/>
                </a:lnTo>
                <a:lnTo>
                  <a:pt x="121" y="501"/>
                </a:lnTo>
                <a:lnTo>
                  <a:pt x="127" y="490"/>
                </a:lnTo>
                <a:lnTo>
                  <a:pt x="129" y="484"/>
                </a:lnTo>
                <a:lnTo>
                  <a:pt x="129" y="484"/>
                </a:lnTo>
                <a:lnTo>
                  <a:pt x="129" y="480"/>
                </a:lnTo>
                <a:lnTo>
                  <a:pt x="131" y="475"/>
                </a:lnTo>
                <a:lnTo>
                  <a:pt x="138" y="462"/>
                </a:lnTo>
                <a:lnTo>
                  <a:pt x="148" y="444"/>
                </a:lnTo>
                <a:lnTo>
                  <a:pt x="148" y="488"/>
                </a:lnTo>
                <a:lnTo>
                  <a:pt x="148" y="488"/>
                </a:lnTo>
                <a:lnTo>
                  <a:pt x="149" y="509"/>
                </a:lnTo>
                <a:lnTo>
                  <a:pt x="149" y="519"/>
                </a:lnTo>
                <a:lnTo>
                  <a:pt x="148" y="532"/>
                </a:lnTo>
                <a:lnTo>
                  <a:pt x="148" y="532"/>
                </a:lnTo>
                <a:lnTo>
                  <a:pt x="147" y="548"/>
                </a:lnTo>
                <a:lnTo>
                  <a:pt x="144" y="564"/>
                </a:lnTo>
                <a:lnTo>
                  <a:pt x="142" y="574"/>
                </a:lnTo>
                <a:lnTo>
                  <a:pt x="137" y="584"/>
                </a:lnTo>
                <a:lnTo>
                  <a:pt x="132" y="596"/>
                </a:lnTo>
                <a:lnTo>
                  <a:pt x="124" y="611"/>
                </a:lnTo>
                <a:lnTo>
                  <a:pt x="124" y="611"/>
                </a:lnTo>
                <a:lnTo>
                  <a:pt x="103" y="642"/>
                </a:lnTo>
                <a:lnTo>
                  <a:pt x="83" y="675"/>
                </a:lnTo>
                <a:lnTo>
                  <a:pt x="76" y="690"/>
                </a:lnTo>
                <a:lnTo>
                  <a:pt x="70" y="703"/>
                </a:lnTo>
                <a:lnTo>
                  <a:pt x="69" y="708"/>
                </a:lnTo>
                <a:lnTo>
                  <a:pt x="68" y="714"/>
                </a:lnTo>
                <a:lnTo>
                  <a:pt x="69" y="719"/>
                </a:lnTo>
                <a:lnTo>
                  <a:pt x="70" y="723"/>
                </a:lnTo>
                <a:lnTo>
                  <a:pt x="70" y="723"/>
                </a:lnTo>
                <a:lnTo>
                  <a:pt x="74" y="727"/>
                </a:lnTo>
                <a:lnTo>
                  <a:pt x="80" y="733"/>
                </a:lnTo>
                <a:lnTo>
                  <a:pt x="97" y="745"/>
                </a:lnTo>
                <a:lnTo>
                  <a:pt x="120" y="760"/>
                </a:lnTo>
                <a:lnTo>
                  <a:pt x="144" y="774"/>
                </a:lnTo>
                <a:lnTo>
                  <a:pt x="191" y="800"/>
                </a:lnTo>
                <a:lnTo>
                  <a:pt x="212" y="811"/>
                </a:lnTo>
                <a:lnTo>
                  <a:pt x="202" y="860"/>
                </a:lnTo>
                <a:lnTo>
                  <a:pt x="138" y="933"/>
                </a:lnTo>
                <a:lnTo>
                  <a:pt x="143" y="943"/>
                </a:lnTo>
                <a:lnTo>
                  <a:pt x="65" y="1006"/>
                </a:lnTo>
                <a:lnTo>
                  <a:pt x="65" y="1006"/>
                </a:lnTo>
                <a:lnTo>
                  <a:pt x="63" y="1005"/>
                </a:lnTo>
                <a:lnTo>
                  <a:pt x="55" y="1001"/>
                </a:lnTo>
                <a:lnTo>
                  <a:pt x="55" y="1001"/>
                </a:lnTo>
                <a:lnTo>
                  <a:pt x="50" y="1000"/>
                </a:lnTo>
                <a:lnTo>
                  <a:pt x="46" y="1001"/>
                </a:lnTo>
                <a:lnTo>
                  <a:pt x="37" y="1005"/>
                </a:lnTo>
                <a:lnTo>
                  <a:pt x="26" y="1011"/>
                </a:lnTo>
                <a:lnTo>
                  <a:pt x="26" y="1011"/>
                </a:lnTo>
                <a:lnTo>
                  <a:pt x="14" y="1019"/>
                </a:lnTo>
                <a:lnTo>
                  <a:pt x="8" y="1023"/>
                </a:lnTo>
                <a:lnTo>
                  <a:pt x="4" y="1028"/>
                </a:lnTo>
                <a:lnTo>
                  <a:pt x="2" y="1033"/>
                </a:lnTo>
                <a:lnTo>
                  <a:pt x="2" y="1038"/>
                </a:lnTo>
                <a:lnTo>
                  <a:pt x="3" y="1044"/>
                </a:lnTo>
                <a:lnTo>
                  <a:pt x="6" y="1050"/>
                </a:lnTo>
                <a:lnTo>
                  <a:pt x="6" y="1050"/>
                </a:lnTo>
                <a:lnTo>
                  <a:pt x="28" y="1080"/>
                </a:lnTo>
                <a:lnTo>
                  <a:pt x="38" y="1094"/>
                </a:lnTo>
                <a:lnTo>
                  <a:pt x="46" y="1109"/>
                </a:lnTo>
                <a:lnTo>
                  <a:pt x="46" y="1109"/>
                </a:lnTo>
                <a:lnTo>
                  <a:pt x="50" y="1125"/>
                </a:lnTo>
                <a:lnTo>
                  <a:pt x="57" y="1143"/>
                </a:lnTo>
                <a:lnTo>
                  <a:pt x="60" y="1150"/>
                </a:lnTo>
                <a:lnTo>
                  <a:pt x="65" y="1158"/>
                </a:lnTo>
                <a:lnTo>
                  <a:pt x="69" y="1161"/>
                </a:lnTo>
                <a:lnTo>
                  <a:pt x="72" y="1163"/>
                </a:lnTo>
                <a:lnTo>
                  <a:pt x="75" y="1163"/>
                </a:lnTo>
                <a:lnTo>
                  <a:pt x="75" y="1163"/>
                </a:lnTo>
                <a:lnTo>
                  <a:pt x="77" y="1161"/>
                </a:lnTo>
                <a:lnTo>
                  <a:pt x="80" y="1160"/>
                </a:lnTo>
                <a:lnTo>
                  <a:pt x="81" y="1158"/>
                </a:lnTo>
                <a:lnTo>
                  <a:pt x="82" y="1154"/>
                </a:lnTo>
                <a:lnTo>
                  <a:pt x="85" y="1147"/>
                </a:lnTo>
                <a:lnTo>
                  <a:pt x="85" y="1137"/>
                </a:lnTo>
                <a:lnTo>
                  <a:pt x="85" y="1115"/>
                </a:lnTo>
                <a:lnTo>
                  <a:pt x="85" y="1104"/>
                </a:lnTo>
                <a:lnTo>
                  <a:pt x="85" y="1094"/>
                </a:lnTo>
                <a:lnTo>
                  <a:pt x="85" y="1094"/>
                </a:lnTo>
                <a:lnTo>
                  <a:pt x="86" y="1086"/>
                </a:lnTo>
                <a:lnTo>
                  <a:pt x="88" y="1077"/>
                </a:lnTo>
                <a:lnTo>
                  <a:pt x="96" y="1061"/>
                </a:lnTo>
                <a:lnTo>
                  <a:pt x="102" y="1050"/>
                </a:lnTo>
                <a:lnTo>
                  <a:pt x="104" y="1045"/>
                </a:lnTo>
                <a:lnTo>
                  <a:pt x="104" y="1036"/>
                </a:lnTo>
                <a:lnTo>
                  <a:pt x="104" y="1036"/>
                </a:lnTo>
                <a:lnTo>
                  <a:pt x="115" y="1026"/>
                </a:lnTo>
                <a:lnTo>
                  <a:pt x="141" y="1008"/>
                </a:lnTo>
                <a:lnTo>
                  <a:pt x="177" y="982"/>
                </a:lnTo>
                <a:lnTo>
                  <a:pt x="177" y="982"/>
                </a:lnTo>
                <a:lnTo>
                  <a:pt x="184" y="987"/>
                </a:lnTo>
                <a:lnTo>
                  <a:pt x="187" y="990"/>
                </a:lnTo>
                <a:lnTo>
                  <a:pt x="192" y="992"/>
                </a:lnTo>
                <a:lnTo>
                  <a:pt x="192" y="992"/>
                </a:lnTo>
                <a:lnTo>
                  <a:pt x="197" y="988"/>
                </a:lnTo>
                <a:lnTo>
                  <a:pt x="208" y="979"/>
                </a:lnTo>
                <a:lnTo>
                  <a:pt x="240" y="950"/>
                </a:lnTo>
                <a:lnTo>
                  <a:pt x="285" y="909"/>
                </a:lnTo>
                <a:lnTo>
                  <a:pt x="285" y="909"/>
                </a:lnTo>
                <a:lnTo>
                  <a:pt x="287" y="917"/>
                </a:lnTo>
                <a:lnTo>
                  <a:pt x="290" y="938"/>
                </a:lnTo>
                <a:lnTo>
                  <a:pt x="295" y="967"/>
                </a:lnTo>
                <a:lnTo>
                  <a:pt x="309" y="967"/>
                </a:lnTo>
                <a:lnTo>
                  <a:pt x="309" y="967"/>
                </a:lnTo>
                <a:lnTo>
                  <a:pt x="323" y="1009"/>
                </a:lnTo>
                <a:lnTo>
                  <a:pt x="331" y="1037"/>
                </a:lnTo>
                <a:lnTo>
                  <a:pt x="334" y="1047"/>
                </a:lnTo>
                <a:lnTo>
                  <a:pt x="334" y="1050"/>
                </a:lnTo>
                <a:lnTo>
                  <a:pt x="334" y="1050"/>
                </a:lnTo>
                <a:lnTo>
                  <a:pt x="329" y="1055"/>
                </a:lnTo>
                <a:lnTo>
                  <a:pt x="324" y="1060"/>
                </a:lnTo>
                <a:lnTo>
                  <a:pt x="324" y="1060"/>
                </a:lnTo>
                <a:lnTo>
                  <a:pt x="322" y="1066"/>
                </a:lnTo>
                <a:lnTo>
                  <a:pt x="320" y="1078"/>
                </a:lnTo>
                <a:lnTo>
                  <a:pt x="322" y="1092"/>
                </a:lnTo>
                <a:lnTo>
                  <a:pt x="322" y="1099"/>
                </a:lnTo>
                <a:lnTo>
                  <a:pt x="324" y="1104"/>
                </a:lnTo>
                <a:lnTo>
                  <a:pt x="324" y="1104"/>
                </a:lnTo>
                <a:lnTo>
                  <a:pt x="331" y="1119"/>
                </a:lnTo>
                <a:lnTo>
                  <a:pt x="335" y="1122"/>
                </a:lnTo>
                <a:lnTo>
                  <a:pt x="336" y="1124"/>
                </a:lnTo>
                <a:lnTo>
                  <a:pt x="339" y="1124"/>
                </a:lnTo>
                <a:lnTo>
                  <a:pt x="339" y="1124"/>
                </a:lnTo>
                <a:lnTo>
                  <a:pt x="400" y="1117"/>
                </a:lnTo>
                <a:lnTo>
                  <a:pt x="422" y="1114"/>
                </a:lnTo>
                <a:lnTo>
                  <a:pt x="440" y="1111"/>
                </a:lnTo>
                <a:lnTo>
                  <a:pt x="455" y="1108"/>
                </a:lnTo>
                <a:lnTo>
                  <a:pt x="458" y="1105"/>
                </a:lnTo>
                <a:lnTo>
                  <a:pt x="461" y="1104"/>
                </a:lnTo>
                <a:lnTo>
                  <a:pt x="461" y="1104"/>
                </a:lnTo>
                <a:lnTo>
                  <a:pt x="463" y="1098"/>
                </a:lnTo>
                <a:lnTo>
                  <a:pt x="463" y="1095"/>
                </a:lnTo>
                <a:lnTo>
                  <a:pt x="462" y="1092"/>
                </a:lnTo>
                <a:lnTo>
                  <a:pt x="460" y="1089"/>
                </a:lnTo>
                <a:lnTo>
                  <a:pt x="456" y="1087"/>
                </a:lnTo>
                <a:lnTo>
                  <a:pt x="441" y="1080"/>
                </a:lnTo>
                <a:lnTo>
                  <a:pt x="441" y="1080"/>
                </a:lnTo>
                <a:lnTo>
                  <a:pt x="433" y="1076"/>
                </a:lnTo>
                <a:lnTo>
                  <a:pt x="425" y="1075"/>
                </a:lnTo>
                <a:lnTo>
                  <a:pt x="414" y="1072"/>
                </a:lnTo>
                <a:lnTo>
                  <a:pt x="410" y="1071"/>
                </a:lnTo>
                <a:lnTo>
                  <a:pt x="405" y="1070"/>
                </a:lnTo>
                <a:lnTo>
                  <a:pt x="401" y="1066"/>
                </a:lnTo>
                <a:lnTo>
                  <a:pt x="397" y="1060"/>
                </a:lnTo>
                <a:lnTo>
                  <a:pt x="397" y="1060"/>
                </a:lnTo>
                <a:lnTo>
                  <a:pt x="390" y="1049"/>
                </a:lnTo>
                <a:lnTo>
                  <a:pt x="386" y="1044"/>
                </a:lnTo>
                <a:lnTo>
                  <a:pt x="383" y="1040"/>
                </a:lnTo>
                <a:lnTo>
                  <a:pt x="383" y="1040"/>
                </a:lnTo>
                <a:lnTo>
                  <a:pt x="383" y="1039"/>
                </a:lnTo>
                <a:lnTo>
                  <a:pt x="381" y="1039"/>
                </a:lnTo>
                <a:lnTo>
                  <a:pt x="380" y="1039"/>
                </a:lnTo>
                <a:lnTo>
                  <a:pt x="378" y="1036"/>
                </a:lnTo>
                <a:lnTo>
                  <a:pt x="378" y="1036"/>
                </a:lnTo>
                <a:lnTo>
                  <a:pt x="372" y="1022"/>
                </a:lnTo>
                <a:lnTo>
                  <a:pt x="364" y="999"/>
                </a:lnTo>
                <a:lnTo>
                  <a:pt x="353" y="967"/>
                </a:lnTo>
                <a:lnTo>
                  <a:pt x="363" y="962"/>
                </a:lnTo>
                <a:lnTo>
                  <a:pt x="363" y="962"/>
                </a:lnTo>
                <a:lnTo>
                  <a:pt x="361" y="909"/>
                </a:lnTo>
                <a:lnTo>
                  <a:pt x="358" y="845"/>
                </a:lnTo>
                <a:lnTo>
                  <a:pt x="358" y="845"/>
                </a:lnTo>
                <a:lnTo>
                  <a:pt x="357" y="833"/>
                </a:lnTo>
                <a:lnTo>
                  <a:pt x="353" y="818"/>
                </a:lnTo>
                <a:lnTo>
                  <a:pt x="350" y="804"/>
                </a:lnTo>
                <a:lnTo>
                  <a:pt x="348" y="791"/>
                </a:lnTo>
                <a:lnTo>
                  <a:pt x="348" y="791"/>
                </a:lnTo>
                <a:lnTo>
                  <a:pt x="347" y="785"/>
                </a:lnTo>
                <a:lnTo>
                  <a:pt x="346" y="778"/>
                </a:lnTo>
                <a:lnTo>
                  <a:pt x="341" y="761"/>
                </a:lnTo>
                <a:lnTo>
                  <a:pt x="334" y="742"/>
                </a:lnTo>
                <a:lnTo>
                  <a:pt x="334" y="742"/>
                </a:lnTo>
                <a:lnTo>
                  <a:pt x="342" y="722"/>
                </a:lnTo>
                <a:lnTo>
                  <a:pt x="347" y="705"/>
                </a:lnTo>
                <a:lnTo>
                  <a:pt x="348" y="699"/>
                </a:lnTo>
                <a:lnTo>
                  <a:pt x="348" y="694"/>
                </a:lnTo>
                <a:lnTo>
                  <a:pt x="348" y="694"/>
                </a:lnTo>
                <a:lnTo>
                  <a:pt x="347" y="691"/>
                </a:lnTo>
                <a:lnTo>
                  <a:pt x="345" y="689"/>
                </a:lnTo>
                <a:lnTo>
                  <a:pt x="340" y="685"/>
                </a:lnTo>
                <a:lnTo>
                  <a:pt x="334" y="684"/>
                </a:lnTo>
                <a:lnTo>
                  <a:pt x="334" y="684"/>
                </a:lnTo>
                <a:lnTo>
                  <a:pt x="345" y="629"/>
                </a:lnTo>
                <a:lnTo>
                  <a:pt x="351" y="590"/>
                </a:lnTo>
                <a:lnTo>
                  <a:pt x="353" y="578"/>
                </a:lnTo>
                <a:lnTo>
                  <a:pt x="353" y="572"/>
                </a:lnTo>
                <a:lnTo>
                  <a:pt x="353" y="572"/>
                </a:lnTo>
                <a:lnTo>
                  <a:pt x="350" y="565"/>
                </a:lnTo>
                <a:lnTo>
                  <a:pt x="342" y="552"/>
                </a:lnTo>
                <a:lnTo>
                  <a:pt x="336" y="535"/>
                </a:lnTo>
                <a:lnTo>
                  <a:pt x="335" y="526"/>
                </a:lnTo>
                <a:lnTo>
                  <a:pt x="334" y="518"/>
                </a:lnTo>
                <a:lnTo>
                  <a:pt x="334" y="518"/>
                </a:lnTo>
                <a:lnTo>
                  <a:pt x="333" y="498"/>
                </a:lnTo>
                <a:lnTo>
                  <a:pt x="331" y="473"/>
                </a:lnTo>
                <a:lnTo>
                  <a:pt x="331" y="446"/>
                </a:lnTo>
                <a:lnTo>
                  <a:pt x="333" y="432"/>
                </a:lnTo>
                <a:lnTo>
                  <a:pt x="334" y="420"/>
                </a:lnTo>
                <a:lnTo>
                  <a:pt x="334" y="420"/>
                </a:lnTo>
                <a:lnTo>
                  <a:pt x="337" y="394"/>
                </a:lnTo>
                <a:lnTo>
                  <a:pt x="341" y="368"/>
                </a:lnTo>
                <a:lnTo>
                  <a:pt x="341" y="342"/>
                </a:lnTo>
                <a:lnTo>
                  <a:pt x="340" y="332"/>
                </a:lnTo>
                <a:lnTo>
                  <a:pt x="339" y="322"/>
                </a:lnTo>
                <a:lnTo>
                  <a:pt x="339" y="322"/>
                </a:lnTo>
                <a:lnTo>
                  <a:pt x="335" y="313"/>
                </a:lnTo>
                <a:lnTo>
                  <a:pt x="329" y="299"/>
                </a:lnTo>
                <a:lnTo>
                  <a:pt x="312" y="269"/>
                </a:lnTo>
                <a:lnTo>
                  <a:pt x="297" y="242"/>
                </a:lnTo>
                <a:lnTo>
                  <a:pt x="290" y="230"/>
                </a:lnTo>
                <a:lnTo>
                  <a:pt x="290" y="230"/>
                </a:lnTo>
                <a:lnTo>
                  <a:pt x="283" y="209"/>
                </a:lnTo>
                <a:lnTo>
                  <a:pt x="275" y="190"/>
                </a:lnTo>
                <a:lnTo>
                  <a:pt x="275" y="171"/>
                </a:lnTo>
                <a:lnTo>
                  <a:pt x="275" y="171"/>
                </a:lnTo>
                <a:lnTo>
                  <a:pt x="275" y="172"/>
                </a:lnTo>
                <a:lnTo>
                  <a:pt x="276" y="172"/>
                </a:lnTo>
                <a:lnTo>
                  <a:pt x="278" y="170"/>
                </a:lnTo>
                <a:lnTo>
                  <a:pt x="280" y="161"/>
                </a:lnTo>
                <a:lnTo>
                  <a:pt x="280" y="161"/>
                </a:lnTo>
                <a:lnTo>
                  <a:pt x="281" y="150"/>
                </a:lnTo>
                <a:lnTo>
                  <a:pt x="281" y="140"/>
                </a:lnTo>
                <a:lnTo>
                  <a:pt x="280" y="132"/>
                </a:lnTo>
                <a:lnTo>
                  <a:pt x="280" y="132"/>
                </a:lnTo>
                <a:lnTo>
                  <a:pt x="292" y="125"/>
                </a:lnTo>
                <a:lnTo>
                  <a:pt x="305" y="117"/>
                </a:lnTo>
                <a:lnTo>
                  <a:pt x="318" y="107"/>
                </a:lnTo>
                <a:lnTo>
                  <a:pt x="331" y="96"/>
                </a:lnTo>
                <a:lnTo>
                  <a:pt x="342" y="85"/>
                </a:lnTo>
                <a:lnTo>
                  <a:pt x="347" y="79"/>
                </a:lnTo>
                <a:lnTo>
                  <a:pt x="351" y="74"/>
                </a:lnTo>
                <a:lnTo>
                  <a:pt x="353" y="68"/>
                </a:lnTo>
                <a:lnTo>
                  <a:pt x="353" y="63"/>
                </a:lnTo>
                <a:lnTo>
                  <a:pt x="353" y="63"/>
                </a:lnTo>
                <a:lnTo>
                  <a:pt x="353" y="55"/>
                </a:lnTo>
                <a:lnTo>
                  <a:pt x="355" y="48"/>
                </a:lnTo>
                <a:lnTo>
                  <a:pt x="357" y="38"/>
                </a:lnTo>
                <a:lnTo>
                  <a:pt x="357" y="35"/>
                </a:lnTo>
                <a:lnTo>
                  <a:pt x="355" y="34"/>
                </a:lnTo>
                <a:lnTo>
                  <a:pt x="348" y="34"/>
                </a:lnTo>
                <a:lnTo>
                  <a:pt x="339" y="34"/>
                </a:lnTo>
                <a:lnTo>
                  <a:pt x="339" y="34"/>
                </a:lnTo>
                <a:lnTo>
                  <a:pt x="292" y="37"/>
                </a:lnTo>
                <a:lnTo>
                  <a:pt x="270" y="39"/>
                </a:lnTo>
                <a:lnTo>
                  <a:pt x="270" y="39"/>
                </a:lnTo>
                <a:lnTo>
                  <a:pt x="231" y="15"/>
                </a:lnTo>
                <a:lnTo>
                  <a:pt x="231" y="15"/>
                </a:lnTo>
                <a:lnTo>
                  <a:pt x="226" y="11"/>
                </a:lnTo>
                <a:lnTo>
                  <a:pt x="223" y="7"/>
                </a:lnTo>
                <a:lnTo>
                  <a:pt x="219" y="1"/>
                </a:lnTo>
                <a:lnTo>
                  <a:pt x="218" y="0"/>
                </a:lnTo>
                <a:lnTo>
                  <a:pt x="215" y="0"/>
                </a:lnTo>
                <a:lnTo>
                  <a:pt x="202" y="5"/>
                </a:lnTo>
                <a:lnTo>
                  <a:pt x="202" y="5"/>
                </a:lnTo>
                <a:lnTo>
                  <a:pt x="193" y="8"/>
                </a:lnTo>
                <a:lnTo>
                  <a:pt x="186" y="11"/>
                </a:lnTo>
                <a:lnTo>
                  <a:pt x="175" y="15"/>
                </a:lnTo>
                <a:lnTo>
                  <a:pt x="170" y="16"/>
                </a:lnTo>
                <a:lnTo>
                  <a:pt x="166" y="19"/>
                </a:lnTo>
                <a:lnTo>
                  <a:pt x="163" y="23"/>
                </a:lnTo>
                <a:lnTo>
                  <a:pt x="158" y="29"/>
                </a:lnTo>
                <a:lnTo>
                  <a:pt x="158" y="29"/>
                </a:lnTo>
                <a:lnTo>
                  <a:pt x="149" y="43"/>
                </a:lnTo>
                <a:lnTo>
                  <a:pt x="143" y="55"/>
                </a:lnTo>
                <a:lnTo>
                  <a:pt x="138" y="66"/>
                </a:lnTo>
                <a:lnTo>
                  <a:pt x="138" y="70"/>
                </a:lnTo>
                <a:lnTo>
                  <a:pt x="138" y="73"/>
                </a:lnTo>
                <a:lnTo>
                  <a:pt x="138" y="73"/>
                </a:lnTo>
                <a:lnTo>
                  <a:pt x="148" y="112"/>
                </a:lnTo>
                <a:lnTo>
                  <a:pt x="148" y="1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25FA1716-BAFF-4B1C-B562-8FBFE1BA92AA}"/>
              </a:ext>
            </a:extLst>
          </p:cNvPr>
          <p:cNvSpPr>
            <a:spLocks/>
          </p:cNvSpPr>
          <p:nvPr/>
        </p:nvSpPr>
        <p:spPr bwMode="auto">
          <a:xfrm>
            <a:off x="2631352" y="4702853"/>
            <a:ext cx="847199" cy="1618030"/>
          </a:xfrm>
          <a:custGeom>
            <a:avLst/>
            <a:gdLst>
              <a:gd name="T0" fmla="*/ 276 w 710"/>
              <a:gd name="T1" fmla="*/ 363 h 1356"/>
              <a:gd name="T2" fmla="*/ 257 w 710"/>
              <a:gd name="T3" fmla="*/ 537 h 1356"/>
              <a:gd name="T4" fmla="*/ 242 w 710"/>
              <a:gd name="T5" fmla="*/ 673 h 1356"/>
              <a:gd name="T6" fmla="*/ 206 w 710"/>
              <a:gd name="T7" fmla="*/ 736 h 1356"/>
              <a:gd name="T8" fmla="*/ 200 w 710"/>
              <a:gd name="T9" fmla="*/ 787 h 1356"/>
              <a:gd name="T10" fmla="*/ 220 w 710"/>
              <a:gd name="T11" fmla="*/ 804 h 1356"/>
              <a:gd name="T12" fmla="*/ 225 w 710"/>
              <a:gd name="T13" fmla="*/ 863 h 1356"/>
              <a:gd name="T14" fmla="*/ 204 w 710"/>
              <a:gd name="T15" fmla="*/ 1006 h 1356"/>
              <a:gd name="T16" fmla="*/ 158 w 710"/>
              <a:gd name="T17" fmla="*/ 1227 h 1356"/>
              <a:gd name="T18" fmla="*/ 122 w 710"/>
              <a:gd name="T19" fmla="*/ 1275 h 1356"/>
              <a:gd name="T20" fmla="*/ 49 w 710"/>
              <a:gd name="T21" fmla="*/ 1286 h 1356"/>
              <a:gd name="T22" fmla="*/ 0 w 710"/>
              <a:gd name="T23" fmla="*/ 1302 h 1356"/>
              <a:gd name="T24" fmla="*/ 96 w 710"/>
              <a:gd name="T25" fmla="*/ 1343 h 1356"/>
              <a:gd name="T26" fmla="*/ 185 w 710"/>
              <a:gd name="T27" fmla="*/ 1347 h 1356"/>
              <a:gd name="T28" fmla="*/ 180 w 710"/>
              <a:gd name="T29" fmla="*/ 1338 h 1356"/>
              <a:gd name="T30" fmla="*/ 261 w 710"/>
              <a:gd name="T31" fmla="*/ 1139 h 1356"/>
              <a:gd name="T32" fmla="*/ 286 w 710"/>
              <a:gd name="T33" fmla="*/ 999 h 1356"/>
              <a:gd name="T34" fmla="*/ 389 w 710"/>
              <a:gd name="T35" fmla="*/ 961 h 1356"/>
              <a:gd name="T36" fmla="*/ 511 w 710"/>
              <a:gd name="T37" fmla="*/ 1111 h 1356"/>
              <a:gd name="T38" fmla="*/ 598 w 710"/>
              <a:gd name="T39" fmla="*/ 1227 h 1356"/>
              <a:gd name="T40" fmla="*/ 587 w 710"/>
              <a:gd name="T41" fmla="*/ 1279 h 1356"/>
              <a:gd name="T42" fmla="*/ 545 w 710"/>
              <a:gd name="T43" fmla="*/ 1304 h 1356"/>
              <a:gd name="T44" fmla="*/ 530 w 710"/>
              <a:gd name="T45" fmla="*/ 1324 h 1356"/>
              <a:gd name="T46" fmla="*/ 555 w 710"/>
              <a:gd name="T47" fmla="*/ 1335 h 1356"/>
              <a:gd name="T48" fmla="*/ 710 w 710"/>
              <a:gd name="T49" fmla="*/ 1315 h 1356"/>
              <a:gd name="T50" fmla="*/ 668 w 710"/>
              <a:gd name="T51" fmla="*/ 1308 h 1356"/>
              <a:gd name="T52" fmla="*/ 621 w 710"/>
              <a:gd name="T53" fmla="*/ 1306 h 1356"/>
              <a:gd name="T54" fmla="*/ 691 w 710"/>
              <a:gd name="T55" fmla="*/ 1278 h 1356"/>
              <a:gd name="T56" fmla="*/ 677 w 710"/>
              <a:gd name="T57" fmla="*/ 1248 h 1356"/>
              <a:gd name="T58" fmla="*/ 606 w 710"/>
              <a:gd name="T59" fmla="*/ 1128 h 1356"/>
              <a:gd name="T60" fmla="*/ 506 w 710"/>
              <a:gd name="T61" fmla="*/ 969 h 1356"/>
              <a:gd name="T62" fmla="*/ 487 w 710"/>
              <a:gd name="T63" fmla="*/ 795 h 1356"/>
              <a:gd name="T64" fmla="*/ 489 w 710"/>
              <a:gd name="T65" fmla="*/ 754 h 1356"/>
              <a:gd name="T66" fmla="*/ 510 w 710"/>
              <a:gd name="T67" fmla="*/ 748 h 1356"/>
              <a:gd name="T68" fmla="*/ 471 w 710"/>
              <a:gd name="T69" fmla="*/ 640 h 1356"/>
              <a:gd name="T70" fmla="*/ 537 w 710"/>
              <a:gd name="T71" fmla="*/ 629 h 1356"/>
              <a:gd name="T72" fmla="*/ 606 w 710"/>
              <a:gd name="T73" fmla="*/ 713 h 1356"/>
              <a:gd name="T74" fmla="*/ 653 w 710"/>
              <a:gd name="T75" fmla="*/ 747 h 1356"/>
              <a:gd name="T76" fmla="*/ 625 w 710"/>
              <a:gd name="T77" fmla="*/ 712 h 1356"/>
              <a:gd name="T78" fmla="*/ 665 w 710"/>
              <a:gd name="T79" fmla="*/ 732 h 1356"/>
              <a:gd name="T80" fmla="*/ 668 w 710"/>
              <a:gd name="T81" fmla="*/ 708 h 1356"/>
              <a:gd name="T82" fmla="*/ 642 w 710"/>
              <a:gd name="T83" fmla="*/ 673 h 1356"/>
              <a:gd name="T84" fmla="*/ 672 w 710"/>
              <a:gd name="T85" fmla="*/ 688 h 1356"/>
              <a:gd name="T86" fmla="*/ 664 w 710"/>
              <a:gd name="T87" fmla="*/ 666 h 1356"/>
              <a:gd name="T88" fmla="*/ 569 w 710"/>
              <a:gd name="T89" fmla="*/ 595 h 1356"/>
              <a:gd name="T90" fmla="*/ 463 w 710"/>
              <a:gd name="T91" fmla="*/ 320 h 1356"/>
              <a:gd name="T92" fmla="*/ 448 w 710"/>
              <a:gd name="T93" fmla="*/ 245 h 1356"/>
              <a:gd name="T94" fmla="*/ 435 w 710"/>
              <a:gd name="T95" fmla="*/ 88 h 1356"/>
              <a:gd name="T96" fmla="*/ 373 w 710"/>
              <a:gd name="T97" fmla="*/ 4 h 1356"/>
              <a:gd name="T98" fmla="*/ 276 w 710"/>
              <a:gd name="T99" fmla="*/ 6 h 1356"/>
              <a:gd name="T100" fmla="*/ 242 w 710"/>
              <a:gd name="T101" fmla="*/ 19 h 1356"/>
              <a:gd name="T102" fmla="*/ 247 w 710"/>
              <a:gd name="T103" fmla="*/ 87 h 1356"/>
              <a:gd name="T104" fmla="*/ 232 w 710"/>
              <a:gd name="T105" fmla="*/ 146 h 1356"/>
              <a:gd name="T106" fmla="*/ 245 w 710"/>
              <a:gd name="T107" fmla="*/ 177 h 1356"/>
              <a:gd name="T108" fmla="*/ 268 w 710"/>
              <a:gd name="T109" fmla="*/ 203 h 1356"/>
              <a:gd name="T110" fmla="*/ 283 w 710"/>
              <a:gd name="T111" fmla="*/ 237 h 1356"/>
              <a:gd name="T112" fmla="*/ 290 w 710"/>
              <a:gd name="T113" fmla="*/ 292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0" h="1356">
                <a:moveTo>
                  <a:pt x="306" y="309"/>
                </a:moveTo>
                <a:lnTo>
                  <a:pt x="306" y="309"/>
                </a:lnTo>
                <a:lnTo>
                  <a:pt x="304" y="313"/>
                </a:lnTo>
                <a:lnTo>
                  <a:pt x="302" y="317"/>
                </a:lnTo>
                <a:lnTo>
                  <a:pt x="292" y="332"/>
                </a:lnTo>
                <a:lnTo>
                  <a:pt x="283" y="349"/>
                </a:lnTo>
                <a:lnTo>
                  <a:pt x="278" y="356"/>
                </a:lnTo>
                <a:lnTo>
                  <a:pt x="276" y="363"/>
                </a:lnTo>
                <a:lnTo>
                  <a:pt x="276" y="363"/>
                </a:lnTo>
                <a:lnTo>
                  <a:pt x="271" y="374"/>
                </a:lnTo>
                <a:lnTo>
                  <a:pt x="268" y="384"/>
                </a:lnTo>
                <a:lnTo>
                  <a:pt x="262" y="419"/>
                </a:lnTo>
                <a:lnTo>
                  <a:pt x="262" y="419"/>
                </a:lnTo>
                <a:lnTo>
                  <a:pt x="260" y="438"/>
                </a:lnTo>
                <a:lnTo>
                  <a:pt x="259" y="467"/>
                </a:lnTo>
                <a:lnTo>
                  <a:pt x="257" y="537"/>
                </a:lnTo>
                <a:lnTo>
                  <a:pt x="257" y="634"/>
                </a:lnTo>
                <a:lnTo>
                  <a:pt x="257" y="634"/>
                </a:lnTo>
                <a:lnTo>
                  <a:pt x="259" y="636"/>
                </a:lnTo>
                <a:lnTo>
                  <a:pt x="259" y="638"/>
                </a:lnTo>
                <a:lnTo>
                  <a:pt x="257" y="643"/>
                </a:lnTo>
                <a:lnTo>
                  <a:pt x="250" y="655"/>
                </a:lnTo>
                <a:lnTo>
                  <a:pt x="250" y="655"/>
                </a:lnTo>
                <a:lnTo>
                  <a:pt x="242" y="673"/>
                </a:lnTo>
                <a:lnTo>
                  <a:pt x="234" y="691"/>
                </a:lnTo>
                <a:lnTo>
                  <a:pt x="228" y="707"/>
                </a:lnTo>
                <a:lnTo>
                  <a:pt x="225" y="714"/>
                </a:lnTo>
                <a:lnTo>
                  <a:pt x="222" y="718"/>
                </a:lnTo>
                <a:lnTo>
                  <a:pt x="222" y="718"/>
                </a:lnTo>
                <a:lnTo>
                  <a:pt x="216" y="725"/>
                </a:lnTo>
                <a:lnTo>
                  <a:pt x="210" y="731"/>
                </a:lnTo>
                <a:lnTo>
                  <a:pt x="206" y="736"/>
                </a:lnTo>
                <a:lnTo>
                  <a:pt x="202" y="741"/>
                </a:lnTo>
                <a:lnTo>
                  <a:pt x="202" y="741"/>
                </a:lnTo>
                <a:lnTo>
                  <a:pt x="202" y="752"/>
                </a:lnTo>
                <a:lnTo>
                  <a:pt x="201" y="765"/>
                </a:lnTo>
                <a:lnTo>
                  <a:pt x="201" y="765"/>
                </a:lnTo>
                <a:lnTo>
                  <a:pt x="200" y="771"/>
                </a:lnTo>
                <a:lnTo>
                  <a:pt x="198" y="780"/>
                </a:lnTo>
                <a:lnTo>
                  <a:pt x="200" y="787"/>
                </a:lnTo>
                <a:lnTo>
                  <a:pt x="201" y="790"/>
                </a:lnTo>
                <a:lnTo>
                  <a:pt x="202" y="793"/>
                </a:lnTo>
                <a:lnTo>
                  <a:pt x="202" y="793"/>
                </a:lnTo>
                <a:lnTo>
                  <a:pt x="213" y="801"/>
                </a:lnTo>
                <a:lnTo>
                  <a:pt x="218" y="804"/>
                </a:lnTo>
                <a:lnTo>
                  <a:pt x="219" y="805"/>
                </a:lnTo>
                <a:lnTo>
                  <a:pt x="220" y="804"/>
                </a:lnTo>
                <a:lnTo>
                  <a:pt x="220" y="804"/>
                </a:lnTo>
                <a:lnTo>
                  <a:pt x="220" y="801"/>
                </a:lnTo>
                <a:lnTo>
                  <a:pt x="220" y="796"/>
                </a:lnTo>
                <a:lnTo>
                  <a:pt x="218" y="790"/>
                </a:lnTo>
                <a:lnTo>
                  <a:pt x="226" y="795"/>
                </a:lnTo>
                <a:lnTo>
                  <a:pt x="226" y="795"/>
                </a:lnTo>
                <a:lnTo>
                  <a:pt x="226" y="824"/>
                </a:lnTo>
                <a:lnTo>
                  <a:pt x="225" y="863"/>
                </a:lnTo>
                <a:lnTo>
                  <a:pt x="225" y="863"/>
                </a:lnTo>
                <a:lnTo>
                  <a:pt x="220" y="883"/>
                </a:lnTo>
                <a:lnTo>
                  <a:pt x="212" y="918"/>
                </a:lnTo>
                <a:lnTo>
                  <a:pt x="208" y="939"/>
                </a:lnTo>
                <a:lnTo>
                  <a:pt x="204" y="957"/>
                </a:lnTo>
                <a:lnTo>
                  <a:pt x="202" y="975"/>
                </a:lnTo>
                <a:lnTo>
                  <a:pt x="202" y="988"/>
                </a:lnTo>
                <a:lnTo>
                  <a:pt x="202" y="988"/>
                </a:lnTo>
                <a:lnTo>
                  <a:pt x="204" y="1006"/>
                </a:lnTo>
                <a:lnTo>
                  <a:pt x="204" y="1021"/>
                </a:lnTo>
                <a:lnTo>
                  <a:pt x="202" y="1034"/>
                </a:lnTo>
                <a:lnTo>
                  <a:pt x="198" y="1053"/>
                </a:lnTo>
                <a:lnTo>
                  <a:pt x="198" y="1053"/>
                </a:lnTo>
                <a:lnTo>
                  <a:pt x="179" y="1146"/>
                </a:lnTo>
                <a:lnTo>
                  <a:pt x="168" y="1197"/>
                </a:lnTo>
                <a:lnTo>
                  <a:pt x="162" y="1216"/>
                </a:lnTo>
                <a:lnTo>
                  <a:pt x="158" y="1227"/>
                </a:lnTo>
                <a:lnTo>
                  <a:pt x="158" y="1227"/>
                </a:lnTo>
                <a:lnTo>
                  <a:pt x="152" y="1239"/>
                </a:lnTo>
                <a:lnTo>
                  <a:pt x="146" y="1250"/>
                </a:lnTo>
                <a:lnTo>
                  <a:pt x="140" y="1261"/>
                </a:lnTo>
                <a:lnTo>
                  <a:pt x="137" y="1265"/>
                </a:lnTo>
                <a:lnTo>
                  <a:pt x="132" y="1268"/>
                </a:lnTo>
                <a:lnTo>
                  <a:pt x="132" y="1268"/>
                </a:lnTo>
                <a:lnTo>
                  <a:pt x="122" y="1275"/>
                </a:lnTo>
                <a:lnTo>
                  <a:pt x="114" y="1279"/>
                </a:lnTo>
                <a:lnTo>
                  <a:pt x="104" y="1283"/>
                </a:lnTo>
                <a:lnTo>
                  <a:pt x="95" y="1284"/>
                </a:lnTo>
                <a:lnTo>
                  <a:pt x="95" y="1284"/>
                </a:lnTo>
                <a:lnTo>
                  <a:pt x="73" y="1284"/>
                </a:lnTo>
                <a:lnTo>
                  <a:pt x="61" y="1284"/>
                </a:lnTo>
                <a:lnTo>
                  <a:pt x="49" y="1286"/>
                </a:lnTo>
                <a:lnTo>
                  <a:pt x="49" y="1286"/>
                </a:lnTo>
                <a:lnTo>
                  <a:pt x="28" y="1292"/>
                </a:lnTo>
                <a:lnTo>
                  <a:pt x="19" y="1295"/>
                </a:lnTo>
                <a:lnTo>
                  <a:pt x="19" y="1295"/>
                </a:lnTo>
                <a:lnTo>
                  <a:pt x="9" y="1296"/>
                </a:lnTo>
                <a:lnTo>
                  <a:pt x="3" y="1298"/>
                </a:lnTo>
                <a:lnTo>
                  <a:pt x="2" y="1300"/>
                </a:lnTo>
                <a:lnTo>
                  <a:pt x="0" y="1302"/>
                </a:lnTo>
                <a:lnTo>
                  <a:pt x="0" y="1302"/>
                </a:lnTo>
                <a:lnTo>
                  <a:pt x="2" y="1304"/>
                </a:lnTo>
                <a:lnTo>
                  <a:pt x="3" y="1307"/>
                </a:lnTo>
                <a:lnTo>
                  <a:pt x="11" y="1314"/>
                </a:lnTo>
                <a:lnTo>
                  <a:pt x="21" y="1321"/>
                </a:lnTo>
                <a:lnTo>
                  <a:pt x="31" y="1326"/>
                </a:lnTo>
                <a:lnTo>
                  <a:pt x="31" y="1326"/>
                </a:lnTo>
                <a:lnTo>
                  <a:pt x="55" y="1332"/>
                </a:lnTo>
                <a:lnTo>
                  <a:pt x="96" y="1343"/>
                </a:lnTo>
                <a:lnTo>
                  <a:pt x="137" y="1353"/>
                </a:lnTo>
                <a:lnTo>
                  <a:pt x="152" y="1355"/>
                </a:lnTo>
                <a:lnTo>
                  <a:pt x="161" y="1356"/>
                </a:lnTo>
                <a:lnTo>
                  <a:pt x="161" y="1356"/>
                </a:lnTo>
                <a:lnTo>
                  <a:pt x="171" y="1355"/>
                </a:lnTo>
                <a:lnTo>
                  <a:pt x="179" y="1352"/>
                </a:lnTo>
                <a:lnTo>
                  <a:pt x="184" y="1349"/>
                </a:lnTo>
                <a:lnTo>
                  <a:pt x="185" y="1347"/>
                </a:lnTo>
                <a:lnTo>
                  <a:pt x="185" y="1345"/>
                </a:lnTo>
                <a:lnTo>
                  <a:pt x="185" y="1345"/>
                </a:lnTo>
                <a:lnTo>
                  <a:pt x="184" y="1345"/>
                </a:lnTo>
                <a:lnTo>
                  <a:pt x="181" y="1347"/>
                </a:lnTo>
                <a:lnTo>
                  <a:pt x="178" y="1353"/>
                </a:lnTo>
                <a:lnTo>
                  <a:pt x="177" y="1354"/>
                </a:lnTo>
                <a:lnTo>
                  <a:pt x="177" y="1353"/>
                </a:lnTo>
                <a:lnTo>
                  <a:pt x="180" y="1338"/>
                </a:lnTo>
                <a:lnTo>
                  <a:pt x="180" y="1338"/>
                </a:lnTo>
                <a:lnTo>
                  <a:pt x="192" y="1308"/>
                </a:lnTo>
                <a:lnTo>
                  <a:pt x="210" y="1267"/>
                </a:lnTo>
                <a:lnTo>
                  <a:pt x="244" y="1195"/>
                </a:lnTo>
                <a:lnTo>
                  <a:pt x="244" y="1195"/>
                </a:lnTo>
                <a:lnTo>
                  <a:pt x="250" y="1179"/>
                </a:lnTo>
                <a:lnTo>
                  <a:pt x="256" y="1161"/>
                </a:lnTo>
                <a:lnTo>
                  <a:pt x="261" y="1139"/>
                </a:lnTo>
                <a:lnTo>
                  <a:pt x="266" y="1117"/>
                </a:lnTo>
                <a:lnTo>
                  <a:pt x="277" y="1053"/>
                </a:lnTo>
                <a:lnTo>
                  <a:pt x="277" y="1053"/>
                </a:lnTo>
                <a:lnTo>
                  <a:pt x="279" y="1041"/>
                </a:lnTo>
                <a:lnTo>
                  <a:pt x="279" y="1027"/>
                </a:lnTo>
                <a:lnTo>
                  <a:pt x="282" y="1012"/>
                </a:lnTo>
                <a:lnTo>
                  <a:pt x="283" y="1005"/>
                </a:lnTo>
                <a:lnTo>
                  <a:pt x="286" y="999"/>
                </a:lnTo>
                <a:lnTo>
                  <a:pt x="286" y="999"/>
                </a:lnTo>
                <a:lnTo>
                  <a:pt x="298" y="973"/>
                </a:lnTo>
                <a:lnTo>
                  <a:pt x="318" y="930"/>
                </a:lnTo>
                <a:lnTo>
                  <a:pt x="343" y="874"/>
                </a:lnTo>
                <a:lnTo>
                  <a:pt x="343" y="874"/>
                </a:lnTo>
                <a:lnTo>
                  <a:pt x="352" y="893"/>
                </a:lnTo>
                <a:lnTo>
                  <a:pt x="374" y="936"/>
                </a:lnTo>
                <a:lnTo>
                  <a:pt x="389" y="961"/>
                </a:lnTo>
                <a:lnTo>
                  <a:pt x="403" y="986"/>
                </a:lnTo>
                <a:lnTo>
                  <a:pt x="419" y="1006"/>
                </a:lnTo>
                <a:lnTo>
                  <a:pt x="426" y="1016"/>
                </a:lnTo>
                <a:lnTo>
                  <a:pt x="434" y="1023"/>
                </a:lnTo>
                <a:lnTo>
                  <a:pt x="434" y="1023"/>
                </a:lnTo>
                <a:lnTo>
                  <a:pt x="449" y="1039"/>
                </a:lnTo>
                <a:lnTo>
                  <a:pt x="469" y="1061"/>
                </a:lnTo>
                <a:lnTo>
                  <a:pt x="511" y="1111"/>
                </a:lnTo>
                <a:lnTo>
                  <a:pt x="549" y="1161"/>
                </a:lnTo>
                <a:lnTo>
                  <a:pt x="564" y="1180"/>
                </a:lnTo>
                <a:lnTo>
                  <a:pt x="573" y="1195"/>
                </a:lnTo>
                <a:lnTo>
                  <a:pt x="573" y="1195"/>
                </a:lnTo>
                <a:lnTo>
                  <a:pt x="580" y="1204"/>
                </a:lnTo>
                <a:lnTo>
                  <a:pt x="586" y="1212"/>
                </a:lnTo>
                <a:lnTo>
                  <a:pt x="594" y="1222"/>
                </a:lnTo>
                <a:lnTo>
                  <a:pt x="598" y="1227"/>
                </a:lnTo>
                <a:lnTo>
                  <a:pt x="600" y="1233"/>
                </a:lnTo>
                <a:lnTo>
                  <a:pt x="601" y="1238"/>
                </a:lnTo>
                <a:lnTo>
                  <a:pt x="602" y="1244"/>
                </a:lnTo>
                <a:lnTo>
                  <a:pt x="602" y="1244"/>
                </a:lnTo>
                <a:lnTo>
                  <a:pt x="600" y="1257"/>
                </a:lnTo>
                <a:lnTo>
                  <a:pt x="598" y="1267"/>
                </a:lnTo>
                <a:lnTo>
                  <a:pt x="593" y="1274"/>
                </a:lnTo>
                <a:lnTo>
                  <a:pt x="587" y="1279"/>
                </a:lnTo>
                <a:lnTo>
                  <a:pt x="587" y="1279"/>
                </a:lnTo>
                <a:lnTo>
                  <a:pt x="578" y="1285"/>
                </a:lnTo>
                <a:lnTo>
                  <a:pt x="567" y="1290"/>
                </a:lnTo>
                <a:lnTo>
                  <a:pt x="557" y="1295"/>
                </a:lnTo>
                <a:lnTo>
                  <a:pt x="552" y="1300"/>
                </a:lnTo>
                <a:lnTo>
                  <a:pt x="552" y="1300"/>
                </a:lnTo>
                <a:lnTo>
                  <a:pt x="548" y="1302"/>
                </a:lnTo>
                <a:lnTo>
                  <a:pt x="545" y="1304"/>
                </a:lnTo>
                <a:lnTo>
                  <a:pt x="540" y="1308"/>
                </a:lnTo>
                <a:lnTo>
                  <a:pt x="536" y="1313"/>
                </a:lnTo>
                <a:lnTo>
                  <a:pt x="536" y="1313"/>
                </a:lnTo>
                <a:lnTo>
                  <a:pt x="532" y="1317"/>
                </a:lnTo>
                <a:lnTo>
                  <a:pt x="530" y="1318"/>
                </a:lnTo>
                <a:lnTo>
                  <a:pt x="529" y="1320"/>
                </a:lnTo>
                <a:lnTo>
                  <a:pt x="530" y="1324"/>
                </a:lnTo>
                <a:lnTo>
                  <a:pt x="530" y="1324"/>
                </a:lnTo>
                <a:lnTo>
                  <a:pt x="530" y="1326"/>
                </a:lnTo>
                <a:lnTo>
                  <a:pt x="529" y="1327"/>
                </a:lnTo>
                <a:lnTo>
                  <a:pt x="528" y="1331"/>
                </a:lnTo>
                <a:lnTo>
                  <a:pt x="528" y="1332"/>
                </a:lnTo>
                <a:lnTo>
                  <a:pt x="530" y="1332"/>
                </a:lnTo>
                <a:lnTo>
                  <a:pt x="543" y="1335"/>
                </a:lnTo>
                <a:lnTo>
                  <a:pt x="543" y="1335"/>
                </a:lnTo>
                <a:lnTo>
                  <a:pt x="555" y="1335"/>
                </a:lnTo>
                <a:lnTo>
                  <a:pt x="571" y="1335"/>
                </a:lnTo>
                <a:lnTo>
                  <a:pt x="610" y="1331"/>
                </a:lnTo>
                <a:lnTo>
                  <a:pt x="659" y="1326"/>
                </a:lnTo>
                <a:lnTo>
                  <a:pt x="659" y="1326"/>
                </a:lnTo>
                <a:lnTo>
                  <a:pt x="687" y="1323"/>
                </a:lnTo>
                <a:lnTo>
                  <a:pt x="704" y="1319"/>
                </a:lnTo>
                <a:lnTo>
                  <a:pt x="709" y="1317"/>
                </a:lnTo>
                <a:lnTo>
                  <a:pt x="710" y="1315"/>
                </a:lnTo>
                <a:lnTo>
                  <a:pt x="710" y="1314"/>
                </a:lnTo>
                <a:lnTo>
                  <a:pt x="710" y="1314"/>
                </a:lnTo>
                <a:lnTo>
                  <a:pt x="706" y="1307"/>
                </a:lnTo>
                <a:lnTo>
                  <a:pt x="705" y="1306"/>
                </a:lnTo>
                <a:lnTo>
                  <a:pt x="701" y="1306"/>
                </a:lnTo>
                <a:lnTo>
                  <a:pt x="701" y="1306"/>
                </a:lnTo>
                <a:lnTo>
                  <a:pt x="689" y="1307"/>
                </a:lnTo>
                <a:lnTo>
                  <a:pt x="668" y="1308"/>
                </a:lnTo>
                <a:lnTo>
                  <a:pt x="647" y="1309"/>
                </a:lnTo>
                <a:lnTo>
                  <a:pt x="635" y="1310"/>
                </a:lnTo>
                <a:lnTo>
                  <a:pt x="635" y="1310"/>
                </a:lnTo>
                <a:lnTo>
                  <a:pt x="629" y="1310"/>
                </a:lnTo>
                <a:lnTo>
                  <a:pt x="622" y="1309"/>
                </a:lnTo>
                <a:lnTo>
                  <a:pt x="621" y="1308"/>
                </a:lnTo>
                <a:lnTo>
                  <a:pt x="619" y="1307"/>
                </a:lnTo>
                <a:lnTo>
                  <a:pt x="621" y="1306"/>
                </a:lnTo>
                <a:lnTo>
                  <a:pt x="624" y="1303"/>
                </a:lnTo>
                <a:lnTo>
                  <a:pt x="624" y="1303"/>
                </a:lnTo>
                <a:lnTo>
                  <a:pt x="641" y="1300"/>
                </a:lnTo>
                <a:lnTo>
                  <a:pt x="664" y="1292"/>
                </a:lnTo>
                <a:lnTo>
                  <a:pt x="675" y="1288"/>
                </a:lnTo>
                <a:lnTo>
                  <a:pt x="684" y="1283"/>
                </a:lnTo>
                <a:lnTo>
                  <a:pt x="688" y="1280"/>
                </a:lnTo>
                <a:lnTo>
                  <a:pt x="691" y="1278"/>
                </a:lnTo>
                <a:lnTo>
                  <a:pt x="692" y="1274"/>
                </a:lnTo>
                <a:lnTo>
                  <a:pt x="692" y="1271"/>
                </a:lnTo>
                <a:lnTo>
                  <a:pt x="692" y="1271"/>
                </a:lnTo>
                <a:lnTo>
                  <a:pt x="692" y="1265"/>
                </a:lnTo>
                <a:lnTo>
                  <a:pt x="689" y="1261"/>
                </a:lnTo>
                <a:lnTo>
                  <a:pt x="688" y="1259"/>
                </a:lnTo>
                <a:lnTo>
                  <a:pt x="686" y="1255"/>
                </a:lnTo>
                <a:lnTo>
                  <a:pt x="677" y="1248"/>
                </a:lnTo>
                <a:lnTo>
                  <a:pt x="672" y="1240"/>
                </a:lnTo>
                <a:lnTo>
                  <a:pt x="665" y="1231"/>
                </a:lnTo>
                <a:lnTo>
                  <a:pt x="665" y="1231"/>
                </a:lnTo>
                <a:lnTo>
                  <a:pt x="642" y="1195"/>
                </a:lnTo>
                <a:lnTo>
                  <a:pt x="630" y="1175"/>
                </a:lnTo>
                <a:lnTo>
                  <a:pt x="617" y="1152"/>
                </a:lnTo>
                <a:lnTo>
                  <a:pt x="617" y="1152"/>
                </a:lnTo>
                <a:lnTo>
                  <a:pt x="606" y="1128"/>
                </a:lnTo>
                <a:lnTo>
                  <a:pt x="596" y="1108"/>
                </a:lnTo>
                <a:lnTo>
                  <a:pt x="586" y="1086"/>
                </a:lnTo>
                <a:lnTo>
                  <a:pt x="578" y="1073"/>
                </a:lnTo>
                <a:lnTo>
                  <a:pt x="569" y="1058"/>
                </a:lnTo>
                <a:lnTo>
                  <a:pt x="569" y="1058"/>
                </a:lnTo>
                <a:lnTo>
                  <a:pt x="547" y="1026"/>
                </a:lnTo>
                <a:lnTo>
                  <a:pt x="526" y="997"/>
                </a:lnTo>
                <a:lnTo>
                  <a:pt x="506" y="969"/>
                </a:lnTo>
                <a:lnTo>
                  <a:pt x="479" y="824"/>
                </a:lnTo>
                <a:lnTo>
                  <a:pt x="479" y="824"/>
                </a:lnTo>
                <a:lnTo>
                  <a:pt x="482" y="822"/>
                </a:lnTo>
                <a:lnTo>
                  <a:pt x="485" y="817"/>
                </a:lnTo>
                <a:lnTo>
                  <a:pt x="485" y="817"/>
                </a:lnTo>
                <a:lnTo>
                  <a:pt x="487" y="813"/>
                </a:lnTo>
                <a:lnTo>
                  <a:pt x="487" y="805"/>
                </a:lnTo>
                <a:lnTo>
                  <a:pt x="487" y="795"/>
                </a:lnTo>
                <a:lnTo>
                  <a:pt x="485" y="782"/>
                </a:lnTo>
                <a:lnTo>
                  <a:pt x="485" y="782"/>
                </a:lnTo>
                <a:lnTo>
                  <a:pt x="482" y="757"/>
                </a:lnTo>
                <a:lnTo>
                  <a:pt x="481" y="749"/>
                </a:lnTo>
                <a:lnTo>
                  <a:pt x="482" y="747"/>
                </a:lnTo>
                <a:lnTo>
                  <a:pt x="482" y="747"/>
                </a:lnTo>
                <a:lnTo>
                  <a:pt x="484" y="751"/>
                </a:lnTo>
                <a:lnTo>
                  <a:pt x="489" y="754"/>
                </a:lnTo>
                <a:lnTo>
                  <a:pt x="496" y="758"/>
                </a:lnTo>
                <a:lnTo>
                  <a:pt x="496" y="758"/>
                </a:lnTo>
                <a:lnTo>
                  <a:pt x="497" y="746"/>
                </a:lnTo>
                <a:lnTo>
                  <a:pt x="499" y="739"/>
                </a:lnTo>
                <a:lnTo>
                  <a:pt x="500" y="737"/>
                </a:lnTo>
                <a:lnTo>
                  <a:pt x="501" y="739"/>
                </a:lnTo>
                <a:lnTo>
                  <a:pt x="501" y="739"/>
                </a:lnTo>
                <a:lnTo>
                  <a:pt x="510" y="748"/>
                </a:lnTo>
                <a:lnTo>
                  <a:pt x="512" y="751"/>
                </a:lnTo>
                <a:lnTo>
                  <a:pt x="512" y="751"/>
                </a:lnTo>
                <a:lnTo>
                  <a:pt x="512" y="749"/>
                </a:lnTo>
                <a:lnTo>
                  <a:pt x="512" y="749"/>
                </a:lnTo>
                <a:lnTo>
                  <a:pt x="491" y="701"/>
                </a:lnTo>
                <a:lnTo>
                  <a:pt x="478" y="666"/>
                </a:lnTo>
                <a:lnTo>
                  <a:pt x="473" y="650"/>
                </a:lnTo>
                <a:lnTo>
                  <a:pt x="471" y="640"/>
                </a:lnTo>
                <a:lnTo>
                  <a:pt x="471" y="640"/>
                </a:lnTo>
                <a:lnTo>
                  <a:pt x="470" y="629"/>
                </a:lnTo>
                <a:lnTo>
                  <a:pt x="470" y="614"/>
                </a:lnTo>
                <a:lnTo>
                  <a:pt x="470" y="580"/>
                </a:lnTo>
                <a:lnTo>
                  <a:pt x="472" y="539"/>
                </a:lnTo>
                <a:lnTo>
                  <a:pt x="472" y="539"/>
                </a:lnTo>
                <a:lnTo>
                  <a:pt x="511" y="591"/>
                </a:lnTo>
                <a:lnTo>
                  <a:pt x="537" y="629"/>
                </a:lnTo>
                <a:lnTo>
                  <a:pt x="552" y="650"/>
                </a:lnTo>
                <a:lnTo>
                  <a:pt x="552" y="650"/>
                </a:lnTo>
                <a:lnTo>
                  <a:pt x="559" y="662"/>
                </a:lnTo>
                <a:lnTo>
                  <a:pt x="572" y="679"/>
                </a:lnTo>
                <a:lnTo>
                  <a:pt x="586" y="695"/>
                </a:lnTo>
                <a:lnTo>
                  <a:pt x="595" y="706"/>
                </a:lnTo>
                <a:lnTo>
                  <a:pt x="595" y="706"/>
                </a:lnTo>
                <a:lnTo>
                  <a:pt x="606" y="713"/>
                </a:lnTo>
                <a:lnTo>
                  <a:pt x="611" y="717"/>
                </a:lnTo>
                <a:lnTo>
                  <a:pt x="611" y="717"/>
                </a:lnTo>
                <a:lnTo>
                  <a:pt x="630" y="734"/>
                </a:lnTo>
                <a:lnTo>
                  <a:pt x="645" y="745"/>
                </a:lnTo>
                <a:lnTo>
                  <a:pt x="649" y="747"/>
                </a:lnTo>
                <a:lnTo>
                  <a:pt x="651" y="748"/>
                </a:lnTo>
                <a:lnTo>
                  <a:pt x="653" y="747"/>
                </a:lnTo>
                <a:lnTo>
                  <a:pt x="653" y="747"/>
                </a:lnTo>
                <a:lnTo>
                  <a:pt x="653" y="746"/>
                </a:lnTo>
                <a:lnTo>
                  <a:pt x="653" y="745"/>
                </a:lnTo>
                <a:lnTo>
                  <a:pt x="651" y="740"/>
                </a:lnTo>
                <a:lnTo>
                  <a:pt x="640" y="729"/>
                </a:lnTo>
                <a:lnTo>
                  <a:pt x="629" y="718"/>
                </a:lnTo>
                <a:lnTo>
                  <a:pt x="624" y="712"/>
                </a:lnTo>
                <a:lnTo>
                  <a:pt x="624" y="712"/>
                </a:lnTo>
                <a:lnTo>
                  <a:pt x="625" y="712"/>
                </a:lnTo>
                <a:lnTo>
                  <a:pt x="630" y="716"/>
                </a:lnTo>
                <a:lnTo>
                  <a:pt x="645" y="725"/>
                </a:lnTo>
                <a:lnTo>
                  <a:pt x="658" y="734"/>
                </a:lnTo>
                <a:lnTo>
                  <a:pt x="663" y="735"/>
                </a:lnTo>
                <a:lnTo>
                  <a:pt x="665" y="735"/>
                </a:lnTo>
                <a:lnTo>
                  <a:pt x="665" y="734"/>
                </a:lnTo>
                <a:lnTo>
                  <a:pt x="665" y="734"/>
                </a:lnTo>
                <a:lnTo>
                  <a:pt x="665" y="732"/>
                </a:lnTo>
                <a:lnTo>
                  <a:pt x="665" y="730"/>
                </a:lnTo>
                <a:lnTo>
                  <a:pt x="662" y="724"/>
                </a:lnTo>
                <a:lnTo>
                  <a:pt x="649" y="710"/>
                </a:lnTo>
                <a:lnTo>
                  <a:pt x="637" y="697"/>
                </a:lnTo>
                <a:lnTo>
                  <a:pt x="633" y="693"/>
                </a:lnTo>
                <a:lnTo>
                  <a:pt x="633" y="693"/>
                </a:lnTo>
                <a:lnTo>
                  <a:pt x="654" y="702"/>
                </a:lnTo>
                <a:lnTo>
                  <a:pt x="668" y="708"/>
                </a:lnTo>
                <a:lnTo>
                  <a:pt x="672" y="710"/>
                </a:lnTo>
                <a:lnTo>
                  <a:pt x="675" y="710"/>
                </a:lnTo>
                <a:lnTo>
                  <a:pt x="675" y="710"/>
                </a:lnTo>
                <a:lnTo>
                  <a:pt x="674" y="707"/>
                </a:lnTo>
                <a:lnTo>
                  <a:pt x="670" y="702"/>
                </a:lnTo>
                <a:lnTo>
                  <a:pt x="657" y="689"/>
                </a:lnTo>
                <a:lnTo>
                  <a:pt x="646" y="677"/>
                </a:lnTo>
                <a:lnTo>
                  <a:pt x="642" y="673"/>
                </a:lnTo>
                <a:lnTo>
                  <a:pt x="641" y="672"/>
                </a:lnTo>
                <a:lnTo>
                  <a:pt x="641" y="672"/>
                </a:lnTo>
                <a:lnTo>
                  <a:pt x="648" y="676"/>
                </a:lnTo>
                <a:lnTo>
                  <a:pt x="658" y="683"/>
                </a:lnTo>
                <a:lnTo>
                  <a:pt x="668" y="688"/>
                </a:lnTo>
                <a:lnTo>
                  <a:pt x="671" y="689"/>
                </a:lnTo>
                <a:lnTo>
                  <a:pt x="672" y="689"/>
                </a:lnTo>
                <a:lnTo>
                  <a:pt x="672" y="688"/>
                </a:lnTo>
                <a:lnTo>
                  <a:pt x="672" y="688"/>
                </a:lnTo>
                <a:lnTo>
                  <a:pt x="674" y="683"/>
                </a:lnTo>
                <a:lnTo>
                  <a:pt x="672" y="678"/>
                </a:lnTo>
                <a:lnTo>
                  <a:pt x="672" y="675"/>
                </a:lnTo>
                <a:lnTo>
                  <a:pt x="670" y="672"/>
                </a:lnTo>
                <a:lnTo>
                  <a:pt x="668" y="669"/>
                </a:lnTo>
                <a:lnTo>
                  <a:pt x="664" y="666"/>
                </a:lnTo>
                <a:lnTo>
                  <a:pt x="664" y="666"/>
                </a:lnTo>
                <a:lnTo>
                  <a:pt x="635" y="649"/>
                </a:lnTo>
                <a:lnTo>
                  <a:pt x="608" y="634"/>
                </a:lnTo>
                <a:lnTo>
                  <a:pt x="608" y="634"/>
                </a:lnTo>
                <a:lnTo>
                  <a:pt x="601" y="629"/>
                </a:lnTo>
                <a:lnTo>
                  <a:pt x="594" y="623"/>
                </a:lnTo>
                <a:lnTo>
                  <a:pt x="576" y="605"/>
                </a:lnTo>
                <a:lnTo>
                  <a:pt x="576" y="605"/>
                </a:lnTo>
                <a:lnTo>
                  <a:pt x="569" y="595"/>
                </a:lnTo>
                <a:lnTo>
                  <a:pt x="558" y="582"/>
                </a:lnTo>
                <a:lnTo>
                  <a:pt x="534" y="545"/>
                </a:lnTo>
                <a:lnTo>
                  <a:pt x="504" y="500"/>
                </a:lnTo>
                <a:lnTo>
                  <a:pt x="506" y="491"/>
                </a:lnTo>
                <a:lnTo>
                  <a:pt x="453" y="349"/>
                </a:lnTo>
                <a:lnTo>
                  <a:pt x="453" y="349"/>
                </a:lnTo>
                <a:lnTo>
                  <a:pt x="459" y="333"/>
                </a:lnTo>
                <a:lnTo>
                  <a:pt x="463" y="320"/>
                </a:lnTo>
                <a:lnTo>
                  <a:pt x="466" y="307"/>
                </a:lnTo>
                <a:lnTo>
                  <a:pt x="466" y="307"/>
                </a:lnTo>
                <a:lnTo>
                  <a:pt x="466" y="300"/>
                </a:lnTo>
                <a:lnTo>
                  <a:pt x="465" y="292"/>
                </a:lnTo>
                <a:lnTo>
                  <a:pt x="460" y="275"/>
                </a:lnTo>
                <a:lnTo>
                  <a:pt x="453" y="258"/>
                </a:lnTo>
                <a:lnTo>
                  <a:pt x="448" y="245"/>
                </a:lnTo>
                <a:lnTo>
                  <a:pt x="448" y="245"/>
                </a:lnTo>
                <a:lnTo>
                  <a:pt x="447" y="237"/>
                </a:lnTo>
                <a:lnTo>
                  <a:pt x="446" y="223"/>
                </a:lnTo>
                <a:lnTo>
                  <a:pt x="443" y="186"/>
                </a:lnTo>
                <a:lnTo>
                  <a:pt x="442" y="116"/>
                </a:lnTo>
                <a:lnTo>
                  <a:pt x="442" y="116"/>
                </a:lnTo>
                <a:lnTo>
                  <a:pt x="441" y="110"/>
                </a:lnTo>
                <a:lnTo>
                  <a:pt x="440" y="104"/>
                </a:lnTo>
                <a:lnTo>
                  <a:pt x="435" y="88"/>
                </a:lnTo>
                <a:lnTo>
                  <a:pt x="426" y="72"/>
                </a:lnTo>
                <a:lnTo>
                  <a:pt x="417" y="57"/>
                </a:lnTo>
                <a:lnTo>
                  <a:pt x="407" y="41"/>
                </a:lnTo>
                <a:lnTo>
                  <a:pt x="396" y="27"/>
                </a:lnTo>
                <a:lnTo>
                  <a:pt x="388" y="16"/>
                </a:lnTo>
                <a:lnTo>
                  <a:pt x="380" y="8"/>
                </a:lnTo>
                <a:lnTo>
                  <a:pt x="380" y="8"/>
                </a:lnTo>
                <a:lnTo>
                  <a:pt x="373" y="4"/>
                </a:lnTo>
                <a:lnTo>
                  <a:pt x="364" y="1"/>
                </a:lnTo>
                <a:lnTo>
                  <a:pt x="354" y="0"/>
                </a:lnTo>
                <a:lnTo>
                  <a:pt x="343" y="0"/>
                </a:lnTo>
                <a:lnTo>
                  <a:pt x="326" y="1"/>
                </a:lnTo>
                <a:lnTo>
                  <a:pt x="319" y="2"/>
                </a:lnTo>
                <a:lnTo>
                  <a:pt x="319" y="2"/>
                </a:lnTo>
                <a:lnTo>
                  <a:pt x="294" y="4"/>
                </a:lnTo>
                <a:lnTo>
                  <a:pt x="276" y="6"/>
                </a:lnTo>
                <a:lnTo>
                  <a:pt x="268" y="7"/>
                </a:lnTo>
                <a:lnTo>
                  <a:pt x="263" y="8"/>
                </a:lnTo>
                <a:lnTo>
                  <a:pt x="263" y="8"/>
                </a:lnTo>
                <a:lnTo>
                  <a:pt x="257" y="11"/>
                </a:lnTo>
                <a:lnTo>
                  <a:pt x="250" y="12"/>
                </a:lnTo>
                <a:lnTo>
                  <a:pt x="245" y="14"/>
                </a:lnTo>
                <a:lnTo>
                  <a:pt x="243" y="17"/>
                </a:lnTo>
                <a:lnTo>
                  <a:pt x="242" y="19"/>
                </a:lnTo>
                <a:lnTo>
                  <a:pt x="242" y="19"/>
                </a:lnTo>
                <a:lnTo>
                  <a:pt x="242" y="27"/>
                </a:lnTo>
                <a:lnTo>
                  <a:pt x="244" y="34"/>
                </a:lnTo>
                <a:lnTo>
                  <a:pt x="249" y="52"/>
                </a:lnTo>
                <a:lnTo>
                  <a:pt x="249" y="52"/>
                </a:lnTo>
                <a:lnTo>
                  <a:pt x="249" y="63"/>
                </a:lnTo>
                <a:lnTo>
                  <a:pt x="249" y="72"/>
                </a:lnTo>
                <a:lnTo>
                  <a:pt x="247" y="87"/>
                </a:lnTo>
                <a:lnTo>
                  <a:pt x="247" y="87"/>
                </a:lnTo>
                <a:lnTo>
                  <a:pt x="245" y="106"/>
                </a:lnTo>
                <a:lnTo>
                  <a:pt x="244" y="116"/>
                </a:lnTo>
                <a:lnTo>
                  <a:pt x="242" y="122"/>
                </a:lnTo>
                <a:lnTo>
                  <a:pt x="242" y="122"/>
                </a:lnTo>
                <a:lnTo>
                  <a:pt x="234" y="135"/>
                </a:lnTo>
                <a:lnTo>
                  <a:pt x="232" y="142"/>
                </a:lnTo>
                <a:lnTo>
                  <a:pt x="232" y="146"/>
                </a:lnTo>
                <a:lnTo>
                  <a:pt x="233" y="148"/>
                </a:lnTo>
                <a:lnTo>
                  <a:pt x="233" y="148"/>
                </a:lnTo>
                <a:lnTo>
                  <a:pt x="242" y="156"/>
                </a:lnTo>
                <a:lnTo>
                  <a:pt x="244" y="159"/>
                </a:lnTo>
                <a:lnTo>
                  <a:pt x="247" y="164"/>
                </a:lnTo>
                <a:lnTo>
                  <a:pt x="247" y="164"/>
                </a:lnTo>
                <a:lnTo>
                  <a:pt x="247" y="170"/>
                </a:lnTo>
                <a:lnTo>
                  <a:pt x="245" y="177"/>
                </a:lnTo>
                <a:lnTo>
                  <a:pt x="245" y="182"/>
                </a:lnTo>
                <a:lnTo>
                  <a:pt x="247" y="186"/>
                </a:lnTo>
                <a:lnTo>
                  <a:pt x="248" y="191"/>
                </a:lnTo>
                <a:lnTo>
                  <a:pt x="250" y="194"/>
                </a:lnTo>
                <a:lnTo>
                  <a:pt x="250" y="194"/>
                </a:lnTo>
                <a:lnTo>
                  <a:pt x="255" y="198"/>
                </a:lnTo>
                <a:lnTo>
                  <a:pt x="259" y="200"/>
                </a:lnTo>
                <a:lnTo>
                  <a:pt x="268" y="203"/>
                </a:lnTo>
                <a:lnTo>
                  <a:pt x="274" y="204"/>
                </a:lnTo>
                <a:lnTo>
                  <a:pt x="277" y="204"/>
                </a:lnTo>
                <a:lnTo>
                  <a:pt x="277" y="204"/>
                </a:lnTo>
                <a:lnTo>
                  <a:pt x="278" y="206"/>
                </a:lnTo>
                <a:lnTo>
                  <a:pt x="282" y="215"/>
                </a:lnTo>
                <a:lnTo>
                  <a:pt x="283" y="221"/>
                </a:lnTo>
                <a:lnTo>
                  <a:pt x="283" y="228"/>
                </a:lnTo>
                <a:lnTo>
                  <a:pt x="283" y="237"/>
                </a:lnTo>
                <a:lnTo>
                  <a:pt x="282" y="245"/>
                </a:lnTo>
                <a:lnTo>
                  <a:pt x="282" y="245"/>
                </a:lnTo>
                <a:lnTo>
                  <a:pt x="280" y="253"/>
                </a:lnTo>
                <a:lnTo>
                  <a:pt x="280" y="262"/>
                </a:lnTo>
                <a:lnTo>
                  <a:pt x="280" y="268"/>
                </a:lnTo>
                <a:lnTo>
                  <a:pt x="282" y="275"/>
                </a:lnTo>
                <a:lnTo>
                  <a:pt x="285" y="285"/>
                </a:lnTo>
                <a:lnTo>
                  <a:pt x="290" y="292"/>
                </a:lnTo>
                <a:lnTo>
                  <a:pt x="296" y="298"/>
                </a:lnTo>
                <a:lnTo>
                  <a:pt x="301" y="303"/>
                </a:lnTo>
                <a:lnTo>
                  <a:pt x="304" y="307"/>
                </a:lnTo>
                <a:lnTo>
                  <a:pt x="306" y="309"/>
                </a:lnTo>
                <a:lnTo>
                  <a:pt x="306" y="3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1">
            <a:extLst>
              <a:ext uri="{FF2B5EF4-FFF2-40B4-BE49-F238E27FC236}">
                <a16:creationId xmlns:a16="http://schemas.microsoft.com/office/drawing/2014/main" id="{573E3157-801F-48FD-907C-B3EC67EBA8DF}"/>
              </a:ext>
            </a:extLst>
          </p:cNvPr>
          <p:cNvSpPr>
            <a:spLocks/>
          </p:cNvSpPr>
          <p:nvPr/>
        </p:nvSpPr>
        <p:spPr bwMode="auto">
          <a:xfrm>
            <a:off x="802880" y="773705"/>
            <a:ext cx="897780" cy="1740622"/>
          </a:xfrm>
          <a:custGeom>
            <a:avLst/>
            <a:gdLst>
              <a:gd name="T0" fmla="*/ 182 w 621"/>
              <a:gd name="T1" fmla="*/ 291 h 1204"/>
              <a:gd name="T2" fmla="*/ 166 w 621"/>
              <a:gd name="T3" fmla="*/ 379 h 1204"/>
              <a:gd name="T4" fmla="*/ 145 w 621"/>
              <a:gd name="T5" fmla="*/ 427 h 1204"/>
              <a:gd name="T6" fmla="*/ 63 w 621"/>
              <a:gd name="T7" fmla="*/ 537 h 1204"/>
              <a:gd name="T8" fmla="*/ 42 w 621"/>
              <a:gd name="T9" fmla="*/ 563 h 1204"/>
              <a:gd name="T10" fmla="*/ 5 w 621"/>
              <a:gd name="T11" fmla="*/ 594 h 1204"/>
              <a:gd name="T12" fmla="*/ 0 w 621"/>
              <a:gd name="T13" fmla="*/ 615 h 1204"/>
              <a:gd name="T14" fmla="*/ 13 w 621"/>
              <a:gd name="T15" fmla="*/ 637 h 1204"/>
              <a:gd name="T16" fmla="*/ 35 w 621"/>
              <a:gd name="T17" fmla="*/ 643 h 1204"/>
              <a:gd name="T18" fmla="*/ 35 w 621"/>
              <a:gd name="T19" fmla="*/ 624 h 1204"/>
              <a:gd name="T20" fmla="*/ 70 w 621"/>
              <a:gd name="T21" fmla="*/ 589 h 1204"/>
              <a:gd name="T22" fmla="*/ 175 w 621"/>
              <a:gd name="T23" fmla="*/ 515 h 1204"/>
              <a:gd name="T24" fmla="*/ 181 w 621"/>
              <a:gd name="T25" fmla="*/ 566 h 1204"/>
              <a:gd name="T26" fmla="*/ 196 w 621"/>
              <a:gd name="T27" fmla="*/ 589 h 1204"/>
              <a:gd name="T28" fmla="*/ 228 w 621"/>
              <a:gd name="T29" fmla="*/ 586 h 1204"/>
              <a:gd name="T30" fmla="*/ 244 w 621"/>
              <a:gd name="T31" fmla="*/ 638 h 1204"/>
              <a:gd name="T32" fmla="*/ 161 w 621"/>
              <a:gd name="T33" fmla="*/ 803 h 1204"/>
              <a:gd name="T34" fmla="*/ 116 w 621"/>
              <a:gd name="T35" fmla="*/ 909 h 1204"/>
              <a:gd name="T36" fmla="*/ 182 w 621"/>
              <a:gd name="T37" fmla="*/ 1073 h 1204"/>
              <a:gd name="T38" fmla="*/ 169 w 621"/>
              <a:gd name="T39" fmla="*/ 1115 h 1204"/>
              <a:gd name="T40" fmla="*/ 136 w 621"/>
              <a:gd name="T41" fmla="*/ 1129 h 1204"/>
              <a:gd name="T42" fmla="*/ 84 w 621"/>
              <a:gd name="T43" fmla="*/ 1179 h 1204"/>
              <a:gd name="T44" fmla="*/ 107 w 621"/>
              <a:gd name="T45" fmla="*/ 1203 h 1204"/>
              <a:gd name="T46" fmla="*/ 262 w 621"/>
              <a:gd name="T47" fmla="*/ 1178 h 1204"/>
              <a:gd name="T48" fmla="*/ 266 w 621"/>
              <a:gd name="T49" fmla="*/ 1134 h 1204"/>
              <a:gd name="T50" fmla="*/ 244 w 621"/>
              <a:gd name="T51" fmla="*/ 1108 h 1204"/>
              <a:gd name="T52" fmla="*/ 266 w 621"/>
              <a:gd name="T53" fmla="*/ 996 h 1204"/>
              <a:gd name="T54" fmla="*/ 306 w 621"/>
              <a:gd name="T55" fmla="*/ 936 h 1204"/>
              <a:gd name="T56" fmla="*/ 384 w 621"/>
              <a:gd name="T57" fmla="*/ 928 h 1204"/>
              <a:gd name="T58" fmla="*/ 414 w 621"/>
              <a:gd name="T59" fmla="*/ 925 h 1204"/>
              <a:gd name="T60" fmla="*/ 480 w 621"/>
              <a:gd name="T61" fmla="*/ 958 h 1204"/>
              <a:gd name="T62" fmla="*/ 540 w 621"/>
              <a:gd name="T63" fmla="*/ 999 h 1204"/>
              <a:gd name="T64" fmla="*/ 559 w 621"/>
              <a:gd name="T65" fmla="*/ 1047 h 1204"/>
              <a:gd name="T66" fmla="*/ 567 w 621"/>
              <a:gd name="T67" fmla="*/ 1082 h 1204"/>
              <a:gd name="T68" fmla="*/ 597 w 621"/>
              <a:gd name="T69" fmla="*/ 1082 h 1204"/>
              <a:gd name="T70" fmla="*/ 621 w 621"/>
              <a:gd name="T71" fmla="*/ 948 h 1204"/>
              <a:gd name="T72" fmla="*/ 597 w 621"/>
              <a:gd name="T73" fmla="*/ 911 h 1204"/>
              <a:gd name="T74" fmla="*/ 563 w 621"/>
              <a:gd name="T75" fmla="*/ 917 h 1204"/>
              <a:gd name="T76" fmla="*/ 512 w 621"/>
              <a:gd name="T77" fmla="*/ 896 h 1204"/>
              <a:gd name="T78" fmla="*/ 513 w 621"/>
              <a:gd name="T79" fmla="*/ 855 h 1204"/>
              <a:gd name="T80" fmla="*/ 467 w 621"/>
              <a:gd name="T81" fmla="*/ 801 h 1204"/>
              <a:gd name="T82" fmla="*/ 401 w 621"/>
              <a:gd name="T83" fmla="*/ 706 h 1204"/>
              <a:gd name="T84" fmla="*/ 430 w 621"/>
              <a:gd name="T85" fmla="*/ 628 h 1204"/>
              <a:gd name="T86" fmla="*/ 580 w 621"/>
              <a:gd name="T87" fmla="*/ 494 h 1204"/>
              <a:gd name="T88" fmla="*/ 553 w 621"/>
              <a:gd name="T89" fmla="*/ 418 h 1204"/>
              <a:gd name="T90" fmla="*/ 510 w 621"/>
              <a:gd name="T91" fmla="*/ 311 h 1204"/>
              <a:gd name="T92" fmla="*/ 477 w 621"/>
              <a:gd name="T93" fmla="*/ 314 h 1204"/>
              <a:gd name="T94" fmla="*/ 413 w 621"/>
              <a:gd name="T95" fmla="*/ 253 h 1204"/>
              <a:gd name="T96" fmla="*/ 374 w 621"/>
              <a:gd name="T97" fmla="*/ 205 h 1204"/>
              <a:gd name="T98" fmla="*/ 362 w 621"/>
              <a:gd name="T99" fmla="*/ 101 h 1204"/>
              <a:gd name="T100" fmla="*/ 341 w 621"/>
              <a:gd name="T101" fmla="*/ 65 h 1204"/>
              <a:gd name="T102" fmla="*/ 313 w 621"/>
              <a:gd name="T103" fmla="*/ 14 h 1204"/>
              <a:gd name="T104" fmla="*/ 244 w 621"/>
              <a:gd name="T105" fmla="*/ 0 h 1204"/>
              <a:gd name="T106" fmla="*/ 193 w 621"/>
              <a:gd name="T107" fmla="*/ 26 h 1204"/>
              <a:gd name="T108" fmla="*/ 188 w 621"/>
              <a:gd name="T109" fmla="*/ 65 h 1204"/>
              <a:gd name="T110" fmla="*/ 176 w 621"/>
              <a:gd name="T111" fmla="*/ 95 h 1204"/>
              <a:gd name="T112" fmla="*/ 179 w 621"/>
              <a:gd name="T113" fmla="*/ 114 h 1204"/>
              <a:gd name="T114" fmla="*/ 179 w 621"/>
              <a:gd name="T115" fmla="*/ 136 h 1204"/>
              <a:gd name="T116" fmla="*/ 196 w 621"/>
              <a:gd name="T117" fmla="*/ 171 h 1204"/>
              <a:gd name="T118" fmla="*/ 240 w 621"/>
              <a:gd name="T119" fmla="*/ 184 h 1204"/>
              <a:gd name="T120" fmla="*/ 246 w 621"/>
              <a:gd name="T121" fmla="*/ 206 h 1204"/>
              <a:gd name="T122" fmla="*/ 238 w 621"/>
              <a:gd name="T123" fmla="*/ 203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1" h="1204">
                <a:moveTo>
                  <a:pt x="231" y="201"/>
                </a:moveTo>
                <a:lnTo>
                  <a:pt x="231" y="201"/>
                </a:lnTo>
                <a:lnTo>
                  <a:pt x="207" y="236"/>
                </a:lnTo>
                <a:lnTo>
                  <a:pt x="191" y="262"/>
                </a:lnTo>
                <a:lnTo>
                  <a:pt x="185" y="273"/>
                </a:lnTo>
                <a:lnTo>
                  <a:pt x="183" y="279"/>
                </a:lnTo>
                <a:lnTo>
                  <a:pt x="183" y="279"/>
                </a:lnTo>
                <a:lnTo>
                  <a:pt x="182" y="291"/>
                </a:lnTo>
                <a:lnTo>
                  <a:pt x="179" y="307"/>
                </a:lnTo>
                <a:lnTo>
                  <a:pt x="176" y="323"/>
                </a:lnTo>
                <a:lnTo>
                  <a:pt x="175" y="332"/>
                </a:lnTo>
                <a:lnTo>
                  <a:pt x="175" y="332"/>
                </a:lnTo>
                <a:lnTo>
                  <a:pt x="173" y="346"/>
                </a:lnTo>
                <a:lnTo>
                  <a:pt x="171" y="362"/>
                </a:lnTo>
                <a:lnTo>
                  <a:pt x="171" y="362"/>
                </a:lnTo>
                <a:lnTo>
                  <a:pt x="166" y="379"/>
                </a:lnTo>
                <a:lnTo>
                  <a:pt x="163" y="388"/>
                </a:lnTo>
                <a:lnTo>
                  <a:pt x="158" y="397"/>
                </a:lnTo>
                <a:lnTo>
                  <a:pt x="158" y="397"/>
                </a:lnTo>
                <a:lnTo>
                  <a:pt x="152" y="407"/>
                </a:lnTo>
                <a:lnTo>
                  <a:pt x="149" y="415"/>
                </a:lnTo>
                <a:lnTo>
                  <a:pt x="147" y="421"/>
                </a:lnTo>
                <a:lnTo>
                  <a:pt x="145" y="427"/>
                </a:lnTo>
                <a:lnTo>
                  <a:pt x="145" y="427"/>
                </a:lnTo>
                <a:lnTo>
                  <a:pt x="134" y="442"/>
                </a:lnTo>
                <a:lnTo>
                  <a:pt x="113" y="466"/>
                </a:lnTo>
                <a:lnTo>
                  <a:pt x="93" y="491"/>
                </a:lnTo>
                <a:lnTo>
                  <a:pt x="84" y="502"/>
                </a:lnTo>
                <a:lnTo>
                  <a:pt x="80" y="510"/>
                </a:lnTo>
                <a:lnTo>
                  <a:pt x="80" y="510"/>
                </a:lnTo>
                <a:lnTo>
                  <a:pt x="71" y="524"/>
                </a:lnTo>
                <a:lnTo>
                  <a:pt x="63" y="537"/>
                </a:lnTo>
                <a:lnTo>
                  <a:pt x="53" y="550"/>
                </a:lnTo>
                <a:lnTo>
                  <a:pt x="53" y="550"/>
                </a:lnTo>
                <a:lnTo>
                  <a:pt x="57" y="551"/>
                </a:lnTo>
                <a:lnTo>
                  <a:pt x="58" y="554"/>
                </a:lnTo>
                <a:lnTo>
                  <a:pt x="58" y="554"/>
                </a:lnTo>
                <a:lnTo>
                  <a:pt x="57" y="554"/>
                </a:lnTo>
                <a:lnTo>
                  <a:pt x="57" y="554"/>
                </a:lnTo>
                <a:lnTo>
                  <a:pt x="42" y="563"/>
                </a:lnTo>
                <a:lnTo>
                  <a:pt x="23" y="577"/>
                </a:lnTo>
                <a:lnTo>
                  <a:pt x="23" y="577"/>
                </a:lnTo>
                <a:lnTo>
                  <a:pt x="18" y="579"/>
                </a:lnTo>
                <a:lnTo>
                  <a:pt x="16" y="583"/>
                </a:lnTo>
                <a:lnTo>
                  <a:pt x="13" y="585"/>
                </a:lnTo>
                <a:lnTo>
                  <a:pt x="10" y="589"/>
                </a:lnTo>
                <a:lnTo>
                  <a:pt x="10" y="589"/>
                </a:lnTo>
                <a:lnTo>
                  <a:pt x="5" y="594"/>
                </a:lnTo>
                <a:lnTo>
                  <a:pt x="3" y="596"/>
                </a:lnTo>
                <a:lnTo>
                  <a:pt x="0" y="602"/>
                </a:lnTo>
                <a:lnTo>
                  <a:pt x="0" y="602"/>
                </a:lnTo>
                <a:lnTo>
                  <a:pt x="0" y="604"/>
                </a:lnTo>
                <a:lnTo>
                  <a:pt x="1" y="608"/>
                </a:lnTo>
                <a:lnTo>
                  <a:pt x="1" y="612"/>
                </a:lnTo>
                <a:lnTo>
                  <a:pt x="0" y="615"/>
                </a:lnTo>
                <a:lnTo>
                  <a:pt x="0" y="615"/>
                </a:lnTo>
                <a:lnTo>
                  <a:pt x="0" y="619"/>
                </a:lnTo>
                <a:lnTo>
                  <a:pt x="1" y="622"/>
                </a:lnTo>
                <a:lnTo>
                  <a:pt x="5" y="628"/>
                </a:lnTo>
                <a:lnTo>
                  <a:pt x="5" y="628"/>
                </a:lnTo>
                <a:lnTo>
                  <a:pt x="7" y="631"/>
                </a:lnTo>
                <a:lnTo>
                  <a:pt x="10" y="633"/>
                </a:lnTo>
                <a:lnTo>
                  <a:pt x="13" y="637"/>
                </a:lnTo>
                <a:lnTo>
                  <a:pt x="13" y="637"/>
                </a:lnTo>
                <a:lnTo>
                  <a:pt x="27" y="645"/>
                </a:lnTo>
                <a:lnTo>
                  <a:pt x="27" y="645"/>
                </a:lnTo>
                <a:lnTo>
                  <a:pt x="31" y="648"/>
                </a:lnTo>
                <a:lnTo>
                  <a:pt x="34" y="648"/>
                </a:lnTo>
                <a:lnTo>
                  <a:pt x="35" y="645"/>
                </a:lnTo>
                <a:lnTo>
                  <a:pt x="35" y="645"/>
                </a:lnTo>
                <a:lnTo>
                  <a:pt x="35" y="644"/>
                </a:lnTo>
                <a:lnTo>
                  <a:pt x="35" y="643"/>
                </a:lnTo>
                <a:lnTo>
                  <a:pt x="31" y="638"/>
                </a:lnTo>
                <a:lnTo>
                  <a:pt x="27" y="633"/>
                </a:lnTo>
                <a:lnTo>
                  <a:pt x="27" y="633"/>
                </a:lnTo>
                <a:lnTo>
                  <a:pt x="31" y="630"/>
                </a:lnTo>
                <a:lnTo>
                  <a:pt x="35" y="626"/>
                </a:lnTo>
                <a:lnTo>
                  <a:pt x="35" y="625"/>
                </a:lnTo>
                <a:lnTo>
                  <a:pt x="35" y="624"/>
                </a:lnTo>
                <a:lnTo>
                  <a:pt x="35" y="624"/>
                </a:lnTo>
                <a:lnTo>
                  <a:pt x="35" y="624"/>
                </a:lnTo>
                <a:lnTo>
                  <a:pt x="36" y="622"/>
                </a:lnTo>
                <a:lnTo>
                  <a:pt x="39" y="621"/>
                </a:lnTo>
                <a:lnTo>
                  <a:pt x="43" y="619"/>
                </a:lnTo>
                <a:lnTo>
                  <a:pt x="48" y="615"/>
                </a:lnTo>
                <a:lnTo>
                  <a:pt x="48" y="615"/>
                </a:lnTo>
                <a:lnTo>
                  <a:pt x="61" y="600"/>
                </a:lnTo>
                <a:lnTo>
                  <a:pt x="70" y="589"/>
                </a:lnTo>
                <a:lnTo>
                  <a:pt x="70" y="589"/>
                </a:lnTo>
                <a:lnTo>
                  <a:pt x="76" y="590"/>
                </a:lnTo>
                <a:lnTo>
                  <a:pt x="83" y="589"/>
                </a:lnTo>
                <a:lnTo>
                  <a:pt x="83" y="589"/>
                </a:lnTo>
                <a:lnTo>
                  <a:pt x="130" y="551"/>
                </a:lnTo>
                <a:lnTo>
                  <a:pt x="161" y="526"/>
                </a:lnTo>
                <a:lnTo>
                  <a:pt x="175" y="515"/>
                </a:lnTo>
                <a:lnTo>
                  <a:pt x="175" y="515"/>
                </a:lnTo>
                <a:lnTo>
                  <a:pt x="176" y="514"/>
                </a:lnTo>
                <a:lnTo>
                  <a:pt x="178" y="513"/>
                </a:lnTo>
                <a:lnTo>
                  <a:pt x="183" y="510"/>
                </a:lnTo>
                <a:lnTo>
                  <a:pt x="183" y="545"/>
                </a:lnTo>
                <a:lnTo>
                  <a:pt x="183" y="545"/>
                </a:lnTo>
                <a:lnTo>
                  <a:pt x="183" y="557"/>
                </a:lnTo>
                <a:lnTo>
                  <a:pt x="181" y="563"/>
                </a:lnTo>
                <a:lnTo>
                  <a:pt x="181" y="566"/>
                </a:lnTo>
                <a:lnTo>
                  <a:pt x="183" y="567"/>
                </a:lnTo>
                <a:lnTo>
                  <a:pt x="183" y="567"/>
                </a:lnTo>
                <a:lnTo>
                  <a:pt x="193" y="571"/>
                </a:lnTo>
                <a:lnTo>
                  <a:pt x="196" y="572"/>
                </a:lnTo>
                <a:lnTo>
                  <a:pt x="196" y="572"/>
                </a:lnTo>
                <a:lnTo>
                  <a:pt x="196" y="578"/>
                </a:lnTo>
                <a:lnTo>
                  <a:pt x="196" y="589"/>
                </a:lnTo>
                <a:lnTo>
                  <a:pt x="196" y="589"/>
                </a:lnTo>
                <a:lnTo>
                  <a:pt x="199" y="590"/>
                </a:lnTo>
                <a:lnTo>
                  <a:pt x="201" y="590"/>
                </a:lnTo>
                <a:lnTo>
                  <a:pt x="212" y="586"/>
                </a:lnTo>
                <a:lnTo>
                  <a:pt x="222" y="582"/>
                </a:lnTo>
                <a:lnTo>
                  <a:pt x="225" y="580"/>
                </a:lnTo>
                <a:lnTo>
                  <a:pt x="228" y="580"/>
                </a:lnTo>
                <a:lnTo>
                  <a:pt x="228" y="580"/>
                </a:lnTo>
                <a:lnTo>
                  <a:pt x="228" y="586"/>
                </a:lnTo>
                <a:lnTo>
                  <a:pt x="229" y="600"/>
                </a:lnTo>
                <a:lnTo>
                  <a:pt x="229" y="614"/>
                </a:lnTo>
                <a:lnTo>
                  <a:pt x="230" y="620"/>
                </a:lnTo>
                <a:lnTo>
                  <a:pt x="231" y="624"/>
                </a:lnTo>
                <a:lnTo>
                  <a:pt x="231" y="624"/>
                </a:lnTo>
                <a:lnTo>
                  <a:pt x="236" y="630"/>
                </a:lnTo>
                <a:lnTo>
                  <a:pt x="241" y="633"/>
                </a:lnTo>
                <a:lnTo>
                  <a:pt x="244" y="638"/>
                </a:lnTo>
                <a:lnTo>
                  <a:pt x="244" y="639"/>
                </a:lnTo>
                <a:lnTo>
                  <a:pt x="244" y="642"/>
                </a:lnTo>
                <a:lnTo>
                  <a:pt x="244" y="642"/>
                </a:lnTo>
                <a:lnTo>
                  <a:pt x="208" y="715"/>
                </a:lnTo>
                <a:lnTo>
                  <a:pt x="182" y="768"/>
                </a:lnTo>
                <a:lnTo>
                  <a:pt x="170" y="789"/>
                </a:lnTo>
                <a:lnTo>
                  <a:pt x="161" y="803"/>
                </a:lnTo>
                <a:lnTo>
                  <a:pt x="161" y="803"/>
                </a:lnTo>
                <a:lnTo>
                  <a:pt x="146" y="828"/>
                </a:lnTo>
                <a:lnTo>
                  <a:pt x="137" y="845"/>
                </a:lnTo>
                <a:lnTo>
                  <a:pt x="129" y="861"/>
                </a:lnTo>
                <a:lnTo>
                  <a:pt x="122" y="878"/>
                </a:lnTo>
                <a:lnTo>
                  <a:pt x="117" y="892"/>
                </a:lnTo>
                <a:lnTo>
                  <a:pt x="116" y="898"/>
                </a:lnTo>
                <a:lnTo>
                  <a:pt x="116" y="904"/>
                </a:lnTo>
                <a:lnTo>
                  <a:pt x="116" y="909"/>
                </a:lnTo>
                <a:lnTo>
                  <a:pt x="118" y="911"/>
                </a:lnTo>
                <a:lnTo>
                  <a:pt x="118" y="911"/>
                </a:lnTo>
                <a:lnTo>
                  <a:pt x="135" y="927"/>
                </a:lnTo>
                <a:lnTo>
                  <a:pt x="157" y="945"/>
                </a:lnTo>
                <a:lnTo>
                  <a:pt x="183" y="968"/>
                </a:lnTo>
                <a:lnTo>
                  <a:pt x="183" y="968"/>
                </a:lnTo>
                <a:lnTo>
                  <a:pt x="183" y="1029"/>
                </a:lnTo>
                <a:lnTo>
                  <a:pt x="182" y="1073"/>
                </a:lnTo>
                <a:lnTo>
                  <a:pt x="181" y="1088"/>
                </a:lnTo>
                <a:lnTo>
                  <a:pt x="179" y="1094"/>
                </a:lnTo>
                <a:lnTo>
                  <a:pt x="179" y="1094"/>
                </a:lnTo>
                <a:lnTo>
                  <a:pt x="171" y="1108"/>
                </a:lnTo>
                <a:lnTo>
                  <a:pt x="171" y="1108"/>
                </a:lnTo>
                <a:lnTo>
                  <a:pt x="170" y="1111"/>
                </a:lnTo>
                <a:lnTo>
                  <a:pt x="170" y="1113"/>
                </a:lnTo>
                <a:lnTo>
                  <a:pt x="169" y="1115"/>
                </a:lnTo>
                <a:lnTo>
                  <a:pt x="166" y="1117"/>
                </a:lnTo>
                <a:lnTo>
                  <a:pt x="166" y="1117"/>
                </a:lnTo>
                <a:lnTo>
                  <a:pt x="159" y="1120"/>
                </a:lnTo>
                <a:lnTo>
                  <a:pt x="149" y="1122"/>
                </a:lnTo>
                <a:lnTo>
                  <a:pt x="140" y="1126"/>
                </a:lnTo>
                <a:lnTo>
                  <a:pt x="137" y="1128"/>
                </a:lnTo>
                <a:lnTo>
                  <a:pt x="136" y="1129"/>
                </a:lnTo>
                <a:lnTo>
                  <a:pt x="136" y="1129"/>
                </a:lnTo>
                <a:lnTo>
                  <a:pt x="136" y="1134"/>
                </a:lnTo>
                <a:lnTo>
                  <a:pt x="137" y="1137"/>
                </a:lnTo>
                <a:lnTo>
                  <a:pt x="140" y="1139"/>
                </a:lnTo>
                <a:lnTo>
                  <a:pt x="140" y="1139"/>
                </a:lnTo>
                <a:lnTo>
                  <a:pt x="119" y="1153"/>
                </a:lnTo>
                <a:lnTo>
                  <a:pt x="92" y="1174"/>
                </a:lnTo>
                <a:lnTo>
                  <a:pt x="92" y="1174"/>
                </a:lnTo>
                <a:lnTo>
                  <a:pt x="84" y="1179"/>
                </a:lnTo>
                <a:lnTo>
                  <a:pt x="76" y="1185"/>
                </a:lnTo>
                <a:lnTo>
                  <a:pt x="70" y="1191"/>
                </a:lnTo>
                <a:lnTo>
                  <a:pt x="70" y="1193"/>
                </a:lnTo>
                <a:lnTo>
                  <a:pt x="70" y="1196"/>
                </a:lnTo>
                <a:lnTo>
                  <a:pt x="70" y="1196"/>
                </a:lnTo>
                <a:lnTo>
                  <a:pt x="78" y="1198"/>
                </a:lnTo>
                <a:lnTo>
                  <a:pt x="92" y="1200"/>
                </a:lnTo>
                <a:lnTo>
                  <a:pt x="107" y="1203"/>
                </a:lnTo>
                <a:lnTo>
                  <a:pt x="123" y="1204"/>
                </a:lnTo>
                <a:lnTo>
                  <a:pt x="123" y="1204"/>
                </a:lnTo>
                <a:lnTo>
                  <a:pt x="134" y="1203"/>
                </a:lnTo>
                <a:lnTo>
                  <a:pt x="152" y="1200"/>
                </a:lnTo>
                <a:lnTo>
                  <a:pt x="197" y="1193"/>
                </a:lnTo>
                <a:lnTo>
                  <a:pt x="241" y="1184"/>
                </a:lnTo>
                <a:lnTo>
                  <a:pt x="255" y="1180"/>
                </a:lnTo>
                <a:lnTo>
                  <a:pt x="262" y="1178"/>
                </a:lnTo>
                <a:lnTo>
                  <a:pt x="262" y="1178"/>
                </a:lnTo>
                <a:lnTo>
                  <a:pt x="268" y="1170"/>
                </a:lnTo>
                <a:lnTo>
                  <a:pt x="271" y="1165"/>
                </a:lnTo>
                <a:lnTo>
                  <a:pt x="271" y="1161"/>
                </a:lnTo>
                <a:lnTo>
                  <a:pt x="271" y="1161"/>
                </a:lnTo>
                <a:lnTo>
                  <a:pt x="268" y="1145"/>
                </a:lnTo>
                <a:lnTo>
                  <a:pt x="267" y="1138"/>
                </a:lnTo>
                <a:lnTo>
                  <a:pt x="266" y="1134"/>
                </a:lnTo>
                <a:lnTo>
                  <a:pt x="266" y="1134"/>
                </a:lnTo>
                <a:lnTo>
                  <a:pt x="260" y="1123"/>
                </a:lnTo>
                <a:lnTo>
                  <a:pt x="256" y="1116"/>
                </a:lnTo>
                <a:lnTo>
                  <a:pt x="253" y="1113"/>
                </a:lnTo>
                <a:lnTo>
                  <a:pt x="253" y="1113"/>
                </a:lnTo>
                <a:lnTo>
                  <a:pt x="248" y="1109"/>
                </a:lnTo>
                <a:lnTo>
                  <a:pt x="244" y="1108"/>
                </a:lnTo>
                <a:lnTo>
                  <a:pt x="244" y="1108"/>
                </a:lnTo>
                <a:lnTo>
                  <a:pt x="244" y="1092"/>
                </a:lnTo>
                <a:lnTo>
                  <a:pt x="244" y="1069"/>
                </a:lnTo>
                <a:lnTo>
                  <a:pt x="244" y="1069"/>
                </a:lnTo>
                <a:lnTo>
                  <a:pt x="248" y="1052"/>
                </a:lnTo>
                <a:lnTo>
                  <a:pt x="254" y="1028"/>
                </a:lnTo>
                <a:lnTo>
                  <a:pt x="262" y="995"/>
                </a:lnTo>
                <a:lnTo>
                  <a:pt x="262" y="995"/>
                </a:lnTo>
                <a:lnTo>
                  <a:pt x="266" y="996"/>
                </a:lnTo>
                <a:lnTo>
                  <a:pt x="275" y="997"/>
                </a:lnTo>
                <a:lnTo>
                  <a:pt x="279" y="997"/>
                </a:lnTo>
                <a:lnTo>
                  <a:pt x="283" y="996"/>
                </a:lnTo>
                <a:lnTo>
                  <a:pt x="287" y="993"/>
                </a:lnTo>
                <a:lnTo>
                  <a:pt x="288" y="991"/>
                </a:lnTo>
                <a:lnTo>
                  <a:pt x="288" y="991"/>
                </a:lnTo>
                <a:lnTo>
                  <a:pt x="294" y="969"/>
                </a:lnTo>
                <a:lnTo>
                  <a:pt x="306" y="936"/>
                </a:lnTo>
                <a:lnTo>
                  <a:pt x="318" y="903"/>
                </a:lnTo>
                <a:lnTo>
                  <a:pt x="323" y="890"/>
                </a:lnTo>
                <a:lnTo>
                  <a:pt x="323" y="890"/>
                </a:lnTo>
                <a:lnTo>
                  <a:pt x="331" y="897"/>
                </a:lnTo>
                <a:lnTo>
                  <a:pt x="352" y="910"/>
                </a:lnTo>
                <a:lnTo>
                  <a:pt x="362" y="917"/>
                </a:lnTo>
                <a:lnTo>
                  <a:pt x="374" y="923"/>
                </a:lnTo>
                <a:lnTo>
                  <a:pt x="384" y="928"/>
                </a:lnTo>
                <a:lnTo>
                  <a:pt x="392" y="930"/>
                </a:lnTo>
                <a:lnTo>
                  <a:pt x="392" y="930"/>
                </a:lnTo>
                <a:lnTo>
                  <a:pt x="398" y="930"/>
                </a:lnTo>
                <a:lnTo>
                  <a:pt x="402" y="928"/>
                </a:lnTo>
                <a:lnTo>
                  <a:pt x="406" y="926"/>
                </a:lnTo>
                <a:lnTo>
                  <a:pt x="409" y="923"/>
                </a:lnTo>
                <a:lnTo>
                  <a:pt x="410" y="923"/>
                </a:lnTo>
                <a:lnTo>
                  <a:pt x="414" y="925"/>
                </a:lnTo>
                <a:lnTo>
                  <a:pt x="414" y="925"/>
                </a:lnTo>
                <a:lnTo>
                  <a:pt x="421" y="927"/>
                </a:lnTo>
                <a:lnTo>
                  <a:pt x="427" y="928"/>
                </a:lnTo>
                <a:lnTo>
                  <a:pt x="431" y="928"/>
                </a:lnTo>
                <a:lnTo>
                  <a:pt x="432" y="930"/>
                </a:lnTo>
                <a:lnTo>
                  <a:pt x="432" y="930"/>
                </a:lnTo>
                <a:lnTo>
                  <a:pt x="447" y="939"/>
                </a:lnTo>
                <a:lnTo>
                  <a:pt x="480" y="958"/>
                </a:lnTo>
                <a:lnTo>
                  <a:pt x="514" y="979"/>
                </a:lnTo>
                <a:lnTo>
                  <a:pt x="532" y="991"/>
                </a:lnTo>
                <a:lnTo>
                  <a:pt x="532" y="991"/>
                </a:lnTo>
                <a:lnTo>
                  <a:pt x="536" y="993"/>
                </a:lnTo>
                <a:lnTo>
                  <a:pt x="538" y="995"/>
                </a:lnTo>
                <a:lnTo>
                  <a:pt x="540" y="997"/>
                </a:lnTo>
                <a:lnTo>
                  <a:pt x="540" y="999"/>
                </a:lnTo>
                <a:lnTo>
                  <a:pt x="540" y="999"/>
                </a:lnTo>
                <a:lnTo>
                  <a:pt x="540" y="1003"/>
                </a:lnTo>
                <a:lnTo>
                  <a:pt x="540" y="1009"/>
                </a:lnTo>
                <a:lnTo>
                  <a:pt x="542" y="1015"/>
                </a:lnTo>
                <a:lnTo>
                  <a:pt x="545" y="1021"/>
                </a:lnTo>
                <a:lnTo>
                  <a:pt x="545" y="1021"/>
                </a:lnTo>
                <a:lnTo>
                  <a:pt x="551" y="1032"/>
                </a:lnTo>
                <a:lnTo>
                  <a:pt x="555" y="1038"/>
                </a:lnTo>
                <a:lnTo>
                  <a:pt x="559" y="1047"/>
                </a:lnTo>
                <a:lnTo>
                  <a:pt x="559" y="1047"/>
                </a:lnTo>
                <a:lnTo>
                  <a:pt x="559" y="1052"/>
                </a:lnTo>
                <a:lnTo>
                  <a:pt x="559" y="1057"/>
                </a:lnTo>
                <a:lnTo>
                  <a:pt x="559" y="1066"/>
                </a:lnTo>
                <a:lnTo>
                  <a:pt x="559" y="1069"/>
                </a:lnTo>
                <a:lnTo>
                  <a:pt x="560" y="1074"/>
                </a:lnTo>
                <a:lnTo>
                  <a:pt x="562" y="1078"/>
                </a:lnTo>
                <a:lnTo>
                  <a:pt x="567" y="1082"/>
                </a:lnTo>
                <a:lnTo>
                  <a:pt x="567" y="1082"/>
                </a:lnTo>
                <a:lnTo>
                  <a:pt x="577" y="1088"/>
                </a:lnTo>
                <a:lnTo>
                  <a:pt x="581" y="1090"/>
                </a:lnTo>
                <a:lnTo>
                  <a:pt x="585" y="1091"/>
                </a:lnTo>
                <a:lnTo>
                  <a:pt x="589" y="1090"/>
                </a:lnTo>
                <a:lnTo>
                  <a:pt x="592" y="1088"/>
                </a:lnTo>
                <a:lnTo>
                  <a:pt x="595" y="1086"/>
                </a:lnTo>
                <a:lnTo>
                  <a:pt x="597" y="1082"/>
                </a:lnTo>
                <a:lnTo>
                  <a:pt x="597" y="1082"/>
                </a:lnTo>
                <a:lnTo>
                  <a:pt x="602" y="1067"/>
                </a:lnTo>
                <a:lnTo>
                  <a:pt x="609" y="1043"/>
                </a:lnTo>
                <a:lnTo>
                  <a:pt x="615" y="1015"/>
                </a:lnTo>
                <a:lnTo>
                  <a:pt x="619" y="991"/>
                </a:lnTo>
                <a:lnTo>
                  <a:pt x="619" y="991"/>
                </a:lnTo>
                <a:lnTo>
                  <a:pt x="621" y="968"/>
                </a:lnTo>
                <a:lnTo>
                  <a:pt x="621" y="948"/>
                </a:lnTo>
                <a:lnTo>
                  <a:pt x="620" y="939"/>
                </a:lnTo>
                <a:lnTo>
                  <a:pt x="619" y="931"/>
                </a:lnTo>
                <a:lnTo>
                  <a:pt x="617" y="925"/>
                </a:lnTo>
                <a:lnTo>
                  <a:pt x="615" y="921"/>
                </a:lnTo>
                <a:lnTo>
                  <a:pt x="615" y="921"/>
                </a:lnTo>
                <a:lnTo>
                  <a:pt x="607" y="914"/>
                </a:lnTo>
                <a:lnTo>
                  <a:pt x="603" y="913"/>
                </a:lnTo>
                <a:lnTo>
                  <a:pt x="597" y="911"/>
                </a:lnTo>
                <a:lnTo>
                  <a:pt x="597" y="911"/>
                </a:lnTo>
                <a:lnTo>
                  <a:pt x="590" y="911"/>
                </a:lnTo>
                <a:lnTo>
                  <a:pt x="583" y="910"/>
                </a:lnTo>
                <a:lnTo>
                  <a:pt x="577" y="910"/>
                </a:lnTo>
                <a:lnTo>
                  <a:pt x="574" y="910"/>
                </a:lnTo>
                <a:lnTo>
                  <a:pt x="571" y="911"/>
                </a:lnTo>
                <a:lnTo>
                  <a:pt x="571" y="911"/>
                </a:lnTo>
                <a:lnTo>
                  <a:pt x="563" y="917"/>
                </a:lnTo>
                <a:lnTo>
                  <a:pt x="559" y="921"/>
                </a:lnTo>
                <a:lnTo>
                  <a:pt x="559" y="921"/>
                </a:lnTo>
                <a:lnTo>
                  <a:pt x="557" y="921"/>
                </a:lnTo>
                <a:lnTo>
                  <a:pt x="556" y="922"/>
                </a:lnTo>
                <a:lnTo>
                  <a:pt x="554" y="921"/>
                </a:lnTo>
                <a:lnTo>
                  <a:pt x="554" y="921"/>
                </a:lnTo>
                <a:lnTo>
                  <a:pt x="527" y="905"/>
                </a:lnTo>
                <a:lnTo>
                  <a:pt x="512" y="896"/>
                </a:lnTo>
                <a:lnTo>
                  <a:pt x="507" y="892"/>
                </a:lnTo>
                <a:lnTo>
                  <a:pt x="506" y="890"/>
                </a:lnTo>
                <a:lnTo>
                  <a:pt x="506" y="890"/>
                </a:lnTo>
                <a:lnTo>
                  <a:pt x="510" y="878"/>
                </a:lnTo>
                <a:lnTo>
                  <a:pt x="514" y="868"/>
                </a:lnTo>
                <a:lnTo>
                  <a:pt x="514" y="860"/>
                </a:lnTo>
                <a:lnTo>
                  <a:pt x="514" y="860"/>
                </a:lnTo>
                <a:lnTo>
                  <a:pt x="513" y="855"/>
                </a:lnTo>
                <a:lnTo>
                  <a:pt x="510" y="848"/>
                </a:lnTo>
                <a:lnTo>
                  <a:pt x="503" y="833"/>
                </a:lnTo>
                <a:lnTo>
                  <a:pt x="494" y="820"/>
                </a:lnTo>
                <a:lnTo>
                  <a:pt x="489" y="815"/>
                </a:lnTo>
                <a:lnTo>
                  <a:pt x="484" y="812"/>
                </a:lnTo>
                <a:lnTo>
                  <a:pt x="484" y="812"/>
                </a:lnTo>
                <a:lnTo>
                  <a:pt x="475" y="807"/>
                </a:lnTo>
                <a:lnTo>
                  <a:pt x="467" y="801"/>
                </a:lnTo>
                <a:lnTo>
                  <a:pt x="457" y="795"/>
                </a:lnTo>
                <a:lnTo>
                  <a:pt x="457" y="795"/>
                </a:lnTo>
                <a:lnTo>
                  <a:pt x="448" y="781"/>
                </a:lnTo>
                <a:lnTo>
                  <a:pt x="429" y="753"/>
                </a:lnTo>
                <a:lnTo>
                  <a:pt x="418" y="737"/>
                </a:lnTo>
                <a:lnTo>
                  <a:pt x="408" y="722"/>
                </a:lnTo>
                <a:lnTo>
                  <a:pt x="402" y="710"/>
                </a:lnTo>
                <a:lnTo>
                  <a:pt x="401" y="706"/>
                </a:lnTo>
                <a:lnTo>
                  <a:pt x="401" y="703"/>
                </a:lnTo>
                <a:lnTo>
                  <a:pt x="401" y="703"/>
                </a:lnTo>
                <a:lnTo>
                  <a:pt x="406" y="691"/>
                </a:lnTo>
                <a:lnTo>
                  <a:pt x="414" y="677"/>
                </a:lnTo>
                <a:lnTo>
                  <a:pt x="421" y="661"/>
                </a:lnTo>
                <a:lnTo>
                  <a:pt x="427" y="645"/>
                </a:lnTo>
                <a:lnTo>
                  <a:pt x="427" y="645"/>
                </a:lnTo>
                <a:lnTo>
                  <a:pt x="430" y="628"/>
                </a:lnTo>
                <a:lnTo>
                  <a:pt x="433" y="608"/>
                </a:lnTo>
                <a:lnTo>
                  <a:pt x="436" y="590"/>
                </a:lnTo>
                <a:lnTo>
                  <a:pt x="438" y="584"/>
                </a:lnTo>
                <a:lnTo>
                  <a:pt x="441" y="580"/>
                </a:lnTo>
                <a:lnTo>
                  <a:pt x="441" y="580"/>
                </a:lnTo>
                <a:lnTo>
                  <a:pt x="512" y="537"/>
                </a:lnTo>
                <a:lnTo>
                  <a:pt x="557" y="508"/>
                </a:lnTo>
                <a:lnTo>
                  <a:pt x="580" y="494"/>
                </a:lnTo>
                <a:lnTo>
                  <a:pt x="580" y="494"/>
                </a:lnTo>
                <a:lnTo>
                  <a:pt x="581" y="491"/>
                </a:lnTo>
                <a:lnTo>
                  <a:pt x="581" y="488"/>
                </a:lnTo>
                <a:lnTo>
                  <a:pt x="581" y="480"/>
                </a:lnTo>
                <a:lnTo>
                  <a:pt x="581" y="473"/>
                </a:lnTo>
                <a:lnTo>
                  <a:pt x="580" y="467"/>
                </a:lnTo>
                <a:lnTo>
                  <a:pt x="580" y="467"/>
                </a:lnTo>
                <a:lnTo>
                  <a:pt x="553" y="418"/>
                </a:lnTo>
                <a:lnTo>
                  <a:pt x="533" y="382"/>
                </a:lnTo>
                <a:lnTo>
                  <a:pt x="527" y="367"/>
                </a:lnTo>
                <a:lnTo>
                  <a:pt x="524" y="358"/>
                </a:lnTo>
                <a:lnTo>
                  <a:pt x="524" y="358"/>
                </a:lnTo>
                <a:lnTo>
                  <a:pt x="516" y="330"/>
                </a:lnTo>
                <a:lnTo>
                  <a:pt x="513" y="318"/>
                </a:lnTo>
                <a:lnTo>
                  <a:pt x="510" y="311"/>
                </a:lnTo>
                <a:lnTo>
                  <a:pt x="510" y="311"/>
                </a:lnTo>
                <a:lnTo>
                  <a:pt x="508" y="308"/>
                </a:lnTo>
                <a:lnTo>
                  <a:pt x="506" y="307"/>
                </a:lnTo>
                <a:lnTo>
                  <a:pt x="498" y="307"/>
                </a:lnTo>
                <a:lnTo>
                  <a:pt x="490" y="307"/>
                </a:lnTo>
                <a:lnTo>
                  <a:pt x="486" y="308"/>
                </a:lnTo>
                <a:lnTo>
                  <a:pt x="484" y="311"/>
                </a:lnTo>
                <a:lnTo>
                  <a:pt x="484" y="311"/>
                </a:lnTo>
                <a:lnTo>
                  <a:pt x="477" y="314"/>
                </a:lnTo>
                <a:lnTo>
                  <a:pt x="467" y="319"/>
                </a:lnTo>
                <a:lnTo>
                  <a:pt x="454" y="323"/>
                </a:lnTo>
                <a:lnTo>
                  <a:pt x="410" y="258"/>
                </a:lnTo>
                <a:lnTo>
                  <a:pt x="410" y="258"/>
                </a:lnTo>
                <a:lnTo>
                  <a:pt x="410" y="258"/>
                </a:lnTo>
                <a:lnTo>
                  <a:pt x="413" y="255"/>
                </a:lnTo>
                <a:lnTo>
                  <a:pt x="413" y="254"/>
                </a:lnTo>
                <a:lnTo>
                  <a:pt x="413" y="253"/>
                </a:lnTo>
                <a:lnTo>
                  <a:pt x="412" y="252"/>
                </a:lnTo>
                <a:lnTo>
                  <a:pt x="410" y="249"/>
                </a:lnTo>
                <a:lnTo>
                  <a:pt x="410" y="249"/>
                </a:lnTo>
                <a:lnTo>
                  <a:pt x="400" y="240"/>
                </a:lnTo>
                <a:lnTo>
                  <a:pt x="392" y="231"/>
                </a:lnTo>
                <a:lnTo>
                  <a:pt x="392" y="231"/>
                </a:lnTo>
                <a:lnTo>
                  <a:pt x="382" y="214"/>
                </a:lnTo>
                <a:lnTo>
                  <a:pt x="374" y="205"/>
                </a:lnTo>
                <a:lnTo>
                  <a:pt x="371" y="201"/>
                </a:lnTo>
                <a:lnTo>
                  <a:pt x="371" y="201"/>
                </a:lnTo>
                <a:lnTo>
                  <a:pt x="370" y="189"/>
                </a:lnTo>
                <a:lnTo>
                  <a:pt x="368" y="161"/>
                </a:lnTo>
                <a:lnTo>
                  <a:pt x="366" y="129"/>
                </a:lnTo>
                <a:lnTo>
                  <a:pt x="364" y="113"/>
                </a:lnTo>
                <a:lnTo>
                  <a:pt x="362" y="101"/>
                </a:lnTo>
                <a:lnTo>
                  <a:pt x="362" y="101"/>
                </a:lnTo>
                <a:lnTo>
                  <a:pt x="360" y="91"/>
                </a:lnTo>
                <a:lnTo>
                  <a:pt x="356" y="84"/>
                </a:lnTo>
                <a:lnTo>
                  <a:pt x="353" y="79"/>
                </a:lnTo>
                <a:lnTo>
                  <a:pt x="349" y="75"/>
                </a:lnTo>
                <a:lnTo>
                  <a:pt x="343" y="71"/>
                </a:lnTo>
                <a:lnTo>
                  <a:pt x="341" y="70"/>
                </a:lnTo>
                <a:lnTo>
                  <a:pt x="341" y="70"/>
                </a:lnTo>
                <a:lnTo>
                  <a:pt x="341" y="65"/>
                </a:lnTo>
                <a:lnTo>
                  <a:pt x="341" y="60"/>
                </a:lnTo>
                <a:lnTo>
                  <a:pt x="339" y="53"/>
                </a:lnTo>
                <a:lnTo>
                  <a:pt x="337" y="45"/>
                </a:lnTo>
                <a:lnTo>
                  <a:pt x="333" y="36"/>
                </a:lnTo>
                <a:lnTo>
                  <a:pt x="327" y="26"/>
                </a:lnTo>
                <a:lnTo>
                  <a:pt x="319" y="18"/>
                </a:lnTo>
                <a:lnTo>
                  <a:pt x="319" y="18"/>
                </a:lnTo>
                <a:lnTo>
                  <a:pt x="313" y="14"/>
                </a:lnTo>
                <a:lnTo>
                  <a:pt x="308" y="11"/>
                </a:lnTo>
                <a:lnTo>
                  <a:pt x="296" y="6"/>
                </a:lnTo>
                <a:lnTo>
                  <a:pt x="284" y="2"/>
                </a:lnTo>
                <a:lnTo>
                  <a:pt x="272" y="1"/>
                </a:lnTo>
                <a:lnTo>
                  <a:pt x="261" y="0"/>
                </a:lnTo>
                <a:lnTo>
                  <a:pt x="253" y="0"/>
                </a:lnTo>
                <a:lnTo>
                  <a:pt x="244" y="0"/>
                </a:lnTo>
                <a:lnTo>
                  <a:pt x="244" y="0"/>
                </a:lnTo>
                <a:lnTo>
                  <a:pt x="240" y="1"/>
                </a:lnTo>
                <a:lnTo>
                  <a:pt x="229" y="2"/>
                </a:lnTo>
                <a:lnTo>
                  <a:pt x="214" y="6"/>
                </a:lnTo>
                <a:lnTo>
                  <a:pt x="207" y="10"/>
                </a:lnTo>
                <a:lnTo>
                  <a:pt x="201" y="13"/>
                </a:lnTo>
                <a:lnTo>
                  <a:pt x="201" y="13"/>
                </a:lnTo>
                <a:lnTo>
                  <a:pt x="196" y="19"/>
                </a:lnTo>
                <a:lnTo>
                  <a:pt x="193" y="26"/>
                </a:lnTo>
                <a:lnTo>
                  <a:pt x="190" y="34"/>
                </a:lnTo>
                <a:lnTo>
                  <a:pt x="189" y="42"/>
                </a:lnTo>
                <a:lnTo>
                  <a:pt x="189" y="55"/>
                </a:lnTo>
                <a:lnTo>
                  <a:pt x="188" y="59"/>
                </a:lnTo>
                <a:lnTo>
                  <a:pt x="188" y="61"/>
                </a:lnTo>
                <a:lnTo>
                  <a:pt x="188" y="61"/>
                </a:lnTo>
                <a:lnTo>
                  <a:pt x="188" y="63"/>
                </a:lnTo>
                <a:lnTo>
                  <a:pt x="188" y="65"/>
                </a:lnTo>
                <a:lnTo>
                  <a:pt x="188" y="71"/>
                </a:lnTo>
                <a:lnTo>
                  <a:pt x="189" y="78"/>
                </a:lnTo>
                <a:lnTo>
                  <a:pt x="189" y="82"/>
                </a:lnTo>
                <a:lnTo>
                  <a:pt x="188" y="83"/>
                </a:lnTo>
                <a:lnTo>
                  <a:pt x="188" y="83"/>
                </a:lnTo>
                <a:lnTo>
                  <a:pt x="184" y="87"/>
                </a:lnTo>
                <a:lnTo>
                  <a:pt x="179" y="90"/>
                </a:lnTo>
                <a:lnTo>
                  <a:pt x="176" y="95"/>
                </a:lnTo>
                <a:lnTo>
                  <a:pt x="175" y="98"/>
                </a:lnTo>
                <a:lnTo>
                  <a:pt x="175" y="101"/>
                </a:lnTo>
                <a:lnTo>
                  <a:pt x="175" y="101"/>
                </a:lnTo>
                <a:lnTo>
                  <a:pt x="176" y="106"/>
                </a:lnTo>
                <a:lnTo>
                  <a:pt x="177" y="110"/>
                </a:lnTo>
                <a:lnTo>
                  <a:pt x="179" y="112"/>
                </a:lnTo>
                <a:lnTo>
                  <a:pt x="179" y="114"/>
                </a:lnTo>
                <a:lnTo>
                  <a:pt x="179" y="114"/>
                </a:lnTo>
                <a:lnTo>
                  <a:pt x="179" y="119"/>
                </a:lnTo>
                <a:lnTo>
                  <a:pt x="179" y="126"/>
                </a:lnTo>
                <a:lnTo>
                  <a:pt x="179" y="126"/>
                </a:lnTo>
                <a:lnTo>
                  <a:pt x="178" y="130"/>
                </a:lnTo>
                <a:lnTo>
                  <a:pt x="178" y="132"/>
                </a:lnTo>
                <a:lnTo>
                  <a:pt x="178" y="134"/>
                </a:lnTo>
                <a:lnTo>
                  <a:pt x="179" y="136"/>
                </a:lnTo>
                <a:lnTo>
                  <a:pt x="179" y="136"/>
                </a:lnTo>
                <a:lnTo>
                  <a:pt x="181" y="140"/>
                </a:lnTo>
                <a:lnTo>
                  <a:pt x="182" y="144"/>
                </a:lnTo>
                <a:lnTo>
                  <a:pt x="183" y="153"/>
                </a:lnTo>
                <a:lnTo>
                  <a:pt x="183" y="153"/>
                </a:lnTo>
                <a:lnTo>
                  <a:pt x="185" y="158"/>
                </a:lnTo>
                <a:lnTo>
                  <a:pt x="189" y="163"/>
                </a:lnTo>
                <a:lnTo>
                  <a:pt x="196" y="171"/>
                </a:lnTo>
                <a:lnTo>
                  <a:pt x="196" y="171"/>
                </a:lnTo>
                <a:lnTo>
                  <a:pt x="204" y="175"/>
                </a:lnTo>
                <a:lnTo>
                  <a:pt x="210" y="177"/>
                </a:lnTo>
                <a:lnTo>
                  <a:pt x="218" y="179"/>
                </a:lnTo>
                <a:lnTo>
                  <a:pt x="218" y="179"/>
                </a:lnTo>
                <a:lnTo>
                  <a:pt x="234" y="182"/>
                </a:lnTo>
                <a:lnTo>
                  <a:pt x="238" y="182"/>
                </a:lnTo>
                <a:lnTo>
                  <a:pt x="240" y="184"/>
                </a:lnTo>
                <a:lnTo>
                  <a:pt x="240" y="184"/>
                </a:lnTo>
                <a:lnTo>
                  <a:pt x="241" y="187"/>
                </a:lnTo>
                <a:lnTo>
                  <a:pt x="242" y="193"/>
                </a:lnTo>
                <a:lnTo>
                  <a:pt x="243" y="197"/>
                </a:lnTo>
                <a:lnTo>
                  <a:pt x="244" y="201"/>
                </a:lnTo>
                <a:lnTo>
                  <a:pt x="244" y="201"/>
                </a:lnTo>
                <a:lnTo>
                  <a:pt x="246" y="202"/>
                </a:lnTo>
                <a:lnTo>
                  <a:pt x="246" y="205"/>
                </a:lnTo>
                <a:lnTo>
                  <a:pt x="246" y="206"/>
                </a:lnTo>
                <a:lnTo>
                  <a:pt x="244" y="206"/>
                </a:lnTo>
                <a:lnTo>
                  <a:pt x="244" y="206"/>
                </a:lnTo>
                <a:lnTo>
                  <a:pt x="243" y="206"/>
                </a:lnTo>
                <a:lnTo>
                  <a:pt x="243" y="206"/>
                </a:lnTo>
                <a:lnTo>
                  <a:pt x="242" y="207"/>
                </a:lnTo>
                <a:lnTo>
                  <a:pt x="240" y="206"/>
                </a:lnTo>
                <a:lnTo>
                  <a:pt x="240" y="206"/>
                </a:lnTo>
                <a:lnTo>
                  <a:pt x="238" y="203"/>
                </a:lnTo>
                <a:lnTo>
                  <a:pt x="235" y="202"/>
                </a:lnTo>
                <a:lnTo>
                  <a:pt x="231" y="201"/>
                </a:lnTo>
                <a:lnTo>
                  <a:pt x="231" y="2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4BB8CAF8-55B8-4864-AE23-EAE04ACDCDE6}"/>
              </a:ext>
            </a:extLst>
          </p:cNvPr>
          <p:cNvSpPr>
            <a:spLocks/>
          </p:cNvSpPr>
          <p:nvPr/>
        </p:nvSpPr>
        <p:spPr bwMode="auto">
          <a:xfrm>
            <a:off x="2674887" y="824375"/>
            <a:ext cx="765085" cy="1689952"/>
          </a:xfrm>
          <a:custGeom>
            <a:avLst/>
            <a:gdLst>
              <a:gd name="T0" fmla="*/ 203 w 656"/>
              <a:gd name="T1" fmla="*/ 342 h 1449"/>
              <a:gd name="T2" fmla="*/ 148 w 656"/>
              <a:gd name="T3" fmla="*/ 459 h 1449"/>
              <a:gd name="T4" fmla="*/ 43 w 656"/>
              <a:gd name="T5" fmla="*/ 650 h 1449"/>
              <a:gd name="T6" fmla="*/ 20 w 656"/>
              <a:gd name="T7" fmla="*/ 709 h 1449"/>
              <a:gd name="T8" fmla="*/ 2 w 656"/>
              <a:gd name="T9" fmla="*/ 767 h 1449"/>
              <a:gd name="T10" fmla="*/ 42 w 656"/>
              <a:gd name="T11" fmla="*/ 783 h 1449"/>
              <a:gd name="T12" fmla="*/ 27 w 656"/>
              <a:gd name="T13" fmla="*/ 769 h 1449"/>
              <a:gd name="T14" fmla="*/ 33 w 656"/>
              <a:gd name="T15" fmla="*/ 741 h 1449"/>
              <a:gd name="T16" fmla="*/ 42 w 656"/>
              <a:gd name="T17" fmla="*/ 759 h 1449"/>
              <a:gd name="T18" fmla="*/ 71 w 656"/>
              <a:gd name="T19" fmla="*/ 722 h 1449"/>
              <a:gd name="T20" fmla="*/ 100 w 656"/>
              <a:gd name="T21" fmla="*/ 695 h 1449"/>
              <a:gd name="T22" fmla="*/ 199 w 656"/>
              <a:gd name="T23" fmla="*/ 586 h 1449"/>
              <a:gd name="T24" fmla="*/ 199 w 656"/>
              <a:gd name="T25" fmla="*/ 664 h 1449"/>
              <a:gd name="T26" fmla="*/ 178 w 656"/>
              <a:gd name="T27" fmla="*/ 681 h 1449"/>
              <a:gd name="T28" fmla="*/ 122 w 656"/>
              <a:gd name="T29" fmla="*/ 780 h 1449"/>
              <a:gd name="T30" fmla="*/ 155 w 656"/>
              <a:gd name="T31" fmla="*/ 830 h 1449"/>
              <a:gd name="T32" fmla="*/ 264 w 656"/>
              <a:gd name="T33" fmla="*/ 1005 h 1449"/>
              <a:gd name="T34" fmla="*/ 279 w 656"/>
              <a:gd name="T35" fmla="*/ 1107 h 1449"/>
              <a:gd name="T36" fmla="*/ 251 w 656"/>
              <a:gd name="T37" fmla="*/ 1295 h 1449"/>
              <a:gd name="T38" fmla="*/ 238 w 656"/>
              <a:gd name="T39" fmla="*/ 1352 h 1449"/>
              <a:gd name="T40" fmla="*/ 161 w 656"/>
              <a:gd name="T41" fmla="*/ 1397 h 1449"/>
              <a:gd name="T42" fmla="*/ 161 w 656"/>
              <a:gd name="T43" fmla="*/ 1430 h 1449"/>
              <a:gd name="T44" fmla="*/ 245 w 656"/>
              <a:gd name="T45" fmla="*/ 1447 h 1449"/>
              <a:gd name="T46" fmla="*/ 324 w 656"/>
              <a:gd name="T47" fmla="*/ 1418 h 1449"/>
              <a:gd name="T48" fmla="*/ 311 w 656"/>
              <a:gd name="T49" fmla="*/ 1369 h 1449"/>
              <a:gd name="T50" fmla="*/ 347 w 656"/>
              <a:gd name="T51" fmla="*/ 1251 h 1449"/>
              <a:gd name="T52" fmla="*/ 439 w 656"/>
              <a:gd name="T53" fmla="*/ 1275 h 1449"/>
              <a:gd name="T54" fmla="*/ 463 w 656"/>
              <a:gd name="T55" fmla="*/ 1379 h 1449"/>
              <a:gd name="T56" fmla="*/ 488 w 656"/>
              <a:gd name="T57" fmla="*/ 1407 h 1449"/>
              <a:gd name="T58" fmla="*/ 526 w 656"/>
              <a:gd name="T59" fmla="*/ 1332 h 1449"/>
              <a:gd name="T60" fmla="*/ 520 w 656"/>
              <a:gd name="T61" fmla="*/ 1251 h 1449"/>
              <a:gd name="T62" fmla="*/ 452 w 656"/>
              <a:gd name="T63" fmla="*/ 1193 h 1449"/>
              <a:gd name="T64" fmla="*/ 366 w 656"/>
              <a:gd name="T65" fmla="*/ 1018 h 1449"/>
              <a:gd name="T66" fmla="*/ 428 w 656"/>
              <a:gd name="T67" fmla="*/ 870 h 1449"/>
              <a:gd name="T68" fmla="*/ 456 w 656"/>
              <a:gd name="T69" fmla="*/ 707 h 1449"/>
              <a:gd name="T70" fmla="*/ 443 w 656"/>
              <a:gd name="T71" fmla="*/ 606 h 1449"/>
              <a:gd name="T72" fmla="*/ 456 w 656"/>
              <a:gd name="T73" fmla="*/ 549 h 1449"/>
              <a:gd name="T74" fmla="*/ 500 w 656"/>
              <a:gd name="T75" fmla="*/ 549 h 1449"/>
              <a:gd name="T76" fmla="*/ 581 w 656"/>
              <a:gd name="T77" fmla="*/ 696 h 1449"/>
              <a:gd name="T78" fmla="*/ 598 w 656"/>
              <a:gd name="T79" fmla="*/ 773 h 1449"/>
              <a:gd name="T80" fmla="*/ 604 w 656"/>
              <a:gd name="T81" fmla="*/ 819 h 1449"/>
              <a:gd name="T82" fmla="*/ 608 w 656"/>
              <a:gd name="T83" fmla="*/ 830 h 1449"/>
              <a:gd name="T84" fmla="*/ 629 w 656"/>
              <a:gd name="T85" fmla="*/ 839 h 1449"/>
              <a:gd name="T86" fmla="*/ 649 w 656"/>
              <a:gd name="T87" fmla="*/ 754 h 1449"/>
              <a:gd name="T88" fmla="*/ 651 w 656"/>
              <a:gd name="T89" fmla="*/ 720 h 1449"/>
              <a:gd name="T90" fmla="*/ 617 w 656"/>
              <a:gd name="T91" fmla="*/ 573 h 1449"/>
              <a:gd name="T92" fmla="*/ 527 w 656"/>
              <a:gd name="T93" fmla="*/ 354 h 1449"/>
              <a:gd name="T94" fmla="*/ 482 w 656"/>
              <a:gd name="T95" fmla="*/ 290 h 1449"/>
              <a:gd name="T96" fmla="*/ 438 w 656"/>
              <a:gd name="T97" fmla="*/ 246 h 1449"/>
              <a:gd name="T98" fmla="*/ 456 w 656"/>
              <a:gd name="T99" fmla="*/ 220 h 1449"/>
              <a:gd name="T100" fmla="*/ 476 w 656"/>
              <a:gd name="T101" fmla="*/ 145 h 1449"/>
              <a:gd name="T102" fmla="*/ 446 w 656"/>
              <a:gd name="T103" fmla="*/ 50 h 1449"/>
              <a:gd name="T104" fmla="*/ 395 w 656"/>
              <a:gd name="T105" fmla="*/ 3 h 1449"/>
              <a:gd name="T106" fmla="*/ 332 w 656"/>
              <a:gd name="T107" fmla="*/ 16 h 1449"/>
              <a:gd name="T108" fmla="*/ 293 w 656"/>
              <a:gd name="T109" fmla="*/ 61 h 1449"/>
              <a:gd name="T110" fmla="*/ 226 w 656"/>
              <a:gd name="T111" fmla="*/ 95 h 1449"/>
              <a:gd name="T112" fmla="*/ 224 w 656"/>
              <a:gd name="T113" fmla="*/ 160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6" h="1449">
                <a:moveTo>
                  <a:pt x="309" y="239"/>
                </a:moveTo>
                <a:lnTo>
                  <a:pt x="309" y="239"/>
                </a:lnTo>
                <a:lnTo>
                  <a:pt x="262" y="274"/>
                </a:lnTo>
                <a:lnTo>
                  <a:pt x="229" y="300"/>
                </a:lnTo>
                <a:lnTo>
                  <a:pt x="217" y="310"/>
                </a:lnTo>
                <a:lnTo>
                  <a:pt x="212" y="316"/>
                </a:lnTo>
                <a:lnTo>
                  <a:pt x="212" y="316"/>
                </a:lnTo>
                <a:lnTo>
                  <a:pt x="206" y="333"/>
                </a:lnTo>
                <a:lnTo>
                  <a:pt x="203" y="342"/>
                </a:lnTo>
                <a:lnTo>
                  <a:pt x="199" y="349"/>
                </a:lnTo>
                <a:lnTo>
                  <a:pt x="199" y="349"/>
                </a:lnTo>
                <a:lnTo>
                  <a:pt x="197" y="355"/>
                </a:lnTo>
                <a:lnTo>
                  <a:pt x="195" y="364"/>
                </a:lnTo>
                <a:lnTo>
                  <a:pt x="190" y="378"/>
                </a:lnTo>
                <a:lnTo>
                  <a:pt x="181" y="399"/>
                </a:lnTo>
                <a:lnTo>
                  <a:pt x="181" y="399"/>
                </a:lnTo>
                <a:lnTo>
                  <a:pt x="165" y="429"/>
                </a:lnTo>
                <a:lnTo>
                  <a:pt x="148" y="459"/>
                </a:lnTo>
                <a:lnTo>
                  <a:pt x="130" y="489"/>
                </a:lnTo>
                <a:lnTo>
                  <a:pt x="116" y="516"/>
                </a:lnTo>
                <a:lnTo>
                  <a:pt x="116" y="516"/>
                </a:lnTo>
                <a:lnTo>
                  <a:pt x="102" y="543"/>
                </a:lnTo>
                <a:lnTo>
                  <a:pt x="85" y="571"/>
                </a:lnTo>
                <a:lnTo>
                  <a:pt x="58" y="619"/>
                </a:lnTo>
                <a:lnTo>
                  <a:pt x="58" y="619"/>
                </a:lnTo>
                <a:lnTo>
                  <a:pt x="49" y="635"/>
                </a:lnTo>
                <a:lnTo>
                  <a:pt x="43" y="650"/>
                </a:lnTo>
                <a:lnTo>
                  <a:pt x="37" y="661"/>
                </a:lnTo>
                <a:lnTo>
                  <a:pt x="33" y="671"/>
                </a:lnTo>
                <a:lnTo>
                  <a:pt x="33" y="671"/>
                </a:lnTo>
                <a:lnTo>
                  <a:pt x="30" y="674"/>
                </a:lnTo>
                <a:lnTo>
                  <a:pt x="28" y="680"/>
                </a:lnTo>
                <a:lnTo>
                  <a:pt x="26" y="693"/>
                </a:lnTo>
                <a:lnTo>
                  <a:pt x="22" y="704"/>
                </a:lnTo>
                <a:lnTo>
                  <a:pt x="21" y="707"/>
                </a:lnTo>
                <a:lnTo>
                  <a:pt x="20" y="709"/>
                </a:lnTo>
                <a:lnTo>
                  <a:pt x="20" y="709"/>
                </a:lnTo>
                <a:lnTo>
                  <a:pt x="17" y="712"/>
                </a:lnTo>
                <a:lnTo>
                  <a:pt x="14" y="716"/>
                </a:lnTo>
                <a:lnTo>
                  <a:pt x="7" y="733"/>
                </a:lnTo>
                <a:lnTo>
                  <a:pt x="2" y="749"/>
                </a:lnTo>
                <a:lnTo>
                  <a:pt x="0" y="756"/>
                </a:lnTo>
                <a:lnTo>
                  <a:pt x="0" y="760"/>
                </a:lnTo>
                <a:lnTo>
                  <a:pt x="0" y="760"/>
                </a:lnTo>
                <a:lnTo>
                  <a:pt x="2" y="767"/>
                </a:lnTo>
                <a:lnTo>
                  <a:pt x="6" y="775"/>
                </a:lnTo>
                <a:lnTo>
                  <a:pt x="9" y="779"/>
                </a:lnTo>
                <a:lnTo>
                  <a:pt x="12" y="782"/>
                </a:lnTo>
                <a:lnTo>
                  <a:pt x="15" y="785"/>
                </a:lnTo>
                <a:lnTo>
                  <a:pt x="20" y="786"/>
                </a:lnTo>
                <a:lnTo>
                  <a:pt x="20" y="786"/>
                </a:lnTo>
                <a:lnTo>
                  <a:pt x="28" y="787"/>
                </a:lnTo>
                <a:lnTo>
                  <a:pt x="36" y="786"/>
                </a:lnTo>
                <a:lnTo>
                  <a:pt x="42" y="783"/>
                </a:lnTo>
                <a:lnTo>
                  <a:pt x="44" y="781"/>
                </a:lnTo>
                <a:lnTo>
                  <a:pt x="46" y="780"/>
                </a:lnTo>
                <a:lnTo>
                  <a:pt x="46" y="780"/>
                </a:lnTo>
                <a:lnTo>
                  <a:pt x="46" y="776"/>
                </a:lnTo>
                <a:lnTo>
                  <a:pt x="44" y="775"/>
                </a:lnTo>
                <a:lnTo>
                  <a:pt x="39" y="773"/>
                </a:lnTo>
                <a:lnTo>
                  <a:pt x="39" y="773"/>
                </a:lnTo>
                <a:lnTo>
                  <a:pt x="30" y="770"/>
                </a:lnTo>
                <a:lnTo>
                  <a:pt x="27" y="769"/>
                </a:lnTo>
                <a:lnTo>
                  <a:pt x="26" y="767"/>
                </a:lnTo>
                <a:lnTo>
                  <a:pt x="26" y="767"/>
                </a:lnTo>
                <a:lnTo>
                  <a:pt x="26" y="759"/>
                </a:lnTo>
                <a:lnTo>
                  <a:pt x="26" y="755"/>
                </a:lnTo>
                <a:lnTo>
                  <a:pt x="26" y="754"/>
                </a:lnTo>
                <a:lnTo>
                  <a:pt x="26" y="754"/>
                </a:lnTo>
                <a:lnTo>
                  <a:pt x="28" y="753"/>
                </a:lnTo>
                <a:lnTo>
                  <a:pt x="29" y="748"/>
                </a:lnTo>
                <a:lnTo>
                  <a:pt x="33" y="741"/>
                </a:lnTo>
                <a:lnTo>
                  <a:pt x="33" y="741"/>
                </a:lnTo>
                <a:lnTo>
                  <a:pt x="33" y="745"/>
                </a:lnTo>
                <a:lnTo>
                  <a:pt x="33" y="753"/>
                </a:lnTo>
                <a:lnTo>
                  <a:pt x="33" y="756"/>
                </a:lnTo>
                <a:lnTo>
                  <a:pt x="34" y="759"/>
                </a:lnTo>
                <a:lnTo>
                  <a:pt x="36" y="761"/>
                </a:lnTo>
                <a:lnTo>
                  <a:pt x="39" y="760"/>
                </a:lnTo>
                <a:lnTo>
                  <a:pt x="39" y="760"/>
                </a:lnTo>
                <a:lnTo>
                  <a:pt x="42" y="759"/>
                </a:lnTo>
                <a:lnTo>
                  <a:pt x="44" y="755"/>
                </a:lnTo>
                <a:lnTo>
                  <a:pt x="49" y="747"/>
                </a:lnTo>
                <a:lnTo>
                  <a:pt x="54" y="739"/>
                </a:lnTo>
                <a:lnTo>
                  <a:pt x="56" y="736"/>
                </a:lnTo>
                <a:lnTo>
                  <a:pt x="58" y="735"/>
                </a:lnTo>
                <a:lnTo>
                  <a:pt x="58" y="735"/>
                </a:lnTo>
                <a:lnTo>
                  <a:pt x="62" y="732"/>
                </a:lnTo>
                <a:lnTo>
                  <a:pt x="67" y="727"/>
                </a:lnTo>
                <a:lnTo>
                  <a:pt x="71" y="722"/>
                </a:lnTo>
                <a:lnTo>
                  <a:pt x="71" y="722"/>
                </a:lnTo>
                <a:lnTo>
                  <a:pt x="78" y="723"/>
                </a:lnTo>
                <a:lnTo>
                  <a:pt x="82" y="723"/>
                </a:lnTo>
                <a:lnTo>
                  <a:pt x="83" y="722"/>
                </a:lnTo>
                <a:lnTo>
                  <a:pt x="84" y="722"/>
                </a:lnTo>
                <a:lnTo>
                  <a:pt x="84" y="722"/>
                </a:lnTo>
                <a:lnTo>
                  <a:pt x="84" y="719"/>
                </a:lnTo>
                <a:lnTo>
                  <a:pt x="88" y="713"/>
                </a:lnTo>
                <a:lnTo>
                  <a:pt x="100" y="695"/>
                </a:lnTo>
                <a:lnTo>
                  <a:pt x="116" y="671"/>
                </a:lnTo>
                <a:lnTo>
                  <a:pt x="116" y="671"/>
                </a:lnTo>
                <a:lnTo>
                  <a:pt x="124" y="661"/>
                </a:lnTo>
                <a:lnTo>
                  <a:pt x="142" y="644"/>
                </a:lnTo>
                <a:lnTo>
                  <a:pt x="174" y="612"/>
                </a:lnTo>
                <a:lnTo>
                  <a:pt x="174" y="612"/>
                </a:lnTo>
                <a:lnTo>
                  <a:pt x="189" y="598"/>
                </a:lnTo>
                <a:lnTo>
                  <a:pt x="199" y="586"/>
                </a:lnTo>
                <a:lnTo>
                  <a:pt x="199" y="586"/>
                </a:lnTo>
                <a:lnTo>
                  <a:pt x="199" y="603"/>
                </a:lnTo>
                <a:lnTo>
                  <a:pt x="199" y="632"/>
                </a:lnTo>
                <a:lnTo>
                  <a:pt x="199" y="632"/>
                </a:lnTo>
                <a:lnTo>
                  <a:pt x="201" y="642"/>
                </a:lnTo>
                <a:lnTo>
                  <a:pt x="202" y="651"/>
                </a:lnTo>
                <a:lnTo>
                  <a:pt x="202" y="658"/>
                </a:lnTo>
                <a:lnTo>
                  <a:pt x="201" y="661"/>
                </a:lnTo>
                <a:lnTo>
                  <a:pt x="199" y="664"/>
                </a:lnTo>
                <a:lnTo>
                  <a:pt x="199" y="664"/>
                </a:lnTo>
                <a:lnTo>
                  <a:pt x="198" y="667"/>
                </a:lnTo>
                <a:lnTo>
                  <a:pt x="199" y="668"/>
                </a:lnTo>
                <a:lnTo>
                  <a:pt x="203" y="672"/>
                </a:lnTo>
                <a:lnTo>
                  <a:pt x="204" y="673"/>
                </a:lnTo>
                <a:lnTo>
                  <a:pt x="203" y="674"/>
                </a:lnTo>
                <a:lnTo>
                  <a:pt x="193" y="677"/>
                </a:lnTo>
                <a:lnTo>
                  <a:pt x="193" y="677"/>
                </a:lnTo>
                <a:lnTo>
                  <a:pt x="185" y="679"/>
                </a:lnTo>
                <a:lnTo>
                  <a:pt x="178" y="681"/>
                </a:lnTo>
                <a:lnTo>
                  <a:pt x="166" y="686"/>
                </a:lnTo>
                <a:lnTo>
                  <a:pt x="158" y="692"/>
                </a:lnTo>
                <a:lnTo>
                  <a:pt x="155" y="696"/>
                </a:lnTo>
                <a:lnTo>
                  <a:pt x="155" y="696"/>
                </a:lnTo>
                <a:lnTo>
                  <a:pt x="142" y="726"/>
                </a:lnTo>
                <a:lnTo>
                  <a:pt x="129" y="760"/>
                </a:lnTo>
                <a:lnTo>
                  <a:pt x="129" y="760"/>
                </a:lnTo>
                <a:lnTo>
                  <a:pt x="125" y="772"/>
                </a:lnTo>
                <a:lnTo>
                  <a:pt x="122" y="780"/>
                </a:lnTo>
                <a:lnTo>
                  <a:pt x="121" y="788"/>
                </a:lnTo>
                <a:lnTo>
                  <a:pt x="120" y="797"/>
                </a:lnTo>
                <a:lnTo>
                  <a:pt x="120" y="806"/>
                </a:lnTo>
                <a:lnTo>
                  <a:pt x="121" y="810"/>
                </a:lnTo>
                <a:lnTo>
                  <a:pt x="123" y="813"/>
                </a:lnTo>
                <a:lnTo>
                  <a:pt x="125" y="816"/>
                </a:lnTo>
                <a:lnTo>
                  <a:pt x="129" y="819"/>
                </a:lnTo>
                <a:lnTo>
                  <a:pt x="129" y="819"/>
                </a:lnTo>
                <a:lnTo>
                  <a:pt x="155" y="830"/>
                </a:lnTo>
                <a:lnTo>
                  <a:pt x="191" y="844"/>
                </a:lnTo>
                <a:lnTo>
                  <a:pt x="238" y="863"/>
                </a:lnTo>
                <a:lnTo>
                  <a:pt x="257" y="972"/>
                </a:lnTo>
                <a:lnTo>
                  <a:pt x="257" y="972"/>
                </a:lnTo>
                <a:lnTo>
                  <a:pt x="262" y="985"/>
                </a:lnTo>
                <a:lnTo>
                  <a:pt x="264" y="997"/>
                </a:lnTo>
                <a:lnTo>
                  <a:pt x="264" y="1002"/>
                </a:lnTo>
                <a:lnTo>
                  <a:pt x="264" y="1005"/>
                </a:lnTo>
                <a:lnTo>
                  <a:pt x="264" y="1005"/>
                </a:lnTo>
                <a:lnTo>
                  <a:pt x="263" y="1015"/>
                </a:lnTo>
                <a:lnTo>
                  <a:pt x="263" y="1030"/>
                </a:lnTo>
                <a:lnTo>
                  <a:pt x="264" y="1046"/>
                </a:lnTo>
                <a:lnTo>
                  <a:pt x="264" y="1063"/>
                </a:lnTo>
                <a:lnTo>
                  <a:pt x="264" y="1063"/>
                </a:lnTo>
                <a:lnTo>
                  <a:pt x="265" y="1071"/>
                </a:lnTo>
                <a:lnTo>
                  <a:pt x="267" y="1079"/>
                </a:lnTo>
                <a:lnTo>
                  <a:pt x="274" y="1097"/>
                </a:lnTo>
                <a:lnTo>
                  <a:pt x="279" y="1107"/>
                </a:lnTo>
                <a:lnTo>
                  <a:pt x="282" y="1118"/>
                </a:lnTo>
                <a:lnTo>
                  <a:pt x="284" y="1128"/>
                </a:lnTo>
                <a:lnTo>
                  <a:pt x="283" y="1140"/>
                </a:lnTo>
                <a:lnTo>
                  <a:pt x="283" y="1140"/>
                </a:lnTo>
                <a:lnTo>
                  <a:pt x="277" y="1174"/>
                </a:lnTo>
                <a:lnTo>
                  <a:pt x="267" y="1220"/>
                </a:lnTo>
                <a:lnTo>
                  <a:pt x="258" y="1265"/>
                </a:lnTo>
                <a:lnTo>
                  <a:pt x="251" y="1295"/>
                </a:lnTo>
                <a:lnTo>
                  <a:pt x="251" y="1295"/>
                </a:lnTo>
                <a:lnTo>
                  <a:pt x="244" y="1313"/>
                </a:lnTo>
                <a:lnTo>
                  <a:pt x="238" y="1329"/>
                </a:lnTo>
                <a:lnTo>
                  <a:pt x="232" y="1341"/>
                </a:lnTo>
                <a:lnTo>
                  <a:pt x="231" y="1344"/>
                </a:lnTo>
                <a:lnTo>
                  <a:pt x="231" y="1346"/>
                </a:lnTo>
                <a:lnTo>
                  <a:pt x="231" y="1346"/>
                </a:lnTo>
                <a:lnTo>
                  <a:pt x="235" y="1347"/>
                </a:lnTo>
                <a:lnTo>
                  <a:pt x="238" y="1349"/>
                </a:lnTo>
                <a:lnTo>
                  <a:pt x="238" y="1352"/>
                </a:lnTo>
                <a:lnTo>
                  <a:pt x="238" y="1353"/>
                </a:lnTo>
                <a:lnTo>
                  <a:pt x="236" y="1356"/>
                </a:lnTo>
                <a:lnTo>
                  <a:pt x="231" y="1359"/>
                </a:lnTo>
                <a:lnTo>
                  <a:pt x="231" y="1359"/>
                </a:lnTo>
                <a:lnTo>
                  <a:pt x="216" y="1368"/>
                </a:lnTo>
                <a:lnTo>
                  <a:pt x="193" y="1379"/>
                </a:lnTo>
                <a:lnTo>
                  <a:pt x="172" y="1389"/>
                </a:lnTo>
                <a:lnTo>
                  <a:pt x="165" y="1394"/>
                </a:lnTo>
                <a:lnTo>
                  <a:pt x="161" y="1397"/>
                </a:lnTo>
                <a:lnTo>
                  <a:pt x="161" y="1397"/>
                </a:lnTo>
                <a:lnTo>
                  <a:pt x="156" y="1402"/>
                </a:lnTo>
                <a:lnTo>
                  <a:pt x="151" y="1407"/>
                </a:lnTo>
                <a:lnTo>
                  <a:pt x="150" y="1409"/>
                </a:lnTo>
                <a:lnTo>
                  <a:pt x="150" y="1413"/>
                </a:lnTo>
                <a:lnTo>
                  <a:pt x="151" y="1417"/>
                </a:lnTo>
                <a:lnTo>
                  <a:pt x="155" y="1423"/>
                </a:lnTo>
                <a:lnTo>
                  <a:pt x="155" y="1423"/>
                </a:lnTo>
                <a:lnTo>
                  <a:pt x="161" y="1430"/>
                </a:lnTo>
                <a:lnTo>
                  <a:pt x="169" y="1435"/>
                </a:lnTo>
                <a:lnTo>
                  <a:pt x="178" y="1440"/>
                </a:lnTo>
                <a:lnTo>
                  <a:pt x="189" y="1444"/>
                </a:lnTo>
                <a:lnTo>
                  <a:pt x="201" y="1447"/>
                </a:lnTo>
                <a:lnTo>
                  <a:pt x="210" y="1449"/>
                </a:lnTo>
                <a:lnTo>
                  <a:pt x="218" y="1449"/>
                </a:lnTo>
                <a:lnTo>
                  <a:pt x="225" y="1449"/>
                </a:lnTo>
                <a:lnTo>
                  <a:pt x="225" y="1449"/>
                </a:lnTo>
                <a:lnTo>
                  <a:pt x="245" y="1447"/>
                </a:lnTo>
                <a:lnTo>
                  <a:pt x="277" y="1444"/>
                </a:lnTo>
                <a:lnTo>
                  <a:pt x="307" y="1441"/>
                </a:lnTo>
                <a:lnTo>
                  <a:pt x="317" y="1438"/>
                </a:lnTo>
                <a:lnTo>
                  <a:pt x="320" y="1437"/>
                </a:lnTo>
                <a:lnTo>
                  <a:pt x="321" y="1436"/>
                </a:lnTo>
                <a:lnTo>
                  <a:pt x="321" y="1436"/>
                </a:lnTo>
                <a:lnTo>
                  <a:pt x="323" y="1433"/>
                </a:lnTo>
                <a:lnTo>
                  <a:pt x="324" y="1429"/>
                </a:lnTo>
                <a:lnTo>
                  <a:pt x="324" y="1418"/>
                </a:lnTo>
                <a:lnTo>
                  <a:pt x="324" y="1409"/>
                </a:lnTo>
                <a:lnTo>
                  <a:pt x="321" y="1404"/>
                </a:lnTo>
                <a:lnTo>
                  <a:pt x="321" y="1404"/>
                </a:lnTo>
                <a:lnTo>
                  <a:pt x="313" y="1388"/>
                </a:lnTo>
                <a:lnTo>
                  <a:pt x="310" y="1377"/>
                </a:lnTo>
                <a:lnTo>
                  <a:pt x="309" y="1374"/>
                </a:lnTo>
                <a:lnTo>
                  <a:pt x="309" y="1371"/>
                </a:lnTo>
                <a:lnTo>
                  <a:pt x="309" y="1371"/>
                </a:lnTo>
                <a:lnTo>
                  <a:pt x="311" y="1369"/>
                </a:lnTo>
                <a:lnTo>
                  <a:pt x="316" y="1366"/>
                </a:lnTo>
                <a:lnTo>
                  <a:pt x="316" y="1366"/>
                </a:lnTo>
                <a:lnTo>
                  <a:pt x="321" y="1348"/>
                </a:lnTo>
                <a:lnTo>
                  <a:pt x="333" y="1313"/>
                </a:lnTo>
                <a:lnTo>
                  <a:pt x="344" y="1276"/>
                </a:lnTo>
                <a:lnTo>
                  <a:pt x="347" y="1262"/>
                </a:lnTo>
                <a:lnTo>
                  <a:pt x="347" y="1256"/>
                </a:lnTo>
                <a:lnTo>
                  <a:pt x="347" y="1256"/>
                </a:lnTo>
                <a:lnTo>
                  <a:pt x="347" y="1251"/>
                </a:lnTo>
                <a:lnTo>
                  <a:pt x="348" y="1240"/>
                </a:lnTo>
                <a:lnTo>
                  <a:pt x="353" y="1214"/>
                </a:lnTo>
                <a:lnTo>
                  <a:pt x="360" y="1179"/>
                </a:lnTo>
                <a:lnTo>
                  <a:pt x="360" y="1179"/>
                </a:lnTo>
                <a:lnTo>
                  <a:pt x="390" y="1218"/>
                </a:lnTo>
                <a:lnTo>
                  <a:pt x="411" y="1246"/>
                </a:lnTo>
                <a:lnTo>
                  <a:pt x="425" y="1262"/>
                </a:lnTo>
                <a:lnTo>
                  <a:pt x="425" y="1262"/>
                </a:lnTo>
                <a:lnTo>
                  <a:pt x="439" y="1275"/>
                </a:lnTo>
                <a:lnTo>
                  <a:pt x="445" y="1282"/>
                </a:lnTo>
                <a:lnTo>
                  <a:pt x="451" y="1288"/>
                </a:lnTo>
                <a:lnTo>
                  <a:pt x="451" y="1288"/>
                </a:lnTo>
                <a:lnTo>
                  <a:pt x="453" y="1294"/>
                </a:lnTo>
                <a:lnTo>
                  <a:pt x="454" y="1303"/>
                </a:lnTo>
                <a:lnTo>
                  <a:pt x="459" y="1329"/>
                </a:lnTo>
                <a:lnTo>
                  <a:pt x="462" y="1357"/>
                </a:lnTo>
                <a:lnTo>
                  <a:pt x="463" y="1379"/>
                </a:lnTo>
                <a:lnTo>
                  <a:pt x="463" y="1379"/>
                </a:lnTo>
                <a:lnTo>
                  <a:pt x="463" y="1390"/>
                </a:lnTo>
                <a:lnTo>
                  <a:pt x="465" y="1401"/>
                </a:lnTo>
                <a:lnTo>
                  <a:pt x="466" y="1404"/>
                </a:lnTo>
                <a:lnTo>
                  <a:pt x="468" y="1408"/>
                </a:lnTo>
                <a:lnTo>
                  <a:pt x="472" y="1410"/>
                </a:lnTo>
                <a:lnTo>
                  <a:pt x="476" y="1410"/>
                </a:lnTo>
                <a:lnTo>
                  <a:pt x="476" y="1410"/>
                </a:lnTo>
                <a:lnTo>
                  <a:pt x="481" y="1409"/>
                </a:lnTo>
                <a:lnTo>
                  <a:pt x="488" y="1407"/>
                </a:lnTo>
                <a:lnTo>
                  <a:pt x="495" y="1403"/>
                </a:lnTo>
                <a:lnTo>
                  <a:pt x="502" y="1398"/>
                </a:lnTo>
                <a:lnTo>
                  <a:pt x="508" y="1393"/>
                </a:lnTo>
                <a:lnTo>
                  <a:pt x="514" y="1386"/>
                </a:lnTo>
                <a:lnTo>
                  <a:pt x="519" y="1379"/>
                </a:lnTo>
                <a:lnTo>
                  <a:pt x="521" y="1371"/>
                </a:lnTo>
                <a:lnTo>
                  <a:pt x="521" y="1371"/>
                </a:lnTo>
                <a:lnTo>
                  <a:pt x="523" y="1354"/>
                </a:lnTo>
                <a:lnTo>
                  <a:pt x="526" y="1332"/>
                </a:lnTo>
                <a:lnTo>
                  <a:pt x="527" y="1301"/>
                </a:lnTo>
                <a:lnTo>
                  <a:pt x="527" y="1301"/>
                </a:lnTo>
                <a:lnTo>
                  <a:pt x="526" y="1283"/>
                </a:lnTo>
                <a:lnTo>
                  <a:pt x="524" y="1272"/>
                </a:lnTo>
                <a:lnTo>
                  <a:pt x="521" y="1262"/>
                </a:lnTo>
                <a:lnTo>
                  <a:pt x="521" y="1262"/>
                </a:lnTo>
                <a:lnTo>
                  <a:pt x="520" y="1259"/>
                </a:lnTo>
                <a:lnTo>
                  <a:pt x="520" y="1256"/>
                </a:lnTo>
                <a:lnTo>
                  <a:pt x="520" y="1251"/>
                </a:lnTo>
                <a:lnTo>
                  <a:pt x="519" y="1248"/>
                </a:lnTo>
                <a:lnTo>
                  <a:pt x="516" y="1246"/>
                </a:lnTo>
                <a:lnTo>
                  <a:pt x="514" y="1241"/>
                </a:lnTo>
                <a:lnTo>
                  <a:pt x="508" y="1236"/>
                </a:lnTo>
                <a:lnTo>
                  <a:pt x="508" y="1236"/>
                </a:lnTo>
                <a:lnTo>
                  <a:pt x="494" y="1226"/>
                </a:lnTo>
                <a:lnTo>
                  <a:pt x="478" y="1214"/>
                </a:lnTo>
                <a:lnTo>
                  <a:pt x="460" y="1201"/>
                </a:lnTo>
                <a:lnTo>
                  <a:pt x="452" y="1193"/>
                </a:lnTo>
                <a:lnTo>
                  <a:pt x="443" y="1185"/>
                </a:lnTo>
                <a:lnTo>
                  <a:pt x="443" y="1185"/>
                </a:lnTo>
                <a:lnTo>
                  <a:pt x="439" y="1179"/>
                </a:lnTo>
                <a:lnTo>
                  <a:pt x="434" y="1171"/>
                </a:lnTo>
                <a:lnTo>
                  <a:pt x="422" y="1150"/>
                </a:lnTo>
                <a:lnTo>
                  <a:pt x="409" y="1121"/>
                </a:lnTo>
                <a:lnTo>
                  <a:pt x="397" y="1093"/>
                </a:lnTo>
                <a:lnTo>
                  <a:pt x="375" y="1040"/>
                </a:lnTo>
                <a:lnTo>
                  <a:pt x="366" y="1018"/>
                </a:lnTo>
                <a:lnTo>
                  <a:pt x="366" y="1018"/>
                </a:lnTo>
                <a:lnTo>
                  <a:pt x="373" y="993"/>
                </a:lnTo>
                <a:lnTo>
                  <a:pt x="379" y="972"/>
                </a:lnTo>
                <a:lnTo>
                  <a:pt x="386" y="954"/>
                </a:lnTo>
                <a:lnTo>
                  <a:pt x="386" y="954"/>
                </a:lnTo>
                <a:lnTo>
                  <a:pt x="390" y="944"/>
                </a:lnTo>
                <a:lnTo>
                  <a:pt x="395" y="932"/>
                </a:lnTo>
                <a:lnTo>
                  <a:pt x="411" y="904"/>
                </a:lnTo>
                <a:lnTo>
                  <a:pt x="428" y="870"/>
                </a:lnTo>
                <a:lnTo>
                  <a:pt x="436" y="850"/>
                </a:lnTo>
                <a:lnTo>
                  <a:pt x="443" y="831"/>
                </a:lnTo>
                <a:lnTo>
                  <a:pt x="443" y="831"/>
                </a:lnTo>
                <a:lnTo>
                  <a:pt x="447" y="821"/>
                </a:lnTo>
                <a:lnTo>
                  <a:pt x="449" y="810"/>
                </a:lnTo>
                <a:lnTo>
                  <a:pt x="454" y="788"/>
                </a:lnTo>
                <a:lnTo>
                  <a:pt x="456" y="766"/>
                </a:lnTo>
                <a:lnTo>
                  <a:pt x="456" y="745"/>
                </a:lnTo>
                <a:lnTo>
                  <a:pt x="456" y="707"/>
                </a:lnTo>
                <a:lnTo>
                  <a:pt x="456" y="684"/>
                </a:lnTo>
                <a:lnTo>
                  <a:pt x="456" y="684"/>
                </a:lnTo>
                <a:lnTo>
                  <a:pt x="456" y="675"/>
                </a:lnTo>
                <a:lnTo>
                  <a:pt x="455" y="665"/>
                </a:lnTo>
                <a:lnTo>
                  <a:pt x="451" y="641"/>
                </a:lnTo>
                <a:lnTo>
                  <a:pt x="446" y="620"/>
                </a:lnTo>
                <a:lnTo>
                  <a:pt x="443" y="612"/>
                </a:lnTo>
                <a:lnTo>
                  <a:pt x="443" y="606"/>
                </a:lnTo>
                <a:lnTo>
                  <a:pt x="443" y="606"/>
                </a:lnTo>
                <a:lnTo>
                  <a:pt x="445" y="594"/>
                </a:lnTo>
                <a:lnTo>
                  <a:pt x="443" y="583"/>
                </a:lnTo>
                <a:lnTo>
                  <a:pt x="443" y="572"/>
                </a:lnTo>
                <a:lnTo>
                  <a:pt x="443" y="567"/>
                </a:lnTo>
                <a:lnTo>
                  <a:pt x="443" y="567"/>
                </a:lnTo>
                <a:lnTo>
                  <a:pt x="446" y="565"/>
                </a:lnTo>
                <a:lnTo>
                  <a:pt x="449" y="561"/>
                </a:lnTo>
                <a:lnTo>
                  <a:pt x="453" y="554"/>
                </a:lnTo>
                <a:lnTo>
                  <a:pt x="456" y="549"/>
                </a:lnTo>
                <a:lnTo>
                  <a:pt x="456" y="549"/>
                </a:lnTo>
                <a:lnTo>
                  <a:pt x="463" y="525"/>
                </a:lnTo>
                <a:lnTo>
                  <a:pt x="469" y="503"/>
                </a:lnTo>
                <a:lnTo>
                  <a:pt x="469" y="503"/>
                </a:lnTo>
                <a:lnTo>
                  <a:pt x="473" y="491"/>
                </a:lnTo>
                <a:lnTo>
                  <a:pt x="476" y="484"/>
                </a:lnTo>
                <a:lnTo>
                  <a:pt x="476" y="484"/>
                </a:lnTo>
                <a:lnTo>
                  <a:pt x="489" y="520"/>
                </a:lnTo>
                <a:lnTo>
                  <a:pt x="500" y="549"/>
                </a:lnTo>
                <a:lnTo>
                  <a:pt x="508" y="567"/>
                </a:lnTo>
                <a:lnTo>
                  <a:pt x="508" y="567"/>
                </a:lnTo>
                <a:lnTo>
                  <a:pt x="516" y="583"/>
                </a:lnTo>
                <a:lnTo>
                  <a:pt x="529" y="603"/>
                </a:lnTo>
                <a:lnTo>
                  <a:pt x="553" y="638"/>
                </a:lnTo>
                <a:lnTo>
                  <a:pt x="553" y="638"/>
                </a:lnTo>
                <a:lnTo>
                  <a:pt x="562" y="654"/>
                </a:lnTo>
                <a:lnTo>
                  <a:pt x="571" y="675"/>
                </a:lnTo>
                <a:lnTo>
                  <a:pt x="581" y="696"/>
                </a:lnTo>
                <a:lnTo>
                  <a:pt x="586" y="709"/>
                </a:lnTo>
                <a:lnTo>
                  <a:pt x="586" y="709"/>
                </a:lnTo>
                <a:lnTo>
                  <a:pt x="587" y="722"/>
                </a:lnTo>
                <a:lnTo>
                  <a:pt x="589" y="745"/>
                </a:lnTo>
                <a:lnTo>
                  <a:pt x="591" y="773"/>
                </a:lnTo>
                <a:lnTo>
                  <a:pt x="591" y="773"/>
                </a:lnTo>
                <a:lnTo>
                  <a:pt x="594" y="774"/>
                </a:lnTo>
                <a:lnTo>
                  <a:pt x="596" y="774"/>
                </a:lnTo>
                <a:lnTo>
                  <a:pt x="598" y="773"/>
                </a:lnTo>
                <a:lnTo>
                  <a:pt x="598" y="773"/>
                </a:lnTo>
                <a:lnTo>
                  <a:pt x="598" y="773"/>
                </a:lnTo>
                <a:lnTo>
                  <a:pt x="598" y="774"/>
                </a:lnTo>
                <a:lnTo>
                  <a:pt x="598" y="780"/>
                </a:lnTo>
                <a:lnTo>
                  <a:pt x="598" y="793"/>
                </a:lnTo>
                <a:lnTo>
                  <a:pt x="598" y="793"/>
                </a:lnTo>
                <a:lnTo>
                  <a:pt x="598" y="800"/>
                </a:lnTo>
                <a:lnTo>
                  <a:pt x="601" y="808"/>
                </a:lnTo>
                <a:lnTo>
                  <a:pt x="604" y="819"/>
                </a:lnTo>
                <a:lnTo>
                  <a:pt x="617" y="812"/>
                </a:lnTo>
                <a:lnTo>
                  <a:pt x="617" y="812"/>
                </a:lnTo>
                <a:lnTo>
                  <a:pt x="620" y="817"/>
                </a:lnTo>
                <a:lnTo>
                  <a:pt x="620" y="822"/>
                </a:lnTo>
                <a:lnTo>
                  <a:pt x="618" y="823"/>
                </a:lnTo>
                <a:lnTo>
                  <a:pt x="617" y="824"/>
                </a:lnTo>
                <a:lnTo>
                  <a:pt x="617" y="824"/>
                </a:lnTo>
                <a:lnTo>
                  <a:pt x="613" y="827"/>
                </a:lnTo>
                <a:lnTo>
                  <a:pt x="608" y="830"/>
                </a:lnTo>
                <a:lnTo>
                  <a:pt x="604" y="834"/>
                </a:lnTo>
                <a:lnTo>
                  <a:pt x="603" y="836"/>
                </a:lnTo>
                <a:lnTo>
                  <a:pt x="604" y="837"/>
                </a:lnTo>
                <a:lnTo>
                  <a:pt x="604" y="837"/>
                </a:lnTo>
                <a:lnTo>
                  <a:pt x="607" y="840"/>
                </a:lnTo>
                <a:lnTo>
                  <a:pt x="610" y="840"/>
                </a:lnTo>
                <a:lnTo>
                  <a:pt x="618" y="841"/>
                </a:lnTo>
                <a:lnTo>
                  <a:pt x="625" y="840"/>
                </a:lnTo>
                <a:lnTo>
                  <a:pt x="629" y="839"/>
                </a:lnTo>
                <a:lnTo>
                  <a:pt x="630" y="837"/>
                </a:lnTo>
                <a:lnTo>
                  <a:pt x="630" y="837"/>
                </a:lnTo>
                <a:lnTo>
                  <a:pt x="641" y="824"/>
                </a:lnTo>
                <a:lnTo>
                  <a:pt x="647" y="815"/>
                </a:lnTo>
                <a:lnTo>
                  <a:pt x="649" y="810"/>
                </a:lnTo>
                <a:lnTo>
                  <a:pt x="649" y="806"/>
                </a:lnTo>
                <a:lnTo>
                  <a:pt x="649" y="806"/>
                </a:lnTo>
                <a:lnTo>
                  <a:pt x="649" y="776"/>
                </a:lnTo>
                <a:lnTo>
                  <a:pt x="649" y="754"/>
                </a:lnTo>
                <a:lnTo>
                  <a:pt x="649" y="754"/>
                </a:lnTo>
                <a:lnTo>
                  <a:pt x="651" y="752"/>
                </a:lnTo>
                <a:lnTo>
                  <a:pt x="654" y="750"/>
                </a:lnTo>
                <a:lnTo>
                  <a:pt x="655" y="749"/>
                </a:lnTo>
                <a:lnTo>
                  <a:pt x="656" y="747"/>
                </a:lnTo>
                <a:lnTo>
                  <a:pt x="656" y="747"/>
                </a:lnTo>
                <a:lnTo>
                  <a:pt x="656" y="742"/>
                </a:lnTo>
                <a:lnTo>
                  <a:pt x="655" y="733"/>
                </a:lnTo>
                <a:lnTo>
                  <a:pt x="651" y="720"/>
                </a:lnTo>
                <a:lnTo>
                  <a:pt x="648" y="712"/>
                </a:lnTo>
                <a:lnTo>
                  <a:pt x="643" y="702"/>
                </a:lnTo>
                <a:lnTo>
                  <a:pt x="643" y="702"/>
                </a:lnTo>
                <a:lnTo>
                  <a:pt x="638" y="691"/>
                </a:lnTo>
                <a:lnTo>
                  <a:pt x="635" y="678"/>
                </a:lnTo>
                <a:lnTo>
                  <a:pt x="631" y="645"/>
                </a:lnTo>
                <a:lnTo>
                  <a:pt x="625" y="608"/>
                </a:lnTo>
                <a:lnTo>
                  <a:pt x="622" y="591"/>
                </a:lnTo>
                <a:lnTo>
                  <a:pt x="617" y="573"/>
                </a:lnTo>
                <a:lnTo>
                  <a:pt x="617" y="573"/>
                </a:lnTo>
                <a:lnTo>
                  <a:pt x="610" y="556"/>
                </a:lnTo>
                <a:lnTo>
                  <a:pt x="602" y="536"/>
                </a:lnTo>
                <a:lnTo>
                  <a:pt x="583" y="492"/>
                </a:lnTo>
                <a:lnTo>
                  <a:pt x="547" y="412"/>
                </a:lnTo>
                <a:lnTo>
                  <a:pt x="547" y="412"/>
                </a:lnTo>
                <a:lnTo>
                  <a:pt x="541" y="397"/>
                </a:lnTo>
                <a:lnTo>
                  <a:pt x="535" y="382"/>
                </a:lnTo>
                <a:lnTo>
                  <a:pt x="527" y="354"/>
                </a:lnTo>
                <a:lnTo>
                  <a:pt x="520" y="330"/>
                </a:lnTo>
                <a:lnTo>
                  <a:pt x="517" y="322"/>
                </a:lnTo>
                <a:lnTo>
                  <a:pt x="514" y="316"/>
                </a:lnTo>
                <a:lnTo>
                  <a:pt x="514" y="316"/>
                </a:lnTo>
                <a:lnTo>
                  <a:pt x="512" y="313"/>
                </a:lnTo>
                <a:lnTo>
                  <a:pt x="508" y="308"/>
                </a:lnTo>
                <a:lnTo>
                  <a:pt x="499" y="302"/>
                </a:lnTo>
                <a:lnTo>
                  <a:pt x="490" y="296"/>
                </a:lnTo>
                <a:lnTo>
                  <a:pt x="482" y="290"/>
                </a:lnTo>
                <a:lnTo>
                  <a:pt x="482" y="290"/>
                </a:lnTo>
                <a:lnTo>
                  <a:pt x="473" y="283"/>
                </a:lnTo>
                <a:lnTo>
                  <a:pt x="460" y="275"/>
                </a:lnTo>
                <a:lnTo>
                  <a:pt x="443" y="264"/>
                </a:lnTo>
                <a:lnTo>
                  <a:pt x="443" y="264"/>
                </a:lnTo>
                <a:lnTo>
                  <a:pt x="441" y="255"/>
                </a:lnTo>
                <a:lnTo>
                  <a:pt x="439" y="249"/>
                </a:lnTo>
                <a:lnTo>
                  <a:pt x="438" y="246"/>
                </a:lnTo>
                <a:lnTo>
                  <a:pt x="438" y="246"/>
                </a:lnTo>
                <a:lnTo>
                  <a:pt x="436" y="245"/>
                </a:lnTo>
                <a:lnTo>
                  <a:pt x="436" y="242"/>
                </a:lnTo>
                <a:lnTo>
                  <a:pt x="438" y="241"/>
                </a:lnTo>
                <a:lnTo>
                  <a:pt x="438" y="239"/>
                </a:lnTo>
                <a:lnTo>
                  <a:pt x="438" y="239"/>
                </a:lnTo>
                <a:lnTo>
                  <a:pt x="439" y="236"/>
                </a:lnTo>
                <a:lnTo>
                  <a:pt x="445" y="232"/>
                </a:lnTo>
                <a:lnTo>
                  <a:pt x="451" y="226"/>
                </a:lnTo>
                <a:lnTo>
                  <a:pt x="456" y="220"/>
                </a:lnTo>
                <a:lnTo>
                  <a:pt x="456" y="220"/>
                </a:lnTo>
                <a:lnTo>
                  <a:pt x="462" y="209"/>
                </a:lnTo>
                <a:lnTo>
                  <a:pt x="468" y="193"/>
                </a:lnTo>
                <a:lnTo>
                  <a:pt x="476" y="168"/>
                </a:lnTo>
                <a:lnTo>
                  <a:pt x="476" y="168"/>
                </a:lnTo>
                <a:lnTo>
                  <a:pt x="478" y="162"/>
                </a:lnTo>
                <a:lnTo>
                  <a:pt x="478" y="154"/>
                </a:lnTo>
                <a:lnTo>
                  <a:pt x="478" y="149"/>
                </a:lnTo>
                <a:lnTo>
                  <a:pt x="476" y="145"/>
                </a:lnTo>
                <a:lnTo>
                  <a:pt x="474" y="140"/>
                </a:lnTo>
                <a:lnTo>
                  <a:pt x="469" y="137"/>
                </a:lnTo>
                <a:lnTo>
                  <a:pt x="443" y="117"/>
                </a:lnTo>
                <a:lnTo>
                  <a:pt x="443" y="117"/>
                </a:lnTo>
                <a:lnTo>
                  <a:pt x="445" y="108"/>
                </a:lnTo>
                <a:lnTo>
                  <a:pt x="447" y="87"/>
                </a:lnTo>
                <a:lnTo>
                  <a:pt x="448" y="74"/>
                </a:lnTo>
                <a:lnTo>
                  <a:pt x="447" y="61"/>
                </a:lnTo>
                <a:lnTo>
                  <a:pt x="446" y="50"/>
                </a:lnTo>
                <a:lnTo>
                  <a:pt x="443" y="39"/>
                </a:lnTo>
                <a:lnTo>
                  <a:pt x="443" y="39"/>
                </a:lnTo>
                <a:lnTo>
                  <a:pt x="440" y="31"/>
                </a:lnTo>
                <a:lnTo>
                  <a:pt x="435" y="24"/>
                </a:lnTo>
                <a:lnTo>
                  <a:pt x="428" y="18"/>
                </a:lnTo>
                <a:lnTo>
                  <a:pt x="421" y="12"/>
                </a:lnTo>
                <a:lnTo>
                  <a:pt x="413" y="9"/>
                </a:lnTo>
                <a:lnTo>
                  <a:pt x="405" y="5"/>
                </a:lnTo>
                <a:lnTo>
                  <a:pt x="395" y="3"/>
                </a:lnTo>
                <a:lnTo>
                  <a:pt x="386" y="2"/>
                </a:lnTo>
                <a:lnTo>
                  <a:pt x="386" y="2"/>
                </a:lnTo>
                <a:lnTo>
                  <a:pt x="377" y="0"/>
                </a:lnTo>
                <a:lnTo>
                  <a:pt x="367" y="0"/>
                </a:lnTo>
                <a:lnTo>
                  <a:pt x="359" y="3"/>
                </a:lnTo>
                <a:lnTo>
                  <a:pt x="351" y="5"/>
                </a:lnTo>
                <a:lnTo>
                  <a:pt x="344" y="9"/>
                </a:lnTo>
                <a:lnTo>
                  <a:pt x="338" y="12"/>
                </a:lnTo>
                <a:lnTo>
                  <a:pt x="332" y="16"/>
                </a:lnTo>
                <a:lnTo>
                  <a:pt x="328" y="20"/>
                </a:lnTo>
                <a:lnTo>
                  <a:pt x="328" y="20"/>
                </a:lnTo>
                <a:lnTo>
                  <a:pt x="320" y="31"/>
                </a:lnTo>
                <a:lnTo>
                  <a:pt x="313" y="44"/>
                </a:lnTo>
                <a:lnTo>
                  <a:pt x="306" y="54"/>
                </a:lnTo>
                <a:lnTo>
                  <a:pt x="304" y="58"/>
                </a:lnTo>
                <a:lnTo>
                  <a:pt x="303" y="59"/>
                </a:lnTo>
                <a:lnTo>
                  <a:pt x="303" y="59"/>
                </a:lnTo>
                <a:lnTo>
                  <a:pt x="293" y="61"/>
                </a:lnTo>
                <a:lnTo>
                  <a:pt x="276" y="67"/>
                </a:lnTo>
                <a:lnTo>
                  <a:pt x="244" y="78"/>
                </a:lnTo>
                <a:lnTo>
                  <a:pt x="244" y="78"/>
                </a:lnTo>
                <a:lnTo>
                  <a:pt x="237" y="80"/>
                </a:lnTo>
                <a:lnTo>
                  <a:pt x="233" y="81"/>
                </a:lnTo>
                <a:lnTo>
                  <a:pt x="231" y="84"/>
                </a:lnTo>
                <a:lnTo>
                  <a:pt x="229" y="86"/>
                </a:lnTo>
                <a:lnTo>
                  <a:pt x="228" y="90"/>
                </a:lnTo>
                <a:lnTo>
                  <a:pt x="226" y="95"/>
                </a:lnTo>
                <a:lnTo>
                  <a:pt x="225" y="104"/>
                </a:lnTo>
                <a:lnTo>
                  <a:pt x="225" y="104"/>
                </a:lnTo>
                <a:lnTo>
                  <a:pt x="224" y="113"/>
                </a:lnTo>
                <a:lnTo>
                  <a:pt x="222" y="121"/>
                </a:lnTo>
                <a:lnTo>
                  <a:pt x="220" y="129"/>
                </a:lnTo>
                <a:lnTo>
                  <a:pt x="218" y="138"/>
                </a:lnTo>
                <a:lnTo>
                  <a:pt x="218" y="145"/>
                </a:lnTo>
                <a:lnTo>
                  <a:pt x="219" y="152"/>
                </a:lnTo>
                <a:lnTo>
                  <a:pt x="224" y="160"/>
                </a:lnTo>
                <a:lnTo>
                  <a:pt x="231" y="168"/>
                </a:lnTo>
                <a:lnTo>
                  <a:pt x="231" y="168"/>
                </a:lnTo>
                <a:lnTo>
                  <a:pt x="253" y="186"/>
                </a:lnTo>
                <a:lnTo>
                  <a:pt x="277" y="202"/>
                </a:lnTo>
                <a:lnTo>
                  <a:pt x="303" y="220"/>
                </a:lnTo>
                <a:lnTo>
                  <a:pt x="316" y="226"/>
                </a:lnTo>
                <a:lnTo>
                  <a:pt x="309" y="2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2675A5D-3FF0-4D5A-AECB-BB9038BFF0FF}"/>
              </a:ext>
            </a:extLst>
          </p:cNvPr>
          <p:cNvSpPr>
            <a:spLocks/>
          </p:cNvSpPr>
          <p:nvPr/>
        </p:nvSpPr>
        <p:spPr bwMode="auto">
          <a:xfrm>
            <a:off x="4598987" y="755105"/>
            <a:ext cx="708025" cy="1755775"/>
          </a:xfrm>
          <a:custGeom>
            <a:avLst/>
            <a:gdLst>
              <a:gd name="T0" fmla="*/ 183 w 446"/>
              <a:gd name="T1" fmla="*/ 10 h 1106"/>
              <a:gd name="T2" fmla="*/ 156 w 446"/>
              <a:gd name="T3" fmla="*/ 46 h 1106"/>
              <a:gd name="T4" fmla="*/ 150 w 446"/>
              <a:gd name="T5" fmla="*/ 91 h 1106"/>
              <a:gd name="T6" fmla="*/ 155 w 446"/>
              <a:gd name="T7" fmla="*/ 180 h 1106"/>
              <a:gd name="T8" fmla="*/ 132 w 446"/>
              <a:gd name="T9" fmla="*/ 203 h 1106"/>
              <a:gd name="T10" fmla="*/ 103 w 446"/>
              <a:gd name="T11" fmla="*/ 222 h 1106"/>
              <a:gd name="T12" fmla="*/ 103 w 446"/>
              <a:gd name="T13" fmla="*/ 260 h 1106"/>
              <a:gd name="T14" fmla="*/ 28 w 446"/>
              <a:gd name="T15" fmla="*/ 513 h 1106"/>
              <a:gd name="T16" fmla="*/ 58 w 446"/>
              <a:gd name="T17" fmla="*/ 584 h 1106"/>
              <a:gd name="T18" fmla="*/ 64 w 446"/>
              <a:gd name="T19" fmla="*/ 598 h 1106"/>
              <a:gd name="T20" fmla="*/ 96 w 446"/>
              <a:gd name="T21" fmla="*/ 599 h 1106"/>
              <a:gd name="T22" fmla="*/ 174 w 446"/>
              <a:gd name="T23" fmla="*/ 800 h 1106"/>
              <a:gd name="T24" fmla="*/ 80 w 446"/>
              <a:gd name="T25" fmla="*/ 898 h 1106"/>
              <a:gd name="T26" fmla="*/ 52 w 446"/>
              <a:gd name="T27" fmla="*/ 945 h 1106"/>
              <a:gd name="T28" fmla="*/ 11 w 446"/>
              <a:gd name="T29" fmla="*/ 990 h 1106"/>
              <a:gd name="T30" fmla="*/ 0 w 446"/>
              <a:gd name="T31" fmla="*/ 1025 h 1106"/>
              <a:gd name="T32" fmla="*/ 28 w 446"/>
              <a:gd name="T33" fmla="*/ 1067 h 1106"/>
              <a:gd name="T34" fmla="*/ 68 w 446"/>
              <a:gd name="T35" fmla="*/ 1099 h 1106"/>
              <a:gd name="T36" fmla="*/ 91 w 446"/>
              <a:gd name="T37" fmla="*/ 1104 h 1106"/>
              <a:gd name="T38" fmla="*/ 89 w 446"/>
              <a:gd name="T39" fmla="*/ 1053 h 1106"/>
              <a:gd name="T40" fmla="*/ 120 w 446"/>
              <a:gd name="T41" fmla="*/ 974 h 1106"/>
              <a:gd name="T42" fmla="*/ 163 w 446"/>
              <a:gd name="T43" fmla="*/ 902 h 1106"/>
              <a:gd name="T44" fmla="*/ 211 w 446"/>
              <a:gd name="T45" fmla="*/ 1006 h 1106"/>
              <a:gd name="T46" fmla="*/ 225 w 446"/>
              <a:gd name="T47" fmla="*/ 1012 h 1106"/>
              <a:gd name="T48" fmla="*/ 225 w 446"/>
              <a:gd name="T49" fmla="*/ 1039 h 1106"/>
              <a:gd name="T50" fmla="*/ 211 w 446"/>
              <a:gd name="T51" fmla="*/ 1049 h 1106"/>
              <a:gd name="T52" fmla="*/ 206 w 446"/>
              <a:gd name="T53" fmla="*/ 1098 h 1106"/>
              <a:gd name="T54" fmla="*/ 256 w 446"/>
              <a:gd name="T55" fmla="*/ 1106 h 1106"/>
              <a:gd name="T56" fmla="*/ 339 w 446"/>
              <a:gd name="T57" fmla="*/ 1100 h 1106"/>
              <a:gd name="T58" fmla="*/ 362 w 446"/>
              <a:gd name="T59" fmla="*/ 1091 h 1106"/>
              <a:gd name="T60" fmla="*/ 333 w 446"/>
              <a:gd name="T61" fmla="*/ 1063 h 1106"/>
              <a:gd name="T62" fmla="*/ 305 w 446"/>
              <a:gd name="T63" fmla="*/ 1039 h 1106"/>
              <a:gd name="T64" fmla="*/ 276 w 446"/>
              <a:gd name="T65" fmla="*/ 1011 h 1106"/>
              <a:gd name="T66" fmla="*/ 283 w 446"/>
              <a:gd name="T67" fmla="*/ 1004 h 1106"/>
              <a:gd name="T68" fmla="*/ 296 w 446"/>
              <a:gd name="T69" fmla="*/ 819 h 1106"/>
              <a:gd name="T70" fmla="*/ 318 w 446"/>
              <a:gd name="T71" fmla="*/ 673 h 1106"/>
              <a:gd name="T72" fmla="*/ 324 w 446"/>
              <a:gd name="T73" fmla="*/ 626 h 1106"/>
              <a:gd name="T74" fmla="*/ 430 w 446"/>
              <a:gd name="T75" fmla="*/ 606 h 1106"/>
              <a:gd name="T76" fmla="*/ 446 w 446"/>
              <a:gd name="T77" fmla="*/ 590 h 1106"/>
              <a:gd name="T78" fmla="*/ 434 w 446"/>
              <a:gd name="T79" fmla="*/ 569 h 1106"/>
              <a:gd name="T80" fmla="*/ 420 w 446"/>
              <a:gd name="T81" fmla="*/ 458 h 1106"/>
              <a:gd name="T82" fmla="*/ 404 w 446"/>
              <a:gd name="T83" fmla="*/ 419 h 1106"/>
              <a:gd name="T84" fmla="*/ 342 w 446"/>
              <a:gd name="T85" fmla="*/ 394 h 1106"/>
              <a:gd name="T86" fmla="*/ 385 w 446"/>
              <a:gd name="T87" fmla="*/ 358 h 1106"/>
              <a:gd name="T88" fmla="*/ 413 w 446"/>
              <a:gd name="T89" fmla="*/ 331 h 1106"/>
              <a:gd name="T90" fmla="*/ 418 w 446"/>
              <a:gd name="T91" fmla="*/ 321 h 1106"/>
              <a:gd name="T92" fmla="*/ 427 w 446"/>
              <a:gd name="T93" fmla="*/ 307 h 1106"/>
              <a:gd name="T94" fmla="*/ 398 w 446"/>
              <a:gd name="T95" fmla="*/ 300 h 1106"/>
              <a:gd name="T96" fmla="*/ 362 w 446"/>
              <a:gd name="T97" fmla="*/ 302 h 1106"/>
              <a:gd name="T98" fmla="*/ 330 w 446"/>
              <a:gd name="T99" fmla="*/ 322 h 1106"/>
              <a:gd name="T100" fmla="*/ 287 w 446"/>
              <a:gd name="T101" fmla="*/ 255 h 1106"/>
              <a:gd name="T102" fmla="*/ 282 w 446"/>
              <a:gd name="T103" fmla="*/ 227 h 1106"/>
              <a:gd name="T104" fmla="*/ 258 w 446"/>
              <a:gd name="T105" fmla="*/ 166 h 1106"/>
              <a:gd name="T106" fmla="*/ 290 w 446"/>
              <a:gd name="T107" fmla="*/ 155 h 1106"/>
              <a:gd name="T108" fmla="*/ 299 w 446"/>
              <a:gd name="T109" fmla="*/ 105 h 1106"/>
              <a:gd name="T110" fmla="*/ 290 w 446"/>
              <a:gd name="T111" fmla="*/ 81 h 1106"/>
              <a:gd name="T112" fmla="*/ 301 w 446"/>
              <a:gd name="T113" fmla="*/ 45 h 1106"/>
              <a:gd name="T114" fmla="*/ 296 w 446"/>
              <a:gd name="T115" fmla="*/ 18 h 1106"/>
              <a:gd name="T116" fmla="*/ 263 w 446"/>
              <a:gd name="T117" fmla="*/ 3 h 1106"/>
              <a:gd name="T118" fmla="*/ 221 w 446"/>
              <a:gd name="T119" fmla="*/ 6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6" h="1106">
                <a:moveTo>
                  <a:pt x="221" y="6"/>
                </a:moveTo>
                <a:lnTo>
                  <a:pt x="221" y="6"/>
                </a:lnTo>
                <a:lnTo>
                  <a:pt x="215" y="6"/>
                </a:lnTo>
                <a:lnTo>
                  <a:pt x="201" y="6"/>
                </a:lnTo>
                <a:lnTo>
                  <a:pt x="193" y="7"/>
                </a:lnTo>
                <a:lnTo>
                  <a:pt x="183" y="10"/>
                </a:lnTo>
                <a:lnTo>
                  <a:pt x="176" y="14"/>
                </a:lnTo>
                <a:lnTo>
                  <a:pt x="169" y="20"/>
                </a:lnTo>
                <a:lnTo>
                  <a:pt x="169" y="20"/>
                </a:lnTo>
                <a:lnTo>
                  <a:pt x="163" y="29"/>
                </a:lnTo>
                <a:lnTo>
                  <a:pt x="160" y="37"/>
                </a:lnTo>
                <a:lnTo>
                  <a:pt x="156" y="46"/>
                </a:lnTo>
                <a:lnTo>
                  <a:pt x="153" y="56"/>
                </a:lnTo>
                <a:lnTo>
                  <a:pt x="152" y="66"/>
                </a:lnTo>
                <a:lnTo>
                  <a:pt x="150" y="75"/>
                </a:lnTo>
                <a:lnTo>
                  <a:pt x="150" y="84"/>
                </a:lnTo>
                <a:lnTo>
                  <a:pt x="150" y="91"/>
                </a:lnTo>
                <a:lnTo>
                  <a:pt x="150" y="91"/>
                </a:lnTo>
                <a:lnTo>
                  <a:pt x="153" y="112"/>
                </a:lnTo>
                <a:lnTo>
                  <a:pt x="155" y="140"/>
                </a:lnTo>
                <a:lnTo>
                  <a:pt x="156" y="167"/>
                </a:lnTo>
                <a:lnTo>
                  <a:pt x="156" y="175"/>
                </a:lnTo>
                <a:lnTo>
                  <a:pt x="155" y="180"/>
                </a:lnTo>
                <a:lnTo>
                  <a:pt x="155" y="180"/>
                </a:lnTo>
                <a:lnTo>
                  <a:pt x="152" y="185"/>
                </a:lnTo>
                <a:lnTo>
                  <a:pt x="147" y="192"/>
                </a:lnTo>
                <a:lnTo>
                  <a:pt x="140" y="199"/>
                </a:lnTo>
                <a:lnTo>
                  <a:pt x="136" y="201"/>
                </a:lnTo>
                <a:lnTo>
                  <a:pt x="132" y="203"/>
                </a:lnTo>
                <a:lnTo>
                  <a:pt x="132" y="203"/>
                </a:lnTo>
                <a:lnTo>
                  <a:pt x="122" y="206"/>
                </a:lnTo>
                <a:lnTo>
                  <a:pt x="115" y="207"/>
                </a:lnTo>
                <a:lnTo>
                  <a:pt x="112" y="209"/>
                </a:lnTo>
                <a:lnTo>
                  <a:pt x="108" y="213"/>
                </a:lnTo>
                <a:lnTo>
                  <a:pt x="106" y="216"/>
                </a:lnTo>
                <a:lnTo>
                  <a:pt x="103" y="222"/>
                </a:lnTo>
                <a:lnTo>
                  <a:pt x="103" y="222"/>
                </a:lnTo>
                <a:lnTo>
                  <a:pt x="102" y="229"/>
                </a:lnTo>
                <a:lnTo>
                  <a:pt x="101" y="235"/>
                </a:lnTo>
                <a:lnTo>
                  <a:pt x="101" y="248"/>
                </a:lnTo>
                <a:lnTo>
                  <a:pt x="102" y="256"/>
                </a:lnTo>
                <a:lnTo>
                  <a:pt x="103" y="260"/>
                </a:lnTo>
                <a:lnTo>
                  <a:pt x="108" y="283"/>
                </a:lnTo>
                <a:lnTo>
                  <a:pt x="33" y="358"/>
                </a:lnTo>
                <a:lnTo>
                  <a:pt x="33" y="358"/>
                </a:lnTo>
                <a:lnTo>
                  <a:pt x="29" y="438"/>
                </a:lnTo>
                <a:lnTo>
                  <a:pt x="28" y="495"/>
                </a:lnTo>
                <a:lnTo>
                  <a:pt x="28" y="513"/>
                </a:lnTo>
                <a:lnTo>
                  <a:pt x="28" y="523"/>
                </a:lnTo>
                <a:lnTo>
                  <a:pt x="28" y="523"/>
                </a:lnTo>
                <a:lnTo>
                  <a:pt x="33" y="536"/>
                </a:lnTo>
                <a:lnTo>
                  <a:pt x="44" y="556"/>
                </a:lnTo>
                <a:lnTo>
                  <a:pt x="53" y="577"/>
                </a:lnTo>
                <a:lnTo>
                  <a:pt x="58" y="584"/>
                </a:lnTo>
                <a:lnTo>
                  <a:pt x="61" y="588"/>
                </a:lnTo>
                <a:lnTo>
                  <a:pt x="61" y="588"/>
                </a:lnTo>
                <a:lnTo>
                  <a:pt x="64" y="591"/>
                </a:lnTo>
                <a:lnTo>
                  <a:pt x="64" y="593"/>
                </a:lnTo>
                <a:lnTo>
                  <a:pt x="64" y="597"/>
                </a:lnTo>
                <a:lnTo>
                  <a:pt x="64" y="598"/>
                </a:lnTo>
                <a:lnTo>
                  <a:pt x="65" y="598"/>
                </a:lnTo>
                <a:lnTo>
                  <a:pt x="71" y="598"/>
                </a:lnTo>
                <a:lnTo>
                  <a:pt x="71" y="598"/>
                </a:lnTo>
                <a:lnTo>
                  <a:pt x="81" y="597"/>
                </a:lnTo>
                <a:lnTo>
                  <a:pt x="91" y="598"/>
                </a:lnTo>
                <a:lnTo>
                  <a:pt x="96" y="599"/>
                </a:lnTo>
                <a:lnTo>
                  <a:pt x="98" y="598"/>
                </a:lnTo>
                <a:lnTo>
                  <a:pt x="99" y="598"/>
                </a:lnTo>
                <a:lnTo>
                  <a:pt x="99" y="720"/>
                </a:lnTo>
                <a:lnTo>
                  <a:pt x="179" y="734"/>
                </a:lnTo>
                <a:lnTo>
                  <a:pt x="174" y="800"/>
                </a:lnTo>
                <a:lnTo>
                  <a:pt x="174" y="800"/>
                </a:lnTo>
                <a:lnTo>
                  <a:pt x="161" y="812"/>
                </a:lnTo>
                <a:lnTo>
                  <a:pt x="133" y="839"/>
                </a:lnTo>
                <a:lnTo>
                  <a:pt x="116" y="854"/>
                </a:lnTo>
                <a:lnTo>
                  <a:pt x="101" y="870"/>
                </a:lnTo>
                <a:lnTo>
                  <a:pt x="88" y="885"/>
                </a:lnTo>
                <a:lnTo>
                  <a:pt x="80" y="898"/>
                </a:lnTo>
                <a:lnTo>
                  <a:pt x="80" y="898"/>
                </a:lnTo>
                <a:lnTo>
                  <a:pt x="68" y="918"/>
                </a:lnTo>
                <a:lnTo>
                  <a:pt x="60" y="932"/>
                </a:lnTo>
                <a:lnTo>
                  <a:pt x="54" y="941"/>
                </a:lnTo>
                <a:lnTo>
                  <a:pt x="52" y="945"/>
                </a:lnTo>
                <a:lnTo>
                  <a:pt x="52" y="945"/>
                </a:lnTo>
                <a:lnTo>
                  <a:pt x="45" y="963"/>
                </a:lnTo>
                <a:lnTo>
                  <a:pt x="38" y="978"/>
                </a:lnTo>
                <a:lnTo>
                  <a:pt x="38" y="978"/>
                </a:lnTo>
                <a:lnTo>
                  <a:pt x="33" y="979"/>
                </a:lnTo>
                <a:lnTo>
                  <a:pt x="22" y="984"/>
                </a:lnTo>
                <a:lnTo>
                  <a:pt x="11" y="990"/>
                </a:lnTo>
                <a:lnTo>
                  <a:pt x="7" y="993"/>
                </a:lnTo>
                <a:lnTo>
                  <a:pt x="5" y="997"/>
                </a:lnTo>
                <a:lnTo>
                  <a:pt x="5" y="997"/>
                </a:lnTo>
                <a:lnTo>
                  <a:pt x="1" y="1010"/>
                </a:lnTo>
                <a:lnTo>
                  <a:pt x="0" y="1017"/>
                </a:lnTo>
                <a:lnTo>
                  <a:pt x="0" y="1025"/>
                </a:lnTo>
                <a:lnTo>
                  <a:pt x="0" y="1025"/>
                </a:lnTo>
                <a:lnTo>
                  <a:pt x="1" y="1030"/>
                </a:lnTo>
                <a:lnTo>
                  <a:pt x="5" y="1036"/>
                </a:lnTo>
                <a:lnTo>
                  <a:pt x="13" y="1046"/>
                </a:lnTo>
                <a:lnTo>
                  <a:pt x="21" y="1058"/>
                </a:lnTo>
                <a:lnTo>
                  <a:pt x="28" y="1067"/>
                </a:lnTo>
                <a:lnTo>
                  <a:pt x="28" y="1067"/>
                </a:lnTo>
                <a:lnTo>
                  <a:pt x="33" y="1072"/>
                </a:lnTo>
                <a:lnTo>
                  <a:pt x="40" y="1079"/>
                </a:lnTo>
                <a:lnTo>
                  <a:pt x="48" y="1086"/>
                </a:lnTo>
                <a:lnTo>
                  <a:pt x="58" y="1093"/>
                </a:lnTo>
                <a:lnTo>
                  <a:pt x="68" y="1099"/>
                </a:lnTo>
                <a:lnTo>
                  <a:pt x="76" y="1104"/>
                </a:lnTo>
                <a:lnTo>
                  <a:pt x="85" y="1105"/>
                </a:lnTo>
                <a:lnTo>
                  <a:pt x="87" y="1106"/>
                </a:lnTo>
                <a:lnTo>
                  <a:pt x="89" y="1105"/>
                </a:lnTo>
                <a:lnTo>
                  <a:pt x="89" y="1105"/>
                </a:lnTo>
                <a:lnTo>
                  <a:pt x="91" y="1104"/>
                </a:lnTo>
                <a:lnTo>
                  <a:pt x="92" y="1101"/>
                </a:lnTo>
                <a:lnTo>
                  <a:pt x="94" y="1096"/>
                </a:lnTo>
                <a:lnTo>
                  <a:pt x="94" y="1089"/>
                </a:lnTo>
                <a:lnTo>
                  <a:pt x="93" y="1080"/>
                </a:lnTo>
                <a:lnTo>
                  <a:pt x="92" y="1065"/>
                </a:lnTo>
                <a:lnTo>
                  <a:pt x="89" y="1053"/>
                </a:lnTo>
                <a:lnTo>
                  <a:pt x="89" y="1053"/>
                </a:lnTo>
                <a:lnTo>
                  <a:pt x="89" y="1043"/>
                </a:lnTo>
                <a:lnTo>
                  <a:pt x="92" y="1029"/>
                </a:lnTo>
                <a:lnTo>
                  <a:pt x="94" y="1011"/>
                </a:lnTo>
                <a:lnTo>
                  <a:pt x="94" y="1011"/>
                </a:lnTo>
                <a:lnTo>
                  <a:pt x="120" y="974"/>
                </a:lnTo>
                <a:lnTo>
                  <a:pt x="139" y="944"/>
                </a:lnTo>
                <a:lnTo>
                  <a:pt x="146" y="931"/>
                </a:lnTo>
                <a:lnTo>
                  <a:pt x="150" y="922"/>
                </a:lnTo>
                <a:lnTo>
                  <a:pt x="150" y="922"/>
                </a:lnTo>
                <a:lnTo>
                  <a:pt x="155" y="912"/>
                </a:lnTo>
                <a:lnTo>
                  <a:pt x="163" y="902"/>
                </a:lnTo>
                <a:lnTo>
                  <a:pt x="174" y="889"/>
                </a:lnTo>
                <a:lnTo>
                  <a:pt x="186" y="877"/>
                </a:lnTo>
                <a:lnTo>
                  <a:pt x="207" y="856"/>
                </a:lnTo>
                <a:lnTo>
                  <a:pt x="216" y="847"/>
                </a:lnTo>
                <a:lnTo>
                  <a:pt x="211" y="1006"/>
                </a:lnTo>
                <a:lnTo>
                  <a:pt x="211" y="1006"/>
                </a:lnTo>
                <a:lnTo>
                  <a:pt x="220" y="1009"/>
                </a:lnTo>
                <a:lnTo>
                  <a:pt x="224" y="1010"/>
                </a:lnTo>
                <a:lnTo>
                  <a:pt x="225" y="1011"/>
                </a:lnTo>
                <a:lnTo>
                  <a:pt x="225" y="1011"/>
                </a:lnTo>
                <a:lnTo>
                  <a:pt x="225" y="1011"/>
                </a:lnTo>
                <a:lnTo>
                  <a:pt x="225" y="1012"/>
                </a:lnTo>
                <a:lnTo>
                  <a:pt x="224" y="1016"/>
                </a:lnTo>
                <a:lnTo>
                  <a:pt x="225" y="1025"/>
                </a:lnTo>
                <a:lnTo>
                  <a:pt x="227" y="1035"/>
                </a:lnTo>
                <a:lnTo>
                  <a:pt x="225" y="1038"/>
                </a:lnTo>
                <a:lnTo>
                  <a:pt x="225" y="1039"/>
                </a:lnTo>
                <a:lnTo>
                  <a:pt x="225" y="1039"/>
                </a:lnTo>
                <a:lnTo>
                  <a:pt x="222" y="1039"/>
                </a:lnTo>
                <a:lnTo>
                  <a:pt x="217" y="1040"/>
                </a:lnTo>
                <a:lnTo>
                  <a:pt x="215" y="1042"/>
                </a:lnTo>
                <a:lnTo>
                  <a:pt x="213" y="1043"/>
                </a:lnTo>
                <a:lnTo>
                  <a:pt x="211" y="1045"/>
                </a:lnTo>
                <a:lnTo>
                  <a:pt x="211" y="1049"/>
                </a:lnTo>
                <a:lnTo>
                  <a:pt x="211" y="1049"/>
                </a:lnTo>
                <a:lnTo>
                  <a:pt x="211" y="1053"/>
                </a:lnTo>
                <a:lnTo>
                  <a:pt x="210" y="1060"/>
                </a:lnTo>
                <a:lnTo>
                  <a:pt x="208" y="1077"/>
                </a:lnTo>
                <a:lnTo>
                  <a:pt x="206" y="1092"/>
                </a:lnTo>
                <a:lnTo>
                  <a:pt x="206" y="1098"/>
                </a:lnTo>
                <a:lnTo>
                  <a:pt x="207" y="1100"/>
                </a:lnTo>
                <a:lnTo>
                  <a:pt x="207" y="1100"/>
                </a:lnTo>
                <a:lnTo>
                  <a:pt x="214" y="1103"/>
                </a:lnTo>
                <a:lnTo>
                  <a:pt x="228" y="1105"/>
                </a:lnTo>
                <a:lnTo>
                  <a:pt x="245" y="1106"/>
                </a:lnTo>
                <a:lnTo>
                  <a:pt x="256" y="1106"/>
                </a:lnTo>
                <a:lnTo>
                  <a:pt x="268" y="1105"/>
                </a:lnTo>
                <a:lnTo>
                  <a:pt x="268" y="1105"/>
                </a:lnTo>
                <a:lnTo>
                  <a:pt x="281" y="1104"/>
                </a:lnTo>
                <a:lnTo>
                  <a:pt x="295" y="1103"/>
                </a:lnTo>
                <a:lnTo>
                  <a:pt x="325" y="1101"/>
                </a:lnTo>
                <a:lnTo>
                  <a:pt x="339" y="1100"/>
                </a:lnTo>
                <a:lnTo>
                  <a:pt x="351" y="1099"/>
                </a:lnTo>
                <a:lnTo>
                  <a:pt x="355" y="1098"/>
                </a:lnTo>
                <a:lnTo>
                  <a:pt x="358" y="1096"/>
                </a:lnTo>
                <a:lnTo>
                  <a:pt x="360" y="1093"/>
                </a:lnTo>
                <a:lnTo>
                  <a:pt x="362" y="1091"/>
                </a:lnTo>
                <a:lnTo>
                  <a:pt x="362" y="1091"/>
                </a:lnTo>
                <a:lnTo>
                  <a:pt x="362" y="1086"/>
                </a:lnTo>
                <a:lnTo>
                  <a:pt x="359" y="1082"/>
                </a:lnTo>
                <a:lnTo>
                  <a:pt x="356" y="1078"/>
                </a:lnTo>
                <a:lnTo>
                  <a:pt x="352" y="1074"/>
                </a:lnTo>
                <a:lnTo>
                  <a:pt x="343" y="1070"/>
                </a:lnTo>
                <a:lnTo>
                  <a:pt x="333" y="1063"/>
                </a:lnTo>
                <a:lnTo>
                  <a:pt x="333" y="1063"/>
                </a:lnTo>
                <a:lnTo>
                  <a:pt x="326" y="1056"/>
                </a:lnTo>
                <a:lnTo>
                  <a:pt x="323" y="1051"/>
                </a:lnTo>
                <a:lnTo>
                  <a:pt x="317" y="1046"/>
                </a:lnTo>
                <a:lnTo>
                  <a:pt x="305" y="1039"/>
                </a:lnTo>
                <a:lnTo>
                  <a:pt x="305" y="1039"/>
                </a:lnTo>
                <a:lnTo>
                  <a:pt x="284" y="1028"/>
                </a:lnTo>
                <a:lnTo>
                  <a:pt x="278" y="1024"/>
                </a:lnTo>
                <a:lnTo>
                  <a:pt x="277" y="1023"/>
                </a:lnTo>
                <a:lnTo>
                  <a:pt x="277" y="1020"/>
                </a:lnTo>
                <a:lnTo>
                  <a:pt x="277" y="1020"/>
                </a:lnTo>
                <a:lnTo>
                  <a:pt x="276" y="1011"/>
                </a:lnTo>
                <a:lnTo>
                  <a:pt x="276" y="1008"/>
                </a:lnTo>
                <a:lnTo>
                  <a:pt x="276" y="1006"/>
                </a:lnTo>
                <a:lnTo>
                  <a:pt x="277" y="1006"/>
                </a:lnTo>
                <a:lnTo>
                  <a:pt x="277" y="1006"/>
                </a:lnTo>
                <a:lnTo>
                  <a:pt x="281" y="1005"/>
                </a:lnTo>
                <a:lnTo>
                  <a:pt x="283" y="1004"/>
                </a:lnTo>
                <a:lnTo>
                  <a:pt x="287" y="1002"/>
                </a:lnTo>
                <a:lnTo>
                  <a:pt x="287" y="1002"/>
                </a:lnTo>
                <a:lnTo>
                  <a:pt x="292" y="918"/>
                </a:lnTo>
                <a:lnTo>
                  <a:pt x="296" y="856"/>
                </a:lnTo>
                <a:lnTo>
                  <a:pt x="296" y="833"/>
                </a:lnTo>
                <a:lnTo>
                  <a:pt x="296" y="819"/>
                </a:lnTo>
                <a:lnTo>
                  <a:pt x="296" y="819"/>
                </a:lnTo>
                <a:lnTo>
                  <a:pt x="296" y="807"/>
                </a:lnTo>
                <a:lnTo>
                  <a:pt x="298" y="789"/>
                </a:lnTo>
                <a:lnTo>
                  <a:pt x="306" y="741"/>
                </a:lnTo>
                <a:lnTo>
                  <a:pt x="315" y="693"/>
                </a:lnTo>
                <a:lnTo>
                  <a:pt x="318" y="673"/>
                </a:lnTo>
                <a:lnTo>
                  <a:pt x="319" y="659"/>
                </a:lnTo>
                <a:lnTo>
                  <a:pt x="319" y="659"/>
                </a:lnTo>
                <a:lnTo>
                  <a:pt x="321" y="641"/>
                </a:lnTo>
                <a:lnTo>
                  <a:pt x="322" y="632"/>
                </a:lnTo>
                <a:lnTo>
                  <a:pt x="324" y="627"/>
                </a:lnTo>
                <a:lnTo>
                  <a:pt x="324" y="626"/>
                </a:lnTo>
                <a:lnTo>
                  <a:pt x="324" y="626"/>
                </a:lnTo>
                <a:lnTo>
                  <a:pt x="341" y="624"/>
                </a:lnTo>
                <a:lnTo>
                  <a:pt x="378" y="618"/>
                </a:lnTo>
                <a:lnTo>
                  <a:pt x="398" y="614"/>
                </a:lnTo>
                <a:lnTo>
                  <a:pt x="417" y="611"/>
                </a:lnTo>
                <a:lnTo>
                  <a:pt x="430" y="606"/>
                </a:lnTo>
                <a:lnTo>
                  <a:pt x="434" y="605"/>
                </a:lnTo>
                <a:lnTo>
                  <a:pt x="437" y="603"/>
                </a:lnTo>
                <a:lnTo>
                  <a:pt x="437" y="603"/>
                </a:lnTo>
                <a:lnTo>
                  <a:pt x="441" y="596"/>
                </a:lnTo>
                <a:lnTo>
                  <a:pt x="445" y="592"/>
                </a:lnTo>
                <a:lnTo>
                  <a:pt x="446" y="590"/>
                </a:lnTo>
                <a:lnTo>
                  <a:pt x="446" y="588"/>
                </a:lnTo>
                <a:lnTo>
                  <a:pt x="446" y="588"/>
                </a:lnTo>
                <a:lnTo>
                  <a:pt x="446" y="588"/>
                </a:lnTo>
                <a:lnTo>
                  <a:pt x="444" y="585"/>
                </a:lnTo>
                <a:lnTo>
                  <a:pt x="439" y="578"/>
                </a:lnTo>
                <a:lnTo>
                  <a:pt x="434" y="569"/>
                </a:lnTo>
                <a:lnTo>
                  <a:pt x="432" y="560"/>
                </a:lnTo>
                <a:lnTo>
                  <a:pt x="432" y="560"/>
                </a:lnTo>
                <a:lnTo>
                  <a:pt x="430" y="540"/>
                </a:lnTo>
                <a:lnTo>
                  <a:pt x="426" y="505"/>
                </a:lnTo>
                <a:lnTo>
                  <a:pt x="422" y="470"/>
                </a:lnTo>
                <a:lnTo>
                  <a:pt x="420" y="458"/>
                </a:lnTo>
                <a:lnTo>
                  <a:pt x="418" y="452"/>
                </a:lnTo>
                <a:lnTo>
                  <a:pt x="418" y="452"/>
                </a:lnTo>
                <a:lnTo>
                  <a:pt x="413" y="445"/>
                </a:lnTo>
                <a:lnTo>
                  <a:pt x="410" y="434"/>
                </a:lnTo>
                <a:lnTo>
                  <a:pt x="404" y="419"/>
                </a:lnTo>
                <a:lnTo>
                  <a:pt x="404" y="419"/>
                </a:lnTo>
                <a:lnTo>
                  <a:pt x="379" y="415"/>
                </a:lnTo>
                <a:lnTo>
                  <a:pt x="352" y="410"/>
                </a:lnTo>
                <a:lnTo>
                  <a:pt x="352" y="410"/>
                </a:lnTo>
                <a:lnTo>
                  <a:pt x="350" y="409"/>
                </a:lnTo>
                <a:lnTo>
                  <a:pt x="348" y="404"/>
                </a:lnTo>
                <a:lnTo>
                  <a:pt x="342" y="394"/>
                </a:lnTo>
                <a:lnTo>
                  <a:pt x="333" y="377"/>
                </a:lnTo>
                <a:lnTo>
                  <a:pt x="352" y="363"/>
                </a:lnTo>
                <a:lnTo>
                  <a:pt x="352" y="363"/>
                </a:lnTo>
                <a:lnTo>
                  <a:pt x="365" y="362"/>
                </a:lnTo>
                <a:lnTo>
                  <a:pt x="385" y="358"/>
                </a:lnTo>
                <a:lnTo>
                  <a:pt x="385" y="358"/>
                </a:lnTo>
                <a:lnTo>
                  <a:pt x="389" y="357"/>
                </a:lnTo>
                <a:lnTo>
                  <a:pt x="392" y="354"/>
                </a:lnTo>
                <a:lnTo>
                  <a:pt x="398" y="345"/>
                </a:lnTo>
                <a:lnTo>
                  <a:pt x="404" y="335"/>
                </a:lnTo>
                <a:lnTo>
                  <a:pt x="404" y="335"/>
                </a:lnTo>
                <a:lnTo>
                  <a:pt x="413" y="331"/>
                </a:lnTo>
                <a:lnTo>
                  <a:pt x="420" y="328"/>
                </a:lnTo>
                <a:lnTo>
                  <a:pt x="423" y="327"/>
                </a:lnTo>
                <a:lnTo>
                  <a:pt x="423" y="326"/>
                </a:lnTo>
                <a:lnTo>
                  <a:pt x="423" y="326"/>
                </a:lnTo>
                <a:lnTo>
                  <a:pt x="420" y="322"/>
                </a:lnTo>
                <a:lnTo>
                  <a:pt x="418" y="321"/>
                </a:lnTo>
                <a:lnTo>
                  <a:pt x="418" y="321"/>
                </a:lnTo>
                <a:lnTo>
                  <a:pt x="425" y="315"/>
                </a:lnTo>
                <a:lnTo>
                  <a:pt x="429" y="311"/>
                </a:lnTo>
                <a:lnTo>
                  <a:pt x="429" y="309"/>
                </a:lnTo>
                <a:lnTo>
                  <a:pt x="427" y="307"/>
                </a:lnTo>
                <a:lnTo>
                  <a:pt x="427" y="307"/>
                </a:lnTo>
                <a:lnTo>
                  <a:pt x="423" y="304"/>
                </a:lnTo>
                <a:lnTo>
                  <a:pt x="418" y="303"/>
                </a:lnTo>
                <a:lnTo>
                  <a:pt x="412" y="303"/>
                </a:lnTo>
                <a:lnTo>
                  <a:pt x="404" y="302"/>
                </a:lnTo>
                <a:lnTo>
                  <a:pt x="404" y="302"/>
                </a:lnTo>
                <a:lnTo>
                  <a:pt x="398" y="300"/>
                </a:lnTo>
                <a:lnTo>
                  <a:pt x="393" y="297"/>
                </a:lnTo>
                <a:lnTo>
                  <a:pt x="387" y="296"/>
                </a:lnTo>
                <a:lnTo>
                  <a:pt x="376" y="297"/>
                </a:lnTo>
                <a:lnTo>
                  <a:pt x="376" y="297"/>
                </a:lnTo>
                <a:lnTo>
                  <a:pt x="369" y="300"/>
                </a:lnTo>
                <a:lnTo>
                  <a:pt x="362" y="302"/>
                </a:lnTo>
                <a:lnTo>
                  <a:pt x="356" y="306"/>
                </a:lnTo>
                <a:lnTo>
                  <a:pt x="351" y="309"/>
                </a:lnTo>
                <a:lnTo>
                  <a:pt x="344" y="316"/>
                </a:lnTo>
                <a:lnTo>
                  <a:pt x="338" y="321"/>
                </a:lnTo>
                <a:lnTo>
                  <a:pt x="338" y="321"/>
                </a:lnTo>
                <a:lnTo>
                  <a:pt x="330" y="322"/>
                </a:lnTo>
                <a:lnTo>
                  <a:pt x="317" y="322"/>
                </a:lnTo>
                <a:lnTo>
                  <a:pt x="301" y="321"/>
                </a:lnTo>
                <a:lnTo>
                  <a:pt x="301" y="321"/>
                </a:lnTo>
                <a:lnTo>
                  <a:pt x="294" y="295"/>
                </a:lnTo>
                <a:lnTo>
                  <a:pt x="289" y="273"/>
                </a:lnTo>
                <a:lnTo>
                  <a:pt x="287" y="255"/>
                </a:lnTo>
                <a:lnTo>
                  <a:pt x="287" y="255"/>
                </a:lnTo>
                <a:lnTo>
                  <a:pt x="287" y="246"/>
                </a:lnTo>
                <a:lnTo>
                  <a:pt x="287" y="240"/>
                </a:lnTo>
                <a:lnTo>
                  <a:pt x="285" y="235"/>
                </a:lnTo>
                <a:lnTo>
                  <a:pt x="282" y="227"/>
                </a:lnTo>
                <a:lnTo>
                  <a:pt x="282" y="227"/>
                </a:lnTo>
                <a:lnTo>
                  <a:pt x="277" y="219"/>
                </a:lnTo>
                <a:lnTo>
                  <a:pt x="272" y="213"/>
                </a:lnTo>
                <a:lnTo>
                  <a:pt x="268" y="208"/>
                </a:lnTo>
                <a:lnTo>
                  <a:pt x="268" y="208"/>
                </a:lnTo>
                <a:lnTo>
                  <a:pt x="254" y="185"/>
                </a:lnTo>
                <a:lnTo>
                  <a:pt x="258" y="166"/>
                </a:lnTo>
                <a:lnTo>
                  <a:pt x="258" y="166"/>
                </a:lnTo>
                <a:lnTo>
                  <a:pt x="263" y="165"/>
                </a:lnTo>
                <a:lnTo>
                  <a:pt x="275" y="162"/>
                </a:lnTo>
                <a:lnTo>
                  <a:pt x="281" y="161"/>
                </a:lnTo>
                <a:lnTo>
                  <a:pt x="287" y="159"/>
                </a:lnTo>
                <a:lnTo>
                  <a:pt x="290" y="155"/>
                </a:lnTo>
                <a:lnTo>
                  <a:pt x="291" y="154"/>
                </a:lnTo>
                <a:lnTo>
                  <a:pt x="291" y="152"/>
                </a:lnTo>
                <a:lnTo>
                  <a:pt x="291" y="124"/>
                </a:lnTo>
                <a:lnTo>
                  <a:pt x="296" y="110"/>
                </a:lnTo>
                <a:lnTo>
                  <a:pt x="296" y="110"/>
                </a:lnTo>
                <a:lnTo>
                  <a:pt x="299" y="105"/>
                </a:lnTo>
                <a:lnTo>
                  <a:pt x="302" y="100"/>
                </a:lnTo>
                <a:lnTo>
                  <a:pt x="302" y="98"/>
                </a:lnTo>
                <a:lnTo>
                  <a:pt x="301" y="95"/>
                </a:lnTo>
                <a:lnTo>
                  <a:pt x="301" y="95"/>
                </a:lnTo>
                <a:lnTo>
                  <a:pt x="296" y="88"/>
                </a:lnTo>
                <a:lnTo>
                  <a:pt x="290" y="81"/>
                </a:lnTo>
                <a:lnTo>
                  <a:pt x="282" y="72"/>
                </a:lnTo>
                <a:lnTo>
                  <a:pt x="291" y="53"/>
                </a:lnTo>
                <a:lnTo>
                  <a:pt x="291" y="53"/>
                </a:lnTo>
                <a:lnTo>
                  <a:pt x="294" y="52"/>
                </a:lnTo>
                <a:lnTo>
                  <a:pt x="298" y="48"/>
                </a:lnTo>
                <a:lnTo>
                  <a:pt x="301" y="45"/>
                </a:lnTo>
                <a:lnTo>
                  <a:pt x="302" y="43"/>
                </a:lnTo>
                <a:lnTo>
                  <a:pt x="302" y="39"/>
                </a:lnTo>
                <a:lnTo>
                  <a:pt x="301" y="34"/>
                </a:lnTo>
                <a:lnTo>
                  <a:pt x="301" y="34"/>
                </a:lnTo>
                <a:lnTo>
                  <a:pt x="298" y="26"/>
                </a:lnTo>
                <a:lnTo>
                  <a:pt x="296" y="18"/>
                </a:lnTo>
                <a:lnTo>
                  <a:pt x="294" y="16"/>
                </a:lnTo>
                <a:lnTo>
                  <a:pt x="290" y="12"/>
                </a:lnTo>
                <a:lnTo>
                  <a:pt x="284" y="9"/>
                </a:lnTo>
                <a:lnTo>
                  <a:pt x="277" y="6"/>
                </a:lnTo>
                <a:lnTo>
                  <a:pt x="277" y="6"/>
                </a:lnTo>
                <a:lnTo>
                  <a:pt x="263" y="3"/>
                </a:lnTo>
                <a:lnTo>
                  <a:pt x="255" y="0"/>
                </a:lnTo>
                <a:lnTo>
                  <a:pt x="250" y="0"/>
                </a:lnTo>
                <a:lnTo>
                  <a:pt x="244" y="2"/>
                </a:lnTo>
                <a:lnTo>
                  <a:pt x="244" y="2"/>
                </a:lnTo>
                <a:lnTo>
                  <a:pt x="229" y="5"/>
                </a:lnTo>
                <a:lnTo>
                  <a:pt x="221" y="6"/>
                </a:lnTo>
                <a:lnTo>
                  <a:pt x="221" y="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759082EE-97B1-482E-9203-BD608038E5F6}"/>
              </a:ext>
            </a:extLst>
          </p:cNvPr>
          <p:cNvSpPr>
            <a:spLocks/>
          </p:cNvSpPr>
          <p:nvPr/>
        </p:nvSpPr>
        <p:spPr bwMode="auto">
          <a:xfrm>
            <a:off x="6466027" y="855406"/>
            <a:ext cx="568954" cy="1611165"/>
          </a:xfrm>
          <a:custGeom>
            <a:avLst/>
            <a:gdLst>
              <a:gd name="T0" fmla="*/ 105 w 327"/>
              <a:gd name="T1" fmla="*/ 156 h 926"/>
              <a:gd name="T2" fmla="*/ 100 w 327"/>
              <a:gd name="T3" fmla="*/ 181 h 926"/>
              <a:gd name="T4" fmla="*/ 97 w 327"/>
              <a:gd name="T5" fmla="*/ 198 h 926"/>
              <a:gd name="T6" fmla="*/ 89 w 327"/>
              <a:gd name="T7" fmla="*/ 222 h 926"/>
              <a:gd name="T8" fmla="*/ 92 w 327"/>
              <a:gd name="T9" fmla="*/ 269 h 926"/>
              <a:gd name="T10" fmla="*/ 98 w 327"/>
              <a:gd name="T11" fmla="*/ 409 h 926"/>
              <a:gd name="T12" fmla="*/ 99 w 327"/>
              <a:gd name="T13" fmla="*/ 513 h 926"/>
              <a:gd name="T14" fmla="*/ 102 w 327"/>
              <a:gd name="T15" fmla="*/ 617 h 926"/>
              <a:gd name="T16" fmla="*/ 84 w 327"/>
              <a:gd name="T17" fmla="*/ 693 h 926"/>
              <a:gd name="T18" fmla="*/ 44 w 327"/>
              <a:gd name="T19" fmla="*/ 742 h 926"/>
              <a:gd name="T20" fmla="*/ 17 w 327"/>
              <a:gd name="T21" fmla="*/ 773 h 926"/>
              <a:gd name="T22" fmla="*/ 17 w 327"/>
              <a:gd name="T23" fmla="*/ 783 h 926"/>
              <a:gd name="T24" fmla="*/ 5 w 327"/>
              <a:gd name="T25" fmla="*/ 797 h 926"/>
              <a:gd name="T26" fmla="*/ 9 w 327"/>
              <a:gd name="T27" fmla="*/ 835 h 926"/>
              <a:gd name="T28" fmla="*/ 33 w 327"/>
              <a:gd name="T29" fmla="*/ 882 h 926"/>
              <a:gd name="T30" fmla="*/ 78 w 327"/>
              <a:gd name="T31" fmla="*/ 914 h 926"/>
              <a:gd name="T32" fmla="*/ 92 w 327"/>
              <a:gd name="T33" fmla="*/ 912 h 926"/>
              <a:gd name="T34" fmla="*/ 86 w 327"/>
              <a:gd name="T35" fmla="*/ 879 h 926"/>
              <a:gd name="T36" fmla="*/ 74 w 327"/>
              <a:gd name="T37" fmla="*/ 807 h 926"/>
              <a:gd name="T38" fmla="*/ 163 w 327"/>
              <a:gd name="T39" fmla="*/ 787 h 926"/>
              <a:gd name="T40" fmla="*/ 177 w 327"/>
              <a:gd name="T41" fmla="*/ 885 h 926"/>
              <a:gd name="T42" fmla="*/ 187 w 327"/>
              <a:gd name="T43" fmla="*/ 923 h 926"/>
              <a:gd name="T44" fmla="*/ 286 w 327"/>
              <a:gd name="T45" fmla="*/ 926 h 926"/>
              <a:gd name="T46" fmla="*/ 324 w 327"/>
              <a:gd name="T47" fmla="*/ 913 h 926"/>
              <a:gd name="T48" fmla="*/ 323 w 327"/>
              <a:gd name="T49" fmla="*/ 899 h 926"/>
              <a:gd name="T50" fmla="*/ 275 w 327"/>
              <a:gd name="T51" fmla="*/ 881 h 926"/>
              <a:gd name="T52" fmla="*/ 286 w 327"/>
              <a:gd name="T53" fmla="*/ 872 h 926"/>
              <a:gd name="T54" fmla="*/ 266 w 327"/>
              <a:gd name="T55" fmla="*/ 780 h 926"/>
              <a:gd name="T56" fmla="*/ 266 w 327"/>
              <a:gd name="T57" fmla="*/ 575 h 926"/>
              <a:gd name="T58" fmla="*/ 259 w 327"/>
              <a:gd name="T59" fmla="*/ 500 h 926"/>
              <a:gd name="T60" fmla="*/ 255 w 327"/>
              <a:gd name="T61" fmla="*/ 480 h 926"/>
              <a:gd name="T62" fmla="*/ 245 w 327"/>
              <a:gd name="T63" fmla="*/ 436 h 926"/>
              <a:gd name="T64" fmla="*/ 246 w 327"/>
              <a:gd name="T65" fmla="*/ 314 h 926"/>
              <a:gd name="T66" fmla="*/ 232 w 327"/>
              <a:gd name="T67" fmla="*/ 243 h 926"/>
              <a:gd name="T68" fmla="*/ 212 w 327"/>
              <a:gd name="T69" fmla="*/ 174 h 926"/>
              <a:gd name="T70" fmla="*/ 239 w 327"/>
              <a:gd name="T71" fmla="*/ 170 h 926"/>
              <a:gd name="T72" fmla="*/ 239 w 327"/>
              <a:gd name="T73" fmla="*/ 137 h 926"/>
              <a:gd name="T74" fmla="*/ 246 w 327"/>
              <a:gd name="T75" fmla="*/ 126 h 926"/>
              <a:gd name="T76" fmla="*/ 245 w 327"/>
              <a:gd name="T77" fmla="*/ 110 h 926"/>
              <a:gd name="T78" fmla="*/ 272 w 327"/>
              <a:gd name="T79" fmla="*/ 58 h 926"/>
              <a:gd name="T80" fmla="*/ 292 w 327"/>
              <a:gd name="T81" fmla="*/ 45 h 926"/>
              <a:gd name="T82" fmla="*/ 279 w 327"/>
              <a:gd name="T83" fmla="*/ 35 h 926"/>
              <a:gd name="T84" fmla="*/ 220 w 327"/>
              <a:gd name="T85" fmla="*/ 18 h 926"/>
              <a:gd name="T86" fmla="*/ 188 w 327"/>
              <a:gd name="T87" fmla="*/ 0 h 926"/>
              <a:gd name="T88" fmla="*/ 136 w 327"/>
              <a:gd name="T89" fmla="*/ 10 h 926"/>
              <a:gd name="T90" fmla="*/ 100 w 327"/>
              <a:gd name="T91" fmla="*/ 33 h 926"/>
              <a:gd name="T92" fmla="*/ 83 w 327"/>
              <a:gd name="T93" fmla="*/ 87 h 926"/>
              <a:gd name="T94" fmla="*/ 90 w 327"/>
              <a:gd name="T95" fmla="*/ 110 h 926"/>
              <a:gd name="T96" fmla="*/ 92 w 327"/>
              <a:gd name="T97" fmla="*/ 123 h 926"/>
              <a:gd name="T98" fmla="*/ 82 w 327"/>
              <a:gd name="T99" fmla="*/ 133 h 926"/>
              <a:gd name="T100" fmla="*/ 109 w 327"/>
              <a:gd name="T101" fmla="*/ 130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7" h="926">
                <a:moveTo>
                  <a:pt x="109" y="130"/>
                </a:moveTo>
                <a:lnTo>
                  <a:pt x="109" y="130"/>
                </a:lnTo>
                <a:lnTo>
                  <a:pt x="108" y="133"/>
                </a:lnTo>
                <a:lnTo>
                  <a:pt x="106" y="143"/>
                </a:lnTo>
                <a:lnTo>
                  <a:pt x="105" y="156"/>
                </a:lnTo>
                <a:lnTo>
                  <a:pt x="102" y="168"/>
                </a:lnTo>
                <a:lnTo>
                  <a:pt x="102" y="168"/>
                </a:lnTo>
                <a:lnTo>
                  <a:pt x="100" y="171"/>
                </a:lnTo>
                <a:lnTo>
                  <a:pt x="100" y="176"/>
                </a:lnTo>
                <a:lnTo>
                  <a:pt x="100" y="181"/>
                </a:lnTo>
                <a:lnTo>
                  <a:pt x="100" y="186"/>
                </a:lnTo>
                <a:lnTo>
                  <a:pt x="100" y="190"/>
                </a:lnTo>
                <a:lnTo>
                  <a:pt x="98" y="195"/>
                </a:lnTo>
                <a:lnTo>
                  <a:pt x="98" y="195"/>
                </a:lnTo>
                <a:lnTo>
                  <a:pt x="97" y="198"/>
                </a:lnTo>
                <a:lnTo>
                  <a:pt x="95" y="199"/>
                </a:lnTo>
                <a:lnTo>
                  <a:pt x="92" y="199"/>
                </a:lnTo>
                <a:lnTo>
                  <a:pt x="91" y="202"/>
                </a:lnTo>
                <a:lnTo>
                  <a:pt x="91" y="204"/>
                </a:lnTo>
                <a:lnTo>
                  <a:pt x="89" y="222"/>
                </a:lnTo>
                <a:lnTo>
                  <a:pt x="89" y="222"/>
                </a:lnTo>
                <a:lnTo>
                  <a:pt x="87" y="243"/>
                </a:lnTo>
                <a:lnTo>
                  <a:pt x="89" y="257"/>
                </a:lnTo>
                <a:lnTo>
                  <a:pt x="91" y="266"/>
                </a:lnTo>
                <a:lnTo>
                  <a:pt x="92" y="269"/>
                </a:lnTo>
                <a:lnTo>
                  <a:pt x="92" y="269"/>
                </a:lnTo>
                <a:lnTo>
                  <a:pt x="96" y="339"/>
                </a:lnTo>
                <a:lnTo>
                  <a:pt x="98" y="385"/>
                </a:lnTo>
                <a:lnTo>
                  <a:pt x="98" y="409"/>
                </a:lnTo>
                <a:lnTo>
                  <a:pt x="98" y="409"/>
                </a:lnTo>
                <a:lnTo>
                  <a:pt x="91" y="454"/>
                </a:lnTo>
                <a:lnTo>
                  <a:pt x="85" y="494"/>
                </a:lnTo>
                <a:lnTo>
                  <a:pt x="98" y="501"/>
                </a:lnTo>
                <a:lnTo>
                  <a:pt x="98" y="501"/>
                </a:lnTo>
                <a:lnTo>
                  <a:pt x="99" y="513"/>
                </a:lnTo>
                <a:lnTo>
                  <a:pt x="103" y="543"/>
                </a:lnTo>
                <a:lnTo>
                  <a:pt x="104" y="581"/>
                </a:lnTo>
                <a:lnTo>
                  <a:pt x="103" y="600"/>
                </a:lnTo>
                <a:lnTo>
                  <a:pt x="102" y="617"/>
                </a:lnTo>
                <a:lnTo>
                  <a:pt x="102" y="617"/>
                </a:lnTo>
                <a:lnTo>
                  <a:pt x="98" y="643"/>
                </a:lnTo>
                <a:lnTo>
                  <a:pt x="95" y="660"/>
                </a:lnTo>
                <a:lnTo>
                  <a:pt x="92" y="675"/>
                </a:lnTo>
                <a:lnTo>
                  <a:pt x="92" y="675"/>
                </a:lnTo>
                <a:lnTo>
                  <a:pt x="84" y="693"/>
                </a:lnTo>
                <a:lnTo>
                  <a:pt x="77" y="709"/>
                </a:lnTo>
                <a:lnTo>
                  <a:pt x="71" y="718"/>
                </a:lnTo>
                <a:lnTo>
                  <a:pt x="71" y="718"/>
                </a:lnTo>
                <a:lnTo>
                  <a:pt x="61" y="728"/>
                </a:lnTo>
                <a:lnTo>
                  <a:pt x="44" y="742"/>
                </a:lnTo>
                <a:lnTo>
                  <a:pt x="28" y="755"/>
                </a:lnTo>
                <a:lnTo>
                  <a:pt x="20" y="763"/>
                </a:lnTo>
                <a:lnTo>
                  <a:pt x="20" y="763"/>
                </a:lnTo>
                <a:lnTo>
                  <a:pt x="19" y="769"/>
                </a:lnTo>
                <a:lnTo>
                  <a:pt x="17" y="773"/>
                </a:lnTo>
                <a:lnTo>
                  <a:pt x="17" y="773"/>
                </a:lnTo>
                <a:lnTo>
                  <a:pt x="17" y="775"/>
                </a:lnTo>
                <a:lnTo>
                  <a:pt x="17" y="778"/>
                </a:lnTo>
                <a:lnTo>
                  <a:pt x="17" y="783"/>
                </a:lnTo>
                <a:lnTo>
                  <a:pt x="17" y="783"/>
                </a:lnTo>
                <a:lnTo>
                  <a:pt x="17" y="787"/>
                </a:lnTo>
                <a:lnTo>
                  <a:pt x="14" y="789"/>
                </a:lnTo>
                <a:lnTo>
                  <a:pt x="9" y="794"/>
                </a:lnTo>
                <a:lnTo>
                  <a:pt x="9" y="794"/>
                </a:lnTo>
                <a:lnTo>
                  <a:pt x="5" y="797"/>
                </a:lnTo>
                <a:lnTo>
                  <a:pt x="1" y="801"/>
                </a:lnTo>
                <a:lnTo>
                  <a:pt x="0" y="804"/>
                </a:lnTo>
                <a:lnTo>
                  <a:pt x="0" y="807"/>
                </a:lnTo>
                <a:lnTo>
                  <a:pt x="0" y="807"/>
                </a:lnTo>
                <a:lnTo>
                  <a:pt x="9" y="835"/>
                </a:lnTo>
                <a:lnTo>
                  <a:pt x="18" y="858"/>
                </a:lnTo>
                <a:lnTo>
                  <a:pt x="22" y="867"/>
                </a:lnTo>
                <a:lnTo>
                  <a:pt x="27" y="875"/>
                </a:lnTo>
                <a:lnTo>
                  <a:pt x="27" y="875"/>
                </a:lnTo>
                <a:lnTo>
                  <a:pt x="33" y="882"/>
                </a:lnTo>
                <a:lnTo>
                  <a:pt x="40" y="890"/>
                </a:lnTo>
                <a:lnTo>
                  <a:pt x="50" y="898"/>
                </a:lnTo>
                <a:lnTo>
                  <a:pt x="59" y="905"/>
                </a:lnTo>
                <a:lnTo>
                  <a:pt x="69" y="911"/>
                </a:lnTo>
                <a:lnTo>
                  <a:pt x="78" y="914"/>
                </a:lnTo>
                <a:lnTo>
                  <a:pt x="82" y="916"/>
                </a:lnTo>
                <a:lnTo>
                  <a:pt x="85" y="916"/>
                </a:lnTo>
                <a:lnTo>
                  <a:pt x="89" y="914"/>
                </a:lnTo>
                <a:lnTo>
                  <a:pt x="92" y="912"/>
                </a:lnTo>
                <a:lnTo>
                  <a:pt x="92" y="912"/>
                </a:lnTo>
                <a:lnTo>
                  <a:pt x="96" y="907"/>
                </a:lnTo>
                <a:lnTo>
                  <a:pt x="97" y="903"/>
                </a:lnTo>
                <a:lnTo>
                  <a:pt x="96" y="897"/>
                </a:lnTo>
                <a:lnTo>
                  <a:pt x="93" y="892"/>
                </a:lnTo>
                <a:lnTo>
                  <a:pt x="86" y="879"/>
                </a:lnTo>
                <a:lnTo>
                  <a:pt x="84" y="872"/>
                </a:lnTo>
                <a:lnTo>
                  <a:pt x="82" y="865"/>
                </a:lnTo>
                <a:lnTo>
                  <a:pt x="82" y="865"/>
                </a:lnTo>
                <a:lnTo>
                  <a:pt x="77" y="828"/>
                </a:lnTo>
                <a:lnTo>
                  <a:pt x="74" y="807"/>
                </a:lnTo>
                <a:lnTo>
                  <a:pt x="89" y="803"/>
                </a:lnTo>
                <a:lnTo>
                  <a:pt x="109" y="830"/>
                </a:lnTo>
                <a:lnTo>
                  <a:pt x="109" y="830"/>
                </a:lnTo>
                <a:lnTo>
                  <a:pt x="163" y="787"/>
                </a:lnTo>
                <a:lnTo>
                  <a:pt x="163" y="787"/>
                </a:lnTo>
                <a:lnTo>
                  <a:pt x="163" y="803"/>
                </a:lnTo>
                <a:lnTo>
                  <a:pt x="164" y="838"/>
                </a:lnTo>
                <a:lnTo>
                  <a:pt x="167" y="888"/>
                </a:lnTo>
                <a:lnTo>
                  <a:pt x="177" y="885"/>
                </a:lnTo>
                <a:lnTo>
                  <a:pt x="177" y="885"/>
                </a:lnTo>
                <a:lnTo>
                  <a:pt x="177" y="891"/>
                </a:lnTo>
                <a:lnTo>
                  <a:pt x="178" y="904"/>
                </a:lnTo>
                <a:lnTo>
                  <a:pt x="182" y="916"/>
                </a:lnTo>
                <a:lnTo>
                  <a:pt x="184" y="920"/>
                </a:lnTo>
                <a:lnTo>
                  <a:pt x="187" y="923"/>
                </a:lnTo>
                <a:lnTo>
                  <a:pt x="187" y="923"/>
                </a:lnTo>
                <a:lnTo>
                  <a:pt x="204" y="924"/>
                </a:lnTo>
                <a:lnTo>
                  <a:pt x="235" y="925"/>
                </a:lnTo>
                <a:lnTo>
                  <a:pt x="267" y="926"/>
                </a:lnTo>
                <a:lnTo>
                  <a:pt x="286" y="926"/>
                </a:lnTo>
                <a:lnTo>
                  <a:pt x="286" y="926"/>
                </a:lnTo>
                <a:lnTo>
                  <a:pt x="298" y="924"/>
                </a:lnTo>
                <a:lnTo>
                  <a:pt x="313" y="919"/>
                </a:lnTo>
                <a:lnTo>
                  <a:pt x="319" y="917"/>
                </a:lnTo>
                <a:lnTo>
                  <a:pt x="324" y="913"/>
                </a:lnTo>
                <a:lnTo>
                  <a:pt x="327" y="910"/>
                </a:lnTo>
                <a:lnTo>
                  <a:pt x="327" y="907"/>
                </a:lnTo>
                <a:lnTo>
                  <a:pt x="327" y="906"/>
                </a:lnTo>
                <a:lnTo>
                  <a:pt x="327" y="906"/>
                </a:lnTo>
                <a:lnTo>
                  <a:pt x="323" y="899"/>
                </a:lnTo>
                <a:lnTo>
                  <a:pt x="318" y="894"/>
                </a:lnTo>
                <a:lnTo>
                  <a:pt x="311" y="892"/>
                </a:lnTo>
                <a:lnTo>
                  <a:pt x="300" y="888"/>
                </a:lnTo>
                <a:lnTo>
                  <a:pt x="300" y="888"/>
                </a:lnTo>
                <a:lnTo>
                  <a:pt x="275" y="881"/>
                </a:lnTo>
                <a:lnTo>
                  <a:pt x="266" y="879"/>
                </a:lnTo>
                <a:lnTo>
                  <a:pt x="266" y="879"/>
                </a:lnTo>
                <a:lnTo>
                  <a:pt x="275" y="875"/>
                </a:lnTo>
                <a:lnTo>
                  <a:pt x="282" y="874"/>
                </a:lnTo>
                <a:lnTo>
                  <a:pt x="286" y="872"/>
                </a:lnTo>
                <a:lnTo>
                  <a:pt x="286" y="872"/>
                </a:lnTo>
                <a:lnTo>
                  <a:pt x="284" y="858"/>
                </a:lnTo>
                <a:lnTo>
                  <a:pt x="277" y="829"/>
                </a:lnTo>
                <a:lnTo>
                  <a:pt x="269" y="799"/>
                </a:lnTo>
                <a:lnTo>
                  <a:pt x="266" y="780"/>
                </a:lnTo>
                <a:lnTo>
                  <a:pt x="266" y="780"/>
                </a:lnTo>
                <a:lnTo>
                  <a:pt x="266" y="683"/>
                </a:lnTo>
                <a:lnTo>
                  <a:pt x="266" y="615"/>
                </a:lnTo>
                <a:lnTo>
                  <a:pt x="266" y="575"/>
                </a:lnTo>
                <a:lnTo>
                  <a:pt x="266" y="575"/>
                </a:lnTo>
                <a:lnTo>
                  <a:pt x="264" y="555"/>
                </a:lnTo>
                <a:lnTo>
                  <a:pt x="260" y="533"/>
                </a:lnTo>
                <a:lnTo>
                  <a:pt x="255" y="508"/>
                </a:lnTo>
                <a:lnTo>
                  <a:pt x="255" y="508"/>
                </a:lnTo>
                <a:lnTo>
                  <a:pt x="259" y="500"/>
                </a:lnTo>
                <a:lnTo>
                  <a:pt x="262" y="490"/>
                </a:lnTo>
                <a:lnTo>
                  <a:pt x="262" y="490"/>
                </a:lnTo>
                <a:lnTo>
                  <a:pt x="261" y="489"/>
                </a:lnTo>
                <a:lnTo>
                  <a:pt x="259" y="487"/>
                </a:lnTo>
                <a:lnTo>
                  <a:pt x="255" y="480"/>
                </a:lnTo>
                <a:lnTo>
                  <a:pt x="252" y="467"/>
                </a:lnTo>
                <a:lnTo>
                  <a:pt x="252" y="467"/>
                </a:lnTo>
                <a:lnTo>
                  <a:pt x="248" y="454"/>
                </a:lnTo>
                <a:lnTo>
                  <a:pt x="246" y="443"/>
                </a:lnTo>
                <a:lnTo>
                  <a:pt x="245" y="436"/>
                </a:lnTo>
                <a:lnTo>
                  <a:pt x="243" y="425"/>
                </a:lnTo>
                <a:lnTo>
                  <a:pt x="245" y="392"/>
                </a:lnTo>
                <a:lnTo>
                  <a:pt x="245" y="392"/>
                </a:lnTo>
                <a:lnTo>
                  <a:pt x="246" y="350"/>
                </a:lnTo>
                <a:lnTo>
                  <a:pt x="246" y="314"/>
                </a:lnTo>
                <a:lnTo>
                  <a:pt x="243" y="288"/>
                </a:lnTo>
                <a:lnTo>
                  <a:pt x="242" y="273"/>
                </a:lnTo>
                <a:lnTo>
                  <a:pt x="242" y="273"/>
                </a:lnTo>
                <a:lnTo>
                  <a:pt x="239" y="260"/>
                </a:lnTo>
                <a:lnTo>
                  <a:pt x="232" y="243"/>
                </a:lnTo>
                <a:lnTo>
                  <a:pt x="221" y="218"/>
                </a:lnTo>
                <a:lnTo>
                  <a:pt x="221" y="218"/>
                </a:lnTo>
                <a:lnTo>
                  <a:pt x="213" y="199"/>
                </a:lnTo>
                <a:lnTo>
                  <a:pt x="208" y="184"/>
                </a:lnTo>
                <a:lnTo>
                  <a:pt x="212" y="174"/>
                </a:lnTo>
                <a:lnTo>
                  <a:pt x="212" y="174"/>
                </a:lnTo>
                <a:lnTo>
                  <a:pt x="223" y="174"/>
                </a:lnTo>
                <a:lnTo>
                  <a:pt x="232" y="172"/>
                </a:lnTo>
                <a:lnTo>
                  <a:pt x="236" y="171"/>
                </a:lnTo>
                <a:lnTo>
                  <a:pt x="239" y="170"/>
                </a:lnTo>
                <a:lnTo>
                  <a:pt x="239" y="170"/>
                </a:lnTo>
                <a:lnTo>
                  <a:pt x="240" y="169"/>
                </a:lnTo>
                <a:lnTo>
                  <a:pt x="240" y="164"/>
                </a:lnTo>
                <a:lnTo>
                  <a:pt x="240" y="153"/>
                </a:lnTo>
                <a:lnTo>
                  <a:pt x="239" y="137"/>
                </a:lnTo>
                <a:lnTo>
                  <a:pt x="239" y="137"/>
                </a:lnTo>
                <a:lnTo>
                  <a:pt x="240" y="135"/>
                </a:lnTo>
                <a:lnTo>
                  <a:pt x="242" y="132"/>
                </a:lnTo>
                <a:lnTo>
                  <a:pt x="245" y="129"/>
                </a:lnTo>
                <a:lnTo>
                  <a:pt x="246" y="126"/>
                </a:lnTo>
                <a:lnTo>
                  <a:pt x="245" y="123"/>
                </a:lnTo>
                <a:lnTo>
                  <a:pt x="245" y="123"/>
                </a:lnTo>
                <a:lnTo>
                  <a:pt x="243" y="118"/>
                </a:lnTo>
                <a:lnTo>
                  <a:pt x="243" y="117"/>
                </a:lnTo>
                <a:lnTo>
                  <a:pt x="245" y="110"/>
                </a:lnTo>
                <a:lnTo>
                  <a:pt x="245" y="110"/>
                </a:lnTo>
                <a:lnTo>
                  <a:pt x="249" y="98"/>
                </a:lnTo>
                <a:lnTo>
                  <a:pt x="256" y="85"/>
                </a:lnTo>
                <a:lnTo>
                  <a:pt x="265" y="70"/>
                </a:lnTo>
                <a:lnTo>
                  <a:pt x="272" y="58"/>
                </a:lnTo>
                <a:lnTo>
                  <a:pt x="272" y="58"/>
                </a:lnTo>
                <a:lnTo>
                  <a:pt x="277" y="54"/>
                </a:lnTo>
                <a:lnTo>
                  <a:pt x="281" y="51"/>
                </a:lnTo>
                <a:lnTo>
                  <a:pt x="290" y="46"/>
                </a:lnTo>
                <a:lnTo>
                  <a:pt x="292" y="45"/>
                </a:lnTo>
                <a:lnTo>
                  <a:pt x="293" y="42"/>
                </a:lnTo>
                <a:lnTo>
                  <a:pt x="291" y="40"/>
                </a:lnTo>
                <a:lnTo>
                  <a:pt x="286" y="38"/>
                </a:lnTo>
                <a:lnTo>
                  <a:pt x="286" y="38"/>
                </a:lnTo>
                <a:lnTo>
                  <a:pt x="279" y="35"/>
                </a:lnTo>
                <a:lnTo>
                  <a:pt x="271" y="34"/>
                </a:lnTo>
                <a:lnTo>
                  <a:pt x="254" y="32"/>
                </a:lnTo>
                <a:lnTo>
                  <a:pt x="235" y="31"/>
                </a:lnTo>
                <a:lnTo>
                  <a:pt x="235" y="31"/>
                </a:lnTo>
                <a:lnTo>
                  <a:pt x="220" y="18"/>
                </a:lnTo>
                <a:lnTo>
                  <a:pt x="207" y="7"/>
                </a:lnTo>
                <a:lnTo>
                  <a:pt x="200" y="2"/>
                </a:lnTo>
                <a:lnTo>
                  <a:pt x="194" y="0"/>
                </a:lnTo>
                <a:lnTo>
                  <a:pt x="194" y="0"/>
                </a:lnTo>
                <a:lnTo>
                  <a:pt x="188" y="0"/>
                </a:lnTo>
                <a:lnTo>
                  <a:pt x="182" y="0"/>
                </a:lnTo>
                <a:lnTo>
                  <a:pt x="169" y="1"/>
                </a:lnTo>
                <a:lnTo>
                  <a:pt x="154" y="5"/>
                </a:lnTo>
                <a:lnTo>
                  <a:pt x="136" y="10"/>
                </a:lnTo>
                <a:lnTo>
                  <a:pt x="136" y="10"/>
                </a:lnTo>
                <a:lnTo>
                  <a:pt x="119" y="18"/>
                </a:lnTo>
                <a:lnTo>
                  <a:pt x="113" y="21"/>
                </a:lnTo>
                <a:lnTo>
                  <a:pt x="109" y="25"/>
                </a:lnTo>
                <a:lnTo>
                  <a:pt x="104" y="28"/>
                </a:lnTo>
                <a:lnTo>
                  <a:pt x="100" y="33"/>
                </a:lnTo>
                <a:lnTo>
                  <a:pt x="98" y="38"/>
                </a:lnTo>
                <a:lnTo>
                  <a:pt x="96" y="45"/>
                </a:lnTo>
                <a:lnTo>
                  <a:pt x="96" y="45"/>
                </a:lnTo>
                <a:lnTo>
                  <a:pt x="85" y="74"/>
                </a:lnTo>
                <a:lnTo>
                  <a:pt x="83" y="87"/>
                </a:lnTo>
                <a:lnTo>
                  <a:pt x="82" y="96"/>
                </a:lnTo>
                <a:lnTo>
                  <a:pt x="82" y="96"/>
                </a:lnTo>
                <a:lnTo>
                  <a:pt x="83" y="99"/>
                </a:lnTo>
                <a:lnTo>
                  <a:pt x="84" y="103"/>
                </a:lnTo>
                <a:lnTo>
                  <a:pt x="90" y="110"/>
                </a:lnTo>
                <a:lnTo>
                  <a:pt x="93" y="116"/>
                </a:lnTo>
                <a:lnTo>
                  <a:pt x="96" y="118"/>
                </a:lnTo>
                <a:lnTo>
                  <a:pt x="96" y="119"/>
                </a:lnTo>
                <a:lnTo>
                  <a:pt x="96" y="119"/>
                </a:lnTo>
                <a:lnTo>
                  <a:pt x="92" y="123"/>
                </a:lnTo>
                <a:lnTo>
                  <a:pt x="86" y="126"/>
                </a:lnTo>
                <a:lnTo>
                  <a:pt x="83" y="130"/>
                </a:lnTo>
                <a:lnTo>
                  <a:pt x="82" y="131"/>
                </a:lnTo>
                <a:lnTo>
                  <a:pt x="82" y="133"/>
                </a:lnTo>
                <a:lnTo>
                  <a:pt x="82" y="133"/>
                </a:lnTo>
                <a:lnTo>
                  <a:pt x="84" y="135"/>
                </a:lnTo>
                <a:lnTo>
                  <a:pt x="87" y="135"/>
                </a:lnTo>
                <a:lnTo>
                  <a:pt x="97" y="133"/>
                </a:lnTo>
                <a:lnTo>
                  <a:pt x="105" y="131"/>
                </a:lnTo>
                <a:lnTo>
                  <a:pt x="109" y="130"/>
                </a:lnTo>
                <a:lnTo>
                  <a:pt x="109" y="1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8EEBAB6C-7E36-499B-A371-CCB4E12D75B9}"/>
              </a:ext>
            </a:extLst>
          </p:cNvPr>
          <p:cNvSpPr>
            <a:spLocks/>
          </p:cNvSpPr>
          <p:nvPr/>
        </p:nvSpPr>
        <p:spPr bwMode="auto">
          <a:xfrm>
            <a:off x="8369535" y="839715"/>
            <a:ext cx="717550" cy="1571625"/>
          </a:xfrm>
          <a:custGeom>
            <a:avLst/>
            <a:gdLst>
              <a:gd name="T0" fmla="*/ 159 w 452"/>
              <a:gd name="T1" fmla="*/ 81 h 990"/>
              <a:gd name="T2" fmla="*/ 133 w 452"/>
              <a:gd name="T3" fmla="*/ 126 h 990"/>
              <a:gd name="T4" fmla="*/ 109 w 452"/>
              <a:gd name="T5" fmla="*/ 161 h 990"/>
              <a:gd name="T6" fmla="*/ 133 w 452"/>
              <a:gd name="T7" fmla="*/ 188 h 990"/>
              <a:gd name="T8" fmla="*/ 181 w 452"/>
              <a:gd name="T9" fmla="*/ 148 h 990"/>
              <a:gd name="T10" fmla="*/ 186 w 452"/>
              <a:gd name="T11" fmla="*/ 161 h 990"/>
              <a:gd name="T12" fmla="*/ 168 w 452"/>
              <a:gd name="T13" fmla="*/ 178 h 990"/>
              <a:gd name="T14" fmla="*/ 155 w 452"/>
              <a:gd name="T15" fmla="*/ 242 h 990"/>
              <a:gd name="T16" fmla="*/ 153 w 452"/>
              <a:gd name="T17" fmla="*/ 406 h 990"/>
              <a:gd name="T18" fmla="*/ 147 w 452"/>
              <a:gd name="T19" fmla="*/ 447 h 990"/>
              <a:gd name="T20" fmla="*/ 123 w 452"/>
              <a:gd name="T21" fmla="*/ 516 h 990"/>
              <a:gd name="T22" fmla="*/ 144 w 452"/>
              <a:gd name="T23" fmla="*/ 525 h 990"/>
              <a:gd name="T24" fmla="*/ 142 w 452"/>
              <a:gd name="T25" fmla="*/ 577 h 990"/>
              <a:gd name="T26" fmla="*/ 139 w 452"/>
              <a:gd name="T27" fmla="*/ 645 h 990"/>
              <a:gd name="T28" fmla="*/ 53 w 452"/>
              <a:gd name="T29" fmla="*/ 840 h 990"/>
              <a:gd name="T30" fmla="*/ 42 w 452"/>
              <a:gd name="T31" fmla="*/ 874 h 990"/>
              <a:gd name="T32" fmla="*/ 27 w 452"/>
              <a:gd name="T33" fmla="*/ 876 h 990"/>
              <a:gd name="T34" fmla="*/ 10 w 452"/>
              <a:gd name="T35" fmla="*/ 916 h 990"/>
              <a:gd name="T36" fmla="*/ 79 w 452"/>
              <a:gd name="T37" fmla="*/ 983 h 990"/>
              <a:gd name="T38" fmla="*/ 124 w 452"/>
              <a:gd name="T39" fmla="*/ 974 h 990"/>
              <a:gd name="T40" fmla="*/ 100 w 452"/>
              <a:gd name="T41" fmla="*/ 945 h 990"/>
              <a:gd name="T42" fmla="*/ 97 w 452"/>
              <a:gd name="T43" fmla="*/ 927 h 990"/>
              <a:gd name="T44" fmla="*/ 168 w 452"/>
              <a:gd name="T45" fmla="*/ 911 h 990"/>
              <a:gd name="T46" fmla="*/ 250 w 452"/>
              <a:gd name="T47" fmla="*/ 782 h 990"/>
              <a:gd name="T48" fmla="*/ 285 w 452"/>
              <a:gd name="T49" fmla="*/ 878 h 990"/>
              <a:gd name="T50" fmla="*/ 301 w 452"/>
              <a:gd name="T51" fmla="*/ 902 h 990"/>
              <a:gd name="T52" fmla="*/ 296 w 452"/>
              <a:gd name="T53" fmla="*/ 917 h 990"/>
              <a:gd name="T54" fmla="*/ 290 w 452"/>
              <a:gd name="T55" fmla="*/ 979 h 990"/>
              <a:gd name="T56" fmla="*/ 328 w 452"/>
              <a:gd name="T57" fmla="*/ 983 h 990"/>
              <a:gd name="T58" fmla="*/ 439 w 452"/>
              <a:gd name="T59" fmla="*/ 988 h 990"/>
              <a:gd name="T60" fmla="*/ 440 w 452"/>
              <a:gd name="T61" fmla="*/ 959 h 990"/>
              <a:gd name="T62" fmla="*/ 390 w 452"/>
              <a:gd name="T63" fmla="*/ 948 h 990"/>
              <a:gd name="T64" fmla="*/ 346 w 452"/>
              <a:gd name="T65" fmla="*/ 911 h 990"/>
              <a:gd name="T66" fmla="*/ 442 w 452"/>
              <a:gd name="T67" fmla="*/ 904 h 990"/>
              <a:gd name="T68" fmla="*/ 442 w 452"/>
              <a:gd name="T69" fmla="*/ 876 h 990"/>
              <a:gd name="T70" fmla="*/ 407 w 452"/>
              <a:gd name="T71" fmla="*/ 804 h 990"/>
              <a:gd name="T72" fmla="*/ 368 w 452"/>
              <a:gd name="T73" fmla="*/ 608 h 990"/>
              <a:gd name="T74" fmla="*/ 345 w 452"/>
              <a:gd name="T75" fmla="*/ 508 h 990"/>
              <a:gd name="T76" fmla="*/ 344 w 452"/>
              <a:gd name="T77" fmla="*/ 480 h 990"/>
              <a:gd name="T78" fmla="*/ 354 w 452"/>
              <a:gd name="T79" fmla="*/ 420 h 990"/>
              <a:gd name="T80" fmla="*/ 425 w 452"/>
              <a:gd name="T81" fmla="*/ 447 h 990"/>
              <a:gd name="T82" fmla="*/ 420 w 452"/>
              <a:gd name="T83" fmla="*/ 461 h 990"/>
              <a:gd name="T84" fmla="*/ 442 w 452"/>
              <a:gd name="T85" fmla="*/ 458 h 990"/>
              <a:gd name="T86" fmla="*/ 447 w 452"/>
              <a:gd name="T87" fmla="*/ 414 h 990"/>
              <a:gd name="T88" fmla="*/ 434 w 452"/>
              <a:gd name="T89" fmla="*/ 411 h 990"/>
              <a:gd name="T90" fmla="*/ 403 w 452"/>
              <a:gd name="T91" fmla="*/ 395 h 990"/>
              <a:gd name="T92" fmla="*/ 341 w 452"/>
              <a:gd name="T93" fmla="*/ 331 h 990"/>
              <a:gd name="T94" fmla="*/ 328 w 452"/>
              <a:gd name="T95" fmla="*/ 267 h 990"/>
              <a:gd name="T96" fmla="*/ 292 w 452"/>
              <a:gd name="T97" fmla="*/ 215 h 990"/>
              <a:gd name="T98" fmla="*/ 274 w 452"/>
              <a:gd name="T99" fmla="*/ 166 h 990"/>
              <a:gd name="T100" fmla="*/ 292 w 452"/>
              <a:gd name="T101" fmla="*/ 143 h 990"/>
              <a:gd name="T102" fmla="*/ 292 w 452"/>
              <a:gd name="T103" fmla="*/ 116 h 990"/>
              <a:gd name="T104" fmla="*/ 309 w 452"/>
              <a:gd name="T105" fmla="*/ 108 h 990"/>
              <a:gd name="T106" fmla="*/ 292 w 452"/>
              <a:gd name="T107" fmla="*/ 54 h 990"/>
              <a:gd name="T108" fmla="*/ 292 w 452"/>
              <a:gd name="T109" fmla="*/ 19 h 990"/>
              <a:gd name="T110" fmla="*/ 233 w 452"/>
              <a:gd name="T111" fmla="*/ 0 h 990"/>
              <a:gd name="T112" fmla="*/ 201 w 452"/>
              <a:gd name="T113" fmla="*/ 10 h 990"/>
              <a:gd name="T114" fmla="*/ 183 w 452"/>
              <a:gd name="T115" fmla="*/ 33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2" h="990">
                <a:moveTo>
                  <a:pt x="177" y="63"/>
                </a:moveTo>
                <a:lnTo>
                  <a:pt x="177" y="63"/>
                </a:lnTo>
                <a:lnTo>
                  <a:pt x="178" y="64"/>
                </a:lnTo>
                <a:lnTo>
                  <a:pt x="177" y="68"/>
                </a:lnTo>
                <a:lnTo>
                  <a:pt x="170" y="72"/>
                </a:lnTo>
                <a:lnTo>
                  <a:pt x="159" y="81"/>
                </a:lnTo>
                <a:lnTo>
                  <a:pt x="159" y="81"/>
                </a:lnTo>
                <a:lnTo>
                  <a:pt x="152" y="86"/>
                </a:lnTo>
                <a:lnTo>
                  <a:pt x="147" y="89"/>
                </a:lnTo>
                <a:lnTo>
                  <a:pt x="144" y="94"/>
                </a:lnTo>
                <a:lnTo>
                  <a:pt x="141" y="100"/>
                </a:lnTo>
                <a:lnTo>
                  <a:pt x="136" y="111"/>
                </a:lnTo>
                <a:lnTo>
                  <a:pt x="133" y="126"/>
                </a:lnTo>
                <a:lnTo>
                  <a:pt x="133" y="126"/>
                </a:lnTo>
                <a:lnTo>
                  <a:pt x="130" y="133"/>
                </a:lnTo>
                <a:lnTo>
                  <a:pt x="127" y="139"/>
                </a:lnTo>
                <a:lnTo>
                  <a:pt x="118" y="150"/>
                </a:lnTo>
                <a:lnTo>
                  <a:pt x="111" y="158"/>
                </a:lnTo>
                <a:lnTo>
                  <a:pt x="106" y="161"/>
                </a:lnTo>
                <a:lnTo>
                  <a:pt x="106" y="161"/>
                </a:lnTo>
                <a:lnTo>
                  <a:pt x="109" y="161"/>
                </a:lnTo>
                <a:lnTo>
                  <a:pt x="118" y="161"/>
                </a:lnTo>
                <a:lnTo>
                  <a:pt x="133" y="161"/>
                </a:lnTo>
                <a:lnTo>
                  <a:pt x="133" y="161"/>
                </a:lnTo>
                <a:lnTo>
                  <a:pt x="131" y="176"/>
                </a:lnTo>
                <a:lnTo>
                  <a:pt x="131" y="186"/>
                </a:lnTo>
                <a:lnTo>
                  <a:pt x="131" y="188"/>
                </a:lnTo>
                <a:lnTo>
                  <a:pt x="133" y="188"/>
                </a:lnTo>
                <a:lnTo>
                  <a:pt x="133" y="188"/>
                </a:lnTo>
                <a:lnTo>
                  <a:pt x="133" y="188"/>
                </a:lnTo>
                <a:lnTo>
                  <a:pt x="142" y="177"/>
                </a:lnTo>
                <a:lnTo>
                  <a:pt x="151" y="170"/>
                </a:lnTo>
                <a:lnTo>
                  <a:pt x="151" y="170"/>
                </a:lnTo>
                <a:lnTo>
                  <a:pt x="168" y="158"/>
                </a:lnTo>
                <a:lnTo>
                  <a:pt x="181" y="148"/>
                </a:lnTo>
                <a:lnTo>
                  <a:pt x="185" y="146"/>
                </a:lnTo>
                <a:lnTo>
                  <a:pt x="186" y="143"/>
                </a:lnTo>
                <a:lnTo>
                  <a:pt x="186" y="143"/>
                </a:lnTo>
                <a:lnTo>
                  <a:pt x="186" y="148"/>
                </a:lnTo>
                <a:lnTo>
                  <a:pt x="188" y="155"/>
                </a:lnTo>
                <a:lnTo>
                  <a:pt x="186" y="161"/>
                </a:lnTo>
                <a:lnTo>
                  <a:pt x="186" y="161"/>
                </a:lnTo>
                <a:lnTo>
                  <a:pt x="183" y="172"/>
                </a:lnTo>
                <a:lnTo>
                  <a:pt x="180" y="176"/>
                </a:lnTo>
                <a:lnTo>
                  <a:pt x="177" y="180"/>
                </a:lnTo>
                <a:lnTo>
                  <a:pt x="177" y="180"/>
                </a:lnTo>
                <a:lnTo>
                  <a:pt x="174" y="180"/>
                </a:lnTo>
                <a:lnTo>
                  <a:pt x="172" y="180"/>
                </a:lnTo>
                <a:lnTo>
                  <a:pt x="168" y="178"/>
                </a:lnTo>
                <a:lnTo>
                  <a:pt x="166" y="180"/>
                </a:lnTo>
                <a:lnTo>
                  <a:pt x="163" y="182"/>
                </a:lnTo>
                <a:lnTo>
                  <a:pt x="162" y="188"/>
                </a:lnTo>
                <a:lnTo>
                  <a:pt x="159" y="197"/>
                </a:lnTo>
                <a:lnTo>
                  <a:pt x="159" y="197"/>
                </a:lnTo>
                <a:lnTo>
                  <a:pt x="157" y="214"/>
                </a:lnTo>
                <a:lnTo>
                  <a:pt x="155" y="242"/>
                </a:lnTo>
                <a:lnTo>
                  <a:pt x="152" y="310"/>
                </a:lnTo>
                <a:lnTo>
                  <a:pt x="150" y="375"/>
                </a:lnTo>
                <a:lnTo>
                  <a:pt x="150" y="394"/>
                </a:lnTo>
                <a:lnTo>
                  <a:pt x="151" y="403"/>
                </a:lnTo>
                <a:lnTo>
                  <a:pt x="151" y="403"/>
                </a:lnTo>
                <a:lnTo>
                  <a:pt x="152" y="404"/>
                </a:lnTo>
                <a:lnTo>
                  <a:pt x="153" y="406"/>
                </a:lnTo>
                <a:lnTo>
                  <a:pt x="156" y="415"/>
                </a:lnTo>
                <a:lnTo>
                  <a:pt x="159" y="430"/>
                </a:lnTo>
                <a:lnTo>
                  <a:pt x="159" y="430"/>
                </a:lnTo>
                <a:lnTo>
                  <a:pt x="157" y="432"/>
                </a:lnTo>
                <a:lnTo>
                  <a:pt x="153" y="437"/>
                </a:lnTo>
                <a:lnTo>
                  <a:pt x="150" y="442"/>
                </a:lnTo>
                <a:lnTo>
                  <a:pt x="147" y="447"/>
                </a:lnTo>
                <a:lnTo>
                  <a:pt x="145" y="455"/>
                </a:lnTo>
                <a:lnTo>
                  <a:pt x="141" y="465"/>
                </a:lnTo>
                <a:lnTo>
                  <a:pt x="141" y="465"/>
                </a:lnTo>
                <a:lnTo>
                  <a:pt x="139" y="476"/>
                </a:lnTo>
                <a:lnTo>
                  <a:pt x="135" y="487"/>
                </a:lnTo>
                <a:lnTo>
                  <a:pt x="127" y="508"/>
                </a:lnTo>
                <a:lnTo>
                  <a:pt x="123" y="516"/>
                </a:lnTo>
                <a:lnTo>
                  <a:pt x="122" y="522"/>
                </a:lnTo>
                <a:lnTo>
                  <a:pt x="122" y="526"/>
                </a:lnTo>
                <a:lnTo>
                  <a:pt x="123" y="527"/>
                </a:lnTo>
                <a:lnTo>
                  <a:pt x="124" y="527"/>
                </a:lnTo>
                <a:lnTo>
                  <a:pt x="124" y="527"/>
                </a:lnTo>
                <a:lnTo>
                  <a:pt x="133" y="527"/>
                </a:lnTo>
                <a:lnTo>
                  <a:pt x="144" y="525"/>
                </a:lnTo>
                <a:lnTo>
                  <a:pt x="151" y="525"/>
                </a:lnTo>
                <a:lnTo>
                  <a:pt x="152" y="526"/>
                </a:lnTo>
                <a:lnTo>
                  <a:pt x="151" y="527"/>
                </a:lnTo>
                <a:lnTo>
                  <a:pt x="151" y="527"/>
                </a:lnTo>
                <a:lnTo>
                  <a:pt x="148" y="533"/>
                </a:lnTo>
                <a:lnTo>
                  <a:pt x="146" y="545"/>
                </a:lnTo>
                <a:lnTo>
                  <a:pt x="142" y="577"/>
                </a:lnTo>
                <a:lnTo>
                  <a:pt x="141" y="609"/>
                </a:lnTo>
                <a:lnTo>
                  <a:pt x="141" y="620"/>
                </a:lnTo>
                <a:lnTo>
                  <a:pt x="141" y="626"/>
                </a:lnTo>
                <a:lnTo>
                  <a:pt x="141" y="626"/>
                </a:lnTo>
                <a:lnTo>
                  <a:pt x="142" y="628"/>
                </a:lnTo>
                <a:lnTo>
                  <a:pt x="141" y="633"/>
                </a:lnTo>
                <a:lnTo>
                  <a:pt x="139" y="645"/>
                </a:lnTo>
                <a:lnTo>
                  <a:pt x="133" y="664"/>
                </a:lnTo>
                <a:lnTo>
                  <a:pt x="124" y="688"/>
                </a:lnTo>
                <a:lnTo>
                  <a:pt x="124" y="688"/>
                </a:lnTo>
                <a:lnTo>
                  <a:pt x="107" y="727"/>
                </a:lnTo>
                <a:lnTo>
                  <a:pt x="84" y="777"/>
                </a:lnTo>
                <a:lnTo>
                  <a:pt x="53" y="840"/>
                </a:lnTo>
                <a:lnTo>
                  <a:pt x="53" y="840"/>
                </a:lnTo>
                <a:lnTo>
                  <a:pt x="50" y="849"/>
                </a:lnTo>
                <a:lnTo>
                  <a:pt x="46" y="855"/>
                </a:lnTo>
                <a:lnTo>
                  <a:pt x="44" y="857"/>
                </a:lnTo>
                <a:lnTo>
                  <a:pt x="44" y="857"/>
                </a:lnTo>
                <a:lnTo>
                  <a:pt x="42" y="861"/>
                </a:lnTo>
                <a:lnTo>
                  <a:pt x="42" y="868"/>
                </a:lnTo>
                <a:lnTo>
                  <a:pt x="42" y="874"/>
                </a:lnTo>
                <a:lnTo>
                  <a:pt x="44" y="876"/>
                </a:lnTo>
                <a:lnTo>
                  <a:pt x="44" y="876"/>
                </a:lnTo>
                <a:lnTo>
                  <a:pt x="44" y="876"/>
                </a:lnTo>
                <a:lnTo>
                  <a:pt x="44" y="874"/>
                </a:lnTo>
                <a:lnTo>
                  <a:pt x="42" y="874"/>
                </a:lnTo>
                <a:lnTo>
                  <a:pt x="36" y="874"/>
                </a:lnTo>
                <a:lnTo>
                  <a:pt x="27" y="876"/>
                </a:lnTo>
                <a:lnTo>
                  <a:pt x="27" y="876"/>
                </a:lnTo>
                <a:lnTo>
                  <a:pt x="13" y="888"/>
                </a:lnTo>
                <a:lnTo>
                  <a:pt x="3" y="896"/>
                </a:lnTo>
                <a:lnTo>
                  <a:pt x="1" y="900"/>
                </a:lnTo>
                <a:lnTo>
                  <a:pt x="0" y="902"/>
                </a:lnTo>
                <a:lnTo>
                  <a:pt x="0" y="902"/>
                </a:lnTo>
                <a:lnTo>
                  <a:pt x="10" y="916"/>
                </a:lnTo>
                <a:lnTo>
                  <a:pt x="31" y="943"/>
                </a:lnTo>
                <a:lnTo>
                  <a:pt x="45" y="957"/>
                </a:lnTo>
                <a:lnTo>
                  <a:pt x="58" y="970"/>
                </a:lnTo>
                <a:lnTo>
                  <a:pt x="69" y="978"/>
                </a:lnTo>
                <a:lnTo>
                  <a:pt x="75" y="982"/>
                </a:lnTo>
                <a:lnTo>
                  <a:pt x="79" y="983"/>
                </a:lnTo>
                <a:lnTo>
                  <a:pt x="79" y="983"/>
                </a:lnTo>
                <a:lnTo>
                  <a:pt x="88" y="984"/>
                </a:lnTo>
                <a:lnTo>
                  <a:pt x="96" y="984"/>
                </a:lnTo>
                <a:lnTo>
                  <a:pt x="111" y="982"/>
                </a:lnTo>
                <a:lnTo>
                  <a:pt x="116" y="981"/>
                </a:lnTo>
                <a:lnTo>
                  <a:pt x="120" y="978"/>
                </a:lnTo>
                <a:lnTo>
                  <a:pt x="123" y="976"/>
                </a:lnTo>
                <a:lnTo>
                  <a:pt x="124" y="974"/>
                </a:lnTo>
                <a:lnTo>
                  <a:pt x="124" y="974"/>
                </a:lnTo>
                <a:lnTo>
                  <a:pt x="122" y="970"/>
                </a:lnTo>
                <a:lnTo>
                  <a:pt x="117" y="965"/>
                </a:lnTo>
                <a:lnTo>
                  <a:pt x="106" y="956"/>
                </a:lnTo>
                <a:lnTo>
                  <a:pt x="106" y="956"/>
                </a:lnTo>
                <a:lnTo>
                  <a:pt x="102" y="951"/>
                </a:lnTo>
                <a:lnTo>
                  <a:pt x="100" y="945"/>
                </a:lnTo>
                <a:lnTo>
                  <a:pt x="97" y="938"/>
                </a:lnTo>
                <a:lnTo>
                  <a:pt x="97" y="938"/>
                </a:lnTo>
                <a:lnTo>
                  <a:pt x="99" y="935"/>
                </a:lnTo>
                <a:lnTo>
                  <a:pt x="99" y="933"/>
                </a:lnTo>
                <a:lnTo>
                  <a:pt x="97" y="929"/>
                </a:lnTo>
                <a:lnTo>
                  <a:pt x="97" y="929"/>
                </a:lnTo>
                <a:lnTo>
                  <a:pt x="97" y="927"/>
                </a:lnTo>
                <a:lnTo>
                  <a:pt x="99" y="923"/>
                </a:lnTo>
                <a:lnTo>
                  <a:pt x="106" y="915"/>
                </a:lnTo>
                <a:lnTo>
                  <a:pt x="116" y="902"/>
                </a:lnTo>
                <a:lnTo>
                  <a:pt x="116" y="902"/>
                </a:lnTo>
                <a:lnTo>
                  <a:pt x="140" y="907"/>
                </a:lnTo>
                <a:lnTo>
                  <a:pt x="168" y="911"/>
                </a:lnTo>
                <a:lnTo>
                  <a:pt x="168" y="911"/>
                </a:lnTo>
                <a:lnTo>
                  <a:pt x="173" y="905"/>
                </a:lnTo>
                <a:lnTo>
                  <a:pt x="183" y="888"/>
                </a:lnTo>
                <a:lnTo>
                  <a:pt x="212" y="837"/>
                </a:lnTo>
                <a:lnTo>
                  <a:pt x="248" y="768"/>
                </a:lnTo>
                <a:lnTo>
                  <a:pt x="248" y="768"/>
                </a:lnTo>
                <a:lnTo>
                  <a:pt x="247" y="773"/>
                </a:lnTo>
                <a:lnTo>
                  <a:pt x="250" y="782"/>
                </a:lnTo>
                <a:lnTo>
                  <a:pt x="258" y="805"/>
                </a:lnTo>
                <a:lnTo>
                  <a:pt x="268" y="829"/>
                </a:lnTo>
                <a:lnTo>
                  <a:pt x="272" y="840"/>
                </a:lnTo>
                <a:lnTo>
                  <a:pt x="274" y="849"/>
                </a:lnTo>
                <a:lnTo>
                  <a:pt x="274" y="849"/>
                </a:lnTo>
                <a:lnTo>
                  <a:pt x="279" y="863"/>
                </a:lnTo>
                <a:lnTo>
                  <a:pt x="285" y="878"/>
                </a:lnTo>
                <a:lnTo>
                  <a:pt x="292" y="894"/>
                </a:lnTo>
                <a:lnTo>
                  <a:pt x="292" y="894"/>
                </a:lnTo>
                <a:lnTo>
                  <a:pt x="295" y="895"/>
                </a:lnTo>
                <a:lnTo>
                  <a:pt x="298" y="898"/>
                </a:lnTo>
                <a:lnTo>
                  <a:pt x="301" y="900"/>
                </a:lnTo>
                <a:lnTo>
                  <a:pt x="301" y="901"/>
                </a:lnTo>
                <a:lnTo>
                  <a:pt x="301" y="902"/>
                </a:lnTo>
                <a:lnTo>
                  <a:pt x="301" y="902"/>
                </a:lnTo>
                <a:lnTo>
                  <a:pt x="300" y="905"/>
                </a:lnTo>
                <a:lnTo>
                  <a:pt x="300" y="907"/>
                </a:lnTo>
                <a:lnTo>
                  <a:pt x="301" y="911"/>
                </a:lnTo>
                <a:lnTo>
                  <a:pt x="301" y="911"/>
                </a:lnTo>
                <a:lnTo>
                  <a:pt x="298" y="915"/>
                </a:lnTo>
                <a:lnTo>
                  <a:pt x="296" y="917"/>
                </a:lnTo>
                <a:lnTo>
                  <a:pt x="292" y="921"/>
                </a:lnTo>
                <a:lnTo>
                  <a:pt x="292" y="921"/>
                </a:lnTo>
                <a:lnTo>
                  <a:pt x="290" y="924"/>
                </a:lnTo>
                <a:lnTo>
                  <a:pt x="289" y="932"/>
                </a:lnTo>
                <a:lnTo>
                  <a:pt x="287" y="952"/>
                </a:lnTo>
                <a:lnTo>
                  <a:pt x="289" y="973"/>
                </a:lnTo>
                <a:lnTo>
                  <a:pt x="290" y="979"/>
                </a:lnTo>
                <a:lnTo>
                  <a:pt x="291" y="982"/>
                </a:lnTo>
                <a:lnTo>
                  <a:pt x="292" y="983"/>
                </a:lnTo>
                <a:lnTo>
                  <a:pt x="292" y="983"/>
                </a:lnTo>
                <a:lnTo>
                  <a:pt x="297" y="983"/>
                </a:lnTo>
                <a:lnTo>
                  <a:pt x="302" y="983"/>
                </a:lnTo>
                <a:lnTo>
                  <a:pt x="312" y="982"/>
                </a:lnTo>
                <a:lnTo>
                  <a:pt x="328" y="983"/>
                </a:lnTo>
                <a:lnTo>
                  <a:pt x="328" y="983"/>
                </a:lnTo>
                <a:lnTo>
                  <a:pt x="357" y="987"/>
                </a:lnTo>
                <a:lnTo>
                  <a:pt x="395" y="989"/>
                </a:lnTo>
                <a:lnTo>
                  <a:pt x="413" y="990"/>
                </a:lnTo>
                <a:lnTo>
                  <a:pt x="428" y="990"/>
                </a:lnTo>
                <a:lnTo>
                  <a:pt x="434" y="989"/>
                </a:lnTo>
                <a:lnTo>
                  <a:pt x="439" y="988"/>
                </a:lnTo>
                <a:lnTo>
                  <a:pt x="442" y="985"/>
                </a:lnTo>
                <a:lnTo>
                  <a:pt x="442" y="983"/>
                </a:lnTo>
                <a:lnTo>
                  <a:pt x="442" y="983"/>
                </a:lnTo>
                <a:lnTo>
                  <a:pt x="443" y="972"/>
                </a:lnTo>
                <a:lnTo>
                  <a:pt x="442" y="963"/>
                </a:lnTo>
                <a:lnTo>
                  <a:pt x="441" y="961"/>
                </a:lnTo>
                <a:lnTo>
                  <a:pt x="440" y="959"/>
                </a:lnTo>
                <a:lnTo>
                  <a:pt x="437" y="957"/>
                </a:lnTo>
                <a:lnTo>
                  <a:pt x="434" y="956"/>
                </a:lnTo>
                <a:lnTo>
                  <a:pt x="434" y="956"/>
                </a:lnTo>
                <a:lnTo>
                  <a:pt x="409" y="954"/>
                </a:lnTo>
                <a:lnTo>
                  <a:pt x="397" y="951"/>
                </a:lnTo>
                <a:lnTo>
                  <a:pt x="392" y="950"/>
                </a:lnTo>
                <a:lnTo>
                  <a:pt x="390" y="948"/>
                </a:lnTo>
                <a:lnTo>
                  <a:pt x="390" y="948"/>
                </a:lnTo>
                <a:lnTo>
                  <a:pt x="387" y="944"/>
                </a:lnTo>
                <a:lnTo>
                  <a:pt x="381" y="940"/>
                </a:lnTo>
                <a:lnTo>
                  <a:pt x="367" y="931"/>
                </a:lnTo>
                <a:lnTo>
                  <a:pt x="346" y="921"/>
                </a:lnTo>
                <a:lnTo>
                  <a:pt x="346" y="911"/>
                </a:lnTo>
                <a:lnTo>
                  <a:pt x="346" y="911"/>
                </a:lnTo>
                <a:lnTo>
                  <a:pt x="378" y="912"/>
                </a:lnTo>
                <a:lnTo>
                  <a:pt x="402" y="912"/>
                </a:lnTo>
                <a:lnTo>
                  <a:pt x="417" y="911"/>
                </a:lnTo>
                <a:lnTo>
                  <a:pt x="417" y="911"/>
                </a:lnTo>
                <a:lnTo>
                  <a:pt x="432" y="909"/>
                </a:lnTo>
                <a:lnTo>
                  <a:pt x="440" y="906"/>
                </a:lnTo>
                <a:lnTo>
                  <a:pt x="442" y="904"/>
                </a:lnTo>
                <a:lnTo>
                  <a:pt x="442" y="902"/>
                </a:lnTo>
                <a:lnTo>
                  <a:pt x="442" y="902"/>
                </a:lnTo>
                <a:lnTo>
                  <a:pt x="443" y="898"/>
                </a:lnTo>
                <a:lnTo>
                  <a:pt x="446" y="892"/>
                </a:lnTo>
                <a:lnTo>
                  <a:pt x="446" y="883"/>
                </a:lnTo>
                <a:lnTo>
                  <a:pt x="445" y="879"/>
                </a:lnTo>
                <a:lnTo>
                  <a:pt x="442" y="876"/>
                </a:lnTo>
                <a:lnTo>
                  <a:pt x="442" y="876"/>
                </a:lnTo>
                <a:lnTo>
                  <a:pt x="435" y="863"/>
                </a:lnTo>
                <a:lnTo>
                  <a:pt x="423" y="845"/>
                </a:lnTo>
                <a:lnTo>
                  <a:pt x="418" y="834"/>
                </a:lnTo>
                <a:lnTo>
                  <a:pt x="413" y="824"/>
                </a:lnTo>
                <a:lnTo>
                  <a:pt x="409" y="814"/>
                </a:lnTo>
                <a:lnTo>
                  <a:pt x="407" y="804"/>
                </a:lnTo>
                <a:lnTo>
                  <a:pt x="407" y="804"/>
                </a:lnTo>
                <a:lnTo>
                  <a:pt x="402" y="775"/>
                </a:lnTo>
                <a:lnTo>
                  <a:pt x="393" y="733"/>
                </a:lnTo>
                <a:lnTo>
                  <a:pt x="381" y="679"/>
                </a:lnTo>
                <a:lnTo>
                  <a:pt x="381" y="679"/>
                </a:lnTo>
                <a:lnTo>
                  <a:pt x="374" y="638"/>
                </a:lnTo>
                <a:lnTo>
                  <a:pt x="368" y="608"/>
                </a:lnTo>
                <a:lnTo>
                  <a:pt x="363" y="590"/>
                </a:lnTo>
                <a:lnTo>
                  <a:pt x="363" y="590"/>
                </a:lnTo>
                <a:lnTo>
                  <a:pt x="359" y="576"/>
                </a:lnTo>
                <a:lnTo>
                  <a:pt x="353" y="555"/>
                </a:lnTo>
                <a:lnTo>
                  <a:pt x="346" y="519"/>
                </a:lnTo>
                <a:lnTo>
                  <a:pt x="346" y="519"/>
                </a:lnTo>
                <a:lnTo>
                  <a:pt x="345" y="508"/>
                </a:lnTo>
                <a:lnTo>
                  <a:pt x="346" y="497"/>
                </a:lnTo>
                <a:lnTo>
                  <a:pt x="346" y="488"/>
                </a:lnTo>
                <a:lnTo>
                  <a:pt x="346" y="484"/>
                </a:lnTo>
                <a:lnTo>
                  <a:pt x="346" y="483"/>
                </a:lnTo>
                <a:lnTo>
                  <a:pt x="346" y="483"/>
                </a:lnTo>
                <a:lnTo>
                  <a:pt x="345" y="482"/>
                </a:lnTo>
                <a:lnTo>
                  <a:pt x="344" y="480"/>
                </a:lnTo>
                <a:lnTo>
                  <a:pt x="344" y="473"/>
                </a:lnTo>
                <a:lnTo>
                  <a:pt x="346" y="465"/>
                </a:lnTo>
                <a:lnTo>
                  <a:pt x="346" y="465"/>
                </a:lnTo>
                <a:lnTo>
                  <a:pt x="346" y="459"/>
                </a:lnTo>
                <a:lnTo>
                  <a:pt x="346" y="447"/>
                </a:lnTo>
                <a:lnTo>
                  <a:pt x="346" y="430"/>
                </a:lnTo>
                <a:lnTo>
                  <a:pt x="354" y="420"/>
                </a:lnTo>
                <a:lnTo>
                  <a:pt x="417" y="447"/>
                </a:lnTo>
                <a:lnTo>
                  <a:pt x="417" y="447"/>
                </a:lnTo>
                <a:lnTo>
                  <a:pt x="422" y="445"/>
                </a:lnTo>
                <a:lnTo>
                  <a:pt x="424" y="444"/>
                </a:lnTo>
                <a:lnTo>
                  <a:pt x="425" y="445"/>
                </a:lnTo>
                <a:lnTo>
                  <a:pt x="425" y="447"/>
                </a:lnTo>
                <a:lnTo>
                  <a:pt x="425" y="447"/>
                </a:lnTo>
                <a:lnTo>
                  <a:pt x="425" y="450"/>
                </a:lnTo>
                <a:lnTo>
                  <a:pt x="426" y="451"/>
                </a:lnTo>
                <a:lnTo>
                  <a:pt x="426" y="453"/>
                </a:lnTo>
                <a:lnTo>
                  <a:pt x="425" y="456"/>
                </a:lnTo>
                <a:lnTo>
                  <a:pt x="425" y="456"/>
                </a:lnTo>
                <a:lnTo>
                  <a:pt x="423" y="459"/>
                </a:lnTo>
                <a:lnTo>
                  <a:pt x="420" y="461"/>
                </a:lnTo>
                <a:lnTo>
                  <a:pt x="420" y="462"/>
                </a:lnTo>
                <a:lnTo>
                  <a:pt x="420" y="464"/>
                </a:lnTo>
                <a:lnTo>
                  <a:pt x="425" y="465"/>
                </a:lnTo>
                <a:lnTo>
                  <a:pt x="425" y="465"/>
                </a:lnTo>
                <a:lnTo>
                  <a:pt x="429" y="465"/>
                </a:lnTo>
                <a:lnTo>
                  <a:pt x="434" y="464"/>
                </a:lnTo>
                <a:lnTo>
                  <a:pt x="442" y="458"/>
                </a:lnTo>
                <a:lnTo>
                  <a:pt x="450" y="451"/>
                </a:lnTo>
                <a:lnTo>
                  <a:pt x="452" y="447"/>
                </a:lnTo>
                <a:lnTo>
                  <a:pt x="452" y="430"/>
                </a:lnTo>
                <a:lnTo>
                  <a:pt x="452" y="430"/>
                </a:lnTo>
                <a:lnTo>
                  <a:pt x="451" y="426"/>
                </a:lnTo>
                <a:lnTo>
                  <a:pt x="450" y="420"/>
                </a:lnTo>
                <a:lnTo>
                  <a:pt x="447" y="414"/>
                </a:lnTo>
                <a:lnTo>
                  <a:pt x="445" y="412"/>
                </a:lnTo>
                <a:lnTo>
                  <a:pt x="442" y="411"/>
                </a:lnTo>
                <a:lnTo>
                  <a:pt x="442" y="411"/>
                </a:lnTo>
                <a:lnTo>
                  <a:pt x="440" y="411"/>
                </a:lnTo>
                <a:lnTo>
                  <a:pt x="440" y="412"/>
                </a:lnTo>
                <a:lnTo>
                  <a:pt x="439" y="414"/>
                </a:lnTo>
                <a:lnTo>
                  <a:pt x="434" y="411"/>
                </a:lnTo>
                <a:lnTo>
                  <a:pt x="434" y="411"/>
                </a:lnTo>
                <a:lnTo>
                  <a:pt x="423" y="404"/>
                </a:lnTo>
                <a:lnTo>
                  <a:pt x="419" y="402"/>
                </a:lnTo>
                <a:lnTo>
                  <a:pt x="417" y="403"/>
                </a:lnTo>
                <a:lnTo>
                  <a:pt x="417" y="403"/>
                </a:lnTo>
                <a:lnTo>
                  <a:pt x="412" y="400"/>
                </a:lnTo>
                <a:lnTo>
                  <a:pt x="403" y="395"/>
                </a:lnTo>
                <a:lnTo>
                  <a:pt x="375" y="377"/>
                </a:lnTo>
                <a:lnTo>
                  <a:pt x="348" y="359"/>
                </a:lnTo>
                <a:lnTo>
                  <a:pt x="340" y="353"/>
                </a:lnTo>
                <a:lnTo>
                  <a:pt x="336" y="349"/>
                </a:lnTo>
                <a:lnTo>
                  <a:pt x="336" y="349"/>
                </a:lnTo>
                <a:lnTo>
                  <a:pt x="339" y="343"/>
                </a:lnTo>
                <a:lnTo>
                  <a:pt x="341" y="331"/>
                </a:lnTo>
                <a:lnTo>
                  <a:pt x="341" y="323"/>
                </a:lnTo>
                <a:lnTo>
                  <a:pt x="341" y="315"/>
                </a:lnTo>
                <a:lnTo>
                  <a:pt x="340" y="305"/>
                </a:lnTo>
                <a:lnTo>
                  <a:pt x="336" y="295"/>
                </a:lnTo>
                <a:lnTo>
                  <a:pt x="336" y="295"/>
                </a:lnTo>
                <a:lnTo>
                  <a:pt x="331" y="278"/>
                </a:lnTo>
                <a:lnTo>
                  <a:pt x="328" y="267"/>
                </a:lnTo>
                <a:lnTo>
                  <a:pt x="324" y="259"/>
                </a:lnTo>
                <a:lnTo>
                  <a:pt x="319" y="250"/>
                </a:lnTo>
                <a:lnTo>
                  <a:pt x="319" y="250"/>
                </a:lnTo>
                <a:lnTo>
                  <a:pt x="303" y="231"/>
                </a:lnTo>
                <a:lnTo>
                  <a:pt x="296" y="222"/>
                </a:lnTo>
                <a:lnTo>
                  <a:pt x="292" y="215"/>
                </a:lnTo>
                <a:lnTo>
                  <a:pt x="292" y="215"/>
                </a:lnTo>
                <a:lnTo>
                  <a:pt x="287" y="206"/>
                </a:lnTo>
                <a:lnTo>
                  <a:pt x="283" y="198"/>
                </a:lnTo>
                <a:lnTo>
                  <a:pt x="274" y="188"/>
                </a:lnTo>
                <a:lnTo>
                  <a:pt x="257" y="180"/>
                </a:lnTo>
                <a:lnTo>
                  <a:pt x="257" y="170"/>
                </a:lnTo>
                <a:lnTo>
                  <a:pt x="257" y="170"/>
                </a:lnTo>
                <a:lnTo>
                  <a:pt x="274" y="166"/>
                </a:lnTo>
                <a:lnTo>
                  <a:pt x="286" y="164"/>
                </a:lnTo>
                <a:lnTo>
                  <a:pt x="292" y="161"/>
                </a:lnTo>
                <a:lnTo>
                  <a:pt x="292" y="161"/>
                </a:lnTo>
                <a:lnTo>
                  <a:pt x="294" y="158"/>
                </a:lnTo>
                <a:lnTo>
                  <a:pt x="294" y="152"/>
                </a:lnTo>
                <a:lnTo>
                  <a:pt x="292" y="143"/>
                </a:lnTo>
                <a:lnTo>
                  <a:pt x="292" y="143"/>
                </a:lnTo>
                <a:lnTo>
                  <a:pt x="291" y="141"/>
                </a:lnTo>
                <a:lnTo>
                  <a:pt x="291" y="138"/>
                </a:lnTo>
                <a:lnTo>
                  <a:pt x="292" y="135"/>
                </a:lnTo>
                <a:lnTo>
                  <a:pt x="292" y="135"/>
                </a:lnTo>
                <a:lnTo>
                  <a:pt x="294" y="130"/>
                </a:lnTo>
                <a:lnTo>
                  <a:pt x="294" y="124"/>
                </a:lnTo>
                <a:lnTo>
                  <a:pt x="292" y="116"/>
                </a:lnTo>
                <a:lnTo>
                  <a:pt x="292" y="116"/>
                </a:lnTo>
                <a:lnTo>
                  <a:pt x="296" y="116"/>
                </a:lnTo>
                <a:lnTo>
                  <a:pt x="302" y="115"/>
                </a:lnTo>
                <a:lnTo>
                  <a:pt x="306" y="114"/>
                </a:lnTo>
                <a:lnTo>
                  <a:pt x="308" y="113"/>
                </a:lnTo>
                <a:lnTo>
                  <a:pt x="311" y="110"/>
                </a:lnTo>
                <a:lnTo>
                  <a:pt x="309" y="108"/>
                </a:lnTo>
                <a:lnTo>
                  <a:pt x="309" y="108"/>
                </a:lnTo>
                <a:lnTo>
                  <a:pt x="307" y="100"/>
                </a:lnTo>
                <a:lnTo>
                  <a:pt x="301" y="89"/>
                </a:lnTo>
                <a:lnTo>
                  <a:pt x="301" y="89"/>
                </a:lnTo>
                <a:lnTo>
                  <a:pt x="297" y="78"/>
                </a:lnTo>
                <a:lnTo>
                  <a:pt x="295" y="66"/>
                </a:lnTo>
                <a:lnTo>
                  <a:pt x="292" y="54"/>
                </a:lnTo>
                <a:lnTo>
                  <a:pt x="292" y="54"/>
                </a:lnTo>
                <a:lnTo>
                  <a:pt x="295" y="50"/>
                </a:lnTo>
                <a:lnTo>
                  <a:pt x="298" y="41"/>
                </a:lnTo>
                <a:lnTo>
                  <a:pt x="300" y="35"/>
                </a:lnTo>
                <a:lnTo>
                  <a:pt x="300" y="29"/>
                </a:lnTo>
                <a:lnTo>
                  <a:pt x="297" y="24"/>
                </a:lnTo>
                <a:lnTo>
                  <a:pt x="292" y="19"/>
                </a:lnTo>
                <a:lnTo>
                  <a:pt x="292" y="19"/>
                </a:lnTo>
                <a:lnTo>
                  <a:pt x="280" y="10"/>
                </a:lnTo>
                <a:lnTo>
                  <a:pt x="267" y="5"/>
                </a:lnTo>
                <a:lnTo>
                  <a:pt x="253" y="2"/>
                </a:lnTo>
                <a:lnTo>
                  <a:pt x="239" y="0"/>
                </a:lnTo>
                <a:lnTo>
                  <a:pt x="239" y="0"/>
                </a:lnTo>
                <a:lnTo>
                  <a:pt x="233" y="0"/>
                </a:lnTo>
                <a:lnTo>
                  <a:pt x="227" y="2"/>
                </a:lnTo>
                <a:lnTo>
                  <a:pt x="217" y="5"/>
                </a:lnTo>
                <a:lnTo>
                  <a:pt x="211" y="9"/>
                </a:lnTo>
                <a:lnTo>
                  <a:pt x="207" y="9"/>
                </a:lnTo>
                <a:lnTo>
                  <a:pt x="203" y="9"/>
                </a:lnTo>
                <a:lnTo>
                  <a:pt x="203" y="9"/>
                </a:lnTo>
                <a:lnTo>
                  <a:pt x="201" y="10"/>
                </a:lnTo>
                <a:lnTo>
                  <a:pt x="197" y="11"/>
                </a:lnTo>
                <a:lnTo>
                  <a:pt x="192" y="18"/>
                </a:lnTo>
                <a:lnTo>
                  <a:pt x="189" y="24"/>
                </a:lnTo>
                <a:lnTo>
                  <a:pt x="186" y="27"/>
                </a:lnTo>
                <a:lnTo>
                  <a:pt x="186" y="27"/>
                </a:lnTo>
                <a:lnTo>
                  <a:pt x="185" y="30"/>
                </a:lnTo>
                <a:lnTo>
                  <a:pt x="183" y="33"/>
                </a:lnTo>
                <a:lnTo>
                  <a:pt x="180" y="46"/>
                </a:lnTo>
                <a:lnTo>
                  <a:pt x="177" y="63"/>
                </a:lnTo>
                <a:lnTo>
                  <a:pt x="177" y="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C98CA6F1-5910-45A8-8383-47D9049263C9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2787805"/>
            <a:ext cx="557726" cy="1618030"/>
          </a:xfrm>
          <a:custGeom>
            <a:avLst/>
            <a:gdLst>
              <a:gd name="T0" fmla="*/ 172 w 445"/>
              <a:gd name="T1" fmla="*/ 16 h 1291"/>
              <a:gd name="T2" fmla="*/ 138 w 445"/>
              <a:gd name="T3" fmla="*/ 59 h 1291"/>
              <a:gd name="T4" fmla="*/ 149 w 445"/>
              <a:gd name="T5" fmla="*/ 114 h 1291"/>
              <a:gd name="T6" fmla="*/ 138 w 445"/>
              <a:gd name="T7" fmla="*/ 142 h 1291"/>
              <a:gd name="T8" fmla="*/ 152 w 445"/>
              <a:gd name="T9" fmla="*/ 157 h 1291"/>
              <a:gd name="T10" fmla="*/ 156 w 445"/>
              <a:gd name="T11" fmla="*/ 176 h 1291"/>
              <a:gd name="T12" fmla="*/ 177 w 445"/>
              <a:gd name="T13" fmla="*/ 190 h 1291"/>
              <a:gd name="T14" fmla="*/ 222 w 445"/>
              <a:gd name="T15" fmla="*/ 209 h 1291"/>
              <a:gd name="T16" fmla="*/ 210 w 445"/>
              <a:gd name="T17" fmla="*/ 241 h 1291"/>
              <a:gd name="T18" fmla="*/ 200 w 445"/>
              <a:gd name="T19" fmla="*/ 274 h 1291"/>
              <a:gd name="T20" fmla="*/ 168 w 445"/>
              <a:gd name="T21" fmla="*/ 335 h 1291"/>
              <a:gd name="T22" fmla="*/ 139 w 445"/>
              <a:gd name="T23" fmla="*/ 427 h 1291"/>
              <a:gd name="T24" fmla="*/ 138 w 445"/>
              <a:gd name="T25" fmla="*/ 636 h 1291"/>
              <a:gd name="T26" fmla="*/ 120 w 445"/>
              <a:gd name="T27" fmla="*/ 663 h 1291"/>
              <a:gd name="T28" fmla="*/ 108 w 445"/>
              <a:gd name="T29" fmla="*/ 693 h 1291"/>
              <a:gd name="T30" fmla="*/ 130 w 445"/>
              <a:gd name="T31" fmla="*/ 712 h 1291"/>
              <a:gd name="T32" fmla="*/ 126 w 445"/>
              <a:gd name="T33" fmla="*/ 807 h 1291"/>
              <a:gd name="T34" fmla="*/ 124 w 445"/>
              <a:gd name="T35" fmla="*/ 1039 h 1291"/>
              <a:gd name="T36" fmla="*/ 114 w 445"/>
              <a:gd name="T37" fmla="*/ 1184 h 1291"/>
              <a:gd name="T38" fmla="*/ 105 w 445"/>
              <a:gd name="T39" fmla="*/ 1225 h 1291"/>
              <a:gd name="T40" fmla="*/ 82 w 445"/>
              <a:gd name="T41" fmla="*/ 1233 h 1291"/>
              <a:gd name="T42" fmla="*/ 6 w 445"/>
              <a:gd name="T43" fmla="*/ 1268 h 1291"/>
              <a:gd name="T44" fmla="*/ 2 w 445"/>
              <a:gd name="T45" fmla="*/ 1287 h 1291"/>
              <a:gd name="T46" fmla="*/ 112 w 445"/>
              <a:gd name="T47" fmla="*/ 1290 h 1291"/>
              <a:gd name="T48" fmla="*/ 177 w 445"/>
              <a:gd name="T49" fmla="*/ 1288 h 1291"/>
              <a:gd name="T50" fmla="*/ 177 w 445"/>
              <a:gd name="T51" fmla="*/ 1271 h 1291"/>
              <a:gd name="T52" fmla="*/ 185 w 445"/>
              <a:gd name="T53" fmla="*/ 1258 h 1291"/>
              <a:gd name="T54" fmla="*/ 174 w 445"/>
              <a:gd name="T55" fmla="*/ 1220 h 1291"/>
              <a:gd name="T56" fmla="*/ 185 w 445"/>
              <a:gd name="T57" fmla="*/ 1148 h 1291"/>
              <a:gd name="T58" fmla="*/ 200 w 445"/>
              <a:gd name="T59" fmla="*/ 981 h 1291"/>
              <a:gd name="T60" fmla="*/ 318 w 445"/>
              <a:gd name="T61" fmla="*/ 1133 h 1291"/>
              <a:gd name="T62" fmla="*/ 327 w 445"/>
              <a:gd name="T63" fmla="*/ 1188 h 1291"/>
              <a:gd name="T64" fmla="*/ 322 w 445"/>
              <a:gd name="T65" fmla="*/ 1203 h 1291"/>
              <a:gd name="T66" fmla="*/ 293 w 445"/>
              <a:gd name="T67" fmla="*/ 1258 h 1291"/>
              <a:gd name="T68" fmla="*/ 289 w 445"/>
              <a:gd name="T69" fmla="*/ 1281 h 1291"/>
              <a:gd name="T70" fmla="*/ 299 w 445"/>
              <a:gd name="T71" fmla="*/ 1290 h 1291"/>
              <a:gd name="T72" fmla="*/ 345 w 445"/>
              <a:gd name="T73" fmla="*/ 1275 h 1291"/>
              <a:gd name="T74" fmla="*/ 400 w 445"/>
              <a:gd name="T75" fmla="*/ 1232 h 1291"/>
              <a:gd name="T76" fmla="*/ 444 w 445"/>
              <a:gd name="T77" fmla="*/ 1199 h 1291"/>
              <a:gd name="T78" fmla="*/ 444 w 445"/>
              <a:gd name="T79" fmla="*/ 1174 h 1291"/>
              <a:gd name="T80" fmla="*/ 416 w 445"/>
              <a:gd name="T81" fmla="*/ 1145 h 1291"/>
              <a:gd name="T82" fmla="*/ 368 w 445"/>
              <a:gd name="T83" fmla="*/ 1076 h 1291"/>
              <a:gd name="T84" fmla="*/ 258 w 445"/>
              <a:gd name="T85" fmla="*/ 926 h 1291"/>
              <a:gd name="T86" fmla="*/ 235 w 445"/>
              <a:gd name="T87" fmla="*/ 892 h 1291"/>
              <a:gd name="T88" fmla="*/ 313 w 445"/>
              <a:gd name="T89" fmla="*/ 745 h 1291"/>
              <a:gd name="T90" fmla="*/ 362 w 445"/>
              <a:gd name="T91" fmla="*/ 672 h 1291"/>
              <a:gd name="T92" fmla="*/ 364 w 445"/>
              <a:gd name="T93" fmla="*/ 619 h 1291"/>
              <a:gd name="T94" fmla="*/ 356 w 445"/>
              <a:gd name="T95" fmla="*/ 556 h 1291"/>
              <a:gd name="T96" fmla="*/ 359 w 445"/>
              <a:gd name="T97" fmla="*/ 310 h 1291"/>
              <a:gd name="T98" fmla="*/ 346 w 445"/>
              <a:gd name="T99" fmla="*/ 226 h 1291"/>
              <a:gd name="T100" fmla="*/ 357 w 445"/>
              <a:gd name="T101" fmla="*/ 171 h 1291"/>
              <a:gd name="T102" fmla="*/ 347 w 445"/>
              <a:gd name="T103" fmla="*/ 121 h 1291"/>
              <a:gd name="T104" fmla="*/ 304 w 445"/>
              <a:gd name="T105" fmla="*/ 85 h 1291"/>
              <a:gd name="T106" fmla="*/ 289 w 445"/>
              <a:gd name="T107" fmla="*/ 26 h 1291"/>
              <a:gd name="T108" fmla="*/ 247 w 445"/>
              <a:gd name="T109" fmla="*/ 0 h 1291"/>
              <a:gd name="T110" fmla="*/ 191 w 445"/>
              <a:gd name="T111" fmla="*/ 12 h 1291"/>
              <a:gd name="T112" fmla="*/ 297 w 445"/>
              <a:gd name="T113" fmla="*/ 146 h 1291"/>
              <a:gd name="T114" fmla="*/ 281 w 445"/>
              <a:gd name="T115" fmla="*/ 146 h 1291"/>
              <a:gd name="T116" fmla="*/ 294 w 445"/>
              <a:gd name="T117" fmla="*/ 117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1291">
                <a:moveTo>
                  <a:pt x="191" y="12"/>
                </a:moveTo>
                <a:lnTo>
                  <a:pt x="191" y="12"/>
                </a:lnTo>
                <a:lnTo>
                  <a:pt x="189" y="12"/>
                </a:lnTo>
                <a:lnTo>
                  <a:pt x="183" y="13"/>
                </a:lnTo>
                <a:lnTo>
                  <a:pt x="178" y="14"/>
                </a:lnTo>
                <a:lnTo>
                  <a:pt x="172" y="16"/>
                </a:lnTo>
                <a:lnTo>
                  <a:pt x="166" y="21"/>
                </a:lnTo>
                <a:lnTo>
                  <a:pt x="159" y="27"/>
                </a:lnTo>
                <a:lnTo>
                  <a:pt x="159" y="27"/>
                </a:lnTo>
                <a:lnTo>
                  <a:pt x="147" y="40"/>
                </a:lnTo>
                <a:lnTo>
                  <a:pt x="141" y="51"/>
                </a:lnTo>
                <a:lnTo>
                  <a:pt x="138" y="59"/>
                </a:lnTo>
                <a:lnTo>
                  <a:pt x="138" y="66"/>
                </a:lnTo>
                <a:lnTo>
                  <a:pt x="138" y="66"/>
                </a:lnTo>
                <a:lnTo>
                  <a:pt x="139" y="73"/>
                </a:lnTo>
                <a:lnTo>
                  <a:pt x="141" y="79"/>
                </a:lnTo>
                <a:lnTo>
                  <a:pt x="145" y="85"/>
                </a:lnTo>
                <a:lnTo>
                  <a:pt x="149" y="114"/>
                </a:lnTo>
                <a:lnTo>
                  <a:pt x="149" y="114"/>
                </a:lnTo>
                <a:lnTo>
                  <a:pt x="140" y="127"/>
                </a:lnTo>
                <a:lnTo>
                  <a:pt x="137" y="137"/>
                </a:lnTo>
                <a:lnTo>
                  <a:pt x="136" y="140"/>
                </a:lnTo>
                <a:lnTo>
                  <a:pt x="138" y="142"/>
                </a:lnTo>
                <a:lnTo>
                  <a:pt x="138" y="142"/>
                </a:lnTo>
                <a:lnTo>
                  <a:pt x="143" y="145"/>
                </a:lnTo>
                <a:lnTo>
                  <a:pt x="147" y="146"/>
                </a:lnTo>
                <a:lnTo>
                  <a:pt x="152" y="146"/>
                </a:lnTo>
                <a:lnTo>
                  <a:pt x="152" y="146"/>
                </a:lnTo>
                <a:lnTo>
                  <a:pt x="152" y="152"/>
                </a:lnTo>
                <a:lnTo>
                  <a:pt x="152" y="157"/>
                </a:lnTo>
                <a:lnTo>
                  <a:pt x="152" y="161"/>
                </a:lnTo>
                <a:lnTo>
                  <a:pt x="152" y="161"/>
                </a:lnTo>
                <a:lnTo>
                  <a:pt x="152" y="164"/>
                </a:lnTo>
                <a:lnTo>
                  <a:pt x="153" y="169"/>
                </a:lnTo>
                <a:lnTo>
                  <a:pt x="155" y="172"/>
                </a:lnTo>
                <a:lnTo>
                  <a:pt x="156" y="176"/>
                </a:lnTo>
                <a:lnTo>
                  <a:pt x="156" y="176"/>
                </a:lnTo>
                <a:lnTo>
                  <a:pt x="157" y="179"/>
                </a:lnTo>
                <a:lnTo>
                  <a:pt x="162" y="183"/>
                </a:lnTo>
                <a:lnTo>
                  <a:pt x="169" y="186"/>
                </a:lnTo>
                <a:lnTo>
                  <a:pt x="177" y="190"/>
                </a:lnTo>
                <a:lnTo>
                  <a:pt x="177" y="190"/>
                </a:lnTo>
                <a:lnTo>
                  <a:pt x="188" y="192"/>
                </a:lnTo>
                <a:lnTo>
                  <a:pt x="197" y="194"/>
                </a:lnTo>
                <a:lnTo>
                  <a:pt x="207" y="194"/>
                </a:lnTo>
                <a:lnTo>
                  <a:pt x="207" y="194"/>
                </a:lnTo>
                <a:lnTo>
                  <a:pt x="216" y="202"/>
                </a:lnTo>
                <a:lnTo>
                  <a:pt x="222" y="209"/>
                </a:lnTo>
                <a:lnTo>
                  <a:pt x="225" y="210"/>
                </a:lnTo>
                <a:lnTo>
                  <a:pt x="225" y="211"/>
                </a:lnTo>
                <a:lnTo>
                  <a:pt x="225" y="211"/>
                </a:lnTo>
                <a:lnTo>
                  <a:pt x="222" y="215"/>
                </a:lnTo>
                <a:lnTo>
                  <a:pt x="219" y="222"/>
                </a:lnTo>
                <a:lnTo>
                  <a:pt x="210" y="241"/>
                </a:lnTo>
                <a:lnTo>
                  <a:pt x="210" y="241"/>
                </a:lnTo>
                <a:lnTo>
                  <a:pt x="202" y="257"/>
                </a:lnTo>
                <a:lnTo>
                  <a:pt x="200" y="264"/>
                </a:lnTo>
                <a:lnTo>
                  <a:pt x="200" y="270"/>
                </a:lnTo>
                <a:lnTo>
                  <a:pt x="200" y="270"/>
                </a:lnTo>
                <a:lnTo>
                  <a:pt x="200" y="274"/>
                </a:lnTo>
                <a:lnTo>
                  <a:pt x="201" y="278"/>
                </a:lnTo>
                <a:lnTo>
                  <a:pt x="203" y="280"/>
                </a:lnTo>
                <a:lnTo>
                  <a:pt x="203" y="280"/>
                </a:lnTo>
                <a:lnTo>
                  <a:pt x="195" y="291"/>
                </a:lnTo>
                <a:lnTo>
                  <a:pt x="178" y="318"/>
                </a:lnTo>
                <a:lnTo>
                  <a:pt x="168" y="335"/>
                </a:lnTo>
                <a:lnTo>
                  <a:pt x="158" y="353"/>
                </a:lnTo>
                <a:lnTo>
                  <a:pt x="150" y="370"/>
                </a:lnTo>
                <a:lnTo>
                  <a:pt x="145" y="386"/>
                </a:lnTo>
                <a:lnTo>
                  <a:pt x="145" y="386"/>
                </a:lnTo>
                <a:lnTo>
                  <a:pt x="141" y="404"/>
                </a:lnTo>
                <a:lnTo>
                  <a:pt x="139" y="427"/>
                </a:lnTo>
                <a:lnTo>
                  <a:pt x="138" y="453"/>
                </a:lnTo>
                <a:lnTo>
                  <a:pt x="137" y="479"/>
                </a:lnTo>
                <a:lnTo>
                  <a:pt x="137" y="523"/>
                </a:lnTo>
                <a:lnTo>
                  <a:pt x="138" y="542"/>
                </a:lnTo>
                <a:lnTo>
                  <a:pt x="159" y="553"/>
                </a:lnTo>
                <a:lnTo>
                  <a:pt x="138" y="636"/>
                </a:lnTo>
                <a:lnTo>
                  <a:pt x="138" y="636"/>
                </a:lnTo>
                <a:lnTo>
                  <a:pt x="134" y="642"/>
                </a:lnTo>
                <a:lnTo>
                  <a:pt x="126" y="652"/>
                </a:lnTo>
                <a:lnTo>
                  <a:pt x="126" y="652"/>
                </a:lnTo>
                <a:lnTo>
                  <a:pt x="122" y="656"/>
                </a:lnTo>
                <a:lnTo>
                  <a:pt x="120" y="663"/>
                </a:lnTo>
                <a:lnTo>
                  <a:pt x="118" y="671"/>
                </a:lnTo>
                <a:lnTo>
                  <a:pt x="115" y="673"/>
                </a:lnTo>
                <a:lnTo>
                  <a:pt x="115" y="673"/>
                </a:lnTo>
                <a:lnTo>
                  <a:pt x="113" y="677"/>
                </a:lnTo>
                <a:lnTo>
                  <a:pt x="109" y="684"/>
                </a:lnTo>
                <a:lnTo>
                  <a:pt x="108" y="693"/>
                </a:lnTo>
                <a:lnTo>
                  <a:pt x="107" y="696"/>
                </a:lnTo>
                <a:lnTo>
                  <a:pt x="108" y="698"/>
                </a:lnTo>
                <a:lnTo>
                  <a:pt x="108" y="698"/>
                </a:lnTo>
                <a:lnTo>
                  <a:pt x="115" y="705"/>
                </a:lnTo>
                <a:lnTo>
                  <a:pt x="119" y="709"/>
                </a:lnTo>
                <a:lnTo>
                  <a:pt x="130" y="712"/>
                </a:lnTo>
                <a:lnTo>
                  <a:pt x="130" y="712"/>
                </a:lnTo>
                <a:lnTo>
                  <a:pt x="130" y="721"/>
                </a:lnTo>
                <a:lnTo>
                  <a:pt x="130" y="731"/>
                </a:lnTo>
                <a:lnTo>
                  <a:pt x="130" y="731"/>
                </a:lnTo>
                <a:lnTo>
                  <a:pt x="130" y="755"/>
                </a:lnTo>
                <a:lnTo>
                  <a:pt x="126" y="807"/>
                </a:lnTo>
                <a:lnTo>
                  <a:pt x="119" y="908"/>
                </a:lnTo>
                <a:lnTo>
                  <a:pt x="119" y="908"/>
                </a:lnTo>
                <a:lnTo>
                  <a:pt x="119" y="924"/>
                </a:lnTo>
                <a:lnTo>
                  <a:pt x="120" y="944"/>
                </a:lnTo>
                <a:lnTo>
                  <a:pt x="121" y="993"/>
                </a:lnTo>
                <a:lnTo>
                  <a:pt x="124" y="1039"/>
                </a:lnTo>
                <a:lnTo>
                  <a:pt x="124" y="1058"/>
                </a:lnTo>
                <a:lnTo>
                  <a:pt x="122" y="1071"/>
                </a:lnTo>
                <a:lnTo>
                  <a:pt x="122" y="1071"/>
                </a:lnTo>
                <a:lnTo>
                  <a:pt x="120" y="1102"/>
                </a:lnTo>
                <a:lnTo>
                  <a:pt x="118" y="1145"/>
                </a:lnTo>
                <a:lnTo>
                  <a:pt x="114" y="1184"/>
                </a:lnTo>
                <a:lnTo>
                  <a:pt x="113" y="1199"/>
                </a:lnTo>
                <a:lnTo>
                  <a:pt x="112" y="1206"/>
                </a:lnTo>
                <a:lnTo>
                  <a:pt x="112" y="1206"/>
                </a:lnTo>
                <a:lnTo>
                  <a:pt x="107" y="1220"/>
                </a:lnTo>
                <a:lnTo>
                  <a:pt x="105" y="1225"/>
                </a:lnTo>
                <a:lnTo>
                  <a:pt x="105" y="1225"/>
                </a:lnTo>
                <a:lnTo>
                  <a:pt x="100" y="1226"/>
                </a:lnTo>
                <a:lnTo>
                  <a:pt x="96" y="1228"/>
                </a:lnTo>
                <a:lnTo>
                  <a:pt x="94" y="1228"/>
                </a:lnTo>
                <a:lnTo>
                  <a:pt x="94" y="1228"/>
                </a:lnTo>
                <a:lnTo>
                  <a:pt x="89" y="1230"/>
                </a:lnTo>
                <a:lnTo>
                  <a:pt x="82" y="1233"/>
                </a:lnTo>
                <a:lnTo>
                  <a:pt x="64" y="1243"/>
                </a:lnTo>
                <a:lnTo>
                  <a:pt x="64" y="1243"/>
                </a:lnTo>
                <a:lnTo>
                  <a:pt x="51" y="1249"/>
                </a:lnTo>
                <a:lnTo>
                  <a:pt x="31" y="1256"/>
                </a:lnTo>
                <a:lnTo>
                  <a:pt x="12" y="1264"/>
                </a:lnTo>
                <a:lnTo>
                  <a:pt x="6" y="1268"/>
                </a:lnTo>
                <a:lnTo>
                  <a:pt x="3" y="1270"/>
                </a:lnTo>
                <a:lnTo>
                  <a:pt x="2" y="1271"/>
                </a:lnTo>
                <a:lnTo>
                  <a:pt x="2" y="1271"/>
                </a:lnTo>
                <a:lnTo>
                  <a:pt x="0" y="1282"/>
                </a:lnTo>
                <a:lnTo>
                  <a:pt x="1" y="1284"/>
                </a:lnTo>
                <a:lnTo>
                  <a:pt x="2" y="1287"/>
                </a:lnTo>
                <a:lnTo>
                  <a:pt x="2" y="1287"/>
                </a:lnTo>
                <a:lnTo>
                  <a:pt x="7" y="1287"/>
                </a:lnTo>
                <a:lnTo>
                  <a:pt x="18" y="1288"/>
                </a:lnTo>
                <a:lnTo>
                  <a:pt x="50" y="1289"/>
                </a:lnTo>
                <a:lnTo>
                  <a:pt x="112" y="1290"/>
                </a:lnTo>
                <a:lnTo>
                  <a:pt x="112" y="1290"/>
                </a:lnTo>
                <a:lnTo>
                  <a:pt x="132" y="1290"/>
                </a:lnTo>
                <a:lnTo>
                  <a:pt x="152" y="1291"/>
                </a:lnTo>
                <a:lnTo>
                  <a:pt x="162" y="1291"/>
                </a:lnTo>
                <a:lnTo>
                  <a:pt x="170" y="1290"/>
                </a:lnTo>
                <a:lnTo>
                  <a:pt x="175" y="1289"/>
                </a:lnTo>
                <a:lnTo>
                  <a:pt x="177" y="1288"/>
                </a:lnTo>
                <a:lnTo>
                  <a:pt x="177" y="1287"/>
                </a:lnTo>
                <a:lnTo>
                  <a:pt x="177" y="1287"/>
                </a:lnTo>
                <a:lnTo>
                  <a:pt x="178" y="1281"/>
                </a:lnTo>
                <a:lnTo>
                  <a:pt x="178" y="1276"/>
                </a:lnTo>
                <a:lnTo>
                  <a:pt x="177" y="1274"/>
                </a:lnTo>
                <a:lnTo>
                  <a:pt x="177" y="1271"/>
                </a:lnTo>
                <a:lnTo>
                  <a:pt x="177" y="1271"/>
                </a:lnTo>
                <a:lnTo>
                  <a:pt x="180" y="1270"/>
                </a:lnTo>
                <a:lnTo>
                  <a:pt x="183" y="1268"/>
                </a:lnTo>
                <a:lnTo>
                  <a:pt x="184" y="1265"/>
                </a:lnTo>
                <a:lnTo>
                  <a:pt x="185" y="1263"/>
                </a:lnTo>
                <a:lnTo>
                  <a:pt x="185" y="1258"/>
                </a:lnTo>
                <a:lnTo>
                  <a:pt x="184" y="1253"/>
                </a:lnTo>
                <a:lnTo>
                  <a:pt x="184" y="1253"/>
                </a:lnTo>
                <a:lnTo>
                  <a:pt x="181" y="1244"/>
                </a:lnTo>
                <a:lnTo>
                  <a:pt x="177" y="1236"/>
                </a:lnTo>
                <a:lnTo>
                  <a:pt x="175" y="1226"/>
                </a:lnTo>
                <a:lnTo>
                  <a:pt x="174" y="1220"/>
                </a:lnTo>
                <a:lnTo>
                  <a:pt x="174" y="1213"/>
                </a:lnTo>
                <a:lnTo>
                  <a:pt x="174" y="1213"/>
                </a:lnTo>
                <a:lnTo>
                  <a:pt x="177" y="1184"/>
                </a:lnTo>
                <a:lnTo>
                  <a:pt x="181" y="1163"/>
                </a:lnTo>
                <a:lnTo>
                  <a:pt x="181" y="1163"/>
                </a:lnTo>
                <a:lnTo>
                  <a:pt x="185" y="1148"/>
                </a:lnTo>
                <a:lnTo>
                  <a:pt x="191" y="1120"/>
                </a:lnTo>
                <a:lnTo>
                  <a:pt x="197" y="1090"/>
                </a:lnTo>
                <a:lnTo>
                  <a:pt x="199" y="1076"/>
                </a:lnTo>
                <a:lnTo>
                  <a:pt x="200" y="1064"/>
                </a:lnTo>
                <a:lnTo>
                  <a:pt x="200" y="981"/>
                </a:lnTo>
                <a:lnTo>
                  <a:pt x="200" y="981"/>
                </a:lnTo>
                <a:lnTo>
                  <a:pt x="250" y="1039"/>
                </a:lnTo>
                <a:lnTo>
                  <a:pt x="287" y="1084"/>
                </a:lnTo>
                <a:lnTo>
                  <a:pt x="301" y="1102"/>
                </a:lnTo>
                <a:lnTo>
                  <a:pt x="308" y="1115"/>
                </a:lnTo>
                <a:lnTo>
                  <a:pt x="308" y="1115"/>
                </a:lnTo>
                <a:lnTo>
                  <a:pt x="318" y="1133"/>
                </a:lnTo>
                <a:lnTo>
                  <a:pt x="325" y="1150"/>
                </a:lnTo>
                <a:lnTo>
                  <a:pt x="329" y="1164"/>
                </a:lnTo>
                <a:lnTo>
                  <a:pt x="331" y="1169"/>
                </a:lnTo>
                <a:lnTo>
                  <a:pt x="331" y="1174"/>
                </a:lnTo>
                <a:lnTo>
                  <a:pt x="331" y="1174"/>
                </a:lnTo>
                <a:lnTo>
                  <a:pt x="327" y="1188"/>
                </a:lnTo>
                <a:lnTo>
                  <a:pt x="327" y="1188"/>
                </a:lnTo>
                <a:lnTo>
                  <a:pt x="326" y="1189"/>
                </a:lnTo>
                <a:lnTo>
                  <a:pt x="325" y="1192"/>
                </a:lnTo>
                <a:lnTo>
                  <a:pt x="323" y="1195"/>
                </a:lnTo>
                <a:lnTo>
                  <a:pt x="323" y="1195"/>
                </a:lnTo>
                <a:lnTo>
                  <a:pt x="322" y="1203"/>
                </a:lnTo>
                <a:lnTo>
                  <a:pt x="321" y="1213"/>
                </a:lnTo>
                <a:lnTo>
                  <a:pt x="321" y="1222"/>
                </a:lnTo>
                <a:lnTo>
                  <a:pt x="320" y="1228"/>
                </a:lnTo>
                <a:lnTo>
                  <a:pt x="320" y="1228"/>
                </a:lnTo>
                <a:lnTo>
                  <a:pt x="303" y="1246"/>
                </a:lnTo>
                <a:lnTo>
                  <a:pt x="293" y="1258"/>
                </a:lnTo>
                <a:lnTo>
                  <a:pt x="288" y="1264"/>
                </a:lnTo>
                <a:lnTo>
                  <a:pt x="287" y="1268"/>
                </a:lnTo>
                <a:lnTo>
                  <a:pt x="287" y="1268"/>
                </a:lnTo>
                <a:lnTo>
                  <a:pt x="287" y="1274"/>
                </a:lnTo>
                <a:lnTo>
                  <a:pt x="287" y="1278"/>
                </a:lnTo>
                <a:lnTo>
                  <a:pt x="289" y="1281"/>
                </a:lnTo>
                <a:lnTo>
                  <a:pt x="290" y="1282"/>
                </a:lnTo>
                <a:lnTo>
                  <a:pt x="290" y="1282"/>
                </a:lnTo>
                <a:lnTo>
                  <a:pt x="291" y="1284"/>
                </a:lnTo>
                <a:lnTo>
                  <a:pt x="293" y="1287"/>
                </a:lnTo>
                <a:lnTo>
                  <a:pt x="296" y="1289"/>
                </a:lnTo>
                <a:lnTo>
                  <a:pt x="299" y="1290"/>
                </a:lnTo>
                <a:lnTo>
                  <a:pt x="301" y="1290"/>
                </a:lnTo>
                <a:lnTo>
                  <a:pt x="301" y="1290"/>
                </a:lnTo>
                <a:lnTo>
                  <a:pt x="310" y="1288"/>
                </a:lnTo>
                <a:lnTo>
                  <a:pt x="322" y="1284"/>
                </a:lnTo>
                <a:lnTo>
                  <a:pt x="345" y="1275"/>
                </a:lnTo>
                <a:lnTo>
                  <a:pt x="345" y="1275"/>
                </a:lnTo>
                <a:lnTo>
                  <a:pt x="350" y="1272"/>
                </a:lnTo>
                <a:lnTo>
                  <a:pt x="357" y="1268"/>
                </a:lnTo>
                <a:lnTo>
                  <a:pt x="371" y="1256"/>
                </a:lnTo>
                <a:lnTo>
                  <a:pt x="387" y="1241"/>
                </a:lnTo>
                <a:lnTo>
                  <a:pt x="400" y="1232"/>
                </a:lnTo>
                <a:lnTo>
                  <a:pt x="400" y="1232"/>
                </a:lnTo>
                <a:lnTo>
                  <a:pt x="413" y="1225"/>
                </a:lnTo>
                <a:lnTo>
                  <a:pt x="427" y="1219"/>
                </a:lnTo>
                <a:lnTo>
                  <a:pt x="433" y="1214"/>
                </a:lnTo>
                <a:lnTo>
                  <a:pt x="439" y="1211"/>
                </a:lnTo>
                <a:lnTo>
                  <a:pt x="441" y="1205"/>
                </a:lnTo>
                <a:lnTo>
                  <a:pt x="444" y="1199"/>
                </a:lnTo>
                <a:lnTo>
                  <a:pt x="444" y="1199"/>
                </a:lnTo>
                <a:lnTo>
                  <a:pt x="445" y="1188"/>
                </a:lnTo>
                <a:lnTo>
                  <a:pt x="445" y="1181"/>
                </a:lnTo>
                <a:lnTo>
                  <a:pt x="445" y="1176"/>
                </a:lnTo>
                <a:lnTo>
                  <a:pt x="444" y="1174"/>
                </a:lnTo>
                <a:lnTo>
                  <a:pt x="444" y="1174"/>
                </a:lnTo>
                <a:lnTo>
                  <a:pt x="441" y="1171"/>
                </a:lnTo>
                <a:lnTo>
                  <a:pt x="441" y="1169"/>
                </a:lnTo>
                <a:lnTo>
                  <a:pt x="439" y="1164"/>
                </a:lnTo>
                <a:lnTo>
                  <a:pt x="429" y="1156"/>
                </a:lnTo>
                <a:lnTo>
                  <a:pt x="429" y="1156"/>
                </a:lnTo>
                <a:lnTo>
                  <a:pt x="416" y="1145"/>
                </a:lnTo>
                <a:lnTo>
                  <a:pt x="407" y="1138"/>
                </a:lnTo>
                <a:lnTo>
                  <a:pt x="400" y="1133"/>
                </a:lnTo>
                <a:lnTo>
                  <a:pt x="396" y="1130"/>
                </a:lnTo>
                <a:lnTo>
                  <a:pt x="396" y="1130"/>
                </a:lnTo>
                <a:lnTo>
                  <a:pt x="387" y="1112"/>
                </a:lnTo>
                <a:lnTo>
                  <a:pt x="368" y="1076"/>
                </a:lnTo>
                <a:lnTo>
                  <a:pt x="331" y="1007"/>
                </a:lnTo>
                <a:lnTo>
                  <a:pt x="331" y="1007"/>
                </a:lnTo>
                <a:lnTo>
                  <a:pt x="323" y="995"/>
                </a:lnTo>
                <a:lnTo>
                  <a:pt x="312" y="982"/>
                </a:lnTo>
                <a:lnTo>
                  <a:pt x="284" y="952"/>
                </a:lnTo>
                <a:lnTo>
                  <a:pt x="258" y="926"/>
                </a:lnTo>
                <a:lnTo>
                  <a:pt x="249" y="916"/>
                </a:lnTo>
                <a:lnTo>
                  <a:pt x="243" y="908"/>
                </a:lnTo>
                <a:lnTo>
                  <a:pt x="243" y="908"/>
                </a:lnTo>
                <a:lnTo>
                  <a:pt x="238" y="901"/>
                </a:lnTo>
                <a:lnTo>
                  <a:pt x="237" y="895"/>
                </a:lnTo>
                <a:lnTo>
                  <a:pt x="235" y="892"/>
                </a:lnTo>
                <a:lnTo>
                  <a:pt x="235" y="887"/>
                </a:lnTo>
                <a:lnTo>
                  <a:pt x="235" y="887"/>
                </a:lnTo>
                <a:lnTo>
                  <a:pt x="239" y="879"/>
                </a:lnTo>
                <a:lnTo>
                  <a:pt x="247" y="862"/>
                </a:lnTo>
                <a:lnTo>
                  <a:pt x="274" y="813"/>
                </a:lnTo>
                <a:lnTo>
                  <a:pt x="313" y="745"/>
                </a:lnTo>
                <a:lnTo>
                  <a:pt x="327" y="742"/>
                </a:lnTo>
                <a:lnTo>
                  <a:pt x="327" y="742"/>
                </a:lnTo>
                <a:lnTo>
                  <a:pt x="333" y="730"/>
                </a:lnTo>
                <a:lnTo>
                  <a:pt x="347" y="704"/>
                </a:lnTo>
                <a:lnTo>
                  <a:pt x="354" y="688"/>
                </a:lnTo>
                <a:lnTo>
                  <a:pt x="362" y="672"/>
                </a:lnTo>
                <a:lnTo>
                  <a:pt x="365" y="656"/>
                </a:lnTo>
                <a:lnTo>
                  <a:pt x="366" y="649"/>
                </a:lnTo>
                <a:lnTo>
                  <a:pt x="366" y="643"/>
                </a:lnTo>
                <a:lnTo>
                  <a:pt x="366" y="643"/>
                </a:lnTo>
                <a:lnTo>
                  <a:pt x="365" y="633"/>
                </a:lnTo>
                <a:lnTo>
                  <a:pt x="364" y="619"/>
                </a:lnTo>
                <a:lnTo>
                  <a:pt x="358" y="594"/>
                </a:lnTo>
                <a:lnTo>
                  <a:pt x="348" y="564"/>
                </a:lnTo>
                <a:lnTo>
                  <a:pt x="348" y="564"/>
                </a:lnTo>
                <a:lnTo>
                  <a:pt x="348" y="561"/>
                </a:lnTo>
                <a:lnTo>
                  <a:pt x="351" y="560"/>
                </a:lnTo>
                <a:lnTo>
                  <a:pt x="356" y="556"/>
                </a:lnTo>
                <a:lnTo>
                  <a:pt x="363" y="553"/>
                </a:lnTo>
                <a:lnTo>
                  <a:pt x="363" y="553"/>
                </a:lnTo>
                <a:lnTo>
                  <a:pt x="363" y="434"/>
                </a:lnTo>
                <a:lnTo>
                  <a:pt x="362" y="352"/>
                </a:lnTo>
                <a:lnTo>
                  <a:pt x="360" y="322"/>
                </a:lnTo>
                <a:lnTo>
                  <a:pt x="359" y="310"/>
                </a:lnTo>
                <a:lnTo>
                  <a:pt x="359" y="310"/>
                </a:lnTo>
                <a:lnTo>
                  <a:pt x="338" y="234"/>
                </a:lnTo>
                <a:lnTo>
                  <a:pt x="338" y="234"/>
                </a:lnTo>
                <a:lnTo>
                  <a:pt x="340" y="233"/>
                </a:lnTo>
                <a:lnTo>
                  <a:pt x="343" y="230"/>
                </a:lnTo>
                <a:lnTo>
                  <a:pt x="346" y="226"/>
                </a:lnTo>
                <a:lnTo>
                  <a:pt x="348" y="221"/>
                </a:lnTo>
                <a:lnTo>
                  <a:pt x="352" y="213"/>
                </a:lnTo>
                <a:lnTo>
                  <a:pt x="354" y="201"/>
                </a:lnTo>
                <a:lnTo>
                  <a:pt x="356" y="186"/>
                </a:lnTo>
                <a:lnTo>
                  <a:pt x="356" y="186"/>
                </a:lnTo>
                <a:lnTo>
                  <a:pt x="357" y="171"/>
                </a:lnTo>
                <a:lnTo>
                  <a:pt x="357" y="158"/>
                </a:lnTo>
                <a:lnTo>
                  <a:pt x="356" y="147"/>
                </a:lnTo>
                <a:lnTo>
                  <a:pt x="354" y="139"/>
                </a:lnTo>
                <a:lnTo>
                  <a:pt x="352" y="132"/>
                </a:lnTo>
                <a:lnTo>
                  <a:pt x="350" y="126"/>
                </a:lnTo>
                <a:lnTo>
                  <a:pt x="347" y="121"/>
                </a:lnTo>
                <a:lnTo>
                  <a:pt x="345" y="117"/>
                </a:lnTo>
                <a:lnTo>
                  <a:pt x="345" y="117"/>
                </a:lnTo>
                <a:lnTo>
                  <a:pt x="335" y="109"/>
                </a:lnTo>
                <a:lnTo>
                  <a:pt x="322" y="98"/>
                </a:lnTo>
                <a:lnTo>
                  <a:pt x="304" y="85"/>
                </a:lnTo>
                <a:lnTo>
                  <a:pt x="304" y="85"/>
                </a:lnTo>
                <a:lnTo>
                  <a:pt x="304" y="77"/>
                </a:lnTo>
                <a:lnTo>
                  <a:pt x="304" y="70"/>
                </a:lnTo>
                <a:lnTo>
                  <a:pt x="303" y="60"/>
                </a:lnTo>
                <a:lnTo>
                  <a:pt x="300" y="48"/>
                </a:lnTo>
                <a:lnTo>
                  <a:pt x="295" y="38"/>
                </a:lnTo>
                <a:lnTo>
                  <a:pt x="289" y="26"/>
                </a:lnTo>
                <a:lnTo>
                  <a:pt x="284" y="21"/>
                </a:lnTo>
                <a:lnTo>
                  <a:pt x="279" y="16"/>
                </a:lnTo>
                <a:lnTo>
                  <a:pt x="279" y="16"/>
                </a:lnTo>
                <a:lnTo>
                  <a:pt x="269" y="8"/>
                </a:lnTo>
                <a:lnTo>
                  <a:pt x="258" y="3"/>
                </a:lnTo>
                <a:lnTo>
                  <a:pt x="247" y="0"/>
                </a:lnTo>
                <a:lnTo>
                  <a:pt x="238" y="0"/>
                </a:lnTo>
                <a:lnTo>
                  <a:pt x="228" y="0"/>
                </a:lnTo>
                <a:lnTo>
                  <a:pt x="220" y="2"/>
                </a:lnTo>
                <a:lnTo>
                  <a:pt x="210" y="4"/>
                </a:lnTo>
                <a:lnTo>
                  <a:pt x="210" y="4"/>
                </a:lnTo>
                <a:lnTo>
                  <a:pt x="191" y="12"/>
                </a:lnTo>
                <a:lnTo>
                  <a:pt x="191" y="12"/>
                </a:lnTo>
                <a:close/>
                <a:moveTo>
                  <a:pt x="294" y="117"/>
                </a:moveTo>
                <a:lnTo>
                  <a:pt x="301" y="121"/>
                </a:lnTo>
                <a:lnTo>
                  <a:pt x="301" y="121"/>
                </a:lnTo>
                <a:lnTo>
                  <a:pt x="301" y="128"/>
                </a:lnTo>
                <a:lnTo>
                  <a:pt x="297" y="146"/>
                </a:lnTo>
                <a:lnTo>
                  <a:pt x="297" y="146"/>
                </a:lnTo>
                <a:lnTo>
                  <a:pt x="293" y="165"/>
                </a:lnTo>
                <a:lnTo>
                  <a:pt x="290" y="172"/>
                </a:lnTo>
                <a:lnTo>
                  <a:pt x="279" y="150"/>
                </a:lnTo>
                <a:lnTo>
                  <a:pt x="279" y="150"/>
                </a:lnTo>
                <a:lnTo>
                  <a:pt x="281" y="146"/>
                </a:lnTo>
                <a:lnTo>
                  <a:pt x="283" y="141"/>
                </a:lnTo>
                <a:lnTo>
                  <a:pt x="287" y="135"/>
                </a:lnTo>
                <a:lnTo>
                  <a:pt x="287" y="135"/>
                </a:lnTo>
                <a:lnTo>
                  <a:pt x="290" y="129"/>
                </a:lnTo>
                <a:lnTo>
                  <a:pt x="293" y="123"/>
                </a:lnTo>
                <a:lnTo>
                  <a:pt x="294" y="117"/>
                </a:lnTo>
                <a:lnTo>
                  <a:pt x="294" y="1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59382FEF-739D-4B5E-A027-EE7F8F9CDF2F}"/>
              </a:ext>
            </a:extLst>
          </p:cNvPr>
          <p:cNvSpPr>
            <a:spLocks/>
          </p:cNvSpPr>
          <p:nvPr/>
        </p:nvSpPr>
        <p:spPr bwMode="auto">
          <a:xfrm>
            <a:off x="903805" y="2736503"/>
            <a:ext cx="807135" cy="1675682"/>
          </a:xfrm>
          <a:custGeom>
            <a:avLst/>
            <a:gdLst>
              <a:gd name="T0" fmla="*/ 315 w 644"/>
              <a:gd name="T1" fmla="*/ 0 h 1337"/>
              <a:gd name="T2" fmla="*/ 252 w 644"/>
              <a:gd name="T3" fmla="*/ 38 h 1337"/>
              <a:gd name="T4" fmla="*/ 213 w 644"/>
              <a:gd name="T5" fmla="*/ 139 h 1337"/>
              <a:gd name="T6" fmla="*/ 180 w 644"/>
              <a:gd name="T7" fmla="*/ 218 h 1337"/>
              <a:gd name="T8" fmla="*/ 155 w 644"/>
              <a:gd name="T9" fmla="*/ 357 h 1337"/>
              <a:gd name="T10" fmla="*/ 50 w 644"/>
              <a:gd name="T11" fmla="*/ 635 h 1337"/>
              <a:gd name="T12" fmla="*/ 33 w 644"/>
              <a:gd name="T13" fmla="*/ 688 h 1337"/>
              <a:gd name="T14" fmla="*/ 39 w 644"/>
              <a:gd name="T15" fmla="*/ 726 h 1337"/>
              <a:gd name="T16" fmla="*/ 70 w 644"/>
              <a:gd name="T17" fmla="*/ 742 h 1337"/>
              <a:gd name="T18" fmla="*/ 101 w 644"/>
              <a:gd name="T19" fmla="*/ 701 h 1337"/>
              <a:gd name="T20" fmla="*/ 218 w 644"/>
              <a:gd name="T21" fmla="*/ 508 h 1337"/>
              <a:gd name="T22" fmla="*/ 181 w 644"/>
              <a:gd name="T23" fmla="*/ 671 h 1337"/>
              <a:gd name="T24" fmla="*/ 207 w 644"/>
              <a:gd name="T25" fmla="*/ 701 h 1337"/>
              <a:gd name="T26" fmla="*/ 192 w 644"/>
              <a:gd name="T27" fmla="*/ 778 h 1337"/>
              <a:gd name="T28" fmla="*/ 159 w 644"/>
              <a:gd name="T29" fmla="*/ 899 h 1337"/>
              <a:gd name="T30" fmla="*/ 18 w 644"/>
              <a:gd name="T31" fmla="*/ 1172 h 1337"/>
              <a:gd name="T32" fmla="*/ 2 w 644"/>
              <a:gd name="T33" fmla="*/ 1205 h 1337"/>
              <a:gd name="T34" fmla="*/ 2 w 644"/>
              <a:gd name="T35" fmla="*/ 1255 h 1337"/>
              <a:gd name="T36" fmla="*/ 21 w 644"/>
              <a:gd name="T37" fmla="*/ 1293 h 1337"/>
              <a:gd name="T38" fmla="*/ 119 w 644"/>
              <a:gd name="T39" fmla="*/ 1306 h 1337"/>
              <a:gd name="T40" fmla="*/ 189 w 644"/>
              <a:gd name="T41" fmla="*/ 1306 h 1337"/>
              <a:gd name="T42" fmla="*/ 198 w 644"/>
              <a:gd name="T43" fmla="*/ 1283 h 1337"/>
              <a:gd name="T44" fmla="*/ 165 w 644"/>
              <a:gd name="T45" fmla="*/ 1269 h 1337"/>
              <a:gd name="T46" fmla="*/ 130 w 644"/>
              <a:gd name="T47" fmla="*/ 1230 h 1337"/>
              <a:gd name="T48" fmla="*/ 198 w 644"/>
              <a:gd name="T49" fmla="*/ 1137 h 1337"/>
              <a:gd name="T50" fmla="*/ 321 w 644"/>
              <a:gd name="T51" fmla="*/ 1022 h 1337"/>
              <a:gd name="T52" fmla="*/ 418 w 644"/>
              <a:gd name="T53" fmla="*/ 1226 h 1337"/>
              <a:gd name="T54" fmla="*/ 449 w 644"/>
              <a:gd name="T55" fmla="*/ 1294 h 1337"/>
              <a:gd name="T56" fmla="*/ 477 w 644"/>
              <a:gd name="T57" fmla="*/ 1332 h 1337"/>
              <a:gd name="T58" fmla="*/ 526 w 644"/>
              <a:gd name="T59" fmla="*/ 1330 h 1337"/>
              <a:gd name="T60" fmla="*/ 619 w 644"/>
              <a:gd name="T61" fmla="*/ 1280 h 1337"/>
              <a:gd name="T62" fmla="*/ 642 w 644"/>
              <a:gd name="T63" fmla="*/ 1244 h 1337"/>
              <a:gd name="T64" fmla="*/ 582 w 644"/>
              <a:gd name="T65" fmla="*/ 1243 h 1337"/>
              <a:gd name="T66" fmla="*/ 553 w 644"/>
              <a:gd name="T67" fmla="*/ 1228 h 1337"/>
              <a:gd name="T68" fmla="*/ 495 w 644"/>
              <a:gd name="T69" fmla="*/ 1147 h 1337"/>
              <a:gd name="T70" fmla="*/ 418 w 644"/>
              <a:gd name="T71" fmla="*/ 936 h 1337"/>
              <a:gd name="T72" fmla="*/ 428 w 644"/>
              <a:gd name="T73" fmla="*/ 845 h 1337"/>
              <a:gd name="T74" fmla="*/ 503 w 644"/>
              <a:gd name="T75" fmla="*/ 826 h 1337"/>
              <a:gd name="T76" fmla="*/ 527 w 644"/>
              <a:gd name="T77" fmla="*/ 787 h 1337"/>
              <a:gd name="T78" fmla="*/ 487 w 644"/>
              <a:gd name="T79" fmla="*/ 692 h 1337"/>
              <a:gd name="T80" fmla="*/ 455 w 644"/>
              <a:gd name="T81" fmla="*/ 625 h 1337"/>
              <a:gd name="T82" fmla="*/ 513 w 644"/>
              <a:gd name="T83" fmla="*/ 613 h 1337"/>
              <a:gd name="T84" fmla="*/ 552 w 644"/>
              <a:gd name="T85" fmla="*/ 648 h 1337"/>
              <a:gd name="T86" fmla="*/ 562 w 644"/>
              <a:gd name="T87" fmla="*/ 676 h 1337"/>
              <a:gd name="T88" fmla="*/ 600 w 644"/>
              <a:gd name="T89" fmla="*/ 664 h 1337"/>
              <a:gd name="T90" fmla="*/ 604 w 644"/>
              <a:gd name="T91" fmla="*/ 625 h 1337"/>
              <a:gd name="T92" fmla="*/ 541 w 644"/>
              <a:gd name="T93" fmla="*/ 573 h 1337"/>
              <a:gd name="T94" fmla="*/ 462 w 644"/>
              <a:gd name="T95" fmla="*/ 522 h 1337"/>
              <a:gd name="T96" fmla="*/ 414 w 644"/>
              <a:gd name="T97" fmla="*/ 422 h 1337"/>
              <a:gd name="T98" fmla="*/ 395 w 644"/>
              <a:gd name="T99" fmla="*/ 324 h 1337"/>
              <a:gd name="T100" fmla="*/ 375 w 644"/>
              <a:gd name="T101" fmla="*/ 263 h 1337"/>
              <a:gd name="T102" fmla="*/ 371 w 644"/>
              <a:gd name="T103" fmla="*/ 228 h 1337"/>
              <a:gd name="T104" fmla="*/ 399 w 644"/>
              <a:gd name="T105" fmla="*/ 183 h 1337"/>
              <a:gd name="T106" fmla="*/ 418 w 644"/>
              <a:gd name="T107" fmla="*/ 135 h 1337"/>
              <a:gd name="T108" fmla="*/ 433 w 644"/>
              <a:gd name="T109" fmla="*/ 117 h 1337"/>
              <a:gd name="T110" fmla="*/ 407 w 644"/>
              <a:gd name="T111" fmla="*/ 87 h 1337"/>
              <a:gd name="T112" fmla="*/ 407 w 644"/>
              <a:gd name="T113" fmla="*/ 32 h 1337"/>
              <a:gd name="T114" fmla="*/ 386 w 644"/>
              <a:gd name="T115" fmla="*/ 7 h 1337"/>
              <a:gd name="T116" fmla="*/ 338 w 644"/>
              <a:gd name="T117" fmla="*/ 11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4" h="1337">
                <a:moveTo>
                  <a:pt x="338" y="11"/>
                </a:moveTo>
                <a:lnTo>
                  <a:pt x="338" y="11"/>
                </a:lnTo>
                <a:lnTo>
                  <a:pt x="337" y="8"/>
                </a:lnTo>
                <a:lnTo>
                  <a:pt x="333" y="6"/>
                </a:lnTo>
                <a:lnTo>
                  <a:pt x="328" y="4"/>
                </a:lnTo>
                <a:lnTo>
                  <a:pt x="322" y="1"/>
                </a:lnTo>
                <a:lnTo>
                  <a:pt x="315" y="0"/>
                </a:lnTo>
                <a:lnTo>
                  <a:pt x="306" y="1"/>
                </a:lnTo>
                <a:lnTo>
                  <a:pt x="295" y="4"/>
                </a:lnTo>
                <a:lnTo>
                  <a:pt x="283" y="11"/>
                </a:lnTo>
                <a:lnTo>
                  <a:pt x="283" y="11"/>
                </a:lnTo>
                <a:lnTo>
                  <a:pt x="271" y="19"/>
                </a:lnTo>
                <a:lnTo>
                  <a:pt x="261" y="29"/>
                </a:lnTo>
                <a:lnTo>
                  <a:pt x="252" y="38"/>
                </a:lnTo>
                <a:lnTo>
                  <a:pt x="245" y="49"/>
                </a:lnTo>
                <a:lnTo>
                  <a:pt x="238" y="60"/>
                </a:lnTo>
                <a:lnTo>
                  <a:pt x="233" y="70"/>
                </a:lnTo>
                <a:lnTo>
                  <a:pt x="228" y="82"/>
                </a:lnTo>
                <a:lnTo>
                  <a:pt x="225" y="94"/>
                </a:lnTo>
                <a:lnTo>
                  <a:pt x="225" y="94"/>
                </a:lnTo>
                <a:lnTo>
                  <a:pt x="213" y="139"/>
                </a:lnTo>
                <a:lnTo>
                  <a:pt x="207" y="158"/>
                </a:lnTo>
                <a:lnTo>
                  <a:pt x="203" y="167"/>
                </a:lnTo>
                <a:lnTo>
                  <a:pt x="200" y="174"/>
                </a:lnTo>
                <a:lnTo>
                  <a:pt x="200" y="174"/>
                </a:lnTo>
                <a:lnTo>
                  <a:pt x="192" y="188"/>
                </a:lnTo>
                <a:lnTo>
                  <a:pt x="186" y="203"/>
                </a:lnTo>
                <a:lnTo>
                  <a:pt x="180" y="218"/>
                </a:lnTo>
                <a:lnTo>
                  <a:pt x="177" y="228"/>
                </a:lnTo>
                <a:lnTo>
                  <a:pt x="177" y="228"/>
                </a:lnTo>
                <a:lnTo>
                  <a:pt x="177" y="238"/>
                </a:lnTo>
                <a:lnTo>
                  <a:pt x="178" y="249"/>
                </a:lnTo>
                <a:lnTo>
                  <a:pt x="181" y="261"/>
                </a:lnTo>
                <a:lnTo>
                  <a:pt x="181" y="261"/>
                </a:lnTo>
                <a:lnTo>
                  <a:pt x="155" y="357"/>
                </a:lnTo>
                <a:lnTo>
                  <a:pt x="134" y="432"/>
                </a:lnTo>
                <a:lnTo>
                  <a:pt x="119" y="483"/>
                </a:lnTo>
                <a:lnTo>
                  <a:pt x="119" y="483"/>
                </a:lnTo>
                <a:lnTo>
                  <a:pt x="113" y="500"/>
                </a:lnTo>
                <a:lnTo>
                  <a:pt x="104" y="522"/>
                </a:lnTo>
                <a:lnTo>
                  <a:pt x="80" y="573"/>
                </a:lnTo>
                <a:lnTo>
                  <a:pt x="50" y="635"/>
                </a:lnTo>
                <a:lnTo>
                  <a:pt x="64" y="639"/>
                </a:lnTo>
                <a:lnTo>
                  <a:pt x="64" y="639"/>
                </a:lnTo>
                <a:lnTo>
                  <a:pt x="60" y="645"/>
                </a:lnTo>
                <a:lnTo>
                  <a:pt x="49" y="659"/>
                </a:lnTo>
                <a:lnTo>
                  <a:pt x="43" y="669"/>
                </a:lnTo>
                <a:lnTo>
                  <a:pt x="38" y="678"/>
                </a:lnTo>
                <a:lnTo>
                  <a:pt x="33" y="688"/>
                </a:lnTo>
                <a:lnTo>
                  <a:pt x="32" y="697"/>
                </a:lnTo>
                <a:lnTo>
                  <a:pt x="32" y="697"/>
                </a:lnTo>
                <a:lnTo>
                  <a:pt x="32" y="704"/>
                </a:lnTo>
                <a:lnTo>
                  <a:pt x="32" y="710"/>
                </a:lnTo>
                <a:lnTo>
                  <a:pt x="35" y="720"/>
                </a:lnTo>
                <a:lnTo>
                  <a:pt x="38" y="724"/>
                </a:lnTo>
                <a:lnTo>
                  <a:pt x="39" y="726"/>
                </a:lnTo>
                <a:lnTo>
                  <a:pt x="61" y="736"/>
                </a:lnTo>
                <a:lnTo>
                  <a:pt x="61" y="736"/>
                </a:lnTo>
                <a:lnTo>
                  <a:pt x="62" y="739"/>
                </a:lnTo>
                <a:lnTo>
                  <a:pt x="65" y="742"/>
                </a:lnTo>
                <a:lnTo>
                  <a:pt x="67" y="743"/>
                </a:lnTo>
                <a:lnTo>
                  <a:pt x="69" y="743"/>
                </a:lnTo>
                <a:lnTo>
                  <a:pt x="70" y="742"/>
                </a:lnTo>
                <a:lnTo>
                  <a:pt x="71" y="740"/>
                </a:lnTo>
                <a:lnTo>
                  <a:pt x="80" y="722"/>
                </a:lnTo>
                <a:lnTo>
                  <a:pt x="80" y="722"/>
                </a:lnTo>
                <a:lnTo>
                  <a:pt x="89" y="714"/>
                </a:lnTo>
                <a:lnTo>
                  <a:pt x="96" y="707"/>
                </a:lnTo>
                <a:lnTo>
                  <a:pt x="100" y="703"/>
                </a:lnTo>
                <a:lnTo>
                  <a:pt x="101" y="701"/>
                </a:lnTo>
                <a:lnTo>
                  <a:pt x="101" y="701"/>
                </a:lnTo>
                <a:lnTo>
                  <a:pt x="105" y="689"/>
                </a:lnTo>
                <a:lnTo>
                  <a:pt x="108" y="678"/>
                </a:lnTo>
                <a:lnTo>
                  <a:pt x="108" y="678"/>
                </a:lnTo>
                <a:lnTo>
                  <a:pt x="112" y="664"/>
                </a:lnTo>
                <a:lnTo>
                  <a:pt x="130" y="664"/>
                </a:lnTo>
                <a:lnTo>
                  <a:pt x="218" y="508"/>
                </a:lnTo>
                <a:lnTo>
                  <a:pt x="218" y="508"/>
                </a:lnTo>
                <a:lnTo>
                  <a:pt x="203" y="572"/>
                </a:lnTo>
                <a:lnTo>
                  <a:pt x="193" y="620"/>
                </a:lnTo>
                <a:lnTo>
                  <a:pt x="184" y="650"/>
                </a:lnTo>
                <a:lnTo>
                  <a:pt x="184" y="650"/>
                </a:lnTo>
                <a:lnTo>
                  <a:pt x="182" y="661"/>
                </a:lnTo>
                <a:lnTo>
                  <a:pt x="181" y="671"/>
                </a:lnTo>
                <a:lnTo>
                  <a:pt x="182" y="678"/>
                </a:lnTo>
                <a:lnTo>
                  <a:pt x="183" y="680"/>
                </a:lnTo>
                <a:lnTo>
                  <a:pt x="184" y="682"/>
                </a:lnTo>
                <a:lnTo>
                  <a:pt x="184" y="682"/>
                </a:lnTo>
                <a:lnTo>
                  <a:pt x="198" y="692"/>
                </a:lnTo>
                <a:lnTo>
                  <a:pt x="207" y="701"/>
                </a:lnTo>
                <a:lnTo>
                  <a:pt x="207" y="701"/>
                </a:lnTo>
                <a:lnTo>
                  <a:pt x="203" y="727"/>
                </a:lnTo>
                <a:lnTo>
                  <a:pt x="200" y="746"/>
                </a:lnTo>
                <a:lnTo>
                  <a:pt x="198" y="754"/>
                </a:lnTo>
                <a:lnTo>
                  <a:pt x="196" y="758"/>
                </a:lnTo>
                <a:lnTo>
                  <a:pt x="196" y="758"/>
                </a:lnTo>
                <a:lnTo>
                  <a:pt x="194" y="765"/>
                </a:lnTo>
                <a:lnTo>
                  <a:pt x="192" y="778"/>
                </a:lnTo>
                <a:lnTo>
                  <a:pt x="184" y="817"/>
                </a:lnTo>
                <a:lnTo>
                  <a:pt x="180" y="840"/>
                </a:lnTo>
                <a:lnTo>
                  <a:pt x="174" y="862"/>
                </a:lnTo>
                <a:lnTo>
                  <a:pt x="168" y="883"/>
                </a:lnTo>
                <a:lnTo>
                  <a:pt x="163" y="892"/>
                </a:lnTo>
                <a:lnTo>
                  <a:pt x="159" y="899"/>
                </a:lnTo>
                <a:lnTo>
                  <a:pt x="159" y="899"/>
                </a:lnTo>
                <a:lnTo>
                  <a:pt x="146" y="922"/>
                </a:lnTo>
                <a:lnTo>
                  <a:pt x="129" y="958"/>
                </a:lnTo>
                <a:lnTo>
                  <a:pt x="82" y="1048"/>
                </a:lnTo>
                <a:lnTo>
                  <a:pt x="39" y="1131"/>
                </a:lnTo>
                <a:lnTo>
                  <a:pt x="25" y="1160"/>
                </a:lnTo>
                <a:lnTo>
                  <a:pt x="18" y="1172"/>
                </a:lnTo>
                <a:lnTo>
                  <a:pt x="18" y="1172"/>
                </a:lnTo>
                <a:lnTo>
                  <a:pt x="11" y="1179"/>
                </a:lnTo>
                <a:lnTo>
                  <a:pt x="4" y="1186"/>
                </a:lnTo>
                <a:lnTo>
                  <a:pt x="1" y="1191"/>
                </a:lnTo>
                <a:lnTo>
                  <a:pt x="0" y="1195"/>
                </a:lnTo>
                <a:lnTo>
                  <a:pt x="0" y="1200"/>
                </a:lnTo>
                <a:lnTo>
                  <a:pt x="2" y="1205"/>
                </a:lnTo>
                <a:lnTo>
                  <a:pt x="2" y="1205"/>
                </a:lnTo>
                <a:lnTo>
                  <a:pt x="5" y="1210"/>
                </a:lnTo>
                <a:lnTo>
                  <a:pt x="6" y="1216"/>
                </a:lnTo>
                <a:lnTo>
                  <a:pt x="7" y="1222"/>
                </a:lnTo>
                <a:lnTo>
                  <a:pt x="6" y="1228"/>
                </a:lnTo>
                <a:lnTo>
                  <a:pt x="4" y="1242"/>
                </a:lnTo>
                <a:lnTo>
                  <a:pt x="2" y="1255"/>
                </a:lnTo>
                <a:lnTo>
                  <a:pt x="2" y="1255"/>
                </a:lnTo>
                <a:lnTo>
                  <a:pt x="4" y="1262"/>
                </a:lnTo>
                <a:lnTo>
                  <a:pt x="5" y="1268"/>
                </a:lnTo>
                <a:lnTo>
                  <a:pt x="8" y="1279"/>
                </a:lnTo>
                <a:lnTo>
                  <a:pt x="13" y="1287"/>
                </a:lnTo>
                <a:lnTo>
                  <a:pt x="18" y="1292"/>
                </a:lnTo>
                <a:lnTo>
                  <a:pt x="18" y="1292"/>
                </a:lnTo>
                <a:lnTo>
                  <a:pt x="21" y="1293"/>
                </a:lnTo>
                <a:lnTo>
                  <a:pt x="27" y="1294"/>
                </a:lnTo>
                <a:lnTo>
                  <a:pt x="45" y="1297"/>
                </a:lnTo>
                <a:lnTo>
                  <a:pt x="68" y="1299"/>
                </a:lnTo>
                <a:lnTo>
                  <a:pt x="68" y="1299"/>
                </a:lnTo>
                <a:lnTo>
                  <a:pt x="87" y="1300"/>
                </a:lnTo>
                <a:lnTo>
                  <a:pt x="104" y="1303"/>
                </a:lnTo>
                <a:lnTo>
                  <a:pt x="119" y="1306"/>
                </a:lnTo>
                <a:lnTo>
                  <a:pt x="119" y="1306"/>
                </a:lnTo>
                <a:lnTo>
                  <a:pt x="129" y="1308"/>
                </a:lnTo>
                <a:lnTo>
                  <a:pt x="139" y="1310"/>
                </a:lnTo>
                <a:lnTo>
                  <a:pt x="152" y="1311"/>
                </a:lnTo>
                <a:lnTo>
                  <a:pt x="167" y="1311"/>
                </a:lnTo>
                <a:lnTo>
                  <a:pt x="178" y="1310"/>
                </a:lnTo>
                <a:lnTo>
                  <a:pt x="189" y="1306"/>
                </a:lnTo>
                <a:lnTo>
                  <a:pt x="194" y="1305"/>
                </a:lnTo>
                <a:lnTo>
                  <a:pt x="196" y="1301"/>
                </a:lnTo>
                <a:lnTo>
                  <a:pt x="199" y="1299"/>
                </a:lnTo>
                <a:lnTo>
                  <a:pt x="200" y="1295"/>
                </a:lnTo>
                <a:lnTo>
                  <a:pt x="200" y="1295"/>
                </a:lnTo>
                <a:lnTo>
                  <a:pt x="199" y="1288"/>
                </a:lnTo>
                <a:lnTo>
                  <a:pt x="198" y="1283"/>
                </a:lnTo>
                <a:lnTo>
                  <a:pt x="195" y="1279"/>
                </a:lnTo>
                <a:lnTo>
                  <a:pt x="192" y="1276"/>
                </a:lnTo>
                <a:lnTo>
                  <a:pt x="188" y="1274"/>
                </a:lnTo>
                <a:lnTo>
                  <a:pt x="184" y="1272"/>
                </a:lnTo>
                <a:lnTo>
                  <a:pt x="174" y="1270"/>
                </a:lnTo>
                <a:lnTo>
                  <a:pt x="174" y="1270"/>
                </a:lnTo>
                <a:lnTo>
                  <a:pt x="165" y="1269"/>
                </a:lnTo>
                <a:lnTo>
                  <a:pt x="158" y="1267"/>
                </a:lnTo>
                <a:lnTo>
                  <a:pt x="153" y="1264"/>
                </a:lnTo>
                <a:lnTo>
                  <a:pt x="149" y="1260"/>
                </a:lnTo>
                <a:lnTo>
                  <a:pt x="149" y="1260"/>
                </a:lnTo>
                <a:lnTo>
                  <a:pt x="143" y="1250"/>
                </a:lnTo>
                <a:lnTo>
                  <a:pt x="137" y="1241"/>
                </a:lnTo>
                <a:lnTo>
                  <a:pt x="130" y="1230"/>
                </a:lnTo>
                <a:lnTo>
                  <a:pt x="149" y="1226"/>
                </a:lnTo>
                <a:lnTo>
                  <a:pt x="149" y="1226"/>
                </a:lnTo>
                <a:lnTo>
                  <a:pt x="156" y="1216"/>
                </a:lnTo>
                <a:lnTo>
                  <a:pt x="171" y="1188"/>
                </a:lnTo>
                <a:lnTo>
                  <a:pt x="181" y="1172"/>
                </a:lnTo>
                <a:lnTo>
                  <a:pt x="190" y="1154"/>
                </a:lnTo>
                <a:lnTo>
                  <a:pt x="198" y="1137"/>
                </a:lnTo>
                <a:lnTo>
                  <a:pt x="203" y="1122"/>
                </a:lnTo>
                <a:lnTo>
                  <a:pt x="203" y="1122"/>
                </a:lnTo>
                <a:lnTo>
                  <a:pt x="219" y="1073"/>
                </a:lnTo>
                <a:lnTo>
                  <a:pt x="244" y="1005"/>
                </a:lnTo>
                <a:lnTo>
                  <a:pt x="276" y="918"/>
                </a:lnTo>
                <a:lnTo>
                  <a:pt x="276" y="918"/>
                </a:lnTo>
                <a:lnTo>
                  <a:pt x="321" y="1022"/>
                </a:lnTo>
                <a:lnTo>
                  <a:pt x="356" y="1103"/>
                </a:lnTo>
                <a:lnTo>
                  <a:pt x="369" y="1135"/>
                </a:lnTo>
                <a:lnTo>
                  <a:pt x="378" y="1157"/>
                </a:lnTo>
                <a:lnTo>
                  <a:pt x="378" y="1157"/>
                </a:lnTo>
                <a:lnTo>
                  <a:pt x="386" y="1174"/>
                </a:lnTo>
                <a:lnTo>
                  <a:pt x="395" y="1192"/>
                </a:lnTo>
                <a:lnTo>
                  <a:pt x="418" y="1226"/>
                </a:lnTo>
                <a:lnTo>
                  <a:pt x="430" y="1243"/>
                </a:lnTo>
                <a:lnTo>
                  <a:pt x="438" y="1259"/>
                </a:lnTo>
                <a:lnTo>
                  <a:pt x="445" y="1272"/>
                </a:lnTo>
                <a:lnTo>
                  <a:pt x="446" y="1276"/>
                </a:lnTo>
                <a:lnTo>
                  <a:pt x="447" y="1281"/>
                </a:lnTo>
                <a:lnTo>
                  <a:pt x="447" y="1281"/>
                </a:lnTo>
                <a:lnTo>
                  <a:pt x="449" y="1294"/>
                </a:lnTo>
                <a:lnTo>
                  <a:pt x="451" y="1304"/>
                </a:lnTo>
                <a:lnTo>
                  <a:pt x="453" y="1308"/>
                </a:lnTo>
                <a:lnTo>
                  <a:pt x="455" y="1310"/>
                </a:lnTo>
                <a:lnTo>
                  <a:pt x="469" y="1324"/>
                </a:lnTo>
                <a:lnTo>
                  <a:pt x="469" y="1324"/>
                </a:lnTo>
                <a:lnTo>
                  <a:pt x="475" y="1330"/>
                </a:lnTo>
                <a:lnTo>
                  <a:pt x="477" y="1332"/>
                </a:lnTo>
                <a:lnTo>
                  <a:pt x="481" y="1335"/>
                </a:lnTo>
                <a:lnTo>
                  <a:pt x="484" y="1336"/>
                </a:lnTo>
                <a:lnTo>
                  <a:pt x="490" y="1337"/>
                </a:lnTo>
                <a:lnTo>
                  <a:pt x="497" y="1337"/>
                </a:lnTo>
                <a:lnTo>
                  <a:pt x="506" y="1336"/>
                </a:lnTo>
                <a:lnTo>
                  <a:pt x="506" y="1336"/>
                </a:lnTo>
                <a:lnTo>
                  <a:pt x="526" y="1330"/>
                </a:lnTo>
                <a:lnTo>
                  <a:pt x="547" y="1324"/>
                </a:lnTo>
                <a:lnTo>
                  <a:pt x="568" y="1317"/>
                </a:lnTo>
                <a:lnTo>
                  <a:pt x="582" y="1310"/>
                </a:lnTo>
                <a:lnTo>
                  <a:pt x="582" y="1310"/>
                </a:lnTo>
                <a:lnTo>
                  <a:pt x="589" y="1306"/>
                </a:lnTo>
                <a:lnTo>
                  <a:pt x="598" y="1299"/>
                </a:lnTo>
                <a:lnTo>
                  <a:pt x="619" y="1280"/>
                </a:lnTo>
                <a:lnTo>
                  <a:pt x="629" y="1270"/>
                </a:lnTo>
                <a:lnTo>
                  <a:pt x="637" y="1261"/>
                </a:lnTo>
                <a:lnTo>
                  <a:pt x="642" y="1254"/>
                </a:lnTo>
                <a:lnTo>
                  <a:pt x="644" y="1250"/>
                </a:lnTo>
                <a:lnTo>
                  <a:pt x="644" y="1248"/>
                </a:lnTo>
                <a:lnTo>
                  <a:pt x="644" y="1248"/>
                </a:lnTo>
                <a:lnTo>
                  <a:pt x="642" y="1244"/>
                </a:lnTo>
                <a:lnTo>
                  <a:pt x="639" y="1242"/>
                </a:lnTo>
                <a:lnTo>
                  <a:pt x="635" y="1241"/>
                </a:lnTo>
                <a:lnTo>
                  <a:pt x="631" y="1239"/>
                </a:lnTo>
                <a:lnTo>
                  <a:pt x="619" y="1239"/>
                </a:lnTo>
                <a:lnTo>
                  <a:pt x="608" y="1241"/>
                </a:lnTo>
                <a:lnTo>
                  <a:pt x="608" y="1241"/>
                </a:lnTo>
                <a:lnTo>
                  <a:pt x="582" y="1243"/>
                </a:lnTo>
                <a:lnTo>
                  <a:pt x="568" y="1244"/>
                </a:lnTo>
                <a:lnTo>
                  <a:pt x="568" y="1244"/>
                </a:lnTo>
                <a:lnTo>
                  <a:pt x="564" y="1238"/>
                </a:lnTo>
                <a:lnTo>
                  <a:pt x="560" y="1234"/>
                </a:lnTo>
                <a:lnTo>
                  <a:pt x="557" y="1230"/>
                </a:lnTo>
                <a:lnTo>
                  <a:pt x="557" y="1230"/>
                </a:lnTo>
                <a:lnTo>
                  <a:pt x="553" y="1228"/>
                </a:lnTo>
                <a:lnTo>
                  <a:pt x="546" y="1222"/>
                </a:lnTo>
                <a:lnTo>
                  <a:pt x="538" y="1213"/>
                </a:lnTo>
                <a:lnTo>
                  <a:pt x="527" y="1201"/>
                </a:lnTo>
                <a:lnTo>
                  <a:pt x="518" y="1190"/>
                </a:lnTo>
                <a:lnTo>
                  <a:pt x="508" y="1175"/>
                </a:lnTo>
                <a:lnTo>
                  <a:pt x="500" y="1161"/>
                </a:lnTo>
                <a:lnTo>
                  <a:pt x="495" y="1147"/>
                </a:lnTo>
                <a:lnTo>
                  <a:pt x="495" y="1147"/>
                </a:lnTo>
                <a:lnTo>
                  <a:pt x="488" y="1128"/>
                </a:lnTo>
                <a:lnTo>
                  <a:pt x="478" y="1100"/>
                </a:lnTo>
                <a:lnTo>
                  <a:pt x="455" y="1035"/>
                </a:lnTo>
                <a:lnTo>
                  <a:pt x="431" y="972"/>
                </a:lnTo>
                <a:lnTo>
                  <a:pt x="418" y="936"/>
                </a:lnTo>
                <a:lnTo>
                  <a:pt x="418" y="936"/>
                </a:lnTo>
                <a:lnTo>
                  <a:pt x="400" y="871"/>
                </a:lnTo>
                <a:lnTo>
                  <a:pt x="386" y="830"/>
                </a:lnTo>
                <a:lnTo>
                  <a:pt x="386" y="830"/>
                </a:lnTo>
                <a:lnTo>
                  <a:pt x="391" y="834"/>
                </a:lnTo>
                <a:lnTo>
                  <a:pt x="407" y="840"/>
                </a:lnTo>
                <a:lnTo>
                  <a:pt x="418" y="842"/>
                </a:lnTo>
                <a:lnTo>
                  <a:pt x="428" y="845"/>
                </a:lnTo>
                <a:lnTo>
                  <a:pt x="439" y="846"/>
                </a:lnTo>
                <a:lnTo>
                  <a:pt x="451" y="846"/>
                </a:lnTo>
                <a:lnTo>
                  <a:pt x="451" y="846"/>
                </a:lnTo>
                <a:lnTo>
                  <a:pt x="463" y="843"/>
                </a:lnTo>
                <a:lnTo>
                  <a:pt x="476" y="839"/>
                </a:lnTo>
                <a:lnTo>
                  <a:pt x="490" y="833"/>
                </a:lnTo>
                <a:lnTo>
                  <a:pt x="503" y="826"/>
                </a:lnTo>
                <a:lnTo>
                  <a:pt x="515" y="817"/>
                </a:lnTo>
                <a:lnTo>
                  <a:pt x="520" y="812"/>
                </a:lnTo>
                <a:lnTo>
                  <a:pt x="524" y="808"/>
                </a:lnTo>
                <a:lnTo>
                  <a:pt x="526" y="803"/>
                </a:lnTo>
                <a:lnTo>
                  <a:pt x="528" y="798"/>
                </a:lnTo>
                <a:lnTo>
                  <a:pt x="528" y="792"/>
                </a:lnTo>
                <a:lnTo>
                  <a:pt x="527" y="787"/>
                </a:lnTo>
                <a:lnTo>
                  <a:pt x="527" y="787"/>
                </a:lnTo>
                <a:lnTo>
                  <a:pt x="519" y="764"/>
                </a:lnTo>
                <a:lnTo>
                  <a:pt x="509" y="739"/>
                </a:lnTo>
                <a:lnTo>
                  <a:pt x="500" y="716"/>
                </a:lnTo>
                <a:lnTo>
                  <a:pt x="491" y="701"/>
                </a:lnTo>
                <a:lnTo>
                  <a:pt x="491" y="701"/>
                </a:lnTo>
                <a:lnTo>
                  <a:pt x="487" y="692"/>
                </a:lnTo>
                <a:lnTo>
                  <a:pt x="483" y="682"/>
                </a:lnTo>
                <a:lnTo>
                  <a:pt x="474" y="655"/>
                </a:lnTo>
                <a:lnTo>
                  <a:pt x="469" y="644"/>
                </a:lnTo>
                <a:lnTo>
                  <a:pt x="464" y="634"/>
                </a:lnTo>
                <a:lnTo>
                  <a:pt x="459" y="627"/>
                </a:lnTo>
                <a:lnTo>
                  <a:pt x="457" y="625"/>
                </a:lnTo>
                <a:lnTo>
                  <a:pt x="455" y="625"/>
                </a:lnTo>
                <a:lnTo>
                  <a:pt x="455" y="625"/>
                </a:lnTo>
                <a:lnTo>
                  <a:pt x="427" y="622"/>
                </a:lnTo>
                <a:lnTo>
                  <a:pt x="407" y="620"/>
                </a:lnTo>
                <a:lnTo>
                  <a:pt x="396" y="552"/>
                </a:lnTo>
                <a:lnTo>
                  <a:pt x="502" y="616"/>
                </a:lnTo>
                <a:lnTo>
                  <a:pt x="513" y="613"/>
                </a:lnTo>
                <a:lnTo>
                  <a:pt x="513" y="613"/>
                </a:lnTo>
                <a:lnTo>
                  <a:pt x="520" y="620"/>
                </a:lnTo>
                <a:lnTo>
                  <a:pt x="527" y="626"/>
                </a:lnTo>
                <a:lnTo>
                  <a:pt x="531" y="632"/>
                </a:lnTo>
                <a:lnTo>
                  <a:pt x="531" y="632"/>
                </a:lnTo>
                <a:lnTo>
                  <a:pt x="534" y="634"/>
                </a:lnTo>
                <a:lnTo>
                  <a:pt x="539" y="639"/>
                </a:lnTo>
                <a:lnTo>
                  <a:pt x="552" y="648"/>
                </a:lnTo>
                <a:lnTo>
                  <a:pt x="571" y="660"/>
                </a:lnTo>
                <a:lnTo>
                  <a:pt x="571" y="660"/>
                </a:lnTo>
                <a:lnTo>
                  <a:pt x="569" y="663"/>
                </a:lnTo>
                <a:lnTo>
                  <a:pt x="565" y="667"/>
                </a:lnTo>
                <a:lnTo>
                  <a:pt x="563" y="670"/>
                </a:lnTo>
                <a:lnTo>
                  <a:pt x="562" y="673"/>
                </a:lnTo>
                <a:lnTo>
                  <a:pt x="562" y="676"/>
                </a:lnTo>
                <a:lnTo>
                  <a:pt x="564" y="678"/>
                </a:lnTo>
                <a:lnTo>
                  <a:pt x="564" y="678"/>
                </a:lnTo>
                <a:lnTo>
                  <a:pt x="568" y="679"/>
                </a:lnTo>
                <a:lnTo>
                  <a:pt x="572" y="678"/>
                </a:lnTo>
                <a:lnTo>
                  <a:pt x="584" y="673"/>
                </a:lnTo>
                <a:lnTo>
                  <a:pt x="596" y="667"/>
                </a:lnTo>
                <a:lnTo>
                  <a:pt x="600" y="664"/>
                </a:lnTo>
                <a:lnTo>
                  <a:pt x="600" y="664"/>
                </a:lnTo>
                <a:lnTo>
                  <a:pt x="602" y="659"/>
                </a:lnTo>
                <a:lnTo>
                  <a:pt x="606" y="647"/>
                </a:lnTo>
                <a:lnTo>
                  <a:pt x="607" y="641"/>
                </a:lnTo>
                <a:lnTo>
                  <a:pt x="607" y="634"/>
                </a:lnTo>
                <a:lnTo>
                  <a:pt x="607" y="628"/>
                </a:lnTo>
                <a:lnTo>
                  <a:pt x="604" y="625"/>
                </a:lnTo>
                <a:lnTo>
                  <a:pt x="585" y="606"/>
                </a:lnTo>
                <a:lnTo>
                  <a:pt x="585" y="606"/>
                </a:lnTo>
                <a:lnTo>
                  <a:pt x="577" y="600"/>
                </a:lnTo>
                <a:lnTo>
                  <a:pt x="564" y="592"/>
                </a:lnTo>
                <a:lnTo>
                  <a:pt x="546" y="584"/>
                </a:lnTo>
                <a:lnTo>
                  <a:pt x="541" y="573"/>
                </a:lnTo>
                <a:lnTo>
                  <a:pt x="541" y="573"/>
                </a:lnTo>
                <a:lnTo>
                  <a:pt x="531" y="567"/>
                </a:lnTo>
                <a:lnTo>
                  <a:pt x="507" y="556"/>
                </a:lnTo>
                <a:lnTo>
                  <a:pt x="493" y="547"/>
                </a:lnTo>
                <a:lnTo>
                  <a:pt x="479" y="539"/>
                </a:lnTo>
                <a:lnTo>
                  <a:pt x="469" y="531"/>
                </a:lnTo>
                <a:lnTo>
                  <a:pt x="465" y="526"/>
                </a:lnTo>
                <a:lnTo>
                  <a:pt x="462" y="522"/>
                </a:lnTo>
                <a:lnTo>
                  <a:pt x="462" y="522"/>
                </a:lnTo>
                <a:lnTo>
                  <a:pt x="452" y="506"/>
                </a:lnTo>
                <a:lnTo>
                  <a:pt x="443" y="488"/>
                </a:lnTo>
                <a:lnTo>
                  <a:pt x="433" y="468"/>
                </a:lnTo>
                <a:lnTo>
                  <a:pt x="433" y="468"/>
                </a:lnTo>
                <a:lnTo>
                  <a:pt x="421" y="441"/>
                </a:lnTo>
                <a:lnTo>
                  <a:pt x="414" y="422"/>
                </a:lnTo>
                <a:lnTo>
                  <a:pt x="412" y="414"/>
                </a:lnTo>
                <a:lnTo>
                  <a:pt x="410" y="410"/>
                </a:lnTo>
                <a:lnTo>
                  <a:pt x="410" y="410"/>
                </a:lnTo>
                <a:lnTo>
                  <a:pt x="407" y="372"/>
                </a:lnTo>
                <a:lnTo>
                  <a:pt x="403" y="341"/>
                </a:lnTo>
                <a:lnTo>
                  <a:pt x="403" y="341"/>
                </a:lnTo>
                <a:lnTo>
                  <a:pt x="395" y="324"/>
                </a:lnTo>
                <a:lnTo>
                  <a:pt x="388" y="309"/>
                </a:lnTo>
                <a:lnTo>
                  <a:pt x="382" y="297"/>
                </a:lnTo>
                <a:lnTo>
                  <a:pt x="382" y="297"/>
                </a:lnTo>
                <a:lnTo>
                  <a:pt x="380" y="293"/>
                </a:lnTo>
                <a:lnTo>
                  <a:pt x="378" y="287"/>
                </a:lnTo>
                <a:lnTo>
                  <a:pt x="376" y="275"/>
                </a:lnTo>
                <a:lnTo>
                  <a:pt x="375" y="263"/>
                </a:lnTo>
                <a:lnTo>
                  <a:pt x="372" y="258"/>
                </a:lnTo>
                <a:lnTo>
                  <a:pt x="371" y="253"/>
                </a:lnTo>
                <a:lnTo>
                  <a:pt x="371" y="253"/>
                </a:lnTo>
                <a:lnTo>
                  <a:pt x="370" y="251"/>
                </a:lnTo>
                <a:lnTo>
                  <a:pt x="369" y="249"/>
                </a:lnTo>
                <a:lnTo>
                  <a:pt x="369" y="239"/>
                </a:lnTo>
                <a:lnTo>
                  <a:pt x="371" y="228"/>
                </a:lnTo>
                <a:lnTo>
                  <a:pt x="374" y="215"/>
                </a:lnTo>
                <a:lnTo>
                  <a:pt x="378" y="194"/>
                </a:lnTo>
                <a:lnTo>
                  <a:pt x="382" y="184"/>
                </a:lnTo>
                <a:lnTo>
                  <a:pt x="382" y="184"/>
                </a:lnTo>
                <a:lnTo>
                  <a:pt x="386" y="186"/>
                </a:lnTo>
                <a:lnTo>
                  <a:pt x="394" y="184"/>
                </a:lnTo>
                <a:lnTo>
                  <a:pt x="399" y="183"/>
                </a:lnTo>
                <a:lnTo>
                  <a:pt x="403" y="180"/>
                </a:lnTo>
                <a:lnTo>
                  <a:pt x="408" y="176"/>
                </a:lnTo>
                <a:lnTo>
                  <a:pt x="410" y="170"/>
                </a:lnTo>
                <a:lnTo>
                  <a:pt x="410" y="170"/>
                </a:lnTo>
                <a:lnTo>
                  <a:pt x="414" y="157"/>
                </a:lnTo>
                <a:lnTo>
                  <a:pt x="416" y="145"/>
                </a:lnTo>
                <a:lnTo>
                  <a:pt x="418" y="135"/>
                </a:lnTo>
                <a:lnTo>
                  <a:pt x="418" y="135"/>
                </a:lnTo>
                <a:lnTo>
                  <a:pt x="422" y="132"/>
                </a:lnTo>
                <a:lnTo>
                  <a:pt x="430" y="127"/>
                </a:lnTo>
                <a:lnTo>
                  <a:pt x="433" y="124"/>
                </a:lnTo>
                <a:lnTo>
                  <a:pt x="434" y="120"/>
                </a:lnTo>
                <a:lnTo>
                  <a:pt x="434" y="118"/>
                </a:lnTo>
                <a:lnTo>
                  <a:pt x="433" y="117"/>
                </a:lnTo>
                <a:lnTo>
                  <a:pt x="430" y="112"/>
                </a:lnTo>
                <a:lnTo>
                  <a:pt x="430" y="112"/>
                </a:lnTo>
                <a:lnTo>
                  <a:pt x="419" y="106"/>
                </a:lnTo>
                <a:lnTo>
                  <a:pt x="414" y="100"/>
                </a:lnTo>
                <a:lnTo>
                  <a:pt x="410" y="94"/>
                </a:lnTo>
                <a:lnTo>
                  <a:pt x="407" y="87"/>
                </a:lnTo>
                <a:lnTo>
                  <a:pt x="407" y="87"/>
                </a:lnTo>
                <a:lnTo>
                  <a:pt x="406" y="81"/>
                </a:lnTo>
                <a:lnTo>
                  <a:pt x="406" y="74"/>
                </a:lnTo>
                <a:lnTo>
                  <a:pt x="407" y="58"/>
                </a:lnTo>
                <a:lnTo>
                  <a:pt x="408" y="43"/>
                </a:lnTo>
                <a:lnTo>
                  <a:pt x="408" y="37"/>
                </a:lnTo>
                <a:lnTo>
                  <a:pt x="407" y="32"/>
                </a:lnTo>
                <a:lnTo>
                  <a:pt x="407" y="32"/>
                </a:lnTo>
                <a:lnTo>
                  <a:pt x="405" y="25"/>
                </a:lnTo>
                <a:lnTo>
                  <a:pt x="402" y="18"/>
                </a:lnTo>
                <a:lnTo>
                  <a:pt x="400" y="14"/>
                </a:lnTo>
                <a:lnTo>
                  <a:pt x="396" y="11"/>
                </a:lnTo>
                <a:lnTo>
                  <a:pt x="391" y="8"/>
                </a:lnTo>
                <a:lnTo>
                  <a:pt x="386" y="7"/>
                </a:lnTo>
                <a:lnTo>
                  <a:pt x="386" y="7"/>
                </a:lnTo>
                <a:lnTo>
                  <a:pt x="378" y="6"/>
                </a:lnTo>
                <a:lnTo>
                  <a:pt x="370" y="6"/>
                </a:lnTo>
                <a:lnTo>
                  <a:pt x="356" y="8"/>
                </a:lnTo>
                <a:lnTo>
                  <a:pt x="344" y="11"/>
                </a:lnTo>
                <a:lnTo>
                  <a:pt x="339" y="11"/>
                </a:lnTo>
                <a:lnTo>
                  <a:pt x="338" y="11"/>
                </a:lnTo>
                <a:lnTo>
                  <a:pt x="338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BB86484A-7923-4E78-A48B-43D4B4F30E3F}"/>
              </a:ext>
            </a:extLst>
          </p:cNvPr>
          <p:cNvSpPr>
            <a:spLocks noEditPoints="1"/>
          </p:cNvSpPr>
          <p:nvPr/>
        </p:nvSpPr>
        <p:spPr bwMode="auto">
          <a:xfrm>
            <a:off x="4448208" y="2749574"/>
            <a:ext cx="803275" cy="1666875"/>
          </a:xfrm>
          <a:custGeom>
            <a:avLst/>
            <a:gdLst>
              <a:gd name="T0" fmla="*/ 199 w 506"/>
              <a:gd name="T1" fmla="*/ 8 h 1050"/>
              <a:gd name="T2" fmla="*/ 164 w 506"/>
              <a:gd name="T3" fmla="*/ 29 h 1050"/>
              <a:gd name="T4" fmla="*/ 155 w 506"/>
              <a:gd name="T5" fmla="*/ 90 h 1050"/>
              <a:gd name="T6" fmla="*/ 173 w 506"/>
              <a:gd name="T7" fmla="*/ 122 h 1050"/>
              <a:gd name="T8" fmla="*/ 181 w 506"/>
              <a:gd name="T9" fmla="*/ 148 h 1050"/>
              <a:gd name="T10" fmla="*/ 194 w 506"/>
              <a:gd name="T11" fmla="*/ 163 h 1050"/>
              <a:gd name="T12" fmla="*/ 201 w 506"/>
              <a:gd name="T13" fmla="*/ 186 h 1050"/>
              <a:gd name="T14" fmla="*/ 161 w 506"/>
              <a:gd name="T15" fmla="*/ 235 h 1050"/>
              <a:gd name="T16" fmla="*/ 35 w 506"/>
              <a:gd name="T17" fmla="*/ 480 h 1050"/>
              <a:gd name="T18" fmla="*/ 5 w 506"/>
              <a:gd name="T19" fmla="*/ 508 h 1050"/>
              <a:gd name="T20" fmla="*/ 9 w 506"/>
              <a:gd name="T21" fmla="*/ 545 h 1050"/>
              <a:gd name="T22" fmla="*/ 25 w 506"/>
              <a:gd name="T23" fmla="*/ 541 h 1050"/>
              <a:gd name="T24" fmla="*/ 51 w 506"/>
              <a:gd name="T25" fmla="*/ 515 h 1050"/>
              <a:gd name="T26" fmla="*/ 71 w 506"/>
              <a:gd name="T27" fmla="*/ 480 h 1050"/>
              <a:gd name="T28" fmla="*/ 138 w 506"/>
              <a:gd name="T29" fmla="*/ 413 h 1050"/>
              <a:gd name="T30" fmla="*/ 178 w 506"/>
              <a:gd name="T31" fmla="*/ 357 h 1050"/>
              <a:gd name="T32" fmla="*/ 162 w 506"/>
              <a:gd name="T33" fmla="*/ 454 h 1050"/>
              <a:gd name="T34" fmla="*/ 173 w 506"/>
              <a:gd name="T35" fmla="*/ 464 h 1050"/>
              <a:gd name="T36" fmla="*/ 138 w 506"/>
              <a:gd name="T37" fmla="*/ 821 h 1050"/>
              <a:gd name="T38" fmla="*/ 204 w 506"/>
              <a:gd name="T39" fmla="*/ 903 h 1050"/>
              <a:gd name="T40" fmla="*/ 194 w 506"/>
              <a:gd name="T41" fmla="*/ 980 h 1050"/>
              <a:gd name="T42" fmla="*/ 144 w 506"/>
              <a:gd name="T43" fmla="*/ 1006 h 1050"/>
              <a:gd name="T44" fmla="*/ 127 w 506"/>
              <a:gd name="T45" fmla="*/ 1027 h 1050"/>
              <a:gd name="T46" fmla="*/ 148 w 506"/>
              <a:gd name="T47" fmla="*/ 1037 h 1050"/>
              <a:gd name="T48" fmla="*/ 209 w 506"/>
              <a:gd name="T49" fmla="*/ 1046 h 1050"/>
              <a:gd name="T50" fmla="*/ 255 w 506"/>
              <a:gd name="T51" fmla="*/ 1046 h 1050"/>
              <a:gd name="T52" fmla="*/ 260 w 506"/>
              <a:gd name="T53" fmla="*/ 1021 h 1050"/>
              <a:gd name="T54" fmla="*/ 250 w 506"/>
              <a:gd name="T55" fmla="*/ 944 h 1050"/>
              <a:gd name="T56" fmla="*/ 255 w 506"/>
              <a:gd name="T57" fmla="*/ 908 h 1050"/>
              <a:gd name="T58" fmla="*/ 306 w 506"/>
              <a:gd name="T59" fmla="*/ 898 h 1050"/>
              <a:gd name="T60" fmla="*/ 409 w 506"/>
              <a:gd name="T61" fmla="*/ 1013 h 1050"/>
              <a:gd name="T62" fmla="*/ 408 w 506"/>
              <a:gd name="T63" fmla="*/ 1041 h 1050"/>
              <a:gd name="T64" fmla="*/ 422 w 506"/>
              <a:gd name="T65" fmla="*/ 1050 h 1050"/>
              <a:gd name="T66" fmla="*/ 454 w 506"/>
              <a:gd name="T67" fmla="*/ 1015 h 1050"/>
              <a:gd name="T68" fmla="*/ 504 w 506"/>
              <a:gd name="T69" fmla="*/ 950 h 1050"/>
              <a:gd name="T70" fmla="*/ 497 w 506"/>
              <a:gd name="T71" fmla="*/ 932 h 1050"/>
              <a:gd name="T72" fmla="*/ 469 w 506"/>
              <a:gd name="T73" fmla="*/ 954 h 1050"/>
              <a:gd name="T74" fmla="*/ 480 w 506"/>
              <a:gd name="T75" fmla="*/ 918 h 1050"/>
              <a:gd name="T76" fmla="*/ 474 w 506"/>
              <a:gd name="T77" fmla="*/ 903 h 1050"/>
              <a:gd name="T78" fmla="*/ 418 w 506"/>
              <a:gd name="T79" fmla="*/ 760 h 1050"/>
              <a:gd name="T80" fmla="*/ 380 w 506"/>
              <a:gd name="T81" fmla="*/ 670 h 1050"/>
              <a:gd name="T82" fmla="*/ 437 w 506"/>
              <a:gd name="T83" fmla="*/ 568 h 1050"/>
              <a:gd name="T84" fmla="*/ 500 w 506"/>
              <a:gd name="T85" fmla="*/ 536 h 1050"/>
              <a:gd name="T86" fmla="*/ 478 w 506"/>
              <a:gd name="T87" fmla="*/ 455 h 1050"/>
              <a:gd name="T88" fmla="*/ 423 w 506"/>
              <a:gd name="T89" fmla="*/ 383 h 1050"/>
              <a:gd name="T90" fmla="*/ 388 w 506"/>
              <a:gd name="T91" fmla="*/ 265 h 1050"/>
              <a:gd name="T92" fmla="*/ 321 w 506"/>
              <a:gd name="T93" fmla="*/ 158 h 1050"/>
              <a:gd name="T94" fmla="*/ 286 w 506"/>
              <a:gd name="T95" fmla="*/ 133 h 1050"/>
              <a:gd name="T96" fmla="*/ 305 w 506"/>
              <a:gd name="T97" fmla="*/ 94 h 1050"/>
              <a:gd name="T98" fmla="*/ 301 w 506"/>
              <a:gd name="T99" fmla="*/ 61 h 1050"/>
              <a:gd name="T100" fmla="*/ 278 w 506"/>
              <a:gd name="T101" fmla="*/ 18 h 1050"/>
              <a:gd name="T102" fmla="*/ 245 w 506"/>
              <a:gd name="T103" fmla="*/ 0 h 1050"/>
              <a:gd name="T104" fmla="*/ 214 w 506"/>
              <a:gd name="T105" fmla="*/ 1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6" h="1050">
                <a:moveTo>
                  <a:pt x="214" y="10"/>
                </a:moveTo>
                <a:lnTo>
                  <a:pt x="214" y="10"/>
                </a:lnTo>
                <a:lnTo>
                  <a:pt x="212" y="9"/>
                </a:lnTo>
                <a:lnTo>
                  <a:pt x="209" y="8"/>
                </a:lnTo>
                <a:lnTo>
                  <a:pt x="205" y="6"/>
                </a:lnTo>
                <a:lnTo>
                  <a:pt x="199" y="8"/>
                </a:lnTo>
                <a:lnTo>
                  <a:pt x="192" y="9"/>
                </a:lnTo>
                <a:lnTo>
                  <a:pt x="184" y="13"/>
                </a:lnTo>
                <a:lnTo>
                  <a:pt x="173" y="20"/>
                </a:lnTo>
                <a:lnTo>
                  <a:pt x="173" y="20"/>
                </a:lnTo>
                <a:lnTo>
                  <a:pt x="168" y="25"/>
                </a:lnTo>
                <a:lnTo>
                  <a:pt x="164" y="29"/>
                </a:lnTo>
                <a:lnTo>
                  <a:pt x="158" y="41"/>
                </a:lnTo>
                <a:lnTo>
                  <a:pt x="154" y="51"/>
                </a:lnTo>
                <a:lnTo>
                  <a:pt x="153" y="62"/>
                </a:lnTo>
                <a:lnTo>
                  <a:pt x="152" y="73"/>
                </a:lnTo>
                <a:lnTo>
                  <a:pt x="153" y="83"/>
                </a:lnTo>
                <a:lnTo>
                  <a:pt x="155" y="90"/>
                </a:lnTo>
                <a:lnTo>
                  <a:pt x="158" y="97"/>
                </a:lnTo>
                <a:lnTo>
                  <a:pt x="158" y="97"/>
                </a:lnTo>
                <a:lnTo>
                  <a:pt x="163" y="104"/>
                </a:lnTo>
                <a:lnTo>
                  <a:pt x="168" y="111"/>
                </a:lnTo>
                <a:lnTo>
                  <a:pt x="171" y="116"/>
                </a:lnTo>
                <a:lnTo>
                  <a:pt x="173" y="122"/>
                </a:lnTo>
                <a:lnTo>
                  <a:pt x="173" y="122"/>
                </a:lnTo>
                <a:lnTo>
                  <a:pt x="175" y="134"/>
                </a:lnTo>
                <a:lnTo>
                  <a:pt x="176" y="138"/>
                </a:lnTo>
                <a:lnTo>
                  <a:pt x="178" y="143"/>
                </a:lnTo>
                <a:lnTo>
                  <a:pt x="178" y="143"/>
                </a:lnTo>
                <a:lnTo>
                  <a:pt x="181" y="148"/>
                </a:lnTo>
                <a:lnTo>
                  <a:pt x="182" y="154"/>
                </a:lnTo>
                <a:lnTo>
                  <a:pt x="184" y="157"/>
                </a:lnTo>
                <a:lnTo>
                  <a:pt x="186" y="159"/>
                </a:lnTo>
                <a:lnTo>
                  <a:pt x="190" y="162"/>
                </a:lnTo>
                <a:lnTo>
                  <a:pt x="194" y="163"/>
                </a:lnTo>
                <a:lnTo>
                  <a:pt x="194" y="163"/>
                </a:lnTo>
                <a:lnTo>
                  <a:pt x="204" y="164"/>
                </a:lnTo>
                <a:lnTo>
                  <a:pt x="212" y="164"/>
                </a:lnTo>
                <a:lnTo>
                  <a:pt x="219" y="163"/>
                </a:lnTo>
                <a:lnTo>
                  <a:pt x="224" y="173"/>
                </a:lnTo>
                <a:lnTo>
                  <a:pt x="224" y="173"/>
                </a:lnTo>
                <a:lnTo>
                  <a:pt x="201" y="186"/>
                </a:lnTo>
                <a:lnTo>
                  <a:pt x="185" y="198"/>
                </a:lnTo>
                <a:lnTo>
                  <a:pt x="177" y="204"/>
                </a:lnTo>
                <a:lnTo>
                  <a:pt x="173" y="209"/>
                </a:lnTo>
                <a:lnTo>
                  <a:pt x="173" y="209"/>
                </a:lnTo>
                <a:lnTo>
                  <a:pt x="163" y="226"/>
                </a:lnTo>
                <a:lnTo>
                  <a:pt x="161" y="235"/>
                </a:lnTo>
                <a:lnTo>
                  <a:pt x="158" y="245"/>
                </a:lnTo>
                <a:lnTo>
                  <a:pt x="158" y="245"/>
                </a:lnTo>
                <a:lnTo>
                  <a:pt x="155" y="267"/>
                </a:lnTo>
                <a:lnTo>
                  <a:pt x="153" y="275"/>
                </a:lnTo>
                <a:lnTo>
                  <a:pt x="132" y="352"/>
                </a:lnTo>
                <a:lnTo>
                  <a:pt x="35" y="480"/>
                </a:lnTo>
                <a:lnTo>
                  <a:pt x="35" y="480"/>
                </a:lnTo>
                <a:lnTo>
                  <a:pt x="25" y="486"/>
                </a:lnTo>
                <a:lnTo>
                  <a:pt x="16" y="492"/>
                </a:lnTo>
                <a:lnTo>
                  <a:pt x="10" y="500"/>
                </a:lnTo>
                <a:lnTo>
                  <a:pt x="10" y="500"/>
                </a:lnTo>
                <a:lnTo>
                  <a:pt x="5" y="508"/>
                </a:lnTo>
                <a:lnTo>
                  <a:pt x="2" y="517"/>
                </a:lnTo>
                <a:lnTo>
                  <a:pt x="0" y="525"/>
                </a:lnTo>
                <a:lnTo>
                  <a:pt x="0" y="531"/>
                </a:lnTo>
                <a:lnTo>
                  <a:pt x="0" y="531"/>
                </a:lnTo>
                <a:lnTo>
                  <a:pt x="2" y="537"/>
                </a:lnTo>
                <a:lnTo>
                  <a:pt x="9" y="545"/>
                </a:lnTo>
                <a:lnTo>
                  <a:pt x="15" y="551"/>
                </a:lnTo>
                <a:lnTo>
                  <a:pt x="18" y="552"/>
                </a:lnTo>
                <a:lnTo>
                  <a:pt x="20" y="551"/>
                </a:lnTo>
                <a:lnTo>
                  <a:pt x="20" y="551"/>
                </a:lnTo>
                <a:lnTo>
                  <a:pt x="23" y="546"/>
                </a:lnTo>
                <a:lnTo>
                  <a:pt x="25" y="541"/>
                </a:lnTo>
                <a:lnTo>
                  <a:pt x="25" y="536"/>
                </a:lnTo>
                <a:lnTo>
                  <a:pt x="25" y="536"/>
                </a:lnTo>
                <a:lnTo>
                  <a:pt x="33" y="528"/>
                </a:lnTo>
                <a:lnTo>
                  <a:pt x="42" y="522"/>
                </a:lnTo>
                <a:lnTo>
                  <a:pt x="51" y="515"/>
                </a:lnTo>
                <a:lnTo>
                  <a:pt x="51" y="515"/>
                </a:lnTo>
                <a:lnTo>
                  <a:pt x="55" y="511"/>
                </a:lnTo>
                <a:lnTo>
                  <a:pt x="58" y="506"/>
                </a:lnTo>
                <a:lnTo>
                  <a:pt x="65" y="495"/>
                </a:lnTo>
                <a:lnTo>
                  <a:pt x="69" y="485"/>
                </a:lnTo>
                <a:lnTo>
                  <a:pt x="70" y="481"/>
                </a:lnTo>
                <a:lnTo>
                  <a:pt x="71" y="480"/>
                </a:lnTo>
                <a:lnTo>
                  <a:pt x="71" y="480"/>
                </a:lnTo>
                <a:lnTo>
                  <a:pt x="80" y="471"/>
                </a:lnTo>
                <a:lnTo>
                  <a:pt x="99" y="450"/>
                </a:lnTo>
                <a:lnTo>
                  <a:pt x="120" y="429"/>
                </a:lnTo>
                <a:lnTo>
                  <a:pt x="130" y="420"/>
                </a:lnTo>
                <a:lnTo>
                  <a:pt x="138" y="413"/>
                </a:lnTo>
                <a:lnTo>
                  <a:pt x="138" y="413"/>
                </a:lnTo>
                <a:lnTo>
                  <a:pt x="144" y="407"/>
                </a:lnTo>
                <a:lnTo>
                  <a:pt x="152" y="399"/>
                </a:lnTo>
                <a:lnTo>
                  <a:pt x="164" y="381"/>
                </a:lnTo>
                <a:lnTo>
                  <a:pt x="175" y="365"/>
                </a:lnTo>
                <a:lnTo>
                  <a:pt x="178" y="357"/>
                </a:lnTo>
                <a:lnTo>
                  <a:pt x="178" y="357"/>
                </a:lnTo>
                <a:lnTo>
                  <a:pt x="175" y="372"/>
                </a:lnTo>
                <a:lnTo>
                  <a:pt x="167" y="408"/>
                </a:lnTo>
                <a:lnTo>
                  <a:pt x="164" y="426"/>
                </a:lnTo>
                <a:lnTo>
                  <a:pt x="162" y="443"/>
                </a:lnTo>
                <a:lnTo>
                  <a:pt x="162" y="454"/>
                </a:lnTo>
                <a:lnTo>
                  <a:pt x="162" y="458"/>
                </a:lnTo>
                <a:lnTo>
                  <a:pt x="163" y="459"/>
                </a:lnTo>
                <a:lnTo>
                  <a:pt x="163" y="459"/>
                </a:lnTo>
                <a:lnTo>
                  <a:pt x="168" y="460"/>
                </a:lnTo>
                <a:lnTo>
                  <a:pt x="172" y="462"/>
                </a:lnTo>
                <a:lnTo>
                  <a:pt x="173" y="464"/>
                </a:lnTo>
                <a:lnTo>
                  <a:pt x="173" y="694"/>
                </a:lnTo>
                <a:lnTo>
                  <a:pt x="173" y="694"/>
                </a:lnTo>
                <a:lnTo>
                  <a:pt x="155" y="751"/>
                </a:lnTo>
                <a:lnTo>
                  <a:pt x="143" y="795"/>
                </a:lnTo>
                <a:lnTo>
                  <a:pt x="139" y="811"/>
                </a:lnTo>
                <a:lnTo>
                  <a:pt x="138" y="821"/>
                </a:lnTo>
                <a:lnTo>
                  <a:pt x="138" y="821"/>
                </a:lnTo>
                <a:lnTo>
                  <a:pt x="138" y="839"/>
                </a:lnTo>
                <a:lnTo>
                  <a:pt x="135" y="864"/>
                </a:lnTo>
                <a:lnTo>
                  <a:pt x="132" y="893"/>
                </a:lnTo>
                <a:lnTo>
                  <a:pt x="204" y="903"/>
                </a:lnTo>
                <a:lnTo>
                  <a:pt x="204" y="903"/>
                </a:lnTo>
                <a:lnTo>
                  <a:pt x="204" y="912"/>
                </a:lnTo>
                <a:lnTo>
                  <a:pt x="204" y="934"/>
                </a:lnTo>
                <a:lnTo>
                  <a:pt x="203" y="948"/>
                </a:lnTo>
                <a:lnTo>
                  <a:pt x="200" y="959"/>
                </a:lnTo>
                <a:lnTo>
                  <a:pt x="198" y="971"/>
                </a:lnTo>
                <a:lnTo>
                  <a:pt x="194" y="980"/>
                </a:lnTo>
                <a:lnTo>
                  <a:pt x="194" y="980"/>
                </a:lnTo>
                <a:lnTo>
                  <a:pt x="187" y="986"/>
                </a:lnTo>
                <a:lnTo>
                  <a:pt x="180" y="991"/>
                </a:lnTo>
                <a:lnTo>
                  <a:pt x="172" y="996"/>
                </a:lnTo>
                <a:lnTo>
                  <a:pt x="162" y="1000"/>
                </a:lnTo>
                <a:lnTo>
                  <a:pt x="144" y="1006"/>
                </a:lnTo>
                <a:lnTo>
                  <a:pt x="138" y="1012"/>
                </a:lnTo>
                <a:lnTo>
                  <a:pt x="132" y="1015"/>
                </a:lnTo>
                <a:lnTo>
                  <a:pt x="132" y="1015"/>
                </a:lnTo>
                <a:lnTo>
                  <a:pt x="127" y="1023"/>
                </a:lnTo>
                <a:lnTo>
                  <a:pt x="127" y="1024"/>
                </a:lnTo>
                <a:lnTo>
                  <a:pt x="127" y="1027"/>
                </a:lnTo>
                <a:lnTo>
                  <a:pt x="130" y="1028"/>
                </a:lnTo>
                <a:lnTo>
                  <a:pt x="132" y="1031"/>
                </a:lnTo>
                <a:lnTo>
                  <a:pt x="132" y="1031"/>
                </a:lnTo>
                <a:lnTo>
                  <a:pt x="134" y="1032"/>
                </a:lnTo>
                <a:lnTo>
                  <a:pt x="138" y="1035"/>
                </a:lnTo>
                <a:lnTo>
                  <a:pt x="148" y="1037"/>
                </a:lnTo>
                <a:lnTo>
                  <a:pt x="159" y="1040"/>
                </a:lnTo>
                <a:lnTo>
                  <a:pt x="168" y="1041"/>
                </a:lnTo>
                <a:lnTo>
                  <a:pt x="168" y="1041"/>
                </a:lnTo>
                <a:lnTo>
                  <a:pt x="187" y="1043"/>
                </a:lnTo>
                <a:lnTo>
                  <a:pt x="199" y="1045"/>
                </a:lnTo>
                <a:lnTo>
                  <a:pt x="209" y="1046"/>
                </a:lnTo>
                <a:lnTo>
                  <a:pt x="209" y="1046"/>
                </a:lnTo>
                <a:lnTo>
                  <a:pt x="221" y="1047"/>
                </a:lnTo>
                <a:lnTo>
                  <a:pt x="233" y="1049"/>
                </a:lnTo>
                <a:lnTo>
                  <a:pt x="246" y="1049"/>
                </a:lnTo>
                <a:lnTo>
                  <a:pt x="251" y="1047"/>
                </a:lnTo>
                <a:lnTo>
                  <a:pt x="255" y="1046"/>
                </a:lnTo>
                <a:lnTo>
                  <a:pt x="255" y="1046"/>
                </a:lnTo>
                <a:lnTo>
                  <a:pt x="258" y="1043"/>
                </a:lnTo>
                <a:lnTo>
                  <a:pt x="259" y="1040"/>
                </a:lnTo>
                <a:lnTo>
                  <a:pt x="261" y="1031"/>
                </a:lnTo>
                <a:lnTo>
                  <a:pt x="260" y="1023"/>
                </a:lnTo>
                <a:lnTo>
                  <a:pt x="260" y="1021"/>
                </a:lnTo>
                <a:lnTo>
                  <a:pt x="250" y="1015"/>
                </a:lnTo>
                <a:lnTo>
                  <a:pt x="250" y="1015"/>
                </a:lnTo>
                <a:lnTo>
                  <a:pt x="249" y="986"/>
                </a:lnTo>
                <a:lnTo>
                  <a:pt x="249" y="962"/>
                </a:lnTo>
                <a:lnTo>
                  <a:pt x="250" y="944"/>
                </a:lnTo>
                <a:lnTo>
                  <a:pt x="250" y="944"/>
                </a:lnTo>
                <a:lnTo>
                  <a:pt x="251" y="932"/>
                </a:lnTo>
                <a:lnTo>
                  <a:pt x="251" y="921"/>
                </a:lnTo>
                <a:lnTo>
                  <a:pt x="252" y="913"/>
                </a:lnTo>
                <a:lnTo>
                  <a:pt x="254" y="910"/>
                </a:lnTo>
                <a:lnTo>
                  <a:pt x="255" y="908"/>
                </a:lnTo>
                <a:lnTo>
                  <a:pt x="255" y="908"/>
                </a:lnTo>
                <a:lnTo>
                  <a:pt x="263" y="904"/>
                </a:lnTo>
                <a:lnTo>
                  <a:pt x="274" y="899"/>
                </a:lnTo>
                <a:lnTo>
                  <a:pt x="291" y="893"/>
                </a:lnTo>
                <a:lnTo>
                  <a:pt x="291" y="893"/>
                </a:lnTo>
                <a:lnTo>
                  <a:pt x="296" y="894"/>
                </a:lnTo>
                <a:lnTo>
                  <a:pt x="306" y="898"/>
                </a:lnTo>
                <a:lnTo>
                  <a:pt x="321" y="903"/>
                </a:lnTo>
                <a:lnTo>
                  <a:pt x="352" y="898"/>
                </a:lnTo>
                <a:lnTo>
                  <a:pt x="408" y="949"/>
                </a:lnTo>
                <a:lnTo>
                  <a:pt x="408" y="949"/>
                </a:lnTo>
                <a:lnTo>
                  <a:pt x="409" y="986"/>
                </a:lnTo>
                <a:lnTo>
                  <a:pt x="409" y="1013"/>
                </a:lnTo>
                <a:lnTo>
                  <a:pt x="409" y="1024"/>
                </a:lnTo>
                <a:lnTo>
                  <a:pt x="408" y="1031"/>
                </a:lnTo>
                <a:lnTo>
                  <a:pt x="408" y="1031"/>
                </a:lnTo>
                <a:lnTo>
                  <a:pt x="407" y="1035"/>
                </a:lnTo>
                <a:lnTo>
                  <a:pt x="407" y="1038"/>
                </a:lnTo>
                <a:lnTo>
                  <a:pt x="408" y="1041"/>
                </a:lnTo>
                <a:lnTo>
                  <a:pt x="409" y="1042"/>
                </a:lnTo>
                <a:lnTo>
                  <a:pt x="413" y="1045"/>
                </a:lnTo>
                <a:lnTo>
                  <a:pt x="418" y="1046"/>
                </a:lnTo>
                <a:lnTo>
                  <a:pt x="418" y="1046"/>
                </a:lnTo>
                <a:lnTo>
                  <a:pt x="421" y="1047"/>
                </a:lnTo>
                <a:lnTo>
                  <a:pt x="422" y="1050"/>
                </a:lnTo>
                <a:lnTo>
                  <a:pt x="423" y="1050"/>
                </a:lnTo>
                <a:lnTo>
                  <a:pt x="429" y="1046"/>
                </a:lnTo>
                <a:lnTo>
                  <a:pt x="429" y="1046"/>
                </a:lnTo>
                <a:lnTo>
                  <a:pt x="434" y="1042"/>
                </a:lnTo>
                <a:lnTo>
                  <a:pt x="440" y="1035"/>
                </a:lnTo>
                <a:lnTo>
                  <a:pt x="454" y="1015"/>
                </a:lnTo>
                <a:lnTo>
                  <a:pt x="468" y="995"/>
                </a:lnTo>
                <a:lnTo>
                  <a:pt x="480" y="980"/>
                </a:lnTo>
                <a:lnTo>
                  <a:pt x="480" y="980"/>
                </a:lnTo>
                <a:lnTo>
                  <a:pt x="490" y="968"/>
                </a:lnTo>
                <a:lnTo>
                  <a:pt x="500" y="955"/>
                </a:lnTo>
                <a:lnTo>
                  <a:pt x="504" y="950"/>
                </a:lnTo>
                <a:lnTo>
                  <a:pt x="506" y="945"/>
                </a:lnTo>
                <a:lnTo>
                  <a:pt x="506" y="941"/>
                </a:lnTo>
                <a:lnTo>
                  <a:pt x="505" y="939"/>
                </a:lnTo>
                <a:lnTo>
                  <a:pt x="505" y="939"/>
                </a:lnTo>
                <a:lnTo>
                  <a:pt x="501" y="936"/>
                </a:lnTo>
                <a:lnTo>
                  <a:pt x="497" y="932"/>
                </a:lnTo>
                <a:lnTo>
                  <a:pt x="495" y="929"/>
                </a:lnTo>
                <a:lnTo>
                  <a:pt x="495" y="929"/>
                </a:lnTo>
                <a:lnTo>
                  <a:pt x="492" y="930"/>
                </a:lnTo>
                <a:lnTo>
                  <a:pt x="487" y="936"/>
                </a:lnTo>
                <a:lnTo>
                  <a:pt x="480" y="944"/>
                </a:lnTo>
                <a:lnTo>
                  <a:pt x="469" y="954"/>
                </a:lnTo>
                <a:lnTo>
                  <a:pt x="469" y="954"/>
                </a:lnTo>
                <a:lnTo>
                  <a:pt x="474" y="940"/>
                </a:lnTo>
                <a:lnTo>
                  <a:pt x="478" y="929"/>
                </a:lnTo>
                <a:lnTo>
                  <a:pt x="480" y="922"/>
                </a:lnTo>
                <a:lnTo>
                  <a:pt x="480" y="918"/>
                </a:lnTo>
                <a:lnTo>
                  <a:pt x="480" y="918"/>
                </a:lnTo>
                <a:lnTo>
                  <a:pt x="480" y="915"/>
                </a:lnTo>
                <a:lnTo>
                  <a:pt x="481" y="912"/>
                </a:lnTo>
                <a:lnTo>
                  <a:pt x="483" y="910"/>
                </a:lnTo>
                <a:lnTo>
                  <a:pt x="483" y="908"/>
                </a:lnTo>
                <a:lnTo>
                  <a:pt x="482" y="907"/>
                </a:lnTo>
                <a:lnTo>
                  <a:pt x="474" y="903"/>
                </a:lnTo>
                <a:lnTo>
                  <a:pt x="444" y="893"/>
                </a:lnTo>
                <a:lnTo>
                  <a:pt x="454" y="883"/>
                </a:lnTo>
                <a:lnTo>
                  <a:pt x="454" y="883"/>
                </a:lnTo>
                <a:lnTo>
                  <a:pt x="443" y="837"/>
                </a:lnTo>
                <a:lnTo>
                  <a:pt x="430" y="797"/>
                </a:lnTo>
                <a:lnTo>
                  <a:pt x="418" y="760"/>
                </a:lnTo>
                <a:lnTo>
                  <a:pt x="418" y="760"/>
                </a:lnTo>
                <a:lnTo>
                  <a:pt x="407" y="732"/>
                </a:lnTo>
                <a:lnTo>
                  <a:pt x="398" y="709"/>
                </a:lnTo>
                <a:lnTo>
                  <a:pt x="383" y="679"/>
                </a:lnTo>
                <a:lnTo>
                  <a:pt x="383" y="679"/>
                </a:lnTo>
                <a:lnTo>
                  <a:pt x="380" y="670"/>
                </a:lnTo>
                <a:lnTo>
                  <a:pt x="379" y="658"/>
                </a:lnTo>
                <a:lnTo>
                  <a:pt x="377" y="626"/>
                </a:lnTo>
                <a:lnTo>
                  <a:pt x="377" y="587"/>
                </a:lnTo>
                <a:lnTo>
                  <a:pt x="377" y="587"/>
                </a:lnTo>
                <a:lnTo>
                  <a:pt x="397" y="582"/>
                </a:lnTo>
                <a:lnTo>
                  <a:pt x="437" y="568"/>
                </a:lnTo>
                <a:lnTo>
                  <a:pt x="459" y="560"/>
                </a:lnTo>
                <a:lnTo>
                  <a:pt x="480" y="551"/>
                </a:lnTo>
                <a:lnTo>
                  <a:pt x="494" y="543"/>
                </a:lnTo>
                <a:lnTo>
                  <a:pt x="497" y="540"/>
                </a:lnTo>
                <a:lnTo>
                  <a:pt x="500" y="536"/>
                </a:lnTo>
                <a:lnTo>
                  <a:pt x="500" y="536"/>
                </a:lnTo>
                <a:lnTo>
                  <a:pt x="500" y="528"/>
                </a:lnTo>
                <a:lnTo>
                  <a:pt x="499" y="517"/>
                </a:lnTo>
                <a:lnTo>
                  <a:pt x="496" y="504"/>
                </a:lnTo>
                <a:lnTo>
                  <a:pt x="492" y="491"/>
                </a:lnTo>
                <a:lnTo>
                  <a:pt x="483" y="466"/>
                </a:lnTo>
                <a:lnTo>
                  <a:pt x="478" y="455"/>
                </a:lnTo>
                <a:lnTo>
                  <a:pt x="474" y="449"/>
                </a:lnTo>
                <a:lnTo>
                  <a:pt x="474" y="449"/>
                </a:lnTo>
                <a:lnTo>
                  <a:pt x="448" y="411"/>
                </a:lnTo>
                <a:lnTo>
                  <a:pt x="432" y="392"/>
                </a:lnTo>
                <a:lnTo>
                  <a:pt x="427" y="385"/>
                </a:lnTo>
                <a:lnTo>
                  <a:pt x="423" y="383"/>
                </a:lnTo>
                <a:lnTo>
                  <a:pt x="423" y="383"/>
                </a:lnTo>
                <a:lnTo>
                  <a:pt x="418" y="381"/>
                </a:lnTo>
                <a:lnTo>
                  <a:pt x="413" y="380"/>
                </a:lnTo>
                <a:lnTo>
                  <a:pt x="408" y="378"/>
                </a:lnTo>
                <a:lnTo>
                  <a:pt x="372" y="270"/>
                </a:lnTo>
                <a:lnTo>
                  <a:pt x="388" y="265"/>
                </a:lnTo>
                <a:lnTo>
                  <a:pt x="388" y="265"/>
                </a:lnTo>
                <a:lnTo>
                  <a:pt x="347" y="194"/>
                </a:lnTo>
                <a:lnTo>
                  <a:pt x="347" y="194"/>
                </a:lnTo>
                <a:lnTo>
                  <a:pt x="332" y="168"/>
                </a:lnTo>
                <a:lnTo>
                  <a:pt x="326" y="162"/>
                </a:lnTo>
                <a:lnTo>
                  <a:pt x="321" y="158"/>
                </a:lnTo>
                <a:lnTo>
                  <a:pt x="321" y="158"/>
                </a:lnTo>
                <a:lnTo>
                  <a:pt x="314" y="154"/>
                </a:lnTo>
                <a:lnTo>
                  <a:pt x="306" y="150"/>
                </a:lnTo>
                <a:lnTo>
                  <a:pt x="296" y="148"/>
                </a:lnTo>
                <a:lnTo>
                  <a:pt x="286" y="133"/>
                </a:lnTo>
                <a:lnTo>
                  <a:pt x="286" y="133"/>
                </a:lnTo>
                <a:lnTo>
                  <a:pt x="287" y="131"/>
                </a:lnTo>
                <a:lnTo>
                  <a:pt x="292" y="127"/>
                </a:lnTo>
                <a:lnTo>
                  <a:pt x="296" y="120"/>
                </a:lnTo>
                <a:lnTo>
                  <a:pt x="301" y="107"/>
                </a:lnTo>
                <a:lnTo>
                  <a:pt x="301" y="107"/>
                </a:lnTo>
                <a:lnTo>
                  <a:pt x="305" y="94"/>
                </a:lnTo>
                <a:lnTo>
                  <a:pt x="307" y="82"/>
                </a:lnTo>
                <a:lnTo>
                  <a:pt x="307" y="76"/>
                </a:lnTo>
                <a:lnTo>
                  <a:pt x="306" y="71"/>
                </a:lnTo>
                <a:lnTo>
                  <a:pt x="303" y="66"/>
                </a:lnTo>
                <a:lnTo>
                  <a:pt x="301" y="61"/>
                </a:lnTo>
                <a:lnTo>
                  <a:pt x="301" y="61"/>
                </a:lnTo>
                <a:lnTo>
                  <a:pt x="295" y="53"/>
                </a:lnTo>
                <a:lnTo>
                  <a:pt x="289" y="47"/>
                </a:lnTo>
                <a:lnTo>
                  <a:pt x="286" y="39"/>
                </a:lnTo>
                <a:lnTo>
                  <a:pt x="281" y="25"/>
                </a:lnTo>
                <a:lnTo>
                  <a:pt x="281" y="25"/>
                </a:lnTo>
                <a:lnTo>
                  <a:pt x="278" y="18"/>
                </a:lnTo>
                <a:lnTo>
                  <a:pt x="274" y="11"/>
                </a:lnTo>
                <a:lnTo>
                  <a:pt x="269" y="8"/>
                </a:lnTo>
                <a:lnTo>
                  <a:pt x="265" y="5"/>
                </a:lnTo>
                <a:lnTo>
                  <a:pt x="260" y="2"/>
                </a:lnTo>
                <a:lnTo>
                  <a:pt x="255" y="1"/>
                </a:lnTo>
                <a:lnTo>
                  <a:pt x="245" y="0"/>
                </a:lnTo>
                <a:lnTo>
                  <a:pt x="245" y="0"/>
                </a:lnTo>
                <a:lnTo>
                  <a:pt x="240" y="0"/>
                </a:lnTo>
                <a:lnTo>
                  <a:pt x="235" y="0"/>
                </a:lnTo>
                <a:lnTo>
                  <a:pt x="226" y="4"/>
                </a:lnTo>
                <a:lnTo>
                  <a:pt x="214" y="10"/>
                </a:lnTo>
                <a:lnTo>
                  <a:pt x="214" y="10"/>
                </a:lnTo>
                <a:close/>
                <a:moveTo>
                  <a:pt x="367" y="291"/>
                </a:moveTo>
                <a:lnTo>
                  <a:pt x="398" y="378"/>
                </a:lnTo>
                <a:lnTo>
                  <a:pt x="372" y="403"/>
                </a:lnTo>
                <a:lnTo>
                  <a:pt x="367" y="2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60A839E3-73B6-4659-95B0-07EBF55D1FC8}"/>
              </a:ext>
            </a:extLst>
          </p:cNvPr>
          <p:cNvSpPr>
            <a:spLocks/>
          </p:cNvSpPr>
          <p:nvPr/>
        </p:nvSpPr>
        <p:spPr bwMode="auto">
          <a:xfrm>
            <a:off x="6528175" y="2780677"/>
            <a:ext cx="568954" cy="1596140"/>
          </a:xfrm>
          <a:custGeom>
            <a:avLst/>
            <a:gdLst>
              <a:gd name="T0" fmla="*/ 106 w 519"/>
              <a:gd name="T1" fmla="*/ 203 h 1456"/>
              <a:gd name="T2" fmla="*/ 68 w 519"/>
              <a:gd name="T3" fmla="*/ 159 h 1456"/>
              <a:gd name="T4" fmla="*/ 31 w 519"/>
              <a:gd name="T5" fmla="*/ 86 h 1456"/>
              <a:gd name="T6" fmla="*/ 38 w 519"/>
              <a:gd name="T7" fmla="*/ 68 h 1456"/>
              <a:gd name="T8" fmla="*/ 108 w 519"/>
              <a:gd name="T9" fmla="*/ 59 h 1456"/>
              <a:gd name="T10" fmla="*/ 191 w 519"/>
              <a:gd name="T11" fmla="*/ 17 h 1456"/>
              <a:gd name="T12" fmla="*/ 226 w 519"/>
              <a:gd name="T13" fmla="*/ 0 h 1456"/>
              <a:gd name="T14" fmla="*/ 269 w 519"/>
              <a:gd name="T15" fmla="*/ 22 h 1456"/>
              <a:gd name="T16" fmla="*/ 332 w 519"/>
              <a:gd name="T17" fmla="*/ 73 h 1456"/>
              <a:gd name="T18" fmla="*/ 325 w 519"/>
              <a:gd name="T19" fmla="*/ 128 h 1456"/>
              <a:gd name="T20" fmla="*/ 324 w 519"/>
              <a:gd name="T21" fmla="*/ 203 h 1456"/>
              <a:gd name="T22" fmla="*/ 328 w 519"/>
              <a:gd name="T23" fmla="*/ 240 h 1456"/>
              <a:gd name="T24" fmla="*/ 313 w 519"/>
              <a:gd name="T25" fmla="*/ 256 h 1456"/>
              <a:gd name="T26" fmla="*/ 346 w 519"/>
              <a:gd name="T27" fmla="*/ 265 h 1456"/>
              <a:gd name="T28" fmla="*/ 373 w 519"/>
              <a:gd name="T29" fmla="*/ 326 h 1456"/>
              <a:gd name="T30" fmla="*/ 404 w 519"/>
              <a:gd name="T31" fmla="*/ 506 h 1456"/>
              <a:gd name="T32" fmla="*/ 402 w 519"/>
              <a:gd name="T33" fmla="*/ 558 h 1456"/>
              <a:gd name="T34" fmla="*/ 403 w 519"/>
              <a:gd name="T35" fmla="*/ 652 h 1456"/>
              <a:gd name="T36" fmla="*/ 404 w 519"/>
              <a:gd name="T37" fmla="*/ 746 h 1456"/>
              <a:gd name="T38" fmla="*/ 389 w 519"/>
              <a:gd name="T39" fmla="*/ 827 h 1456"/>
              <a:gd name="T40" fmla="*/ 435 w 519"/>
              <a:gd name="T41" fmla="*/ 1164 h 1456"/>
              <a:gd name="T42" fmla="*/ 468 w 519"/>
              <a:gd name="T43" fmla="*/ 1169 h 1456"/>
              <a:gd name="T44" fmla="*/ 496 w 519"/>
              <a:gd name="T45" fmla="*/ 1190 h 1456"/>
              <a:gd name="T46" fmla="*/ 519 w 519"/>
              <a:gd name="T47" fmla="*/ 1210 h 1456"/>
              <a:gd name="T48" fmla="*/ 504 w 519"/>
              <a:gd name="T49" fmla="*/ 1264 h 1456"/>
              <a:gd name="T50" fmla="*/ 490 w 519"/>
              <a:gd name="T51" fmla="*/ 1321 h 1456"/>
              <a:gd name="T52" fmla="*/ 450 w 519"/>
              <a:gd name="T53" fmla="*/ 1404 h 1456"/>
              <a:gd name="T54" fmla="*/ 426 w 519"/>
              <a:gd name="T55" fmla="*/ 1404 h 1456"/>
              <a:gd name="T56" fmla="*/ 410 w 519"/>
              <a:gd name="T57" fmla="*/ 1394 h 1456"/>
              <a:gd name="T58" fmla="*/ 379 w 519"/>
              <a:gd name="T59" fmla="*/ 1279 h 1456"/>
              <a:gd name="T60" fmla="*/ 365 w 519"/>
              <a:gd name="T61" fmla="*/ 1248 h 1456"/>
              <a:gd name="T62" fmla="*/ 246 w 519"/>
              <a:gd name="T63" fmla="*/ 1138 h 1456"/>
              <a:gd name="T64" fmla="*/ 226 w 519"/>
              <a:gd name="T65" fmla="*/ 1317 h 1456"/>
              <a:gd name="T66" fmla="*/ 226 w 519"/>
              <a:gd name="T67" fmla="*/ 1358 h 1456"/>
              <a:gd name="T68" fmla="*/ 231 w 519"/>
              <a:gd name="T69" fmla="*/ 1399 h 1456"/>
              <a:gd name="T70" fmla="*/ 237 w 519"/>
              <a:gd name="T71" fmla="*/ 1427 h 1456"/>
              <a:gd name="T72" fmla="*/ 196 w 519"/>
              <a:gd name="T73" fmla="*/ 1446 h 1456"/>
              <a:gd name="T74" fmla="*/ 165 w 519"/>
              <a:gd name="T75" fmla="*/ 1450 h 1456"/>
              <a:gd name="T76" fmla="*/ 52 w 519"/>
              <a:gd name="T77" fmla="*/ 1455 h 1456"/>
              <a:gd name="T78" fmla="*/ 32 w 519"/>
              <a:gd name="T79" fmla="*/ 1445 h 1456"/>
              <a:gd name="T80" fmla="*/ 45 w 519"/>
              <a:gd name="T81" fmla="*/ 1405 h 1456"/>
              <a:gd name="T82" fmla="*/ 83 w 519"/>
              <a:gd name="T83" fmla="*/ 1391 h 1456"/>
              <a:gd name="T84" fmla="*/ 139 w 519"/>
              <a:gd name="T85" fmla="*/ 1353 h 1456"/>
              <a:gd name="T86" fmla="*/ 120 w 519"/>
              <a:gd name="T87" fmla="*/ 1343 h 1456"/>
              <a:gd name="T88" fmla="*/ 129 w 519"/>
              <a:gd name="T89" fmla="*/ 1292 h 1456"/>
              <a:gd name="T90" fmla="*/ 117 w 519"/>
              <a:gd name="T91" fmla="*/ 1160 h 1456"/>
              <a:gd name="T92" fmla="*/ 87 w 519"/>
              <a:gd name="T93" fmla="*/ 974 h 1456"/>
              <a:gd name="T94" fmla="*/ 73 w 519"/>
              <a:gd name="T95" fmla="*/ 904 h 1456"/>
              <a:gd name="T96" fmla="*/ 50 w 519"/>
              <a:gd name="T97" fmla="*/ 900 h 1456"/>
              <a:gd name="T98" fmla="*/ 1 w 519"/>
              <a:gd name="T99" fmla="*/ 858 h 1456"/>
              <a:gd name="T100" fmla="*/ 2 w 519"/>
              <a:gd name="T101" fmla="*/ 806 h 1456"/>
              <a:gd name="T102" fmla="*/ 78 w 519"/>
              <a:gd name="T103" fmla="*/ 679 h 1456"/>
              <a:gd name="T104" fmla="*/ 83 w 519"/>
              <a:gd name="T105" fmla="*/ 622 h 1456"/>
              <a:gd name="T106" fmla="*/ 68 w 519"/>
              <a:gd name="T107" fmla="*/ 613 h 1456"/>
              <a:gd name="T108" fmla="*/ 92 w 519"/>
              <a:gd name="T109" fmla="*/ 527 h 1456"/>
              <a:gd name="T110" fmla="*/ 108 w 519"/>
              <a:gd name="T111" fmla="*/ 469 h 1456"/>
              <a:gd name="T112" fmla="*/ 124 w 519"/>
              <a:gd name="T113" fmla="*/ 317 h 1456"/>
              <a:gd name="T114" fmla="*/ 139 w 519"/>
              <a:gd name="T115" fmla="*/ 225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9" h="1456">
                <a:moveTo>
                  <a:pt x="119" y="210"/>
                </a:moveTo>
                <a:lnTo>
                  <a:pt x="119" y="210"/>
                </a:lnTo>
                <a:lnTo>
                  <a:pt x="116" y="208"/>
                </a:lnTo>
                <a:lnTo>
                  <a:pt x="111" y="207"/>
                </a:lnTo>
                <a:lnTo>
                  <a:pt x="106" y="203"/>
                </a:lnTo>
                <a:lnTo>
                  <a:pt x="98" y="197"/>
                </a:lnTo>
                <a:lnTo>
                  <a:pt x="91" y="188"/>
                </a:lnTo>
                <a:lnTo>
                  <a:pt x="79" y="175"/>
                </a:lnTo>
                <a:lnTo>
                  <a:pt x="68" y="159"/>
                </a:lnTo>
                <a:lnTo>
                  <a:pt x="68" y="159"/>
                </a:lnTo>
                <a:lnTo>
                  <a:pt x="56" y="141"/>
                </a:lnTo>
                <a:lnTo>
                  <a:pt x="46" y="124"/>
                </a:lnTo>
                <a:lnTo>
                  <a:pt x="38" y="110"/>
                </a:lnTo>
                <a:lnTo>
                  <a:pt x="32" y="96"/>
                </a:lnTo>
                <a:lnTo>
                  <a:pt x="31" y="86"/>
                </a:lnTo>
                <a:lnTo>
                  <a:pt x="29" y="81"/>
                </a:lnTo>
                <a:lnTo>
                  <a:pt x="31" y="77"/>
                </a:lnTo>
                <a:lnTo>
                  <a:pt x="32" y="73"/>
                </a:lnTo>
                <a:lnTo>
                  <a:pt x="34" y="71"/>
                </a:lnTo>
                <a:lnTo>
                  <a:pt x="38" y="68"/>
                </a:lnTo>
                <a:lnTo>
                  <a:pt x="42" y="67"/>
                </a:lnTo>
                <a:lnTo>
                  <a:pt x="42" y="67"/>
                </a:lnTo>
                <a:lnTo>
                  <a:pt x="55" y="64"/>
                </a:lnTo>
                <a:lnTo>
                  <a:pt x="70" y="63"/>
                </a:lnTo>
                <a:lnTo>
                  <a:pt x="108" y="59"/>
                </a:lnTo>
                <a:lnTo>
                  <a:pt x="154" y="57"/>
                </a:lnTo>
                <a:lnTo>
                  <a:pt x="154" y="57"/>
                </a:lnTo>
                <a:lnTo>
                  <a:pt x="162" y="48"/>
                </a:lnTo>
                <a:lnTo>
                  <a:pt x="181" y="27"/>
                </a:lnTo>
                <a:lnTo>
                  <a:pt x="191" y="17"/>
                </a:lnTo>
                <a:lnTo>
                  <a:pt x="204" y="8"/>
                </a:lnTo>
                <a:lnTo>
                  <a:pt x="209" y="4"/>
                </a:lnTo>
                <a:lnTo>
                  <a:pt x="216" y="2"/>
                </a:lnTo>
                <a:lnTo>
                  <a:pt x="221" y="0"/>
                </a:lnTo>
                <a:lnTo>
                  <a:pt x="226" y="0"/>
                </a:lnTo>
                <a:lnTo>
                  <a:pt x="226" y="0"/>
                </a:lnTo>
                <a:lnTo>
                  <a:pt x="231" y="2"/>
                </a:lnTo>
                <a:lnTo>
                  <a:pt x="237" y="4"/>
                </a:lnTo>
                <a:lnTo>
                  <a:pt x="253" y="12"/>
                </a:lnTo>
                <a:lnTo>
                  <a:pt x="269" y="22"/>
                </a:lnTo>
                <a:lnTo>
                  <a:pt x="287" y="35"/>
                </a:lnTo>
                <a:lnTo>
                  <a:pt x="304" y="46"/>
                </a:lnTo>
                <a:lnTo>
                  <a:pt x="318" y="59"/>
                </a:lnTo>
                <a:lnTo>
                  <a:pt x="328" y="69"/>
                </a:lnTo>
                <a:lnTo>
                  <a:pt x="332" y="73"/>
                </a:lnTo>
                <a:lnTo>
                  <a:pt x="333" y="77"/>
                </a:lnTo>
                <a:lnTo>
                  <a:pt x="333" y="77"/>
                </a:lnTo>
                <a:lnTo>
                  <a:pt x="333" y="86"/>
                </a:lnTo>
                <a:lnTo>
                  <a:pt x="332" y="97"/>
                </a:lnTo>
                <a:lnTo>
                  <a:pt x="325" y="128"/>
                </a:lnTo>
                <a:lnTo>
                  <a:pt x="316" y="156"/>
                </a:lnTo>
                <a:lnTo>
                  <a:pt x="313" y="169"/>
                </a:lnTo>
                <a:lnTo>
                  <a:pt x="313" y="169"/>
                </a:lnTo>
                <a:lnTo>
                  <a:pt x="316" y="179"/>
                </a:lnTo>
                <a:lnTo>
                  <a:pt x="324" y="203"/>
                </a:lnTo>
                <a:lnTo>
                  <a:pt x="327" y="216"/>
                </a:lnTo>
                <a:lnTo>
                  <a:pt x="329" y="228"/>
                </a:lnTo>
                <a:lnTo>
                  <a:pt x="329" y="236"/>
                </a:lnTo>
                <a:lnTo>
                  <a:pt x="329" y="239"/>
                </a:lnTo>
                <a:lnTo>
                  <a:pt x="328" y="240"/>
                </a:lnTo>
                <a:lnTo>
                  <a:pt x="328" y="240"/>
                </a:lnTo>
                <a:lnTo>
                  <a:pt x="322" y="244"/>
                </a:lnTo>
                <a:lnTo>
                  <a:pt x="316" y="249"/>
                </a:lnTo>
                <a:lnTo>
                  <a:pt x="313" y="256"/>
                </a:lnTo>
                <a:lnTo>
                  <a:pt x="313" y="256"/>
                </a:lnTo>
                <a:lnTo>
                  <a:pt x="318" y="256"/>
                </a:lnTo>
                <a:lnTo>
                  <a:pt x="324" y="256"/>
                </a:lnTo>
                <a:lnTo>
                  <a:pt x="330" y="257"/>
                </a:lnTo>
                <a:lnTo>
                  <a:pt x="338" y="261"/>
                </a:lnTo>
                <a:lnTo>
                  <a:pt x="346" y="265"/>
                </a:lnTo>
                <a:lnTo>
                  <a:pt x="352" y="272"/>
                </a:lnTo>
                <a:lnTo>
                  <a:pt x="359" y="281"/>
                </a:lnTo>
                <a:lnTo>
                  <a:pt x="359" y="281"/>
                </a:lnTo>
                <a:lnTo>
                  <a:pt x="365" y="299"/>
                </a:lnTo>
                <a:lnTo>
                  <a:pt x="373" y="326"/>
                </a:lnTo>
                <a:lnTo>
                  <a:pt x="380" y="362"/>
                </a:lnTo>
                <a:lnTo>
                  <a:pt x="389" y="401"/>
                </a:lnTo>
                <a:lnTo>
                  <a:pt x="397" y="439"/>
                </a:lnTo>
                <a:lnTo>
                  <a:pt x="402" y="476"/>
                </a:lnTo>
                <a:lnTo>
                  <a:pt x="404" y="506"/>
                </a:lnTo>
                <a:lnTo>
                  <a:pt x="406" y="517"/>
                </a:lnTo>
                <a:lnTo>
                  <a:pt x="404" y="526"/>
                </a:lnTo>
                <a:lnTo>
                  <a:pt x="404" y="526"/>
                </a:lnTo>
                <a:lnTo>
                  <a:pt x="403" y="541"/>
                </a:lnTo>
                <a:lnTo>
                  <a:pt x="402" y="558"/>
                </a:lnTo>
                <a:lnTo>
                  <a:pt x="403" y="591"/>
                </a:lnTo>
                <a:lnTo>
                  <a:pt x="404" y="619"/>
                </a:lnTo>
                <a:lnTo>
                  <a:pt x="404" y="633"/>
                </a:lnTo>
                <a:lnTo>
                  <a:pt x="404" y="633"/>
                </a:lnTo>
                <a:lnTo>
                  <a:pt x="403" y="652"/>
                </a:lnTo>
                <a:lnTo>
                  <a:pt x="403" y="689"/>
                </a:lnTo>
                <a:lnTo>
                  <a:pt x="403" y="726"/>
                </a:lnTo>
                <a:lnTo>
                  <a:pt x="403" y="739"/>
                </a:lnTo>
                <a:lnTo>
                  <a:pt x="404" y="746"/>
                </a:lnTo>
                <a:lnTo>
                  <a:pt x="404" y="746"/>
                </a:lnTo>
                <a:lnTo>
                  <a:pt x="410" y="761"/>
                </a:lnTo>
                <a:lnTo>
                  <a:pt x="416" y="790"/>
                </a:lnTo>
                <a:lnTo>
                  <a:pt x="425" y="832"/>
                </a:lnTo>
                <a:lnTo>
                  <a:pt x="389" y="827"/>
                </a:lnTo>
                <a:lnTo>
                  <a:pt x="389" y="827"/>
                </a:lnTo>
                <a:lnTo>
                  <a:pt x="353" y="1026"/>
                </a:lnTo>
                <a:lnTo>
                  <a:pt x="353" y="1026"/>
                </a:lnTo>
                <a:lnTo>
                  <a:pt x="350" y="1058"/>
                </a:lnTo>
                <a:lnTo>
                  <a:pt x="348" y="1067"/>
                </a:lnTo>
                <a:lnTo>
                  <a:pt x="435" y="1164"/>
                </a:lnTo>
                <a:lnTo>
                  <a:pt x="435" y="1164"/>
                </a:lnTo>
                <a:lnTo>
                  <a:pt x="441" y="1164"/>
                </a:lnTo>
                <a:lnTo>
                  <a:pt x="449" y="1164"/>
                </a:lnTo>
                <a:lnTo>
                  <a:pt x="458" y="1165"/>
                </a:lnTo>
                <a:lnTo>
                  <a:pt x="468" y="1169"/>
                </a:lnTo>
                <a:lnTo>
                  <a:pt x="478" y="1173"/>
                </a:lnTo>
                <a:lnTo>
                  <a:pt x="489" y="1181"/>
                </a:lnTo>
                <a:lnTo>
                  <a:pt x="492" y="1184"/>
                </a:lnTo>
                <a:lnTo>
                  <a:pt x="496" y="1190"/>
                </a:lnTo>
                <a:lnTo>
                  <a:pt x="496" y="1190"/>
                </a:lnTo>
                <a:lnTo>
                  <a:pt x="503" y="1198"/>
                </a:lnTo>
                <a:lnTo>
                  <a:pt x="509" y="1204"/>
                </a:lnTo>
                <a:lnTo>
                  <a:pt x="513" y="1206"/>
                </a:lnTo>
                <a:lnTo>
                  <a:pt x="517" y="1209"/>
                </a:lnTo>
                <a:lnTo>
                  <a:pt x="519" y="1210"/>
                </a:lnTo>
                <a:lnTo>
                  <a:pt x="519" y="1212"/>
                </a:lnTo>
                <a:lnTo>
                  <a:pt x="519" y="1218"/>
                </a:lnTo>
                <a:lnTo>
                  <a:pt x="517" y="1225"/>
                </a:lnTo>
                <a:lnTo>
                  <a:pt x="517" y="1225"/>
                </a:lnTo>
                <a:lnTo>
                  <a:pt x="504" y="1264"/>
                </a:lnTo>
                <a:lnTo>
                  <a:pt x="499" y="1280"/>
                </a:lnTo>
                <a:lnTo>
                  <a:pt x="496" y="1297"/>
                </a:lnTo>
                <a:lnTo>
                  <a:pt x="496" y="1297"/>
                </a:lnTo>
                <a:lnTo>
                  <a:pt x="494" y="1307"/>
                </a:lnTo>
                <a:lnTo>
                  <a:pt x="490" y="1321"/>
                </a:lnTo>
                <a:lnTo>
                  <a:pt x="477" y="1354"/>
                </a:lnTo>
                <a:lnTo>
                  <a:pt x="470" y="1372"/>
                </a:lnTo>
                <a:lnTo>
                  <a:pt x="462" y="1386"/>
                </a:lnTo>
                <a:lnTo>
                  <a:pt x="455" y="1397"/>
                </a:lnTo>
                <a:lnTo>
                  <a:pt x="450" y="1404"/>
                </a:lnTo>
                <a:lnTo>
                  <a:pt x="450" y="1404"/>
                </a:lnTo>
                <a:lnTo>
                  <a:pt x="445" y="1406"/>
                </a:lnTo>
                <a:lnTo>
                  <a:pt x="439" y="1406"/>
                </a:lnTo>
                <a:lnTo>
                  <a:pt x="433" y="1406"/>
                </a:lnTo>
                <a:lnTo>
                  <a:pt x="426" y="1404"/>
                </a:lnTo>
                <a:lnTo>
                  <a:pt x="420" y="1403"/>
                </a:lnTo>
                <a:lnTo>
                  <a:pt x="415" y="1399"/>
                </a:lnTo>
                <a:lnTo>
                  <a:pt x="411" y="1396"/>
                </a:lnTo>
                <a:lnTo>
                  <a:pt x="410" y="1394"/>
                </a:lnTo>
                <a:lnTo>
                  <a:pt x="410" y="1394"/>
                </a:lnTo>
                <a:lnTo>
                  <a:pt x="404" y="1281"/>
                </a:lnTo>
                <a:lnTo>
                  <a:pt x="379" y="1281"/>
                </a:lnTo>
                <a:lnTo>
                  <a:pt x="379" y="1281"/>
                </a:lnTo>
                <a:lnTo>
                  <a:pt x="379" y="1281"/>
                </a:lnTo>
                <a:lnTo>
                  <a:pt x="379" y="1279"/>
                </a:lnTo>
                <a:lnTo>
                  <a:pt x="379" y="1276"/>
                </a:lnTo>
                <a:lnTo>
                  <a:pt x="379" y="1271"/>
                </a:lnTo>
                <a:lnTo>
                  <a:pt x="378" y="1266"/>
                </a:lnTo>
                <a:lnTo>
                  <a:pt x="373" y="1257"/>
                </a:lnTo>
                <a:lnTo>
                  <a:pt x="365" y="1248"/>
                </a:lnTo>
                <a:lnTo>
                  <a:pt x="353" y="1235"/>
                </a:lnTo>
                <a:lnTo>
                  <a:pt x="353" y="1235"/>
                </a:lnTo>
                <a:lnTo>
                  <a:pt x="322" y="1205"/>
                </a:lnTo>
                <a:lnTo>
                  <a:pt x="286" y="1173"/>
                </a:lnTo>
                <a:lnTo>
                  <a:pt x="246" y="1138"/>
                </a:lnTo>
                <a:lnTo>
                  <a:pt x="200" y="1113"/>
                </a:lnTo>
                <a:lnTo>
                  <a:pt x="200" y="1113"/>
                </a:lnTo>
                <a:lnTo>
                  <a:pt x="213" y="1211"/>
                </a:lnTo>
                <a:lnTo>
                  <a:pt x="222" y="1280"/>
                </a:lnTo>
                <a:lnTo>
                  <a:pt x="226" y="1317"/>
                </a:lnTo>
                <a:lnTo>
                  <a:pt x="226" y="1343"/>
                </a:lnTo>
                <a:lnTo>
                  <a:pt x="226" y="1343"/>
                </a:lnTo>
                <a:lnTo>
                  <a:pt x="226" y="1348"/>
                </a:lnTo>
                <a:lnTo>
                  <a:pt x="225" y="1353"/>
                </a:lnTo>
                <a:lnTo>
                  <a:pt x="226" y="1358"/>
                </a:lnTo>
                <a:lnTo>
                  <a:pt x="226" y="1358"/>
                </a:lnTo>
                <a:lnTo>
                  <a:pt x="228" y="1375"/>
                </a:lnTo>
                <a:lnTo>
                  <a:pt x="231" y="1386"/>
                </a:lnTo>
                <a:lnTo>
                  <a:pt x="231" y="1399"/>
                </a:lnTo>
                <a:lnTo>
                  <a:pt x="231" y="1399"/>
                </a:lnTo>
                <a:lnTo>
                  <a:pt x="232" y="1405"/>
                </a:lnTo>
                <a:lnTo>
                  <a:pt x="233" y="1410"/>
                </a:lnTo>
                <a:lnTo>
                  <a:pt x="239" y="1419"/>
                </a:lnTo>
                <a:lnTo>
                  <a:pt x="239" y="1423"/>
                </a:lnTo>
                <a:lnTo>
                  <a:pt x="237" y="1427"/>
                </a:lnTo>
                <a:lnTo>
                  <a:pt x="233" y="1431"/>
                </a:lnTo>
                <a:lnTo>
                  <a:pt x="226" y="1434"/>
                </a:lnTo>
                <a:lnTo>
                  <a:pt x="226" y="1434"/>
                </a:lnTo>
                <a:lnTo>
                  <a:pt x="209" y="1441"/>
                </a:lnTo>
                <a:lnTo>
                  <a:pt x="196" y="1446"/>
                </a:lnTo>
                <a:lnTo>
                  <a:pt x="190" y="1449"/>
                </a:lnTo>
                <a:lnTo>
                  <a:pt x="182" y="1450"/>
                </a:lnTo>
                <a:lnTo>
                  <a:pt x="175" y="1450"/>
                </a:lnTo>
                <a:lnTo>
                  <a:pt x="165" y="1450"/>
                </a:lnTo>
                <a:lnTo>
                  <a:pt x="165" y="1450"/>
                </a:lnTo>
                <a:lnTo>
                  <a:pt x="151" y="1450"/>
                </a:lnTo>
                <a:lnTo>
                  <a:pt x="133" y="1451"/>
                </a:lnTo>
                <a:lnTo>
                  <a:pt x="91" y="1456"/>
                </a:lnTo>
                <a:lnTo>
                  <a:pt x="70" y="1456"/>
                </a:lnTo>
                <a:lnTo>
                  <a:pt x="52" y="1455"/>
                </a:lnTo>
                <a:lnTo>
                  <a:pt x="46" y="1454"/>
                </a:lnTo>
                <a:lnTo>
                  <a:pt x="39" y="1451"/>
                </a:lnTo>
                <a:lnTo>
                  <a:pt x="34" y="1449"/>
                </a:lnTo>
                <a:lnTo>
                  <a:pt x="32" y="1445"/>
                </a:lnTo>
                <a:lnTo>
                  <a:pt x="32" y="1445"/>
                </a:lnTo>
                <a:lnTo>
                  <a:pt x="29" y="1436"/>
                </a:lnTo>
                <a:lnTo>
                  <a:pt x="31" y="1427"/>
                </a:lnTo>
                <a:lnTo>
                  <a:pt x="33" y="1419"/>
                </a:lnTo>
                <a:lnTo>
                  <a:pt x="38" y="1412"/>
                </a:lnTo>
                <a:lnTo>
                  <a:pt x="45" y="1405"/>
                </a:lnTo>
                <a:lnTo>
                  <a:pt x="54" y="1400"/>
                </a:lnTo>
                <a:lnTo>
                  <a:pt x="62" y="1396"/>
                </a:lnTo>
                <a:lnTo>
                  <a:pt x="73" y="1394"/>
                </a:lnTo>
                <a:lnTo>
                  <a:pt x="73" y="1394"/>
                </a:lnTo>
                <a:lnTo>
                  <a:pt x="83" y="1391"/>
                </a:lnTo>
                <a:lnTo>
                  <a:pt x="94" y="1386"/>
                </a:lnTo>
                <a:lnTo>
                  <a:pt x="106" y="1380"/>
                </a:lnTo>
                <a:lnTo>
                  <a:pt x="116" y="1372"/>
                </a:lnTo>
                <a:lnTo>
                  <a:pt x="133" y="1359"/>
                </a:lnTo>
                <a:lnTo>
                  <a:pt x="139" y="1353"/>
                </a:lnTo>
                <a:lnTo>
                  <a:pt x="114" y="1348"/>
                </a:lnTo>
                <a:lnTo>
                  <a:pt x="114" y="1348"/>
                </a:lnTo>
                <a:lnTo>
                  <a:pt x="115" y="1348"/>
                </a:lnTo>
                <a:lnTo>
                  <a:pt x="117" y="1346"/>
                </a:lnTo>
                <a:lnTo>
                  <a:pt x="120" y="1343"/>
                </a:lnTo>
                <a:lnTo>
                  <a:pt x="121" y="1336"/>
                </a:lnTo>
                <a:lnTo>
                  <a:pt x="124" y="1326"/>
                </a:lnTo>
                <a:lnTo>
                  <a:pt x="126" y="1312"/>
                </a:lnTo>
                <a:lnTo>
                  <a:pt x="129" y="1292"/>
                </a:lnTo>
                <a:lnTo>
                  <a:pt x="129" y="1292"/>
                </a:lnTo>
                <a:lnTo>
                  <a:pt x="129" y="1279"/>
                </a:lnTo>
                <a:lnTo>
                  <a:pt x="129" y="1265"/>
                </a:lnTo>
                <a:lnTo>
                  <a:pt x="126" y="1232"/>
                </a:lnTo>
                <a:lnTo>
                  <a:pt x="122" y="1196"/>
                </a:lnTo>
                <a:lnTo>
                  <a:pt x="117" y="1160"/>
                </a:lnTo>
                <a:lnTo>
                  <a:pt x="105" y="1096"/>
                </a:lnTo>
                <a:lnTo>
                  <a:pt x="98" y="1062"/>
                </a:lnTo>
                <a:lnTo>
                  <a:pt x="98" y="1062"/>
                </a:lnTo>
                <a:lnTo>
                  <a:pt x="93" y="1029"/>
                </a:lnTo>
                <a:lnTo>
                  <a:pt x="87" y="974"/>
                </a:lnTo>
                <a:lnTo>
                  <a:pt x="78" y="899"/>
                </a:lnTo>
                <a:lnTo>
                  <a:pt x="78" y="899"/>
                </a:lnTo>
                <a:lnTo>
                  <a:pt x="78" y="900"/>
                </a:lnTo>
                <a:lnTo>
                  <a:pt x="75" y="902"/>
                </a:lnTo>
                <a:lnTo>
                  <a:pt x="73" y="904"/>
                </a:lnTo>
                <a:lnTo>
                  <a:pt x="69" y="905"/>
                </a:lnTo>
                <a:lnTo>
                  <a:pt x="64" y="905"/>
                </a:lnTo>
                <a:lnTo>
                  <a:pt x="57" y="904"/>
                </a:lnTo>
                <a:lnTo>
                  <a:pt x="57" y="904"/>
                </a:lnTo>
                <a:lnTo>
                  <a:pt x="50" y="900"/>
                </a:lnTo>
                <a:lnTo>
                  <a:pt x="41" y="895"/>
                </a:lnTo>
                <a:lnTo>
                  <a:pt x="22" y="878"/>
                </a:lnTo>
                <a:lnTo>
                  <a:pt x="8" y="864"/>
                </a:lnTo>
                <a:lnTo>
                  <a:pt x="1" y="858"/>
                </a:lnTo>
                <a:lnTo>
                  <a:pt x="1" y="858"/>
                </a:lnTo>
                <a:lnTo>
                  <a:pt x="0" y="851"/>
                </a:lnTo>
                <a:lnTo>
                  <a:pt x="0" y="835"/>
                </a:lnTo>
                <a:lnTo>
                  <a:pt x="0" y="826"/>
                </a:lnTo>
                <a:lnTo>
                  <a:pt x="0" y="816"/>
                </a:lnTo>
                <a:lnTo>
                  <a:pt x="2" y="806"/>
                </a:lnTo>
                <a:lnTo>
                  <a:pt x="6" y="797"/>
                </a:lnTo>
                <a:lnTo>
                  <a:pt x="6" y="797"/>
                </a:lnTo>
                <a:lnTo>
                  <a:pt x="23" y="769"/>
                </a:lnTo>
                <a:lnTo>
                  <a:pt x="46" y="730"/>
                </a:lnTo>
                <a:lnTo>
                  <a:pt x="78" y="679"/>
                </a:lnTo>
                <a:lnTo>
                  <a:pt x="108" y="654"/>
                </a:lnTo>
                <a:lnTo>
                  <a:pt x="98" y="618"/>
                </a:lnTo>
                <a:lnTo>
                  <a:pt x="98" y="618"/>
                </a:lnTo>
                <a:lnTo>
                  <a:pt x="93" y="619"/>
                </a:lnTo>
                <a:lnTo>
                  <a:pt x="83" y="622"/>
                </a:lnTo>
                <a:lnTo>
                  <a:pt x="78" y="622"/>
                </a:lnTo>
                <a:lnTo>
                  <a:pt x="73" y="621"/>
                </a:lnTo>
                <a:lnTo>
                  <a:pt x="69" y="618"/>
                </a:lnTo>
                <a:lnTo>
                  <a:pt x="68" y="613"/>
                </a:lnTo>
                <a:lnTo>
                  <a:pt x="68" y="613"/>
                </a:lnTo>
                <a:lnTo>
                  <a:pt x="68" y="604"/>
                </a:lnTo>
                <a:lnTo>
                  <a:pt x="71" y="592"/>
                </a:lnTo>
                <a:lnTo>
                  <a:pt x="80" y="564"/>
                </a:lnTo>
                <a:lnTo>
                  <a:pt x="89" y="538"/>
                </a:lnTo>
                <a:lnTo>
                  <a:pt x="92" y="527"/>
                </a:lnTo>
                <a:lnTo>
                  <a:pt x="93" y="521"/>
                </a:lnTo>
                <a:lnTo>
                  <a:pt x="93" y="521"/>
                </a:lnTo>
                <a:lnTo>
                  <a:pt x="94" y="513"/>
                </a:lnTo>
                <a:lnTo>
                  <a:pt x="98" y="502"/>
                </a:lnTo>
                <a:lnTo>
                  <a:pt x="108" y="469"/>
                </a:lnTo>
                <a:lnTo>
                  <a:pt x="124" y="419"/>
                </a:lnTo>
                <a:lnTo>
                  <a:pt x="124" y="419"/>
                </a:lnTo>
                <a:lnTo>
                  <a:pt x="125" y="400"/>
                </a:lnTo>
                <a:lnTo>
                  <a:pt x="124" y="364"/>
                </a:lnTo>
                <a:lnTo>
                  <a:pt x="124" y="317"/>
                </a:lnTo>
                <a:lnTo>
                  <a:pt x="149" y="276"/>
                </a:lnTo>
                <a:lnTo>
                  <a:pt x="165" y="261"/>
                </a:lnTo>
                <a:lnTo>
                  <a:pt x="159" y="240"/>
                </a:lnTo>
                <a:lnTo>
                  <a:pt x="149" y="240"/>
                </a:lnTo>
                <a:lnTo>
                  <a:pt x="139" y="225"/>
                </a:lnTo>
                <a:lnTo>
                  <a:pt x="119" y="2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62550893-0A1E-48BC-98DA-47EB69C7D565}"/>
              </a:ext>
            </a:extLst>
          </p:cNvPr>
          <p:cNvSpPr>
            <a:spLocks/>
          </p:cNvSpPr>
          <p:nvPr/>
        </p:nvSpPr>
        <p:spPr bwMode="auto">
          <a:xfrm>
            <a:off x="8369535" y="2799249"/>
            <a:ext cx="651515" cy="1636526"/>
          </a:xfrm>
          <a:custGeom>
            <a:avLst/>
            <a:gdLst>
              <a:gd name="T0" fmla="*/ 105 w 463"/>
              <a:gd name="T1" fmla="*/ 162 h 1163"/>
              <a:gd name="T2" fmla="*/ 110 w 463"/>
              <a:gd name="T3" fmla="*/ 178 h 1163"/>
              <a:gd name="T4" fmla="*/ 158 w 463"/>
              <a:gd name="T5" fmla="*/ 193 h 1163"/>
              <a:gd name="T6" fmla="*/ 107 w 463"/>
              <a:gd name="T7" fmla="*/ 249 h 1163"/>
              <a:gd name="T8" fmla="*/ 88 w 463"/>
              <a:gd name="T9" fmla="*/ 337 h 1163"/>
              <a:gd name="T10" fmla="*/ 85 w 463"/>
              <a:gd name="T11" fmla="*/ 459 h 1163"/>
              <a:gd name="T12" fmla="*/ 4 w 463"/>
              <a:gd name="T13" fmla="*/ 679 h 1163"/>
              <a:gd name="T14" fmla="*/ 4 w 463"/>
              <a:gd name="T15" fmla="*/ 711 h 1163"/>
              <a:gd name="T16" fmla="*/ 24 w 463"/>
              <a:gd name="T17" fmla="*/ 724 h 1163"/>
              <a:gd name="T18" fmla="*/ 21 w 463"/>
              <a:gd name="T19" fmla="*/ 703 h 1163"/>
              <a:gd name="T20" fmla="*/ 33 w 463"/>
              <a:gd name="T21" fmla="*/ 711 h 1163"/>
              <a:gd name="T22" fmla="*/ 60 w 463"/>
              <a:gd name="T23" fmla="*/ 655 h 1163"/>
              <a:gd name="T24" fmla="*/ 105 w 463"/>
              <a:gd name="T25" fmla="*/ 535 h 1163"/>
              <a:gd name="T26" fmla="*/ 131 w 463"/>
              <a:gd name="T27" fmla="*/ 475 h 1163"/>
              <a:gd name="T28" fmla="*/ 149 w 463"/>
              <a:gd name="T29" fmla="*/ 519 h 1163"/>
              <a:gd name="T30" fmla="*/ 137 w 463"/>
              <a:gd name="T31" fmla="*/ 584 h 1163"/>
              <a:gd name="T32" fmla="*/ 76 w 463"/>
              <a:gd name="T33" fmla="*/ 690 h 1163"/>
              <a:gd name="T34" fmla="*/ 70 w 463"/>
              <a:gd name="T35" fmla="*/ 723 h 1163"/>
              <a:gd name="T36" fmla="*/ 191 w 463"/>
              <a:gd name="T37" fmla="*/ 800 h 1163"/>
              <a:gd name="T38" fmla="*/ 65 w 463"/>
              <a:gd name="T39" fmla="*/ 1006 h 1163"/>
              <a:gd name="T40" fmla="*/ 37 w 463"/>
              <a:gd name="T41" fmla="*/ 1005 h 1163"/>
              <a:gd name="T42" fmla="*/ 2 w 463"/>
              <a:gd name="T43" fmla="*/ 1033 h 1163"/>
              <a:gd name="T44" fmla="*/ 38 w 463"/>
              <a:gd name="T45" fmla="*/ 1094 h 1163"/>
              <a:gd name="T46" fmla="*/ 65 w 463"/>
              <a:gd name="T47" fmla="*/ 1158 h 1163"/>
              <a:gd name="T48" fmla="*/ 80 w 463"/>
              <a:gd name="T49" fmla="*/ 1160 h 1163"/>
              <a:gd name="T50" fmla="*/ 85 w 463"/>
              <a:gd name="T51" fmla="*/ 1104 h 1163"/>
              <a:gd name="T52" fmla="*/ 102 w 463"/>
              <a:gd name="T53" fmla="*/ 1050 h 1163"/>
              <a:gd name="T54" fmla="*/ 177 w 463"/>
              <a:gd name="T55" fmla="*/ 982 h 1163"/>
              <a:gd name="T56" fmla="*/ 197 w 463"/>
              <a:gd name="T57" fmla="*/ 988 h 1163"/>
              <a:gd name="T58" fmla="*/ 290 w 463"/>
              <a:gd name="T59" fmla="*/ 938 h 1163"/>
              <a:gd name="T60" fmla="*/ 334 w 463"/>
              <a:gd name="T61" fmla="*/ 1047 h 1163"/>
              <a:gd name="T62" fmla="*/ 322 w 463"/>
              <a:gd name="T63" fmla="*/ 1066 h 1163"/>
              <a:gd name="T64" fmla="*/ 331 w 463"/>
              <a:gd name="T65" fmla="*/ 1119 h 1163"/>
              <a:gd name="T66" fmla="*/ 422 w 463"/>
              <a:gd name="T67" fmla="*/ 1114 h 1163"/>
              <a:gd name="T68" fmla="*/ 463 w 463"/>
              <a:gd name="T69" fmla="*/ 1098 h 1163"/>
              <a:gd name="T70" fmla="*/ 441 w 463"/>
              <a:gd name="T71" fmla="*/ 1080 h 1163"/>
              <a:gd name="T72" fmla="*/ 401 w 463"/>
              <a:gd name="T73" fmla="*/ 1066 h 1163"/>
              <a:gd name="T74" fmla="*/ 383 w 463"/>
              <a:gd name="T75" fmla="*/ 1040 h 1163"/>
              <a:gd name="T76" fmla="*/ 372 w 463"/>
              <a:gd name="T77" fmla="*/ 1022 h 1163"/>
              <a:gd name="T78" fmla="*/ 358 w 463"/>
              <a:gd name="T79" fmla="*/ 845 h 1163"/>
              <a:gd name="T80" fmla="*/ 348 w 463"/>
              <a:gd name="T81" fmla="*/ 791 h 1163"/>
              <a:gd name="T82" fmla="*/ 342 w 463"/>
              <a:gd name="T83" fmla="*/ 722 h 1163"/>
              <a:gd name="T84" fmla="*/ 345 w 463"/>
              <a:gd name="T85" fmla="*/ 689 h 1163"/>
              <a:gd name="T86" fmla="*/ 353 w 463"/>
              <a:gd name="T87" fmla="*/ 578 h 1163"/>
              <a:gd name="T88" fmla="*/ 335 w 463"/>
              <a:gd name="T89" fmla="*/ 526 h 1163"/>
              <a:gd name="T90" fmla="*/ 333 w 463"/>
              <a:gd name="T91" fmla="*/ 432 h 1163"/>
              <a:gd name="T92" fmla="*/ 340 w 463"/>
              <a:gd name="T93" fmla="*/ 332 h 1163"/>
              <a:gd name="T94" fmla="*/ 297 w 463"/>
              <a:gd name="T95" fmla="*/ 242 h 1163"/>
              <a:gd name="T96" fmla="*/ 275 w 463"/>
              <a:gd name="T97" fmla="*/ 171 h 1163"/>
              <a:gd name="T98" fmla="*/ 281 w 463"/>
              <a:gd name="T99" fmla="*/ 150 h 1163"/>
              <a:gd name="T100" fmla="*/ 318 w 463"/>
              <a:gd name="T101" fmla="*/ 107 h 1163"/>
              <a:gd name="T102" fmla="*/ 353 w 463"/>
              <a:gd name="T103" fmla="*/ 63 h 1163"/>
              <a:gd name="T104" fmla="*/ 355 w 463"/>
              <a:gd name="T105" fmla="*/ 34 h 1163"/>
              <a:gd name="T106" fmla="*/ 270 w 463"/>
              <a:gd name="T107" fmla="*/ 39 h 1163"/>
              <a:gd name="T108" fmla="*/ 218 w 463"/>
              <a:gd name="T109" fmla="*/ 0 h 1163"/>
              <a:gd name="T110" fmla="*/ 175 w 463"/>
              <a:gd name="T111" fmla="*/ 15 h 1163"/>
              <a:gd name="T112" fmla="*/ 149 w 463"/>
              <a:gd name="T113" fmla="*/ 43 h 1163"/>
              <a:gd name="T114" fmla="*/ 148 w 463"/>
              <a:gd name="T115" fmla="*/ 112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3" h="1163">
                <a:moveTo>
                  <a:pt x="148" y="112"/>
                </a:moveTo>
                <a:lnTo>
                  <a:pt x="148" y="112"/>
                </a:lnTo>
                <a:lnTo>
                  <a:pt x="140" y="121"/>
                </a:lnTo>
                <a:lnTo>
                  <a:pt x="121" y="140"/>
                </a:lnTo>
                <a:lnTo>
                  <a:pt x="113" y="151"/>
                </a:lnTo>
                <a:lnTo>
                  <a:pt x="105" y="162"/>
                </a:lnTo>
                <a:lnTo>
                  <a:pt x="104" y="167"/>
                </a:lnTo>
                <a:lnTo>
                  <a:pt x="103" y="171"/>
                </a:lnTo>
                <a:lnTo>
                  <a:pt x="103" y="173"/>
                </a:lnTo>
                <a:lnTo>
                  <a:pt x="104" y="176"/>
                </a:lnTo>
                <a:lnTo>
                  <a:pt x="104" y="176"/>
                </a:lnTo>
                <a:lnTo>
                  <a:pt x="110" y="178"/>
                </a:lnTo>
                <a:lnTo>
                  <a:pt x="119" y="181"/>
                </a:lnTo>
                <a:lnTo>
                  <a:pt x="141" y="182"/>
                </a:lnTo>
                <a:lnTo>
                  <a:pt x="159" y="181"/>
                </a:lnTo>
                <a:lnTo>
                  <a:pt x="168" y="181"/>
                </a:lnTo>
                <a:lnTo>
                  <a:pt x="168" y="181"/>
                </a:lnTo>
                <a:lnTo>
                  <a:pt x="158" y="193"/>
                </a:lnTo>
                <a:lnTo>
                  <a:pt x="133" y="225"/>
                </a:lnTo>
                <a:lnTo>
                  <a:pt x="133" y="225"/>
                </a:lnTo>
                <a:lnTo>
                  <a:pt x="126" y="232"/>
                </a:lnTo>
                <a:lnTo>
                  <a:pt x="120" y="238"/>
                </a:lnTo>
                <a:lnTo>
                  <a:pt x="110" y="245"/>
                </a:lnTo>
                <a:lnTo>
                  <a:pt x="107" y="249"/>
                </a:lnTo>
                <a:lnTo>
                  <a:pt x="104" y="255"/>
                </a:lnTo>
                <a:lnTo>
                  <a:pt x="102" y="263"/>
                </a:lnTo>
                <a:lnTo>
                  <a:pt x="99" y="274"/>
                </a:lnTo>
                <a:lnTo>
                  <a:pt x="99" y="274"/>
                </a:lnTo>
                <a:lnTo>
                  <a:pt x="94" y="304"/>
                </a:lnTo>
                <a:lnTo>
                  <a:pt x="88" y="337"/>
                </a:lnTo>
                <a:lnTo>
                  <a:pt x="80" y="376"/>
                </a:lnTo>
                <a:lnTo>
                  <a:pt x="90" y="376"/>
                </a:lnTo>
                <a:lnTo>
                  <a:pt x="90" y="376"/>
                </a:lnTo>
                <a:lnTo>
                  <a:pt x="88" y="414"/>
                </a:lnTo>
                <a:lnTo>
                  <a:pt x="86" y="442"/>
                </a:lnTo>
                <a:lnTo>
                  <a:pt x="85" y="459"/>
                </a:lnTo>
                <a:lnTo>
                  <a:pt x="85" y="459"/>
                </a:lnTo>
                <a:lnTo>
                  <a:pt x="41" y="625"/>
                </a:lnTo>
                <a:lnTo>
                  <a:pt x="41" y="625"/>
                </a:lnTo>
                <a:lnTo>
                  <a:pt x="21" y="651"/>
                </a:lnTo>
                <a:lnTo>
                  <a:pt x="8" y="670"/>
                </a:lnTo>
                <a:lnTo>
                  <a:pt x="4" y="679"/>
                </a:lnTo>
                <a:lnTo>
                  <a:pt x="2" y="684"/>
                </a:lnTo>
                <a:lnTo>
                  <a:pt x="2" y="684"/>
                </a:lnTo>
                <a:lnTo>
                  <a:pt x="0" y="692"/>
                </a:lnTo>
                <a:lnTo>
                  <a:pt x="0" y="700"/>
                </a:lnTo>
                <a:lnTo>
                  <a:pt x="2" y="708"/>
                </a:lnTo>
                <a:lnTo>
                  <a:pt x="4" y="711"/>
                </a:lnTo>
                <a:lnTo>
                  <a:pt x="6" y="713"/>
                </a:lnTo>
                <a:lnTo>
                  <a:pt x="6" y="713"/>
                </a:lnTo>
                <a:lnTo>
                  <a:pt x="13" y="717"/>
                </a:lnTo>
                <a:lnTo>
                  <a:pt x="17" y="722"/>
                </a:lnTo>
                <a:lnTo>
                  <a:pt x="22" y="724"/>
                </a:lnTo>
                <a:lnTo>
                  <a:pt x="24" y="724"/>
                </a:lnTo>
                <a:lnTo>
                  <a:pt x="26" y="723"/>
                </a:lnTo>
                <a:lnTo>
                  <a:pt x="26" y="723"/>
                </a:lnTo>
                <a:lnTo>
                  <a:pt x="27" y="721"/>
                </a:lnTo>
                <a:lnTo>
                  <a:pt x="27" y="718"/>
                </a:lnTo>
                <a:lnTo>
                  <a:pt x="26" y="711"/>
                </a:lnTo>
                <a:lnTo>
                  <a:pt x="21" y="703"/>
                </a:lnTo>
                <a:lnTo>
                  <a:pt x="21" y="703"/>
                </a:lnTo>
                <a:lnTo>
                  <a:pt x="22" y="706"/>
                </a:lnTo>
                <a:lnTo>
                  <a:pt x="26" y="710"/>
                </a:lnTo>
                <a:lnTo>
                  <a:pt x="28" y="711"/>
                </a:lnTo>
                <a:lnTo>
                  <a:pt x="31" y="712"/>
                </a:lnTo>
                <a:lnTo>
                  <a:pt x="33" y="711"/>
                </a:lnTo>
                <a:lnTo>
                  <a:pt x="36" y="708"/>
                </a:lnTo>
                <a:lnTo>
                  <a:pt x="36" y="708"/>
                </a:lnTo>
                <a:lnTo>
                  <a:pt x="42" y="697"/>
                </a:lnTo>
                <a:lnTo>
                  <a:pt x="49" y="681"/>
                </a:lnTo>
                <a:lnTo>
                  <a:pt x="60" y="655"/>
                </a:lnTo>
                <a:lnTo>
                  <a:pt x="60" y="655"/>
                </a:lnTo>
                <a:lnTo>
                  <a:pt x="70" y="623"/>
                </a:lnTo>
                <a:lnTo>
                  <a:pt x="80" y="591"/>
                </a:lnTo>
                <a:lnTo>
                  <a:pt x="80" y="591"/>
                </a:lnTo>
                <a:lnTo>
                  <a:pt x="82" y="584"/>
                </a:lnTo>
                <a:lnTo>
                  <a:pt x="88" y="570"/>
                </a:lnTo>
                <a:lnTo>
                  <a:pt x="105" y="535"/>
                </a:lnTo>
                <a:lnTo>
                  <a:pt x="121" y="501"/>
                </a:lnTo>
                <a:lnTo>
                  <a:pt x="127" y="490"/>
                </a:lnTo>
                <a:lnTo>
                  <a:pt x="129" y="484"/>
                </a:lnTo>
                <a:lnTo>
                  <a:pt x="129" y="484"/>
                </a:lnTo>
                <a:lnTo>
                  <a:pt x="129" y="480"/>
                </a:lnTo>
                <a:lnTo>
                  <a:pt x="131" y="475"/>
                </a:lnTo>
                <a:lnTo>
                  <a:pt x="138" y="462"/>
                </a:lnTo>
                <a:lnTo>
                  <a:pt x="148" y="444"/>
                </a:lnTo>
                <a:lnTo>
                  <a:pt x="148" y="488"/>
                </a:lnTo>
                <a:lnTo>
                  <a:pt x="148" y="488"/>
                </a:lnTo>
                <a:lnTo>
                  <a:pt x="149" y="509"/>
                </a:lnTo>
                <a:lnTo>
                  <a:pt x="149" y="519"/>
                </a:lnTo>
                <a:lnTo>
                  <a:pt x="148" y="532"/>
                </a:lnTo>
                <a:lnTo>
                  <a:pt x="148" y="532"/>
                </a:lnTo>
                <a:lnTo>
                  <a:pt x="147" y="548"/>
                </a:lnTo>
                <a:lnTo>
                  <a:pt x="144" y="564"/>
                </a:lnTo>
                <a:lnTo>
                  <a:pt x="142" y="574"/>
                </a:lnTo>
                <a:lnTo>
                  <a:pt x="137" y="584"/>
                </a:lnTo>
                <a:lnTo>
                  <a:pt x="132" y="596"/>
                </a:lnTo>
                <a:lnTo>
                  <a:pt x="124" y="611"/>
                </a:lnTo>
                <a:lnTo>
                  <a:pt x="124" y="611"/>
                </a:lnTo>
                <a:lnTo>
                  <a:pt x="103" y="642"/>
                </a:lnTo>
                <a:lnTo>
                  <a:pt x="83" y="675"/>
                </a:lnTo>
                <a:lnTo>
                  <a:pt x="76" y="690"/>
                </a:lnTo>
                <a:lnTo>
                  <a:pt x="70" y="703"/>
                </a:lnTo>
                <a:lnTo>
                  <a:pt x="69" y="708"/>
                </a:lnTo>
                <a:lnTo>
                  <a:pt x="68" y="714"/>
                </a:lnTo>
                <a:lnTo>
                  <a:pt x="69" y="719"/>
                </a:lnTo>
                <a:lnTo>
                  <a:pt x="70" y="723"/>
                </a:lnTo>
                <a:lnTo>
                  <a:pt x="70" y="723"/>
                </a:lnTo>
                <a:lnTo>
                  <a:pt x="74" y="727"/>
                </a:lnTo>
                <a:lnTo>
                  <a:pt x="80" y="733"/>
                </a:lnTo>
                <a:lnTo>
                  <a:pt x="97" y="745"/>
                </a:lnTo>
                <a:lnTo>
                  <a:pt x="120" y="760"/>
                </a:lnTo>
                <a:lnTo>
                  <a:pt x="144" y="774"/>
                </a:lnTo>
                <a:lnTo>
                  <a:pt x="191" y="800"/>
                </a:lnTo>
                <a:lnTo>
                  <a:pt x="212" y="811"/>
                </a:lnTo>
                <a:lnTo>
                  <a:pt x="202" y="860"/>
                </a:lnTo>
                <a:lnTo>
                  <a:pt x="138" y="933"/>
                </a:lnTo>
                <a:lnTo>
                  <a:pt x="143" y="943"/>
                </a:lnTo>
                <a:lnTo>
                  <a:pt x="65" y="1006"/>
                </a:lnTo>
                <a:lnTo>
                  <a:pt x="65" y="1006"/>
                </a:lnTo>
                <a:lnTo>
                  <a:pt x="63" y="1005"/>
                </a:lnTo>
                <a:lnTo>
                  <a:pt x="55" y="1001"/>
                </a:lnTo>
                <a:lnTo>
                  <a:pt x="55" y="1001"/>
                </a:lnTo>
                <a:lnTo>
                  <a:pt x="50" y="1000"/>
                </a:lnTo>
                <a:lnTo>
                  <a:pt x="46" y="1001"/>
                </a:lnTo>
                <a:lnTo>
                  <a:pt x="37" y="1005"/>
                </a:lnTo>
                <a:lnTo>
                  <a:pt x="26" y="1011"/>
                </a:lnTo>
                <a:lnTo>
                  <a:pt x="26" y="1011"/>
                </a:lnTo>
                <a:lnTo>
                  <a:pt x="14" y="1019"/>
                </a:lnTo>
                <a:lnTo>
                  <a:pt x="8" y="1023"/>
                </a:lnTo>
                <a:lnTo>
                  <a:pt x="4" y="1028"/>
                </a:lnTo>
                <a:lnTo>
                  <a:pt x="2" y="1033"/>
                </a:lnTo>
                <a:lnTo>
                  <a:pt x="2" y="1038"/>
                </a:lnTo>
                <a:lnTo>
                  <a:pt x="3" y="1044"/>
                </a:lnTo>
                <a:lnTo>
                  <a:pt x="6" y="1050"/>
                </a:lnTo>
                <a:lnTo>
                  <a:pt x="6" y="1050"/>
                </a:lnTo>
                <a:lnTo>
                  <a:pt x="28" y="1080"/>
                </a:lnTo>
                <a:lnTo>
                  <a:pt x="38" y="1094"/>
                </a:lnTo>
                <a:lnTo>
                  <a:pt x="46" y="1109"/>
                </a:lnTo>
                <a:lnTo>
                  <a:pt x="46" y="1109"/>
                </a:lnTo>
                <a:lnTo>
                  <a:pt x="50" y="1125"/>
                </a:lnTo>
                <a:lnTo>
                  <a:pt x="57" y="1143"/>
                </a:lnTo>
                <a:lnTo>
                  <a:pt x="60" y="1150"/>
                </a:lnTo>
                <a:lnTo>
                  <a:pt x="65" y="1158"/>
                </a:lnTo>
                <a:lnTo>
                  <a:pt x="69" y="1161"/>
                </a:lnTo>
                <a:lnTo>
                  <a:pt x="72" y="1163"/>
                </a:lnTo>
                <a:lnTo>
                  <a:pt x="75" y="1163"/>
                </a:lnTo>
                <a:lnTo>
                  <a:pt x="75" y="1163"/>
                </a:lnTo>
                <a:lnTo>
                  <a:pt x="77" y="1161"/>
                </a:lnTo>
                <a:lnTo>
                  <a:pt x="80" y="1160"/>
                </a:lnTo>
                <a:lnTo>
                  <a:pt x="81" y="1158"/>
                </a:lnTo>
                <a:lnTo>
                  <a:pt x="82" y="1154"/>
                </a:lnTo>
                <a:lnTo>
                  <a:pt x="85" y="1147"/>
                </a:lnTo>
                <a:lnTo>
                  <a:pt x="85" y="1137"/>
                </a:lnTo>
                <a:lnTo>
                  <a:pt x="85" y="1115"/>
                </a:lnTo>
                <a:lnTo>
                  <a:pt x="85" y="1104"/>
                </a:lnTo>
                <a:lnTo>
                  <a:pt x="85" y="1094"/>
                </a:lnTo>
                <a:lnTo>
                  <a:pt x="85" y="1094"/>
                </a:lnTo>
                <a:lnTo>
                  <a:pt x="86" y="1086"/>
                </a:lnTo>
                <a:lnTo>
                  <a:pt x="88" y="1077"/>
                </a:lnTo>
                <a:lnTo>
                  <a:pt x="96" y="1061"/>
                </a:lnTo>
                <a:lnTo>
                  <a:pt x="102" y="1050"/>
                </a:lnTo>
                <a:lnTo>
                  <a:pt x="104" y="1045"/>
                </a:lnTo>
                <a:lnTo>
                  <a:pt x="104" y="1036"/>
                </a:lnTo>
                <a:lnTo>
                  <a:pt x="104" y="1036"/>
                </a:lnTo>
                <a:lnTo>
                  <a:pt x="115" y="1026"/>
                </a:lnTo>
                <a:lnTo>
                  <a:pt x="141" y="1008"/>
                </a:lnTo>
                <a:lnTo>
                  <a:pt x="177" y="982"/>
                </a:lnTo>
                <a:lnTo>
                  <a:pt x="177" y="982"/>
                </a:lnTo>
                <a:lnTo>
                  <a:pt x="184" y="987"/>
                </a:lnTo>
                <a:lnTo>
                  <a:pt x="187" y="990"/>
                </a:lnTo>
                <a:lnTo>
                  <a:pt x="192" y="992"/>
                </a:lnTo>
                <a:lnTo>
                  <a:pt x="192" y="992"/>
                </a:lnTo>
                <a:lnTo>
                  <a:pt x="197" y="988"/>
                </a:lnTo>
                <a:lnTo>
                  <a:pt x="208" y="979"/>
                </a:lnTo>
                <a:lnTo>
                  <a:pt x="240" y="950"/>
                </a:lnTo>
                <a:lnTo>
                  <a:pt x="285" y="909"/>
                </a:lnTo>
                <a:lnTo>
                  <a:pt x="285" y="909"/>
                </a:lnTo>
                <a:lnTo>
                  <a:pt x="287" y="917"/>
                </a:lnTo>
                <a:lnTo>
                  <a:pt x="290" y="938"/>
                </a:lnTo>
                <a:lnTo>
                  <a:pt x="295" y="967"/>
                </a:lnTo>
                <a:lnTo>
                  <a:pt x="309" y="967"/>
                </a:lnTo>
                <a:lnTo>
                  <a:pt x="309" y="967"/>
                </a:lnTo>
                <a:lnTo>
                  <a:pt x="323" y="1009"/>
                </a:lnTo>
                <a:lnTo>
                  <a:pt x="331" y="1037"/>
                </a:lnTo>
                <a:lnTo>
                  <a:pt x="334" y="1047"/>
                </a:lnTo>
                <a:lnTo>
                  <a:pt x="334" y="1050"/>
                </a:lnTo>
                <a:lnTo>
                  <a:pt x="334" y="1050"/>
                </a:lnTo>
                <a:lnTo>
                  <a:pt x="329" y="1055"/>
                </a:lnTo>
                <a:lnTo>
                  <a:pt x="324" y="1060"/>
                </a:lnTo>
                <a:lnTo>
                  <a:pt x="324" y="1060"/>
                </a:lnTo>
                <a:lnTo>
                  <a:pt x="322" y="1066"/>
                </a:lnTo>
                <a:lnTo>
                  <a:pt x="320" y="1078"/>
                </a:lnTo>
                <a:lnTo>
                  <a:pt x="322" y="1092"/>
                </a:lnTo>
                <a:lnTo>
                  <a:pt x="322" y="1099"/>
                </a:lnTo>
                <a:lnTo>
                  <a:pt x="324" y="1104"/>
                </a:lnTo>
                <a:lnTo>
                  <a:pt x="324" y="1104"/>
                </a:lnTo>
                <a:lnTo>
                  <a:pt x="331" y="1119"/>
                </a:lnTo>
                <a:lnTo>
                  <a:pt x="335" y="1122"/>
                </a:lnTo>
                <a:lnTo>
                  <a:pt x="336" y="1124"/>
                </a:lnTo>
                <a:lnTo>
                  <a:pt x="339" y="1124"/>
                </a:lnTo>
                <a:lnTo>
                  <a:pt x="339" y="1124"/>
                </a:lnTo>
                <a:lnTo>
                  <a:pt x="400" y="1117"/>
                </a:lnTo>
                <a:lnTo>
                  <a:pt x="422" y="1114"/>
                </a:lnTo>
                <a:lnTo>
                  <a:pt x="440" y="1111"/>
                </a:lnTo>
                <a:lnTo>
                  <a:pt x="455" y="1108"/>
                </a:lnTo>
                <a:lnTo>
                  <a:pt x="458" y="1105"/>
                </a:lnTo>
                <a:lnTo>
                  <a:pt x="461" y="1104"/>
                </a:lnTo>
                <a:lnTo>
                  <a:pt x="461" y="1104"/>
                </a:lnTo>
                <a:lnTo>
                  <a:pt x="463" y="1098"/>
                </a:lnTo>
                <a:lnTo>
                  <a:pt x="463" y="1095"/>
                </a:lnTo>
                <a:lnTo>
                  <a:pt x="462" y="1092"/>
                </a:lnTo>
                <a:lnTo>
                  <a:pt x="460" y="1089"/>
                </a:lnTo>
                <a:lnTo>
                  <a:pt x="456" y="1087"/>
                </a:lnTo>
                <a:lnTo>
                  <a:pt x="441" y="1080"/>
                </a:lnTo>
                <a:lnTo>
                  <a:pt x="441" y="1080"/>
                </a:lnTo>
                <a:lnTo>
                  <a:pt x="433" y="1076"/>
                </a:lnTo>
                <a:lnTo>
                  <a:pt x="425" y="1075"/>
                </a:lnTo>
                <a:lnTo>
                  <a:pt x="414" y="1072"/>
                </a:lnTo>
                <a:lnTo>
                  <a:pt x="410" y="1071"/>
                </a:lnTo>
                <a:lnTo>
                  <a:pt x="405" y="1070"/>
                </a:lnTo>
                <a:lnTo>
                  <a:pt x="401" y="1066"/>
                </a:lnTo>
                <a:lnTo>
                  <a:pt x="397" y="1060"/>
                </a:lnTo>
                <a:lnTo>
                  <a:pt x="397" y="1060"/>
                </a:lnTo>
                <a:lnTo>
                  <a:pt x="390" y="1049"/>
                </a:lnTo>
                <a:lnTo>
                  <a:pt x="386" y="1044"/>
                </a:lnTo>
                <a:lnTo>
                  <a:pt x="383" y="1040"/>
                </a:lnTo>
                <a:lnTo>
                  <a:pt x="383" y="1040"/>
                </a:lnTo>
                <a:lnTo>
                  <a:pt x="383" y="1039"/>
                </a:lnTo>
                <a:lnTo>
                  <a:pt x="381" y="1039"/>
                </a:lnTo>
                <a:lnTo>
                  <a:pt x="380" y="1039"/>
                </a:lnTo>
                <a:lnTo>
                  <a:pt x="378" y="1036"/>
                </a:lnTo>
                <a:lnTo>
                  <a:pt x="378" y="1036"/>
                </a:lnTo>
                <a:lnTo>
                  <a:pt x="372" y="1022"/>
                </a:lnTo>
                <a:lnTo>
                  <a:pt x="364" y="999"/>
                </a:lnTo>
                <a:lnTo>
                  <a:pt x="353" y="967"/>
                </a:lnTo>
                <a:lnTo>
                  <a:pt x="363" y="962"/>
                </a:lnTo>
                <a:lnTo>
                  <a:pt x="363" y="962"/>
                </a:lnTo>
                <a:lnTo>
                  <a:pt x="361" y="909"/>
                </a:lnTo>
                <a:lnTo>
                  <a:pt x="358" y="845"/>
                </a:lnTo>
                <a:lnTo>
                  <a:pt x="358" y="845"/>
                </a:lnTo>
                <a:lnTo>
                  <a:pt x="357" y="833"/>
                </a:lnTo>
                <a:lnTo>
                  <a:pt x="353" y="818"/>
                </a:lnTo>
                <a:lnTo>
                  <a:pt x="350" y="804"/>
                </a:lnTo>
                <a:lnTo>
                  <a:pt x="348" y="791"/>
                </a:lnTo>
                <a:lnTo>
                  <a:pt x="348" y="791"/>
                </a:lnTo>
                <a:lnTo>
                  <a:pt x="347" y="785"/>
                </a:lnTo>
                <a:lnTo>
                  <a:pt x="346" y="778"/>
                </a:lnTo>
                <a:lnTo>
                  <a:pt x="341" y="761"/>
                </a:lnTo>
                <a:lnTo>
                  <a:pt x="334" y="742"/>
                </a:lnTo>
                <a:lnTo>
                  <a:pt x="334" y="742"/>
                </a:lnTo>
                <a:lnTo>
                  <a:pt x="342" y="722"/>
                </a:lnTo>
                <a:lnTo>
                  <a:pt x="347" y="705"/>
                </a:lnTo>
                <a:lnTo>
                  <a:pt x="348" y="699"/>
                </a:lnTo>
                <a:lnTo>
                  <a:pt x="348" y="694"/>
                </a:lnTo>
                <a:lnTo>
                  <a:pt x="348" y="694"/>
                </a:lnTo>
                <a:lnTo>
                  <a:pt x="347" y="691"/>
                </a:lnTo>
                <a:lnTo>
                  <a:pt x="345" y="689"/>
                </a:lnTo>
                <a:lnTo>
                  <a:pt x="340" y="685"/>
                </a:lnTo>
                <a:lnTo>
                  <a:pt x="334" y="684"/>
                </a:lnTo>
                <a:lnTo>
                  <a:pt x="334" y="684"/>
                </a:lnTo>
                <a:lnTo>
                  <a:pt x="345" y="629"/>
                </a:lnTo>
                <a:lnTo>
                  <a:pt x="351" y="590"/>
                </a:lnTo>
                <a:lnTo>
                  <a:pt x="353" y="578"/>
                </a:lnTo>
                <a:lnTo>
                  <a:pt x="353" y="572"/>
                </a:lnTo>
                <a:lnTo>
                  <a:pt x="353" y="572"/>
                </a:lnTo>
                <a:lnTo>
                  <a:pt x="350" y="565"/>
                </a:lnTo>
                <a:lnTo>
                  <a:pt x="342" y="552"/>
                </a:lnTo>
                <a:lnTo>
                  <a:pt x="336" y="535"/>
                </a:lnTo>
                <a:lnTo>
                  <a:pt x="335" y="526"/>
                </a:lnTo>
                <a:lnTo>
                  <a:pt x="334" y="518"/>
                </a:lnTo>
                <a:lnTo>
                  <a:pt x="334" y="518"/>
                </a:lnTo>
                <a:lnTo>
                  <a:pt x="333" y="498"/>
                </a:lnTo>
                <a:lnTo>
                  <a:pt x="331" y="473"/>
                </a:lnTo>
                <a:lnTo>
                  <a:pt x="331" y="446"/>
                </a:lnTo>
                <a:lnTo>
                  <a:pt x="333" y="432"/>
                </a:lnTo>
                <a:lnTo>
                  <a:pt x="334" y="420"/>
                </a:lnTo>
                <a:lnTo>
                  <a:pt x="334" y="420"/>
                </a:lnTo>
                <a:lnTo>
                  <a:pt x="337" y="394"/>
                </a:lnTo>
                <a:lnTo>
                  <a:pt x="341" y="368"/>
                </a:lnTo>
                <a:lnTo>
                  <a:pt x="341" y="342"/>
                </a:lnTo>
                <a:lnTo>
                  <a:pt x="340" y="332"/>
                </a:lnTo>
                <a:lnTo>
                  <a:pt x="339" y="322"/>
                </a:lnTo>
                <a:lnTo>
                  <a:pt x="339" y="322"/>
                </a:lnTo>
                <a:lnTo>
                  <a:pt x="335" y="313"/>
                </a:lnTo>
                <a:lnTo>
                  <a:pt x="329" y="299"/>
                </a:lnTo>
                <a:lnTo>
                  <a:pt x="312" y="269"/>
                </a:lnTo>
                <a:lnTo>
                  <a:pt x="297" y="242"/>
                </a:lnTo>
                <a:lnTo>
                  <a:pt x="290" y="230"/>
                </a:lnTo>
                <a:lnTo>
                  <a:pt x="290" y="230"/>
                </a:lnTo>
                <a:lnTo>
                  <a:pt x="283" y="209"/>
                </a:lnTo>
                <a:lnTo>
                  <a:pt x="275" y="190"/>
                </a:lnTo>
                <a:lnTo>
                  <a:pt x="275" y="171"/>
                </a:lnTo>
                <a:lnTo>
                  <a:pt x="275" y="171"/>
                </a:lnTo>
                <a:lnTo>
                  <a:pt x="275" y="172"/>
                </a:lnTo>
                <a:lnTo>
                  <a:pt x="276" y="172"/>
                </a:lnTo>
                <a:lnTo>
                  <a:pt x="278" y="170"/>
                </a:lnTo>
                <a:lnTo>
                  <a:pt x="280" y="161"/>
                </a:lnTo>
                <a:lnTo>
                  <a:pt x="280" y="161"/>
                </a:lnTo>
                <a:lnTo>
                  <a:pt x="281" y="150"/>
                </a:lnTo>
                <a:lnTo>
                  <a:pt x="281" y="140"/>
                </a:lnTo>
                <a:lnTo>
                  <a:pt x="280" y="132"/>
                </a:lnTo>
                <a:lnTo>
                  <a:pt x="280" y="132"/>
                </a:lnTo>
                <a:lnTo>
                  <a:pt x="292" y="125"/>
                </a:lnTo>
                <a:lnTo>
                  <a:pt x="305" y="117"/>
                </a:lnTo>
                <a:lnTo>
                  <a:pt x="318" y="107"/>
                </a:lnTo>
                <a:lnTo>
                  <a:pt x="331" y="96"/>
                </a:lnTo>
                <a:lnTo>
                  <a:pt x="342" y="85"/>
                </a:lnTo>
                <a:lnTo>
                  <a:pt x="347" y="79"/>
                </a:lnTo>
                <a:lnTo>
                  <a:pt x="351" y="74"/>
                </a:lnTo>
                <a:lnTo>
                  <a:pt x="353" y="68"/>
                </a:lnTo>
                <a:lnTo>
                  <a:pt x="353" y="63"/>
                </a:lnTo>
                <a:lnTo>
                  <a:pt x="353" y="63"/>
                </a:lnTo>
                <a:lnTo>
                  <a:pt x="353" y="55"/>
                </a:lnTo>
                <a:lnTo>
                  <a:pt x="355" y="48"/>
                </a:lnTo>
                <a:lnTo>
                  <a:pt x="357" y="38"/>
                </a:lnTo>
                <a:lnTo>
                  <a:pt x="357" y="35"/>
                </a:lnTo>
                <a:lnTo>
                  <a:pt x="355" y="34"/>
                </a:lnTo>
                <a:lnTo>
                  <a:pt x="348" y="34"/>
                </a:lnTo>
                <a:lnTo>
                  <a:pt x="339" y="34"/>
                </a:lnTo>
                <a:lnTo>
                  <a:pt x="339" y="34"/>
                </a:lnTo>
                <a:lnTo>
                  <a:pt x="292" y="37"/>
                </a:lnTo>
                <a:lnTo>
                  <a:pt x="270" y="39"/>
                </a:lnTo>
                <a:lnTo>
                  <a:pt x="270" y="39"/>
                </a:lnTo>
                <a:lnTo>
                  <a:pt x="231" y="15"/>
                </a:lnTo>
                <a:lnTo>
                  <a:pt x="231" y="15"/>
                </a:lnTo>
                <a:lnTo>
                  <a:pt x="226" y="11"/>
                </a:lnTo>
                <a:lnTo>
                  <a:pt x="223" y="7"/>
                </a:lnTo>
                <a:lnTo>
                  <a:pt x="219" y="1"/>
                </a:lnTo>
                <a:lnTo>
                  <a:pt x="218" y="0"/>
                </a:lnTo>
                <a:lnTo>
                  <a:pt x="215" y="0"/>
                </a:lnTo>
                <a:lnTo>
                  <a:pt x="202" y="5"/>
                </a:lnTo>
                <a:lnTo>
                  <a:pt x="202" y="5"/>
                </a:lnTo>
                <a:lnTo>
                  <a:pt x="193" y="8"/>
                </a:lnTo>
                <a:lnTo>
                  <a:pt x="186" y="11"/>
                </a:lnTo>
                <a:lnTo>
                  <a:pt x="175" y="15"/>
                </a:lnTo>
                <a:lnTo>
                  <a:pt x="170" y="16"/>
                </a:lnTo>
                <a:lnTo>
                  <a:pt x="166" y="19"/>
                </a:lnTo>
                <a:lnTo>
                  <a:pt x="163" y="23"/>
                </a:lnTo>
                <a:lnTo>
                  <a:pt x="158" y="29"/>
                </a:lnTo>
                <a:lnTo>
                  <a:pt x="158" y="29"/>
                </a:lnTo>
                <a:lnTo>
                  <a:pt x="149" y="43"/>
                </a:lnTo>
                <a:lnTo>
                  <a:pt x="143" y="55"/>
                </a:lnTo>
                <a:lnTo>
                  <a:pt x="138" y="66"/>
                </a:lnTo>
                <a:lnTo>
                  <a:pt x="138" y="70"/>
                </a:lnTo>
                <a:lnTo>
                  <a:pt x="138" y="73"/>
                </a:lnTo>
                <a:lnTo>
                  <a:pt x="138" y="73"/>
                </a:lnTo>
                <a:lnTo>
                  <a:pt x="148" y="112"/>
                </a:lnTo>
                <a:lnTo>
                  <a:pt x="148" y="1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FCB1211C-46FD-485F-B1E4-40435DBA4888}"/>
              </a:ext>
            </a:extLst>
          </p:cNvPr>
          <p:cNvSpPr>
            <a:spLocks/>
          </p:cNvSpPr>
          <p:nvPr/>
        </p:nvSpPr>
        <p:spPr bwMode="auto">
          <a:xfrm>
            <a:off x="6348155" y="4734145"/>
            <a:ext cx="1001484" cy="1574168"/>
          </a:xfrm>
          <a:custGeom>
            <a:avLst/>
            <a:gdLst>
              <a:gd name="T0" fmla="*/ 238 w 703"/>
              <a:gd name="T1" fmla="*/ 72 h 1105"/>
              <a:gd name="T2" fmla="*/ 269 w 703"/>
              <a:gd name="T3" fmla="*/ 81 h 1105"/>
              <a:gd name="T4" fmla="*/ 257 w 703"/>
              <a:gd name="T5" fmla="*/ 97 h 1105"/>
              <a:gd name="T6" fmla="*/ 269 w 703"/>
              <a:gd name="T7" fmla="*/ 104 h 1105"/>
              <a:gd name="T8" fmla="*/ 266 w 703"/>
              <a:gd name="T9" fmla="*/ 146 h 1105"/>
              <a:gd name="T10" fmla="*/ 282 w 703"/>
              <a:gd name="T11" fmla="*/ 159 h 1105"/>
              <a:gd name="T12" fmla="*/ 309 w 703"/>
              <a:gd name="T13" fmla="*/ 197 h 1105"/>
              <a:gd name="T14" fmla="*/ 272 w 703"/>
              <a:gd name="T15" fmla="*/ 270 h 1105"/>
              <a:gd name="T16" fmla="*/ 163 w 703"/>
              <a:gd name="T17" fmla="*/ 403 h 1105"/>
              <a:gd name="T18" fmla="*/ 98 w 703"/>
              <a:gd name="T19" fmla="*/ 458 h 1105"/>
              <a:gd name="T20" fmla="*/ 87 w 703"/>
              <a:gd name="T21" fmla="*/ 486 h 1105"/>
              <a:gd name="T22" fmla="*/ 65 w 703"/>
              <a:gd name="T23" fmla="*/ 529 h 1105"/>
              <a:gd name="T24" fmla="*/ 95 w 703"/>
              <a:gd name="T25" fmla="*/ 548 h 1105"/>
              <a:gd name="T26" fmla="*/ 124 w 703"/>
              <a:gd name="T27" fmla="*/ 535 h 1105"/>
              <a:gd name="T28" fmla="*/ 260 w 703"/>
              <a:gd name="T29" fmla="*/ 419 h 1105"/>
              <a:gd name="T30" fmla="*/ 263 w 703"/>
              <a:gd name="T31" fmla="*/ 577 h 1105"/>
              <a:gd name="T32" fmla="*/ 116 w 703"/>
              <a:gd name="T33" fmla="*/ 895 h 1105"/>
              <a:gd name="T34" fmla="*/ 53 w 703"/>
              <a:gd name="T35" fmla="*/ 1002 h 1105"/>
              <a:gd name="T36" fmla="*/ 95 w 703"/>
              <a:gd name="T37" fmla="*/ 1033 h 1105"/>
              <a:gd name="T38" fmla="*/ 84 w 703"/>
              <a:gd name="T39" fmla="*/ 1043 h 1105"/>
              <a:gd name="T40" fmla="*/ 6 w 703"/>
              <a:gd name="T41" fmla="*/ 1037 h 1105"/>
              <a:gd name="T42" fmla="*/ 9 w 703"/>
              <a:gd name="T43" fmla="*/ 1051 h 1105"/>
              <a:gd name="T44" fmla="*/ 71 w 703"/>
              <a:gd name="T45" fmla="*/ 1085 h 1105"/>
              <a:gd name="T46" fmla="*/ 146 w 703"/>
              <a:gd name="T47" fmla="*/ 1105 h 1105"/>
              <a:gd name="T48" fmla="*/ 163 w 703"/>
              <a:gd name="T49" fmla="*/ 1088 h 1105"/>
              <a:gd name="T50" fmla="*/ 169 w 703"/>
              <a:gd name="T51" fmla="*/ 1048 h 1105"/>
              <a:gd name="T52" fmla="*/ 207 w 703"/>
              <a:gd name="T53" fmla="*/ 976 h 1105"/>
              <a:gd name="T54" fmla="*/ 296 w 703"/>
              <a:gd name="T55" fmla="*/ 797 h 1105"/>
              <a:gd name="T56" fmla="*/ 361 w 703"/>
              <a:gd name="T57" fmla="*/ 703 h 1105"/>
              <a:gd name="T58" fmla="*/ 577 w 703"/>
              <a:gd name="T59" fmla="*/ 1015 h 1105"/>
              <a:gd name="T60" fmla="*/ 600 w 703"/>
              <a:gd name="T61" fmla="*/ 1050 h 1105"/>
              <a:gd name="T62" fmla="*/ 562 w 703"/>
              <a:gd name="T63" fmla="*/ 1072 h 1105"/>
              <a:gd name="T64" fmla="*/ 587 w 703"/>
              <a:gd name="T65" fmla="*/ 1080 h 1105"/>
              <a:gd name="T66" fmla="*/ 637 w 703"/>
              <a:gd name="T67" fmla="*/ 1075 h 1105"/>
              <a:gd name="T68" fmla="*/ 682 w 703"/>
              <a:gd name="T69" fmla="*/ 963 h 1105"/>
              <a:gd name="T70" fmla="*/ 590 w 703"/>
              <a:gd name="T71" fmla="*/ 829 h 1105"/>
              <a:gd name="T72" fmla="*/ 489 w 703"/>
              <a:gd name="T73" fmla="*/ 675 h 1105"/>
              <a:gd name="T74" fmla="*/ 478 w 703"/>
              <a:gd name="T75" fmla="*/ 564 h 1105"/>
              <a:gd name="T76" fmla="*/ 444 w 703"/>
              <a:gd name="T77" fmla="*/ 458 h 1105"/>
              <a:gd name="T78" fmla="*/ 478 w 703"/>
              <a:gd name="T79" fmla="*/ 519 h 1105"/>
              <a:gd name="T80" fmla="*/ 510 w 703"/>
              <a:gd name="T81" fmla="*/ 528 h 1105"/>
              <a:gd name="T82" fmla="*/ 541 w 703"/>
              <a:gd name="T83" fmla="*/ 561 h 1105"/>
              <a:gd name="T84" fmla="*/ 558 w 703"/>
              <a:gd name="T85" fmla="*/ 555 h 1105"/>
              <a:gd name="T86" fmla="*/ 562 w 703"/>
              <a:gd name="T87" fmla="*/ 531 h 1105"/>
              <a:gd name="T88" fmla="*/ 548 w 703"/>
              <a:gd name="T89" fmla="*/ 492 h 1105"/>
              <a:gd name="T90" fmla="*/ 489 w 703"/>
              <a:gd name="T91" fmla="*/ 377 h 1105"/>
              <a:gd name="T92" fmla="*/ 422 w 703"/>
              <a:gd name="T93" fmla="*/ 265 h 1105"/>
              <a:gd name="T94" fmla="*/ 419 w 703"/>
              <a:gd name="T95" fmla="*/ 240 h 1105"/>
              <a:gd name="T96" fmla="*/ 386 w 703"/>
              <a:gd name="T97" fmla="*/ 160 h 1105"/>
              <a:gd name="T98" fmla="*/ 400 w 703"/>
              <a:gd name="T99" fmla="*/ 140 h 1105"/>
              <a:gd name="T100" fmla="*/ 408 w 703"/>
              <a:gd name="T101" fmla="*/ 108 h 1105"/>
              <a:gd name="T102" fmla="*/ 425 w 703"/>
              <a:gd name="T103" fmla="*/ 88 h 1105"/>
              <a:gd name="T104" fmla="*/ 428 w 703"/>
              <a:gd name="T105" fmla="*/ 68 h 1105"/>
              <a:gd name="T106" fmla="*/ 406 w 703"/>
              <a:gd name="T107" fmla="*/ 32 h 1105"/>
              <a:gd name="T108" fmla="*/ 376 w 703"/>
              <a:gd name="T109" fmla="*/ 7 h 1105"/>
              <a:gd name="T110" fmla="*/ 314 w 703"/>
              <a:gd name="T111" fmla="*/ 1 h 1105"/>
              <a:gd name="T112" fmla="*/ 269 w 703"/>
              <a:gd name="T113" fmla="*/ 33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3" h="1105">
                <a:moveTo>
                  <a:pt x="260" y="53"/>
                </a:moveTo>
                <a:lnTo>
                  <a:pt x="260" y="53"/>
                </a:lnTo>
                <a:lnTo>
                  <a:pt x="247" y="62"/>
                </a:lnTo>
                <a:lnTo>
                  <a:pt x="238" y="69"/>
                </a:lnTo>
                <a:lnTo>
                  <a:pt x="237" y="71"/>
                </a:lnTo>
                <a:lnTo>
                  <a:pt x="238" y="72"/>
                </a:lnTo>
                <a:lnTo>
                  <a:pt x="238" y="72"/>
                </a:lnTo>
                <a:lnTo>
                  <a:pt x="246" y="75"/>
                </a:lnTo>
                <a:lnTo>
                  <a:pt x="256" y="77"/>
                </a:lnTo>
                <a:lnTo>
                  <a:pt x="264" y="78"/>
                </a:lnTo>
                <a:lnTo>
                  <a:pt x="267" y="79"/>
                </a:lnTo>
                <a:lnTo>
                  <a:pt x="269" y="81"/>
                </a:lnTo>
                <a:lnTo>
                  <a:pt x="269" y="81"/>
                </a:lnTo>
                <a:lnTo>
                  <a:pt x="269" y="84"/>
                </a:lnTo>
                <a:lnTo>
                  <a:pt x="267" y="85"/>
                </a:lnTo>
                <a:lnTo>
                  <a:pt x="263" y="91"/>
                </a:lnTo>
                <a:lnTo>
                  <a:pt x="259" y="95"/>
                </a:lnTo>
                <a:lnTo>
                  <a:pt x="257" y="97"/>
                </a:lnTo>
                <a:lnTo>
                  <a:pt x="257" y="98"/>
                </a:lnTo>
                <a:lnTo>
                  <a:pt x="257" y="98"/>
                </a:lnTo>
                <a:lnTo>
                  <a:pt x="260" y="100"/>
                </a:lnTo>
                <a:lnTo>
                  <a:pt x="264" y="101"/>
                </a:lnTo>
                <a:lnTo>
                  <a:pt x="267" y="101"/>
                </a:lnTo>
                <a:lnTo>
                  <a:pt x="269" y="104"/>
                </a:lnTo>
                <a:lnTo>
                  <a:pt x="269" y="104"/>
                </a:lnTo>
                <a:lnTo>
                  <a:pt x="269" y="116"/>
                </a:lnTo>
                <a:lnTo>
                  <a:pt x="269" y="132"/>
                </a:lnTo>
                <a:lnTo>
                  <a:pt x="269" y="132"/>
                </a:lnTo>
                <a:lnTo>
                  <a:pt x="267" y="139"/>
                </a:lnTo>
                <a:lnTo>
                  <a:pt x="266" y="146"/>
                </a:lnTo>
                <a:lnTo>
                  <a:pt x="266" y="149"/>
                </a:lnTo>
                <a:lnTo>
                  <a:pt x="267" y="152"/>
                </a:lnTo>
                <a:lnTo>
                  <a:pt x="269" y="155"/>
                </a:lnTo>
                <a:lnTo>
                  <a:pt x="272" y="156"/>
                </a:lnTo>
                <a:lnTo>
                  <a:pt x="272" y="156"/>
                </a:lnTo>
                <a:lnTo>
                  <a:pt x="282" y="159"/>
                </a:lnTo>
                <a:lnTo>
                  <a:pt x="295" y="160"/>
                </a:lnTo>
                <a:lnTo>
                  <a:pt x="311" y="162"/>
                </a:lnTo>
                <a:lnTo>
                  <a:pt x="314" y="189"/>
                </a:lnTo>
                <a:lnTo>
                  <a:pt x="314" y="189"/>
                </a:lnTo>
                <a:lnTo>
                  <a:pt x="311" y="192"/>
                </a:lnTo>
                <a:lnTo>
                  <a:pt x="309" y="197"/>
                </a:lnTo>
                <a:lnTo>
                  <a:pt x="305" y="204"/>
                </a:lnTo>
                <a:lnTo>
                  <a:pt x="305" y="204"/>
                </a:lnTo>
                <a:lnTo>
                  <a:pt x="299" y="215"/>
                </a:lnTo>
                <a:lnTo>
                  <a:pt x="290" y="231"/>
                </a:lnTo>
                <a:lnTo>
                  <a:pt x="280" y="250"/>
                </a:lnTo>
                <a:lnTo>
                  <a:pt x="272" y="270"/>
                </a:lnTo>
                <a:lnTo>
                  <a:pt x="272" y="270"/>
                </a:lnTo>
                <a:lnTo>
                  <a:pt x="263" y="302"/>
                </a:lnTo>
                <a:lnTo>
                  <a:pt x="260" y="312"/>
                </a:lnTo>
                <a:lnTo>
                  <a:pt x="260" y="312"/>
                </a:lnTo>
                <a:lnTo>
                  <a:pt x="205" y="366"/>
                </a:lnTo>
                <a:lnTo>
                  <a:pt x="163" y="403"/>
                </a:lnTo>
                <a:lnTo>
                  <a:pt x="137" y="427"/>
                </a:lnTo>
                <a:lnTo>
                  <a:pt x="137" y="427"/>
                </a:lnTo>
                <a:lnTo>
                  <a:pt x="113" y="445"/>
                </a:lnTo>
                <a:lnTo>
                  <a:pt x="103" y="454"/>
                </a:lnTo>
                <a:lnTo>
                  <a:pt x="98" y="458"/>
                </a:lnTo>
                <a:lnTo>
                  <a:pt x="98" y="458"/>
                </a:lnTo>
                <a:lnTo>
                  <a:pt x="100" y="460"/>
                </a:lnTo>
                <a:lnTo>
                  <a:pt x="103" y="463"/>
                </a:lnTo>
                <a:lnTo>
                  <a:pt x="107" y="466"/>
                </a:lnTo>
                <a:lnTo>
                  <a:pt x="107" y="466"/>
                </a:lnTo>
                <a:lnTo>
                  <a:pt x="101" y="471"/>
                </a:lnTo>
                <a:lnTo>
                  <a:pt x="87" y="486"/>
                </a:lnTo>
                <a:lnTo>
                  <a:pt x="79" y="495"/>
                </a:lnTo>
                <a:lnTo>
                  <a:pt x="72" y="503"/>
                </a:lnTo>
                <a:lnTo>
                  <a:pt x="68" y="512"/>
                </a:lnTo>
                <a:lnTo>
                  <a:pt x="65" y="519"/>
                </a:lnTo>
                <a:lnTo>
                  <a:pt x="65" y="519"/>
                </a:lnTo>
                <a:lnTo>
                  <a:pt x="65" y="529"/>
                </a:lnTo>
                <a:lnTo>
                  <a:pt x="68" y="536"/>
                </a:lnTo>
                <a:lnTo>
                  <a:pt x="72" y="542"/>
                </a:lnTo>
                <a:lnTo>
                  <a:pt x="79" y="544"/>
                </a:lnTo>
                <a:lnTo>
                  <a:pt x="79" y="544"/>
                </a:lnTo>
                <a:lnTo>
                  <a:pt x="87" y="547"/>
                </a:lnTo>
                <a:lnTo>
                  <a:pt x="95" y="548"/>
                </a:lnTo>
                <a:lnTo>
                  <a:pt x="105" y="548"/>
                </a:lnTo>
                <a:lnTo>
                  <a:pt x="110" y="547"/>
                </a:lnTo>
                <a:lnTo>
                  <a:pt x="116" y="544"/>
                </a:lnTo>
                <a:lnTo>
                  <a:pt x="116" y="544"/>
                </a:lnTo>
                <a:lnTo>
                  <a:pt x="120" y="541"/>
                </a:lnTo>
                <a:lnTo>
                  <a:pt x="124" y="535"/>
                </a:lnTo>
                <a:lnTo>
                  <a:pt x="130" y="522"/>
                </a:lnTo>
                <a:lnTo>
                  <a:pt x="134" y="510"/>
                </a:lnTo>
                <a:lnTo>
                  <a:pt x="134" y="505"/>
                </a:lnTo>
                <a:lnTo>
                  <a:pt x="146" y="510"/>
                </a:lnTo>
                <a:lnTo>
                  <a:pt x="260" y="419"/>
                </a:lnTo>
                <a:lnTo>
                  <a:pt x="260" y="419"/>
                </a:lnTo>
                <a:lnTo>
                  <a:pt x="266" y="453"/>
                </a:lnTo>
                <a:lnTo>
                  <a:pt x="270" y="480"/>
                </a:lnTo>
                <a:lnTo>
                  <a:pt x="272" y="499"/>
                </a:lnTo>
                <a:lnTo>
                  <a:pt x="272" y="499"/>
                </a:lnTo>
                <a:lnTo>
                  <a:pt x="269" y="528"/>
                </a:lnTo>
                <a:lnTo>
                  <a:pt x="263" y="577"/>
                </a:lnTo>
                <a:lnTo>
                  <a:pt x="254" y="642"/>
                </a:lnTo>
                <a:lnTo>
                  <a:pt x="257" y="651"/>
                </a:lnTo>
                <a:lnTo>
                  <a:pt x="257" y="651"/>
                </a:lnTo>
                <a:lnTo>
                  <a:pt x="192" y="764"/>
                </a:lnTo>
                <a:lnTo>
                  <a:pt x="144" y="847"/>
                </a:lnTo>
                <a:lnTo>
                  <a:pt x="116" y="895"/>
                </a:lnTo>
                <a:lnTo>
                  <a:pt x="116" y="895"/>
                </a:lnTo>
                <a:lnTo>
                  <a:pt x="79" y="954"/>
                </a:lnTo>
                <a:lnTo>
                  <a:pt x="61" y="986"/>
                </a:lnTo>
                <a:lnTo>
                  <a:pt x="56" y="996"/>
                </a:lnTo>
                <a:lnTo>
                  <a:pt x="53" y="1002"/>
                </a:lnTo>
                <a:lnTo>
                  <a:pt x="53" y="1002"/>
                </a:lnTo>
                <a:lnTo>
                  <a:pt x="56" y="1005"/>
                </a:lnTo>
                <a:lnTo>
                  <a:pt x="61" y="1009"/>
                </a:lnTo>
                <a:lnTo>
                  <a:pt x="75" y="1018"/>
                </a:lnTo>
                <a:lnTo>
                  <a:pt x="90" y="1028"/>
                </a:lnTo>
                <a:lnTo>
                  <a:pt x="94" y="1031"/>
                </a:lnTo>
                <a:lnTo>
                  <a:pt x="95" y="1033"/>
                </a:lnTo>
                <a:lnTo>
                  <a:pt x="95" y="1033"/>
                </a:lnTo>
                <a:lnTo>
                  <a:pt x="95" y="1034"/>
                </a:lnTo>
                <a:lnTo>
                  <a:pt x="94" y="1038"/>
                </a:lnTo>
                <a:lnTo>
                  <a:pt x="91" y="1040"/>
                </a:lnTo>
                <a:lnTo>
                  <a:pt x="88" y="1041"/>
                </a:lnTo>
                <a:lnTo>
                  <a:pt x="84" y="1043"/>
                </a:lnTo>
                <a:lnTo>
                  <a:pt x="77" y="1043"/>
                </a:lnTo>
                <a:lnTo>
                  <a:pt x="77" y="1043"/>
                </a:lnTo>
                <a:lnTo>
                  <a:pt x="56" y="1043"/>
                </a:lnTo>
                <a:lnTo>
                  <a:pt x="33" y="1038"/>
                </a:lnTo>
                <a:lnTo>
                  <a:pt x="13" y="1037"/>
                </a:lnTo>
                <a:lnTo>
                  <a:pt x="6" y="1037"/>
                </a:lnTo>
                <a:lnTo>
                  <a:pt x="1" y="1038"/>
                </a:lnTo>
                <a:lnTo>
                  <a:pt x="1" y="1038"/>
                </a:lnTo>
                <a:lnTo>
                  <a:pt x="0" y="1038"/>
                </a:lnTo>
                <a:lnTo>
                  <a:pt x="0" y="1041"/>
                </a:lnTo>
                <a:lnTo>
                  <a:pt x="3" y="1046"/>
                </a:lnTo>
                <a:lnTo>
                  <a:pt x="9" y="1051"/>
                </a:lnTo>
                <a:lnTo>
                  <a:pt x="16" y="1057"/>
                </a:lnTo>
                <a:lnTo>
                  <a:pt x="35" y="1070"/>
                </a:lnTo>
                <a:lnTo>
                  <a:pt x="50" y="1080"/>
                </a:lnTo>
                <a:lnTo>
                  <a:pt x="50" y="1080"/>
                </a:lnTo>
                <a:lnTo>
                  <a:pt x="59" y="1083"/>
                </a:lnTo>
                <a:lnTo>
                  <a:pt x="71" y="1085"/>
                </a:lnTo>
                <a:lnTo>
                  <a:pt x="95" y="1088"/>
                </a:lnTo>
                <a:lnTo>
                  <a:pt x="127" y="1088"/>
                </a:lnTo>
                <a:lnTo>
                  <a:pt x="127" y="1102"/>
                </a:lnTo>
                <a:lnTo>
                  <a:pt x="127" y="1102"/>
                </a:lnTo>
                <a:lnTo>
                  <a:pt x="137" y="1103"/>
                </a:lnTo>
                <a:lnTo>
                  <a:pt x="146" y="1105"/>
                </a:lnTo>
                <a:lnTo>
                  <a:pt x="152" y="1105"/>
                </a:lnTo>
                <a:lnTo>
                  <a:pt x="152" y="1105"/>
                </a:lnTo>
                <a:lnTo>
                  <a:pt x="155" y="1102"/>
                </a:lnTo>
                <a:lnTo>
                  <a:pt x="159" y="1096"/>
                </a:lnTo>
                <a:lnTo>
                  <a:pt x="163" y="1088"/>
                </a:lnTo>
                <a:lnTo>
                  <a:pt x="163" y="1088"/>
                </a:lnTo>
                <a:lnTo>
                  <a:pt x="166" y="1077"/>
                </a:lnTo>
                <a:lnTo>
                  <a:pt x="166" y="1077"/>
                </a:lnTo>
                <a:lnTo>
                  <a:pt x="166" y="1070"/>
                </a:lnTo>
                <a:lnTo>
                  <a:pt x="168" y="1063"/>
                </a:lnTo>
                <a:lnTo>
                  <a:pt x="168" y="1054"/>
                </a:lnTo>
                <a:lnTo>
                  <a:pt x="169" y="1048"/>
                </a:lnTo>
                <a:lnTo>
                  <a:pt x="169" y="1048"/>
                </a:lnTo>
                <a:lnTo>
                  <a:pt x="178" y="1025"/>
                </a:lnTo>
                <a:lnTo>
                  <a:pt x="188" y="1007"/>
                </a:lnTo>
                <a:lnTo>
                  <a:pt x="199" y="988"/>
                </a:lnTo>
                <a:lnTo>
                  <a:pt x="199" y="988"/>
                </a:lnTo>
                <a:lnTo>
                  <a:pt x="207" y="976"/>
                </a:lnTo>
                <a:lnTo>
                  <a:pt x="214" y="962"/>
                </a:lnTo>
                <a:lnTo>
                  <a:pt x="230" y="926"/>
                </a:lnTo>
                <a:lnTo>
                  <a:pt x="249" y="887"/>
                </a:lnTo>
                <a:lnTo>
                  <a:pt x="266" y="850"/>
                </a:lnTo>
                <a:lnTo>
                  <a:pt x="266" y="850"/>
                </a:lnTo>
                <a:lnTo>
                  <a:pt x="296" y="797"/>
                </a:lnTo>
                <a:lnTo>
                  <a:pt x="317" y="762"/>
                </a:lnTo>
                <a:lnTo>
                  <a:pt x="317" y="762"/>
                </a:lnTo>
                <a:lnTo>
                  <a:pt x="328" y="746"/>
                </a:lnTo>
                <a:lnTo>
                  <a:pt x="343" y="726"/>
                </a:lnTo>
                <a:lnTo>
                  <a:pt x="361" y="703"/>
                </a:lnTo>
                <a:lnTo>
                  <a:pt x="361" y="703"/>
                </a:lnTo>
                <a:lnTo>
                  <a:pt x="418" y="794"/>
                </a:lnTo>
                <a:lnTo>
                  <a:pt x="484" y="901"/>
                </a:lnTo>
                <a:lnTo>
                  <a:pt x="484" y="901"/>
                </a:lnTo>
                <a:lnTo>
                  <a:pt x="504" y="928"/>
                </a:lnTo>
                <a:lnTo>
                  <a:pt x="535" y="966"/>
                </a:lnTo>
                <a:lnTo>
                  <a:pt x="577" y="1015"/>
                </a:lnTo>
                <a:lnTo>
                  <a:pt x="590" y="1035"/>
                </a:lnTo>
                <a:lnTo>
                  <a:pt x="601" y="1030"/>
                </a:lnTo>
                <a:lnTo>
                  <a:pt x="601" y="1030"/>
                </a:lnTo>
                <a:lnTo>
                  <a:pt x="601" y="1040"/>
                </a:lnTo>
                <a:lnTo>
                  <a:pt x="601" y="1047"/>
                </a:lnTo>
                <a:lnTo>
                  <a:pt x="600" y="1050"/>
                </a:lnTo>
                <a:lnTo>
                  <a:pt x="598" y="1051"/>
                </a:lnTo>
                <a:lnTo>
                  <a:pt x="598" y="1051"/>
                </a:lnTo>
                <a:lnTo>
                  <a:pt x="580" y="1060"/>
                </a:lnTo>
                <a:lnTo>
                  <a:pt x="568" y="1064"/>
                </a:lnTo>
                <a:lnTo>
                  <a:pt x="564" y="1069"/>
                </a:lnTo>
                <a:lnTo>
                  <a:pt x="562" y="1072"/>
                </a:lnTo>
                <a:lnTo>
                  <a:pt x="562" y="1072"/>
                </a:lnTo>
                <a:lnTo>
                  <a:pt x="562" y="1076"/>
                </a:lnTo>
                <a:lnTo>
                  <a:pt x="564" y="1077"/>
                </a:lnTo>
                <a:lnTo>
                  <a:pt x="565" y="1079"/>
                </a:lnTo>
                <a:lnTo>
                  <a:pt x="574" y="1079"/>
                </a:lnTo>
                <a:lnTo>
                  <a:pt x="587" y="1080"/>
                </a:lnTo>
                <a:lnTo>
                  <a:pt x="587" y="1080"/>
                </a:lnTo>
                <a:lnTo>
                  <a:pt x="619" y="1080"/>
                </a:lnTo>
                <a:lnTo>
                  <a:pt x="632" y="1079"/>
                </a:lnTo>
                <a:lnTo>
                  <a:pt x="635" y="1077"/>
                </a:lnTo>
                <a:lnTo>
                  <a:pt x="637" y="1075"/>
                </a:lnTo>
                <a:lnTo>
                  <a:pt x="637" y="1075"/>
                </a:lnTo>
                <a:lnTo>
                  <a:pt x="656" y="1044"/>
                </a:lnTo>
                <a:lnTo>
                  <a:pt x="671" y="1021"/>
                </a:lnTo>
                <a:lnTo>
                  <a:pt x="688" y="1024"/>
                </a:lnTo>
                <a:lnTo>
                  <a:pt x="703" y="1009"/>
                </a:lnTo>
                <a:lnTo>
                  <a:pt x="685" y="979"/>
                </a:lnTo>
                <a:lnTo>
                  <a:pt x="682" y="963"/>
                </a:lnTo>
                <a:lnTo>
                  <a:pt x="682" y="963"/>
                </a:lnTo>
                <a:lnTo>
                  <a:pt x="643" y="902"/>
                </a:lnTo>
                <a:lnTo>
                  <a:pt x="611" y="858"/>
                </a:lnTo>
                <a:lnTo>
                  <a:pt x="598" y="839"/>
                </a:lnTo>
                <a:lnTo>
                  <a:pt x="590" y="829"/>
                </a:lnTo>
                <a:lnTo>
                  <a:pt x="590" y="829"/>
                </a:lnTo>
                <a:lnTo>
                  <a:pt x="572" y="808"/>
                </a:lnTo>
                <a:lnTo>
                  <a:pt x="551" y="779"/>
                </a:lnTo>
                <a:lnTo>
                  <a:pt x="520" y="739"/>
                </a:lnTo>
                <a:lnTo>
                  <a:pt x="520" y="739"/>
                </a:lnTo>
                <a:lnTo>
                  <a:pt x="509" y="717"/>
                </a:lnTo>
                <a:lnTo>
                  <a:pt x="489" y="675"/>
                </a:lnTo>
                <a:lnTo>
                  <a:pt x="460" y="615"/>
                </a:lnTo>
                <a:lnTo>
                  <a:pt x="487" y="591"/>
                </a:lnTo>
                <a:lnTo>
                  <a:pt x="487" y="591"/>
                </a:lnTo>
                <a:lnTo>
                  <a:pt x="486" y="586"/>
                </a:lnTo>
                <a:lnTo>
                  <a:pt x="484" y="577"/>
                </a:lnTo>
                <a:lnTo>
                  <a:pt x="478" y="564"/>
                </a:lnTo>
                <a:lnTo>
                  <a:pt x="478" y="564"/>
                </a:lnTo>
                <a:lnTo>
                  <a:pt x="463" y="525"/>
                </a:lnTo>
                <a:lnTo>
                  <a:pt x="451" y="492"/>
                </a:lnTo>
                <a:lnTo>
                  <a:pt x="451" y="492"/>
                </a:lnTo>
                <a:lnTo>
                  <a:pt x="447" y="476"/>
                </a:lnTo>
                <a:lnTo>
                  <a:pt x="444" y="458"/>
                </a:lnTo>
                <a:lnTo>
                  <a:pt x="442" y="438"/>
                </a:lnTo>
                <a:lnTo>
                  <a:pt x="442" y="438"/>
                </a:lnTo>
                <a:lnTo>
                  <a:pt x="460" y="479"/>
                </a:lnTo>
                <a:lnTo>
                  <a:pt x="471" y="506"/>
                </a:lnTo>
                <a:lnTo>
                  <a:pt x="476" y="515"/>
                </a:lnTo>
                <a:lnTo>
                  <a:pt x="478" y="519"/>
                </a:lnTo>
                <a:lnTo>
                  <a:pt x="478" y="519"/>
                </a:lnTo>
                <a:lnTo>
                  <a:pt x="484" y="519"/>
                </a:lnTo>
                <a:lnTo>
                  <a:pt x="494" y="518"/>
                </a:lnTo>
                <a:lnTo>
                  <a:pt x="506" y="516"/>
                </a:lnTo>
                <a:lnTo>
                  <a:pt x="506" y="516"/>
                </a:lnTo>
                <a:lnTo>
                  <a:pt x="510" y="528"/>
                </a:lnTo>
                <a:lnTo>
                  <a:pt x="517" y="544"/>
                </a:lnTo>
                <a:lnTo>
                  <a:pt x="517" y="544"/>
                </a:lnTo>
                <a:lnTo>
                  <a:pt x="522" y="550"/>
                </a:lnTo>
                <a:lnTo>
                  <a:pt x="528" y="555"/>
                </a:lnTo>
                <a:lnTo>
                  <a:pt x="533" y="560"/>
                </a:lnTo>
                <a:lnTo>
                  <a:pt x="541" y="561"/>
                </a:lnTo>
                <a:lnTo>
                  <a:pt x="541" y="561"/>
                </a:lnTo>
                <a:lnTo>
                  <a:pt x="546" y="561"/>
                </a:lnTo>
                <a:lnTo>
                  <a:pt x="552" y="563"/>
                </a:lnTo>
                <a:lnTo>
                  <a:pt x="554" y="561"/>
                </a:lnTo>
                <a:lnTo>
                  <a:pt x="557" y="560"/>
                </a:lnTo>
                <a:lnTo>
                  <a:pt x="558" y="555"/>
                </a:lnTo>
                <a:lnTo>
                  <a:pt x="559" y="550"/>
                </a:lnTo>
                <a:lnTo>
                  <a:pt x="559" y="550"/>
                </a:lnTo>
                <a:lnTo>
                  <a:pt x="564" y="535"/>
                </a:lnTo>
                <a:lnTo>
                  <a:pt x="564" y="532"/>
                </a:lnTo>
                <a:lnTo>
                  <a:pt x="562" y="531"/>
                </a:lnTo>
                <a:lnTo>
                  <a:pt x="562" y="531"/>
                </a:lnTo>
                <a:lnTo>
                  <a:pt x="558" y="521"/>
                </a:lnTo>
                <a:lnTo>
                  <a:pt x="551" y="510"/>
                </a:lnTo>
                <a:lnTo>
                  <a:pt x="551" y="510"/>
                </a:lnTo>
                <a:lnTo>
                  <a:pt x="544" y="499"/>
                </a:lnTo>
                <a:lnTo>
                  <a:pt x="548" y="492"/>
                </a:lnTo>
                <a:lnTo>
                  <a:pt x="548" y="492"/>
                </a:lnTo>
                <a:lnTo>
                  <a:pt x="526" y="450"/>
                </a:lnTo>
                <a:lnTo>
                  <a:pt x="509" y="416"/>
                </a:lnTo>
                <a:lnTo>
                  <a:pt x="499" y="393"/>
                </a:lnTo>
                <a:lnTo>
                  <a:pt x="499" y="393"/>
                </a:lnTo>
                <a:lnTo>
                  <a:pt x="494" y="386"/>
                </a:lnTo>
                <a:lnTo>
                  <a:pt x="489" y="377"/>
                </a:lnTo>
                <a:lnTo>
                  <a:pt x="474" y="361"/>
                </a:lnTo>
                <a:lnTo>
                  <a:pt x="460" y="344"/>
                </a:lnTo>
                <a:lnTo>
                  <a:pt x="454" y="337"/>
                </a:lnTo>
                <a:lnTo>
                  <a:pt x="451" y="330"/>
                </a:lnTo>
                <a:lnTo>
                  <a:pt x="451" y="330"/>
                </a:lnTo>
                <a:lnTo>
                  <a:pt x="422" y="265"/>
                </a:lnTo>
                <a:lnTo>
                  <a:pt x="422" y="265"/>
                </a:lnTo>
                <a:lnTo>
                  <a:pt x="424" y="265"/>
                </a:lnTo>
                <a:lnTo>
                  <a:pt x="425" y="260"/>
                </a:lnTo>
                <a:lnTo>
                  <a:pt x="424" y="253"/>
                </a:lnTo>
                <a:lnTo>
                  <a:pt x="419" y="240"/>
                </a:lnTo>
                <a:lnTo>
                  <a:pt x="419" y="240"/>
                </a:lnTo>
                <a:lnTo>
                  <a:pt x="412" y="224"/>
                </a:lnTo>
                <a:lnTo>
                  <a:pt x="402" y="207"/>
                </a:lnTo>
                <a:lnTo>
                  <a:pt x="389" y="186"/>
                </a:lnTo>
                <a:lnTo>
                  <a:pt x="386" y="165"/>
                </a:lnTo>
                <a:lnTo>
                  <a:pt x="386" y="165"/>
                </a:lnTo>
                <a:lnTo>
                  <a:pt x="386" y="160"/>
                </a:lnTo>
                <a:lnTo>
                  <a:pt x="387" y="158"/>
                </a:lnTo>
                <a:lnTo>
                  <a:pt x="389" y="153"/>
                </a:lnTo>
                <a:lnTo>
                  <a:pt x="389" y="153"/>
                </a:lnTo>
                <a:lnTo>
                  <a:pt x="396" y="150"/>
                </a:lnTo>
                <a:lnTo>
                  <a:pt x="399" y="146"/>
                </a:lnTo>
                <a:lnTo>
                  <a:pt x="400" y="140"/>
                </a:lnTo>
                <a:lnTo>
                  <a:pt x="400" y="140"/>
                </a:lnTo>
                <a:lnTo>
                  <a:pt x="402" y="123"/>
                </a:lnTo>
                <a:lnTo>
                  <a:pt x="403" y="116"/>
                </a:lnTo>
                <a:lnTo>
                  <a:pt x="406" y="111"/>
                </a:lnTo>
                <a:lnTo>
                  <a:pt x="406" y="111"/>
                </a:lnTo>
                <a:lnTo>
                  <a:pt x="408" y="108"/>
                </a:lnTo>
                <a:lnTo>
                  <a:pt x="409" y="105"/>
                </a:lnTo>
                <a:lnTo>
                  <a:pt x="410" y="103"/>
                </a:lnTo>
                <a:lnTo>
                  <a:pt x="412" y="101"/>
                </a:lnTo>
                <a:lnTo>
                  <a:pt x="412" y="101"/>
                </a:lnTo>
                <a:lnTo>
                  <a:pt x="419" y="94"/>
                </a:lnTo>
                <a:lnTo>
                  <a:pt x="425" y="88"/>
                </a:lnTo>
                <a:lnTo>
                  <a:pt x="428" y="81"/>
                </a:lnTo>
                <a:lnTo>
                  <a:pt x="428" y="81"/>
                </a:lnTo>
                <a:lnTo>
                  <a:pt x="431" y="71"/>
                </a:lnTo>
                <a:lnTo>
                  <a:pt x="431" y="69"/>
                </a:lnTo>
                <a:lnTo>
                  <a:pt x="428" y="68"/>
                </a:lnTo>
                <a:lnTo>
                  <a:pt x="428" y="68"/>
                </a:lnTo>
                <a:lnTo>
                  <a:pt x="422" y="65"/>
                </a:lnTo>
                <a:lnTo>
                  <a:pt x="419" y="65"/>
                </a:lnTo>
                <a:lnTo>
                  <a:pt x="419" y="65"/>
                </a:lnTo>
                <a:lnTo>
                  <a:pt x="416" y="53"/>
                </a:lnTo>
                <a:lnTo>
                  <a:pt x="412" y="43"/>
                </a:lnTo>
                <a:lnTo>
                  <a:pt x="406" y="32"/>
                </a:lnTo>
                <a:lnTo>
                  <a:pt x="406" y="32"/>
                </a:lnTo>
                <a:lnTo>
                  <a:pt x="402" y="26"/>
                </a:lnTo>
                <a:lnTo>
                  <a:pt x="396" y="20"/>
                </a:lnTo>
                <a:lnTo>
                  <a:pt x="390" y="14"/>
                </a:lnTo>
                <a:lnTo>
                  <a:pt x="383" y="10"/>
                </a:lnTo>
                <a:lnTo>
                  <a:pt x="376" y="7"/>
                </a:lnTo>
                <a:lnTo>
                  <a:pt x="367" y="4"/>
                </a:lnTo>
                <a:lnTo>
                  <a:pt x="358" y="1"/>
                </a:lnTo>
                <a:lnTo>
                  <a:pt x="350" y="0"/>
                </a:lnTo>
                <a:lnTo>
                  <a:pt x="350" y="0"/>
                </a:lnTo>
                <a:lnTo>
                  <a:pt x="331" y="0"/>
                </a:lnTo>
                <a:lnTo>
                  <a:pt x="314" y="1"/>
                </a:lnTo>
                <a:lnTo>
                  <a:pt x="298" y="4"/>
                </a:lnTo>
                <a:lnTo>
                  <a:pt x="286" y="9"/>
                </a:lnTo>
                <a:lnTo>
                  <a:pt x="286" y="9"/>
                </a:lnTo>
                <a:lnTo>
                  <a:pt x="280" y="13"/>
                </a:lnTo>
                <a:lnTo>
                  <a:pt x="276" y="19"/>
                </a:lnTo>
                <a:lnTo>
                  <a:pt x="269" y="33"/>
                </a:lnTo>
                <a:lnTo>
                  <a:pt x="263" y="48"/>
                </a:lnTo>
                <a:lnTo>
                  <a:pt x="260" y="53"/>
                </a:lnTo>
                <a:lnTo>
                  <a:pt x="260" y="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9AE416E2-947B-4BE1-A278-3F8AA6F3282E}"/>
              </a:ext>
            </a:extLst>
          </p:cNvPr>
          <p:cNvSpPr>
            <a:spLocks/>
          </p:cNvSpPr>
          <p:nvPr/>
        </p:nvSpPr>
        <p:spPr bwMode="auto">
          <a:xfrm>
            <a:off x="8527984" y="4734145"/>
            <a:ext cx="400652" cy="1574168"/>
          </a:xfrm>
          <a:custGeom>
            <a:avLst/>
            <a:gdLst>
              <a:gd name="T0" fmla="*/ 65 w 324"/>
              <a:gd name="T1" fmla="*/ 80 h 1273"/>
              <a:gd name="T2" fmla="*/ 72 w 324"/>
              <a:gd name="T3" fmla="*/ 86 h 1273"/>
              <a:gd name="T4" fmla="*/ 95 w 324"/>
              <a:gd name="T5" fmla="*/ 90 h 1273"/>
              <a:gd name="T6" fmla="*/ 95 w 324"/>
              <a:gd name="T7" fmla="*/ 106 h 1273"/>
              <a:gd name="T8" fmla="*/ 85 w 324"/>
              <a:gd name="T9" fmla="*/ 117 h 1273"/>
              <a:gd name="T10" fmla="*/ 93 w 324"/>
              <a:gd name="T11" fmla="*/ 126 h 1273"/>
              <a:gd name="T12" fmla="*/ 95 w 324"/>
              <a:gd name="T13" fmla="*/ 140 h 1273"/>
              <a:gd name="T14" fmla="*/ 103 w 324"/>
              <a:gd name="T15" fmla="*/ 168 h 1273"/>
              <a:gd name="T16" fmla="*/ 127 w 324"/>
              <a:gd name="T17" fmla="*/ 175 h 1273"/>
              <a:gd name="T18" fmla="*/ 148 w 324"/>
              <a:gd name="T19" fmla="*/ 216 h 1273"/>
              <a:gd name="T20" fmla="*/ 143 w 324"/>
              <a:gd name="T21" fmla="*/ 232 h 1273"/>
              <a:gd name="T22" fmla="*/ 114 w 324"/>
              <a:gd name="T23" fmla="*/ 289 h 1273"/>
              <a:gd name="T24" fmla="*/ 93 w 324"/>
              <a:gd name="T25" fmla="*/ 466 h 1273"/>
              <a:gd name="T26" fmla="*/ 78 w 324"/>
              <a:gd name="T27" fmla="*/ 518 h 1273"/>
              <a:gd name="T28" fmla="*/ 6 w 324"/>
              <a:gd name="T29" fmla="*/ 648 h 1273"/>
              <a:gd name="T30" fmla="*/ 2 w 324"/>
              <a:gd name="T31" fmla="*/ 676 h 1273"/>
              <a:gd name="T32" fmla="*/ 26 w 324"/>
              <a:gd name="T33" fmla="*/ 687 h 1273"/>
              <a:gd name="T34" fmla="*/ 64 w 324"/>
              <a:gd name="T35" fmla="*/ 687 h 1273"/>
              <a:gd name="T36" fmla="*/ 19 w 324"/>
              <a:gd name="T37" fmla="*/ 884 h 1273"/>
              <a:gd name="T38" fmla="*/ 13 w 324"/>
              <a:gd name="T39" fmla="*/ 930 h 1273"/>
              <a:gd name="T40" fmla="*/ 26 w 324"/>
              <a:gd name="T41" fmla="*/ 959 h 1273"/>
              <a:gd name="T42" fmla="*/ 184 w 324"/>
              <a:gd name="T43" fmla="*/ 1180 h 1273"/>
              <a:gd name="T44" fmla="*/ 189 w 324"/>
              <a:gd name="T45" fmla="*/ 1193 h 1273"/>
              <a:gd name="T46" fmla="*/ 184 w 324"/>
              <a:gd name="T47" fmla="*/ 1217 h 1273"/>
              <a:gd name="T48" fmla="*/ 148 w 324"/>
              <a:gd name="T49" fmla="*/ 1257 h 1273"/>
              <a:gd name="T50" fmla="*/ 148 w 324"/>
              <a:gd name="T51" fmla="*/ 1269 h 1273"/>
              <a:gd name="T52" fmla="*/ 181 w 324"/>
              <a:gd name="T53" fmla="*/ 1273 h 1273"/>
              <a:gd name="T54" fmla="*/ 213 w 324"/>
              <a:gd name="T55" fmla="*/ 1269 h 1273"/>
              <a:gd name="T56" fmla="*/ 276 w 324"/>
              <a:gd name="T57" fmla="*/ 1250 h 1273"/>
              <a:gd name="T58" fmla="*/ 292 w 324"/>
              <a:gd name="T59" fmla="*/ 1256 h 1273"/>
              <a:gd name="T60" fmla="*/ 317 w 324"/>
              <a:gd name="T61" fmla="*/ 1251 h 1273"/>
              <a:gd name="T62" fmla="*/ 320 w 324"/>
              <a:gd name="T63" fmla="*/ 1222 h 1273"/>
              <a:gd name="T64" fmla="*/ 324 w 324"/>
              <a:gd name="T65" fmla="*/ 1217 h 1273"/>
              <a:gd name="T66" fmla="*/ 314 w 324"/>
              <a:gd name="T67" fmla="*/ 1136 h 1273"/>
              <a:gd name="T68" fmla="*/ 299 w 324"/>
              <a:gd name="T69" fmla="*/ 1114 h 1273"/>
              <a:gd name="T70" fmla="*/ 283 w 324"/>
              <a:gd name="T71" fmla="*/ 1060 h 1273"/>
              <a:gd name="T72" fmla="*/ 272 w 324"/>
              <a:gd name="T73" fmla="*/ 995 h 1273"/>
              <a:gd name="T74" fmla="*/ 243 w 324"/>
              <a:gd name="T75" fmla="*/ 874 h 1273"/>
              <a:gd name="T76" fmla="*/ 249 w 324"/>
              <a:gd name="T77" fmla="*/ 854 h 1273"/>
              <a:gd name="T78" fmla="*/ 260 w 324"/>
              <a:gd name="T79" fmla="*/ 739 h 1273"/>
              <a:gd name="T80" fmla="*/ 270 w 324"/>
              <a:gd name="T81" fmla="*/ 700 h 1273"/>
              <a:gd name="T82" fmla="*/ 281 w 324"/>
              <a:gd name="T83" fmla="*/ 686 h 1273"/>
              <a:gd name="T84" fmla="*/ 302 w 324"/>
              <a:gd name="T85" fmla="*/ 680 h 1273"/>
              <a:gd name="T86" fmla="*/ 269 w 324"/>
              <a:gd name="T87" fmla="*/ 495 h 1273"/>
              <a:gd name="T88" fmla="*/ 270 w 324"/>
              <a:gd name="T89" fmla="*/ 427 h 1273"/>
              <a:gd name="T90" fmla="*/ 276 w 324"/>
              <a:gd name="T91" fmla="*/ 344 h 1273"/>
              <a:gd name="T92" fmla="*/ 266 w 324"/>
              <a:gd name="T93" fmla="*/ 300 h 1273"/>
              <a:gd name="T94" fmla="*/ 228 w 324"/>
              <a:gd name="T95" fmla="*/ 210 h 1273"/>
              <a:gd name="T96" fmla="*/ 227 w 324"/>
              <a:gd name="T97" fmla="*/ 184 h 1273"/>
              <a:gd name="T98" fmla="*/ 231 w 324"/>
              <a:gd name="T99" fmla="*/ 146 h 1273"/>
              <a:gd name="T100" fmla="*/ 246 w 324"/>
              <a:gd name="T101" fmla="*/ 112 h 1273"/>
              <a:gd name="T102" fmla="*/ 260 w 324"/>
              <a:gd name="T103" fmla="*/ 94 h 1273"/>
              <a:gd name="T104" fmla="*/ 260 w 324"/>
              <a:gd name="T105" fmla="*/ 65 h 1273"/>
              <a:gd name="T106" fmla="*/ 249 w 324"/>
              <a:gd name="T107" fmla="*/ 45 h 1273"/>
              <a:gd name="T108" fmla="*/ 211 w 324"/>
              <a:gd name="T109" fmla="*/ 19 h 1273"/>
              <a:gd name="T110" fmla="*/ 150 w 324"/>
              <a:gd name="T111" fmla="*/ 0 h 1273"/>
              <a:gd name="T112" fmla="*/ 126 w 324"/>
              <a:gd name="T113" fmla="*/ 6 h 1273"/>
              <a:gd name="T114" fmla="*/ 101 w 324"/>
              <a:gd name="T115" fmla="*/ 20 h 1273"/>
              <a:gd name="T116" fmla="*/ 90 w 324"/>
              <a:gd name="T117" fmla="*/ 39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4" h="1273">
                <a:moveTo>
                  <a:pt x="85" y="68"/>
                </a:moveTo>
                <a:lnTo>
                  <a:pt x="85" y="68"/>
                </a:lnTo>
                <a:lnTo>
                  <a:pt x="72" y="74"/>
                </a:lnTo>
                <a:lnTo>
                  <a:pt x="65" y="80"/>
                </a:lnTo>
                <a:lnTo>
                  <a:pt x="64" y="81"/>
                </a:lnTo>
                <a:lnTo>
                  <a:pt x="64" y="83"/>
                </a:lnTo>
                <a:lnTo>
                  <a:pt x="64" y="83"/>
                </a:lnTo>
                <a:lnTo>
                  <a:pt x="72" y="86"/>
                </a:lnTo>
                <a:lnTo>
                  <a:pt x="82" y="86"/>
                </a:lnTo>
                <a:lnTo>
                  <a:pt x="93" y="87"/>
                </a:lnTo>
                <a:lnTo>
                  <a:pt x="95" y="88"/>
                </a:lnTo>
                <a:lnTo>
                  <a:pt x="95" y="90"/>
                </a:lnTo>
                <a:lnTo>
                  <a:pt x="95" y="90"/>
                </a:lnTo>
                <a:lnTo>
                  <a:pt x="95" y="94"/>
                </a:lnTo>
                <a:lnTo>
                  <a:pt x="97" y="100"/>
                </a:lnTo>
                <a:lnTo>
                  <a:pt x="95" y="106"/>
                </a:lnTo>
                <a:lnTo>
                  <a:pt x="94" y="109"/>
                </a:lnTo>
                <a:lnTo>
                  <a:pt x="93" y="112"/>
                </a:lnTo>
                <a:lnTo>
                  <a:pt x="93" y="112"/>
                </a:lnTo>
                <a:lnTo>
                  <a:pt x="85" y="117"/>
                </a:lnTo>
                <a:lnTo>
                  <a:pt x="84" y="120"/>
                </a:lnTo>
                <a:lnTo>
                  <a:pt x="85" y="122"/>
                </a:lnTo>
                <a:lnTo>
                  <a:pt x="85" y="122"/>
                </a:lnTo>
                <a:lnTo>
                  <a:pt x="93" y="126"/>
                </a:lnTo>
                <a:lnTo>
                  <a:pt x="95" y="127"/>
                </a:lnTo>
                <a:lnTo>
                  <a:pt x="95" y="132"/>
                </a:lnTo>
                <a:lnTo>
                  <a:pt x="95" y="132"/>
                </a:lnTo>
                <a:lnTo>
                  <a:pt x="95" y="140"/>
                </a:lnTo>
                <a:lnTo>
                  <a:pt x="95" y="151"/>
                </a:lnTo>
                <a:lnTo>
                  <a:pt x="98" y="161"/>
                </a:lnTo>
                <a:lnTo>
                  <a:pt x="100" y="165"/>
                </a:lnTo>
                <a:lnTo>
                  <a:pt x="103" y="168"/>
                </a:lnTo>
                <a:lnTo>
                  <a:pt x="103" y="168"/>
                </a:lnTo>
                <a:lnTo>
                  <a:pt x="110" y="171"/>
                </a:lnTo>
                <a:lnTo>
                  <a:pt x="119" y="174"/>
                </a:lnTo>
                <a:lnTo>
                  <a:pt x="127" y="175"/>
                </a:lnTo>
                <a:lnTo>
                  <a:pt x="127" y="175"/>
                </a:lnTo>
                <a:lnTo>
                  <a:pt x="139" y="194"/>
                </a:lnTo>
                <a:lnTo>
                  <a:pt x="146" y="210"/>
                </a:lnTo>
                <a:lnTo>
                  <a:pt x="148" y="216"/>
                </a:lnTo>
                <a:lnTo>
                  <a:pt x="149" y="220"/>
                </a:lnTo>
                <a:lnTo>
                  <a:pt x="149" y="220"/>
                </a:lnTo>
                <a:lnTo>
                  <a:pt x="148" y="226"/>
                </a:lnTo>
                <a:lnTo>
                  <a:pt x="143" y="232"/>
                </a:lnTo>
                <a:lnTo>
                  <a:pt x="135" y="248"/>
                </a:lnTo>
                <a:lnTo>
                  <a:pt x="117" y="278"/>
                </a:lnTo>
                <a:lnTo>
                  <a:pt x="117" y="278"/>
                </a:lnTo>
                <a:lnTo>
                  <a:pt x="114" y="289"/>
                </a:lnTo>
                <a:lnTo>
                  <a:pt x="111" y="314"/>
                </a:lnTo>
                <a:lnTo>
                  <a:pt x="104" y="388"/>
                </a:lnTo>
                <a:lnTo>
                  <a:pt x="98" y="428"/>
                </a:lnTo>
                <a:lnTo>
                  <a:pt x="93" y="466"/>
                </a:lnTo>
                <a:lnTo>
                  <a:pt x="87" y="496"/>
                </a:lnTo>
                <a:lnTo>
                  <a:pt x="82" y="509"/>
                </a:lnTo>
                <a:lnTo>
                  <a:pt x="78" y="518"/>
                </a:lnTo>
                <a:lnTo>
                  <a:pt x="78" y="518"/>
                </a:lnTo>
                <a:lnTo>
                  <a:pt x="55" y="556"/>
                </a:lnTo>
                <a:lnTo>
                  <a:pt x="28" y="603"/>
                </a:lnTo>
                <a:lnTo>
                  <a:pt x="15" y="628"/>
                </a:lnTo>
                <a:lnTo>
                  <a:pt x="6" y="648"/>
                </a:lnTo>
                <a:lnTo>
                  <a:pt x="0" y="666"/>
                </a:lnTo>
                <a:lnTo>
                  <a:pt x="0" y="671"/>
                </a:lnTo>
                <a:lnTo>
                  <a:pt x="2" y="676"/>
                </a:lnTo>
                <a:lnTo>
                  <a:pt x="2" y="676"/>
                </a:lnTo>
                <a:lnTo>
                  <a:pt x="3" y="680"/>
                </a:lnTo>
                <a:lnTo>
                  <a:pt x="7" y="681"/>
                </a:lnTo>
                <a:lnTo>
                  <a:pt x="16" y="686"/>
                </a:lnTo>
                <a:lnTo>
                  <a:pt x="26" y="687"/>
                </a:lnTo>
                <a:lnTo>
                  <a:pt x="36" y="689"/>
                </a:lnTo>
                <a:lnTo>
                  <a:pt x="56" y="687"/>
                </a:lnTo>
                <a:lnTo>
                  <a:pt x="64" y="687"/>
                </a:lnTo>
                <a:lnTo>
                  <a:pt x="64" y="687"/>
                </a:lnTo>
                <a:lnTo>
                  <a:pt x="45" y="774"/>
                </a:lnTo>
                <a:lnTo>
                  <a:pt x="29" y="841"/>
                </a:lnTo>
                <a:lnTo>
                  <a:pt x="19" y="884"/>
                </a:lnTo>
                <a:lnTo>
                  <a:pt x="19" y="884"/>
                </a:lnTo>
                <a:lnTo>
                  <a:pt x="13" y="904"/>
                </a:lnTo>
                <a:lnTo>
                  <a:pt x="12" y="913"/>
                </a:lnTo>
                <a:lnTo>
                  <a:pt x="12" y="922"/>
                </a:lnTo>
                <a:lnTo>
                  <a:pt x="13" y="930"/>
                </a:lnTo>
                <a:lnTo>
                  <a:pt x="15" y="939"/>
                </a:lnTo>
                <a:lnTo>
                  <a:pt x="19" y="948"/>
                </a:lnTo>
                <a:lnTo>
                  <a:pt x="26" y="959"/>
                </a:lnTo>
                <a:lnTo>
                  <a:pt x="26" y="959"/>
                </a:lnTo>
                <a:lnTo>
                  <a:pt x="71" y="1031"/>
                </a:lnTo>
                <a:lnTo>
                  <a:pt x="103" y="1082"/>
                </a:lnTo>
                <a:lnTo>
                  <a:pt x="103" y="1082"/>
                </a:lnTo>
                <a:lnTo>
                  <a:pt x="184" y="1180"/>
                </a:lnTo>
                <a:lnTo>
                  <a:pt x="184" y="1180"/>
                </a:lnTo>
                <a:lnTo>
                  <a:pt x="185" y="1183"/>
                </a:lnTo>
                <a:lnTo>
                  <a:pt x="188" y="1188"/>
                </a:lnTo>
                <a:lnTo>
                  <a:pt x="189" y="1193"/>
                </a:lnTo>
                <a:lnTo>
                  <a:pt x="189" y="1199"/>
                </a:lnTo>
                <a:lnTo>
                  <a:pt x="187" y="1206"/>
                </a:lnTo>
                <a:lnTo>
                  <a:pt x="184" y="1217"/>
                </a:lnTo>
                <a:lnTo>
                  <a:pt x="184" y="1217"/>
                </a:lnTo>
                <a:lnTo>
                  <a:pt x="178" y="1227"/>
                </a:lnTo>
                <a:lnTo>
                  <a:pt x="172" y="1234"/>
                </a:lnTo>
                <a:lnTo>
                  <a:pt x="158" y="1248"/>
                </a:lnTo>
                <a:lnTo>
                  <a:pt x="148" y="1257"/>
                </a:lnTo>
                <a:lnTo>
                  <a:pt x="145" y="1261"/>
                </a:lnTo>
                <a:lnTo>
                  <a:pt x="145" y="1266"/>
                </a:lnTo>
                <a:lnTo>
                  <a:pt x="145" y="1266"/>
                </a:lnTo>
                <a:lnTo>
                  <a:pt x="148" y="1269"/>
                </a:lnTo>
                <a:lnTo>
                  <a:pt x="152" y="1272"/>
                </a:lnTo>
                <a:lnTo>
                  <a:pt x="158" y="1273"/>
                </a:lnTo>
                <a:lnTo>
                  <a:pt x="165" y="1273"/>
                </a:lnTo>
                <a:lnTo>
                  <a:pt x="181" y="1273"/>
                </a:lnTo>
                <a:lnTo>
                  <a:pt x="194" y="1273"/>
                </a:lnTo>
                <a:lnTo>
                  <a:pt x="194" y="1273"/>
                </a:lnTo>
                <a:lnTo>
                  <a:pt x="201" y="1272"/>
                </a:lnTo>
                <a:lnTo>
                  <a:pt x="213" y="1269"/>
                </a:lnTo>
                <a:lnTo>
                  <a:pt x="239" y="1259"/>
                </a:lnTo>
                <a:lnTo>
                  <a:pt x="270" y="1244"/>
                </a:lnTo>
                <a:lnTo>
                  <a:pt x="270" y="1244"/>
                </a:lnTo>
                <a:lnTo>
                  <a:pt x="276" y="1250"/>
                </a:lnTo>
                <a:lnTo>
                  <a:pt x="281" y="1253"/>
                </a:lnTo>
                <a:lnTo>
                  <a:pt x="285" y="1256"/>
                </a:lnTo>
                <a:lnTo>
                  <a:pt x="285" y="1256"/>
                </a:lnTo>
                <a:lnTo>
                  <a:pt x="292" y="1256"/>
                </a:lnTo>
                <a:lnTo>
                  <a:pt x="304" y="1256"/>
                </a:lnTo>
                <a:lnTo>
                  <a:pt x="312" y="1254"/>
                </a:lnTo>
                <a:lnTo>
                  <a:pt x="315" y="1253"/>
                </a:lnTo>
                <a:lnTo>
                  <a:pt x="317" y="1251"/>
                </a:lnTo>
                <a:lnTo>
                  <a:pt x="317" y="1251"/>
                </a:lnTo>
                <a:lnTo>
                  <a:pt x="314" y="1224"/>
                </a:lnTo>
                <a:lnTo>
                  <a:pt x="314" y="1224"/>
                </a:lnTo>
                <a:lnTo>
                  <a:pt x="320" y="1222"/>
                </a:lnTo>
                <a:lnTo>
                  <a:pt x="322" y="1219"/>
                </a:lnTo>
                <a:lnTo>
                  <a:pt x="324" y="1218"/>
                </a:lnTo>
                <a:lnTo>
                  <a:pt x="324" y="1217"/>
                </a:lnTo>
                <a:lnTo>
                  <a:pt x="324" y="1217"/>
                </a:lnTo>
                <a:lnTo>
                  <a:pt x="309" y="1189"/>
                </a:lnTo>
                <a:lnTo>
                  <a:pt x="302" y="1172"/>
                </a:lnTo>
                <a:lnTo>
                  <a:pt x="299" y="1163"/>
                </a:lnTo>
                <a:lnTo>
                  <a:pt x="314" y="1136"/>
                </a:lnTo>
                <a:lnTo>
                  <a:pt x="314" y="1136"/>
                </a:lnTo>
                <a:lnTo>
                  <a:pt x="307" y="1125"/>
                </a:lnTo>
                <a:lnTo>
                  <a:pt x="299" y="1114"/>
                </a:lnTo>
                <a:lnTo>
                  <a:pt x="299" y="1114"/>
                </a:lnTo>
                <a:lnTo>
                  <a:pt x="285" y="1097"/>
                </a:lnTo>
                <a:lnTo>
                  <a:pt x="289" y="1082"/>
                </a:lnTo>
                <a:lnTo>
                  <a:pt x="289" y="1082"/>
                </a:lnTo>
                <a:lnTo>
                  <a:pt x="283" y="1060"/>
                </a:lnTo>
                <a:lnTo>
                  <a:pt x="281" y="1042"/>
                </a:lnTo>
                <a:lnTo>
                  <a:pt x="278" y="1026"/>
                </a:lnTo>
                <a:lnTo>
                  <a:pt x="278" y="1026"/>
                </a:lnTo>
                <a:lnTo>
                  <a:pt x="272" y="995"/>
                </a:lnTo>
                <a:lnTo>
                  <a:pt x="260" y="945"/>
                </a:lnTo>
                <a:lnTo>
                  <a:pt x="249" y="897"/>
                </a:lnTo>
                <a:lnTo>
                  <a:pt x="243" y="874"/>
                </a:lnTo>
                <a:lnTo>
                  <a:pt x="243" y="874"/>
                </a:lnTo>
                <a:lnTo>
                  <a:pt x="243" y="872"/>
                </a:lnTo>
                <a:lnTo>
                  <a:pt x="243" y="869"/>
                </a:lnTo>
                <a:lnTo>
                  <a:pt x="246" y="862"/>
                </a:lnTo>
                <a:lnTo>
                  <a:pt x="249" y="854"/>
                </a:lnTo>
                <a:lnTo>
                  <a:pt x="250" y="846"/>
                </a:lnTo>
                <a:lnTo>
                  <a:pt x="250" y="846"/>
                </a:lnTo>
                <a:lnTo>
                  <a:pt x="255" y="793"/>
                </a:lnTo>
                <a:lnTo>
                  <a:pt x="260" y="739"/>
                </a:lnTo>
                <a:lnTo>
                  <a:pt x="260" y="739"/>
                </a:lnTo>
                <a:lnTo>
                  <a:pt x="263" y="729"/>
                </a:lnTo>
                <a:lnTo>
                  <a:pt x="266" y="715"/>
                </a:lnTo>
                <a:lnTo>
                  <a:pt x="270" y="700"/>
                </a:lnTo>
                <a:lnTo>
                  <a:pt x="275" y="690"/>
                </a:lnTo>
                <a:lnTo>
                  <a:pt x="275" y="690"/>
                </a:lnTo>
                <a:lnTo>
                  <a:pt x="278" y="687"/>
                </a:lnTo>
                <a:lnTo>
                  <a:pt x="281" y="686"/>
                </a:lnTo>
                <a:lnTo>
                  <a:pt x="291" y="683"/>
                </a:lnTo>
                <a:lnTo>
                  <a:pt x="299" y="681"/>
                </a:lnTo>
                <a:lnTo>
                  <a:pt x="302" y="681"/>
                </a:lnTo>
                <a:lnTo>
                  <a:pt x="302" y="680"/>
                </a:lnTo>
                <a:lnTo>
                  <a:pt x="302" y="680"/>
                </a:lnTo>
                <a:lnTo>
                  <a:pt x="285" y="590"/>
                </a:lnTo>
                <a:lnTo>
                  <a:pt x="272" y="522"/>
                </a:lnTo>
                <a:lnTo>
                  <a:pt x="269" y="495"/>
                </a:lnTo>
                <a:lnTo>
                  <a:pt x="268" y="475"/>
                </a:lnTo>
                <a:lnTo>
                  <a:pt x="268" y="475"/>
                </a:lnTo>
                <a:lnTo>
                  <a:pt x="269" y="449"/>
                </a:lnTo>
                <a:lnTo>
                  <a:pt x="270" y="427"/>
                </a:lnTo>
                <a:lnTo>
                  <a:pt x="275" y="394"/>
                </a:lnTo>
                <a:lnTo>
                  <a:pt x="275" y="394"/>
                </a:lnTo>
                <a:lnTo>
                  <a:pt x="276" y="362"/>
                </a:lnTo>
                <a:lnTo>
                  <a:pt x="276" y="344"/>
                </a:lnTo>
                <a:lnTo>
                  <a:pt x="275" y="327"/>
                </a:lnTo>
                <a:lnTo>
                  <a:pt x="275" y="327"/>
                </a:lnTo>
                <a:lnTo>
                  <a:pt x="272" y="315"/>
                </a:lnTo>
                <a:lnTo>
                  <a:pt x="266" y="300"/>
                </a:lnTo>
                <a:lnTo>
                  <a:pt x="250" y="265"/>
                </a:lnTo>
                <a:lnTo>
                  <a:pt x="228" y="220"/>
                </a:lnTo>
                <a:lnTo>
                  <a:pt x="228" y="220"/>
                </a:lnTo>
                <a:lnTo>
                  <a:pt x="228" y="210"/>
                </a:lnTo>
                <a:lnTo>
                  <a:pt x="228" y="195"/>
                </a:lnTo>
                <a:lnTo>
                  <a:pt x="228" y="195"/>
                </a:lnTo>
                <a:lnTo>
                  <a:pt x="228" y="191"/>
                </a:lnTo>
                <a:lnTo>
                  <a:pt x="227" y="184"/>
                </a:lnTo>
                <a:lnTo>
                  <a:pt x="226" y="175"/>
                </a:lnTo>
                <a:lnTo>
                  <a:pt x="223" y="164"/>
                </a:lnTo>
                <a:lnTo>
                  <a:pt x="223" y="164"/>
                </a:lnTo>
                <a:lnTo>
                  <a:pt x="231" y="146"/>
                </a:lnTo>
                <a:lnTo>
                  <a:pt x="239" y="133"/>
                </a:lnTo>
                <a:lnTo>
                  <a:pt x="243" y="126"/>
                </a:lnTo>
                <a:lnTo>
                  <a:pt x="243" y="126"/>
                </a:lnTo>
                <a:lnTo>
                  <a:pt x="246" y="112"/>
                </a:lnTo>
                <a:lnTo>
                  <a:pt x="246" y="112"/>
                </a:lnTo>
                <a:lnTo>
                  <a:pt x="253" y="106"/>
                </a:lnTo>
                <a:lnTo>
                  <a:pt x="257" y="100"/>
                </a:lnTo>
                <a:lnTo>
                  <a:pt x="260" y="94"/>
                </a:lnTo>
                <a:lnTo>
                  <a:pt x="260" y="94"/>
                </a:lnTo>
                <a:lnTo>
                  <a:pt x="262" y="86"/>
                </a:lnTo>
                <a:lnTo>
                  <a:pt x="262" y="77"/>
                </a:lnTo>
                <a:lnTo>
                  <a:pt x="260" y="65"/>
                </a:lnTo>
                <a:lnTo>
                  <a:pt x="257" y="58"/>
                </a:lnTo>
                <a:lnTo>
                  <a:pt x="257" y="58"/>
                </a:lnTo>
                <a:lnTo>
                  <a:pt x="255" y="55"/>
                </a:lnTo>
                <a:lnTo>
                  <a:pt x="249" y="45"/>
                </a:lnTo>
                <a:lnTo>
                  <a:pt x="243" y="39"/>
                </a:lnTo>
                <a:lnTo>
                  <a:pt x="234" y="32"/>
                </a:lnTo>
                <a:lnTo>
                  <a:pt x="224" y="26"/>
                </a:lnTo>
                <a:lnTo>
                  <a:pt x="211" y="19"/>
                </a:lnTo>
                <a:lnTo>
                  <a:pt x="211" y="19"/>
                </a:lnTo>
                <a:lnTo>
                  <a:pt x="187" y="9"/>
                </a:lnTo>
                <a:lnTo>
                  <a:pt x="166" y="3"/>
                </a:lnTo>
                <a:lnTo>
                  <a:pt x="150" y="0"/>
                </a:lnTo>
                <a:lnTo>
                  <a:pt x="143" y="0"/>
                </a:lnTo>
                <a:lnTo>
                  <a:pt x="137" y="2"/>
                </a:lnTo>
                <a:lnTo>
                  <a:pt x="137" y="2"/>
                </a:lnTo>
                <a:lnTo>
                  <a:pt x="126" y="6"/>
                </a:lnTo>
                <a:lnTo>
                  <a:pt x="116" y="12"/>
                </a:lnTo>
                <a:lnTo>
                  <a:pt x="107" y="19"/>
                </a:lnTo>
                <a:lnTo>
                  <a:pt x="107" y="19"/>
                </a:lnTo>
                <a:lnTo>
                  <a:pt x="101" y="20"/>
                </a:lnTo>
                <a:lnTo>
                  <a:pt x="97" y="23"/>
                </a:lnTo>
                <a:lnTo>
                  <a:pt x="93" y="31"/>
                </a:lnTo>
                <a:lnTo>
                  <a:pt x="93" y="31"/>
                </a:lnTo>
                <a:lnTo>
                  <a:pt x="90" y="39"/>
                </a:lnTo>
                <a:lnTo>
                  <a:pt x="87" y="49"/>
                </a:lnTo>
                <a:lnTo>
                  <a:pt x="85" y="62"/>
                </a:lnTo>
                <a:lnTo>
                  <a:pt x="85" y="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51911CB7-35D8-4CB5-8598-EF538CD643AB}"/>
              </a:ext>
            </a:extLst>
          </p:cNvPr>
          <p:cNvSpPr>
            <a:spLocks noEditPoints="1"/>
          </p:cNvSpPr>
          <p:nvPr/>
        </p:nvSpPr>
        <p:spPr bwMode="auto">
          <a:xfrm>
            <a:off x="4581265" y="4638981"/>
            <a:ext cx="743467" cy="1669332"/>
          </a:xfrm>
          <a:custGeom>
            <a:avLst/>
            <a:gdLst>
              <a:gd name="T0" fmla="*/ 279 w 750"/>
              <a:gd name="T1" fmla="*/ 112 h 1684"/>
              <a:gd name="T2" fmla="*/ 253 w 750"/>
              <a:gd name="T3" fmla="*/ 158 h 1684"/>
              <a:gd name="T4" fmla="*/ 259 w 750"/>
              <a:gd name="T5" fmla="*/ 203 h 1684"/>
              <a:gd name="T6" fmla="*/ 267 w 750"/>
              <a:gd name="T7" fmla="*/ 216 h 1684"/>
              <a:gd name="T8" fmla="*/ 277 w 750"/>
              <a:gd name="T9" fmla="*/ 239 h 1684"/>
              <a:gd name="T10" fmla="*/ 324 w 750"/>
              <a:gd name="T11" fmla="*/ 254 h 1684"/>
              <a:gd name="T12" fmla="*/ 328 w 750"/>
              <a:gd name="T13" fmla="*/ 287 h 1684"/>
              <a:gd name="T14" fmla="*/ 286 w 750"/>
              <a:gd name="T15" fmla="*/ 350 h 1684"/>
              <a:gd name="T16" fmla="*/ 260 w 750"/>
              <a:gd name="T17" fmla="*/ 436 h 1684"/>
              <a:gd name="T18" fmla="*/ 47 w 750"/>
              <a:gd name="T19" fmla="*/ 463 h 1684"/>
              <a:gd name="T20" fmla="*/ 36 w 750"/>
              <a:gd name="T21" fmla="*/ 560 h 1684"/>
              <a:gd name="T22" fmla="*/ 156 w 750"/>
              <a:gd name="T23" fmla="*/ 620 h 1684"/>
              <a:gd name="T24" fmla="*/ 185 w 750"/>
              <a:gd name="T25" fmla="*/ 630 h 1684"/>
              <a:gd name="T26" fmla="*/ 256 w 750"/>
              <a:gd name="T27" fmla="*/ 630 h 1684"/>
              <a:gd name="T28" fmla="*/ 272 w 750"/>
              <a:gd name="T29" fmla="*/ 687 h 1684"/>
              <a:gd name="T30" fmla="*/ 174 w 750"/>
              <a:gd name="T31" fmla="*/ 758 h 1684"/>
              <a:gd name="T32" fmla="*/ 105 w 750"/>
              <a:gd name="T33" fmla="*/ 820 h 1684"/>
              <a:gd name="T34" fmla="*/ 61 w 750"/>
              <a:gd name="T35" fmla="*/ 893 h 1684"/>
              <a:gd name="T36" fmla="*/ 89 w 750"/>
              <a:gd name="T37" fmla="*/ 919 h 1684"/>
              <a:gd name="T38" fmla="*/ 152 w 750"/>
              <a:gd name="T39" fmla="*/ 919 h 1684"/>
              <a:gd name="T40" fmla="*/ 216 w 750"/>
              <a:gd name="T41" fmla="*/ 857 h 1684"/>
              <a:gd name="T42" fmla="*/ 219 w 750"/>
              <a:gd name="T43" fmla="*/ 896 h 1684"/>
              <a:gd name="T44" fmla="*/ 142 w 750"/>
              <a:gd name="T45" fmla="*/ 1239 h 1684"/>
              <a:gd name="T46" fmla="*/ 105 w 750"/>
              <a:gd name="T47" fmla="*/ 1472 h 1684"/>
              <a:gd name="T48" fmla="*/ 129 w 750"/>
              <a:gd name="T49" fmla="*/ 1555 h 1684"/>
              <a:gd name="T50" fmla="*/ 97 w 750"/>
              <a:gd name="T51" fmla="*/ 1589 h 1684"/>
              <a:gd name="T52" fmla="*/ 36 w 750"/>
              <a:gd name="T53" fmla="*/ 1619 h 1684"/>
              <a:gd name="T54" fmla="*/ 1 w 750"/>
              <a:gd name="T55" fmla="*/ 1641 h 1684"/>
              <a:gd name="T56" fmla="*/ 92 w 750"/>
              <a:gd name="T57" fmla="*/ 1677 h 1684"/>
              <a:gd name="T58" fmla="*/ 171 w 750"/>
              <a:gd name="T59" fmla="*/ 1680 h 1684"/>
              <a:gd name="T60" fmla="*/ 253 w 750"/>
              <a:gd name="T61" fmla="*/ 1669 h 1684"/>
              <a:gd name="T62" fmla="*/ 241 w 750"/>
              <a:gd name="T63" fmla="*/ 1600 h 1684"/>
              <a:gd name="T64" fmla="*/ 256 w 750"/>
              <a:gd name="T65" fmla="*/ 1562 h 1684"/>
              <a:gd name="T66" fmla="*/ 285 w 750"/>
              <a:gd name="T67" fmla="*/ 1356 h 1684"/>
              <a:gd name="T68" fmla="*/ 319 w 750"/>
              <a:gd name="T69" fmla="*/ 1175 h 1684"/>
              <a:gd name="T70" fmla="*/ 388 w 750"/>
              <a:gd name="T71" fmla="*/ 1016 h 1684"/>
              <a:gd name="T72" fmla="*/ 444 w 750"/>
              <a:gd name="T73" fmla="*/ 1290 h 1684"/>
              <a:gd name="T74" fmla="*/ 473 w 750"/>
              <a:gd name="T75" fmla="*/ 1541 h 1684"/>
              <a:gd name="T76" fmla="*/ 385 w 750"/>
              <a:gd name="T77" fmla="*/ 1633 h 1684"/>
              <a:gd name="T78" fmla="*/ 424 w 750"/>
              <a:gd name="T79" fmla="*/ 1674 h 1684"/>
              <a:gd name="T80" fmla="*/ 568 w 750"/>
              <a:gd name="T81" fmla="*/ 1659 h 1684"/>
              <a:gd name="T82" fmla="*/ 615 w 750"/>
              <a:gd name="T83" fmla="*/ 1601 h 1684"/>
              <a:gd name="T84" fmla="*/ 605 w 750"/>
              <a:gd name="T85" fmla="*/ 1247 h 1684"/>
              <a:gd name="T86" fmla="*/ 570 w 750"/>
              <a:gd name="T87" fmla="*/ 1120 h 1684"/>
              <a:gd name="T88" fmla="*/ 593 w 750"/>
              <a:gd name="T89" fmla="*/ 884 h 1684"/>
              <a:gd name="T90" fmla="*/ 687 w 750"/>
              <a:gd name="T91" fmla="*/ 859 h 1684"/>
              <a:gd name="T92" fmla="*/ 727 w 750"/>
              <a:gd name="T93" fmla="*/ 769 h 1684"/>
              <a:gd name="T94" fmla="*/ 746 w 750"/>
              <a:gd name="T95" fmla="*/ 665 h 1684"/>
              <a:gd name="T96" fmla="*/ 735 w 750"/>
              <a:gd name="T97" fmla="*/ 616 h 1684"/>
              <a:gd name="T98" fmla="*/ 712 w 750"/>
              <a:gd name="T99" fmla="*/ 567 h 1684"/>
              <a:gd name="T100" fmla="*/ 649 w 750"/>
              <a:gd name="T101" fmla="*/ 533 h 1684"/>
              <a:gd name="T102" fmla="*/ 514 w 750"/>
              <a:gd name="T103" fmla="*/ 319 h 1684"/>
              <a:gd name="T104" fmla="*/ 475 w 750"/>
              <a:gd name="T105" fmla="*/ 262 h 1684"/>
              <a:gd name="T106" fmla="*/ 496 w 750"/>
              <a:gd name="T107" fmla="*/ 209 h 1684"/>
              <a:gd name="T108" fmla="*/ 514 w 750"/>
              <a:gd name="T109" fmla="*/ 180 h 1684"/>
              <a:gd name="T110" fmla="*/ 504 w 750"/>
              <a:gd name="T111" fmla="*/ 109 h 1684"/>
              <a:gd name="T112" fmla="*/ 491 w 750"/>
              <a:gd name="T113" fmla="*/ 64 h 1684"/>
              <a:gd name="T114" fmla="*/ 410 w 750"/>
              <a:gd name="T115" fmla="*/ 8 h 1684"/>
              <a:gd name="T116" fmla="*/ 304 w 750"/>
              <a:gd name="T117" fmla="*/ 14 h 1684"/>
              <a:gd name="T118" fmla="*/ 556 w 750"/>
              <a:gd name="T119" fmla="*/ 452 h 1684"/>
              <a:gd name="T120" fmla="*/ 556 w 750"/>
              <a:gd name="T121" fmla="*/ 452 h 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0" h="1684">
                <a:moveTo>
                  <a:pt x="272" y="78"/>
                </a:moveTo>
                <a:lnTo>
                  <a:pt x="272" y="78"/>
                </a:lnTo>
                <a:lnTo>
                  <a:pt x="237" y="83"/>
                </a:lnTo>
                <a:lnTo>
                  <a:pt x="217" y="87"/>
                </a:lnTo>
                <a:lnTo>
                  <a:pt x="212" y="88"/>
                </a:lnTo>
                <a:lnTo>
                  <a:pt x="211" y="89"/>
                </a:lnTo>
                <a:lnTo>
                  <a:pt x="212" y="89"/>
                </a:lnTo>
                <a:lnTo>
                  <a:pt x="279" y="112"/>
                </a:lnTo>
                <a:lnTo>
                  <a:pt x="279" y="112"/>
                </a:lnTo>
                <a:lnTo>
                  <a:pt x="278" y="124"/>
                </a:lnTo>
                <a:lnTo>
                  <a:pt x="276" y="134"/>
                </a:lnTo>
                <a:lnTo>
                  <a:pt x="274" y="139"/>
                </a:lnTo>
                <a:lnTo>
                  <a:pt x="272" y="142"/>
                </a:lnTo>
                <a:lnTo>
                  <a:pt x="272" y="142"/>
                </a:lnTo>
                <a:lnTo>
                  <a:pt x="265" y="147"/>
                </a:lnTo>
                <a:lnTo>
                  <a:pt x="259" y="152"/>
                </a:lnTo>
                <a:lnTo>
                  <a:pt x="254" y="156"/>
                </a:lnTo>
                <a:lnTo>
                  <a:pt x="253" y="158"/>
                </a:lnTo>
                <a:lnTo>
                  <a:pt x="253" y="161"/>
                </a:lnTo>
                <a:lnTo>
                  <a:pt x="253" y="161"/>
                </a:lnTo>
                <a:lnTo>
                  <a:pt x="255" y="165"/>
                </a:lnTo>
                <a:lnTo>
                  <a:pt x="258" y="169"/>
                </a:lnTo>
                <a:lnTo>
                  <a:pt x="260" y="172"/>
                </a:lnTo>
                <a:lnTo>
                  <a:pt x="260" y="172"/>
                </a:lnTo>
                <a:lnTo>
                  <a:pt x="258" y="188"/>
                </a:lnTo>
                <a:lnTo>
                  <a:pt x="258" y="199"/>
                </a:lnTo>
                <a:lnTo>
                  <a:pt x="259" y="203"/>
                </a:lnTo>
                <a:lnTo>
                  <a:pt x="260" y="206"/>
                </a:lnTo>
                <a:lnTo>
                  <a:pt x="260" y="206"/>
                </a:lnTo>
                <a:lnTo>
                  <a:pt x="264" y="206"/>
                </a:lnTo>
                <a:lnTo>
                  <a:pt x="267" y="206"/>
                </a:lnTo>
                <a:lnTo>
                  <a:pt x="267" y="206"/>
                </a:lnTo>
                <a:lnTo>
                  <a:pt x="268" y="209"/>
                </a:lnTo>
                <a:lnTo>
                  <a:pt x="268" y="209"/>
                </a:lnTo>
                <a:lnTo>
                  <a:pt x="268" y="213"/>
                </a:lnTo>
                <a:lnTo>
                  <a:pt x="267" y="216"/>
                </a:lnTo>
                <a:lnTo>
                  <a:pt x="267" y="217"/>
                </a:lnTo>
                <a:lnTo>
                  <a:pt x="268" y="221"/>
                </a:lnTo>
                <a:lnTo>
                  <a:pt x="268" y="221"/>
                </a:lnTo>
                <a:lnTo>
                  <a:pt x="271" y="223"/>
                </a:lnTo>
                <a:lnTo>
                  <a:pt x="272" y="225"/>
                </a:lnTo>
                <a:lnTo>
                  <a:pt x="274" y="226"/>
                </a:lnTo>
                <a:lnTo>
                  <a:pt x="276" y="231"/>
                </a:lnTo>
                <a:lnTo>
                  <a:pt x="276" y="231"/>
                </a:lnTo>
                <a:lnTo>
                  <a:pt x="277" y="239"/>
                </a:lnTo>
                <a:lnTo>
                  <a:pt x="279" y="245"/>
                </a:lnTo>
                <a:lnTo>
                  <a:pt x="281" y="249"/>
                </a:lnTo>
                <a:lnTo>
                  <a:pt x="285" y="251"/>
                </a:lnTo>
                <a:lnTo>
                  <a:pt x="288" y="253"/>
                </a:lnTo>
                <a:lnTo>
                  <a:pt x="295" y="254"/>
                </a:lnTo>
                <a:lnTo>
                  <a:pt x="295" y="254"/>
                </a:lnTo>
                <a:lnTo>
                  <a:pt x="306" y="254"/>
                </a:lnTo>
                <a:lnTo>
                  <a:pt x="318" y="254"/>
                </a:lnTo>
                <a:lnTo>
                  <a:pt x="324" y="254"/>
                </a:lnTo>
                <a:lnTo>
                  <a:pt x="324" y="255"/>
                </a:lnTo>
                <a:lnTo>
                  <a:pt x="324" y="258"/>
                </a:lnTo>
                <a:lnTo>
                  <a:pt x="324" y="258"/>
                </a:lnTo>
                <a:lnTo>
                  <a:pt x="323" y="260"/>
                </a:lnTo>
                <a:lnTo>
                  <a:pt x="324" y="264"/>
                </a:lnTo>
                <a:lnTo>
                  <a:pt x="327" y="273"/>
                </a:lnTo>
                <a:lnTo>
                  <a:pt x="329" y="282"/>
                </a:lnTo>
                <a:lnTo>
                  <a:pt x="329" y="285"/>
                </a:lnTo>
                <a:lnTo>
                  <a:pt x="328" y="287"/>
                </a:lnTo>
                <a:lnTo>
                  <a:pt x="328" y="287"/>
                </a:lnTo>
                <a:lnTo>
                  <a:pt x="319" y="294"/>
                </a:lnTo>
                <a:lnTo>
                  <a:pt x="306" y="302"/>
                </a:lnTo>
                <a:lnTo>
                  <a:pt x="299" y="309"/>
                </a:lnTo>
                <a:lnTo>
                  <a:pt x="293" y="315"/>
                </a:lnTo>
                <a:lnTo>
                  <a:pt x="288" y="322"/>
                </a:lnTo>
                <a:lnTo>
                  <a:pt x="287" y="329"/>
                </a:lnTo>
                <a:lnTo>
                  <a:pt x="287" y="329"/>
                </a:lnTo>
                <a:lnTo>
                  <a:pt x="286" y="350"/>
                </a:lnTo>
                <a:lnTo>
                  <a:pt x="286" y="356"/>
                </a:lnTo>
                <a:lnTo>
                  <a:pt x="287" y="359"/>
                </a:lnTo>
                <a:lnTo>
                  <a:pt x="287" y="359"/>
                </a:lnTo>
                <a:lnTo>
                  <a:pt x="290" y="364"/>
                </a:lnTo>
                <a:lnTo>
                  <a:pt x="293" y="373"/>
                </a:lnTo>
                <a:lnTo>
                  <a:pt x="299" y="384"/>
                </a:lnTo>
                <a:lnTo>
                  <a:pt x="299" y="384"/>
                </a:lnTo>
                <a:lnTo>
                  <a:pt x="282" y="408"/>
                </a:lnTo>
                <a:lnTo>
                  <a:pt x="260" y="436"/>
                </a:lnTo>
                <a:lnTo>
                  <a:pt x="260" y="436"/>
                </a:lnTo>
                <a:lnTo>
                  <a:pt x="256" y="442"/>
                </a:lnTo>
                <a:lnTo>
                  <a:pt x="254" y="445"/>
                </a:lnTo>
                <a:lnTo>
                  <a:pt x="251" y="452"/>
                </a:lnTo>
                <a:lnTo>
                  <a:pt x="249" y="463"/>
                </a:lnTo>
                <a:lnTo>
                  <a:pt x="249" y="463"/>
                </a:lnTo>
                <a:lnTo>
                  <a:pt x="242" y="498"/>
                </a:lnTo>
                <a:lnTo>
                  <a:pt x="239" y="519"/>
                </a:lnTo>
                <a:lnTo>
                  <a:pt x="47" y="463"/>
                </a:lnTo>
                <a:lnTo>
                  <a:pt x="47" y="463"/>
                </a:lnTo>
                <a:lnTo>
                  <a:pt x="43" y="481"/>
                </a:lnTo>
                <a:lnTo>
                  <a:pt x="43" y="481"/>
                </a:lnTo>
                <a:lnTo>
                  <a:pt x="40" y="502"/>
                </a:lnTo>
                <a:lnTo>
                  <a:pt x="34" y="528"/>
                </a:lnTo>
                <a:lnTo>
                  <a:pt x="33" y="542"/>
                </a:lnTo>
                <a:lnTo>
                  <a:pt x="34" y="553"/>
                </a:lnTo>
                <a:lnTo>
                  <a:pt x="34" y="558"/>
                </a:lnTo>
                <a:lnTo>
                  <a:pt x="36" y="560"/>
                </a:lnTo>
                <a:lnTo>
                  <a:pt x="38" y="563"/>
                </a:lnTo>
                <a:lnTo>
                  <a:pt x="40" y="564"/>
                </a:lnTo>
                <a:lnTo>
                  <a:pt x="40" y="564"/>
                </a:lnTo>
                <a:lnTo>
                  <a:pt x="48" y="565"/>
                </a:lnTo>
                <a:lnTo>
                  <a:pt x="60" y="568"/>
                </a:lnTo>
                <a:lnTo>
                  <a:pt x="89" y="577"/>
                </a:lnTo>
                <a:lnTo>
                  <a:pt x="126" y="590"/>
                </a:lnTo>
                <a:lnTo>
                  <a:pt x="156" y="620"/>
                </a:lnTo>
                <a:lnTo>
                  <a:pt x="156" y="620"/>
                </a:lnTo>
                <a:lnTo>
                  <a:pt x="158" y="619"/>
                </a:lnTo>
                <a:lnTo>
                  <a:pt x="161" y="619"/>
                </a:lnTo>
                <a:lnTo>
                  <a:pt x="163" y="620"/>
                </a:lnTo>
                <a:lnTo>
                  <a:pt x="163" y="620"/>
                </a:lnTo>
                <a:lnTo>
                  <a:pt x="172" y="623"/>
                </a:lnTo>
                <a:lnTo>
                  <a:pt x="179" y="624"/>
                </a:lnTo>
                <a:lnTo>
                  <a:pt x="179" y="624"/>
                </a:lnTo>
                <a:lnTo>
                  <a:pt x="181" y="628"/>
                </a:lnTo>
                <a:lnTo>
                  <a:pt x="185" y="630"/>
                </a:lnTo>
                <a:lnTo>
                  <a:pt x="190" y="630"/>
                </a:lnTo>
                <a:lnTo>
                  <a:pt x="190" y="630"/>
                </a:lnTo>
                <a:lnTo>
                  <a:pt x="194" y="630"/>
                </a:lnTo>
                <a:lnTo>
                  <a:pt x="198" y="628"/>
                </a:lnTo>
                <a:lnTo>
                  <a:pt x="200" y="624"/>
                </a:lnTo>
                <a:lnTo>
                  <a:pt x="242" y="628"/>
                </a:lnTo>
                <a:lnTo>
                  <a:pt x="249" y="597"/>
                </a:lnTo>
                <a:lnTo>
                  <a:pt x="256" y="597"/>
                </a:lnTo>
                <a:lnTo>
                  <a:pt x="256" y="630"/>
                </a:lnTo>
                <a:lnTo>
                  <a:pt x="256" y="630"/>
                </a:lnTo>
                <a:lnTo>
                  <a:pt x="258" y="634"/>
                </a:lnTo>
                <a:lnTo>
                  <a:pt x="259" y="638"/>
                </a:lnTo>
                <a:lnTo>
                  <a:pt x="263" y="644"/>
                </a:lnTo>
                <a:lnTo>
                  <a:pt x="267" y="652"/>
                </a:lnTo>
                <a:lnTo>
                  <a:pt x="268" y="657"/>
                </a:lnTo>
                <a:lnTo>
                  <a:pt x="268" y="672"/>
                </a:lnTo>
                <a:lnTo>
                  <a:pt x="272" y="687"/>
                </a:lnTo>
                <a:lnTo>
                  <a:pt x="272" y="687"/>
                </a:lnTo>
                <a:lnTo>
                  <a:pt x="200" y="750"/>
                </a:lnTo>
                <a:lnTo>
                  <a:pt x="200" y="750"/>
                </a:lnTo>
                <a:lnTo>
                  <a:pt x="186" y="762"/>
                </a:lnTo>
                <a:lnTo>
                  <a:pt x="186" y="762"/>
                </a:lnTo>
                <a:lnTo>
                  <a:pt x="185" y="759"/>
                </a:lnTo>
                <a:lnTo>
                  <a:pt x="181" y="757"/>
                </a:lnTo>
                <a:lnTo>
                  <a:pt x="179" y="755"/>
                </a:lnTo>
                <a:lnTo>
                  <a:pt x="176" y="755"/>
                </a:lnTo>
                <a:lnTo>
                  <a:pt x="174" y="758"/>
                </a:lnTo>
                <a:lnTo>
                  <a:pt x="171" y="762"/>
                </a:lnTo>
                <a:lnTo>
                  <a:pt x="171" y="762"/>
                </a:lnTo>
                <a:lnTo>
                  <a:pt x="166" y="769"/>
                </a:lnTo>
                <a:lnTo>
                  <a:pt x="163" y="775"/>
                </a:lnTo>
                <a:lnTo>
                  <a:pt x="158" y="778"/>
                </a:lnTo>
                <a:lnTo>
                  <a:pt x="152" y="783"/>
                </a:lnTo>
                <a:lnTo>
                  <a:pt x="152" y="783"/>
                </a:lnTo>
                <a:lnTo>
                  <a:pt x="121" y="808"/>
                </a:lnTo>
                <a:lnTo>
                  <a:pt x="105" y="820"/>
                </a:lnTo>
                <a:lnTo>
                  <a:pt x="96" y="829"/>
                </a:lnTo>
                <a:lnTo>
                  <a:pt x="96" y="829"/>
                </a:lnTo>
                <a:lnTo>
                  <a:pt x="77" y="859"/>
                </a:lnTo>
                <a:lnTo>
                  <a:pt x="64" y="878"/>
                </a:lnTo>
                <a:lnTo>
                  <a:pt x="60" y="884"/>
                </a:lnTo>
                <a:lnTo>
                  <a:pt x="59" y="888"/>
                </a:lnTo>
                <a:lnTo>
                  <a:pt x="59" y="888"/>
                </a:lnTo>
                <a:lnTo>
                  <a:pt x="60" y="891"/>
                </a:lnTo>
                <a:lnTo>
                  <a:pt x="61" y="893"/>
                </a:lnTo>
                <a:lnTo>
                  <a:pt x="68" y="898"/>
                </a:lnTo>
                <a:lnTo>
                  <a:pt x="78" y="903"/>
                </a:lnTo>
                <a:lnTo>
                  <a:pt x="78" y="903"/>
                </a:lnTo>
                <a:lnTo>
                  <a:pt x="77" y="905"/>
                </a:lnTo>
                <a:lnTo>
                  <a:pt x="77" y="909"/>
                </a:lnTo>
                <a:lnTo>
                  <a:pt x="78" y="910"/>
                </a:lnTo>
                <a:lnTo>
                  <a:pt x="79" y="912"/>
                </a:lnTo>
                <a:lnTo>
                  <a:pt x="83" y="916"/>
                </a:lnTo>
                <a:lnTo>
                  <a:pt x="89" y="919"/>
                </a:lnTo>
                <a:lnTo>
                  <a:pt x="89" y="919"/>
                </a:lnTo>
                <a:lnTo>
                  <a:pt x="110" y="926"/>
                </a:lnTo>
                <a:lnTo>
                  <a:pt x="117" y="929"/>
                </a:lnTo>
                <a:lnTo>
                  <a:pt x="122" y="930"/>
                </a:lnTo>
                <a:lnTo>
                  <a:pt x="122" y="930"/>
                </a:lnTo>
                <a:lnTo>
                  <a:pt x="128" y="929"/>
                </a:lnTo>
                <a:lnTo>
                  <a:pt x="135" y="928"/>
                </a:lnTo>
                <a:lnTo>
                  <a:pt x="143" y="924"/>
                </a:lnTo>
                <a:lnTo>
                  <a:pt x="152" y="919"/>
                </a:lnTo>
                <a:lnTo>
                  <a:pt x="152" y="919"/>
                </a:lnTo>
                <a:lnTo>
                  <a:pt x="162" y="911"/>
                </a:lnTo>
                <a:lnTo>
                  <a:pt x="172" y="902"/>
                </a:lnTo>
                <a:lnTo>
                  <a:pt x="190" y="884"/>
                </a:lnTo>
                <a:lnTo>
                  <a:pt x="190" y="884"/>
                </a:lnTo>
                <a:lnTo>
                  <a:pt x="202" y="869"/>
                </a:lnTo>
                <a:lnTo>
                  <a:pt x="208" y="859"/>
                </a:lnTo>
                <a:lnTo>
                  <a:pt x="208" y="859"/>
                </a:lnTo>
                <a:lnTo>
                  <a:pt x="216" y="857"/>
                </a:lnTo>
                <a:lnTo>
                  <a:pt x="221" y="855"/>
                </a:lnTo>
                <a:lnTo>
                  <a:pt x="222" y="854"/>
                </a:lnTo>
                <a:lnTo>
                  <a:pt x="223" y="851"/>
                </a:lnTo>
                <a:lnTo>
                  <a:pt x="223" y="826"/>
                </a:lnTo>
                <a:lnTo>
                  <a:pt x="242" y="799"/>
                </a:lnTo>
                <a:lnTo>
                  <a:pt x="249" y="843"/>
                </a:lnTo>
                <a:lnTo>
                  <a:pt x="249" y="843"/>
                </a:lnTo>
                <a:lnTo>
                  <a:pt x="233" y="872"/>
                </a:lnTo>
                <a:lnTo>
                  <a:pt x="219" y="896"/>
                </a:lnTo>
                <a:lnTo>
                  <a:pt x="208" y="919"/>
                </a:lnTo>
                <a:lnTo>
                  <a:pt x="208" y="919"/>
                </a:lnTo>
                <a:lnTo>
                  <a:pt x="203" y="939"/>
                </a:lnTo>
                <a:lnTo>
                  <a:pt x="194" y="976"/>
                </a:lnTo>
                <a:lnTo>
                  <a:pt x="174" y="1081"/>
                </a:lnTo>
                <a:lnTo>
                  <a:pt x="153" y="1184"/>
                </a:lnTo>
                <a:lnTo>
                  <a:pt x="145" y="1220"/>
                </a:lnTo>
                <a:lnTo>
                  <a:pt x="142" y="1239"/>
                </a:lnTo>
                <a:lnTo>
                  <a:pt x="142" y="1239"/>
                </a:lnTo>
                <a:lnTo>
                  <a:pt x="137" y="1257"/>
                </a:lnTo>
                <a:lnTo>
                  <a:pt x="134" y="1273"/>
                </a:lnTo>
                <a:lnTo>
                  <a:pt x="134" y="1293"/>
                </a:lnTo>
                <a:lnTo>
                  <a:pt x="134" y="1310"/>
                </a:lnTo>
                <a:lnTo>
                  <a:pt x="134" y="1310"/>
                </a:lnTo>
                <a:lnTo>
                  <a:pt x="131" y="1327"/>
                </a:lnTo>
                <a:lnTo>
                  <a:pt x="126" y="1356"/>
                </a:lnTo>
                <a:lnTo>
                  <a:pt x="111" y="1433"/>
                </a:lnTo>
                <a:lnTo>
                  <a:pt x="105" y="1472"/>
                </a:lnTo>
                <a:lnTo>
                  <a:pt x="98" y="1507"/>
                </a:lnTo>
                <a:lnTo>
                  <a:pt x="96" y="1531"/>
                </a:lnTo>
                <a:lnTo>
                  <a:pt x="96" y="1539"/>
                </a:lnTo>
                <a:lnTo>
                  <a:pt x="96" y="1541"/>
                </a:lnTo>
                <a:lnTo>
                  <a:pt x="96" y="1541"/>
                </a:lnTo>
                <a:lnTo>
                  <a:pt x="105" y="1546"/>
                </a:lnTo>
                <a:lnTo>
                  <a:pt x="116" y="1550"/>
                </a:lnTo>
                <a:lnTo>
                  <a:pt x="126" y="1554"/>
                </a:lnTo>
                <a:lnTo>
                  <a:pt x="129" y="1555"/>
                </a:lnTo>
                <a:lnTo>
                  <a:pt x="130" y="1557"/>
                </a:lnTo>
                <a:lnTo>
                  <a:pt x="130" y="1557"/>
                </a:lnTo>
                <a:lnTo>
                  <a:pt x="128" y="1559"/>
                </a:lnTo>
                <a:lnTo>
                  <a:pt x="121" y="1564"/>
                </a:lnTo>
                <a:lnTo>
                  <a:pt x="112" y="1571"/>
                </a:lnTo>
                <a:lnTo>
                  <a:pt x="103" y="1580"/>
                </a:lnTo>
                <a:lnTo>
                  <a:pt x="103" y="1580"/>
                </a:lnTo>
                <a:lnTo>
                  <a:pt x="100" y="1583"/>
                </a:lnTo>
                <a:lnTo>
                  <a:pt x="97" y="1589"/>
                </a:lnTo>
                <a:lnTo>
                  <a:pt x="91" y="1600"/>
                </a:lnTo>
                <a:lnTo>
                  <a:pt x="87" y="1605"/>
                </a:lnTo>
                <a:lnTo>
                  <a:pt x="82" y="1609"/>
                </a:lnTo>
                <a:lnTo>
                  <a:pt x="77" y="1614"/>
                </a:lnTo>
                <a:lnTo>
                  <a:pt x="70" y="1617"/>
                </a:lnTo>
                <a:lnTo>
                  <a:pt x="70" y="1617"/>
                </a:lnTo>
                <a:lnTo>
                  <a:pt x="63" y="1618"/>
                </a:lnTo>
                <a:lnTo>
                  <a:pt x="54" y="1619"/>
                </a:lnTo>
                <a:lnTo>
                  <a:pt x="36" y="1619"/>
                </a:lnTo>
                <a:lnTo>
                  <a:pt x="20" y="1620"/>
                </a:lnTo>
                <a:lnTo>
                  <a:pt x="14" y="1622"/>
                </a:lnTo>
                <a:lnTo>
                  <a:pt x="10" y="1624"/>
                </a:lnTo>
                <a:lnTo>
                  <a:pt x="10" y="1624"/>
                </a:lnTo>
                <a:lnTo>
                  <a:pt x="5" y="1629"/>
                </a:lnTo>
                <a:lnTo>
                  <a:pt x="1" y="1633"/>
                </a:lnTo>
                <a:lnTo>
                  <a:pt x="0" y="1636"/>
                </a:lnTo>
                <a:lnTo>
                  <a:pt x="0" y="1638"/>
                </a:lnTo>
                <a:lnTo>
                  <a:pt x="1" y="1641"/>
                </a:lnTo>
                <a:lnTo>
                  <a:pt x="3" y="1642"/>
                </a:lnTo>
                <a:lnTo>
                  <a:pt x="3" y="1642"/>
                </a:lnTo>
                <a:lnTo>
                  <a:pt x="15" y="1651"/>
                </a:lnTo>
                <a:lnTo>
                  <a:pt x="41" y="1663"/>
                </a:lnTo>
                <a:lnTo>
                  <a:pt x="55" y="1669"/>
                </a:lnTo>
                <a:lnTo>
                  <a:pt x="69" y="1673"/>
                </a:lnTo>
                <a:lnTo>
                  <a:pt x="82" y="1677"/>
                </a:lnTo>
                <a:lnTo>
                  <a:pt x="92" y="1677"/>
                </a:lnTo>
                <a:lnTo>
                  <a:pt x="92" y="1677"/>
                </a:lnTo>
                <a:lnTo>
                  <a:pt x="103" y="1675"/>
                </a:lnTo>
                <a:lnTo>
                  <a:pt x="115" y="1675"/>
                </a:lnTo>
                <a:lnTo>
                  <a:pt x="138" y="1677"/>
                </a:lnTo>
                <a:lnTo>
                  <a:pt x="158" y="1679"/>
                </a:lnTo>
                <a:lnTo>
                  <a:pt x="167" y="1680"/>
                </a:lnTo>
                <a:lnTo>
                  <a:pt x="167" y="1680"/>
                </a:lnTo>
                <a:lnTo>
                  <a:pt x="168" y="1679"/>
                </a:lnTo>
                <a:lnTo>
                  <a:pt x="168" y="1679"/>
                </a:lnTo>
                <a:lnTo>
                  <a:pt x="171" y="1680"/>
                </a:lnTo>
                <a:lnTo>
                  <a:pt x="190" y="1684"/>
                </a:lnTo>
                <a:lnTo>
                  <a:pt x="190" y="1684"/>
                </a:lnTo>
                <a:lnTo>
                  <a:pt x="200" y="1684"/>
                </a:lnTo>
                <a:lnTo>
                  <a:pt x="211" y="1683"/>
                </a:lnTo>
                <a:lnTo>
                  <a:pt x="221" y="1682"/>
                </a:lnTo>
                <a:lnTo>
                  <a:pt x="231" y="1679"/>
                </a:lnTo>
                <a:lnTo>
                  <a:pt x="240" y="1675"/>
                </a:lnTo>
                <a:lnTo>
                  <a:pt x="248" y="1671"/>
                </a:lnTo>
                <a:lnTo>
                  <a:pt x="253" y="1669"/>
                </a:lnTo>
                <a:lnTo>
                  <a:pt x="256" y="1665"/>
                </a:lnTo>
                <a:lnTo>
                  <a:pt x="256" y="1665"/>
                </a:lnTo>
                <a:lnTo>
                  <a:pt x="259" y="1661"/>
                </a:lnTo>
                <a:lnTo>
                  <a:pt x="260" y="1655"/>
                </a:lnTo>
                <a:lnTo>
                  <a:pt x="263" y="1641"/>
                </a:lnTo>
                <a:lnTo>
                  <a:pt x="264" y="1624"/>
                </a:lnTo>
                <a:lnTo>
                  <a:pt x="242" y="1601"/>
                </a:lnTo>
                <a:lnTo>
                  <a:pt x="242" y="1601"/>
                </a:lnTo>
                <a:lnTo>
                  <a:pt x="241" y="1600"/>
                </a:lnTo>
                <a:lnTo>
                  <a:pt x="241" y="1595"/>
                </a:lnTo>
                <a:lnTo>
                  <a:pt x="242" y="1591"/>
                </a:lnTo>
                <a:lnTo>
                  <a:pt x="244" y="1589"/>
                </a:lnTo>
                <a:lnTo>
                  <a:pt x="246" y="1586"/>
                </a:lnTo>
                <a:lnTo>
                  <a:pt x="249" y="1583"/>
                </a:lnTo>
                <a:lnTo>
                  <a:pt x="249" y="1583"/>
                </a:lnTo>
                <a:lnTo>
                  <a:pt x="251" y="1581"/>
                </a:lnTo>
                <a:lnTo>
                  <a:pt x="253" y="1576"/>
                </a:lnTo>
                <a:lnTo>
                  <a:pt x="256" y="1562"/>
                </a:lnTo>
                <a:lnTo>
                  <a:pt x="260" y="1541"/>
                </a:lnTo>
                <a:lnTo>
                  <a:pt x="263" y="1517"/>
                </a:lnTo>
                <a:lnTo>
                  <a:pt x="271" y="1463"/>
                </a:lnTo>
                <a:lnTo>
                  <a:pt x="274" y="1438"/>
                </a:lnTo>
                <a:lnTo>
                  <a:pt x="279" y="1415"/>
                </a:lnTo>
                <a:lnTo>
                  <a:pt x="279" y="1415"/>
                </a:lnTo>
                <a:lnTo>
                  <a:pt x="283" y="1395"/>
                </a:lnTo>
                <a:lnTo>
                  <a:pt x="285" y="1375"/>
                </a:lnTo>
                <a:lnTo>
                  <a:pt x="285" y="1356"/>
                </a:lnTo>
                <a:lnTo>
                  <a:pt x="283" y="1340"/>
                </a:lnTo>
                <a:lnTo>
                  <a:pt x="281" y="1309"/>
                </a:lnTo>
                <a:lnTo>
                  <a:pt x="281" y="1296"/>
                </a:lnTo>
                <a:lnTo>
                  <a:pt x="283" y="1284"/>
                </a:lnTo>
                <a:lnTo>
                  <a:pt x="283" y="1284"/>
                </a:lnTo>
                <a:lnTo>
                  <a:pt x="296" y="1245"/>
                </a:lnTo>
                <a:lnTo>
                  <a:pt x="305" y="1217"/>
                </a:lnTo>
                <a:lnTo>
                  <a:pt x="305" y="1217"/>
                </a:lnTo>
                <a:lnTo>
                  <a:pt x="319" y="1175"/>
                </a:lnTo>
                <a:lnTo>
                  <a:pt x="346" y="1100"/>
                </a:lnTo>
                <a:lnTo>
                  <a:pt x="360" y="1063"/>
                </a:lnTo>
                <a:lnTo>
                  <a:pt x="373" y="1034"/>
                </a:lnTo>
                <a:lnTo>
                  <a:pt x="378" y="1022"/>
                </a:lnTo>
                <a:lnTo>
                  <a:pt x="383" y="1016"/>
                </a:lnTo>
                <a:lnTo>
                  <a:pt x="385" y="1013"/>
                </a:lnTo>
                <a:lnTo>
                  <a:pt x="387" y="1013"/>
                </a:lnTo>
                <a:lnTo>
                  <a:pt x="388" y="1016"/>
                </a:lnTo>
                <a:lnTo>
                  <a:pt x="388" y="1016"/>
                </a:lnTo>
                <a:lnTo>
                  <a:pt x="399" y="1056"/>
                </a:lnTo>
                <a:lnTo>
                  <a:pt x="419" y="1124"/>
                </a:lnTo>
                <a:lnTo>
                  <a:pt x="427" y="1161"/>
                </a:lnTo>
                <a:lnTo>
                  <a:pt x="436" y="1194"/>
                </a:lnTo>
                <a:lnTo>
                  <a:pt x="441" y="1224"/>
                </a:lnTo>
                <a:lnTo>
                  <a:pt x="443" y="1234"/>
                </a:lnTo>
                <a:lnTo>
                  <a:pt x="444" y="1243"/>
                </a:lnTo>
                <a:lnTo>
                  <a:pt x="444" y="1243"/>
                </a:lnTo>
                <a:lnTo>
                  <a:pt x="444" y="1290"/>
                </a:lnTo>
                <a:lnTo>
                  <a:pt x="447" y="1352"/>
                </a:lnTo>
                <a:lnTo>
                  <a:pt x="449" y="1410"/>
                </a:lnTo>
                <a:lnTo>
                  <a:pt x="452" y="1437"/>
                </a:lnTo>
                <a:lnTo>
                  <a:pt x="452" y="1437"/>
                </a:lnTo>
                <a:lnTo>
                  <a:pt x="461" y="1478"/>
                </a:lnTo>
                <a:lnTo>
                  <a:pt x="470" y="1520"/>
                </a:lnTo>
                <a:lnTo>
                  <a:pt x="470" y="1520"/>
                </a:lnTo>
                <a:lnTo>
                  <a:pt x="472" y="1532"/>
                </a:lnTo>
                <a:lnTo>
                  <a:pt x="473" y="1541"/>
                </a:lnTo>
                <a:lnTo>
                  <a:pt x="473" y="1541"/>
                </a:lnTo>
                <a:lnTo>
                  <a:pt x="470" y="1552"/>
                </a:lnTo>
                <a:lnTo>
                  <a:pt x="461" y="1569"/>
                </a:lnTo>
                <a:lnTo>
                  <a:pt x="448" y="1594"/>
                </a:lnTo>
                <a:lnTo>
                  <a:pt x="436" y="1609"/>
                </a:lnTo>
                <a:lnTo>
                  <a:pt x="436" y="1609"/>
                </a:lnTo>
                <a:lnTo>
                  <a:pt x="425" y="1614"/>
                </a:lnTo>
                <a:lnTo>
                  <a:pt x="399" y="1627"/>
                </a:lnTo>
                <a:lnTo>
                  <a:pt x="385" y="1633"/>
                </a:lnTo>
                <a:lnTo>
                  <a:pt x="374" y="1641"/>
                </a:lnTo>
                <a:lnTo>
                  <a:pt x="367" y="1646"/>
                </a:lnTo>
                <a:lnTo>
                  <a:pt x="365" y="1648"/>
                </a:lnTo>
                <a:lnTo>
                  <a:pt x="365" y="1650"/>
                </a:lnTo>
                <a:lnTo>
                  <a:pt x="365" y="1650"/>
                </a:lnTo>
                <a:lnTo>
                  <a:pt x="370" y="1654"/>
                </a:lnTo>
                <a:lnTo>
                  <a:pt x="378" y="1657"/>
                </a:lnTo>
                <a:lnTo>
                  <a:pt x="401" y="1666"/>
                </a:lnTo>
                <a:lnTo>
                  <a:pt x="424" y="1674"/>
                </a:lnTo>
                <a:lnTo>
                  <a:pt x="431" y="1675"/>
                </a:lnTo>
                <a:lnTo>
                  <a:pt x="436" y="1677"/>
                </a:lnTo>
                <a:lnTo>
                  <a:pt x="436" y="1677"/>
                </a:lnTo>
                <a:lnTo>
                  <a:pt x="495" y="1666"/>
                </a:lnTo>
                <a:lnTo>
                  <a:pt x="535" y="1660"/>
                </a:lnTo>
                <a:lnTo>
                  <a:pt x="549" y="1657"/>
                </a:lnTo>
                <a:lnTo>
                  <a:pt x="556" y="1657"/>
                </a:lnTo>
                <a:lnTo>
                  <a:pt x="556" y="1657"/>
                </a:lnTo>
                <a:lnTo>
                  <a:pt x="568" y="1659"/>
                </a:lnTo>
                <a:lnTo>
                  <a:pt x="587" y="1659"/>
                </a:lnTo>
                <a:lnTo>
                  <a:pt x="596" y="1659"/>
                </a:lnTo>
                <a:lnTo>
                  <a:pt x="604" y="1659"/>
                </a:lnTo>
                <a:lnTo>
                  <a:pt x="610" y="1656"/>
                </a:lnTo>
                <a:lnTo>
                  <a:pt x="611" y="1655"/>
                </a:lnTo>
                <a:lnTo>
                  <a:pt x="612" y="1654"/>
                </a:lnTo>
                <a:lnTo>
                  <a:pt x="612" y="1654"/>
                </a:lnTo>
                <a:lnTo>
                  <a:pt x="614" y="1624"/>
                </a:lnTo>
                <a:lnTo>
                  <a:pt x="615" y="1601"/>
                </a:lnTo>
                <a:lnTo>
                  <a:pt x="623" y="1590"/>
                </a:lnTo>
                <a:lnTo>
                  <a:pt x="623" y="1590"/>
                </a:lnTo>
                <a:lnTo>
                  <a:pt x="618" y="1471"/>
                </a:lnTo>
                <a:lnTo>
                  <a:pt x="614" y="1384"/>
                </a:lnTo>
                <a:lnTo>
                  <a:pt x="612" y="1332"/>
                </a:lnTo>
                <a:lnTo>
                  <a:pt x="612" y="1332"/>
                </a:lnTo>
                <a:lnTo>
                  <a:pt x="611" y="1310"/>
                </a:lnTo>
                <a:lnTo>
                  <a:pt x="609" y="1286"/>
                </a:lnTo>
                <a:lnTo>
                  <a:pt x="605" y="1247"/>
                </a:lnTo>
                <a:lnTo>
                  <a:pt x="605" y="1247"/>
                </a:lnTo>
                <a:lnTo>
                  <a:pt x="601" y="1234"/>
                </a:lnTo>
                <a:lnTo>
                  <a:pt x="597" y="1219"/>
                </a:lnTo>
                <a:lnTo>
                  <a:pt x="586" y="1180"/>
                </a:lnTo>
                <a:lnTo>
                  <a:pt x="586" y="1180"/>
                </a:lnTo>
                <a:lnTo>
                  <a:pt x="574" y="1145"/>
                </a:lnTo>
                <a:lnTo>
                  <a:pt x="572" y="1132"/>
                </a:lnTo>
                <a:lnTo>
                  <a:pt x="570" y="1120"/>
                </a:lnTo>
                <a:lnTo>
                  <a:pt x="570" y="1120"/>
                </a:lnTo>
                <a:lnTo>
                  <a:pt x="574" y="1099"/>
                </a:lnTo>
                <a:lnTo>
                  <a:pt x="581" y="1068"/>
                </a:lnTo>
                <a:lnTo>
                  <a:pt x="587" y="1039"/>
                </a:lnTo>
                <a:lnTo>
                  <a:pt x="590" y="1023"/>
                </a:lnTo>
                <a:lnTo>
                  <a:pt x="590" y="1023"/>
                </a:lnTo>
                <a:lnTo>
                  <a:pt x="590" y="999"/>
                </a:lnTo>
                <a:lnTo>
                  <a:pt x="591" y="952"/>
                </a:lnTo>
                <a:lnTo>
                  <a:pt x="593" y="884"/>
                </a:lnTo>
                <a:lnTo>
                  <a:pt x="593" y="884"/>
                </a:lnTo>
                <a:lnTo>
                  <a:pt x="605" y="886"/>
                </a:lnTo>
                <a:lnTo>
                  <a:pt x="616" y="886"/>
                </a:lnTo>
                <a:lnTo>
                  <a:pt x="630" y="884"/>
                </a:lnTo>
                <a:lnTo>
                  <a:pt x="646" y="882"/>
                </a:lnTo>
                <a:lnTo>
                  <a:pt x="661" y="877"/>
                </a:lnTo>
                <a:lnTo>
                  <a:pt x="669" y="873"/>
                </a:lnTo>
                <a:lnTo>
                  <a:pt x="675" y="869"/>
                </a:lnTo>
                <a:lnTo>
                  <a:pt x="681" y="864"/>
                </a:lnTo>
                <a:lnTo>
                  <a:pt x="687" y="859"/>
                </a:lnTo>
                <a:lnTo>
                  <a:pt x="687" y="859"/>
                </a:lnTo>
                <a:lnTo>
                  <a:pt x="695" y="846"/>
                </a:lnTo>
                <a:lnTo>
                  <a:pt x="702" y="833"/>
                </a:lnTo>
                <a:lnTo>
                  <a:pt x="708" y="819"/>
                </a:lnTo>
                <a:lnTo>
                  <a:pt x="713" y="808"/>
                </a:lnTo>
                <a:lnTo>
                  <a:pt x="718" y="789"/>
                </a:lnTo>
                <a:lnTo>
                  <a:pt x="720" y="781"/>
                </a:lnTo>
                <a:lnTo>
                  <a:pt x="720" y="781"/>
                </a:lnTo>
                <a:lnTo>
                  <a:pt x="727" y="769"/>
                </a:lnTo>
                <a:lnTo>
                  <a:pt x="739" y="746"/>
                </a:lnTo>
                <a:lnTo>
                  <a:pt x="739" y="746"/>
                </a:lnTo>
                <a:lnTo>
                  <a:pt x="748" y="729"/>
                </a:lnTo>
                <a:lnTo>
                  <a:pt x="750" y="721"/>
                </a:lnTo>
                <a:lnTo>
                  <a:pt x="750" y="713"/>
                </a:lnTo>
                <a:lnTo>
                  <a:pt x="750" y="713"/>
                </a:lnTo>
                <a:lnTo>
                  <a:pt x="748" y="690"/>
                </a:lnTo>
                <a:lnTo>
                  <a:pt x="746" y="665"/>
                </a:lnTo>
                <a:lnTo>
                  <a:pt x="746" y="665"/>
                </a:lnTo>
                <a:lnTo>
                  <a:pt x="748" y="656"/>
                </a:lnTo>
                <a:lnTo>
                  <a:pt x="749" y="648"/>
                </a:lnTo>
                <a:lnTo>
                  <a:pt x="749" y="639"/>
                </a:lnTo>
                <a:lnTo>
                  <a:pt x="748" y="635"/>
                </a:lnTo>
                <a:lnTo>
                  <a:pt x="746" y="630"/>
                </a:lnTo>
                <a:lnTo>
                  <a:pt x="746" y="630"/>
                </a:lnTo>
                <a:lnTo>
                  <a:pt x="739" y="619"/>
                </a:lnTo>
                <a:lnTo>
                  <a:pt x="738" y="616"/>
                </a:lnTo>
                <a:lnTo>
                  <a:pt x="735" y="616"/>
                </a:lnTo>
                <a:lnTo>
                  <a:pt x="735" y="616"/>
                </a:lnTo>
                <a:lnTo>
                  <a:pt x="734" y="615"/>
                </a:lnTo>
                <a:lnTo>
                  <a:pt x="734" y="611"/>
                </a:lnTo>
                <a:lnTo>
                  <a:pt x="730" y="598"/>
                </a:lnTo>
                <a:lnTo>
                  <a:pt x="726" y="586"/>
                </a:lnTo>
                <a:lnTo>
                  <a:pt x="724" y="579"/>
                </a:lnTo>
                <a:lnTo>
                  <a:pt x="720" y="576"/>
                </a:lnTo>
                <a:lnTo>
                  <a:pt x="720" y="576"/>
                </a:lnTo>
                <a:lnTo>
                  <a:pt x="712" y="567"/>
                </a:lnTo>
                <a:lnTo>
                  <a:pt x="704" y="556"/>
                </a:lnTo>
                <a:lnTo>
                  <a:pt x="697" y="547"/>
                </a:lnTo>
                <a:lnTo>
                  <a:pt x="694" y="544"/>
                </a:lnTo>
                <a:lnTo>
                  <a:pt x="690" y="541"/>
                </a:lnTo>
                <a:lnTo>
                  <a:pt x="690" y="541"/>
                </a:lnTo>
                <a:lnTo>
                  <a:pt x="687" y="540"/>
                </a:lnTo>
                <a:lnTo>
                  <a:pt x="680" y="539"/>
                </a:lnTo>
                <a:lnTo>
                  <a:pt x="666" y="536"/>
                </a:lnTo>
                <a:lnTo>
                  <a:pt x="649" y="533"/>
                </a:lnTo>
                <a:lnTo>
                  <a:pt x="638" y="533"/>
                </a:lnTo>
                <a:lnTo>
                  <a:pt x="553" y="436"/>
                </a:lnTo>
                <a:lnTo>
                  <a:pt x="553" y="436"/>
                </a:lnTo>
                <a:lnTo>
                  <a:pt x="545" y="399"/>
                </a:lnTo>
                <a:lnTo>
                  <a:pt x="537" y="370"/>
                </a:lnTo>
                <a:lnTo>
                  <a:pt x="533" y="357"/>
                </a:lnTo>
                <a:lnTo>
                  <a:pt x="530" y="347"/>
                </a:lnTo>
                <a:lnTo>
                  <a:pt x="530" y="347"/>
                </a:lnTo>
                <a:lnTo>
                  <a:pt x="514" y="319"/>
                </a:lnTo>
                <a:lnTo>
                  <a:pt x="508" y="306"/>
                </a:lnTo>
                <a:lnTo>
                  <a:pt x="477" y="287"/>
                </a:lnTo>
                <a:lnTo>
                  <a:pt x="452" y="273"/>
                </a:lnTo>
                <a:lnTo>
                  <a:pt x="452" y="273"/>
                </a:lnTo>
                <a:lnTo>
                  <a:pt x="454" y="273"/>
                </a:lnTo>
                <a:lnTo>
                  <a:pt x="461" y="272"/>
                </a:lnTo>
                <a:lnTo>
                  <a:pt x="464" y="271"/>
                </a:lnTo>
                <a:lnTo>
                  <a:pt x="470" y="267"/>
                </a:lnTo>
                <a:lnTo>
                  <a:pt x="475" y="262"/>
                </a:lnTo>
                <a:lnTo>
                  <a:pt x="481" y="254"/>
                </a:lnTo>
                <a:lnTo>
                  <a:pt x="481" y="254"/>
                </a:lnTo>
                <a:lnTo>
                  <a:pt x="487" y="245"/>
                </a:lnTo>
                <a:lnTo>
                  <a:pt x="491" y="236"/>
                </a:lnTo>
                <a:lnTo>
                  <a:pt x="495" y="228"/>
                </a:lnTo>
                <a:lnTo>
                  <a:pt x="496" y="222"/>
                </a:lnTo>
                <a:lnTo>
                  <a:pt x="496" y="212"/>
                </a:lnTo>
                <a:lnTo>
                  <a:pt x="496" y="209"/>
                </a:lnTo>
                <a:lnTo>
                  <a:pt x="496" y="209"/>
                </a:lnTo>
                <a:lnTo>
                  <a:pt x="496" y="209"/>
                </a:lnTo>
                <a:lnTo>
                  <a:pt x="498" y="211"/>
                </a:lnTo>
                <a:lnTo>
                  <a:pt x="499" y="209"/>
                </a:lnTo>
                <a:lnTo>
                  <a:pt x="501" y="208"/>
                </a:lnTo>
                <a:lnTo>
                  <a:pt x="504" y="204"/>
                </a:lnTo>
                <a:lnTo>
                  <a:pt x="510" y="190"/>
                </a:lnTo>
                <a:lnTo>
                  <a:pt x="510" y="190"/>
                </a:lnTo>
                <a:lnTo>
                  <a:pt x="513" y="185"/>
                </a:lnTo>
                <a:lnTo>
                  <a:pt x="514" y="180"/>
                </a:lnTo>
                <a:lnTo>
                  <a:pt x="514" y="170"/>
                </a:lnTo>
                <a:lnTo>
                  <a:pt x="513" y="160"/>
                </a:lnTo>
                <a:lnTo>
                  <a:pt x="509" y="149"/>
                </a:lnTo>
                <a:lnTo>
                  <a:pt x="503" y="133"/>
                </a:lnTo>
                <a:lnTo>
                  <a:pt x="500" y="128"/>
                </a:lnTo>
                <a:lnTo>
                  <a:pt x="500" y="128"/>
                </a:lnTo>
                <a:lnTo>
                  <a:pt x="503" y="121"/>
                </a:lnTo>
                <a:lnTo>
                  <a:pt x="504" y="115"/>
                </a:lnTo>
                <a:lnTo>
                  <a:pt x="504" y="109"/>
                </a:lnTo>
                <a:lnTo>
                  <a:pt x="504" y="109"/>
                </a:lnTo>
                <a:lnTo>
                  <a:pt x="500" y="101"/>
                </a:lnTo>
                <a:lnTo>
                  <a:pt x="500" y="101"/>
                </a:lnTo>
                <a:lnTo>
                  <a:pt x="489" y="97"/>
                </a:lnTo>
                <a:lnTo>
                  <a:pt x="489" y="97"/>
                </a:lnTo>
                <a:lnTo>
                  <a:pt x="490" y="92"/>
                </a:lnTo>
                <a:lnTo>
                  <a:pt x="493" y="80"/>
                </a:lnTo>
                <a:lnTo>
                  <a:pt x="493" y="73"/>
                </a:lnTo>
                <a:lnTo>
                  <a:pt x="491" y="64"/>
                </a:lnTo>
                <a:lnTo>
                  <a:pt x="489" y="55"/>
                </a:lnTo>
                <a:lnTo>
                  <a:pt x="485" y="45"/>
                </a:lnTo>
                <a:lnTo>
                  <a:pt x="485" y="45"/>
                </a:lnTo>
                <a:lnTo>
                  <a:pt x="481" y="41"/>
                </a:lnTo>
                <a:lnTo>
                  <a:pt x="476" y="36"/>
                </a:lnTo>
                <a:lnTo>
                  <a:pt x="463" y="28"/>
                </a:lnTo>
                <a:lnTo>
                  <a:pt x="448" y="21"/>
                </a:lnTo>
                <a:lnTo>
                  <a:pt x="429" y="14"/>
                </a:lnTo>
                <a:lnTo>
                  <a:pt x="410" y="8"/>
                </a:lnTo>
                <a:lnTo>
                  <a:pt x="390" y="4"/>
                </a:lnTo>
                <a:lnTo>
                  <a:pt x="373" y="1"/>
                </a:lnTo>
                <a:lnTo>
                  <a:pt x="357" y="0"/>
                </a:lnTo>
                <a:lnTo>
                  <a:pt x="357" y="0"/>
                </a:lnTo>
                <a:lnTo>
                  <a:pt x="345" y="0"/>
                </a:lnTo>
                <a:lnTo>
                  <a:pt x="333" y="3"/>
                </a:lnTo>
                <a:lnTo>
                  <a:pt x="322" y="5"/>
                </a:lnTo>
                <a:lnTo>
                  <a:pt x="313" y="9"/>
                </a:lnTo>
                <a:lnTo>
                  <a:pt x="304" y="14"/>
                </a:lnTo>
                <a:lnTo>
                  <a:pt x="297" y="19"/>
                </a:lnTo>
                <a:lnTo>
                  <a:pt x="293" y="24"/>
                </a:lnTo>
                <a:lnTo>
                  <a:pt x="291" y="29"/>
                </a:lnTo>
                <a:lnTo>
                  <a:pt x="291" y="29"/>
                </a:lnTo>
                <a:lnTo>
                  <a:pt x="287" y="42"/>
                </a:lnTo>
                <a:lnTo>
                  <a:pt x="282" y="56"/>
                </a:lnTo>
                <a:lnTo>
                  <a:pt x="276" y="72"/>
                </a:lnTo>
                <a:lnTo>
                  <a:pt x="272" y="78"/>
                </a:lnTo>
                <a:close/>
                <a:moveTo>
                  <a:pt x="556" y="452"/>
                </a:moveTo>
                <a:lnTo>
                  <a:pt x="556" y="452"/>
                </a:lnTo>
                <a:lnTo>
                  <a:pt x="587" y="498"/>
                </a:lnTo>
                <a:lnTo>
                  <a:pt x="607" y="528"/>
                </a:lnTo>
                <a:lnTo>
                  <a:pt x="615" y="541"/>
                </a:lnTo>
                <a:lnTo>
                  <a:pt x="615" y="541"/>
                </a:lnTo>
                <a:lnTo>
                  <a:pt x="606" y="541"/>
                </a:lnTo>
                <a:lnTo>
                  <a:pt x="588" y="542"/>
                </a:lnTo>
                <a:lnTo>
                  <a:pt x="563" y="545"/>
                </a:lnTo>
                <a:lnTo>
                  <a:pt x="556" y="4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616E7F96-6521-4C0C-953E-EF9495C11547}"/>
              </a:ext>
            </a:extLst>
          </p:cNvPr>
          <p:cNvSpPr>
            <a:spLocks/>
          </p:cNvSpPr>
          <p:nvPr/>
        </p:nvSpPr>
        <p:spPr bwMode="auto">
          <a:xfrm>
            <a:off x="883183" y="4734146"/>
            <a:ext cx="724746" cy="1574168"/>
          </a:xfrm>
          <a:custGeom>
            <a:avLst/>
            <a:gdLst>
              <a:gd name="T0" fmla="*/ 291 w 622"/>
              <a:gd name="T1" fmla="*/ 15 h 1351"/>
              <a:gd name="T2" fmla="*/ 249 w 622"/>
              <a:gd name="T3" fmla="*/ 0 h 1351"/>
              <a:gd name="T4" fmla="*/ 181 w 622"/>
              <a:gd name="T5" fmla="*/ 16 h 1351"/>
              <a:gd name="T6" fmla="*/ 137 w 622"/>
              <a:gd name="T7" fmla="*/ 50 h 1351"/>
              <a:gd name="T8" fmla="*/ 137 w 622"/>
              <a:gd name="T9" fmla="*/ 89 h 1351"/>
              <a:gd name="T10" fmla="*/ 103 w 622"/>
              <a:gd name="T11" fmla="*/ 150 h 1351"/>
              <a:gd name="T12" fmla="*/ 83 w 622"/>
              <a:gd name="T13" fmla="*/ 177 h 1351"/>
              <a:gd name="T14" fmla="*/ 108 w 622"/>
              <a:gd name="T15" fmla="*/ 187 h 1351"/>
              <a:gd name="T16" fmla="*/ 127 w 622"/>
              <a:gd name="T17" fmla="*/ 221 h 1351"/>
              <a:gd name="T18" fmla="*/ 108 w 622"/>
              <a:gd name="T19" fmla="*/ 255 h 1351"/>
              <a:gd name="T20" fmla="*/ 105 w 622"/>
              <a:gd name="T21" fmla="*/ 292 h 1351"/>
              <a:gd name="T22" fmla="*/ 12 w 622"/>
              <a:gd name="T23" fmla="*/ 601 h 1351"/>
              <a:gd name="T24" fmla="*/ 0 w 622"/>
              <a:gd name="T25" fmla="*/ 749 h 1351"/>
              <a:gd name="T26" fmla="*/ 15 w 622"/>
              <a:gd name="T27" fmla="*/ 768 h 1351"/>
              <a:gd name="T28" fmla="*/ 34 w 622"/>
              <a:gd name="T29" fmla="*/ 1188 h 1351"/>
              <a:gd name="T30" fmla="*/ 22 w 622"/>
              <a:gd name="T31" fmla="*/ 1275 h 1351"/>
              <a:gd name="T32" fmla="*/ 23 w 622"/>
              <a:gd name="T33" fmla="*/ 1304 h 1351"/>
              <a:gd name="T34" fmla="*/ 9 w 622"/>
              <a:gd name="T35" fmla="*/ 1309 h 1351"/>
              <a:gd name="T36" fmla="*/ 9 w 622"/>
              <a:gd name="T37" fmla="*/ 1330 h 1351"/>
              <a:gd name="T38" fmla="*/ 115 w 622"/>
              <a:gd name="T39" fmla="*/ 1348 h 1351"/>
              <a:gd name="T40" fmla="*/ 215 w 622"/>
              <a:gd name="T41" fmla="*/ 1345 h 1351"/>
              <a:gd name="T42" fmla="*/ 214 w 622"/>
              <a:gd name="T43" fmla="*/ 1327 h 1351"/>
              <a:gd name="T44" fmla="*/ 142 w 622"/>
              <a:gd name="T45" fmla="*/ 1286 h 1351"/>
              <a:gd name="T46" fmla="*/ 137 w 622"/>
              <a:gd name="T47" fmla="*/ 1222 h 1351"/>
              <a:gd name="T48" fmla="*/ 180 w 622"/>
              <a:gd name="T49" fmla="*/ 1161 h 1351"/>
              <a:gd name="T50" fmla="*/ 397 w 622"/>
              <a:gd name="T51" fmla="*/ 1177 h 1351"/>
              <a:gd name="T52" fmla="*/ 415 w 622"/>
              <a:gd name="T53" fmla="*/ 1247 h 1351"/>
              <a:gd name="T54" fmla="*/ 428 w 622"/>
              <a:gd name="T55" fmla="*/ 1276 h 1351"/>
              <a:gd name="T56" fmla="*/ 426 w 622"/>
              <a:gd name="T57" fmla="*/ 1291 h 1351"/>
              <a:gd name="T58" fmla="*/ 414 w 622"/>
              <a:gd name="T59" fmla="*/ 1310 h 1351"/>
              <a:gd name="T60" fmla="*/ 455 w 622"/>
              <a:gd name="T61" fmla="*/ 1314 h 1351"/>
              <a:gd name="T62" fmla="*/ 551 w 622"/>
              <a:gd name="T63" fmla="*/ 1290 h 1351"/>
              <a:gd name="T64" fmla="*/ 601 w 622"/>
              <a:gd name="T65" fmla="*/ 1257 h 1351"/>
              <a:gd name="T66" fmla="*/ 621 w 622"/>
              <a:gd name="T67" fmla="*/ 1222 h 1351"/>
              <a:gd name="T68" fmla="*/ 591 w 622"/>
              <a:gd name="T69" fmla="*/ 1227 h 1351"/>
              <a:gd name="T70" fmla="*/ 507 w 622"/>
              <a:gd name="T71" fmla="*/ 1219 h 1351"/>
              <a:gd name="T72" fmla="*/ 472 w 622"/>
              <a:gd name="T73" fmla="*/ 1176 h 1351"/>
              <a:gd name="T74" fmla="*/ 326 w 622"/>
              <a:gd name="T75" fmla="*/ 697 h 1351"/>
              <a:gd name="T76" fmla="*/ 298 w 622"/>
              <a:gd name="T77" fmla="*/ 578 h 1351"/>
              <a:gd name="T78" fmla="*/ 422 w 622"/>
              <a:gd name="T79" fmla="*/ 645 h 1351"/>
              <a:gd name="T80" fmla="*/ 455 w 622"/>
              <a:gd name="T81" fmla="*/ 675 h 1351"/>
              <a:gd name="T82" fmla="*/ 478 w 622"/>
              <a:gd name="T83" fmla="*/ 696 h 1351"/>
              <a:gd name="T84" fmla="*/ 494 w 622"/>
              <a:gd name="T85" fmla="*/ 705 h 1351"/>
              <a:gd name="T86" fmla="*/ 516 w 622"/>
              <a:gd name="T87" fmla="*/ 691 h 1351"/>
              <a:gd name="T88" fmla="*/ 528 w 622"/>
              <a:gd name="T89" fmla="*/ 675 h 1351"/>
              <a:gd name="T90" fmla="*/ 523 w 622"/>
              <a:gd name="T91" fmla="*/ 636 h 1351"/>
              <a:gd name="T92" fmla="*/ 464 w 622"/>
              <a:gd name="T93" fmla="*/ 601 h 1351"/>
              <a:gd name="T94" fmla="*/ 337 w 622"/>
              <a:gd name="T95" fmla="*/ 504 h 1351"/>
              <a:gd name="T96" fmla="*/ 326 w 622"/>
              <a:gd name="T97" fmla="*/ 442 h 1351"/>
              <a:gd name="T98" fmla="*/ 305 w 622"/>
              <a:gd name="T99" fmla="*/ 377 h 1351"/>
              <a:gd name="T100" fmla="*/ 280 w 622"/>
              <a:gd name="T101" fmla="*/ 316 h 1351"/>
              <a:gd name="T102" fmla="*/ 244 w 622"/>
              <a:gd name="T103" fmla="*/ 280 h 1351"/>
              <a:gd name="T104" fmla="*/ 246 w 622"/>
              <a:gd name="T105" fmla="*/ 238 h 1351"/>
              <a:gd name="T106" fmla="*/ 269 w 622"/>
              <a:gd name="T107" fmla="*/ 236 h 1351"/>
              <a:gd name="T108" fmla="*/ 299 w 622"/>
              <a:gd name="T109" fmla="*/ 216 h 1351"/>
              <a:gd name="T110" fmla="*/ 323 w 622"/>
              <a:gd name="T111" fmla="*/ 182 h 1351"/>
              <a:gd name="T112" fmla="*/ 323 w 622"/>
              <a:gd name="T113" fmla="*/ 162 h 1351"/>
              <a:gd name="T114" fmla="*/ 318 w 622"/>
              <a:gd name="T115" fmla="*/ 123 h 1351"/>
              <a:gd name="T116" fmla="*/ 367 w 622"/>
              <a:gd name="T117" fmla="*/ 68 h 1351"/>
              <a:gd name="T118" fmla="*/ 357 w 622"/>
              <a:gd name="T119" fmla="*/ 54 h 1351"/>
              <a:gd name="T120" fmla="*/ 314 w 622"/>
              <a:gd name="T121" fmla="*/ 49 h 1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2" h="1351">
                <a:moveTo>
                  <a:pt x="303" y="35"/>
                </a:moveTo>
                <a:lnTo>
                  <a:pt x="303" y="35"/>
                </a:lnTo>
                <a:lnTo>
                  <a:pt x="302" y="32"/>
                </a:lnTo>
                <a:lnTo>
                  <a:pt x="298" y="24"/>
                </a:lnTo>
                <a:lnTo>
                  <a:pt x="296" y="19"/>
                </a:lnTo>
                <a:lnTo>
                  <a:pt x="291" y="15"/>
                </a:lnTo>
                <a:lnTo>
                  <a:pt x="286" y="10"/>
                </a:lnTo>
                <a:lnTo>
                  <a:pt x="279" y="6"/>
                </a:lnTo>
                <a:lnTo>
                  <a:pt x="279" y="6"/>
                </a:lnTo>
                <a:lnTo>
                  <a:pt x="270" y="4"/>
                </a:lnTo>
                <a:lnTo>
                  <a:pt x="260" y="1"/>
                </a:lnTo>
                <a:lnTo>
                  <a:pt x="249" y="0"/>
                </a:lnTo>
                <a:lnTo>
                  <a:pt x="237" y="0"/>
                </a:lnTo>
                <a:lnTo>
                  <a:pt x="224" y="1"/>
                </a:lnTo>
                <a:lnTo>
                  <a:pt x="210" y="5"/>
                </a:lnTo>
                <a:lnTo>
                  <a:pt x="196" y="8"/>
                </a:lnTo>
                <a:lnTo>
                  <a:pt x="181" y="16"/>
                </a:lnTo>
                <a:lnTo>
                  <a:pt x="181" y="16"/>
                </a:lnTo>
                <a:lnTo>
                  <a:pt x="158" y="28"/>
                </a:lnTo>
                <a:lnTo>
                  <a:pt x="144" y="34"/>
                </a:lnTo>
                <a:lnTo>
                  <a:pt x="142" y="38"/>
                </a:lnTo>
                <a:lnTo>
                  <a:pt x="139" y="40"/>
                </a:lnTo>
                <a:lnTo>
                  <a:pt x="138" y="45"/>
                </a:lnTo>
                <a:lnTo>
                  <a:pt x="137" y="50"/>
                </a:lnTo>
                <a:lnTo>
                  <a:pt x="137" y="50"/>
                </a:lnTo>
                <a:lnTo>
                  <a:pt x="137" y="62"/>
                </a:lnTo>
                <a:lnTo>
                  <a:pt x="137" y="73"/>
                </a:lnTo>
                <a:lnTo>
                  <a:pt x="137" y="83"/>
                </a:lnTo>
                <a:lnTo>
                  <a:pt x="137" y="89"/>
                </a:lnTo>
                <a:lnTo>
                  <a:pt x="137" y="89"/>
                </a:lnTo>
                <a:lnTo>
                  <a:pt x="136" y="98"/>
                </a:lnTo>
                <a:lnTo>
                  <a:pt x="134" y="112"/>
                </a:lnTo>
                <a:lnTo>
                  <a:pt x="132" y="133"/>
                </a:lnTo>
                <a:lnTo>
                  <a:pt x="132" y="133"/>
                </a:lnTo>
                <a:lnTo>
                  <a:pt x="122" y="138"/>
                </a:lnTo>
                <a:lnTo>
                  <a:pt x="103" y="150"/>
                </a:lnTo>
                <a:lnTo>
                  <a:pt x="93" y="157"/>
                </a:lnTo>
                <a:lnTo>
                  <a:pt x="86" y="165"/>
                </a:lnTo>
                <a:lnTo>
                  <a:pt x="83" y="168"/>
                </a:lnTo>
                <a:lnTo>
                  <a:pt x="82" y="171"/>
                </a:lnTo>
                <a:lnTo>
                  <a:pt x="82" y="175"/>
                </a:lnTo>
                <a:lnTo>
                  <a:pt x="83" y="177"/>
                </a:lnTo>
                <a:lnTo>
                  <a:pt x="83" y="177"/>
                </a:lnTo>
                <a:lnTo>
                  <a:pt x="88" y="181"/>
                </a:lnTo>
                <a:lnTo>
                  <a:pt x="93" y="184"/>
                </a:lnTo>
                <a:lnTo>
                  <a:pt x="100" y="187"/>
                </a:lnTo>
                <a:lnTo>
                  <a:pt x="105" y="187"/>
                </a:lnTo>
                <a:lnTo>
                  <a:pt x="108" y="187"/>
                </a:lnTo>
                <a:lnTo>
                  <a:pt x="142" y="192"/>
                </a:lnTo>
                <a:lnTo>
                  <a:pt x="142" y="192"/>
                </a:lnTo>
                <a:lnTo>
                  <a:pt x="142" y="193"/>
                </a:lnTo>
                <a:lnTo>
                  <a:pt x="141" y="198"/>
                </a:lnTo>
                <a:lnTo>
                  <a:pt x="136" y="206"/>
                </a:lnTo>
                <a:lnTo>
                  <a:pt x="127" y="221"/>
                </a:lnTo>
                <a:lnTo>
                  <a:pt x="127" y="221"/>
                </a:lnTo>
                <a:lnTo>
                  <a:pt x="117" y="234"/>
                </a:lnTo>
                <a:lnTo>
                  <a:pt x="111" y="242"/>
                </a:lnTo>
                <a:lnTo>
                  <a:pt x="109" y="244"/>
                </a:lnTo>
                <a:lnTo>
                  <a:pt x="108" y="248"/>
                </a:lnTo>
                <a:lnTo>
                  <a:pt x="108" y="255"/>
                </a:lnTo>
                <a:lnTo>
                  <a:pt x="108" y="255"/>
                </a:lnTo>
                <a:lnTo>
                  <a:pt x="109" y="269"/>
                </a:lnTo>
                <a:lnTo>
                  <a:pt x="108" y="280"/>
                </a:lnTo>
                <a:lnTo>
                  <a:pt x="108" y="280"/>
                </a:lnTo>
                <a:lnTo>
                  <a:pt x="106" y="287"/>
                </a:lnTo>
                <a:lnTo>
                  <a:pt x="105" y="292"/>
                </a:lnTo>
                <a:lnTo>
                  <a:pt x="98" y="309"/>
                </a:lnTo>
                <a:lnTo>
                  <a:pt x="39" y="455"/>
                </a:lnTo>
                <a:lnTo>
                  <a:pt x="5" y="455"/>
                </a:lnTo>
                <a:lnTo>
                  <a:pt x="5" y="455"/>
                </a:lnTo>
                <a:lnTo>
                  <a:pt x="9" y="537"/>
                </a:lnTo>
                <a:lnTo>
                  <a:pt x="12" y="601"/>
                </a:lnTo>
                <a:lnTo>
                  <a:pt x="15" y="641"/>
                </a:lnTo>
                <a:lnTo>
                  <a:pt x="15" y="641"/>
                </a:lnTo>
                <a:lnTo>
                  <a:pt x="15" y="653"/>
                </a:lnTo>
                <a:lnTo>
                  <a:pt x="14" y="668"/>
                </a:lnTo>
                <a:lnTo>
                  <a:pt x="10" y="701"/>
                </a:lnTo>
                <a:lnTo>
                  <a:pt x="0" y="749"/>
                </a:lnTo>
                <a:lnTo>
                  <a:pt x="0" y="749"/>
                </a:lnTo>
                <a:lnTo>
                  <a:pt x="0" y="752"/>
                </a:lnTo>
                <a:lnTo>
                  <a:pt x="1" y="756"/>
                </a:lnTo>
                <a:lnTo>
                  <a:pt x="4" y="758"/>
                </a:lnTo>
                <a:lnTo>
                  <a:pt x="6" y="761"/>
                </a:lnTo>
                <a:lnTo>
                  <a:pt x="15" y="768"/>
                </a:lnTo>
                <a:lnTo>
                  <a:pt x="15" y="768"/>
                </a:lnTo>
                <a:lnTo>
                  <a:pt x="26" y="773"/>
                </a:lnTo>
                <a:lnTo>
                  <a:pt x="48" y="779"/>
                </a:lnTo>
                <a:lnTo>
                  <a:pt x="78" y="788"/>
                </a:lnTo>
                <a:lnTo>
                  <a:pt x="108" y="944"/>
                </a:lnTo>
                <a:lnTo>
                  <a:pt x="34" y="1188"/>
                </a:lnTo>
                <a:lnTo>
                  <a:pt x="54" y="1203"/>
                </a:lnTo>
                <a:lnTo>
                  <a:pt x="34" y="1257"/>
                </a:lnTo>
                <a:lnTo>
                  <a:pt x="34" y="1257"/>
                </a:lnTo>
                <a:lnTo>
                  <a:pt x="32" y="1259"/>
                </a:lnTo>
                <a:lnTo>
                  <a:pt x="27" y="1265"/>
                </a:lnTo>
                <a:lnTo>
                  <a:pt x="22" y="1275"/>
                </a:lnTo>
                <a:lnTo>
                  <a:pt x="21" y="1280"/>
                </a:lnTo>
                <a:lnTo>
                  <a:pt x="20" y="1286"/>
                </a:lnTo>
                <a:lnTo>
                  <a:pt x="20" y="1286"/>
                </a:lnTo>
                <a:lnTo>
                  <a:pt x="21" y="1296"/>
                </a:lnTo>
                <a:lnTo>
                  <a:pt x="22" y="1302"/>
                </a:lnTo>
                <a:lnTo>
                  <a:pt x="23" y="1304"/>
                </a:lnTo>
                <a:lnTo>
                  <a:pt x="25" y="1305"/>
                </a:lnTo>
                <a:lnTo>
                  <a:pt x="25" y="1305"/>
                </a:lnTo>
                <a:lnTo>
                  <a:pt x="22" y="1305"/>
                </a:lnTo>
                <a:lnTo>
                  <a:pt x="15" y="1307"/>
                </a:lnTo>
                <a:lnTo>
                  <a:pt x="12" y="1308"/>
                </a:lnTo>
                <a:lnTo>
                  <a:pt x="9" y="1309"/>
                </a:lnTo>
                <a:lnTo>
                  <a:pt x="6" y="1312"/>
                </a:lnTo>
                <a:lnTo>
                  <a:pt x="5" y="1315"/>
                </a:lnTo>
                <a:lnTo>
                  <a:pt x="5" y="1315"/>
                </a:lnTo>
                <a:lnTo>
                  <a:pt x="4" y="1321"/>
                </a:lnTo>
                <a:lnTo>
                  <a:pt x="5" y="1326"/>
                </a:lnTo>
                <a:lnTo>
                  <a:pt x="9" y="1330"/>
                </a:lnTo>
                <a:lnTo>
                  <a:pt x="15" y="1335"/>
                </a:lnTo>
                <a:lnTo>
                  <a:pt x="15" y="1335"/>
                </a:lnTo>
                <a:lnTo>
                  <a:pt x="26" y="1337"/>
                </a:lnTo>
                <a:lnTo>
                  <a:pt x="49" y="1341"/>
                </a:lnTo>
                <a:lnTo>
                  <a:pt x="81" y="1345"/>
                </a:lnTo>
                <a:lnTo>
                  <a:pt x="115" y="1348"/>
                </a:lnTo>
                <a:lnTo>
                  <a:pt x="150" y="1351"/>
                </a:lnTo>
                <a:lnTo>
                  <a:pt x="181" y="1351"/>
                </a:lnTo>
                <a:lnTo>
                  <a:pt x="194" y="1351"/>
                </a:lnTo>
                <a:lnTo>
                  <a:pt x="204" y="1349"/>
                </a:lnTo>
                <a:lnTo>
                  <a:pt x="211" y="1347"/>
                </a:lnTo>
                <a:lnTo>
                  <a:pt x="215" y="1345"/>
                </a:lnTo>
                <a:lnTo>
                  <a:pt x="215" y="1345"/>
                </a:lnTo>
                <a:lnTo>
                  <a:pt x="218" y="1340"/>
                </a:lnTo>
                <a:lnTo>
                  <a:pt x="219" y="1335"/>
                </a:lnTo>
                <a:lnTo>
                  <a:pt x="219" y="1332"/>
                </a:lnTo>
                <a:lnTo>
                  <a:pt x="219" y="1330"/>
                </a:lnTo>
                <a:lnTo>
                  <a:pt x="214" y="1327"/>
                </a:lnTo>
                <a:lnTo>
                  <a:pt x="210" y="1325"/>
                </a:lnTo>
                <a:lnTo>
                  <a:pt x="210" y="1325"/>
                </a:lnTo>
                <a:lnTo>
                  <a:pt x="180" y="1308"/>
                </a:lnTo>
                <a:lnTo>
                  <a:pt x="158" y="1296"/>
                </a:lnTo>
                <a:lnTo>
                  <a:pt x="142" y="1286"/>
                </a:lnTo>
                <a:lnTo>
                  <a:pt x="142" y="1286"/>
                </a:lnTo>
                <a:lnTo>
                  <a:pt x="131" y="1277"/>
                </a:lnTo>
                <a:lnTo>
                  <a:pt x="122" y="1270"/>
                </a:lnTo>
                <a:lnTo>
                  <a:pt x="112" y="1262"/>
                </a:lnTo>
                <a:lnTo>
                  <a:pt x="122" y="1222"/>
                </a:lnTo>
                <a:lnTo>
                  <a:pt x="137" y="1222"/>
                </a:lnTo>
                <a:lnTo>
                  <a:pt x="137" y="1222"/>
                </a:lnTo>
                <a:lnTo>
                  <a:pt x="148" y="1208"/>
                </a:lnTo>
                <a:lnTo>
                  <a:pt x="156" y="1196"/>
                </a:lnTo>
                <a:lnTo>
                  <a:pt x="166" y="1183"/>
                </a:lnTo>
                <a:lnTo>
                  <a:pt x="166" y="1183"/>
                </a:lnTo>
                <a:lnTo>
                  <a:pt x="172" y="1175"/>
                </a:lnTo>
                <a:lnTo>
                  <a:pt x="180" y="1161"/>
                </a:lnTo>
                <a:lnTo>
                  <a:pt x="197" y="1127"/>
                </a:lnTo>
                <a:lnTo>
                  <a:pt x="220" y="1081"/>
                </a:lnTo>
                <a:lnTo>
                  <a:pt x="254" y="1164"/>
                </a:lnTo>
                <a:lnTo>
                  <a:pt x="386" y="1159"/>
                </a:lnTo>
                <a:lnTo>
                  <a:pt x="386" y="1159"/>
                </a:lnTo>
                <a:lnTo>
                  <a:pt x="397" y="1177"/>
                </a:lnTo>
                <a:lnTo>
                  <a:pt x="404" y="1194"/>
                </a:lnTo>
                <a:lnTo>
                  <a:pt x="408" y="1204"/>
                </a:lnTo>
                <a:lnTo>
                  <a:pt x="411" y="1213"/>
                </a:lnTo>
                <a:lnTo>
                  <a:pt x="411" y="1213"/>
                </a:lnTo>
                <a:lnTo>
                  <a:pt x="413" y="1230"/>
                </a:lnTo>
                <a:lnTo>
                  <a:pt x="415" y="1247"/>
                </a:lnTo>
                <a:lnTo>
                  <a:pt x="417" y="1262"/>
                </a:lnTo>
                <a:lnTo>
                  <a:pt x="418" y="1268"/>
                </a:lnTo>
                <a:lnTo>
                  <a:pt x="420" y="1271"/>
                </a:lnTo>
                <a:lnTo>
                  <a:pt x="420" y="1271"/>
                </a:lnTo>
                <a:lnTo>
                  <a:pt x="424" y="1274"/>
                </a:lnTo>
                <a:lnTo>
                  <a:pt x="428" y="1276"/>
                </a:lnTo>
                <a:lnTo>
                  <a:pt x="437" y="1280"/>
                </a:lnTo>
                <a:lnTo>
                  <a:pt x="450" y="1281"/>
                </a:lnTo>
                <a:lnTo>
                  <a:pt x="450" y="1281"/>
                </a:lnTo>
                <a:lnTo>
                  <a:pt x="445" y="1282"/>
                </a:lnTo>
                <a:lnTo>
                  <a:pt x="433" y="1287"/>
                </a:lnTo>
                <a:lnTo>
                  <a:pt x="426" y="1291"/>
                </a:lnTo>
                <a:lnTo>
                  <a:pt x="420" y="1296"/>
                </a:lnTo>
                <a:lnTo>
                  <a:pt x="417" y="1301"/>
                </a:lnTo>
                <a:lnTo>
                  <a:pt x="415" y="1303"/>
                </a:lnTo>
                <a:lnTo>
                  <a:pt x="415" y="1305"/>
                </a:lnTo>
                <a:lnTo>
                  <a:pt x="415" y="1305"/>
                </a:lnTo>
                <a:lnTo>
                  <a:pt x="414" y="1310"/>
                </a:lnTo>
                <a:lnTo>
                  <a:pt x="413" y="1313"/>
                </a:lnTo>
                <a:lnTo>
                  <a:pt x="411" y="1315"/>
                </a:lnTo>
                <a:lnTo>
                  <a:pt x="413" y="1315"/>
                </a:lnTo>
                <a:lnTo>
                  <a:pt x="430" y="1315"/>
                </a:lnTo>
                <a:lnTo>
                  <a:pt x="430" y="1315"/>
                </a:lnTo>
                <a:lnTo>
                  <a:pt x="455" y="1314"/>
                </a:lnTo>
                <a:lnTo>
                  <a:pt x="475" y="1312"/>
                </a:lnTo>
                <a:lnTo>
                  <a:pt x="495" y="1307"/>
                </a:lnTo>
                <a:lnTo>
                  <a:pt x="513" y="1301"/>
                </a:lnTo>
                <a:lnTo>
                  <a:pt x="513" y="1301"/>
                </a:lnTo>
                <a:lnTo>
                  <a:pt x="531" y="1294"/>
                </a:lnTo>
                <a:lnTo>
                  <a:pt x="551" y="1290"/>
                </a:lnTo>
                <a:lnTo>
                  <a:pt x="561" y="1286"/>
                </a:lnTo>
                <a:lnTo>
                  <a:pt x="571" y="1282"/>
                </a:lnTo>
                <a:lnTo>
                  <a:pt x="579" y="1277"/>
                </a:lnTo>
                <a:lnTo>
                  <a:pt x="586" y="1271"/>
                </a:lnTo>
                <a:lnTo>
                  <a:pt x="586" y="1271"/>
                </a:lnTo>
                <a:lnTo>
                  <a:pt x="601" y="1257"/>
                </a:lnTo>
                <a:lnTo>
                  <a:pt x="615" y="1242"/>
                </a:lnTo>
                <a:lnTo>
                  <a:pt x="618" y="1236"/>
                </a:lnTo>
                <a:lnTo>
                  <a:pt x="622" y="1230"/>
                </a:lnTo>
                <a:lnTo>
                  <a:pt x="622" y="1226"/>
                </a:lnTo>
                <a:lnTo>
                  <a:pt x="622" y="1224"/>
                </a:lnTo>
                <a:lnTo>
                  <a:pt x="621" y="1222"/>
                </a:lnTo>
                <a:lnTo>
                  <a:pt x="621" y="1222"/>
                </a:lnTo>
                <a:lnTo>
                  <a:pt x="617" y="1221"/>
                </a:lnTo>
                <a:lnTo>
                  <a:pt x="612" y="1220"/>
                </a:lnTo>
                <a:lnTo>
                  <a:pt x="602" y="1222"/>
                </a:lnTo>
                <a:lnTo>
                  <a:pt x="595" y="1226"/>
                </a:lnTo>
                <a:lnTo>
                  <a:pt x="591" y="1227"/>
                </a:lnTo>
                <a:lnTo>
                  <a:pt x="591" y="1227"/>
                </a:lnTo>
                <a:lnTo>
                  <a:pt x="566" y="1225"/>
                </a:lnTo>
                <a:lnTo>
                  <a:pt x="528" y="1222"/>
                </a:lnTo>
                <a:lnTo>
                  <a:pt x="528" y="1222"/>
                </a:lnTo>
                <a:lnTo>
                  <a:pt x="517" y="1221"/>
                </a:lnTo>
                <a:lnTo>
                  <a:pt x="507" y="1219"/>
                </a:lnTo>
                <a:lnTo>
                  <a:pt x="500" y="1216"/>
                </a:lnTo>
                <a:lnTo>
                  <a:pt x="494" y="1213"/>
                </a:lnTo>
                <a:lnTo>
                  <a:pt x="494" y="1213"/>
                </a:lnTo>
                <a:lnTo>
                  <a:pt x="490" y="1208"/>
                </a:lnTo>
                <a:lnTo>
                  <a:pt x="485" y="1200"/>
                </a:lnTo>
                <a:lnTo>
                  <a:pt x="472" y="1176"/>
                </a:lnTo>
                <a:lnTo>
                  <a:pt x="455" y="1144"/>
                </a:lnTo>
                <a:lnTo>
                  <a:pt x="484" y="1134"/>
                </a:lnTo>
                <a:lnTo>
                  <a:pt x="337" y="753"/>
                </a:lnTo>
                <a:lnTo>
                  <a:pt x="337" y="753"/>
                </a:lnTo>
                <a:lnTo>
                  <a:pt x="332" y="725"/>
                </a:lnTo>
                <a:lnTo>
                  <a:pt x="326" y="697"/>
                </a:lnTo>
                <a:lnTo>
                  <a:pt x="318" y="666"/>
                </a:lnTo>
                <a:lnTo>
                  <a:pt x="318" y="666"/>
                </a:lnTo>
                <a:lnTo>
                  <a:pt x="309" y="634"/>
                </a:lnTo>
                <a:lnTo>
                  <a:pt x="303" y="606"/>
                </a:lnTo>
                <a:lnTo>
                  <a:pt x="298" y="578"/>
                </a:lnTo>
                <a:lnTo>
                  <a:pt x="298" y="578"/>
                </a:lnTo>
                <a:lnTo>
                  <a:pt x="342" y="598"/>
                </a:lnTo>
                <a:lnTo>
                  <a:pt x="379" y="618"/>
                </a:lnTo>
                <a:lnTo>
                  <a:pt x="396" y="628"/>
                </a:lnTo>
                <a:lnTo>
                  <a:pt x="411" y="636"/>
                </a:lnTo>
                <a:lnTo>
                  <a:pt x="411" y="636"/>
                </a:lnTo>
                <a:lnTo>
                  <a:pt x="422" y="645"/>
                </a:lnTo>
                <a:lnTo>
                  <a:pt x="430" y="652"/>
                </a:lnTo>
                <a:lnTo>
                  <a:pt x="442" y="663"/>
                </a:lnTo>
                <a:lnTo>
                  <a:pt x="448" y="670"/>
                </a:lnTo>
                <a:lnTo>
                  <a:pt x="452" y="674"/>
                </a:lnTo>
                <a:lnTo>
                  <a:pt x="455" y="675"/>
                </a:lnTo>
                <a:lnTo>
                  <a:pt x="455" y="675"/>
                </a:lnTo>
                <a:lnTo>
                  <a:pt x="461" y="678"/>
                </a:lnTo>
                <a:lnTo>
                  <a:pt x="466" y="680"/>
                </a:lnTo>
                <a:lnTo>
                  <a:pt x="470" y="685"/>
                </a:lnTo>
                <a:lnTo>
                  <a:pt x="474" y="690"/>
                </a:lnTo>
                <a:lnTo>
                  <a:pt x="474" y="690"/>
                </a:lnTo>
                <a:lnTo>
                  <a:pt x="478" y="696"/>
                </a:lnTo>
                <a:lnTo>
                  <a:pt x="481" y="701"/>
                </a:lnTo>
                <a:lnTo>
                  <a:pt x="484" y="703"/>
                </a:lnTo>
                <a:lnTo>
                  <a:pt x="486" y="705"/>
                </a:lnTo>
                <a:lnTo>
                  <a:pt x="490" y="705"/>
                </a:lnTo>
                <a:lnTo>
                  <a:pt x="494" y="705"/>
                </a:lnTo>
                <a:lnTo>
                  <a:pt x="494" y="705"/>
                </a:lnTo>
                <a:lnTo>
                  <a:pt x="499" y="703"/>
                </a:lnTo>
                <a:lnTo>
                  <a:pt x="501" y="701"/>
                </a:lnTo>
                <a:lnTo>
                  <a:pt x="503" y="698"/>
                </a:lnTo>
                <a:lnTo>
                  <a:pt x="508" y="695"/>
                </a:lnTo>
                <a:lnTo>
                  <a:pt x="508" y="695"/>
                </a:lnTo>
                <a:lnTo>
                  <a:pt x="516" y="691"/>
                </a:lnTo>
                <a:lnTo>
                  <a:pt x="522" y="689"/>
                </a:lnTo>
                <a:lnTo>
                  <a:pt x="524" y="686"/>
                </a:lnTo>
                <a:lnTo>
                  <a:pt x="525" y="684"/>
                </a:lnTo>
                <a:lnTo>
                  <a:pt x="527" y="680"/>
                </a:lnTo>
                <a:lnTo>
                  <a:pt x="528" y="675"/>
                </a:lnTo>
                <a:lnTo>
                  <a:pt x="528" y="675"/>
                </a:lnTo>
                <a:lnTo>
                  <a:pt x="529" y="663"/>
                </a:lnTo>
                <a:lnTo>
                  <a:pt x="528" y="652"/>
                </a:lnTo>
                <a:lnTo>
                  <a:pt x="527" y="641"/>
                </a:lnTo>
                <a:lnTo>
                  <a:pt x="525" y="639"/>
                </a:lnTo>
                <a:lnTo>
                  <a:pt x="523" y="636"/>
                </a:lnTo>
                <a:lnTo>
                  <a:pt x="523" y="636"/>
                </a:lnTo>
                <a:lnTo>
                  <a:pt x="509" y="628"/>
                </a:lnTo>
                <a:lnTo>
                  <a:pt x="500" y="622"/>
                </a:lnTo>
                <a:lnTo>
                  <a:pt x="489" y="617"/>
                </a:lnTo>
                <a:lnTo>
                  <a:pt x="489" y="617"/>
                </a:lnTo>
                <a:lnTo>
                  <a:pt x="478" y="611"/>
                </a:lnTo>
                <a:lnTo>
                  <a:pt x="464" y="601"/>
                </a:lnTo>
                <a:lnTo>
                  <a:pt x="448" y="590"/>
                </a:lnTo>
                <a:lnTo>
                  <a:pt x="430" y="578"/>
                </a:lnTo>
                <a:lnTo>
                  <a:pt x="430" y="578"/>
                </a:lnTo>
                <a:lnTo>
                  <a:pt x="365" y="542"/>
                </a:lnTo>
                <a:lnTo>
                  <a:pt x="323" y="519"/>
                </a:lnTo>
                <a:lnTo>
                  <a:pt x="337" y="504"/>
                </a:lnTo>
                <a:lnTo>
                  <a:pt x="318" y="485"/>
                </a:lnTo>
                <a:lnTo>
                  <a:pt x="318" y="485"/>
                </a:lnTo>
                <a:lnTo>
                  <a:pt x="320" y="479"/>
                </a:lnTo>
                <a:lnTo>
                  <a:pt x="324" y="464"/>
                </a:lnTo>
                <a:lnTo>
                  <a:pt x="326" y="454"/>
                </a:lnTo>
                <a:lnTo>
                  <a:pt x="326" y="442"/>
                </a:lnTo>
                <a:lnTo>
                  <a:pt x="326" y="430"/>
                </a:lnTo>
                <a:lnTo>
                  <a:pt x="323" y="416"/>
                </a:lnTo>
                <a:lnTo>
                  <a:pt x="323" y="416"/>
                </a:lnTo>
                <a:lnTo>
                  <a:pt x="318" y="404"/>
                </a:lnTo>
                <a:lnTo>
                  <a:pt x="314" y="393"/>
                </a:lnTo>
                <a:lnTo>
                  <a:pt x="305" y="377"/>
                </a:lnTo>
                <a:lnTo>
                  <a:pt x="298" y="366"/>
                </a:lnTo>
                <a:lnTo>
                  <a:pt x="293" y="358"/>
                </a:lnTo>
                <a:lnTo>
                  <a:pt x="293" y="358"/>
                </a:lnTo>
                <a:lnTo>
                  <a:pt x="279" y="319"/>
                </a:lnTo>
                <a:lnTo>
                  <a:pt x="279" y="319"/>
                </a:lnTo>
                <a:lnTo>
                  <a:pt x="280" y="316"/>
                </a:lnTo>
                <a:lnTo>
                  <a:pt x="280" y="311"/>
                </a:lnTo>
                <a:lnTo>
                  <a:pt x="280" y="308"/>
                </a:lnTo>
                <a:lnTo>
                  <a:pt x="279" y="305"/>
                </a:lnTo>
                <a:lnTo>
                  <a:pt x="276" y="302"/>
                </a:lnTo>
                <a:lnTo>
                  <a:pt x="274" y="299"/>
                </a:lnTo>
                <a:lnTo>
                  <a:pt x="244" y="280"/>
                </a:lnTo>
                <a:lnTo>
                  <a:pt x="244" y="280"/>
                </a:lnTo>
                <a:lnTo>
                  <a:pt x="243" y="273"/>
                </a:lnTo>
                <a:lnTo>
                  <a:pt x="243" y="258"/>
                </a:lnTo>
                <a:lnTo>
                  <a:pt x="243" y="250"/>
                </a:lnTo>
                <a:lnTo>
                  <a:pt x="243" y="243"/>
                </a:lnTo>
                <a:lnTo>
                  <a:pt x="246" y="238"/>
                </a:lnTo>
                <a:lnTo>
                  <a:pt x="247" y="237"/>
                </a:lnTo>
                <a:lnTo>
                  <a:pt x="249" y="236"/>
                </a:lnTo>
                <a:lnTo>
                  <a:pt x="249" y="236"/>
                </a:lnTo>
                <a:lnTo>
                  <a:pt x="257" y="236"/>
                </a:lnTo>
                <a:lnTo>
                  <a:pt x="263" y="236"/>
                </a:lnTo>
                <a:lnTo>
                  <a:pt x="269" y="236"/>
                </a:lnTo>
                <a:lnTo>
                  <a:pt x="279" y="236"/>
                </a:lnTo>
                <a:lnTo>
                  <a:pt x="279" y="236"/>
                </a:lnTo>
                <a:lnTo>
                  <a:pt x="283" y="233"/>
                </a:lnTo>
                <a:lnTo>
                  <a:pt x="290" y="228"/>
                </a:lnTo>
                <a:lnTo>
                  <a:pt x="294" y="222"/>
                </a:lnTo>
                <a:lnTo>
                  <a:pt x="299" y="216"/>
                </a:lnTo>
                <a:lnTo>
                  <a:pt x="305" y="203"/>
                </a:lnTo>
                <a:lnTo>
                  <a:pt x="308" y="197"/>
                </a:lnTo>
                <a:lnTo>
                  <a:pt x="308" y="197"/>
                </a:lnTo>
                <a:lnTo>
                  <a:pt x="313" y="189"/>
                </a:lnTo>
                <a:lnTo>
                  <a:pt x="318" y="184"/>
                </a:lnTo>
                <a:lnTo>
                  <a:pt x="323" y="182"/>
                </a:lnTo>
                <a:lnTo>
                  <a:pt x="323" y="182"/>
                </a:lnTo>
                <a:lnTo>
                  <a:pt x="325" y="181"/>
                </a:lnTo>
                <a:lnTo>
                  <a:pt x="326" y="179"/>
                </a:lnTo>
                <a:lnTo>
                  <a:pt x="327" y="176"/>
                </a:lnTo>
                <a:lnTo>
                  <a:pt x="326" y="170"/>
                </a:lnTo>
                <a:lnTo>
                  <a:pt x="323" y="162"/>
                </a:lnTo>
                <a:lnTo>
                  <a:pt x="323" y="162"/>
                </a:lnTo>
                <a:lnTo>
                  <a:pt x="320" y="157"/>
                </a:lnTo>
                <a:lnTo>
                  <a:pt x="319" y="153"/>
                </a:lnTo>
                <a:lnTo>
                  <a:pt x="318" y="139"/>
                </a:lnTo>
                <a:lnTo>
                  <a:pt x="318" y="123"/>
                </a:lnTo>
                <a:lnTo>
                  <a:pt x="318" y="123"/>
                </a:lnTo>
                <a:lnTo>
                  <a:pt x="325" y="116"/>
                </a:lnTo>
                <a:lnTo>
                  <a:pt x="342" y="99"/>
                </a:lnTo>
                <a:lnTo>
                  <a:pt x="351" y="89"/>
                </a:lnTo>
                <a:lnTo>
                  <a:pt x="359" y="80"/>
                </a:lnTo>
                <a:lnTo>
                  <a:pt x="364" y="72"/>
                </a:lnTo>
                <a:lnTo>
                  <a:pt x="367" y="68"/>
                </a:lnTo>
                <a:lnTo>
                  <a:pt x="367" y="65"/>
                </a:lnTo>
                <a:lnTo>
                  <a:pt x="367" y="65"/>
                </a:lnTo>
                <a:lnTo>
                  <a:pt x="365" y="60"/>
                </a:lnTo>
                <a:lnTo>
                  <a:pt x="364" y="57"/>
                </a:lnTo>
                <a:lnTo>
                  <a:pt x="360" y="55"/>
                </a:lnTo>
                <a:lnTo>
                  <a:pt x="357" y="54"/>
                </a:lnTo>
                <a:lnTo>
                  <a:pt x="346" y="55"/>
                </a:lnTo>
                <a:lnTo>
                  <a:pt x="332" y="55"/>
                </a:lnTo>
                <a:lnTo>
                  <a:pt x="332" y="55"/>
                </a:lnTo>
                <a:lnTo>
                  <a:pt x="325" y="54"/>
                </a:lnTo>
                <a:lnTo>
                  <a:pt x="320" y="51"/>
                </a:lnTo>
                <a:lnTo>
                  <a:pt x="314" y="49"/>
                </a:lnTo>
                <a:lnTo>
                  <a:pt x="310" y="45"/>
                </a:lnTo>
                <a:lnTo>
                  <a:pt x="305" y="38"/>
                </a:lnTo>
                <a:lnTo>
                  <a:pt x="303" y="35"/>
                </a:lnTo>
                <a:lnTo>
                  <a:pt x="303" y="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0">
            <a:extLst>
              <a:ext uri="{FF2B5EF4-FFF2-40B4-BE49-F238E27FC236}">
                <a16:creationId xmlns:a16="http://schemas.microsoft.com/office/drawing/2014/main" id="{9CD6C174-77E0-4980-AAF1-7F5B7F381289}"/>
              </a:ext>
            </a:extLst>
          </p:cNvPr>
          <p:cNvSpPr>
            <a:spLocks/>
          </p:cNvSpPr>
          <p:nvPr/>
        </p:nvSpPr>
        <p:spPr bwMode="auto">
          <a:xfrm>
            <a:off x="2631352" y="4702853"/>
            <a:ext cx="847199" cy="1618030"/>
          </a:xfrm>
          <a:custGeom>
            <a:avLst/>
            <a:gdLst>
              <a:gd name="T0" fmla="*/ 276 w 710"/>
              <a:gd name="T1" fmla="*/ 363 h 1356"/>
              <a:gd name="T2" fmla="*/ 257 w 710"/>
              <a:gd name="T3" fmla="*/ 537 h 1356"/>
              <a:gd name="T4" fmla="*/ 242 w 710"/>
              <a:gd name="T5" fmla="*/ 673 h 1356"/>
              <a:gd name="T6" fmla="*/ 206 w 710"/>
              <a:gd name="T7" fmla="*/ 736 h 1356"/>
              <a:gd name="T8" fmla="*/ 200 w 710"/>
              <a:gd name="T9" fmla="*/ 787 h 1356"/>
              <a:gd name="T10" fmla="*/ 220 w 710"/>
              <a:gd name="T11" fmla="*/ 804 h 1356"/>
              <a:gd name="T12" fmla="*/ 225 w 710"/>
              <a:gd name="T13" fmla="*/ 863 h 1356"/>
              <a:gd name="T14" fmla="*/ 204 w 710"/>
              <a:gd name="T15" fmla="*/ 1006 h 1356"/>
              <a:gd name="T16" fmla="*/ 158 w 710"/>
              <a:gd name="T17" fmla="*/ 1227 h 1356"/>
              <a:gd name="T18" fmla="*/ 122 w 710"/>
              <a:gd name="T19" fmla="*/ 1275 h 1356"/>
              <a:gd name="T20" fmla="*/ 49 w 710"/>
              <a:gd name="T21" fmla="*/ 1286 h 1356"/>
              <a:gd name="T22" fmla="*/ 0 w 710"/>
              <a:gd name="T23" fmla="*/ 1302 h 1356"/>
              <a:gd name="T24" fmla="*/ 96 w 710"/>
              <a:gd name="T25" fmla="*/ 1343 h 1356"/>
              <a:gd name="T26" fmla="*/ 185 w 710"/>
              <a:gd name="T27" fmla="*/ 1347 h 1356"/>
              <a:gd name="T28" fmla="*/ 180 w 710"/>
              <a:gd name="T29" fmla="*/ 1338 h 1356"/>
              <a:gd name="T30" fmla="*/ 261 w 710"/>
              <a:gd name="T31" fmla="*/ 1139 h 1356"/>
              <a:gd name="T32" fmla="*/ 286 w 710"/>
              <a:gd name="T33" fmla="*/ 999 h 1356"/>
              <a:gd name="T34" fmla="*/ 389 w 710"/>
              <a:gd name="T35" fmla="*/ 961 h 1356"/>
              <a:gd name="T36" fmla="*/ 511 w 710"/>
              <a:gd name="T37" fmla="*/ 1111 h 1356"/>
              <a:gd name="T38" fmla="*/ 598 w 710"/>
              <a:gd name="T39" fmla="*/ 1227 h 1356"/>
              <a:gd name="T40" fmla="*/ 587 w 710"/>
              <a:gd name="T41" fmla="*/ 1279 h 1356"/>
              <a:gd name="T42" fmla="*/ 545 w 710"/>
              <a:gd name="T43" fmla="*/ 1304 h 1356"/>
              <a:gd name="T44" fmla="*/ 530 w 710"/>
              <a:gd name="T45" fmla="*/ 1324 h 1356"/>
              <a:gd name="T46" fmla="*/ 555 w 710"/>
              <a:gd name="T47" fmla="*/ 1335 h 1356"/>
              <a:gd name="T48" fmla="*/ 710 w 710"/>
              <a:gd name="T49" fmla="*/ 1315 h 1356"/>
              <a:gd name="T50" fmla="*/ 668 w 710"/>
              <a:gd name="T51" fmla="*/ 1308 h 1356"/>
              <a:gd name="T52" fmla="*/ 621 w 710"/>
              <a:gd name="T53" fmla="*/ 1306 h 1356"/>
              <a:gd name="T54" fmla="*/ 691 w 710"/>
              <a:gd name="T55" fmla="*/ 1278 h 1356"/>
              <a:gd name="T56" fmla="*/ 677 w 710"/>
              <a:gd name="T57" fmla="*/ 1248 h 1356"/>
              <a:gd name="T58" fmla="*/ 606 w 710"/>
              <a:gd name="T59" fmla="*/ 1128 h 1356"/>
              <a:gd name="T60" fmla="*/ 506 w 710"/>
              <a:gd name="T61" fmla="*/ 969 h 1356"/>
              <a:gd name="T62" fmla="*/ 487 w 710"/>
              <a:gd name="T63" fmla="*/ 795 h 1356"/>
              <a:gd name="T64" fmla="*/ 489 w 710"/>
              <a:gd name="T65" fmla="*/ 754 h 1356"/>
              <a:gd name="T66" fmla="*/ 510 w 710"/>
              <a:gd name="T67" fmla="*/ 748 h 1356"/>
              <a:gd name="T68" fmla="*/ 471 w 710"/>
              <a:gd name="T69" fmla="*/ 640 h 1356"/>
              <a:gd name="T70" fmla="*/ 537 w 710"/>
              <a:gd name="T71" fmla="*/ 629 h 1356"/>
              <a:gd name="T72" fmla="*/ 606 w 710"/>
              <a:gd name="T73" fmla="*/ 713 h 1356"/>
              <a:gd name="T74" fmla="*/ 653 w 710"/>
              <a:gd name="T75" fmla="*/ 747 h 1356"/>
              <a:gd name="T76" fmla="*/ 625 w 710"/>
              <a:gd name="T77" fmla="*/ 712 h 1356"/>
              <a:gd name="T78" fmla="*/ 665 w 710"/>
              <a:gd name="T79" fmla="*/ 732 h 1356"/>
              <a:gd name="T80" fmla="*/ 668 w 710"/>
              <a:gd name="T81" fmla="*/ 708 h 1356"/>
              <a:gd name="T82" fmla="*/ 642 w 710"/>
              <a:gd name="T83" fmla="*/ 673 h 1356"/>
              <a:gd name="T84" fmla="*/ 672 w 710"/>
              <a:gd name="T85" fmla="*/ 688 h 1356"/>
              <a:gd name="T86" fmla="*/ 664 w 710"/>
              <a:gd name="T87" fmla="*/ 666 h 1356"/>
              <a:gd name="T88" fmla="*/ 569 w 710"/>
              <a:gd name="T89" fmla="*/ 595 h 1356"/>
              <a:gd name="T90" fmla="*/ 463 w 710"/>
              <a:gd name="T91" fmla="*/ 320 h 1356"/>
              <a:gd name="T92" fmla="*/ 448 w 710"/>
              <a:gd name="T93" fmla="*/ 245 h 1356"/>
              <a:gd name="T94" fmla="*/ 435 w 710"/>
              <a:gd name="T95" fmla="*/ 88 h 1356"/>
              <a:gd name="T96" fmla="*/ 373 w 710"/>
              <a:gd name="T97" fmla="*/ 4 h 1356"/>
              <a:gd name="T98" fmla="*/ 276 w 710"/>
              <a:gd name="T99" fmla="*/ 6 h 1356"/>
              <a:gd name="T100" fmla="*/ 242 w 710"/>
              <a:gd name="T101" fmla="*/ 19 h 1356"/>
              <a:gd name="T102" fmla="*/ 247 w 710"/>
              <a:gd name="T103" fmla="*/ 87 h 1356"/>
              <a:gd name="T104" fmla="*/ 232 w 710"/>
              <a:gd name="T105" fmla="*/ 146 h 1356"/>
              <a:gd name="T106" fmla="*/ 245 w 710"/>
              <a:gd name="T107" fmla="*/ 177 h 1356"/>
              <a:gd name="T108" fmla="*/ 268 w 710"/>
              <a:gd name="T109" fmla="*/ 203 h 1356"/>
              <a:gd name="T110" fmla="*/ 283 w 710"/>
              <a:gd name="T111" fmla="*/ 237 h 1356"/>
              <a:gd name="T112" fmla="*/ 290 w 710"/>
              <a:gd name="T113" fmla="*/ 292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0" h="1356">
                <a:moveTo>
                  <a:pt x="306" y="309"/>
                </a:moveTo>
                <a:lnTo>
                  <a:pt x="306" y="309"/>
                </a:lnTo>
                <a:lnTo>
                  <a:pt x="304" y="313"/>
                </a:lnTo>
                <a:lnTo>
                  <a:pt x="302" y="317"/>
                </a:lnTo>
                <a:lnTo>
                  <a:pt x="292" y="332"/>
                </a:lnTo>
                <a:lnTo>
                  <a:pt x="283" y="349"/>
                </a:lnTo>
                <a:lnTo>
                  <a:pt x="278" y="356"/>
                </a:lnTo>
                <a:lnTo>
                  <a:pt x="276" y="363"/>
                </a:lnTo>
                <a:lnTo>
                  <a:pt x="276" y="363"/>
                </a:lnTo>
                <a:lnTo>
                  <a:pt x="271" y="374"/>
                </a:lnTo>
                <a:lnTo>
                  <a:pt x="268" y="384"/>
                </a:lnTo>
                <a:lnTo>
                  <a:pt x="262" y="419"/>
                </a:lnTo>
                <a:lnTo>
                  <a:pt x="262" y="419"/>
                </a:lnTo>
                <a:lnTo>
                  <a:pt x="260" y="438"/>
                </a:lnTo>
                <a:lnTo>
                  <a:pt x="259" y="467"/>
                </a:lnTo>
                <a:lnTo>
                  <a:pt x="257" y="537"/>
                </a:lnTo>
                <a:lnTo>
                  <a:pt x="257" y="634"/>
                </a:lnTo>
                <a:lnTo>
                  <a:pt x="257" y="634"/>
                </a:lnTo>
                <a:lnTo>
                  <a:pt x="259" y="636"/>
                </a:lnTo>
                <a:lnTo>
                  <a:pt x="259" y="638"/>
                </a:lnTo>
                <a:lnTo>
                  <a:pt x="257" y="643"/>
                </a:lnTo>
                <a:lnTo>
                  <a:pt x="250" y="655"/>
                </a:lnTo>
                <a:lnTo>
                  <a:pt x="250" y="655"/>
                </a:lnTo>
                <a:lnTo>
                  <a:pt x="242" y="673"/>
                </a:lnTo>
                <a:lnTo>
                  <a:pt x="234" y="691"/>
                </a:lnTo>
                <a:lnTo>
                  <a:pt x="228" y="707"/>
                </a:lnTo>
                <a:lnTo>
                  <a:pt x="225" y="714"/>
                </a:lnTo>
                <a:lnTo>
                  <a:pt x="222" y="718"/>
                </a:lnTo>
                <a:lnTo>
                  <a:pt x="222" y="718"/>
                </a:lnTo>
                <a:lnTo>
                  <a:pt x="216" y="725"/>
                </a:lnTo>
                <a:lnTo>
                  <a:pt x="210" y="731"/>
                </a:lnTo>
                <a:lnTo>
                  <a:pt x="206" y="736"/>
                </a:lnTo>
                <a:lnTo>
                  <a:pt x="202" y="741"/>
                </a:lnTo>
                <a:lnTo>
                  <a:pt x="202" y="741"/>
                </a:lnTo>
                <a:lnTo>
                  <a:pt x="202" y="752"/>
                </a:lnTo>
                <a:lnTo>
                  <a:pt x="201" y="765"/>
                </a:lnTo>
                <a:lnTo>
                  <a:pt x="201" y="765"/>
                </a:lnTo>
                <a:lnTo>
                  <a:pt x="200" y="771"/>
                </a:lnTo>
                <a:lnTo>
                  <a:pt x="198" y="780"/>
                </a:lnTo>
                <a:lnTo>
                  <a:pt x="200" y="787"/>
                </a:lnTo>
                <a:lnTo>
                  <a:pt x="201" y="790"/>
                </a:lnTo>
                <a:lnTo>
                  <a:pt x="202" y="793"/>
                </a:lnTo>
                <a:lnTo>
                  <a:pt x="202" y="793"/>
                </a:lnTo>
                <a:lnTo>
                  <a:pt x="213" y="801"/>
                </a:lnTo>
                <a:lnTo>
                  <a:pt x="218" y="804"/>
                </a:lnTo>
                <a:lnTo>
                  <a:pt x="219" y="805"/>
                </a:lnTo>
                <a:lnTo>
                  <a:pt x="220" y="804"/>
                </a:lnTo>
                <a:lnTo>
                  <a:pt x="220" y="804"/>
                </a:lnTo>
                <a:lnTo>
                  <a:pt x="220" y="801"/>
                </a:lnTo>
                <a:lnTo>
                  <a:pt x="220" y="796"/>
                </a:lnTo>
                <a:lnTo>
                  <a:pt x="218" y="790"/>
                </a:lnTo>
                <a:lnTo>
                  <a:pt x="226" y="795"/>
                </a:lnTo>
                <a:lnTo>
                  <a:pt x="226" y="795"/>
                </a:lnTo>
                <a:lnTo>
                  <a:pt x="226" y="824"/>
                </a:lnTo>
                <a:lnTo>
                  <a:pt x="225" y="863"/>
                </a:lnTo>
                <a:lnTo>
                  <a:pt x="225" y="863"/>
                </a:lnTo>
                <a:lnTo>
                  <a:pt x="220" y="883"/>
                </a:lnTo>
                <a:lnTo>
                  <a:pt x="212" y="918"/>
                </a:lnTo>
                <a:lnTo>
                  <a:pt x="208" y="939"/>
                </a:lnTo>
                <a:lnTo>
                  <a:pt x="204" y="957"/>
                </a:lnTo>
                <a:lnTo>
                  <a:pt x="202" y="975"/>
                </a:lnTo>
                <a:lnTo>
                  <a:pt x="202" y="988"/>
                </a:lnTo>
                <a:lnTo>
                  <a:pt x="202" y="988"/>
                </a:lnTo>
                <a:lnTo>
                  <a:pt x="204" y="1006"/>
                </a:lnTo>
                <a:lnTo>
                  <a:pt x="204" y="1021"/>
                </a:lnTo>
                <a:lnTo>
                  <a:pt x="202" y="1034"/>
                </a:lnTo>
                <a:lnTo>
                  <a:pt x="198" y="1053"/>
                </a:lnTo>
                <a:lnTo>
                  <a:pt x="198" y="1053"/>
                </a:lnTo>
                <a:lnTo>
                  <a:pt x="179" y="1146"/>
                </a:lnTo>
                <a:lnTo>
                  <a:pt x="168" y="1197"/>
                </a:lnTo>
                <a:lnTo>
                  <a:pt x="162" y="1216"/>
                </a:lnTo>
                <a:lnTo>
                  <a:pt x="158" y="1227"/>
                </a:lnTo>
                <a:lnTo>
                  <a:pt x="158" y="1227"/>
                </a:lnTo>
                <a:lnTo>
                  <a:pt x="152" y="1239"/>
                </a:lnTo>
                <a:lnTo>
                  <a:pt x="146" y="1250"/>
                </a:lnTo>
                <a:lnTo>
                  <a:pt x="140" y="1261"/>
                </a:lnTo>
                <a:lnTo>
                  <a:pt x="137" y="1265"/>
                </a:lnTo>
                <a:lnTo>
                  <a:pt x="132" y="1268"/>
                </a:lnTo>
                <a:lnTo>
                  <a:pt x="132" y="1268"/>
                </a:lnTo>
                <a:lnTo>
                  <a:pt x="122" y="1275"/>
                </a:lnTo>
                <a:lnTo>
                  <a:pt x="114" y="1279"/>
                </a:lnTo>
                <a:lnTo>
                  <a:pt x="104" y="1283"/>
                </a:lnTo>
                <a:lnTo>
                  <a:pt x="95" y="1284"/>
                </a:lnTo>
                <a:lnTo>
                  <a:pt x="95" y="1284"/>
                </a:lnTo>
                <a:lnTo>
                  <a:pt x="73" y="1284"/>
                </a:lnTo>
                <a:lnTo>
                  <a:pt x="61" y="1284"/>
                </a:lnTo>
                <a:lnTo>
                  <a:pt x="49" y="1286"/>
                </a:lnTo>
                <a:lnTo>
                  <a:pt x="49" y="1286"/>
                </a:lnTo>
                <a:lnTo>
                  <a:pt x="28" y="1292"/>
                </a:lnTo>
                <a:lnTo>
                  <a:pt x="19" y="1295"/>
                </a:lnTo>
                <a:lnTo>
                  <a:pt x="19" y="1295"/>
                </a:lnTo>
                <a:lnTo>
                  <a:pt x="9" y="1296"/>
                </a:lnTo>
                <a:lnTo>
                  <a:pt x="3" y="1298"/>
                </a:lnTo>
                <a:lnTo>
                  <a:pt x="2" y="1300"/>
                </a:lnTo>
                <a:lnTo>
                  <a:pt x="0" y="1302"/>
                </a:lnTo>
                <a:lnTo>
                  <a:pt x="0" y="1302"/>
                </a:lnTo>
                <a:lnTo>
                  <a:pt x="2" y="1304"/>
                </a:lnTo>
                <a:lnTo>
                  <a:pt x="3" y="1307"/>
                </a:lnTo>
                <a:lnTo>
                  <a:pt x="11" y="1314"/>
                </a:lnTo>
                <a:lnTo>
                  <a:pt x="21" y="1321"/>
                </a:lnTo>
                <a:lnTo>
                  <a:pt x="31" y="1326"/>
                </a:lnTo>
                <a:lnTo>
                  <a:pt x="31" y="1326"/>
                </a:lnTo>
                <a:lnTo>
                  <a:pt x="55" y="1332"/>
                </a:lnTo>
                <a:lnTo>
                  <a:pt x="96" y="1343"/>
                </a:lnTo>
                <a:lnTo>
                  <a:pt x="137" y="1353"/>
                </a:lnTo>
                <a:lnTo>
                  <a:pt x="152" y="1355"/>
                </a:lnTo>
                <a:lnTo>
                  <a:pt x="161" y="1356"/>
                </a:lnTo>
                <a:lnTo>
                  <a:pt x="161" y="1356"/>
                </a:lnTo>
                <a:lnTo>
                  <a:pt x="171" y="1355"/>
                </a:lnTo>
                <a:lnTo>
                  <a:pt x="179" y="1352"/>
                </a:lnTo>
                <a:lnTo>
                  <a:pt x="184" y="1349"/>
                </a:lnTo>
                <a:lnTo>
                  <a:pt x="185" y="1347"/>
                </a:lnTo>
                <a:lnTo>
                  <a:pt x="185" y="1345"/>
                </a:lnTo>
                <a:lnTo>
                  <a:pt x="185" y="1345"/>
                </a:lnTo>
                <a:lnTo>
                  <a:pt x="184" y="1345"/>
                </a:lnTo>
                <a:lnTo>
                  <a:pt x="181" y="1347"/>
                </a:lnTo>
                <a:lnTo>
                  <a:pt x="178" y="1353"/>
                </a:lnTo>
                <a:lnTo>
                  <a:pt x="177" y="1354"/>
                </a:lnTo>
                <a:lnTo>
                  <a:pt x="177" y="1353"/>
                </a:lnTo>
                <a:lnTo>
                  <a:pt x="180" y="1338"/>
                </a:lnTo>
                <a:lnTo>
                  <a:pt x="180" y="1338"/>
                </a:lnTo>
                <a:lnTo>
                  <a:pt x="192" y="1308"/>
                </a:lnTo>
                <a:lnTo>
                  <a:pt x="210" y="1267"/>
                </a:lnTo>
                <a:lnTo>
                  <a:pt x="244" y="1195"/>
                </a:lnTo>
                <a:lnTo>
                  <a:pt x="244" y="1195"/>
                </a:lnTo>
                <a:lnTo>
                  <a:pt x="250" y="1179"/>
                </a:lnTo>
                <a:lnTo>
                  <a:pt x="256" y="1161"/>
                </a:lnTo>
                <a:lnTo>
                  <a:pt x="261" y="1139"/>
                </a:lnTo>
                <a:lnTo>
                  <a:pt x="266" y="1117"/>
                </a:lnTo>
                <a:lnTo>
                  <a:pt x="277" y="1053"/>
                </a:lnTo>
                <a:lnTo>
                  <a:pt x="277" y="1053"/>
                </a:lnTo>
                <a:lnTo>
                  <a:pt x="279" y="1041"/>
                </a:lnTo>
                <a:lnTo>
                  <a:pt x="279" y="1027"/>
                </a:lnTo>
                <a:lnTo>
                  <a:pt x="282" y="1012"/>
                </a:lnTo>
                <a:lnTo>
                  <a:pt x="283" y="1005"/>
                </a:lnTo>
                <a:lnTo>
                  <a:pt x="286" y="999"/>
                </a:lnTo>
                <a:lnTo>
                  <a:pt x="286" y="999"/>
                </a:lnTo>
                <a:lnTo>
                  <a:pt x="298" y="973"/>
                </a:lnTo>
                <a:lnTo>
                  <a:pt x="318" y="930"/>
                </a:lnTo>
                <a:lnTo>
                  <a:pt x="343" y="874"/>
                </a:lnTo>
                <a:lnTo>
                  <a:pt x="343" y="874"/>
                </a:lnTo>
                <a:lnTo>
                  <a:pt x="352" y="893"/>
                </a:lnTo>
                <a:lnTo>
                  <a:pt x="374" y="936"/>
                </a:lnTo>
                <a:lnTo>
                  <a:pt x="389" y="961"/>
                </a:lnTo>
                <a:lnTo>
                  <a:pt x="403" y="986"/>
                </a:lnTo>
                <a:lnTo>
                  <a:pt x="419" y="1006"/>
                </a:lnTo>
                <a:lnTo>
                  <a:pt x="426" y="1016"/>
                </a:lnTo>
                <a:lnTo>
                  <a:pt x="434" y="1023"/>
                </a:lnTo>
                <a:lnTo>
                  <a:pt x="434" y="1023"/>
                </a:lnTo>
                <a:lnTo>
                  <a:pt x="449" y="1039"/>
                </a:lnTo>
                <a:lnTo>
                  <a:pt x="469" y="1061"/>
                </a:lnTo>
                <a:lnTo>
                  <a:pt x="511" y="1111"/>
                </a:lnTo>
                <a:lnTo>
                  <a:pt x="549" y="1161"/>
                </a:lnTo>
                <a:lnTo>
                  <a:pt x="564" y="1180"/>
                </a:lnTo>
                <a:lnTo>
                  <a:pt x="573" y="1195"/>
                </a:lnTo>
                <a:lnTo>
                  <a:pt x="573" y="1195"/>
                </a:lnTo>
                <a:lnTo>
                  <a:pt x="580" y="1204"/>
                </a:lnTo>
                <a:lnTo>
                  <a:pt x="586" y="1212"/>
                </a:lnTo>
                <a:lnTo>
                  <a:pt x="594" y="1222"/>
                </a:lnTo>
                <a:lnTo>
                  <a:pt x="598" y="1227"/>
                </a:lnTo>
                <a:lnTo>
                  <a:pt x="600" y="1233"/>
                </a:lnTo>
                <a:lnTo>
                  <a:pt x="601" y="1238"/>
                </a:lnTo>
                <a:lnTo>
                  <a:pt x="602" y="1244"/>
                </a:lnTo>
                <a:lnTo>
                  <a:pt x="602" y="1244"/>
                </a:lnTo>
                <a:lnTo>
                  <a:pt x="600" y="1257"/>
                </a:lnTo>
                <a:lnTo>
                  <a:pt x="598" y="1267"/>
                </a:lnTo>
                <a:lnTo>
                  <a:pt x="593" y="1274"/>
                </a:lnTo>
                <a:lnTo>
                  <a:pt x="587" y="1279"/>
                </a:lnTo>
                <a:lnTo>
                  <a:pt x="587" y="1279"/>
                </a:lnTo>
                <a:lnTo>
                  <a:pt x="578" y="1285"/>
                </a:lnTo>
                <a:lnTo>
                  <a:pt x="567" y="1290"/>
                </a:lnTo>
                <a:lnTo>
                  <a:pt x="557" y="1295"/>
                </a:lnTo>
                <a:lnTo>
                  <a:pt x="552" y="1300"/>
                </a:lnTo>
                <a:lnTo>
                  <a:pt x="552" y="1300"/>
                </a:lnTo>
                <a:lnTo>
                  <a:pt x="548" y="1302"/>
                </a:lnTo>
                <a:lnTo>
                  <a:pt x="545" y="1304"/>
                </a:lnTo>
                <a:lnTo>
                  <a:pt x="540" y="1308"/>
                </a:lnTo>
                <a:lnTo>
                  <a:pt x="536" y="1313"/>
                </a:lnTo>
                <a:lnTo>
                  <a:pt x="536" y="1313"/>
                </a:lnTo>
                <a:lnTo>
                  <a:pt x="532" y="1317"/>
                </a:lnTo>
                <a:lnTo>
                  <a:pt x="530" y="1318"/>
                </a:lnTo>
                <a:lnTo>
                  <a:pt x="529" y="1320"/>
                </a:lnTo>
                <a:lnTo>
                  <a:pt x="530" y="1324"/>
                </a:lnTo>
                <a:lnTo>
                  <a:pt x="530" y="1324"/>
                </a:lnTo>
                <a:lnTo>
                  <a:pt x="530" y="1326"/>
                </a:lnTo>
                <a:lnTo>
                  <a:pt x="529" y="1327"/>
                </a:lnTo>
                <a:lnTo>
                  <a:pt x="528" y="1331"/>
                </a:lnTo>
                <a:lnTo>
                  <a:pt x="528" y="1332"/>
                </a:lnTo>
                <a:lnTo>
                  <a:pt x="530" y="1332"/>
                </a:lnTo>
                <a:lnTo>
                  <a:pt x="543" y="1335"/>
                </a:lnTo>
                <a:lnTo>
                  <a:pt x="543" y="1335"/>
                </a:lnTo>
                <a:lnTo>
                  <a:pt x="555" y="1335"/>
                </a:lnTo>
                <a:lnTo>
                  <a:pt x="571" y="1335"/>
                </a:lnTo>
                <a:lnTo>
                  <a:pt x="610" y="1331"/>
                </a:lnTo>
                <a:lnTo>
                  <a:pt x="659" y="1326"/>
                </a:lnTo>
                <a:lnTo>
                  <a:pt x="659" y="1326"/>
                </a:lnTo>
                <a:lnTo>
                  <a:pt x="687" y="1323"/>
                </a:lnTo>
                <a:lnTo>
                  <a:pt x="704" y="1319"/>
                </a:lnTo>
                <a:lnTo>
                  <a:pt x="709" y="1317"/>
                </a:lnTo>
                <a:lnTo>
                  <a:pt x="710" y="1315"/>
                </a:lnTo>
                <a:lnTo>
                  <a:pt x="710" y="1314"/>
                </a:lnTo>
                <a:lnTo>
                  <a:pt x="710" y="1314"/>
                </a:lnTo>
                <a:lnTo>
                  <a:pt x="706" y="1307"/>
                </a:lnTo>
                <a:lnTo>
                  <a:pt x="705" y="1306"/>
                </a:lnTo>
                <a:lnTo>
                  <a:pt x="701" y="1306"/>
                </a:lnTo>
                <a:lnTo>
                  <a:pt x="701" y="1306"/>
                </a:lnTo>
                <a:lnTo>
                  <a:pt x="689" y="1307"/>
                </a:lnTo>
                <a:lnTo>
                  <a:pt x="668" y="1308"/>
                </a:lnTo>
                <a:lnTo>
                  <a:pt x="647" y="1309"/>
                </a:lnTo>
                <a:lnTo>
                  <a:pt x="635" y="1310"/>
                </a:lnTo>
                <a:lnTo>
                  <a:pt x="635" y="1310"/>
                </a:lnTo>
                <a:lnTo>
                  <a:pt x="629" y="1310"/>
                </a:lnTo>
                <a:lnTo>
                  <a:pt x="622" y="1309"/>
                </a:lnTo>
                <a:lnTo>
                  <a:pt x="621" y="1308"/>
                </a:lnTo>
                <a:lnTo>
                  <a:pt x="619" y="1307"/>
                </a:lnTo>
                <a:lnTo>
                  <a:pt x="621" y="1306"/>
                </a:lnTo>
                <a:lnTo>
                  <a:pt x="624" y="1303"/>
                </a:lnTo>
                <a:lnTo>
                  <a:pt x="624" y="1303"/>
                </a:lnTo>
                <a:lnTo>
                  <a:pt x="641" y="1300"/>
                </a:lnTo>
                <a:lnTo>
                  <a:pt x="664" y="1292"/>
                </a:lnTo>
                <a:lnTo>
                  <a:pt x="675" y="1288"/>
                </a:lnTo>
                <a:lnTo>
                  <a:pt x="684" y="1283"/>
                </a:lnTo>
                <a:lnTo>
                  <a:pt x="688" y="1280"/>
                </a:lnTo>
                <a:lnTo>
                  <a:pt x="691" y="1278"/>
                </a:lnTo>
                <a:lnTo>
                  <a:pt x="692" y="1274"/>
                </a:lnTo>
                <a:lnTo>
                  <a:pt x="692" y="1271"/>
                </a:lnTo>
                <a:lnTo>
                  <a:pt x="692" y="1271"/>
                </a:lnTo>
                <a:lnTo>
                  <a:pt x="692" y="1265"/>
                </a:lnTo>
                <a:lnTo>
                  <a:pt x="689" y="1261"/>
                </a:lnTo>
                <a:lnTo>
                  <a:pt x="688" y="1259"/>
                </a:lnTo>
                <a:lnTo>
                  <a:pt x="686" y="1255"/>
                </a:lnTo>
                <a:lnTo>
                  <a:pt x="677" y="1248"/>
                </a:lnTo>
                <a:lnTo>
                  <a:pt x="672" y="1240"/>
                </a:lnTo>
                <a:lnTo>
                  <a:pt x="665" y="1231"/>
                </a:lnTo>
                <a:lnTo>
                  <a:pt x="665" y="1231"/>
                </a:lnTo>
                <a:lnTo>
                  <a:pt x="642" y="1195"/>
                </a:lnTo>
                <a:lnTo>
                  <a:pt x="630" y="1175"/>
                </a:lnTo>
                <a:lnTo>
                  <a:pt x="617" y="1152"/>
                </a:lnTo>
                <a:lnTo>
                  <a:pt x="617" y="1152"/>
                </a:lnTo>
                <a:lnTo>
                  <a:pt x="606" y="1128"/>
                </a:lnTo>
                <a:lnTo>
                  <a:pt x="596" y="1108"/>
                </a:lnTo>
                <a:lnTo>
                  <a:pt x="586" y="1086"/>
                </a:lnTo>
                <a:lnTo>
                  <a:pt x="578" y="1073"/>
                </a:lnTo>
                <a:lnTo>
                  <a:pt x="569" y="1058"/>
                </a:lnTo>
                <a:lnTo>
                  <a:pt x="569" y="1058"/>
                </a:lnTo>
                <a:lnTo>
                  <a:pt x="547" y="1026"/>
                </a:lnTo>
                <a:lnTo>
                  <a:pt x="526" y="997"/>
                </a:lnTo>
                <a:lnTo>
                  <a:pt x="506" y="969"/>
                </a:lnTo>
                <a:lnTo>
                  <a:pt x="479" y="824"/>
                </a:lnTo>
                <a:lnTo>
                  <a:pt x="479" y="824"/>
                </a:lnTo>
                <a:lnTo>
                  <a:pt x="482" y="822"/>
                </a:lnTo>
                <a:lnTo>
                  <a:pt x="485" y="817"/>
                </a:lnTo>
                <a:lnTo>
                  <a:pt x="485" y="817"/>
                </a:lnTo>
                <a:lnTo>
                  <a:pt x="487" y="813"/>
                </a:lnTo>
                <a:lnTo>
                  <a:pt x="487" y="805"/>
                </a:lnTo>
                <a:lnTo>
                  <a:pt x="487" y="795"/>
                </a:lnTo>
                <a:lnTo>
                  <a:pt x="485" y="782"/>
                </a:lnTo>
                <a:lnTo>
                  <a:pt x="485" y="782"/>
                </a:lnTo>
                <a:lnTo>
                  <a:pt x="482" y="757"/>
                </a:lnTo>
                <a:lnTo>
                  <a:pt x="481" y="749"/>
                </a:lnTo>
                <a:lnTo>
                  <a:pt x="482" y="747"/>
                </a:lnTo>
                <a:lnTo>
                  <a:pt x="482" y="747"/>
                </a:lnTo>
                <a:lnTo>
                  <a:pt x="484" y="751"/>
                </a:lnTo>
                <a:lnTo>
                  <a:pt x="489" y="754"/>
                </a:lnTo>
                <a:lnTo>
                  <a:pt x="496" y="758"/>
                </a:lnTo>
                <a:lnTo>
                  <a:pt x="496" y="758"/>
                </a:lnTo>
                <a:lnTo>
                  <a:pt x="497" y="746"/>
                </a:lnTo>
                <a:lnTo>
                  <a:pt x="499" y="739"/>
                </a:lnTo>
                <a:lnTo>
                  <a:pt x="500" y="737"/>
                </a:lnTo>
                <a:lnTo>
                  <a:pt x="501" y="739"/>
                </a:lnTo>
                <a:lnTo>
                  <a:pt x="501" y="739"/>
                </a:lnTo>
                <a:lnTo>
                  <a:pt x="510" y="748"/>
                </a:lnTo>
                <a:lnTo>
                  <a:pt x="512" y="751"/>
                </a:lnTo>
                <a:lnTo>
                  <a:pt x="512" y="751"/>
                </a:lnTo>
                <a:lnTo>
                  <a:pt x="512" y="749"/>
                </a:lnTo>
                <a:lnTo>
                  <a:pt x="512" y="749"/>
                </a:lnTo>
                <a:lnTo>
                  <a:pt x="491" y="701"/>
                </a:lnTo>
                <a:lnTo>
                  <a:pt x="478" y="666"/>
                </a:lnTo>
                <a:lnTo>
                  <a:pt x="473" y="650"/>
                </a:lnTo>
                <a:lnTo>
                  <a:pt x="471" y="640"/>
                </a:lnTo>
                <a:lnTo>
                  <a:pt x="471" y="640"/>
                </a:lnTo>
                <a:lnTo>
                  <a:pt x="470" y="629"/>
                </a:lnTo>
                <a:lnTo>
                  <a:pt x="470" y="614"/>
                </a:lnTo>
                <a:lnTo>
                  <a:pt x="470" y="580"/>
                </a:lnTo>
                <a:lnTo>
                  <a:pt x="472" y="539"/>
                </a:lnTo>
                <a:lnTo>
                  <a:pt x="472" y="539"/>
                </a:lnTo>
                <a:lnTo>
                  <a:pt x="511" y="591"/>
                </a:lnTo>
                <a:lnTo>
                  <a:pt x="537" y="629"/>
                </a:lnTo>
                <a:lnTo>
                  <a:pt x="552" y="650"/>
                </a:lnTo>
                <a:lnTo>
                  <a:pt x="552" y="650"/>
                </a:lnTo>
                <a:lnTo>
                  <a:pt x="559" y="662"/>
                </a:lnTo>
                <a:lnTo>
                  <a:pt x="572" y="679"/>
                </a:lnTo>
                <a:lnTo>
                  <a:pt x="586" y="695"/>
                </a:lnTo>
                <a:lnTo>
                  <a:pt x="595" y="706"/>
                </a:lnTo>
                <a:lnTo>
                  <a:pt x="595" y="706"/>
                </a:lnTo>
                <a:lnTo>
                  <a:pt x="606" y="713"/>
                </a:lnTo>
                <a:lnTo>
                  <a:pt x="611" y="717"/>
                </a:lnTo>
                <a:lnTo>
                  <a:pt x="611" y="717"/>
                </a:lnTo>
                <a:lnTo>
                  <a:pt x="630" y="734"/>
                </a:lnTo>
                <a:lnTo>
                  <a:pt x="645" y="745"/>
                </a:lnTo>
                <a:lnTo>
                  <a:pt x="649" y="747"/>
                </a:lnTo>
                <a:lnTo>
                  <a:pt x="651" y="748"/>
                </a:lnTo>
                <a:lnTo>
                  <a:pt x="653" y="747"/>
                </a:lnTo>
                <a:lnTo>
                  <a:pt x="653" y="747"/>
                </a:lnTo>
                <a:lnTo>
                  <a:pt x="653" y="746"/>
                </a:lnTo>
                <a:lnTo>
                  <a:pt x="653" y="745"/>
                </a:lnTo>
                <a:lnTo>
                  <a:pt x="651" y="740"/>
                </a:lnTo>
                <a:lnTo>
                  <a:pt x="640" y="729"/>
                </a:lnTo>
                <a:lnTo>
                  <a:pt x="629" y="718"/>
                </a:lnTo>
                <a:lnTo>
                  <a:pt x="624" y="712"/>
                </a:lnTo>
                <a:lnTo>
                  <a:pt x="624" y="712"/>
                </a:lnTo>
                <a:lnTo>
                  <a:pt x="625" y="712"/>
                </a:lnTo>
                <a:lnTo>
                  <a:pt x="630" y="716"/>
                </a:lnTo>
                <a:lnTo>
                  <a:pt x="645" y="725"/>
                </a:lnTo>
                <a:lnTo>
                  <a:pt x="658" y="734"/>
                </a:lnTo>
                <a:lnTo>
                  <a:pt x="663" y="735"/>
                </a:lnTo>
                <a:lnTo>
                  <a:pt x="665" y="735"/>
                </a:lnTo>
                <a:lnTo>
                  <a:pt x="665" y="734"/>
                </a:lnTo>
                <a:lnTo>
                  <a:pt x="665" y="734"/>
                </a:lnTo>
                <a:lnTo>
                  <a:pt x="665" y="732"/>
                </a:lnTo>
                <a:lnTo>
                  <a:pt x="665" y="730"/>
                </a:lnTo>
                <a:lnTo>
                  <a:pt x="662" y="724"/>
                </a:lnTo>
                <a:lnTo>
                  <a:pt x="649" y="710"/>
                </a:lnTo>
                <a:lnTo>
                  <a:pt x="637" y="697"/>
                </a:lnTo>
                <a:lnTo>
                  <a:pt x="633" y="693"/>
                </a:lnTo>
                <a:lnTo>
                  <a:pt x="633" y="693"/>
                </a:lnTo>
                <a:lnTo>
                  <a:pt x="654" y="702"/>
                </a:lnTo>
                <a:lnTo>
                  <a:pt x="668" y="708"/>
                </a:lnTo>
                <a:lnTo>
                  <a:pt x="672" y="710"/>
                </a:lnTo>
                <a:lnTo>
                  <a:pt x="675" y="710"/>
                </a:lnTo>
                <a:lnTo>
                  <a:pt x="675" y="710"/>
                </a:lnTo>
                <a:lnTo>
                  <a:pt x="674" y="707"/>
                </a:lnTo>
                <a:lnTo>
                  <a:pt x="670" y="702"/>
                </a:lnTo>
                <a:lnTo>
                  <a:pt x="657" y="689"/>
                </a:lnTo>
                <a:lnTo>
                  <a:pt x="646" y="677"/>
                </a:lnTo>
                <a:lnTo>
                  <a:pt x="642" y="673"/>
                </a:lnTo>
                <a:lnTo>
                  <a:pt x="641" y="672"/>
                </a:lnTo>
                <a:lnTo>
                  <a:pt x="641" y="672"/>
                </a:lnTo>
                <a:lnTo>
                  <a:pt x="648" y="676"/>
                </a:lnTo>
                <a:lnTo>
                  <a:pt x="658" y="683"/>
                </a:lnTo>
                <a:lnTo>
                  <a:pt x="668" y="688"/>
                </a:lnTo>
                <a:lnTo>
                  <a:pt x="671" y="689"/>
                </a:lnTo>
                <a:lnTo>
                  <a:pt x="672" y="689"/>
                </a:lnTo>
                <a:lnTo>
                  <a:pt x="672" y="688"/>
                </a:lnTo>
                <a:lnTo>
                  <a:pt x="672" y="688"/>
                </a:lnTo>
                <a:lnTo>
                  <a:pt x="674" y="683"/>
                </a:lnTo>
                <a:lnTo>
                  <a:pt x="672" y="678"/>
                </a:lnTo>
                <a:lnTo>
                  <a:pt x="672" y="675"/>
                </a:lnTo>
                <a:lnTo>
                  <a:pt x="670" y="672"/>
                </a:lnTo>
                <a:lnTo>
                  <a:pt x="668" y="669"/>
                </a:lnTo>
                <a:lnTo>
                  <a:pt x="664" y="666"/>
                </a:lnTo>
                <a:lnTo>
                  <a:pt x="664" y="666"/>
                </a:lnTo>
                <a:lnTo>
                  <a:pt x="635" y="649"/>
                </a:lnTo>
                <a:lnTo>
                  <a:pt x="608" y="634"/>
                </a:lnTo>
                <a:lnTo>
                  <a:pt x="608" y="634"/>
                </a:lnTo>
                <a:lnTo>
                  <a:pt x="601" y="629"/>
                </a:lnTo>
                <a:lnTo>
                  <a:pt x="594" y="623"/>
                </a:lnTo>
                <a:lnTo>
                  <a:pt x="576" y="605"/>
                </a:lnTo>
                <a:lnTo>
                  <a:pt x="576" y="605"/>
                </a:lnTo>
                <a:lnTo>
                  <a:pt x="569" y="595"/>
                </a:lnTo>
                <a:lnTo>
                  <a:pt x="558" y="582"/>
                </a:lnTo>
                <a:lnTo>
                  <a:pt x="534" y="545"/>
                </a:lnTo>
                <a:lnTo>
                  <a:pt x="504" y="500"/>
                </a:lnTo>
                <a:lnTo>
                  <a:pt x="506" y="491"/>
                </a:lnTo>
                <a:lnTo>
                  <a:pt x="453" y="349"/>
                </a:lnTo>
                <a:lnTo>
                  <a:pt x="453" y="349"/>
                </a:lnTo>
                <a:lnTo>
                  <a:pt x="459" y="333"/>
                </a:lnTo>
                <a:lnTo>
                  <a:pt x="463" y="320"/>
                </a:lnTo>
                <a:lnTo>
                  <a:pt x="466" y="307"/>
                </a:lnTo>
                <a:lnTo>
                  <a:pt x="466" y="307"/>
                </a:lnTo>
                <a:lnTo>
                  <a:pt x="466" y="300"/>
                </a:lnTo>
                <a:lnTo>
                  <a:pt x="465" y="292"/>
                </a:lnTo>
                <a:lnTo>
                  <a:pt x="460" y="275"/>
                </a:lnTo>
                <a:lnTo>
                  <a:pt x="453" y="258"/>
                </a:lnTo>
                <a:lnTo>
                  <a:pt x="448" y="245"/>
                </a:lnTo>
                <a:lnTo>
                  <a:pt x="448" y="245"/>
                </a:lnTo>
                <a:lnTo>
                  <a:pt x="447" y="237"/>
                </a:lnTo>
                <a:lnTo>
                  <a:pt x="446" y="223"/>
                </a:lnTo>
                <a:lnTo>
                  <a:pt x="443" y="186"/>
                </a:lnTo>
                <a:lnTo>
                  <a:pt x="442" y="116"/>
                </a:lnTo>
                <a:lnTo>
                  <a:pt x="442" y="116"/>
                </a:lnTo>
                <a:lnTo>
                  <a:pt x="441" y="110"/>
                </a:lnTo>
                <a:lnTo>
                  <a:pt x="440" y="104"/>
                </a:lnTo>
                <a:lnTo>
                  <a:pt x="435" y="88"/>
                </a:lnTo>
                <a:lnTo>
                  <a:pt x="426" y="72"/>
                </a:lnTo>
                <a:lnTo>
                  <a:pt x="417" y="57"/>
                </a:lnTo>
                <a:lnTo>
                  <a:pt x="407" y="41"/>
                </a:lnTo>
                <a:lnTo>
                  <a:pt x="396" y="27"/>
                </a:lnTo>
                <a:lnTo>
                  <a:pt x="388" y="16"/>
                </a:lnTo>
                <a:lnTo>
                  <a:pt x="380" y="8"/>
                </a:lnTo>
                <a:lnTo>
                  <a:pt x="380" y="8"/>
                </a:lnTo>
                <a:lnTo>
                  <a:pt x="373" y="4"/>
                </a:lnTo>
                <a:lnTo>
                  <a:pt x="364" y="1"/>
                </a:lnTo>
                <a:lnTo>
                  <a:pt x="354" y="0"/>
                </a:lnTo>
                <a:lnTo>
                  <a:pt x="343" y="0"/>
                </a:lnTo>
                <a:lnTo>
                  <a:pt x="326" y="1"/>
                </a:lnTo>
                <a:lnTo>
                  <a:pt x="319" y="2"/>
                </a:lnTo>
                <a:lnTo>
                  <a:pt x="319" y="2"/>
                </a:lnTo>
                <a:lnTo>
                  <a:pt x="294" y="4"/>
                </a:lnTo>
                <a:lnTo>
                  <a:pt x="276" y="6"/>
                </a:lnTo>
                <a:lnTo>
                  <a:pt x="268" y="7"/>
                </a:lnTo>
                <a:lnTo>
                  <a:pt x="263" y="8"/>
                </a:lnTo>
                <a:lnTo>
                  <a:pt x="263" y="8"/>
                </a:lnTo>
                <a:lnTo>
                  <a:pt x="257" y="11"/>
                </a:lnTo>
                <a:lnTo>
                  <a:pt x="250" y="12"/>
                </a:lnTo>
                <a:lnTo>
                  <a:pt x="245" y="14"/>
                </a:lnTo>
                <a:lnTo>
                  <a:pt x="243" y="17"/>
                </a:lnTo>
                <a:lnTo>
                  <a:pt x="242" y="19"/>
                </a:lnTo>
                <a:lnTo>
                  <a:pt x="242" y="19"/>
                </a:lnTo>
                <a:lnTo>
                  <a:pt x="242" y="27"/>
                </a:lnTo>
                <a:lnTo>
                  <a:pt x="244" y="34"/>
                </a:lnTo>
                <a:lnTo>
                  <a:pt x="249" y="52"/>
                </a:lnTo>
                <a:lnTo>
                  <a:pt x="249" y="52"/>
                </a:lnTo>
                <a:lnTo>
                  <a:pt x="249" y="63"/>
                </a:lnTo>
                <a:lnTo>
                  <a:pt x="249" y="72"/>
                </a:lnTo>
                <a:lnTo>
                  <a:pt x="247" y="87"/>
                </a:lnTo>
                <a:lnTo>
                  <a:pt x="247" y="87"/>
                </a:lnTo>
                <a:lnTo>
                  <a:pt x="245" y="106"/>
                </a:lnTo>
                <a:lnTo>
                  <a:pt x="244" y="116"/>
                </a:lnTo>
                <a:lnTo>
                  <a:pt x="242" y="122"/>
                </a:lnTo>
                <a:lnTo>
                  <a:pt x="242" y="122"/>
                </a:lnTo>
                <a:lnTo>
                  <a:pt x="234" y="135"/>
                </a:lnTo>
                <a:lnTo>
                  <a:pt x="232" y="142"/>
                </a:lnTo>
                <a:lnTo>
                  <a:pt x="232" y="146"/>
                </a:lnTo>
                <a:lnTo>
                  <a:pt x="233" y="148"/>
                </a:lnTo>
                <a:lnTo>
                  <a:pt x="233" y="148"/>
                </a:lnTo>
                <a:lnTo>
                  <a:pt x="242" y="156"/>
                </a:lnTo>
                <a:lnTo>
                  <a:pt x="244" y="159"/>
                </a:lnTo>
                <a:lnTo>
                  <a:pt x="247" y="164"/>
                </a:lnTo>
                <a:lnTo>
                  <a:pt x="247" y="164"/>
                </a:lnTo>
                <a:lnTo>
                  <a:pt x="247" y="170"/>
                </a:lnTo>
                <a:lnTo>
                  <a:pt x="245" y="177"/>
                </a:lnTo>
                <a:lnTo>
                  <a:pt x="245" y="182"/>
                </a:lnTo>
                <a:lnTo>
                  <a:pt x="247" y="186"/>
                </a:lnTo>
                <a:lnTo>
                  <a:pt x="248" y="191"/>
                </a:lnTo>
                <a:lnTo>
                  <a:pt x="250" y="194"/>
                </a:lnTo>
                <a:lnTo>
                  <a:pt x="250" y="194"/>
                </a:lnTo>
                <a:lnTo>
                  <a:pt x="255" y="198"/>
                </a:lnTo>
                <a:lnTo>
                  <a:pt x="259" y="200"/>
                </a:lnTo>
                <a:lnTo>
                  <a:pt x="268" y="203"/>
                </a:lnTo>
                <a:lnTo>
                  <a:pt x="274" y="204"/>
                </a:lnTo>
                <a:lnTo>
                  <a:pt x="277" y="204"/>
                </a:lnTo>
                <a:lnTo>
                  <a:pt x="277" y="204"/>
                </a:lnTo>
                <a:lnTo>
                  <a:pt x="278" y="206"/>
                </a:lnTo>
                <a:lnTo>
                  <a:pt x="282" y="215"/>
                </a:lnTo>
                <a:lnTo>
                  <a:pt x="283" y="221"/>
                </a:lnTo>
                <a:lnTo>
                  <a:pt x="283" y="228"/>
                </a:lnTo>
                <a:lnTo>
                  <a:pt x="283" y="237"/>
                </a:lnTo>
                <a:lnTo>
                  <a:pt x="282" y="245"/>
                </a:lnTo>
                <a:lnTo>
                  <a:pt x="282" y="245"/>
                </a:lnTo>
                <a:lnTo>
                  <a:pt x="280" y="253"/>
                </a:lnTo>
                <a:lnTo>
                  <a:pt x="280" y="262"/>
                </a:lnTo>
                <a:lnTo>
                  <a:pt x="280" y="268"/>
                </a:lnTo>
                <a:lnTo>
                  <a:pt x="282" y="275"/>
                </a:lnTo>
                <a:lnTo>
                  <a:pt x="285" y="285"/>
                </a:lnTo>
                <a:lnTo>
                  <a:pt x="290" y="292"/>
                </a:lnTo>
                <a:lnTo>
                  <a:pt x="296" y="298"/>
                </a:lnTo>
                <a:lnTo>
                  <a:pt x="301" y="303"/>
                </a:lnTo>
                <a:lnTo>
                  <a:pt x="304" y="307"/>
                </a:lnTo>
                <a:lnTo>
                  <a:pt x="306" y="309"/>
                </a:lnTo>
                <a:lnTo>
                  <a:pt x="306" y="3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pptx872_歩いている女性のシルエット9</dc:title>
  <dc:subject>pptx872_歩いている女性のシルエット9</dc:subject>
  <dc:creator>digipot.net</dc:creator>
  <cp:revision>1</cp:revision>
  <dcterms:created xsi:type="dcterms:W3CDTF">2018-05-20T00:31:01Z</dcterms:created>
  <dcterms:modified xsi:type="dcterms:W3CDTF">2018-10-30T01:51:57Z</dcterms:modified>
  <cp:version>1</cp:version>
</cp:coreProperties>
</file>