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1176" y="9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3C1C3C08-9DA6-4CC8-9D48-DCD6A8EC242B}"/>
              </a:ext>
            </a:extLst>
          </p:cNvPr>
          <p:cNvSpPr>
            <a:spLocks noEditPoints="1"/>
          </p:cNvSpPr>
          <p:nvPr/>
        </p:nvSpPr>
        <p:spPr bwMode="auto">
          <a:xfrm>
            <a:off x="2260878" y="1209104"/>
            <a:ext cx="1627456" cy="968948"/>
          </a:xfrm>
          <a:custGeom>
            <a:avLst/>
            <a:gdLst>
              <a:gd name="T0" fmla="*/ 732 w 2249"/>
              <a:gd name="T1" fmla="*/ 253 h 1339"/>
              <a:gd name="T2" fmla="*/ 545 w 2249"/>
              <a:gd name="T3" fmla="*/ 452 h 1339"/>
              <a:gd name="T4" fmla="*/ 377 w 2249"/>
              <a:gd name="T5" fmla="*/ 756 h 1339"/>
              <a:gd name="T6" fmla="*/ 133 w 2249"/>
              <a:gd name="T7" fmla="*/ 1124 h 1339"/>
              <a:gd name="T8" fmla="*/ 3 w 2249"/>
              <a:gd name="T9" fmla="*/ 1187 h 1339"/>
              <a:gd name="T10" fmla="*/ 129 w 2249"/>
              <a:gd name="T11" fmla="*/ 1262 h 1339"/>
              <a:gd name="T12" fmla="*/ 230 w 2249"/>
              <a:gd name="T13" fmla="*/ 1144 h 1339"/>
              <a:gd name="T14" fmla="*/ 448 w 2249"/>
              <a:gd name="T15" fmla="*/ 903 h 1339"/>
              <a:gd name="T16" fmla="*/ 650 w 2249"/>
              <a:gd name="T17" fmla="*/ 735 h 1339"/>
              <a:gd name="T18" fmla="*/ 1010 w 2249"/>
              <a:gd name="T19" fmla="*/ 941 h 1339"/>
              <a:gd name="T20" fmla="*/ 951 w 2249"/>
              <a:gd name="T21" fmla="*/ 1318 h 1339"/>
              <a:gd name="T22" fmla="*/ 1169 w 2249"/>
              <a:gd name="T23" fmla="*/ 1322 h 1339"/>
              <a:gd name="T24" fmla="*/ 1119 w 2249"/>
              <a:gd name="T25" fmla="*/ 1251 h 1339"/>
              <a:gd name="T26" fmla="*/ 1096 w 2249"/>
              <a:gd name="T27" fmla="*/ 1161 h 1339"/>
              <a:gd name="T28" fmla="*/ 1151 w 2249"/>
              <a:gd name="T29" fmla="*/ 793 h 1339"/>
              <a:gd name="T30" fmla="*/ 877 w 2249"/>
              <a:gd name="T31" fmla="*/ 581 h 1339"/>
              <a:gd name="T32" fmla="*/ 996 w 2249"/>
              <a:gd name="T33" fmla="*/ 538 h 1339"/>
              <a:gd name="T34" fmla="*/ 1263 w 2249"/>
              <a:gd name="T35" fmla="*/ 670 h 1339"/>
              <a:gd name="T36" fmla="*/ 1435 w 2249"/>
              <a:gd name="T37" fmla="*/ 675 h 1339"/>
              <a:gd name="T38" fmla="*/ 1451 w 2249"/>
              <a:gd name="T39" fmla="*/ 610 h 1339"/>
              <a:gd name="T40" fmla="*/ 1396 w 2249"/>
              <a:gd name="T41" fmla="*/ 608 h 1339"/>
              <a:gd name="T42" fmla="*/ 1368 w 2249"/>
              <a:gd name="T43" fmla="*/ 601 h 1339"/>
              <a:gd name="T44" fmla="*/ 1245 w 2249"/>
              <a:gd name="T45" fmla="*/ 605 h 1339"/>
              <a:gd name="T46" fmla="*/ 1166 w 2249"/>
              <a:gd name="T47" fmla="*/ 403 h 1339"/>
              <a:gd name="T48" fmla="*/ 1161 w 2249"/>
              <a:gd name="T49" fmla="*/ 305 h 1339"/>
              <a:gd name="T50" fmla="*/ 1221 w 2249"/>
              <a:gd name="T51" fmla="*/ 260 h 1339"/>
              <a:gd name="T52" fmla="*/ 1237 w 2249"/>
              <a:gd name="T53" fmla="*/ 179 h 1339"/>
              <a:gd name="T54" fmla="*/ 1201 w 2249"/>
              <a:gd name="T55" fmla="*/ 58 h 1339"/>
              <a:gd name="T56" fmla="*/ 1105 w 2249"/>
              <a:gd name="T57" fmla="*/ 28 h 1339"/>
              <a:gd name="T58" fmla="*/ 990 w 2249"/>
              <a:gd name="T59" fmla="*/ 84 h 1339"/>
              <a:gd name="T60" fmla="*/ 1465 w 2249"/>
              <a:gd name="T61" fmla="*/ 295 h 1339"/>
              <a:gd name="T62" fmla="*/ 1420 w 2249"/>
              <a:gd name="T63" fmla="*/ 347 h 1339"/>
              <a:gd name="T64" fmla="*/ 1430 w 2249"/>
              <a:gd name="T65" fmla="*/ 428 h 1339"/>
              <a:gd name="T66" fmla="*/ 1338 w 2249"/>
              <a:gd name="T67" fmla="*/ 347 h 1339"/>
              <a:gd name="T68" fmla="*/ 1267 w 2249"/>
              <a:gd name="T69" fmla="*/ 371 h 1339"/>
              <a:gd name="T70" fmla="*/ 1221 w 2249"/>
              <a:gd name="T71" fmla="*/ 426 h 1339"/>
              <a:gd name="T72" fmla="*/ 1331 w 2249"/>
              <a:gd name="T73" fmla="*/ 447 h 1339"/>
              <a:gd name="T74" fmla="*/ 1520 w 2249"/>
              <a:gd name="T75" fmla="*/ 543 h 1339"/>
              <a:gd name="T76" fmla="*/ 1668 w 2249"/>
              <a:gd name="T77" fmla="*/ 664 h 1339"/>
              <a:gd name="T78" fmla="*/ 1610 w 2249"/>
              <a:gd name="T79" fmla="*/ 919 h 1339"/>
              <a:gd name="T80" fmla="*/ 1557 w 2249"/>
              <a:gd name="T81" fmla="*/ 1007 h 1339"/>
              <a:gd name="T82" fmla="*/ 1737 w 2249"/>
              <a:gd name="T83" fmla="*/ 995 h 1339"/>
              <a:gd name="T84" fmla="*/ 1763 w 2249"/>
              <a:gd name="T85" fmla="*/ 835 h 1339"/>
              <a:gd name="T86" fmla="*/ 1981 w 2249"/>
              <a:gd name="T87" fmla="*/ 473 h 1339"/>
              <a:gd name="T88" fmla="*/ 1926 w 2249"/>
              <a:gd name="T89" fmla="*/ 850 h 1339"/>
              <a:gd name="T90" fmla="*/ 1910 w 2249"/>
              <a:gd name="T91" fmla="*/ 1106 h 1339"/>
              <a:gd name="T92" fmla="*/ 1871 w 2249"/>
              <a:gd name="T93" fmla="*/ 1211 h 1339"/>
              <a:gd name="T94" fmla="*/ 2042 w 2249"/>
              <a:gd name="T95" fmla="*/ 1117 h 1339"/>
              <a:gd name="T96" fmla="*/ 2039 w 2249"/>
              <a:gd name="T97" fmla="*/ 919 h 1339"/>
              <a:gd name="T98" fmla="*/ 2191 w 2249"/>
              <a:gd name="T99" fmla="*/ 474 h 1339"/>
              <a:gd name="T100" fmla="*/ 2243 w 2249"/>
              <a:gd name="T101" fmla="*/ 266 h 1339"/>
              <a:gd name="T102" fmla="*/ 1990 w 2249"/>
              <a:gd name="T103" fmla="*/ 122 h 1339"/>
              <a:gd name="T104" fmla="*/ 1726 w 2249"/>
              <a:gd name="T105" fmla="*/ 105 h 1339"/>
              <a:gd name="T106" fmla="*/ 1594 w 2249"/>
              <a:gd name="T107" fmla="*/ 4 h 1339"/>
              <a:gd name="T108" fmla="*/ 1437 w 2249"/>
              <a:gd name="T109" fmla="*/ 53 h 1339"/>
              <a:gd name="T110" fmla="*/ 1432 w 2249"/>
              <a:gd name="T111" fmla="*/ 168 h 1339"/>
              <a:gd name="T112" fmla="*/ 1511 w 2249"/>
              <a:gd name="T113" fmla="*/ 286 h 1339"/>
              <a:gd name="T114" fmla="*/ 1504 w 2249"/>
              <a:gd name="T115" fmla="*/ 333 h 1339"/>
              <a:gd name="T116" fmla="*/ 1641 w 2249"/>
              <a:gd name="T117" fmla="*/ 327 h 1339"/>
              <a:gd name="T118" fmla="*/ 1699 w 2249"/>
              <a:gd name="T119" fmla="*/ 442 h 1339"/>
              <a:gd name="T120" fmla="*/ 1575 w 2249"/>
              <a:gd name="T121" fmla="*/ 413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49" h="1339">
                <a:moveTo>
                  <a:pt x="957" y="204"/>
                </a:moveTo>
                <a:lnTo>
                  <a:pt x="957" y="204"/>
                </a:lnTo>
                <a:lnTo>
                  <a:pt x="950" y="204"/>
                </a:lnTo>
                <a:lnTo>
                  <a:pt x="936" y="202"/>
                </a:lnTo>
                <a:lnTo>
                  <a:pt x="895" y="200"/>
                </a:lnTo>
                <a:lnTo>
                  <a:pt x="872" y="199"/>
                </a:lnTo>
                <a:lnTo>
                  <a:pt x="848" y="200"/>
                </a:lnTo>
                <a:lnTo>
                  <a:pt x="836" y="201"/>
                </a:lnTo>
                <a:lnTo>
                  <a:pt x="825" y="202"/>
                </a:lnTo>
                <a:lnTo>
                  <a:pt x="815" y="206"/>
                </a:lnTo>
                <a:lnTo>
                  <a:pt x="806" y="210"/>
                </a:lnTo>
                <a:lnTo>
                  <a:pt x="806" y="210"/>
                </a:lnTo>
                <a:lnTo>
                  <a:pt x="776" y="225"/>
                </a:lnTo>
                <a:lnTo>
                  <a:pt x="753" y="237"/>
                </a:lnTo>
                <a:lnTo>
                  <a:pt x="745" y="243"/>
                </a:lnTo>
                <a:lnTo>
                  <a:pt x="739" y="248"/>
                </a:lnTo>
                <a:lnTo>
                  <a:pt x="732" y="253"/>
                </a:lnTo>
                <a:lnTo>
                  <a:pt x="729" y="259"/>
                </a:lnTo>
                <a:lnTo>
                  <a:pt x="729" y="259"/>
                </a:lnTo>
                <a:lnTo>
                  <a:pt x="724" y="265"/>
                </a:lnTo>
                <a:lnTo>
                  <a:pt x="715" y="276"/>
                </a:lnTo>
                <a:lnTo>
                  <a:pt x="690" y="304"/>
                </a:lnTo>
                <a:lnTo>
                  <a:pt x="666" y="331"/>
                </a:lnTo>
                <a:lnTo>
                  <a:pt x="656" y="343"/>
                </a:lnTo>
                <a:lnTo>
                  <a:pt x="650" y="352"/>
                </a:lnTo>
                <a:lnTo>
                  <a:pt x="650" y="352"/>
                </a:lnTo>
                <a:lnTo>
                  <a:pt x="642" y="360"/>
                </a:lnTo>
                <a:lnTo>
                  <a:pt x="631" y="373"/>
                </a:lnTo>
                <a:lnTo>
                  <a:pt x="602" y="399"/>
                </a:lnTo>
                <a:lnTo>
                  <a:pt x="572" y="426"/>
                </a:lnTo>
                <a:lnTo>
                  <a:pt x="561" y="436"/>
                </a:lnTo>
                <a:lnTo>
                  <a:pt x="553" y="442"/>
                </a:lnTo>
                <a:lnTo>
                  <a:pt x="553" y="442"/>
                </a:lnTo>
                <a:lnTo>
                  <a:pt x="545" y="452"/>
                </a:lnTo>
                <a:lnTo>
                  <a:pt x="534" y="464"/>
                </a:lnTo>
                <a:lnTo>
                  <a:pt x="520" y="480"/>
                </a:lnTo>
                <a:lnTo>
                  <a:pt x="504" y="506"/>
                </a:lnTo>
                <a:lnTo>
                  <a:pt x="504" y="506"/>
                </a:lnTo>
                <a:lnTo>
                  <a:pt x="494" y="522"/>
                </a:lnTo>
                <a:lnTo>
                  <a:pt x="486" y="540"/>
                </a:lnTo>
                <a:lnTo>
                  <a:pt x="469" y="577"/>
                </a:lnTo>
                <a:lnTo>
                  <a:pt x="448" y="626"/>
                </a:lnTo>
                <a:lnTo>
                  <a:pt x="448" y="626"/>
                </a:lnTo>
                <a:lnTo>
                  <a:pt x="436" y="654"/>
                </a:lnTo>
                <a:lnTo>
                  <a:pt x="426" y="671"/>
                </a:lnTo>
                <a:lnTo>
                  <a:pt x="421" y="680"/>
                </a:lnTo>
                <a:lnTo>
                  <a:pt x="416" y="686"/>
                </a:lnTo>
                <a:lnTo>
                  <a:pt x="416" y="686"/>
                </a:lnTo>
                <a:lnTo>
                  <a:pt x="409" y="696"/>
                </a:lnTo>
                <a:lnTo>
                  <a:pt x="400" y="713"/>
                </a:lnTo>
                <a:lnTo>
                  <a:pt x="377" y="756"/>
                </a:lnTo>
                <a:lnTo>
                  <a:pt x="353" y="801"/>
                </a:lnTo>
                <a:lnTo>
                  <a:pt x="344" y="818"/>
                </a:lnTo>
                <a:lnTo>
                  <a:pt x="336" y="829"/>
                </a:lnTo>
                <a:lnTo>
                  <a:pt x="336" y="829"/>
                </a:lnTo>
                <a:lnTo>
                  <a:pt x="324" y="844"/>
                </a:lnTo>
                <a:lnTo>
                  <a:pt x="311" y="860"/>
                </a:lnTo>
                <a:lnTo>
                  <a:pt x="302" y="875"/>
                </a:lnTo>
                <a:lnTo>
                  <a:pt x="295" y="886"/>
                </a:lnTo>
                <a:lnTo>
                  <a:pt x="295" y="886"/>
                </a:lnTo>
                <a:lnTo>
                  <a:pt x="288" y="900"/>
                </a:lnTo>
                <a:lnTo>
                  <a:pt x="273" y="924"/>
                </a:lnTo>
                <a:lnTo>
                  <a:pt x="228" y="995"/>
                </a:lnTo>
                <a:lnTo>
                  <a:pt x="181" y="1066"/>
                </a:lnTo>
                <a:lnTo>
                  <a:pt x="163" y="1092"/>
                </a:lnTo>
                <a:lnTo>
                  <a:pt x="152" y="1106"/>
                </a:lnTo>
                <a:lnTo>
                  <a:pt x="152" y="1106"/>
                </a:lnTo>
                <a:lnTo>
                  <a:pt x="133" y="1124"/>
                </a:lnTo>
                <a:lnTo>
                  <a:pt x="125" y="1130"/>
                </a:lnTo>
                <a:lnTo>
                  <a:pt x="125" y="1130"/>
                </a:lnTo>
                <a:lnTo>
                  <a:pt x="123" y="1134"/>
                </a:lnTo>
                <a:lnTo>
                  <a:pt x="116" y="1140"/>
                </a:lnTo>
                <a:lnTo>
                  <a:pt x="107" y="1148"/>
                </a:lnTo>
                <a:lnTo>
                  <a:pt x="100" y="1151"/>
                </a:lnTo>
                <a:lnTo>
                  <a:pt x="94" y="1153"/>
                </a:lnTo>
                <a:lnTo>
                  <a:pt x="94" y="1153"/>
                </a:lnTo>
                <a:lnTo>
                  <a:pt x="60" y="1159"/>
                </a:lnTo>
                <a:lnTo>
                  <a:pt x="41" y="1164"/>
                </a:lnTo>
                <a:lnTo>
                  <a:pt x="34" y="1166"/>
                </a:lnTo>
                <a:lnTo>
                  <a:pt x="29" y="1169"/>
                </a:lnTo>
                <a:lnTo>
                  <a:pt x="29" y="1169"/>
                </a:lnTo>
                <a:lnTo>
                  <a:pt x="18" y="1175"/>
                </a:lnTo>
                <a:lnTo>
                  <a:pt x="12" y="1178"/>
                </a:lnTo>
                <a:lnTo>
                  <a:pt x="7" y="1182"/>
                </a:lnTo>
                <a:lnTo>
                  <a:pt x="3" y="1187"/>
                </a:lnTo>
                <a:lnTo>
                  <a:pt x="0" y="1192"/>
                </a:lnTo>
                <a:lnTo>
                  <a:pt x="0" y="1194"/>
                </a:lnTo>
                <a:lnTo>
                  <a:pt x="2" y="1198"/>
                </a:lnTo>
                <a:lnTo>
                  <a:pt x="7" y="1204"/>
                </a:lnTo>
                <a:lnTo>
                  <a:pt x="7" y="1204"/>
                </a:lnTo>
                <a:lnTo>
                  <a:pt x="19" y="1215"/>
                </a:lnTo>
                <a:lnTo>
                  <a:pt x="29" y="1222"/>
                </a:lnTo>
                <a:lnTo>
                  <a:pt x="42" y="1228"/>
                </a:lnTo>
                <a:lnTo>
                  <a:pt x="65" y="1238"/>
                </a:lnTo>
                <a:lnTo>
                  <a:pt x="65" y="1238"/>
                </a:lnTo>
                <a:lnTo>
                  <a:pt x="88" y="1246"/>
                </a:lnTo>
                <a:lnTo>
                  <a:pt x="103" y="1250"/>
                </a:lnTo>
                <a:lnTo>
                  <a:pt x="112" y="1252"/>
                </a:lnTo>
                <a:lnTo>
                  <a:pt x="115" y="1254"/>
                </a:lnTo>
                <a:lnTo>
                  <a:pt x="119" y="1256"/>
                </a:lnTo>
                <a:lnTo>
                  <a:pt x="119" y="1256"/>
                </a:lnTo>
                <a:lnTo>
                  <a:pt x="129" y="1262"/>
                </a:lnTo>
                <a:lnTo>
                  <a:pt x="133" y="1265"/>
                </a:lnTo>
                <a:lnTo>
                  <a:pt x="137" y="1266"/>
                </a:lnTo>
                <a:lnTo>
                  <a:pt x="144" y="1266"/>
                </a:lnTo>
                <a:lnTo>
                  <a:pt x="149" y="1265"/>
                </a:lnTo>
                <a:lnTo>
                  <a:pt x="155" y="1261"/>
                </a:lnTo>
                <a:lnTo>
                  <a:pt x="161" y="1256"/>
                </a:lnTo>
                <a:lnTo>
                  <a:pt x="161" y="1256"/>
                </a:lnTo>
                <a:lnTo>
                  <a:pt x="168" y="1249"/>
                </a:lnTo>
                <a:lnTo>
                  <a:pt x="177" y="1236"/>
                </a:lnTo>
                <a:lnTo>
                  <a:pt x="195" y="1208"/>
                </a:lnTo>
                <a:lnTo>
                  <a:pt x="219" y="1171"/>
                </a:lnTo>
                <a:lnTo>
                  <a:pt x="219" y="1171"/>
                </a:lnTo>
                <a:lnTo>
                  <a:pt x="218" y="1169"/>
                </a:lnTo>
                <a:lnTo>
                  <a:pt x="220" y="1162"/>
                </a:lnTo>
                <a:lnTo>
                  <a:pt x="221" y="1157"/>
                </a:lnTo>
                <a:lnTo>
                  <a:pt x="225" y="1151"/>
                </a:lnTo>
                <a:lnTo>
                  <a:pt x="230" y="1144"/>
                </a:lnTo>
                <a:lnTo>
                  <a:pt x="237" y="1136"/>
                </a:lnTo>
                <a:lnTo>
                  <a:pt x="237" y="1136"/>
                </a:lnTo>
                <a:lnTo>
                  <a:pt x="274" y="1102"/>
                </a:lnTo>
                <a:lnTo>
                  <a:pt x="318" y="1065"/>
                </a:lnTo>
                <a:lnTo>
                  <a:pt x="318" y="1065"/>
                </a:lnTo>
                <a:lnTo>
                  <a:pt x="329" y="1054"/>
                </a:lnTo>
                <a:lnTo>
                  <a:pt x="341" y="1043"/>
                </a:lnTo>
                <a:lnTo>
                  <a:pt x="366" y="1017"/>
                </a:lnTo>
                <a:lnTo>
                  <a:pt x="392" y="988"/>
                </a:lnTo>
                <a:lnTo>
                  <a:pt x="392" y="988"/>
                </a:lnTo>
                <a:lnTo>
                  <a:pt x="397" y="977"/>
                </a:lnTo>
                <a:lnTo>
                  <a:pt x="410" y="951"/>
                </a:lnTo>
                <a:lnTo>
                  <a:pt x="419" y="937"/>
                </a:lnTo>
                <a:lnTo>
                  <a:pt x="429" y="923"/>
                </a:lnTo>
                <a:lnTo>
                  <a:pt x="439" y="912"/>
                </a:lnTo>
                <a:lnTo>
                  <a:pt x="444" y="907"/>
                </a:lnTo>
                <a:lnTo>
                  <a:pt x="448" y="903"/>
                </a:lnTo>
                <a:lnTo>
                  <a:pt x="448" y="903"/>
                </a:lnTo>
                <a:lnTo>
                  <a:pt x="461" y="895"/>
                </a:lnTo>
                <a:lnTo>
                  <a:pt x="474" y="882"/>
                </a:lnTo>
                <a:lnTo>
                  <a:pt x="505" y="851"/>
                </a:lnTo>
                <a:lnTo>
                  <a:pt x="532" y="823"/>
                </a:lnTo>
                <a:lnTo>
                  <a:pt x="544" y="813"/>
                </a:lnTo>
                <a:lnTo>
                  <a:pt x="551" y="807"/>
                </a:lnTo>
                <a:lnTo>
                  <a:pt x="551" y="807"/>
                </a:lnTo>
                <a:lnTo>
                  <a:pt x="558" y="801"/>
                </a:lnTo>
                <a:lnTo>
                  <a:pt x="569" y="791"/>
                </a:lnTo>
                <a:lnTo>
                  <a:pt x="598" y="763"/>
                </a:lnTo>
                <a:lnTo>
                  <a:pt x="614" y="750"/>
                </a:lnTo>
                <a:lnTo>
                  <a:pt x="627" y="740"/>
                </a:lnTo>
                <a:lnTo>
                  <a:pt x="635" y="737"/>
                </a:lnTo>
                <a:lnTo>
                  <a:pt x="640" y="734"/>
                </a:lnTo>
                <a:lnTo>
                  <a:pt x="645" y="734"/>
                </a:lnTo>
                <a:lnTo>
                  <a:pt x="650" y="735"/>
                </a:lnTo>
                <a:lnTo>
                  <a:pt x="650" y="735"/>
                </a:lnTo>
                <a:lnTo>
                  <a:pt x="671" y="750"/>
                </a:lnTo>
                <a:lnTo>
                  <a:pt x="704" y="771"/>
                </a:lnTo>
                <a:lnTo>
                  <a:pt x="725" y="782"/>
                </a:lnTo>
                <a:lnTo>
                  <a:pt x="750" y="795"/>
                </a:lnTo>
                <a:lnTo>
                  <a:pt x="777" y="806"/>
                </a:lnTo>
                <a:lnTo>
                  <a:pt x="806" y="818"/>
                </a:lnTo>
                <a:lnTo>
                  <a:pt x="806" y="818"/>
                </a:lnTo>
                <a:lnTo>
                  <a:pt x="838" y="829"/>
                </a:lnTo>
                <a:lnTo>
                  <a:pt x="873" y="840"/>
                </a:lnTo>
                <a:lnTo>
                  <a:pt x="941" y="859"/>
                </a:lnTo>
                <a:lnTo>
                  <a:pt x="994" y="874"/>
                </a:lnTo>
                <a:lnTo>
                  <a:pt x="1015" y="879"/>
                </a:lnTo>
                <a:lnTo>
                  <a:pt x="1015" y="879"/>
                </a:lnTo>
                <a:lnTo>
                  <a:pt x="1015" y="887"/>
                </a:lnTo>
                <a:lnTo>
                  <a:pt x="1014" y="909"/>
                </a:lnTo>
                <a:lnTo>
                  <a:pt x="1010" y="941"/>
                </a:lnTo>
                <a:lnTo>
                  <a:pt x="1008" y="960"/>
                </a:lnTo>
                <a:lnTo>
                  <a:pt x="1004" y="980"/>
                </a:lnTo>
                <a:lnTo>
                  <a:pt x="1004" y="980"/>
                </a:lnTo>
                <a:lnTo>
                  <a:pt x="1000" y="1002"/>
                </a:lnTo>
                <a:lnTo>
                  <a:pt x="996" y="1030"/>
                </a:lnTo>
                <a:lnTo>
                  <a:pt x="992" y="1092"/>
                </a:lnTo>
                <a:lnTo>
                  <a:pt x="987" y="1149"/>
                </a:lnTo>
                <a:lnTo>
                  <a:pt x="984" y="1182"/>
                </a:lnTo>
                <a:lnTo>
                  <a:pt x="984" y="1182"/>
                </a:lnTo>
                <a:lnTo>
                  <a:pt x="979" y="1209"/>
                </a:lnTo>
                <a:lnTo>
                  <a:pt x="969" y="1246"/>
                </a:lnTo>
                <a:lnTo>
                  <a:pt x="958" y="1282"/>
                </a:lnTo>
                <a:lnTo>
                  <a:pt x="952" y="1303"/>
                </a:lnTo>
                <a:lnTo>
                  <a:pt x="952" y="1303"/>
                </a:lnTo>
                <a:lnTo>
                  <a:pt x="950" y="1308"/>
                </a:lnTo>
                <a:lnTo>
                  <a:pt x="950" y="1313"/>
                </a:lnTo>
                <a:lnTo>
                  <a:pt x="951" y="1318"/>
                </a:lnTo>
                <a:lnTo>
                  <a:pt x="952" y="1323"/>
                </a:lnTo>
                <a:lnTo>
                  <a:pt x="956" y="1329"/>
                </a:lnTo>
                <a:lnTo>
                  <a:pt x="959" y="1334"/>
                </a:lnTo>
                <a:lnTo>
                  <a:pt x="959" y="1334"/>
                </a:lnTo>
                <a:lnTo>
                  <a:pt x="968" y="1335"/>
                </a:lnTo>
                <a:lnTo>
                  <a:pt x="982" y="1338"/>
                </a:lnTo>
                <a:lnTo>
                  <a:pt x="999" y="1339"/>
                </a:lnTo>
                <a:lnTo>
                  <a:pt x="1017" y="1339"/>
                </a:lnTo>
                <a:lnTo>
                  <a:pt x="1017" y="1339"/>
                </a:lnTo>
                <a:lnTo>
                  <a:pt x="1045" y="1336"/>
                </a:lnTo>
                <a:lnTo>
                  <a:pt x="1083" y="1331"/>
                </a:lnTo>
                <a:lnTo>
                  <a:pt x="1120" y="1328"/>
                </a:lnTo>
                <a:lnTo>
                  <a:pt x="1141" y="1325"/>
                </a:lnTo>
                <a:lnTo>
                  <a:pt x="1141" y="1325"/>
                </a:lnTo>
                <a:lnTo>
                  <a:pt x="1153" y="1324"/>
                </a:lnTo>
                <a:lnTo>
                  <a:pt x="1162" y="1323"/>
                </a:lnTo>
                <a:lnTo>
                  <a:pt x="1169" y="1322"/>
                </a:lnTo>
                <a:lnTo>
                  <a:pt x="1177" y="1319"/>
                </a:lnTo>
                <a:lnTo>
                  <a:pt x="1183" y="1314"/>
                </a:lnTo>
                <a:lnTo>
                  <a:pt x="1189" y="1309"/>
                </a:lnTo>
                <a:lnTo>
                  <a:pt x="1193" y="1303"/>
                </a:lnTo>
                <a:lnTo>
                  <a:pt x="1193" y="1303"/>
                </a:lnTo>
                <a:lnTo>
                  <a:pt x="1195" y="1297"/>
                </a:lnTo>
                <a:lnTo>
                  <a:pt x="1195" y="1293"/>
                </a:lnTo>
                <a:lnTo>
                  <a:pt x="1194" y="1289"/>
                </a:lnTo>
                <a:lnTo>
                  <a:pt x="1191" y="1287"/>
                </a:lnTo>
                <a:lnTo>
                  <a:pt x="1182" y="1283"/>
                </a:lnTo>
                <a:lnTo>
                  <a:pt x="1175" y="1280"/>
                </a:lnTo>
                <a:lnTo>
                  <a:pt x="1168" y="1276"/>
                </a:lnTo>
                <a:lnTo>
                  <a:pt x="1168" y="1276"/>
                </a:lnTo>
                <a:lnTo>
                  <a:pt x="1161" y="1271"/>
                </a:lnTo>
                <a:lnTo>
                  <a:pt x="1152" y="1266"/>
                </a:lnTo>
                <a:lnTo>
                  <a:pt x="1133" y="1257"/>
                </a:lnTo>
                <a:lnTo>
                  <a:pt x="1119" y="1251"/>
                </a:lnTo>
                <a:lnTo>
                  <a:pt x="1114" y="1248"/>
                </a:lnTo>
                <a:lnTo>
                  <a:pt x="1111" y="1245"/>
                </a:lnTo>
                <a:lnTo>
                  <a:pt x="1111" y="1245"/>
                </a:lnTo>
                <a:lnTo>
                  <a:pt x="1108" y="1241"/>
                </a:lnTo>
                <a:lnTo>
                  <a:pt x="1103" y="1235"/>
                </a:lnTo>
                <a:lnTo>
                  <a:pt x="1098" y="1227"/>
                </a:lnTo>
                <a:lnTo>
                  <a:pt x="1095" y="1222"/>
                </a:lnTo>
                <a:lnTo>
                  <a:pt x="1094" y="1215"/>
                </a:lnTo>
                <a:lnTo>
                  <a:pt x="1094" y="1215"/>
                </a:lnTo>
                <a:lnTo>
                  <a:pt x="1093" y="1211"/>
                </a:lnTo>
                <a:lnTo>
                  <a:pt x="1090" y="1208"/>
                </a:lnTo>
                <a:lnTo>
                  <a:pt x="1089" y="1206"/>
                </a:lnTo>
                <a:lnTo>
                  <a:pt x="1088" y="1202"/>
                </a:lnTo>
                <a:lnTo>
                  <a:pt x="1087" y="1198"/>
                </a:lnTo>
                <a:lnTo>
                  <a:pt x="1088" y="1190"/>
                </a:lnTo>
                <a:lnTo>
                  <a:pt x="1091" y="1178"/>
                </a:lnTo>
                <a:lnTo>
                  <a:pt x="1096" y="1161"/>
                </a:lnTo>
                <a:lnTo>
                  <a:pt x="1096" y="1161"/>
                </a:lnTo>
                <a:lnTo>
                  <a:pt x="1104" y="1136"/>
                </a:lnTo>
                <a:lnTo>
                  <a:pt x="1112" y="1107"/>
                </a:lnTo>
                <a:lnTo>
                  <a:pt x="1126" y="1041"/>
                </a:lnTo>
                <a:lnTo>
                  <a:pt x="1137" y="986"/>
                </a:lnTo>
                <a:lnTo>
                  <a:pt x="1141" y="964"/>
                </a:lnTo>
                <a:lnTo>
                  <a:pt x="1141" y="964"/>
                </a:lnTo>
                <a:lnTo>
                  <a:pt x="1146" y="941"/>
                </a:lnTo>
                <a:lnTo>
                  <a:pt x="1157" y="892"/>
                </a:lnTo>
                <a:lnTo>
                  <a:pt x="1163" y="864"/>
                </a:lnTo>
                <a:lnTo>
                  <a:pt x="1167" y="839"/>
                </a:lnTo>
                <a:lnTo>
                  <a:pt x="1168" y="821"/>
                </a:lnTo>
                <a:lnTo>
                  <a:pt x="1167" y="813"/>
                </a:lnTo>
                <a:lnTo>
                  <a:pt x="1166" y="809"/>
                </a:lnTo>
                <a:lnTo>
                  <a:pt x="1166" y="809"/>
                </a:lnTo>
                <a:lnTo>
                  <a:pt x="1158" y="801"/>
                </a:lnTo>
                <a:lnTo>
                  <a:pt x="1151" y="793"/>
                </a:lnTo>
                <a:lnTo>
                  <a:pt x="1125" y="769"/>
                </a:lnTo>
                <a:lnTo>
                  <a:pt x="1125" y="769"/>
                </a:lnTo>
                <a:lnTo>
                  <a:pt x="1114" y="760"/>
                </a:lnTo>
                <a:lnTo>
                  <a:pt x="1103" y="751"/>
                </a:lnTo>
                <a:lnTo>
                  <a:pt x="1080" y="737"/>
                </a:lnTo>
                <a:lnTo>
                  <a:pt x="1059" y="723"/>
                </a:lnTo>
                <a:lnTo>
                  <a:pt x="1050" y="717"/>
                </a:lnTo>
                <a:lnTo>
                  <a:pt x="1042" y="711"/>
                </a:lnTo>
                <a:lnTo>
                  <a:pt x="1042" y="711"/>
                </a:lnTo>
                <a:lnTo>
                  <a:pt x="1015" y="690"/>
                </a:lnTo>
                <a:lnTo>
                  <a:pt x="974" y="658"/>
                </a:lnTo>
                <a:lnTo>
                  <a:pt x="921" y="618"/>
                </a:lnTo>
                <a:lnTo>
                  <a:pt x="921" y="618"/>
                </a:lnTo>
                <a:lnTo>
                  <a:pt x="913" y="612"/>
                </a:lnTo>
                <a:lnTo>
                  <a:pt x="894" y="597"/>
                </a:lnTo>
                <a:lnTo>
                  <a:pt x="885" y="589"/>
                </a:lnTo>
                <a:lnTo>
                  <a:pt x="877" y="581"/>
                </a:lnTo>
                <a:lnTo>
                  <a:pt x="872" y="574"/>
                </a:lnTo>
                <a:lnTo>
                  <a:pt x="872" y="571"/>
                </a:lnTo>
                <a:lnTo>
                  <a:pt x="872" y="569"/>
                </a:lnTo>
                <a:lnTo>
                  <a:pt x="872" y="569"/>
                </a:lnTo>
                <a:lnTo>
                  <a:pt x="874" y="565"/>
                </a:lnTo>
                <a:lnTo>
                  <a:pt x="877" y="561"/>
                </a:lnTo>
                <a:lnTo>
                  <a:pt x="880" y="559"/>
                </a:lnTo>
                <a:lnTo>
                  <a:pt x="884" y="558"/>
                </a:lnTo>
                <a:lnTo>
                  <a:pt x="894" y="555"/>
                </a:lnTo>
                <a:lnTo>
                  <a:pt x="910" y="555"/>
                </a:lnTo>
                <a:lnTo>
                  <a:pt x="910" y="555"/>
                </a:lnTo>
                <a:lnTo>
                  <a:pt x="931" y="554"/>
                </a:lnTo>
                <a:lnTo>
                  <a:pt x="953" y="550"/>
                </a:lnTo>
                <a:lnTo>
                  <a:pt x="973" y="547"/>
                </a:lnTo>
                <a:lnTo>
                  <a:pt x="984" y="544"/>
                </a:lnTo>
                <a:lnTo>
                  <a:pt x="984" y="544"/>
                </a:lnTo>
                <a:lnTo>
                  <a:pt x="996" y="538"/>
                </a:lnTo>
                <a:lnTo>
                  <a:pt x="1015" y="527"/>
                </a:lnTo>
                <a:lnTo>
                  <a:pt x="1040" y="511"/>
                </a:lnTo>
                <a:lnTo>
                  <a:pt x="1040" y="511"/>
                </a:lnTo>
                <a:lnTo>
                  <a:pt x="1063" y="559"/>
                </a:lnTo>
                <a:lnTo>
                  <a:pt x="1082" y="598"/>
                </a:lnTo>
                <a:lnTo>
                  <a:pt x="1088" y="616"/>
                </a:lnTo>
                <a:lnTo>
                  <a:pt x="1091" y="629"/>
                </a:lnTo>
                <a:lnTo>
                  <a:pt x="1091" y="629"/>
                </a:lnTo>
                <a:lnTo>
                  <a:pt x="1093" y="632"/>
                </a:lnTo>
                <a:lnTo>
                  <a:pt x="1095" y="634"/>
                </a:lnTo>
                <a:lnTo>
                  <a:pt x="1101" y="638"/>
                </a:lnTo>
                <a:lnTo>
                  <a:pt x="1111" y="643"/>
                </a:lnTo>
                <a:lnTo>
                  <a:pt x="1125" y="647"/>
                </a:lnTo>
                <a:lnTo>
                  <a:pt x="1157" y="655"/>
                </a:lnTo>
                <a:lnTo>
                  <a:pt x="1194" y="661"/>
                </a:lnTo>
                <a:lnTo>
                  <a:pt x="1230" y="666"/>
                </a:lnTo>
                <a:lnTo>
                  <a:pt x="1263" y="670"/>
                </a:lnTo>
                <a:lnTo>
                  <a:pt x="1298" y="672"/>
                </a:lnTo>
                <a:lnTo>
                  <a:pt x="1298" y="672"/>
                </a:lnTo>
                <a:lnTo>
                  <a:pt x="1303" y="674"/>
                </a:lnTo>
                <a:lnTo>
                  <a:pt x="1310" y="676"/>
                </a:lnTo>
                <a:lnTo>
                  <a:pt x="1330" y="684"/>
                </a:lnTo>
                <a:lnTo>
                  <a:pt x="1353" y="692"/>
                </a:lnTo>
                <a:lnTo>
                  <a:pt x="1364" y="696"/>
                </a:lnTo>
                <a:lnTo>
                  <a:pt x="1374" y="697"/>
                </a:lnTo>
                <a:lnTo>
                  <a:pt x="1374" y="697"/>
                </a:lnTo>
                <a:lnTo>
                  <a:pt x="1384" y="697"/>
                </a:lnTo>
                <a:lnTo>
                  <a:pt x="1394" y="696"/>
                </a:lnTo>
                <a:lnTo>
                  <a:pt x="1404" y="693"/>
                </a:lnTo>
                <a:lnTo>
                  <a:pt x="1412" y="690"/>
                </a:lnTo>
                <a:lnTo>
                  <a:pt x="1420" y="686"/>
                </a:lnTo>
                <a:lnTo>
                  <a:pt x="1427" y="682"/>
                </a:lnTo>
                <a:lnTo>
                  <a:pt x="1432" y="679"/>
                </a:lnTo>
                <a:lnTo>
                  <a:pt x="1435" y="675"/>
                </a:lnTo>
                <a:lnTo>
                  <a:pt x="1435" y="675"/>
                </a:lnTo>
                <a:lnTo>
                  <a:pt x="1442" y="660"/>
                </a:lnTo>
                <a:lnTo>
                  <a:pt x="1448" y="645"/>
                </a:lnTo>
                <a:lnTo>
                  <a:pt x="1448" y="645"/>
                </a:lnTo>
                <a:lnTo>
                  <a:pt x="1452" y="639"/>
                </a:lnTo>
                <a:lnTo>
                  <a:pt x="1453" y="634"/>
                </a:lnTo>
                <a:lnTo>
                  <a:pt x="1453" y="632"/>
                </a:lnTo>
                <a:lnTo>
                  <a:pt x="1452" y="629"/>
                </a:lnTo>
                <a:lnTo>
                  <a:pt x="1451" y="627"/>
                </a:lnTo>
                <a:lnTo>
                  <a:pt x="1448" y="626"/>
                </a:lnTo>
                <a:lnTo>
                  <a:pt x="1448" y="626"/>
                </a:lnTo>
                <a:lnTo>
                  <a:pt x="1447" y="624"/>
                </a:lnTo>
                <a:lnTo>
                  <a:pt x="1447" y="622"/>
                </a:lnTo>
                <a:lnTo>
                  <a:pt x="1451" y="617"/>
                </a:lnTo>
                <a:lnTo>
                  <a:pt x="1453" y="612"/>
                </a:lnTo>
                <a:lnTo>
                  <a:pt x="1453" y="611"/>
                </a:lnTo>
                <a:lnTo>
                  <a:pt x="1451" y="610"/>
                </a:lnTo>
                <a:lnTo>
                  <a:pt x="1451" y="610"/>
                </a:lnTo>
                <a:lnTo>
                  <a:pt x="1447" y="608"/>
                </a:lnTo>
                <a:lnTo>
                  <a:pt x="1446" y="606"/>
                </a:lnTo>
                <a:lnTo>
                  <a:pt x="1446" y="603"/>
                </a:lnTo>
                <a:lnTo>
                  <a:pt x="1443" y="601"/>
                </a:lnTo>
                <a:lnTo>
                  <a:pt x="1441" y="598"/>
                </a:lnTo>
                <a:lnTo>
                  <a:pt x="1441" y="598"/>
                </a:lnTo>
                <a:lnTo>
                  <a:pt x="1433" y="595"/>
                </a:lnTo>
                <a:lnTo>
                  <a:pt x="1428" y="594"/>
                </a:lnTo>
                <a:lnTo>
                  <a:pt x="1425" y="595"/>
                </a:lnTo>
                <a:lnTo>
                  <a:pt x="1421" y="596"/>
                </a:lnTo>
                <a:lnTo>
                  <a:pt x="1421" y="596"/>
                </a:lnTo>
                <a:lnTo>
                  <a:pt x="1412" y="602"/>
                </a:lnTo>
                <a:lnTo>
                  <a:pt x="1406" y="606"/>
                </a:lnTo>
                <a:lnTo>
                  <a:pt x="1401" y="607"/>
                </a:lnTo>
                <a:lnTo>
                  <a:pt x="1401" y="607"/>
                </a:lnTo>
                <a:lnTo>
                  <a:pt x="1396" y="608"/>
                </a:lnTo>
                <a:lnTo>
                  <a:pt x="1389" y="612"/>
                </a:lnTo>
                <a:lnTo>
                  <a:pt x="1380" y="618"/>
                </a:lnTo>
                <a:lnTo>
                  <a:pt x="1380" y="618"/>
                </a:lnTo>
                <a:lnTo>
                  <a:pt x="1384" y="603"/>
                </a:lnTo>
                <a:lnTo>
                  <a:pt x="1385" y="592"/>
                </a:lnTo>
                <a:lnTo>
                  <a:pt x="1384" y="587"/>
                </a:lnTo>
                <a:lnTo>
                  <a:pt x="1383" y="585"/>
                </a:lnTo>
                <a:lnTo>
                  <a:pt x="1383" y="585"/>
                </a:lnTo>
                <a:lnTo>
                  <a:pt x="1380" y="584"/>
                </a:lnTo>
                <a:lnTo>
                  <a:pt x="1378" y="584"/>
                </a:lnTo>
                <a:lnTo>
                  <a:pt x="1374" y="585"/>
                </a:lnTo>
                <a:lnTo>
                  <a:pt x="1372" y="589"/>
                </a:lnTo>
                <a:lnTo>
                  <a:pt x="1369" y="594"/>
                </a:lnTo>
                <a:lnTo>
                  <a:pt x="1369" y="594"/>
                </a:lnTo>
                <a:lnTo>
                  <a:pt x="1368" y="596"/>
                </a:lnTo>
                <a:lnTo>
                  <a:pt x="1369" y="598"/>
                </a:lnTo>
                <a:lnTo>
                  <a:pt x="1368" y="601"/>
                </a:lnTo>
                <a:lnTo>
                  <a:pt x="1367" y="602"/>
                </a:lnTo>
                <a:lnTo>
                  <a:pt x="1361" y="607"/>
                </a:lnTo>
                <a:lnTo>
                  <a:pt x="1361" y="607"/>
                </a:lnTo>
                <a:lnTo>
                  <a:pt x="1352" y="613"/>
                </a:lnTo>
                <a:lnTo>
                  <a:pt x="1347" y="617"/>
                </a:lnTo>
                <a:lnTo>
                  <a:pt x="1342" y="621"/>
                </a:lnTo>
                <a:lnTo>
                  <a:pt x="1338" y="621"/>
                </a:lnTo>
                <a:lnTo>
                  <a:pt x="1338" y="621"/>
                </a:lnTo>
                <a:lnTo>
                  <a:pt x="1331" y="621"/>
                </a:lnTo>
                <a:lnTo>
                  <a:pt x="1317" y="621"/>
                </a:lnTo>
                <a:lnTo>
                  <a:pt x="1303" y="619"/>
                </a:lnTo>
                <a:lnTo>
                  <a:pt x="1296" y="619"/>
                </a:lnTo>
                <a:lnTo>
                  <a:pt x="1291" y="618"/>
                </a:lnTo>
                <a:lnTo>
                  <a:pt x="1291" y="618"/>
                </a:lnTo>
                <a:lnTo>
                  <a:pt x="1279" y="614"/>
                </a:lnTo>
                <a:lnTo>
                  <a:pt x="1262" y="610"/>
                </a:lnTo>
                <a:lnTo>
                  <a:pt x="1245" y="605"/>
                </a:lnTo>
                <a:lnTo>
                  <a:pt x="1235" y="601"/>
                </a:lnTo>
                <a:lnTo>
                  <a:pt x="1235" y="601"/>
                </a:lnTo>
                <a:lnTo>
                  <a:pt x="1198" y="585"/>
                </a:lnTo>
                <a:lnTo>
                  <a:pt x="1175" y="574"/>
                </a:lnTo>
                <a:lnTo>
                  <a:pt x="1166" y="569"/>
                </a:lnTo>
                <a:lnTo>
                  <a:pt x="1166" y="569"/>
                </a:lnTo>
                <a:lnTo>
                  <a:pt x="1164" y="558"/>
                </a:lnTo>
                <a:lnTo>
                  <a:pt x="1164" y="537"/>
                </a:lnTo>
                <a:lnTo>
                  <a:pt x="1163" y="491"/>
                </a:lnTo>
                <a:lnTo>
                  <a:pt x="1163" y="491"/>
                </a:lnTo>
                <a:lnTo>
                  <a:pt x="1164" y="475"/>
                </a:lnTo>
                <a:lnTo>
                  <a:pt x="1166" y="458"/>
                </a:lnTo>
                <a:lnTo>
                  <a:pt x="1168" y="440"/>
                </a:lnTo>
                <a:lnTo>
                  <a:pt x="1168" y="423"/>
                </a:lnTo>
                <a:lnTo>
                  <a:pt x="1168" y="423"/>
                </a:lnTo>
                <a:lnTo>
                  <a:pt x="1168" y="413"/>
                </a:lnTo>
                <a:lnTo>
                  <a:pt x="1166" y="403"/>
                </a:lnTo>
                <a:lnTo>
                  <a:pt x="1159" y="381"/>
                </a:lnTo>
                <a:lnTo>
                  <a:pt x="1153" y="362"/>
                </a:lnTo>
                <a:lnTo>
                  <a:pt x="1150" y="352"/>
                </a:lnTo>
                <a:lnTo>
                  <a:pt x="1150" y="352"/>
                </a:lnTo>
                <a:lnTo>
                  <a:pt x="1148" y="348"/>
                </a:lnTo>
                <a:lnTo>
                  <a:pt x="1148" y="344"/>
                </a:lnTo>
                <a:lnTo>
                  <a:pt x="1147" y="341"/>
                </a:lnTo>
                <a:lnTo>
                  <a:pt x="1146" y="338"/>
                </a:lnTo>
                <a:lnTo>
                  <a:pt x="1146" y="338"/>
                </a:lnTo>
                <a:lnTo>
                  <a:pt x="1146" y="337"/>
                </a:lnTo>
                <a:lnTo>
                  <a:pt x="1145" y="333"/>
                </a:lnTo>
                <a:lnTo>
                  <a:pt x="1142" y="324"/>
                </a:lnTo>
                <a:lnTo>
                  <a:pt x="1141" y="311"/>
                </a:lnTo>
                <a:lnTo>
                  <a:pt x="1141" y="311"/>
                </a:lnTo>
                <a:lnTo>
                  <a:pt x="1150" y="308"/>
                </a:lnTo>
                <a:lnTo>
                  <a:pt x="1157" y="307"/>
                </a:lnTo>
                <a:lnTo>
                  <a:pt x="1161" y="305"/>
                </a:lnTo>
                <a:lnTo>
                  <a:pt x="1161" y="305"/>
                </a:lnTo>
                <a:lnTo>
                  <a:pt x="1163" y="302"/>
                </a:lnTo>
                <a:lnTo>
                  <a:pt x="1168" y="300"/>
                </a:lnTo>
                <a:lnTo>
                  <a:pt x="1174" y="297"/>
                </a:lnTo>
                <a:lnTo>
                  <a:pt x="1174" y="297"/>
                </a:lnTo>
                <a:lnTo>
                  <a:pt x="1177" y="299"/>
                </a:lnTo>
                <a:lnTo>
                  <a:pt x="1183" y="300"/>
                </a:lnTo>
                <a:lnTo>
                  <a:pt x="1187" y="300"/>
                </a:lnTo>
                <a:lnTo>
                  <a:pt x="1191" y="299"/>
                </a:lnTo>
                <a:lnTo>
                  <a:pt x="1195" y="296"/>
                </a:lnTo>
                <a:lnTo>
                  <a:pt x="1199" y="291"/>
                </a:lnTo>
                <a:lnTo>
                  <a:pt x="1199" y="291"/>
                </a:lnTo>
                <a:lnTo>
                  <a:pt x="1206" y="278"/>
                </a:lnTo>
                <a:lnTo>
                  <a:pt x="1208" y="274"/>
                </a:lnTo>
                <a:lnTo>
                  <a:pt x="1210" y="273"/>
                </a:lnTo>
                <a:lnTo>
                  <a:pt x="1210" y="273"/>
                </a:lnTo>
                <a:lnTo>
                  <a:pt x="1221" y="260"/>
                </a:lnTo>
                <a:lnTo>
                  <a:pt x="1231" y="250"/>
                </a:lnTo>
                <a:lnTo>
                  <a:pt x="1231" y="250"/>
                </a:lnTo>
                <a:lnTo>
                  <a:pt x="1241" y="249"/>
                </a:lnTo>
                <a:lnTo>
                  <a:pt x="1246" y="247"/>
                </a:lnTo>
                <a:lnTo>
                  <a:pt x="1248" y="246"/>
                </a:lnTo>
                <a:lnTo>
                  <a:pt x="1248" y="246"/>
                </a:lnTo>
                <a:lnTo>
                  <a:pt x="1248" y="246"/>
                </a:lnTo>
                <a:lnTo>
                  <a:pt x="1248" y="242"/>
                </a:lnTo>
                <a:lnTo>
                  <a:pt x="1251" y="236"/>
                </a:lnTo>
                <a:lnTo>
                  <a:pt x="1252" y="228"/>
                </a:lnTo>
                <a:lnTo>
                  <a:pt x="1252" y="225"/>
                </a:lnTo>
                <a:lnTo>
                  <a:pt x="1251" y="221"/>
                </a:lnTo>
                <a:lnTo>
                  <a:pt x="1251" y="221"/>
                </a:lnTo>
                <a:lnTo>
                  <a:pt x="1243" y="204"/>
                </a:lnTo>
                <a:lnTo>
                  <a:pt x="1241" y="192"/>
                </a:lnTo>
                <a:lnTo>
                  <a:pt x="1237" y="179"/>
                </a:lnTo>
                <a:lnTo>
                  <a:pt x="1237" y="179"/>
                </a:lnTo>
                <a:lnTo>
                  <a:pt x="1233" y="158"/>
                </a:lnTo>
                <a:lnTo>
                  <a:pt x="1233" y="151"/>
                </a:lnTo>
                <a:lnTo>
                  <a:pt x="1235" y="141"/>
                </a:lnTo>
                <a:lnTo>
                  <a:pt x="1235" y="141"/>
                </a:lnTo>
                <a:lnTo>
                  <a:pt x="1235" y="136"/>
                </a:lnTo>
                <a:lnTo>
                  <a:pt x="1236" y="132"/>
                </a:lnTo>
                <a:lnTo>
                  <a:pt x="1238" y="127"/>
                </a:lnTo>
                <a:lnTo>
                  <a:pt x="1240" y="125"/>
                </a:lnTo>
                <a:lnTo>
                  <a:pt x="1240" y="121"/>
                </a:lnTo>
                <a:lnTo>
                  <a:pt x="1235" y="105"/>
                </a:lnTo>
                <a:lnTo>
                  <a:pt x="1235" y="105"/>
                </a:lnTo>
                <a:lnTo>
                  <a:pt x="1228" y="88"/>
                </a:lnTo>
                <a:lnTo>
                  <a:pt x="1224" y="75"/>
                </a:lnTo>
                <a:lnTo>
                  <a:pt x="1220" y="72"/>
                </a:lnTo>
                <a:lnTo>
                  <a:pt x="1215" y="67"/>
                </a:lnTo>
                <a:lnTo>
                  <a:pt x="1210" y="63"/>
                </a:lnTo>
                <a:lnTo>
                  <a:pt x="1201" y="58"/>
                </a:lnTo>
                <a:lnTo>
                  <a:pt x="1201" y="58"/>
                </a:lnTo>
                <a:lnTo>
                  <a:pt x="1183" y="51"/>
                </a:lnTo>
                <a:lnTo>
                  <a:pt x="1166" y="44"/>
                </a:lnTo>
                <a:lnTo>
                  <a:pt x="1152" y="39"/>
                </a:lnTo>
                <a:lnTo>
                  <a:pt x="1146" y="37"/>
                </a:lnTo>
                <a:lnTo>
                  <a:pt x="1146" y="37"/>
                </a:lnTo>
                <a:lnTo>
                  <a:pt x="1146" y="35"/>
                </a:lnTo>
                <a:lnTo>
                  <a:pt x="1146" y="31"/>
                </a:lnTo>
                <a:lnTo>
                  <a:pt x="1145" y="31"/>
                </a:lnTo>
                <a:lnTo>
                  <a:pt x="1143" y="30"/>
                </a:lnTo>
                <a:lnTo>
                  <a:pt x="1136" y="28"/>
                </a:lnTo>
                <a:lnTo>
                  <a:pt x="1136" y="28"/>
                </a:lnTo>
                <a:lnTo>
                  <a:pt x="1129" y="28"/>
                </a:lnTo>
                <a:lnTo>
                  <a:pt x="1124" y="27"/>
                </a:lnTo>
                <a:lnTo>
                  <a:pt x="1117" y="27"/>
                </a:lnTo>
                <a:lnTo>
                  <a:pt x="1105" y="28"/>
                </a:lnTo>
                <a:lnTo>
                  <a:pt x="1105" y="28"/>
                </a:lnTo>
                <a:lnTo>
                  <a:pt x="1090" y="32"/>
                </a:lnTo>
                <a:lnTo>
                  <a:pt x="1078" y="36"/>
                </a:lnTo>
                <a:lnTo>
                  <a:pt x="1064" y="42"/>
                </a:lnTo>
                <a:lnTo>
                  <a:pt x="1064" y="42"/>
                </a:lnTo>
                <a:lnTo>
                  <a:pt x="1061" y="44"/>
                </a:lnTo>
                <a:lnTo>
                  <a:pt x="1054" y="49"/>
                </a:lnTo>
                <a:lnTo>
                  <a:pt x="1045" y="55"/>
                </a:lnTo>
                <a:lnTo>
                  <a:pt x="1038" y="57"/>
                </a:lnTo>
                <a:lnTo>
                  <a:pt x="1031" y="58"/>
                </a:lnTo>
                <a:lnTo>
                  <a:pt x="1031" y="58"/>
                </a:lnTo>
                <a:lnTo>
                  <a:pt x="1016" y="60"/>
                </a:lnTo>
                <a:lnTo>
                  <a:pt x="1005" y="64"/>
                </a:lnTo>
                <a:lnTo>
                  <a:pt x="996" y="68"/>
                </a:lnTo>
                <a:lnTo>
                  <a:pt x="994" y="70"/>
                </a:lnTo>
                <a:lnTo>
                  <a:pt x="993" y="73"/>
                </a:lnTo>
                <a:lnTo>
                  <a:pt x="993" y="73"/>
                </a:lnTo>
                <a:lnTo>
                  <a:pt x="990" y="84"/>
                </a:lnTo>
                <a:lnTo>
                  <a:pt x="989" y="102"/>
                </a:lnTo>
                <a:lnTo>
                  <a:pt x="987" y="127"/>
                </a:lnTo>
                <a:lnTo>
                  <a:pt x="987" y="127"/>
                </a:lnTo>
                <a:lnTo>
                  <a:pt x="985" y="141"/>
                </a:lnTo>
                <a:lnTo>
                  <a:pt x="984" y="152"/>
                </a:lnTo>
                <a:lnTo>
                  <a:pt x="982" y="157"/>
                </a:lnTo>
                <a:lnTo>
                  <a:pt x="982" y="157"/>
                </a:lnTo>
                <a:lnTo>
                  <a:pt x="979" y="160"/>
                </a:lnTo>
                <a:lnTo>
                  <a:pt x="978" y="164"/>
                </a:lnTo>
                <a:lnTo>
                  <a:pt x="977" y="168"/>
                </a:lnTo>
                <a:lnTo>
                  <a:pt x="977" y="168"/>
                </a:lnTo>
                <a:lnTo>
                  <a:pt x="969" y="185"/>
                </a:lnTo>
                <a:lnTo>
                  <a:pt x="963" y="197"/>
                </a:lnTo>
                <a:lnTo>
                  <a:pt x="961" y="201"/>
                </a:lnTo>
                <a:lnTo>
                  <a:pt x="957" y="204"/>
                </a:lnTo>
                <a:lnTo>
                  <a:pt x="957" y="204"/>
                </a:lnTo>
                <a:close/>
                <a:moveTo>
                  <a:pt x="1465" y="295"/>
                </a:moveTo>
                <a:lnTo>
                  <a:pt x="1465" y="295"/>
                </a:lnTo>
                <a:lnTo>
                  <a:pt x="1463" y="294"/>
                </a:lnTo>
                <a:lnTo>
                  <a:pt x="1458" y="295"/>
                </a:lnTo>
                <a:lnTo>
                  <a:pt x="1452" y="297"/>
                </a:lnTo>
                <a:lnTo>
                  <a:pt x="1449" y="300"/>
                </a:lnTo>
                <a:lnTo>
                  <a:pt x="1446" y="302"/>
                </a:lnTo>
                <a:lnTo>
                  <a:pt x="1446" y="302"/>
                </a:lnTo>
                <a:lnTo>
                  <a:pt x="1436" y="312"/>
                </a:lnTo>
                <a:lnTo>
                  <a:pt x="1433" y="317"/>
                </a:lnTo>
                <a:lnTo>
                  <a:pt x="1432" y="322"/>
                </a:lnTo>
                <a:lnTo>
                  <a:pt x="1432" y="322"/>
                </a:lnTo>
                <a:lnTo>
                  <a:pt x="1432" y="327"/>
                </a:lnTo>
                <a:lnTo>
                  <a:pt x="1431" y="332"/>
                </a:lnTo>
                <a:lnTo>
                  <a:pt x="1426" y="341"/>
                </a:lnTo>
                <a:lnTo>
                  <a:pt x="1426" y="341"/>
                </a:lnTo>
                <a:lnTo>
                  <a:pt x="1423" y="344"/>
                </a:lnTo>
                <a:lnTo>
                  <a:pt x="1420" y="347"/>
                </a:lnTo>
                <a:lnTo>
                  <a:pt x="1419" y="348"/>
                </a:lnTo>
                <a:lnTo>
                  <a:pt x="1419" y="350"/>
                </a:lnTo>
                <a:lnTo>
                  <a:pt x="1421" y="358"/>
                </a:lnTo>
                <a:lnTo>
                  <a:pt x="1421" y="358"/>
                </a:lnTo>
                <a:lnTo>
                  <a:pt x="1428" y="373"/>
                </a:lnTo>
                <a:lnTo>
                  <a:pt x="1432" y="379"/>
                </a:lnTo>
                <a:lnTo>
                  <a:pt x="1437" y="385"/>
                </a:lnTo>
                <a:lnTo>
                  <a:pt x="1437" y="385"/>
                </a:lnTo>
                <a:lnTo>
                  <a:pt x="1441" y="389"/>
                </a:lnTo>
                <a:lnTo>
                  <a:pt x="1443" y="392"/>
                </a:lnTo>
                <a:lnTo>
                  <a:pt x="1447" y="401"/>
                </a:lnTo>
                <a:lnTo>
                  <a:pt x="1447" y="408"/>
                </a:lnTo>
                <a:lnTo>
                  <a:pt x="1447" y="411"/>
                </a:lnTo>
                <a:lnTo>
                  <a:pt x="1446" y="412"/>
                </a:lnTo>
                <a:lnTo>
                  <a:pt x="1446" y="412"/>
                </a:lnTo>
                <a:lnTo>
                  <a:pt x="1436" y="422"/>
                </a:lnTo>
                <a:lnTo>
                  <a:pt x="1430" y="428"/>
                </a:lnTo>
                <a:lnTo>
                  <a:pt x="1430" y="428"/>
                </a:lnTo>
                <a:lnTo>
                  <a:pt x="1421" y="417"/>
                </a:lnTo>
                <a:lnTo>
                  <a:pt x="1412" y="407"/>
                </a:lnTo>
                <a:lnTo>
                  <a:pt x="1405" y="399"/>
                </a:lnTo>
                <a:lnTo>
                  <a:pt x="1405" y="399"/>
                </a:lnTo>
                <a:lnTo>
                  <a:pt x="1394" y="385"/>
                </a:lnTo>
                <a:lnTo>
                  <a:pt x="1379" y="363"/>
                </a:lnTo>
                <a:lnTo>
                  <a:pt x="1372" y="353"/>
                </a:lnTo>
                <a:lnTo>
                  <a:pt x="1364" y="344"/>
                </a:lnTo>
                <a:lnTo>
                  <a:pt x="1357" y="338"/>
                </a:lnTo>
                <a:lnTo>
                  <a:pt x="1353" y="336"/>
                </a:lnTo>
                <a:lnTo>
                  <a:pt x="1349" y="336"/>
                </a:lnTo>
                <a:lnTo>
                  <a:pt x="1349" y="336"/>
                </a:lnTo>
                <a:lnTo>
                  <a:pt x="1345" y="337"/>
                </a:lnTo>
                <a:lnTo>
                  <a:pt x="1341" y="339"/>
                </a:lnTo>
                <a:lnTo>
                  <a:pt x="1340" y="342"/>
                </a:lnTo>
                <a:lnTo>
                  <a:pt x="1338" y="347"/>
                </a:lnTo>
                <a:lnTo>
                  <a:pt x="1340" y="352"/>
                </a:lnTo>
                <a:lnTo>
                  <a:pt x="1341" y="355"/>
                </a:lnTo>
                <a:lnTo>
                  <a:pt x="1345" y="363"/>
                </a:lnTo>
                <a:lnTo>
                  <a:pt x="1345" y="363"/>
                </a:lnTo>
                <a:lnTo>
                  <a:pt x="1348" y="368"/>
                </a:lnTo>
                <a:lnTo>
                  <a:pt x="1351" y="374"/>
                </a:lnTo>
                <a:lnTo>
                  <a:pt x="1352" y="379"/>
                </a:lnTo>
                <a:lnTo>
                  <a:pt x="1352" y="379"/>
                </a:lnTo>
                <a:lnTo>
                  <a:pt x="1353" y="380"/>
                </a:lnTo>
                <a:lnTo>
                  <a:pt x="1353" y="381"/>
                </a:lnTo>
                <a:lnTo>
                  <a:pt x="1352" y="382"/>
                </a:lnTo>
                <a:lnTo>
                  <a:pt x="1349" y="384"/>
                </a:lnTo>
                <a:lnTo>
                  <a:pt x="1346" y="384"/>
                </a:lnTo>
                <a:lnTo>
                  <a:pt x="1340" y="384"/>
                </a:lnTo>
                <a:lnTo>
                  <a:pt x="1331" y="382"/>
                </a:lnTo>
                <a:lnTo>
                  <a:pt x="1331" y="382"/>
                </a:lnTo>
                <a:lnTo>
                  <a:pt x="1267" y="371"/>
                </a:lnTo>
                <a:lnTo>
                  <a:pt x="1267" y="371"/>
                </a:lnTo>
                <a:lnTo>
                  <a:pt x="1263" y="371"/>
                </a:lnTo>
                <a:lnTo>
                  <a:pt x="1256" y="374"/>
                </a:lnTo>
                <a:lnTo>
                  <a:pt x="1240" y="382"/>
                </a:lnTo>
                <a:lnTo>
                  <a:pt x="1227" y="392"/>
                </a:lnTo>
                <a:lnTo>
                  <a:pt x="1224" y="396"/>
                </a:lnTo>
                <a:lnTo>
                  <a:pt x="1222" y="397"/>
                </a:lnTo>
                <a:lnTo>
                  <a:pt x="1224" y="399"/>
                </a:lnTo>
                <a:lnTo>
                  <a:pt x="1224" y="399"/>
                </a:lnTo>
                <a:lnTo>
                  <a:pt x="1225" y="400"/>
                </a:lnTo>
                <a:lnTo>
                  <a:pt x="1226" y="402"/>
                </a:lnTo>
                <a:lnTo>
                  <a:pt x="1227" y="408"/>
                </a:lnTo>
                <a:lnTo>
                  <a:pt x="1226" y="415"/>
                </a:lnTo>
                <a:lnTo>
                  <a:pt x="1226" y="415"/>
                </a:lnTo>
                <a:lnTo>
                  <a:pt x="1225" y="417"/>
                </a:lnTo>
                <a:lnTo>
                  <a:pt x="1222" y="422"/>
                </a:lnTo>
                <a:lnTo>
                  <a:pt x="1221" y="426"/>
                </a:lnTo>
                <a:lnTo>
                  <a:pt x="1221" y="429"/>
                </a:lnTo>
                <a:lnTo>
                  <a:pt x="1222" y="432"/>
                </a:lnTo>
                <a:lnTo>
                  <a:pt x="1226" y="434"/>
                </a:lnTo>
                <a:lnTo>
                  <a:pt x="1226" y="434"/>
                </a:lnTo>
                <a:lnTo>
                  <a:pt x="1231" y="436"/>
                </a:lnTo>
                <a:lnTo>
                  <a:pt x="1237" y="436"/>
                </a:lnTo>
                <a:lnTo>
                  <a:pt x="1251" y="433"/>
                </a:lnTo>
                <a:lnTo>
                  <a:pt x="1262" y="431"/>
                </a:lnTo>
                <a:lnTo>
                  <a:pt x="1267" y="428"/>
                </a:lnTo>
                <a:lnTo>
                  <a:pt x="1267" y="428"/>
                </a:lnTo>
                <a:lnTo>
                  <a:pt x="1279" y="437"/>
                </a:lnTo>
                <a:lnTo>
                  <a:pt x="1291" y="442"/>
                </a:lnTo>
                <a:lnTo>
                  <a:pt x="1298" y="444"/>
                </a:lnTo>
                <a:lnTo>
                  <a:pt x="1303" y="445"/>
                </a:lnTo>
                <a:lnTo>
                  <a:pt x="1303" y="445"/>
                </a:lnTo>
                <a:lnTo>
                  <a:pt x="1322" y="445"/>
                </a:lnTo>
                <a:lnTo>
                  <a:pt x="1331" y="447"/>
                </a:lnTo>
                <a:lnTo>
                  <a:pt x="1341" y="448"/>
                </a:lnTo>
                <a:lnTo>
                  <a:pt x="1341" y="448"/>
                </a:lnTo>
                <a:lnTo>
                  <a:pt x="1363" y="450"/>
                </a:lnTo>
                <a:lnTo>
                  <a:pt x="1373" y="453"/>
                </a:lnTo>
                <a:lnTo>
                  <a:pt x="1383" y="457"/>
                </a:lnTo>
                <a:lnTo>
                  <a:pt x="1383" y="457"/>
                </a:lnTo>
                <a:lnTo>
                  <a:pt x="1390" y="459"/>
                </a:lnTo>
                <a:lnTo>
                  <a:pt x="1398" y="461"/>
                </a:lnTo>
                <a:lnTo>
                  <a:pt x="1406" y="466"/>
                </a:lnTo>
                <a:lnTo>
                  <a:pt x="1421" y="478"/>
                </a:lnTo>
                <a:lnTo>
                  <a:pt x="1421" y="478"/>
                </a:lnTo>
                <a:lnTo>
                  <a:pt x="1444" y="497"/>
                </a:lnTo>
                <a:lnTo>
                  <a:pt x="1473" y="519"/>
                </a:lnTo>
                <a:lnTo>
                  <a:pt x="1488" y="529"/>
                </a:lnTo>
                <a:lnTo>
                  <a:pt x="1502" y="537"/>
                </a:lnTo>
                <a:lnTo>
                  <a:pt x="1515" y="542"/>
                </a:lnTo>
                <a:lnTo>
                  <a:pt x="1520" y="543"/>
                </a:lnTo>
                <a:lnTo>
                  <a:pt x="1525" y="544"/>
                </a:lnTo>
                <a:lnTo>
                  <a:pt x="1525" y="544"/>
                </a:lnTo>
                <a:lnTo>
                  <a:pt x="1535" y="542"/>
                </a:lnTo>
                <a:lnTo>
                  <a:pt x="1542" y="538"/>
                </a:lnTo>
                <a:lnTo>
                  <a:pt x="1551" y="532"/>
                </a:lnTo>
                <a:lnTo>
                  <a:pt x="1557" y="526"/>
                </a:lnTo>
                <a:lnTo>
                  <a:pt x="1565" y="513"/>
                </a:lnTo>
                <a:lnTo>
                  <a:pt x="1569" y="508"/>
                </a:lnTo>
                <a:lnTo>
                  <a:pt x="1569" y="508"/>
                </a:lnTo>
                <a:lnTo>
                  <a:pt x="1646" y="576"/>
                </a:lnTo>
                <a:lnTo>
                  <a:pt x="1646" y="576"/>
                </a:lnTo>
                <a:lnTo>
                  <a:pt x="1656" y="584"/>
                </a:lnTo>
                <a:lnTo>
                  <a:pt x="1668" y="592"/>
                </a:lnTo>
                <a:lnTo>
                  <a:pt x="1681" y="601"/>
                </a:lnTo>
                <a:lnTo>
                  <a:pt x="1681" y="601"/>
                </a:lnTo>
                <a:lnTo>
                  <a:pt x="1668" y="664"/>
                </a:lnTo>
                <a:lnTo>
                  <a:pt x="1668" y="664"/>
                </a:lnTo>
                <a:lnTo>
                  <a:pt x="1668" y="676"/>
                </a:lnTo>
                <a:lnTo>
                  <a:pt x="1669" y="702"/>
                </a:lnTo>
                <a:lnTo>
                  <a:pt x="1674" y="772"/>
                </a:lnTo>
                <a:lnTo>
                  <a:pt x="1675" y="811"/>
                </a:lnTo>
                <a:lnTo>
                  <a:pt x="1675" y="844"/>
                </a:lnTo>
                <a:lnTo>
                  <a:pt x="1674" y="858"/>
                </a:lnTo>
                <a:lnTo>
                  <a:pt x="1672" y="869"/>
                </a:lnTo>
                <a:lnTo>
                  <a:pt x="1669" y="876"/>
                </a:lnTo>
                <a:lnTo>
                  <a:pt x="1668" y="880"/>
                </a:lnTo>
                <a:lnTo>
                  <a:pt x="1665" y="881"/>
                </a:lnTo>
                <a:lnTo>
                  <a:pt x="1665" y="881"/>
                </a:lnTo>
                <a:lnTo>
                  <a:pt x="1648" y="891"/>
                </a:lnTo>
                <a:lnTo>
                  <a:pt x="1632" y="901"/>
                </a:lnTo>
                <a:lnTo>
                  <a:pt x="1618" y="911"/>
                </a:lnTo>
                <a:lnTo>
                  <a:pt x="1614" y="916"/>
                </a:lnTo>
                <a:lnTo>
                  <a:pt x="1610" y="919"/>
                </a:lnTo>
                <a:lnTo>
                  <a:pt x="1610" y="919"/>
                </a:lnTo>
                <a:lnTo>
                  <a:pt x="1606" y="928"/>
                </a:lnTo>
                <a:lnTo>
                  <a:pt x="1600" y="938"/>
                </a:lnTo>
                <a:lnTo>
                  <a:pt x="1596" y="943"/>
                </a:lnTo>
                <a:lnTo>
                  <a:pt x="1591" y="948"/>
                </a:lnTo>
                <a:lnTo>
                  <a:pt x="1585" y="953"/>
                </a:lnTo>
                <a:lnTo>
                  <a:pt x="1578" y="958"/>
                </a:lnTo>
                <a:lnTo>
                  <a:pt x="1578" y="958"/>
                </a:lnTo>
                <a:lnTo>
                  <a:pt x="1562" y="967"/>
                </a:lnTo>
                <a:lnTo>
                  <a:pt x="1554" y="971"/>
                </a:lnTo>
                <a:lnTo>
                  <a:pt x="1549" y="976"/>
                </a:lnTo>
                <a:lnTo>
                  <a:pt x="1546" y="981"/>
                </a:lnTo>
                <a:lnTo>
                  <a:pt x="1544" y="986"/>
                </a:lnTo>
                <a:lnTo>
                  <a:pt x="1544" y="991"/>
                </a:lnTo>
                <a:lnTo>
                  <a:pt x="1547" y="996"/>
                </a:lnTo>
                <a:lnTo>
                  <a:pt x="1547" y="996"/>
                </a:lnTo>
                <a:lnTo>
                  <a:pt x="1552" y="1002"/>
                </a:lnTo>
                <a:lnTo>
                  <a:pt x="1557" y="1007"/>
                </a:lnTo>
                <a:lnTo>
                  <a:pt x="1564" y="1011"/>
                </a:lnTo>
                <a:lnTo>
                  <a:pt x="1572" y="1014"/>
                </a:lnTo>
                <a:lnTo>
                  <a:pt x="1580" y="1017"/>
                </a:lnTo>
                <a:lnTo>
                  <a:pt x="1590" y="1018"/>
                </a:lnTo>
                <a:lnTo>
                  <a:pt x="1601" y="1018"/>
                </a:lnTo>
                <a:lnTo>
                  <a:pt x="1614" y="1016"/>
                </a:lnTo>
                <a:lnTo>
                  <a:pt x="1614" y="1016"/>
                </a:lnTo>
                <a:lnTo>
                  <a:pt x="1637" y="1009"/>
                </a:lnTo>
                <a:lnTo>
                  <a:pt x="1658" y="1003"/>
                </a:lnTo>
                <a:lnTo>
                  <a:pt x="1678" y="997"/>
                </a:lnTo>
                <a:lnTo>
                  <a:pt x="1699" y="993"/>
                </a:lnTo>
                <a:lnTo>
                  <a:pt x="1699" y="993"/>
                </a:lnTo>
                <a:lnTo>
                  <a:pt x="1707" y="993"/>
                </a:lnTo>
                <a:lnTo>
                  <a:pt x="1715" y="993"/>
                </a:lnTo>
                <a:lnTo>
                  <a:pt x="1726" y="996"/>
                </a:lnTo>
                <a:lnTo>
                  <a:pt x="1731" y="996"/>
                </a:lnTo>
                <a:lnTo>
                  <a:pt x="1737" y="995"/>
                </a:lnTo>
                <a:lnTo>
                  <a:pt x="1743" y="990"/>
                </a:lnTo>
                <a:lnTo>
                  <a:pt x="1753" y="982"/>
                </a:lnTo>
                <a:lnTo>
                  <a:pt x="1753" y="982"/>
                </a:lnTo>
                <a:lnTo>
                  <a:pt x="1763" y="974"/>
                </a:lnTo>
                <a:lnTo>
                  <a:pt x="1769" y="965"/>
                </a:lnTo>
                <a:lnTo>
                  <a:pt x="1774" y="958"/>
                </a:lnTo>
                <a:lnTo>
                  <a:pt x="1776" y="950"/>
                </a:lnTo>
                <a:lnTo>
                  <a:pt x="1776" y="943"/>
                </a:lnTo>
                <a:lnTo>
                  <a:pt x="1776" y="937"/>
                </a:lnTo>
                <a:lnTo>
                  <a:pt x="1775" y="925"/>
                </a:lnTo>
                <a:lnTo>
                  <a:pt x="1775" y="925"/>
                </a:lnTo>
                <a:lnTo>
                  <a:pt x="1769" y="901"/>
                </a:lnTo>
                <a:lnTo>
                  <a:pt x="1765" y="885"/>
                </a:lnTo>
                <a:lnTo>
                  <a:pt x="1764" y="875"/>
                </a:lnTo>
                <a:lnTo>
                  <a:pt x="1764" y="865"/>
                </a:lnTo>
                <a:lnTo>
                  <a:pt x="1764" y="865"/>
                </a:lnTo>
                <a:lnTo>
                  <a:pt x="1763" y="835"/>
                </a:lnTo>
                <a:lnTo>
                  <a:pt x="1764" y="819"/>
                </a:lnTo>
                <a:lnTo>
                  <a:pt x="1767" y="791"/>
                </a:lnTo>
                <a:lnTo>
                  <a:pt x="1767" y="791"/>
                </a:lnTo>
                <a:lnTo>
                  <a:pt x="1779" y="692"/>
                </a:lnTo>
                <a:lnTo>
                  <a:pt x="1786" y="632"/>
                </a:lnTo>
                <a:lnTo>
                  <a:pt x="1786" y="632"/>
                </a:lnTo>
                <a:lnTo>
                  <a:pt x="1831" y="585"/>
                </a:lnTo>
                <a:lnTo>
                  <a:pt x="1862" y="552"/>
                </a:lnTo>
                <a:lnTo>
                  <a:pt x="1871" y="539"/>
                </a:lnTo>
                <a:lnTo>
                  <a:pt x="1876" y="533"/>
                </a:lnTo>
                <a:lnTo>
                  <a:pt x="1876" y="533"/>
                </a:lnTo>
                <a:lnTo>
                  <a:pt x="1881" y="528"/>
                </a:lnTo>
                <a:lnTo>
                  <a:pt x="1890" y="519"/>
                </a:lnTo>
                <a:lnTo>
                  <a:pt x="1917" y="500"/>
                </a:lnTo>
                <a:lnTo>
                  <a:pt x="1957" y="473"/>
                </a:lnTo>
                <a:lnTo>
                  <a:pt x="1981" y="473"/>
                </a:lnTo>
                <a:lnTo>
                  <a:pt x="1981" y="473"/>
                </a:lnTo>
                <a:lnTo>
                  <a:pt x="1970" y="492"/>
                </a:lnTo>
                <a:lnTo>
                  <a:pt x="1947" y="538"/>
                </a:lnTo>
                <a:lnTo>
                  <a:pt x="1934" y="564"/>
                </a:lnTo>
                <a:lnTo>
                  <a:pt x="1922" y="590"/>
                </a:lnTo>
                <a:lnTo>
                  <a:pt x="1913" y="612"/>
                </a:lnTo>
                <a:lnTo>
                  <a:pt x="1911" y="622"/>
                </a:lnTo>
                <a:lnTo>
                  <a:pt x="1910" y="629"/>
                </a:lnTo>
                <a:lnTo>
                  <a:pt x="1910" y="629"/>
                </a:lnTo>
                <a:lnTo>
                  <a:pt x="1910" y="645"/>
                </a:lnTo>
                <a:lnTo>
                  <a:pt x="1910" y="668"/>
                </a:lnTo>
                <a:lnTo>
                  <a:pt x="1916" y="723"/>
                </a:lnTo>
                <a:lnTo>
                  <a:pt x="1921" y="775"/>
                </a:lnTo>
                <a:lnTo>
                  <a:pt x="1923" y="795"/>
                </a:lnTo>
                <a:lnTo>
                  <a:pt x="1923" y="807"/>
                </a:lnTo>
                <a:lnTo>
                  <a:pt x="1923" y="807"/>
                </a:lnTo>
                <a:lnTo>
                  <a:pt x="1923" y="823"/>
                </a:lnTo>
                <a:lnTo>
                  <a:pt x="1926" y="850"/>
                </a:lnTo>
                <a:lnTo>
                  <a:pt x="1933" y="927"/>
                </a:lnTo>
                <a:lnTo>
                  <a:pt x="1941" y="999"/>
                </a:lnTo>
                <a:lnTo>
                  <a:pt x="1942" y="1025"/>
                </a:lnTo>
                <a:lnTo>
                  <a:pt x="1943" y="1038"/>
                </a:lnTo>
                <a:lnTo>
                  <a:pt x="1943" y="1038"/>
                </a:lnTo>
                <a:lnTo>
                  <a:pt x="1942" y="1046"/>
                </a:lnTo>
                <a:lnTo>
                  <a:pt x="1943" y="1056"/>
                </a:lnTo>
                <a:lnTo>
                  <a:pt x="1942" y="1066"/>
                </a:lnTo>
                <a:lnTo>
                  <a:pt x="1942" y="1070"/>
                </a:lnTo>
                <a:lnTo>
                  <a:pt x="1939" y="1072"/>
                </a:lnTo>
                <a:lnTo>
                  <a:pt x="1939" y="1072"/>
                </a:lnTo>
                <a:lnTo>
                  <a:pt x="1934" y="1081"/>
                </a:lnTo>
                <a:lnTo>
                  <a:pt x="1930" y="1087"/>
                </a:lnTo>
                <a:lnTo>
                  <a:pt x="1930" y="1087"/>
                </a:lnTo>
                <a:lnTo>
                  <a:pt x="1923" y="1095"/>
                </a:lnTo>
                <a:lnTo>
                  <a:pt x="1918" y="1099"/>
                </a:lnTo>
                <a:lnTo>
                  <a:pt x="1910" y="1106"/>
                </a:lnTo>
                <a:lnTo>
                  <a:pt x="1910" y="1106"/>
                </a:lnTo>
                <a:lnTo>
                  <a:pt x="1902" y="1112"/>
                </a:lnTo>
                <a:lnTo>
                  <a:pt x="1894" y="1122"/>
                </a:lnTo>
                <a:lnTo>
                  <a:pt x="1870" y="1149"/>
                </a:lnTo>
                <a:lnTo>
                  <a:pt x="1860" y="1162"/>
                </a:lnTo>
                <a:lnTo>
                  <a:pt x="1851" y="1175"/>
                </a:lnTo>
                <a:lnTo>
                  <a:pt x="1846" y="1185"/>
                </a:lnTo>
                <a:lnTo>
                  <a:pt x="1844" y="1188"/>
                </a:lnTo>
                <a:lnTo>
                  <a:pt x="1844" y="1191"/>
                </a:lnTo>
                <a:lnTo>
                  <a:pt x="1844" y="1191"/>
                </a:lnTo>
                <a:lnTo>
                  <a:pt x="1847" y="1197"/>
                </a:lnTo>
                <a:lnTo>
                  <a:pt x="1852" y="1204"/>
                </a:lnTo>
                <a:lnTo>
                  <a:pt x="1855" y="1207"/>
                </a:lnTo>
                <a:lnTo>
                  <a:pt x="1860" y="1209"/>
                </a:lnTo>
                <a:lnTo>
                  <a:pt x="1865" y="1209"/>
                </a:lnTo>
                <a:lnTo>
                  <a:pt x="1871" y="1211"/>
                </a:lnTo>
                <a:lnTo>
                  <a:pt x="1871" y="1211"/>
                </a:lnTo>
                <a:lnTo>
                  <a:pt x="1889" y="1209"/>
                </a:lnTo>
                <a:lnTo>
                  <a:pt x="1910" y="1207"/>
                </a:lnTo>
                <a:lnTo>
                  <a:pt x="1932" y="1203"/>
                </a:lnTo>
                <a:lnTo>
                  <a:pt x="1942" y="1199"/>
                </a:lnTo>
                <a:lnTo>
                  <a:pt x="1950" y="1196"/>
                </a:lnTo>
                <a:lnTo>
                  <a:pt x="1950" y="1196"/>
                </a:lnTo>
                <a:lnTo>
                  <a:pt x="1968" y="1187"/>
                </a:lnTo>
                <a:lnTo>
                  <a:pt x="1985" y="1176"/>
                </a:lnTo>
                <a:lnTo>
                  <a:pt x="2001" y="1165"/>
                </a:lnTo>
                <a:lnTo>
                  <a:pt x="2007" y="1159"/>
                </a:lnTo>
                <a:lnTo>
                  <a:pt x="2011" y="1153"/>
                </a:lnTo>
                <a:lnTo>
                  <a:pt x="2011" y="1153"/>
                </a:lnTo>
                <a:lnTo>
                  <a:pt x="2016" y="1146"/>
                </a:lnTo>
                <a:lnTo>
                  <a:pt x="2021" y="1140"/>
                </a:lnTo>
                <a:lnTo>
                  <a:pt x="2033" y="1129"/>
                </a:lnTo>
                <a:lnTo>
                  <a:pt x="2038" y="1123"/>
                </a:lnTo>
                <a:lnTo>
                  <a:pt x="2042" y="1117"/>
                </a:lnTo>
                <a:lnTo>
                  <a:pt x="2044" y="1112"/>
                </a:lnTo>
                <a:lnTo>
                  <a:pt x="2044" y="1106"/>
                </a:lnTo>
                <a:lnTo>
                  <a:pt x="2044" y="1106"/>
                </a:lnTo>
                <a:lnTo>
                  <a:pt x="2037" y="1078"/>
                </a:lnTo>
                <a:lnTo>
                  <a:pt x="2033" y="1064"/>
                </a:lnTo>
                <a:lnTo>
                  <a:pt x="2031" y="1051"/>
                </a:lnTo>
                <a:lnTo>
                  <a:pt x="2031" y="1051"/>
                </a:lnTo>
                <a:lnTo>
                  <a:pt x="2031" y="1049"/>
                </a:lnTo>
                <a:lnTo>
                  <a:pt x="2029" y="1049"/>
                </a:lnTo>
                <a:lnTo>
                  <a:pt x="2028" y="1051"/>
                </a:lnTo>
                <a:lnTo>
                  <a:pt x="2026" y="1055"/>
                </a:lnTo>
                <a:lnTo>
                  <a:pt x="2025" y="1057"/>
                </a:lnTo>
                <a:lnTo>
                  <a:pt x="2025" y="1053"/>
                </a:lnTo>
                <a:lnTo>
                  <a:pt x="2025" y="1039"/>
                </a:lnTo>
                <a:lnTo>
                  <a:pt x="2033" y="971"/>
                </a:lnTo>
                <a:lnTo>
                  <a:pt x="2033" y="971"/>
                </a:lnTo>
                <a:lnTo>
                  <a:pt x="2039" y="919"/>
                </a:lnTo>
                <a:lnTo>
                  <a:pt x="2043" y="866"/>
                </a:lnTo>
                <a:lnTo>
                  <a:pt x="2046" y="816"/>
                </a:lnTo>
                <a:lnTo>
                  <a:pt x="2047" y="769"/>
                </a:lnTo>
                <a:lnTo>
                  <a:pt x="2047" y="696"/>
                </a:lnTo>
                <a:lnTo>
                  <a:pt x="2047" y="668"/>
                </a:lnTo>
                <a:lnTo>
                  <a:pt x="2047" y="668"/>
                </a:lnTo>
                <a:lnTo>
                  <a:pt x="2102" y="602"/>
                </a:lnTo>
                <a:lnTo>
                  <a:pt x="2141" y="555"/>
                </a:lnTo>
                <a:lnTo>
                  <a:pt x="2153" y="538"/>
                </a:lnTo>
                <a:lnTo>
                  <a:pt x="2155" y="533"/>
                </a:lnTo>
                <a:lnTo>
                  <a:pt x="2157" y="531"/>
                </a:lnTo>
                <a:lnTo>
                  <a:pt x="2157" y="531"/>
                </a:lnTo>
                <a:lnTo>
                  <a:pt x="2158" y="528"/>
                </a:lnTo>
                <a:lnTo>
                  <a:pt x="2159" y="524"/>
                </a:lnTo>
                <a:lnTo>
                  <a:pt x="2166" y="512"/>
                </a:lnTo>
                <a:lnTo>
                  <a:pt x="2179" y="495"/>
                </a:lnTo>
                <a:lnTo>
                  <a:pt x="2191" y="474"/>
                </a:lnTo>
                <a:lnTo>
                  <a:pt x="2206" y="448"/>
                </a:lnTo>
                <a:lnTo>
                  <a:pt x="2212" y="434"/>
                </a:lnTo>
                <a:lnTo>
                  <a:pt x="2218" y="421"/>
                </a:lnTo>
                <a:lnTo>
                  <a:pt x="2223" y="405"/>
                </a:lnTo>
                <a:lnTo>
                  <a:pt x="2228" y="390"/>
                </a:lnTo>
                <a:lnTo>
                  <a:pt x="2232" y="374"/>
                </a:lnTo>
                <a:lnTo>
                  <a:pt x="2233" y="358"/>
                </a:lnTo>
                <a:lnTo>
                  <a:pt x="2233" y="358"/>
                </a:lnTo>
                <a:lnTo>
                  <a:pt x="2236" y="342"/>
                </a:lnTo>
                <a:lnTo>
                  <a:pt x="2238" y="329"/>
                </a:lnTo>
                <a:lnTo>
                  <a:pt x="2243" y="308"/>
                </a:lnTo>
                <a:lnTo>
                  <a:pt x="2247" y="294"/>
                </a:lnTo>
                <a:lnTo>
                  <a:pt x="2249" y="284"/>
                </a:lnTo>
                <a:lnTo>
                  <a:pt x="2249" y="279"/>
                </a:lnTo>
                <a:lnTo>
                  <a:pt x="2248" y="275"/>
                </a:lnTo>
                <a:lnTo>
                  <a:pt x="2245" y="270"/>
                </a:lnTo>
                <a:lnTo>
                  <a:pt x="2243" y="266"/>
                </a:lnTo>
                <a:lnTo>
                  <a:pt x="2231" y="257"/>
                </a:lnTo>
                <a:lnTo>
                  <a:pt x="2212" y="242"/>
                </a:lnTo>
                <a:lnTo>
                  <a:pt x="2212" y="242"/>
                </a:lnTo>
                <a:lnTo>
                  <a:pt x="2191" y="228"/>
                </a:lnTo>
                <a:lnTo>
                  <a:pt x="2175" y="218"/>
                </a:lnTo>
                <a:lnTo>
                  <a:pt x="2163" y="211"/>
                </a:lnTo>
                <a:lnTo>
                  <a:pt x="2153" y="206"/>
                </a:lnTo>
                <a:lnTo>
                  <a:pt x="2138" y="199"/>
                </a:lnTo>
                <a:lnTo>
                  <a:pt x="2129" y="195"/>
                </a:lnTo>
                <a:lnTo>
                  <a:pt x="2121" y="190"/>
                </a:lnTo>
                <a:lnTo>
                  <a:pt x="2121" y="190"/>
                </a:lnTo>
                <a:lnTo>
                  <a:pt x="2090" y="170"/>
                </a:lnTo>
                <a:lnTo>
                  <a:pt x="2039" y="141"/>
                </a:lnTo>
                <a:lnTo>
                  <a:pt x="2039" y="141"/>
                </a:lnTo>
                <a:lnTo>
                  <a:pt x="2021" y="132"/>
                </a:lnTo>
                <a:lnTo>
                  <a:pt x="2005" y="126"/>
                </a:lnTo>
                <a:lnTo>
                  <a:pt x="1990" y="122"/>
                </a:lnTo>
                <a:lnTo>
                  <a:pt x="1975" y="120"/>
                </a:lnTo>
                <a:lnTo>
                  <a:pt x="1939" y="115"/>
                </a:lnTo>
                <a:lnTo>
                  <a:pt x="1917" y="110"/>
                </a:lnTo>
                <a:lnTo>
                  <a:pt x="1890" y="102"/>
                </a:lnTo>
                <a:lnTo>
                  <a:pt x="1890" y="102"/>
                </a:lnTo>
                <a:lnTo>
                  <a:pt x="1863" y="95"/>
                </a:lnTo>
                <a:lnTo>
                  <a:pt x="1841" y="89"/>
                </a:lnTo>
                <a:lnTo>
                  <a:pt x="1822" y="85"/>
                </a:lnTo>
                <a:lnTo>
                  <a:pt x="1807" y="84"/>
                </a:lnTo>
                <a:lnTo>
                  <a:pt x="1794" y="84"/>
                </a:lnTo>
                <a:lnTo>
                  <a:pt x="1783" y="84"/>
                </a:lnTo>
                <a:lnTo>
                  <a:pt x="1774" y="86"/>
                </a:lnTo>
                <a:lnTo>
                  <a:pt x="1764" y="89"/>
                </a:lnTo>
                <a:lnTo>
                  <a:pt x="1764" y="89"/>
                </a:lnTo>
                <a:lnTo>
                  <a:pt x="1754" y="91"/>
                </a:lnTo>
                <a:lnTo>
                  <a:pt x="1744" y="96"/>
                </a:lnTo>
                <a:lnTo>
                  <a:pt x="1726" y="105"/>
                </a:lnTo>
                <a:lnTo>
                  <a:pt x="1706" y="116"/>
                </a:lnTo>
                <a:lnTo>
                  <a:pt x="1706" y="116"/>
                </a:lnTo>
                <a:lnTo>
                  <a:pt x="1681" y="85"/>
                </a:lnTo>
                <a:lnTo>
                  <a:pt x="1664" y="62"/>
                </a:lnTo>
                <a:lnTo>
                  <a:pt x="1659" y="53"/>
                </a:lnTo>
                <a:lnTo>
                  <a:pt x="1657" y="48"/>
                </a:lnTo>
                <a:lnTo>
                  <a:pt x="1657" y="48"/>
                </a:lnTo>
                <a:lnTo>
                  <a:pt x="1656" y="44"/>
                </a:lnTo>
                <a:lnTo>
                  <a:pt x="1653" y="39"/>
                </a:lnTo>
                <a:lnTo>
                  <a:pt x="1641" y="28"/>
                </a:lnTo>
                <a:lnTo>
                  <a:pt x="1627" y="18"/>
                </a:lnTo>
                <a:lnTo>
                  <a:pt x="1618" y="12"/>
                </a:lnTo>
                <a:lnTo>
                  <a:pt x="1618" y="12"/>
                </a:lnTo>
                <a:lnTo>
                  <a:pt x="1610" y="6"/>
                </a:lnTo>
                <a:lnTo>
                  <a:pt x="1604" y="5"/>
                </a:lnTo>
                <a:lnTo>
                  <a:pt x="1594" y="4"/>
                </a:lnTo>
                <a:lnTo>
                  <a:pt x="1594" y="4"/>
                </a:lnTo>
                <a:lnTo>
                  <a:pt x="1580" y="5"/>
                </a:lnTo>
                <a:lnTo>
                  <a:pt x="1564" y="6"/>
                </a:lnTo>
                <a:lnTo>
                  <a:pt x="1547" y="9"/>
                </a:lnTo>
                <a:lnTo>
                  <a:pt x="1547" y="9"/>
                </a:lnTo>
                <a:lnTo>
                  <a:pt x="1528" y="4"/>
                </a:lnTo>
                <a:lnTo>
                  <a:pt x="1515" y="0"/>
                </a:lnTo>
                <a:lnTo>
                  <a:pt x="1507" y="0"/>
                </a:lnTo>
                <a:lnTo>
                  <a:pt x="1504" y="1"/>
                </a:lnTo>
                <a:lnTo>
                  <a:pt x="1504" y="1"/>
                </a:lnTo>
                <a:lnTo>
                  <a:pt x="1489" y="7"/>
                </a:lnTo>
                <a:lnTo>
                  <a:pt x="1481" y="12"/>
                </a:lnTo>
                <a:lnTo>
                  <a:pt x="1473" y="17"/>
                </a:lnTo>
                <a:lnTo>
                  <a:pt x="1473" y="17"/>
                </a:lnTo>
                <a:lnTo>
                  <a:pt x="1463" y="26"/>
                </a:lnTo>
                <a:lnTo>
                  <a:pt x="1451" y="38"/>
                </a:lnTo>
                <a:lnTo>
                  <a:pt x="1437" y="53"/>
                </a:lnTo>
                <a:lnTo>
                  <a:pt x="1437" y="53"/>
                </a:lnTo>
                <a:lnTo>
                  <a:pt x="1430" y="59"/>
                </a:lnTo>
                <a:lnTo>
                  <a:pt x="1423" y="63"/>
                </a:lnTo>
                <a:lnTo>
                  <a:pt x="1421" y="67"/>
                </a:lnTo>
                <a:lnTo>
                  <a:pt x="1421" y="67"/>
                </a:lnTo>
                <a:lnTo>
                  <a:pt x="1425" y="81"/>
                </a:lnTo>
                <a:lnTo>
                  <a:pt x="1426" y="94"/>
                </a:lnTo>
                <a:lnTo>
                  <a:pt x="1426" y="107"/>
                </a:lnTo>
                <a:lnTo>
                  <a:pt x="1426" y="107"/>
                </a:lnTo>
                <a:lnTo>
                  <a:pt x="1426" y="120"/>
                </a:lnTo>
                <a:lnTo>
                  <a:pt x="1428" y="130"/>
                </a:lnTo>
                <a:lnTo>
                  <a:pt x="1431" y="138"/>
                </a:lnTo>
                <a:lnTo>
                  <a:pt x="1432" y="149"/>
                </a:lnTo>
                <a:lnTo>
                  <a:pt x="1432" y="149"/>
                </a:lnTo>
                <a:lnTo>
                  <a:pt x="1432" y="158"/>
                </a:lnTo>
                <a:lnTo>
                  <a:pt x="1431" y="164"/>
                </a:lnTo>
                <a:lnTo>
                  <a:pt x="1431" y="165"/>
                </a:lnTo>
                <a:lnTo>
                  <a:pt x="1432" y="168"/>
                </a:lnTo>
                <a:lnTo>
                  <a:pt x="1437" y="171"/>
                </a:lnTo>
                <a:lnTo>
                  <a:pt x="1437" y="171"/>
                </a:lnTo>
                <a:lnTo>
                  <a:pt x="1475" y="188"/>
                </a:lnTo>
                <a:lnTo>
                  <a:pt x="1470" y="221"/>
                </a:lnTo>
                <a:lnTo>
                  <a:pt x="1470" y="221"/>
                </a:lnTo>
                <a:lnTo>
                  <a:pt x="1468" y="223"/>
                </a:lnTo>
                <a:lnTo>
                  <a:pt x="1463" y="232"/>
                </a:lnTo>
                <a:lnTo>
                  <a:pt x="1461" y="236"/>
                </a:lnTo>
                <a:lnTo>
                  <a:pt x="1461" y="241"/>
                </a:lnTo>
                <a:lnTo>
                  <a:pt x="1461" y="244"/>
                </a:lnTo>
                <a:lnTo>
                  <a:pt x="1462" y="248"/>
                </a:lnTo>
                <a:lnTo>
                  <a:pt x="1462" y="248"/>
                </a:lnTo>
                <a:lnTo>
                  <a:pt x="1474" y="255"/>
                </a:lnTo>
                <a:lnTo>
                  <a:pt x="1479" y="259"/>
                </a:lnTo>
                <a:lnTo>
                  <a:pt x="1479" y="259"/>
                </a:lnTo>
                <a:lnTo>
                  <a:pt x="1498" y="275"/>
                </a:lnTo>
                <a:lnTo>
                  <a:pt x="1511" y="286"/>
                </a:lnTo>
                <a:lnTo>
                  <a:pt x="1520" y="291"/>
                </a:lnTo>
                <a:lnTo>
                  <a:pt x="1520" y="291"/>
                </a:lnTo>
                <a:lnTo>
                  <a:pt x="1521" y="292"/>
                </a:lnTo>
                <a:lnTo>
                  <a:pt x="1522" y="294"/>
                </a:lnTo>
                <a:lnTo>
                  <a:pt x="1522" y="299"/>
                </a:lnTo>
                <a:lnTo>
                  <a:pt x="1522" y="305"/>
                </a:lnTo>
                <a:lnTo>
                  <a:pt x="1522" y="305"/>
                </a:lnTo>
                <a:lnTo>
                  <a:pt x="1521" y="317"/>
                </a:lnTo>
                <a:lnTo>
                  <a:pt x="1519" y="326"/>
                </a:lnTo>
                <a:lnTo>
                  <a:pt x="1517" y="333"/>
                </a:lnTo>
                <a:lnTo>
                  <a:pt x="1517" y="333"/>
                </a:lnTo>
                <a:lnTo>
                  <a:pt x="1515" y="337"/>
                </a:lnTo>
                <a:lnTo>
                  <a:pt x="1514" y="341"/>
                </a:lnTo>
                <a:lnTo>
                  <a:pt x="1512" y="341"/>
                </a:lnTo>
                <a:lnTo>
                  <a:pt x="1510" y="339"/>
                </a:lnTo>
                <a:lnTo>
                  <a:pt x="1504" y="333"/>
                </a:lnTo>
                <a:lnTo>
                  <a:pt x="1504" y="333"/>
                </a:lnTo>
                <a:lnTo>
                  <a:pt x="1498" y="324"/>
                </a:lnTo>
                <a:lnTo>
                  <a:pt x="1495" y="320"/>
                </a:lnTo>
                <a:lnTo>
                  <a:pt x="1491" y="316"/>
                </a:lnTo>
                <a:lnTo>
                  <a:pt x="1486" y="311"/>
                </a:lnTo>
                <a:lnTo>
                  <a:pt x="1486" y="311"/>
                </a:lnTo>
                <a:lnTo>
                  <a:pt x="1473" y="300"/>
                </a:lnTo>
                <a:lnTo>
                  <a:pt x="1465" y="295"/>
                </a:lnTo>
                <a:lnTo>
                  <a:pt x="1465" y="295"/>
                </a:lnTo>
                <a:close/>
                <a:moveTo>
                  <a:pt x="1602" y="297"/>
                </a:moveTo>
                <a:lnTo>
                  <a:pt x="1602" y="297"/>
                </a:lnTo>
                <a:lnTo>
                  <a:pt x="1614" y="301"/>
                </a:lnTo>
                <a:lnTo>
                  <a:pt x="1622" y="305"/>
                </a:lnTo>
                <a:lnTo>
                  <a:pt x="1627" y="308"/>
                </a:lnTo>
                <a:lnTo>
                  <a:pt x="1627" y="308"/>
                </a:lnTo>
                <a:lnTo>
                  <a:pt x="1633" y="317"/>
                </a:lnTo>
                <a:lnTo>
                  <a:pt x="1641" y="327"/>
                </a:lnTo>
                <a:lnTo>
                  <a:pt x="1641" y="327"/>
                </a:lnTo>
                <a:lnTo>
                  <a:pt x="1644" y="329"/>
                </a:lnTo>
                <a:lnTo>
                  <a:pt x="1653" y="334"/>
                </a:lnTo>
                <a:lnTo>
                  <a:pt x="1674" y="344"/>
                </a:lnTo>
                <a:lnTo>
                  <a:pt x="1706" y="358"/>
                </a:lnTo>
                <a:lnTo>
                  <a:pt x="1706" y="358"/>
                </a:lnTo>
                <a:lnTo>
                  <a:pt x="1711" y="359"/>
                </a:lnTo>
                <a:lnTo>
                  <a:pt x="1716" y="362"/>
                </a:lnTo>
                <a:lnTo>
                  <a:pt x="1718" y="364"/>
                </a:lnTo>
                <a:lnTo>
                  <a:pt x="1721" y="368"/>
                </a:lnTo>
                <a:lnTo>
                  <a:pt x="1721" y="371"/>
                </a:lnTo>
                <a:lnTo>
                  <a:pt x="1720" y="376"/>
                </a:lnTo>
                <a:lnTo>
                  <a:pt x="1720" y="376"/>
                </a:lnTo>
                <a:lnTo>
                  <a:pt x="1717" y="389"/>
                </a:lnTo>
                <a:lnTo>
                  <a:pt x="1712" y="402"/>
                </a:lnTo>
                <a:lnTo>
                  <a:pt x="1707" y="421"/>
                </a:lnTo>
                <a:lnTo>
                  <a:pt x="1699" y="442"/>
                </a:lnTo>
                <a:lnTo>
                  <a:pt x="1699" y="442"/>
                </a:lnTo>
                <a:lnTo>
                  <a:pt x="1689" y="466"/>
                </a:lnTo>
                <a:lnTo>
                  <a:pt x="1681" y="487"/>
                </a:lnTo>
                <a:lnTo>
                  <a:pt x="1676" y="508"/>
                </a:lnTo>
                <a:lnTo>
                  <a:pt x="1676" y="508"/>
                </a:lnTo>
                <a:lnTo>
                  <a:pt x="1644" y="485"/>
                </a:lnTo>
                <a:lnTo>
                  <a:pt x="1607" y="459"/>
                </a:lnTo>
                <a:lnTo>
                  <a:pt x="1607" y="459"/>
                </a:lnTo>
                <a:lnTo>
                  <a:pt x="1600" y="452"/>
                </a:lnTo>
                <a:lnTo>
                  <a:pt x="1589" y="440"/>
                </a:lnTo>
                <a:lnTo>
                  <a:pt x="1578" y="431"/>
                </a:lnTo>
                <a:lnTo>
                  <a:pt x="1572" y="426"/>
                </a:lnTo>
                <a:lnTo>
                  <a:pt x="1572" y="426"/>
                </a:lnTo>
                <a:lnTo>
                  <a:pt x="1572" y="426"/>
                </a:lnTo>
                <a:lnTo>
                  <a:pt x="1572" y="426"/>
                </a:lnTo>
                <a:lnTo>
                  <a:pt x="1572" y="424"/>
                </a:lnTo>
                <a:lnTo>
                  <a:pt x="1573" y="421"/>
                </a:lnTo>
                <a:lnTo>
                  <a:pt x="1575" y="413"/>
                </a:lnTo>
                <a:lnTo>
                  <a:pt x="1575" y="399"/>
                </a:lnTo>
                <a:lnTo>
                  <a:pt x="1575" y="399"/>
                </a:lnTo>
                <a:lnTo>
                  <a:pt x="1573" y="375"/>
                </a:lnTo>
                <a:lnTo>
                  <a:pt x="1570" y="350"/>
                </a:lnTo>
                <a:lnTo>
                  <a:pt x="1567" y="322"/>
                </a:lnTo>
                <a:lnTo>
                  <a:pt x="1567" y="322"/>
                </a:lnTo>
                <a:lnTo>
                  <a:pt x="1567" y="317"/>
                </a:lnTo>
                <a:lnTo>
                  <a:pt x="1569" y="311"/>
                </a:lnTo>
                <a:lnTo>
                  <a:pt x="1572" y="302"/>
                </a:lnTo>
                <a:lnTo>
                  <a:pt x="1580" y="289"/>
                </a:lnTo>
                <a:lnTo>
                  <a:pt x="1602" y="2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4D76D85A-1607-4A8E-BD3E-2B2328CD0EFD}"/>
              </a:ext>
            </a:extLst>
          </p:cNvPr>
          <p:cNvSpPr>
            <a:spLocks noEditPoints="1"/>
          </p:cNvSpPr>
          <p:nvPr/>
        </p:nvSpPr>
        <p:spPr bwMode="auto">
          <a:xfrm>
            <a:off x="412107" y="1088740"/>
            <a:ext cx="1624255" cy="1380617"/>
          </a:xfrm>
          <a:custGeom>
            <a:avLst/>
            <a:gdLst>
              <a:gd name="T0" fmla="*/ 559 w 1580"/>
              <a:gd name="T1" fmla="*/ 53 h 1343"/>
              <a:gd name="T2" fmla="*/ 452 w 1580"/>
              <a:gd name="T3" fmla="*/ 83 h 1343"/>
              <a:gd name="T4" fmla="*/ 321 w 1580"/>
              <a:gd name="T5" fmla="*/ 166 h 1343"/>
              <a:gd name="T6" fmla="*/ 162 w 1580"/>
              <a:gd name="T7" fmla="*/ 332 h 1343"/>
              <a:gd name="T8" fmla="*/ 1 w 1580"/>
              <a:gd name="T9" fmla="*/ 585 h 1343"/>
              <a:gd name="T10" fmla="*/ 158 w 1580"/>
              <a:gd name="T11" fmla="*/ 850 h 1343"/>
              <a:gd name="T12" fmla="*/ 49 w 1580"/>
              <a:gd name="T13" fmla="*/ 1042 h 1343"/>
              <a:gd name="T14" fmla="*/ 39 w 1580"/>
              <a:gd name="T15" fmla="*/ 1102 h 1343"/>
              <a:gd name="T16" fmla="*/ 191 w 1580"/>
              <a:gd name="T17" fmla="*/ 1119 h 1343"/>
              <a:gd name="T18" fmla="*/ 197 w 1580"/>
              <a:gd name="T19" fmla="*/ 1231 h 1343"/>
              <a:gd name="T20" fmla="*/ 174 w 1580"/>
              <a:gd name="T21" fmla="*/ 1279 h 1343"/>
              <a:gd name="T22" fmla="*/ 175 w 1580"/>
              <a:gd name="T23" fmla="*/ 1327 h 1343"/>
              <a:gd name="T24" fmla="*/ 373 w 1580"/>
              <a:gd name="T25" fmla="*/ 1340 h 1343"/>
              <a:gd name="T26" fmla="*/ 392 w 1580"/>
              <a:gd name="T27" fmla="*/ 1308 h 1343"/>
              <a:gd name="T28" fmla="*/ 280 w 1580"/>
              <a:gd name="T29" fmla="*/ 1235 h 1343"/>
              <a:gd name="T30" fmla="*/ 306 w 1580"/>
              <a:gd name="T31" fmla="*/ 1128 h 1343"/>
              <a:gd name="T32" fmla="*/ 290 w 1580"/>
              <a:gd name="T33" fmla="*/ 709 h 1343"/>
              <a:gd name="T34" fmla="*/ 310 w 1580"/>
              <a:gd name="T35" fmla="*/ 480 h 1343"/>
              <a:gd name="T36" fmla="*/ 417 w 1580"/>
              <a:gd name="T37" fmla="*/ 648 h 1343"/>
              <a:gd name="T38" fmla="*/ 691 w 1580"/>
              <a:gd name="T39" fmla="*/ 493 h 1343"/>
              <a:gd name="T40" fmla="*/ 922 w 1580"/>
              <a:gd name="T41" fmla="*/ 475 h 1343"/>
              <a:gd name="T42" fmla="*/ 1224 w 1580"/>
              <a:gd name="T43" fmla="*/ 477 h 1343"/>
              <a:gd name="T44" fmla="*/ 1195 w 1580"/>
              <a:gd name="T45" fmla="*/ 738 h 1343"/>
              <a:gd name="T46" fmla="*/ 1158 w 1580"/>
              <a:gd name="T47" fmla="*/ 984 h 1343"/>
              <a:gd name="T48" fmla="*/ 1124 w 1580"/>
              <a:gd name="T49" fmla="*/ 1218 h 1343"/>
              <a:gd name="T50" fmla="*/ 1006 w 1580"/>
              <a:gd name="T51" fmla="*/ 1270 h 1343"/>
              <a:gd name="T52" fmla="*/ 1027 w 1580"/>
              <a:gd name="T53" fmla="*/ 1303 h 1343"/>
              <a:gd name="T54" fmla="*/ 1188 w 1580"/>
              <a:gd name="T55" fmla="*/ 1313 h 1343"/>
              <a:gd name="T56" fmla="*/ 1230 w 1580"/>
              <a:gd name="T57" fmla="*/ 1255 h 1343"/>
              <a:gd name="T58" fmla="*/ 1262 w 1580"/>
              <a:gd name="T59" fmla="*/ 939 h 1343"/>
              <a:gd name="T60" fmla="*/ 1407 w 1580"/>
              <a:gd name="T61" fmla="*/ 1006 h 1343"/>
              <a:gd name="T62" fmla="*/ 1449 w 1580"/>
              <a:gd name="T63" fmla="*/ 1111 h 1343"/>
              <a:gd name="T64" fmla="*/ 1387 w 1580"/>
              <a:gd name="T65" fmla="*/ 1154 h 1343"/>
              <a:gd name="T66" fmla="*/ 1562 w 1580"/>
              <a:gd name="T67" fmla="*/ 1192 h 1343"/>
              <a:gd name="T68" fmla="*/ 1561 w 1580"/>
              <a:gd name="T69" fmla="*/ 1127 h 1343"/>
              <a:gd name="T70" fmla="*/ 1518 w 1580"/>
              <a:gd name="T71" fmla="*/ 1044 h 1343"/>
              <a:gd name="T72" fmla="*/ 1411 w 1580"/>
              <a:gd name="T73" fmla="*/ 762 h 1343"/>
              <a:gd name="T74" fmla="*/ 1488 w 1580"/>
              <a:gd name="T75" fmla="*/ 563 h 1343"/>
              <a:gd name="T76" fmla="*/ 1439 w 1580"/>
              <a:gd name="T77" fmla="*/ 405 h 1343"/>
              <a:gd name="T78" fmla="*/ 1039 w 1580"/>
              <a:gd name="T79" fmla="*/ 104 h 1343"/>
              <a:gd name="T80" fmla="*/ 942 w 1580"/>
              <a:gd name="T81" fmla="*/ 83 h 1343"/>
              <a:gd name="T82" fmla="*/ 811 w 1580"/>
              <a:gd name="T83" fmla="*/ 1 h 1343"/>
              <a:gd name="T84" fmla="*/ 707 w 1580"/>
              <a:gd name="T85" fmla="*/ 37 h 1343"/>
              <a:gd name="T86" fmla="*/ 280 w 1580"/>
              <a:gd name="T87" fmla="*/ 959 h 1343"/>
              <a:gd name="T88" fmla="*/ 148 w 1580"/>
              <a:gd name="T89" fmla="*/ 1023 h 1343"/>
              <a:gd name="T90" fmla="*/ 199 w 1580"/>
              <a:gd name="T91" fmla="*/ 928 h 1343"/>
              <a:gd name="T92" fmla="*/ 498 w 1580"/>
              <a:gd name="T93" fmla="*/ 268 h 1343"/>
              <a:gd name="T94" fmla="*/ 547 w 1580"/>
              <a:gd name="T95" fmla="*/ 283 h 1343"/>
              <a:gd name="T96" fmla="*/ 663 w 1580"/>
              <a:gd name="T97" fmla="*/ 291 h 1343"/>
              <a:gd name="T98" fmla="*/ 810 w 1580"/>
              <a:gd name="T99" fmla="*/ 419 h 1343"/>
              <a:gd name="T100" fmla="*/ 618 w 1580"/>
              <a:gd name="T101" fmla="*/ 416 h 1343"/>
              <a:gd name="T102" fmla="*/ 590 w 1580"/>
              <a:gd name="T103" fmla="*/ 407 h 1343"/>
              <a:gd name="T104" fmla="*/ 555 w 1580"/>
              <a:gd name="T105" fmla="*/ 395 h 1343"/>
              <a:gd name="T106" fmla="*/ 538 w 1580"/>
              <a:gd name="T107" fmla="*/ 470 h 1343"/>
              <a:gd name="T108" fmla="*/ 421 w 1580"/>
              <a:gd name="T109" fmla="*/ 448 h 1343"/>
              <a:gd name="T110" fmla="*/ 679 w 1580"/>
              <a:gd name="T111" fmla="*/ 142 h 1343"/>
              <a:gd name="T112" fmla="*/ 726 w 1580"/>
              <a:gd name="T113" fmla="*/ 225 h 1343"/>
              <a:gd name="T114" fmla="*/ 656 w 1580"/>
              <a:gd name="T115" fmla="*/ 184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80" h="1343">
                <a:moveTo>
                  <a:pt x="639" y="110"/>
                </a:moveTo>
                <a:lnTo>
                  <a:pt x="639" y="110"/>
                </a:lnTo>
                <a:lnTo>
                  <a:pt x="621" y="98"/>
                </a:lnTo>
                <a:lnTo>
                  <a:pt x="606" y="88"/>
                </a:lnTo>
                <a:lnTo>
                  <a:pt x="596" y="79"/>
                </a:lnTo>
                <a:lnTo>
                  <a:pt x="596" y="79"/>
                </a:lnTo>
                <a:lnTo>
                  <a:pt x="584" y="63"/>
                </a:lnTo>
                <a:lnTo>
                  <a:pt x="575" y="57"/>
                </a:lnTo>
                <a:lnTo>
                  <a:pt x="571" y="55"/>
                </a:lnTo>
                <a:lnTo>
                  <a:pt x="568" y="53"/>
                </a:lnTo>
                <a:lnTo>
                  <a:pt x="568" y="53"/>
                </a:lnTo>
                <a:lnTo>
                  <a:pt x="559" y="53"/>
                </a:lnTo>
                <a:lnTo>
                  <a:pt x="550" y="52"/>
                </a:lnTo>
                <a:lnTo>
                  <a:pt x="542" y="50"/>
                </a:lnTo>
                <a:lnTo>
                  <a:pt x="507" y="50"/>
                </a:lnTo>
                <a:lnTo>
                  <a:pt x="507" y="50"/>
                </a:lnTo>
                <a:lnTo>
                  <a:pt x="500" y="50"/>
                </a:lnTo>
                <a:lnTo>
                  <a:pt x="495" y="50"/>
                </a:lnTo>
                <a:lnTo>
                  <a:pt x="491" y="52"/>
                </a:lnTo>
                <a:lnTo>
                  <a:pt x="491" y="52"/>
                </a:lnTo>
                <a:lnTo>
                  <a:pt x="470" y="67"/>
                </a:lnTo>
                <a:lnTo>
                  <a:pt x="458" y="77"/>
                </a:lnTo>
                <a:lnTo>
                  <a:pt x="453" y="80"/>
                </a:lnTo>
                <a:lnTo>
                  <a:pt x="452" y="83"/>
                </a:lnTo>
                <a:lnTo>
                  <a:pt x="452" y="83"/>
                </a:lnTo>
                <a:lnTo>
                  <a:pt x="450" y="85"/>
                </a:lnTo>
                <a:lnTo>
                  <a:pt x="445" y="89"/>
                </a:lnTo>
                <a:lnTo>
                  <a:pt x="433" y="101"/>
                </a:lnTo>
                <a:lnTo>
                  <a:pt x="408" y="121"/>
                </a:lnTo>
                <a:lnTo>
                  <a:pt x="408" y="121"/>
                </a:lnTo>
                <a:lnTo>
                  <a:pt x="403" y="124"/>
                </a:lnTo>
                <a:lnTo>
                  <a:pt x="397" y="125"/>
                </a:lnTo>
                <a:lnTo>
                  <a:pt x="386" y="129"/>
                </a:lnTo>
                <a:lnTo>
                  <a:pt x="369" y="138"/>
                </a:lnTo>
                <a:lnTo>
                  <a:pt x="369" y="138"/>
                </a:lnTo>
                <a:lnTo>
                  <a:pt x="321" y="166"/>
                </a:lnTo>
                <a:lnTo>
                  <a:pt x="297" y="179"/>
                </a:lnTo>
                <a:lnTo>
                  <a:pt x="275" y="194"/>
                </a:lnTo>
                <a:lnTo>
                  <a:pt x="275" y="194"/>
                </a:lnTo>
                <a:lnTo>
                  <a:pt x="258" y="205"/>
                </a:lnTo>
                <a:lnTo>
                  <a:pt x="243" y="216"/>
                </a:lnTo>
                <a:lnTo>
                  <a:pt x="236" y="222"/>
                </a:lnTo>
                <a:lnTo>
                  <a:pt x="228" y="230"/>
                </a:lnTo>
                <a:lnTo>
                  <a:pt x="221" y="238"/>
                </a:lnTo>
                <a:lnTo>
                  <a:pt x="213" y="248"/>
                </a:lnTo>
                <a:lnTo>
                  <a:pt x="213" y="248"/>
                </a:lnTo>
                <a:lnTo>
                  <a:pt x="180" y="303"/>
                </a:lnTo>
                <a:lnTo>
                  <a:pt x="162" y="332"/>
                </a:lnTo>
                <a:lnTo>
                  <a:pt x="141" y="363"/>
                </a:lnTo>
                <a:lnTo>
                  <a:pt x="141" y="363"/>
                </a:lnTo>
                <a:lnTo>
                  <a:pt x="95" y="431"/>
                </a:lnTo>
                <a:lnTo>
                  <a:pt x="62" y="480"/>
                </a:lnTo>
                <a:lnTo>
                  <a:pt x="62" y="480"/>
                </a:lnTo>
                <a:lnTo>
                  <a:pt x="50" y="496"/>
                </a:lnTo>
                <a:lnTo>
                  <a:pt x="34" y="520"/>
                </a:lnTo>
                <a:lnTo>
                  <a:pt x="25" y="533"/>
                </a:lnTo>
                <a:lnTo>
                  <a:pt x="16" y="549"/>
                </a:lnTo>
                <a:lnTo>
                  <a:pt x="9" y="567"/>
                </a:lnTo>
                <a:lnTo>
                  <a:pt x="1" y="585"/>
                </a:lnTo>
                <a:lnTo>
                  <a:pt x="1" y="585"/>
                </a:lnTo>
                <a:lnTo>
                  <a:pt x="0" y="591"/>
                </a:lnTo>
                <a:lnTo>
                  <a:pt x="0" y="596"/>
                </a:lnTo>
                <a:lnTo>
                  <a:pt x="1" y="609"/>
                </a:lnTo>
                <a:lnTo>
                  <a:pt x="5" y="623"/>
                </a:lnTo>
                <a:lnTo>
                  <a:pt x="10" y="639"/>
                </a:lnTo>
                <a:lnTo>
                  <a:pt x="17" y="656"/>
                </a:lnTo>
                <a:lnTo>
                  <a:pt x="25" y="672"/>
                </a:lnTo>
                <a:lnTo>
                  <a:pt x="44" y="705"/>
                </a:lnTo>
                <a:lnTo>
                  <a:pt x="63" y="737"/>
                </a:lnTo>
                <a:lnTo>
                  <a:pt x="80" y="762"/>
                </a:lnTo>
                <a:lnTo>
                  <a:pt x="99" y="786"/>
                </a:lnTo>
                <a:lnTo>
                  <a:pt x="158" y="850"/>
                </a:lnTo>
                <a:lnTo>
                  <a:pt x="78" y="1002"/>
                </a:lnTo>
                <a:lnTo>
                  <a:pt x="78" y="1002"/>
                </a:lnTo>
                <a:lnTo>
                  <a:pt x="71" y="1007"/>
                </a:lnTo>
                <a:lnTo>
                  <a:pt x="67" y="1010"/>
                </a:lnTo>
                <a:lnTo>
                  <a:pt x="62" y="1012"/>
                </a:lnTo>
                <a:lnTo>
                  <a:pt x="62" y="1012"/>
                </a:lnTo>
                <a:lnTo>
                  <a:pt x="54" y="1015"/>
                </a:lnTo>
                <a:lnTo>
                  <a:pt x="52" y="1015"/>
                </a:lnTo>
                <a:lnTo>
                  <a:pt x="52" y="1017"/>
                </a:lnTo>
                <a:lnTo>
                  <a:pt x="52" y="1017"/>
                </a:lnTo>
                <a:lnTo>
                  <a:pt x="50" y="1027"/>
                </a:lnTo>
                <a:lnTo>
                  <a:pt x="49" y="1042"/>
                </a:lnTo>
                <a:lnTo>
                  <a:pt x="46" y="1059"/>
                </a:lnTo>
                <a:lnTo>
                  <a:pt x="43" y="1068"/>
                </a:lnTo>
                <a:lnTo>
                  <a:pt x="41" y="1073"/>
                </a:lnTo>
                <a:lnTo>
                  <a:pt x="41" y="1073"/>
                </a:lnTo>
                <a:lnTo>
                  <a:pt x="37" y="1080"/>
                </a:lnTo>
                <a:lnTo>
                  <a:pt x="33" y="1085"/>
                </a:lnTo>
                <a:lnTo>
                  <a:pt x="32" y="1086"/>
                </a:lnTo>
                <a:lnTo>
                  <a:pt x="32" y="1089"/>
                </a:lnTo>
                <a:lnTo>
                  <a:pt x="34" y="1095"/>
                </a:lnTo>
                <a:lnTo>
                  <a:pt x="34" y="1095"/>
                </a:lnTo>
                <a:lnTo>
                  <a:pt x="37" y="1100"/>
                </a:lnTo>
                <a:lnTo>
                  <a:pt x="39" y="1102"/>
                </a:lnTo>
                <a:lnTo>
                  <a:pt x="46" y="1107"/>
                </a:lnTo>
                <a:lnTo>
                  <a:pt x="52" y="1111"/>
                </a:lnTo>
                <a:lnTo>
                  <a:pt x="58" y="1112"/>
                </a:lnTo>
                <a:lnTo>
                  <a:pt x="58" y="1112"/>
                </a:lnTo>
                <a:lnTo>
                  <a:pt x="70" y="1115"/>
                </a:lnTo>
                <a:lnTo>
                  <a:pt x="91" y="1117"/>
                </a:lnTo>
                <a:lnTo>
                  <a:pt x="112" y="1119"/>
                </a:lnTo>
                <a:lnTo>
                  <a:pt x="127" y="1119"/>
                </a:lnTo>
                <a:lnTo>
                  <a:pt x="127" y="1119"/>
                </a:lnTo>
                <a:lnTo>
                  <a:pt x="162" y="1119"/>
                </a:lnTo>
                <a:lnTo>
                  <a:pt x="191" y="1119"/>
                </a:lnTo>
                <a:lnTo>
                  <a:pt x="191" y="1119"/>
                </a:lnTo>
                <a:lnTo>
                  <a:pt x="199" y="1119"/>
                </a:lnTo>
                <a:lnTo>
                  <a:pt x="210" y="1121"/>
                </a:lnTo>
                <a:lnTo>
                  <a:pt x="218" y="1123"/>
                </a:lnTo>
                <a:lnTo>
                  <a:pt x="222" y="1124"/>
                </a:lnTo>
                <a:lnTo>
                  <a:pt x="222" y="1124"/>
                </a:lnTo>
                <a:lnTo>
                  <a:pt x="222" y="1124"/>
                </a:lnTo>
                <a:lnTo>
                  <a:pt x="212" y="1177"/>
                </a:lnTo>
                <a:lnTo>
                  <a:pt x="205" y="1213"/>
                </a:lnTo>
                <a:lnTo>
                  <a:pt x="201" y="1224"/>
                </a:lnTo>
                <a:lnTo>
                  <a:pt x="200" y="1231"/>
                </a:lnTo>
                <a:lnTo>
                  <a:pt x="200" y="1231"/>
                </a:lnTo>
                <a:lnTo>
                  <a:pt x="197" y="1231"/>
                </a:lnTo>
                <a:lnTo>
                  <a:pt x="195" y="1231"/>
                </a:lnTo>
                <a:lnTo>
                  <a:pt x="186" y="1232"/>
                </a:lnTo>
                <a:lnTo>
                  <a:pt x="183" y="1232"/>
                </a:lnTo>
                <a:lnTo>
                  <a:pt x="179" y="1234"/>
                </a:lnTo>
                <a:lnTo>
                  <a:pt x="175" y="1237"/>
                </a:lnTo>
                <a:lnTo>
                  <a:pt x="174" y="1243"/>
                </a:lnTo>
                <a:lnTo>
                  <a:pt x="174" y="1243"/>
                </a:lnTo>
                <a:lnTo>
                  <a:pt x="173" y="1252"/>
                </a:lnTo>
                <a:lnTo>
                  <a:pt x="173" y="1258"/>
                </a:lnTo>
                <a:lnTo>
                  <a:pt x="174" y="1275"/>
                </a:lnTo>
                <a:lnTo>
                  <a:pt x="174" y="1275"/>
                </a:lnTo>
                <a:lnTo>
                  <a:pt x="174" y="1279"/>
                </a:lnTo>
                <a:lnTo>
                  <a:pt x="173" y="1282"/>
                </a:lnTo>
                <a:lnTo>
                  <a:pt x="169" y="1289"/>
                </a:lnTo>
                <a:lnTo>
                  <a:pt x="164" y="1295"/>
                </a:lnTo>
                <a:lnTo>
                  <a:pt x="159" y="1301"/>
                </a:lnTo>
                <a:lnTo>
                  <a:pt x="157" y="1308"/>
                </a:lnTo>
                <a:lnTo>
                  <a:pt x="157" y="1311"/>
                </a:lnTo>
                <a:lnTo>
                  <a:pt x="158" y="1314"/>
                </a:lnTo>
                <a:lnTo>
                  <a:pt x="160" y="1317"/>
                </a:lnTo>
                <a:lnTo>
                  <a:pt x="164" y="1321"/>
                </a:lnTo>
                <a:lnTo>
                  <a:pt x="169" y="1324"/>
                </a:lnTo>
                <a:lnTo>
                  <a:pt x="175" y="1327"/>
                </a:lnTo>
                <a:lnTo>
                  <a:pt x="175" y="1327"/>
                </a:lnTo>
                <a:lnTo>
                  <a:pt x="191" y="1332"/>
                </a:lnTo>
                <a:lnTo>
                  <a:pt x="206" y="1335"/>
                </a:lnTo>
                <a:lnTo>
                  <a:pt x="220" y="1338"/>
                </a:lnTo>
                <a:lnTo>
                  <a:pt x="233" y="1338"/>
                </a:lnTo>
                <a:lnTo>
                  <a:pt x="257" y="1338"/>
                </a:lnTo>
                <a:lnTo>
                  <a:pt x="273" y="1338"/>
                </a:lnTo>
                <a:lnTo>
                  <a:pt x="273" y="1338"/>
                </a:lnTo>
                <a:lnTo>
                  <a:pt x="294" y="1339"/>
                </a:lnTo>
                <a:lnTo>
                  <a:pt x="327" y="1342"/>
                </a:lnTo>
                <a:lnTo>
                  <a:pt x="343" y="1343"/>
                </a:lnTo>
                <a:lnTo>
                  <a:pt x="359" y="1343"/>
                </a:lnTo>
                <a:lnTo>
                  <a:pt x="373" y="1340"/>
                </a:lnTo>
                <a:lnTo>
                  <a:pt x="378" y="1339"/>
                </a:lnTo>
                <a:lnTo>
                  <a:pt x="381" y="1338"/>
                </a:lnTo>
                <a:lnTo>
                  <a:pt x="381" y="1338"/>
                </a:lnTo>
                <a:lnTo>
                  <a:pt x="386" y="1333"/>
                </a:lnTo>
                <a:lnTo>
                  <a:pt x="390" y="1328"/>
                </a:lnTo>
                <a:lnTo>
                  <a:pt x="394" y="1323"/>
                </a:lnTo>
                <a:lnTo>
                  <a:pt x="395" y="1319"/>
                </a:lnTo>
                <a:lnTo>
                  <a:pt x="396" y="1314"/>
                </a:lnTo>
                <a:lnTo>
                  <a:pt x="396" y="1312"/>
                </a:lnTo>
                <a:lnTo>
                  <a:pt x="395" y="1310"/>
                </a:lnTo>
                <a:lnTo>
                  <a:pt x="392" y="1308"/>
                </a:lnTo>
                <a:lnTo>
                  <a:pt x="392" y="1308"/>
                </a:lnTo>
                <a:lnTo>
                  <a:pt x="382" y="1305"/>
                </a:lnTo>
                <a:lnTo>
                  <a:pt x="364" y="1298"/>
                </a:lnTo>
                <a:lnTo>
                  <a:pt x="353" y="1293"/>
                </a:lnTo>
                <a:lnTo>
                  <a:pt x="342" y="1289"/>
                </a:lnTo>
                <a:lnTo>
                  <a:pt x="331" y="1282"/>
                </a:lnTo>
                <a:lnTo>
                  <a:pt x="321" y="1275"/>
                </a:lnTo>
                <a:lnTo>
                  <a:pt x="321" y="1275"/>
                </a:lnTo>
                <a:lnTo>
                  <a:pt x="303" y="1261"/>
                </a:lnTo>
                <a:lnTo>
                  <a:pt x="291" y="1252"/>
                </a:lnTo>
                <a:lnTo>
                  <a:pt x="286" y="1247"/>
                </a:lnTo>
                <a:lnTo>
                  <a:pt x="283" y="1242"/>
                </a:lnTo>
                <a:lnTo>
                  <a:pt x="280" y="1235"/>
                </a:lnTo>
                <a:lnTo>
                  <a:pt x="279" y="1231"/>
                </a:lnTo>
                <a:lnTo>
                  <a:pt x="279" y="1231"/>
                </a:lnTo>
                <a:lnTo>
                  <a:pt x="276" y="1213"/>
                </a:lnTo>
                <a:lnTo>
                  <a:pt x="275" y="1208"/>
                </a:lnTo>
                <a:lnTo>
                  <a:pt x="275" y="1208"/>
                </a:lnTo>
                <a:lnTo>
                  <a:pt x="275" y="1210"/>
                </a:lnTo>
                <a:lnTo>
                  <a:pt x="274" y="1210"/>
                </a:lnTo>
                <a:lnTo>
                  <a:pt x="274" y="1208"/>
                </a:lnTo>
                <a:lnTo>
                  <a:pt x="275" y="1202"/>
                </a:lnTo>
                <a:lnTo>
                  <a:pt x="283" y="1182"/>
                </a:lnTo>
                <a:lnTo>
                  <a:pt x="283" y="1182"/>
                </a:lnTo>
                <a:lnTo>
                  <a:pt x="306" y="1128"/>
                </a:lnTo>
                <a:lnTo>
                  <a:pt x="342" y="1047"/>
                </a:lnTo>
                <a:lnTo>
                  <a:pt x="391" y="937"/>
                </a:lnTo>
                <a:lnTo>
                  <a:pt x="391" y="937"/>
                </a:lnTo>
                <a:lnTo>
                  <a:pt x="394" y="915"/>
                </a:lnTo>
                <a:lnTo>
                  <a:pt x="395" y="895"/>
                </a:lnTo>
                <a:lnTo>
                  <a:pt x="395" y="895"/>
                </a:lnTo>
                <a:lnTo>
                  <a:pt x="313" y="747"/>
                </a:lnTo>
                <a:lnTo>
                  <a:pt x="313" y="747"/>
                </a:lnTo>
                <a:lnTo>
                  <a:pt x="305" y="731"/>
                </a:lnTo>
                <a:lnTo>
                  <a:pt x="297" y="718"/>
                </a:lnTo>
                <a:lnTo>
                  <a:pt x="290" y="709"/>
                </a:lnTo>
                <a:lnTo>
                  <a:pt x="290" y="709"/>
                </a:lnTo>
                <a:lnTo>
                  <a:pt x="276" y="689"/>
                </a:lnTo>
                <a:lnTo>
                  <a:pt x="258" y="657"/>
                </a:lnTo>
                <a:lnTo>
                  <a:pt x="242" y="627"/>
                </a:lnTo>
                <a:lnTo>
                  <a:pt x="234" y="611"/>
                </a:lnTo>
                <a:lnTo>
                  <a:pt x="234" y="611"/>
                </a:lnTo>
                <a:lnTo>
                  <a:pt x="237" y="599"/>
                </a:lnTo>
                <a:lnTo>
                  <a:pt x="243" y="574"/>
                </a:lnTo>
                <a:lnTo>
                  <a:pt x="250" y="549"/>
                </a:lnTo>
                <a:lnTo>
                  <a:pt x="254" y="541"/>
                </a:lnTo>
                <a:lnTo>
                  <a:pt x="257" y="536"/>
                </a:lnTo>
                <a:lnTo>
                  <a:pt x="257" y="536"/>
                </a:lnTo>
                <a:lnTo>
                  <a:pt x="310" y="480"/>
                </a:lnTo>
                <a:lnTo>
                  <a:pt x="310" y="480"/>
                </a:lnTo>
                <a:lnTo>
                  <a:pt x="320" y="505"/>
                </a:lnTo>
                <a:lnTo>
                  <a:pt x="343" y="559"/>
                </a:lnTo>
                <a:lnTo>
                  <a:pt x="357" y="589"/>
                </a:lnTo>
                <a:lnTo>
                  <a:pt x="371" y="616"/>
                </a:lnTo>
                <a:lnTo>
                  <a:pt x="378" y="627"/>
                </a:lnTo>
                <a:lnTo>
                  <a:pt x="384" y="636"/>
                </a:lnTo>
                <a:lnTo>
                  <a:pt x="390" y="642"/>
                </a:lnTo>
                <a:lnTo>
                  <a:pt x="395" y="644"/>
                </a:lnTo>
                <a:lnTo>
                  <a:pt x="395" y="644"/>
                </a:lnTo>
                <a:lnTo>
                  <a:pt x="411" y="648"/>
                </a:lnTo>
                <a:lnTo>
                  <a:pt x="417" y="648"/>
                </a:lnTo>
                <a:lnTo>
                  <a:pt x="422" y="647"/>
                </a:lnTo>
                <a:lnTo>
                  <a:pt x="429" y="644"/>
                </a:lnTo>
                <a:lnTo>
                  <a:pt x="436" y="641"/>
                </a:lnTo>
                <a:lnTo>
                  <a:pt x="436" y="641"/>
                </a:lnTo>
                <a:lnTo>
                  <a:pt x="448" y="633"/>
                </a:lnTo>
                <a:lnTo>
                  <a:pt x="464" y="620"/>
                </a:lnTo>
                <a:lnTo>
                  <a:pt x="482" y="605"/>
                </a:lnTo>
                <a:lnTo>
                  <a:pt x="496" y="591"/>
                </a:lnTo>
                <a:lnTo>
                  <a:pt x="496" y="591"/>
                </a:lnTo>
                <a:lnTo>
                  <a:pt x="582" y="499"/>
                </a:lnTo>
                <a:lnTo>
                  <a:pt x="582" y="499"/>
                </a:lnTo>
                <a:lnTo>
                  <a:pt x="691" y="493"/>
                </a:lnTo>
                <a:lnTo>
                  <a:pt x="770" y="489"/>
                </a:lnTo>
                <a:lnTo>
                  <a:pt x="801" y="488"/>
                </a:lnTo>
                <a:lnTo>
                  <a:pt x="819" y="488"/>
                </a:lnTo>
                <a:lnTo>
                  <a:pt x="819" y="488"/>
                </a:lnTo>
                <a:lnTo>
                  <a:pt x="842" y="488"/>
                </a:lnTo>
                <a:lnTo>
                  <a:pt x="866" y="486"/>
                </a:lnTo>
                <a:lnTo>
                  <a:pt x="888" y="484"/>
                </a:lnTo>
                <a:lnTo>
                  <a:pt x="898" y="483"/>
                </a:lnTo>
                <a:lnTo>
                  <a:pt x="907" y="480"/>
                </a:lnTo>
                <a:lnTo>
                  <a:pt x="907" y="480"/>
                </a:lnTo>
                <a:lnTo>
                  <a:pt x="917" y="478"/>
                </a:lnTo>
                <a:lnTo>
                  <a:pt x="922" y="475"/>
                </a:lnTo>
                <a:lnTo>
                  <a:pt x="924" y="473"/>
                </a:lnTo>
                <a:lnTo>
                  <a:pt x="929" y="464"/>
                </a:lnTo>
                <a:lnTo>
                  <a:pt x="929" y="464"/>
                </a:lnTo>
                <a:lnTo>
                  <a:pt x="945" y="442"/>
                </a:lnTo>
                <a:lnTo>
                  <a:pt x="971" y="405"/>
                </a:lnTo>
                <a:lnTo>
                  <a:pt x="1007" y="358"/>
                </a:lnTo>
                <a:lnTo>
                  <a:pt x="1007" y="358"/>
                </a:lnTo>
                <a:lnTo>
                  <a:pt x="1107" y="409"/>
                </a:lnTo>
                <a:lnTo>
                  <a:pt x="1180" y="449"/>
                </a:lnTo>
                <a:lnTo>
                  <a:pt x="1208" y="465"/>
                </a:lnTo>
                <a:lnTo>
                  <a:pt x="1224" y="477"/>
                </a:lnTo>
                <a:lnTo>
                  <a:pt x="1224" y="477"/>
                </a:lnTo>
                <a:lnTo>
                  <a:pt x="1233" y="485"/>
                </a:lnTo>
                <a:lnTo>
                  <a:pt x="1241" y="494"/>
                </a:lnTo>
                <a:lnTo>
                  <a:pt x="1254" y="511"/>
                </a:lnTo>
                <a:lnTo>
                  <a:pt x="1262" y="525"/>
                </a:lnTo>
                <a:lnTo>
                  <a:pt x="1266" y="532"/>
                </a:lnTo>
                <a:lnTo>
                  <a:pt x="1266" y="532"/>
                </a:lnTo>
                <a:lnTo>
                  <a:pt x="1264" y="542"/>
                </a:lnTo>
                <a:lnTo>
                  <a:pt x="1255" y="565"/>
                </a:lnTo>
                <a:lnTo>
                  <a:pt x="1230" y="635"/>
                </a:lnTo>
                <a:lnTo>
                  <a:pt x="1206" y="704"/>
                </a:lnTo>
                <a:lnTo>
                  <a:pt x="1195" y="738"/>
                </a:lnTo>
                <a:lnTo>
                  <a:pt x="1195" y="738"/>
                </a:lnTo>
                <a:lnTo>
                  <a:pt x="1188" y="758"/>
                </a:lnTo>
                <a:lnTo>
                  <a:pt x="1175" y="800"/>
                </a:lnTo>
                <a:lnTo>
                  <a:pt x="1160" y="847"/>
                </a:lnTo>
                <a:lnTo>
                  <a:pt x="1155" y="867"/>
                </a:lnTo>
                <a:lnTo>
                  <a:pt x="1154" y="881"/>
                </a:lnTo>
                <a:lnTo>
                  <a:pt x="1154" y="881"/>
                </a:lnTo>
                <a:lnTo>
                  <a:pt x="1154" y="900"/>
                </a:lnTo>
                <a:lnTo>
                  <a:pt x="1155" y="913"/>
                </a:lnTo>
                <a:lnTo>
                  <a:pt x="1160" y="937"/>
                </a:lnTo>
                <a:lnTo>
                  <a:pt x="1160" y="937"/>
                </a:lnTo>
                <a:lnTo>
                  <a:pt x="1160" y="953"/>
                </a:lnTo>
                <a:lnTo>
                  <a:pt x="1158" y="984"/>
                </a:lnTo>
                <a:lnTo>
                  <a:pt x="1150" y="1069"/>
                </a:lnTo>
                <a:lnTo>
                  <a:pt x="1137" y="1189"/>
                </a:lnTo>
                <a:lnTo>
                  <a:pt x="1137" y="1189"/>
                </a:lnTo>
                <a:lnTo>
                  <a:pt x="1134" y="1189"/>
                </a:lnTo>
                <a:lnTo>
                  <a:pt x="1130" y="1190"/>
                </a:lnTo>
                <a:lnTo>
                  <a:pt x="1127" y="1192"/>
                </a:lnTo>
                <a:lnTo>
                  <a:pt x="1125" y="1196"/>
                </a:lnTo>
                <a:lnTo>
                  <a:pt x="1124" y="1200"/>
                </a:lnTo>
                <a:lnTo>
                  <a:pt x="1124" y="1200"/>
                </a:lnTo>
                <a:lnTo>
                  <a:pt x="1124" y="1206"/>
                </a:lnTo>
                <a:lnTo>
                  <a:pt x="1124" y="1212"/>
                </a:lnTo>
                <a:lnTo>
                  <a:pt x="1124" y="1218"/>
                </a:lnTo>
                <a:lnTo>
                  <a:pt x="1123" y="1226"/>
                </a:lnTo>
                <a:lnTo>
                  <a:pt x="1123" y="1226"/>
                </a:lnTo>
                <a:lnTo>
                  <a:pt x="1118" y="1232"/>
                </a:lnTo>
                <a:lnTo>
                  <a:pt x="1112" y="1239"/>
                </a:lnTo>
                <a:lnTo>
                  <a:pt x="1104" y="1245"/>
                </a:lnTo>
                <a:lnTo>
                  <a:pt x="1097" y="1252"/>
                </a:lnTo>
                <a:lnTo>
                  <a:pt x="1097" y="1252"/>
                </a:lnTo>
                <a:lnTo>
                  <a:pt x="1088" y="1254"/>
                </a:lnTo>
                <a:lnTo>
                  <a:pt x="1075" y="1255"/>
                </a:lnTo>
                <a:lnTo>
                  <a:pt x="1039" y="1261"/>
                </a:lnTo>
                <a:lnTo>
                  <a:pt x="1022" y="1265"/>
                </a:lnTo>
                <a:lnTo>
                  <a:pt x="1006" y="1270"/>
                </a:lnTo>
                <a:lnTo>
                  <a:pt x="1000" y="1272"/>
                </a:lnTo>
                <a:lnTo>
                  <a:pt x="995" y="1276"/>
                </a:lnTo>
                <a:lnTo>
                  <a:pt x="992" y="1280"/>
                </a:lnTo>
                <a:lnTo>
                  <a:pt x="991" y="1284"/>
                </a:lnTo>
                <a:lnTo>
                  <a:pt x="991" y="1284"/>
                </a:lnTo>
                <a:lnTo>
                  <a:pt x="992" y="1291"/>
                </a:lnTo>
                <a:lnTo>
                  <a:pt x="992" y="1295"/>
                </a:lnTo>
                <a:lnTo>
                  <a:pt x="995" y="1296"/>
                </a:lnTo>
                <a:lnTo>
                  <a:pt x="997" y="1297"/>
                </a:lnTo>
                <a:lnTo>
                  <a:pt x="1003" y="1297"/>
                </a:lnTo>
                <a:lnTo>
                  <a:pt x="1013" y="1300"/>
                </a:lnTo>
                <a:lnTo>
                  <a:pt x="1027" y="1303"/>
                </a:lnTo>
                <a:lnTo>
                  <a:pt x="1045" y="1310"/>
                </a:lnTo>
                <a:lnTo>
                  <a:pt x="1045" y="1310"/>
                </a:lnTo>
                <a:lnTo>
                  <a:pt x="1055" y="1313"/>
                </a:lnTo>
                <a:lnTo>
                  <a:pt x="1065" y="1317"/>
                </a:lnTo>
                <a:lnTo>
                  <a:pt x="1081" y="1319"/>
                </a:lnTo>
                <a:lnTo>
                  <a:pt x="1097" y="1319"/>
                </a:lnTo>
                <a:lnTo>
                  <a:pt x="1112" y="1318"/>
                </a:lnTo>
                <a:lnTo>
                  <a:pt x="1140" y="1313"/>
                </a:lnTo>
                <a:lnTo>
                  <a:pt x="1155" y="1312"/>
                </a:lnTo>
                <a:lnTo>
                  <a:pt x="1172" y="1312"/>
                </a:lnTo>
                <a:lnTo>
                  <a:pt x="1172" y="1312"/>
                </a:lnTo>
                <a:lnTo>
                  <a:pt x="1188" y="1313"/>
                </a:lnTo>
                <a:lnTo>
                  <a:pt x="1201" y="1314"/>
                </a:lnTo>
                <a:lnTo>
                  <a:pt x="1217" y="1317"/>
                </a:lnTo>
                <a:lnTo>
                  <a:pt x="1220" y="1317"/>
                </a:lnTo>
                <a:lnTo>
                  <a:pt x="1224" y="1316"/>
                </a:lnTo>
                <a:lnTo>
                  <a:pt x="1227" y="1313"/>
                </a:lnTo>
                <a:lnTo>
                  <a:pt x="1229" y="1308"/>
                </a:lnTo>
                <a:lnTo>
                  <a:pt x="1229" y="1308"/>
                </a:lnTo>
                <a:lnTo>
                  <a:pt x="1232" y="1301"/>
                </a:lnTo>
                <a:lnTo>
                  <a:pt x="1233" y="1292"/>
                </a:lnTo>
                <a:lnTo>
                  <a:pt x="1233" y="1282"/>
                </a:lnTo>
                <a:lnTo>
                  <a:pt x="1233" y="1274"/>
                </a:lnTo>
                <a:lnTo>
                  <a:pt x="1230" y="1255"/>
                </a:lnTo>
                <a:lnTo>
                  <a:pt x="1228" y="1240"/>
                </a:lnTo>
                <a:lnTo>
                  <a:pt x="1228" y="1240"/>
                </a:lnTo>
                <a:lnTo>
                  <a:pt x="1223" y="1210"/>
                </a:lnTo>
                <a:lnTo>
                  <a:pt x="1222" y="1191"/>
                </a:lnTo>
                <a:lnTo>
                  <a:pt x="1220" y="1174"/>
                </a:lnTo>
                <a:lnTo>
                  <a:pt x="1220" y="1174"/>
                </a:lnTo>
                <a:lnTo>
                  <a:pt x="1223" y="1158"/>
                </a:lnTo>
                <a:lnTo>
                  <a:pt x="1228" y="1129"/>
                </a:lnTo>
                <a:lnTo>
                  <a:pt x="1241" y="1053"/>
                </a:lnTo>
                <a:lnTo>
                  <a:pt x="1256" y="979"/>
                </a:lnTo>
                <a:lnTo>
                  <a:pt x="1261" y="953"/>
                </a:lnTo>
                <a:lnTo>
                  <a:pt x="1262" y="939"/>
                </a:lnTo>
                <a:lnTo>
                  <a:pt x="1262" y="939"/>
                </a:lnTo>
                <a:lnTo>
                  <a:pt x="1262" y="933"/>
                </a:lnTo>
                <a:lnTo>
                  <a:pt x="1265" y="925"/>
                </a:lnTo>
                <a:lnTo>
                  <a:pt x="1272" y="904"/>
                </a:lnTo>
                <a:lnTo>
                  <a:pt x="1280" y="885"/>
                </a:lnTo>
                <a:lnTo>
                  <a:pt x="1283" y="878"/>
                </a:lnTo>
                <a:lnTo>
                  <a:pt x="1283" y="878"/>
                </a:lnTo>
                <a:lnTo>
                  <a:pt x="1301" y="896"/>
                </a:lnTo>
                <a:lnTo>
                  <a:pt x="1341" y="937"/>
                </a:lnTo>
                <a:lnTo>
                  <a:pt x="1383" y="979"/>
                </a:lnTo>
                <a:lnTo>
                  <a:pt x="1398" y="995"/>
                </a:lnTo>
                <a:lnTo>
                  <a:pt x="1407" y="1006"/>
                </a:lnTo>
                <a:lnTo>
                  <a:pt x="1407" y="1006"/>
                </a:lnTo>
                <a:lnTo>
                  <a:pt x="1430" y="1043"/>
                </a:lnTo>
                <a:lnTo>
                  <a:pt x="1441" y="1064"/>
                </a:lnTo>
                <a:lnTo>
                  <a:pt x="1449" y="1078"/>
                </a:lnTo>
                <a:lnTo>
                  <a:pt x="1449" y="1078"/>
                </a:lnTo>
                <a:lnTo>
                  <a:pt x="1453" y="1086"/>
                </a:lnTo>
                <a:lnTo>
                  <a:pt x="1456" y="1094"/>
                </a:lnTo>
                <a:lnTo>
                  <a:pt x="1459" y="1099"/>
                </a:lnTo>
                <a:lnTo>
                  <a:pt x="1459" y="1100"/>
                </a:lnTo>
                <a:lnTo>
                  <a:pt x="1457" y="1102"/>
                </a:lnTo>
                <a:lnTo>
                  <a:pt x="1457" y="1102"/>
                </a:lnTo>
                <a:lnTo>
                  <a:pt x="1449" y="1111"/>
                </a:lnTo>
                <a:lnTo>
                  <a:pt x="1445" y="1115"/>
                </a:lnTo>
                <a:lnTo>
                  <a:pt x="1441" y="1116"/>
                </a:lnTo>
                <a:lnTo>
                  <a:pt x="1441" y="1116"/>
                </a:lnTo>
                <a:lnTo>
                  <a:pt x="1424" y="1118"/>
                </a:lnTo>
                <a:lnTo>
                  <a:pt x="1411" y="1121"/>
                </a:lnTo>
                <a:lnTo>
                  <a:pt x="1404" y="1122"/>
                </a:lnTo>
                <a:lnTo>
                  <a:pt x="1401" y="1124"/>
                </a:lnTo>
                <a:lnTo>
                  <a:pt x="1401" y="1124"/>
                </a:lnTo>
                <a:lnTo>
                  <a:pt x="1397" y="1128"/>
                </a:lnTo>
                <a:lnTo>
                  <a:pt x="1393" y="1133"/>
                </a:lnTo>
                <a:lnTo>
                  <a:pt x="1390" y="1144"/>
                </a:lnTo>
                <a:lnTo>
                  <a:pt x="1387" y="1154"/>
                </a:lnTo>
                <a:lnTo>
                  <a:pt x="1386" y="1158"/>
                </a:lnTo>
                <a:lnTo>
                  <a:pt x="1386" y="1158"/>
                </a:lnTo>
                <a:lnTo>
                  <a:pt x="1433" y="1173"/>
                </a:lnTo>
                <a:lnTo>
                  <a:pt x="1467" y="1184"/>
                </a:lnTo>
                <a:lnTo>
                  <a:pt x="1481" y="1187"/>
                </a:lnTo>
                <a:lnTo>
                  <a:pt x="1490" y="1189"/>
                </a:lnTo>
                <a:lnTo>
                  <a:pt x="1490" y="1189"/>
                </a:lnTo>
                <a:lnTo>
                  <a:pt x="1527" y="1194"/>
                </a:lnTo>
                <a:lnTo>
                  <a:pt x="1538" y="1195"/>
                </a:lnTo>
                <a:lnTo>
                  <a:pt x="1548" y="1195"/>
                </a:lnTo>
                <a:lnTo>
                  <a:pt x="1556" y="1195"/>
                </a:lnTo>
                <a:lnTo>
                  <a:pt x="1562" y="1192"/>
                </a:lnTo>
                <a:lnTo>
                  <a:pt x="1562" y="1192"/>
                </a:lnTo>
                <a:lnTo>
                  <a:pt x="1571" y="1187"/>
                </a:lnTo>
                <a:lnTo>
                  <a:pt x="1577" y="1182"/>
                </a:lnTo>
                <a:lnTo>
                  <a:pt x="1578" y="1180"/>
                </a:lnTo>
                <a:lnTo>
                  <a:pt x="1580" y="1176"/>
                </a:lnTo>
                <a:lnTo>
                  <a:pt x="1580" y="1168"/>
                </a:lnTo>
                <a:lnTo>
                  <a:pt x="1580" y="1168"/>
                </a:lnTo>
                <a:lnTo>
                  <a:pt x="1578" y="1163"/>
                </a:lnTo>
                <a:lnTo>
                  <a:pt x="1577" y="1157"/>
                </a:lnTo>
                <a:lnTo>
                  <a:pt x="1571" y="1145"/>
                </a:lnTo>
                <a:lnTo>
                  <a:pt x="1561" y="1127"/>
                </a:lnTo>
                <a:lnTo>
                  <a:pt x="1561" y="1127"/>
                </a:lnTo>
                <a:lnTo>
                  <a:pt x="1556" y="1116"/>
                </a:lnTo>
                <a:lnTo>
                  <a:pt x="1549" y="1099"/>
                </a:lnTo>
                <a:lnTo>
                  <a:pt x="1549" y="1099"/>
                </a:lnTo>
                <a:lnTo>
                  <a:pt x="1545" y="1094"/>
                </a:lnTo>
                <a:lnTo>
                  <a:pt x="1543" y="1090"/>
                </a:lnTo>
                <a:lnTo>
                  <a:pt x="1536" y="1085"/>
                </a:lnTo>
                <a:lnTo>
                  <a:pt x="1534" y="1082"/>
                </a:lnTo>
                <a:lnTo>
                  <a:pt x="1530" y="1078"/>
                </a:lnTo>
                <a:lnTo>
                  <a:pt x="1528" y="1070"/>
                </a:lnTo>
                <a:lnTo>
                  <a:pt x="1524" y="1060"/>
                </a:lnTo>
                <a:lnTo>
                  <a:pt x="1524" y="1060"/>
                </a:lnTo>
                <a:lnTo>
                  <a:pt x="1518" y="1044"/>
                </a:lnTo>
                <a:lnTo>
                  <a:pt x="1508" y="1021"/>
                </a:lnTo>
                <a:lnTo>
                  <a:pt x="1478" y="959"/>
                </a:lnTo>
                <a:lnTo>
                  <a:pt x="1449" y="901"/>
                </a:lnTo>
                <a:lnTo>
                  <a:pt x="1432" y="869"/>
                </a:lnTo>
                <a:lnTo>
                  <a:pt x="1432" y="869"/>
                </a:lnTo>
                <a:lnTo>
                  <a:pt x="1412" y="843"/>
                </a:lnTo>
                <a:lnTo>
                  <a:pt x="1398" y="826"/>
                </a:lnTo>
                <a:lnTo>
                  <a:pt x="1398" y="826"/>
                </a:lnTo>
                <a:lnTo>
                  <a:pt x="1398" y="822"/>
                </a:lnTo>
                <a:lnTo>
                  <a:pt x="1399" y="813"/>
                </a:lnTo>
                <a:lnTo>
                  <a:pt x="1404" y="789"/>
                </a:lnTo>
                <a:lnTo>
                  <a:pt x="1411" y="762"/>
                </a:lnTo>
                <a:lnTo>
                  <a:pt x="1414" y="751"/>
                </a:lnTo>
                <a:lnTo>
                  <a:pt x="1418" y="743"/>
                </a:lnTo>
                <a:lnTo>
                  <a:pt x="1418" y="743"/>
                </a:lnTo>
                <a:lnTo>
                  <a:pt x="1424" y="727"/>
                </a:lnTo>
                <a:lnTo>
                  <a:pt x="1432" y="707"/>
                </a:lnTo>
                <a:lnTo>
                  <a:pt x="1441" y="680"/>
                </a:lnTo>
                <a:lnTo>
                  <a:pt x="1441" y="680"/>
                </a:lnTo>
                <a:lnTo>
                  <a:pt x="1453" y="659"/>
                </a:lnTo>
                <a:lnTo>
                  <a:pt x="1461" y="639"/>
                </a:lnTo>
                <a:lnTo>
                  <a:pt x="1472" y="615"/>
                </a:lnTo>
                <a:lnTo>
                  <a:pt x="1481" y="589"/>
                </a:lnTo>
                <a:lnTo>
                  <a:pt x="1488" y="563"/>
                </a:lnTo>
                <a:lnTo>
                  <a:pt x="1491" y="551"/>
                </a:lnTo>
                <a:lnTo>
                  <a:pt x="1492" y="540"/>
                </a:lnTo>
                <a:lnTo>
                  <a:pt x="1492" y="530"/>
                </a:lnTo>
                <a:lnTo>
                  <a:pt x="1490" y="520"/>
                </a:lnTo>
                <a:lnTo>
                  <a:pt x="1490" y="520"/>
                </a:lnTo>
                <a:lnTo>
                  <a:pt x="1478" y="488"/>
                </a:lnTo>
                <a:lnTo>
                  <a:pt x="1467" y="458"/>
                </a:lnTo>
                <a:lnTo>
                  <a:pt x="1456" y="433"/>
                </a:lnTo>
                <a:lnTo>
                  <a:pt x="1449" y="416"/>
                </a:lnTo>
                <a:lnTo>
                  <a:pt x="1449" y="416"/>
                </a:lnTo>
                <a:lnTo>
                  <a:pt x="1445" y="412"/>
                </a:lnTo>
                <a:lnTo>
                  <a:pt x="1439" y="405"/>
                </a:lnTo>
                <a:lnTo>
                  <a:pt x="1420" y="385"/>
                </a:lnTo>
                <a:lnTo>
                  <a:pt x="1361" y="331"/>
                </a:lnTo>
                <a:lnTo>
                  <a:pt x="1288" y="266"/>
                </a:lnTo>
                <a:lnTo>
                  <a:pt x="1220" y="208"/>
                </a:lnTo>
                <a:lnTo>
                  <a:pt x="1220" y="208"/>
                </a:lnTo>
                <a:lnTo>
                  <a:pt x="1190" y="183"/>
                </a:lnTo>
                <a:lnTo>
                  <a:pt x="1159" y="162"/>
                </a:lnTo>
                <a:lnTo>
                  <a:pt x="1129" y="145"/>
                </a:lnTo>
                <a:lnTo>
                  <a:pt x="1101" y="129"/>
                </a:lnTo>
                <a:lnTo>
                  <a:pt x="1075" y="117"/>
                </a:lnTo>
                <a:lnTo>
                  <a:pt x="1055" y="109"/>
                </a:lnTo>
                <a:lnTo>
                  <a:pt x="1039" y="104"/>
                </a:lnTo>
                <a:lnTo>
                  <a:pt x="1034" y="104"/>
                </a:lnTo>
                <a:lnTo>
                  <a:pt x="1032" y="104"/>
                </a:lnTo>
                <a:lnTo>
                  <a:pt x="1032" y="104"/>
                </a:lnTo>
                <a:lnTo>
                  <a:pt x="1014" y="109"/>
                </a:lnTo>
                <a:lnTo>
                  <a:pt x="1007" y="110"/>
                </a:lnTo>
                <a:lnTo>
                  <a:pt x="997" y="110"/>
                </a:lnTo>
                <a:lnTo>
                  <a:pt x="997" y="110"/>
                </a:lnTo>
                <a:lnTo>
                  <a:pt x="985" y="111"/>
                </a:lnTo>
                <a:lnTo>
                  <a:pt x="971" y="113"/>
                </a:lnTo>
                <a:lnTo>
                  <a:pt x="956" y="114"/>
                </a:lnTo>
                <a:lnTo>
                  <a:pt x="942" y="106"/>
                </a:lnTo>
                <a:lnTo>
                  <a:pt x="942" y="83"/>
                </a:lnTo>
                <a:lnTo>
                  <a:pt x="942" y="83"/>
                </a:lnTo>
                <a:lnTo>
                  <a:pt x="930" y="67"/>
                </a:lnTo>
                <a:lnTo>
                  <a:pt x="914" y="43"/>
                </a:lnTo>
                <a:lnTo>
                  <a:pt x="914" y="43"/>
                </a:lnTo>
                <a:lnTo>
                  <a:pt x="908" y="39"/>
                </a:lnTo>
                <a:lnTo>
                  <a:pt x="898" y="32"/>
                </a:lnTo>
                <a:lnTo>
                  <a:pt x="869" y="19"/>
                </a:lnTo>
                <a:lnTo>
                  <a:pt x="851" y="13"/>
                </a:lnTo>
                <a:lnTo>
                  <a:pt x="835" y="8"/>
                </a:lnTo>
                <a:lnTo>
                  <a:pt x="822" y="3"/>
                </a:lnTo>
                <a:lnTo>
                  <a:pt x="811" y="1"/>
                </a:lnTo>
                <a:lnTo>
                  <a:pt x="811" y="1"/>
                </a:lnTo>
                <a:lnTo>
                  <a:pt x="770" y="0"/>
                </a:lnTo>
                <a:lnTo>
                  <a:pt x="753" y="0"/>
                </a:lnTo>
                <a:lnTo>
                  <a:pt x="745" y="1"/>
                </a:lnTo>
                <a:lnTo>
                  <a:pt x="745" y="1"/>
                </a:lnTo>
                <a:lnTo>
                  <a:pt x="742" y="5"/>
                </a:lnTo>
                <a:lnTo>
                  <a:pt x="738" y="9"/>
                </a:lnTo>
                <a:lnTo>
                  <a:pt x="734" y="18"/>
                </a:lnTo>
                <a:lnTo>
                  <a:pt x="734" y="18"/>
                </a:lnTo>
                <a:lnTo>
                  <a:pt x="731" y="21"/>
                </a:lnTo>
                <a:lnTo>
                  <a:pt x="723" y="26"/>
                </a:lnTo>
                <a:lnTo>
                  <a:pt x="713" y="32"/>
                </a:lnTo>
                <a:lnTo>
                  <a:pt x="707" y="37"/>
                </a:lnTo>
                <a:lnTo>
                  <a:pt x="707" y="37"/>
                </a:lnTo>
                <a:lnTo>
                  <a:pt x="697" y="50"/>
                </a:lnTo>
                <a:lnTo>
                  <a:pt x="690" y="61"/>
                </a:lnTo>
                <a:lnTo>
                  <a:pt x="690" y="61"/>
                </a:lnTo>
                <a:lnTo>
                  <a:pt x="673" y="93"/>
                </a:lnTo>
                <a:lnTo>
                  <a:pt x="673" y="93"/>
                </a:lnTo>
                <a:lnTo>
                  <a:pt x="660" y="117"/>
                </a:lnTo>
                <a:lnTo>
                  <a:pt x="639" y="110"/>
                </a:lnTo>
                <a:close/>
                <a:moveTo>
                  <a:pt x="231" y="885"/>
                </a:moveTo>
                <a:lnTo>
                  <a:pt x="286" y="943"/>
                </a:lnTo>
                <a:lnTo>
                  <a:pt x="286" y="943"/>
                </a:lnTo>
                <a:lnTo>
                  <a:pt x="280" y="959"/>
                </a:lnTo>
                <a:lnTo>
                  <a:pt x="273" y="976"/>
                </a:lnTo>
                <a:lnTo>
                  <a:pt x="262" y="997"/>
                </a:lnTo>
                <a:lnTo>
                  <a:pt x="227" y="1060"/>
                </a:lnTo>
                <a:lnTo>
                  <a:pt x="227" y="1060"/>
                </a:lnTo>
                <a:lnTo>
                  <a:pt x="200" y="1043"/>
                </a:lnTo>
                <a:lnTo>
                  <a:pt x="200" y="1043"/>
                </a:lnTo>
                <a:lnTo>
                  <a:pt x="189" y="1039"/>
                </a:lnTo>
                <a:lnTo>
                  <a:pt x="167" y="1032"/>
                </a:lnTo>
                <a:lnTo>
                  <a:pt x="167" y="1032"/>
                </a:lnTo>
                <a:lnTo>
                  <a:pt x="154" y="1027"/>
                </a:lnTo>
                <a:lnTo>
                  <a:pt x="148" y="1023"/>
                </a:lnTo>
                <a:lnTo>
                  <a:pt x="148" y="1023"/>
                </a:lnTo>
                <a:lnTo>
                  <a:pt x="144" y="1021"/>
                </a:lnTo>
                <a:lnTo>
                  <a:pt x="143" y="1020"/>
                </a:lnTo>
                <a:lnTo>
                  <a:pt x="143" y="1018"/>
                </a:lnTo>
                <a:lnTo>
                  <a:pt x="144" y="1017"/>
                </a:lnTo>
                <a:lnTo>
                  <a:pt x="147" y="1013"/>
                </a:lnTo>
                <a:lnTo>
                  <a:pt x="149" y="1008"/>
                </a:lnTo>
                <a:lnTo>
                  <a:pt x="149" y="1008"/>
                </a:lnTo>
                <a:lnTo>
                  <a:pt x="157" y="994"/>
                </a:lnTo>
                <a:lnTo>
                  <a:pt x="164" y="978"/>
                </a:lnTo>
                <a:lnTo>
                  <a:pt x="164" y="978"/>
                </a:lnTo>
                <a:lnTo>
                  <a:pt x="175" y="960"/>
                </a:lnTo>
                <a:lnTo>
                  <a:pt x="199" y="928"/>
                </a:lnTo>
                <a:lnTo>
                  <a:pt x="231" y="885"/>
                </a:lnTo>
                <a:lnTo>
                  <a:pt x="231" y="885"/>
                </a:lnTo>
                <a:close/>
                <a:moveTo>
                  <a:pt x="457" y="280"/>
                </a:moveTo>
                <a:lnTo>
                  <a:pt x="457" y="280"/>
                </a:lnTo>
                <a:lnTo>
                  <a:pt x="471" y="268"/>
                </a:lnTo>
                <a:lnTo>
                  <a:pt x="481" y="259"/>
                </a:lnTo>
                <a:lnTo>
                  <a:pt x="487" y="256"/>
                </a:lnTo>
                <a:lnTo>
                  <a:pt x="487" y="256"/>
                </a:lnTo>
                <a:lnTo>
                  <a:pt x="491" y="257"/>
                </a:lnTo>
                <a:lnTo>
                  <a:pt x="495" y="261"/>
                </a:lnTo>
                <a:lnTo>
                  <a:pt x="497" y="264"/>
                </a:lnTo>
                <a:lnTo>
                  <a:pt x="498" y="268"/>
                </a:lnTo>
                <a:lnTo>
                  <a:pt x="498" y="268"/>
                </a:lnTo>
                <a:lnTo>
                  <a:pt x="498" y="270"/>
                </a:lnTo>
                <a:lnTo>
                  <a:pt x="501" y="274"/>
                </a:lnTo>
                <a:lnTo>
                  <a:pt x="511" y="287"/>
                </a:lnTo>
                <a:lnTo>
                  <a:pt x="511" y="287"/>
                </a:lnTo>
                <a:lnTo>
                  <a:pt x="513" y="290"/>
                </a:lnTo>
                <a:lnTo>
                  <a:pt x="517" y="291"/>
                </a:lnTo>
                <a:lnTo>
                  <a:pt x="521" y="291"/>
                </a:lnTo>
                <a:lnTo>
                  <a:pt x="524" y="291"/>
                </a:lnTo>
                <a:lnTo>
                  <a:pt x="529" y="288"/>
                </a:lnTo>
                <a:lnTo>
                  <a:pt x="531" y="287"/>
                </a:lnTo>
                <a:lnTo>
                  <a:pt x="547" y="283"/>
                </a:lnTo>
                <a:lnTo>
                  <a:pt x="547" y="283"/>
                </a:lnTo>
                <a:lnTo>
                  <a:pt x="559" y="280"/>
                </a:lnTo>
                <a:lnTo>
                  <a:pt x="577" y="277"/>
                </a:lnTo>
                <a:lnTo>
                  <a:pt x="577" y="277"/>
                </a:lnTo>
                <a:lnTo>
                  <a:pt x="584" y="273"/>
                </a:lnTo>
                <a:lnTo>
                  <a:pt x="590" y="270"/>
                </a:lnTo>
                <a:lnTo>
                  <a:pt x="596" y="266"/>
                </a:lnTo>
                <a:lnTo>
                  <a:pt x="596" y="266"/>
                </a:lnTo>
                <a:lnTo>
                  <a:pt x="621" y="275"/>
                </a:lnTo>
                <a:lnTo>
                  <a:pt x="643" y="283"/>
                </a:lnTo>
                <a:lnTo>
                  <a:pt x="663" y="291"/>
                </a:lnTo>
                <a:lnTo>
                  <a:pt x="663" y="291"/>
                </a:lnTo>
                <a:lnTo>
                  <a:pt x="670" y="295"/>
                </a:lnTo>
                <a:lnTo>
                  <a:pt x="680" y="296"/>
                </a:lnTo>
                <a:lnTo>
                  <a:pt x="689" y="296"/>
                </a:lnTo>
                <a:lnTo>
                  <a:pt x="697" y="296"/>
                </a:lnTo>
                <a:lnTo>
                  <a:pt x="712" y="295"/>
                </a:lnTo>
                <a:lnTo>
                  <a:pt x="717" y="294"/>
                </a:lnTo>
                <a:lnTo>
                  <a:pt x="865" y="277"/>
                </a:lnTo>
                <a:lnTo>
                  <a:pt x="923" y="248"/>
                </a:lnTo>
                <a:lnTo>
                  <a:pt x="900" y="317"/>
                </a:lnTo>
                <a:lnTo>
                  <a:pt x="880" y="395"/>
                </a:lnTo>
                <a:lnTo>
                  <a:pt x="880" y="395"/>
                </a:lnTo>
                <a:lnTo>
                  <a:pt x="810" y="419"/>
                </a:lnTo>
                <a:lnTo>
                  <a:pt x="761" y="433"/>
                </a:lnTo>
                <a:lnTo>
                  <a:pt x="737" y="441"/>
                </a:lnTo>
                <a:lnTo>
                  <a:pt x="737" y="441"/>
                </a:lnTo>
                <a:lnTo>
                  <a:pt x="621" y="442"/>
                </a:lnTo>
                <a:lnTo>
                  <a:pt x="621" y="442"/>
                </a:lnTo>
                <a:lnTo>
                  <a:pt x="619" y="437"/>
                </a:lnTo>
                <a:lnTo>
                  <a:pt x="619" y="432"/>
                </a:lnTo>
                <a:lnTo>
                  <a:pt x="621" y="427"/>
                </a:lnTo>
                <a:lnTo>
                  <a:pt x="621" y="427"/>
                </a:lnTo>
                <a:lnTo>
                  <a:pt x="621" y="422"/>
                </a:lnTo>
                <a:lnTo>
                  <a:pt x="621" y="420"/>
                </a:lnTo>
                <a:lnTo>
                  <a:pt x="618" y="416"/>
                </a:lnTo>
                <a:lnTo>
                  <a:pt x="617" y="410"/>
                </a:lnTo>
                <a:lnTo>
                  <a:pt x="617" y="410"/>
                </a:lnTo>
                <a:lnTo>
                  <a:pt x="617" y="406"/>
                </a:lnTo>
                <a:lnTo>
                  <a:pt x="616" y="405"/>
                </a:lnTo>
                <a:lnTo>
                  <a:pt x="615" y="405"/>
                </a:lnTo>
                <a:lnTo>
                  <a:pt x="612" y="405"/>
                </a:lnTo>
                <a:lnTo>
                  <a:pt x="607" y="406"/>
                </a:lnTo>
                <a:lnTo>
                  <a:pt x="605" y="407"/>
                </a:lnTo>
                <a:lnTo>
                  <a:pt x="600" y="407"/>
                </a:lnTo>
                <a:lnTo>
                  <a:pt x="600" y="407"/>
                </a:lnTo>
                <a:lnTo>
                  <a:pt x="591" y="407"/>
                </a:lnTo>
                <a:lnTo>
                  <a:pt x="590" y="407"/>
                </a:lnTo>
                <a:lnTo>
                  <a:pt x="590" y="407"/>
                </a:lnTo>
                <a:lnTo>
                  <a:pt x="587" y="406"/>
                </a:lnTo>
                <a:lnTo>
                  <a:pt x="585" y="405"/>
                </a:lnTo>
                <a:lnTo>
                  <a:pt x="576" y="394"/>
                </a:lnTo>
                <a:lnTo>
                  <a:pt x="576" y="394"/>
                </a:lnTo>
                <a:lnTo>
                  <a:pt x="573" y="390"/>
                </a:lnTo>
                <a:lnTo>
                  <a:pt x="570" y="389"/>
                </a:lnTo>
                <a:lnTo>
                  <a:pt x="568" y="389"/>
                </a:lnTo>
                <a:lnTo>
                  <a:pt x="565" y="390"/>
                </a:lnTo>
                <a:lnTo>
                  <a:pt x="560" y="393"/>
                </a:lnTo>
                <a:lnTo>
                  <a:pt x="555" y="395"/>
                </a:lnTo>
                <a:lnTo>
                  <a:pt x="555" y="395"/>
                </a:lnTo>
                <a:lnTo>
                  <a:pt x="553" y="396"/>
                </a:lnTo>
                <a:lnTo>
                  <a:pt x="550" y="399"/>
                </a:lnTo>
                <a:lnTo>
                  <a:pt x="548" y="405"/>
                </a:lnTo>
                <a:lnTo>
                  <a:pt x="545" y="410"/>
                </a:lnTo>
                <a:lnTo>
                  <a:pt x="544" y="415"/>
                </a:lnTo>
                <a:lnTo>
                  <a:pt x="544" y="415"/>
                </a:lnTo>
                <a:lnTo>
                  <a:pt x="543" y="421"/>
                </a:lnTo>
                <a:lnTo>
                  <a:pt x="542" y="425"/>
                </a:lnTo>
                <a:lnTo>
                  <a:pt x="531" y="436"/>
                </a:lnTo>
                <a:lnTo>
                  <a:pt x="542" y="467"/>
                </a:lnTo>
                <a:lnTo>
                  <a:pt x="542" y="467"/>
                </a:lnTo>
                <a:lnTo>
                  <a:pt x="538" y="470"/>
                </a:lnTo>
                <a:lnTo>
                  <a:pt x="531" y="483"/>
                </a:lnTo>
                <a:lnTo>
                  <a:pt x="524" y="490"/>
                </a:lnTo>
                <a:lnTo>
                  <a:pt x="516" y="499"/>
                </a:lnTo>
                <a:lnTo>
                  <a:pt x="507" y="506"/>
                </a:lnTo>
                <a:lnTo>
                  <a:pt x="496" y="515"/>
                </a:lnTo>
                <a:lnTo>
                  <a:pt x="496" y="515"/>
                </a:lnTo>
                <a:lnTo>
                  <a:pt x="474" y="530"/>
                </a:lnTo>
                <a:lnTo>
                  <a:pt x="454" y="540"/>
                </a:lnTo>
                <a:lnTo>
                  <a:pt x="434" y="549"/>
                </a:lnTo>
                <a:lnTo>
                  <a:pt x="434" y="549"/>
                </a:lnTo>
                <a:lnTo>
                  <a:pt x="427" y="491"/>
                </a:lnTo>
                <a:lnTo>
                  <a:pt x="421" y="448"/>
                </a:lnTo>
                <a:lnTo>
                  <a:pt x="418" y="420"/>
                </a:lnTo>
                <a:lnTo>
                  <a:pt x="418" y="420"/>
                </a:lnTo>
                <a:lnTo>
                  <a:pt x="420" y="393"/>
                </a:lnTo>
                <a:lnTo>
                  <a:pt x="421" y="369"/>
                </a:lnTo>
                <a:lnTo>
                  <a:pt x="421" y="369"/>
                </a:lnTo>
                <a:lnTo>
                  <a:pt x="422" y="358"/>
                </a:lnTo>
                <a:lnTo>
                  <a:pt x="424" y="345"/>
                </a:lnTo>
                <a:lnTo>
                  <a:pt x="431" y="317"/>
                </a:lnTo>
                <a:lnTo>
                  <a:pt x="431" y="317"/>
                </a:lnTo>
                <a:lnTo>
                  <a:pt x="436" y="298"/>
                </a:lnTo>
                <a:lnTo>
                  <a:pt x="457" y="280"/>
                </a:lnTo>
                <a:close/>
                <a:moveTo>
                  <a:pt x="679" y="142"/>
                </a:moveTo>
                <a:lnTo>
                  <a:pt x="679" y="142"/>
                </a:lnTo>
                <a:lnTo>
                  <a:pt x="686" y="159"/>
                </a:lnTo>
                <a:lnTo>
                  <a:pt x="695" y="183"/>
                </a:lnTo>
                <a:lnTo>
                  <a:pt x="695" y="183"/>
                </a:lnTo>
                <a:lnTo>
                  <a:pt x="697" y="192"/>
                </a:lnTo>
                <a:lnTo>
                  <a:pt x="700" y="195"/>
                </a:lnTo>
                <a:lnTo>
                  <a:pt x="703" y="199"/>
                </a:lnTo>
                <a:lnTo>
                  <a:pt x="703" y="199"/>
                </a:lnTo>
                <a:lnTo>
                  <a:pt x="711" y="206"/>
                </a:lnTo>
                <a:lnTo>
                  <a:pt x="716" y="212"/>
                </a:lnTo>
                <a:lnTo>
                  <a:pt x="716" y="212"/>
                </a:lnTo>
                <a:lnTo>
                  <a:pt x="726" y="225"/>
                </a:lnTo>
                <a:lnTo>
                  <a:pt x="679" y="230"/>
                </a:lnTo>
                <a:lnTo>
                  <a:pt x="637" y="221"/>
                </a:lnTo>
                <a:lnTo>
                  <a:pt x="637" y="221"/>
                </a:lnTo>
                <a:lnTo>
                  <a:pt x="638" y="216"/>
                </a:lnTo>
                <a:lnTo>
                  <a:pt x="639" y="211"/>
                </a:lnTo>
                <a:lnTo>
                  <a:pt x="643" y="208"/>
                </a:lnTo>
                <a:lnTo>
                  <a:pt x="643" y="208"/>
                </a:lnTo>
                <a:lnTo>
                  <a:pt x="647" y="204"/>
                </a:lnTo>
                <a:lnTo>
                  <a:pt x="650" y="199"/>
                </a:lnTo>
                <a:lnTo>
                  <a:pt x="655" y="190"/>
                </a:lnTo>
                <a:lnTo>
                  <a:pt x="655" y="190"/>
                </a:lnTo>
                <a:lnTo>
                  <a:pt x="656" y="184"/>
                </a:lnTo>
                <a:lnTo>
                  <a:pt x="658" y="177"/>
                </a:lnTo>
                <a:lnTo>
                  <a:pt x="659" y="168"/>
                </a:lnTo>
                <a:lnTo>
                  <a:pt x="659" y="168"/>
                </a:lnTo>
                <a:lnTo>
                  <a:pt x="661" y="161"/>
                </a:lnTo>
                <a:lnTo>
                  <a:pt x="665" y="152"/>
                </a:lnTo>
                <a:lnTo>
                  <a:pt x="665" y="152"/>
                </a:lnTo>
                <a:lnTo>
                  <a:pt x="666" y="150"/>
                </a:lnTo>
                <a:lnTo>
                  <a:pt x="669" y="147"/>
                </a:lnTo>
                <a:lnTo>
                  <a:pt x="670" y="145"/>
                </a:lnTo>
                <a:lnTo>
                  <a:pt x="679" y="1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F49FAB7D-2317-403C-8C3A-89F1400EAA05}"/>
              </a:ext>
            </a:extLst>
          </p:cNvPr>
          <p:cNvSpPr>
            <a:spLocks noEditPoints="1"/>
          </p:cNvSpPr>
          <p:nvPr/>
        </p:nvSpPr>
        <p:spPr bwMode="auto">
          <a:xfrm>
            <a:off x="5937042" y="1313765"/>
            <a:ext cx="1728573" cy="864287"/>
          </a:xfrm>
          <a:custGeom>
            <a:avLst/>
            <a:gdLst>
              <a:gd name="T0" fmla="*/ 674 w 1846"/>
              <a:gd name="T1" fmla="*/ 178 h 923"/>
              <a:gd name="T2" fmla="*/ 559 w 1846"/>
              <a:gd name="T3" fmla="*/ 190 h 923"/>
              <a:gd name="T4" fmla="*/ 257 w 1846"/>
              <a:gd name="T5" fmla="*/ 312 h 923"/>
              <a:gd name="T6" fmla="*/ 208 w 1846"/>
              <a:gd name="T7" fmla="*/ 396 h 923"/>
              <a:gd name="T8" fmla="*/ 238 w 1846"/>
              <a:gd name="T9" fmla="*/ 503 h 923"/>
              <a:gd name="T10" fmla="*/ 275 w 1846"/>
              <a:gd name="T11" fmla="*/ 537 h 923"/>
              <a:gd name="T12" fmla="*/ 305 w 1846"/>
              <a:gd name="T13" fmla="*/ 674 h 923"/>
              <a:gd name="T14" fmla="*/ 197 w 1846"/>
              <a:gd name="T15" fmla="*/ 689 h 923"/>
              <a:gd name="T16" fmla="*/ 153 w 1846"/>
              <a:gd name="T17" fmla="*/ 682 h 923"/>
              <a:gd name="T18" fmla="*/ 106 w 1846"/>
              <a:gd name="T19" fmla="*/ 664 h 923"/>
              <a:gd name="T20" fmla="*/ 85 w 1846"/>
              <a:gd name="T21" fmla="*/ 737 h 923"/>
              <a:gd name="T22" fmla="*/ 4 w 1846"/>
              <a:gd name="T23" fmla="*/ 868 h 923"/>
              <a:gd name="T24" fmla="*/ 28 w 1846"/>
              <a:gd name="T25" fmla="*/ 890 h 923"/>
              <a:gd name="T26" fmla="*/ 129 w 1846"/>
              <a:gd name="T27" fmla="*/ 843 h 923"/>
              <a:gd name="T28" fmla="*/ 202 w 1846"/>
              <a:gd name="T29" fmla="*/ 810 h 923"/>
              <a:gd name="T30" fmla="*/ 397 w 1846"/>
              <a:gd name="T31" fmla="*/ 876 h 923"/>
              <a:gd name="T32" fmla="*/ 528 w 1846"/>
              <a:gd name="T33" fmla="*/ 884 h 923"/>
              <a:gd name="T34" fmla="*/ 556 w 1846"/>
              <a:gd name="T35" fmla="*/ 756 h 923"/>
              <a:gd name="T36" fmla="*/ 540 w 1846"/>
              <a:gd name="T37" fmla="*/ 622 h 923"/>
              <a:gd name="T38" fmla="*/ 522 w 1846"/>
              <a:gd name="T39" fmla="*/ 552 h 923"/>
              <a:gd name="T40" fmla="*/ 617 w 1846"/>
              <a:gd name="T41" fmla="*/ 431 h 923"/>
              <a:gd name="T42" fmla="*/ 628 w 1846"/>
              <a:gd name="T43" fmla="*/ 473 h 923"/>
              <a:gd name="T44" fmla="*/ 707 w 1846"/>
              <a:gd name="T45" fmla="*/ 479 h 923"/>
              <a:gd name="T46" fmla="*/ 753 w 1846"/>
              <a:gd name="T47" fmla="*/ 513 h 923"/>
              <a:gd name="T48" fmla="*/ 830 w 1846"/>
              <a:gd name="T49" fmla="*/ 483 h 923"/>
              <a:gd name="T50" fmla="*/ 918 w 1846"/>
              <a:gd name="T51" fmla="*/ 438 h 923"/>
              <a:gd name="T52" fmla="*/ 1177 w 1846"/>
              <a:gd name="T53" fmla="*/ 634 h 923"/>
              <a:gd name="T54" fmla="*/ 1145 w 1846"/>
              <a:gd name="T55" fmla="*/ 860 h 923"/>
              <a:gd name="T56" fmla="*/ 1171 w 1846"/>
              <a:gd name="T57" fmla="*/ 917 h 923"/>
              <a:gd name="T58" fmla="*/ 1460 w 1846"/>
              <a:gd name="T59" fmla="*/ 823 h 923"/>
              <a:gd name="T60" fmla="*/ 1541 w 1846"/>
              <a:gd name="T61" fmla="*/ 829 h 923"/>
              <a:gd name="T62" fmla="*/ 1540 w 1846"/>
              <a:gd name="T63" fmla="*/ 896 h 923"/>
              <a:gd name="T64" fmla="*/ 1551 w 1846"/>
              <a:gd name="T65" fmla="*/ 922 h 923"/>
              <a:gd name="T66" fmla="*/ 1618 w 1846"/>
              <a:gd name="T67" fmla="*/ 891 h 923"/>
              <a:gd name="T68" fmla="*/ 1654 w 1846"/>
              <a:gd name="T69" fmla="*/ 775 h 923"/>
              <a:gd name="T70" fmla="*/ 1594 w 1846"/>
              <a:gd name="T71" fmla="*/ 727 h 923"/>
              <a:gd name="T72" fmla="*/ 1649 w 1846"/>
              <a:gd name="T73" fmla="*/ 680 h 923"/>
              <a:gd name="T74" fmla="*/ 1746 w 1846"/>
              <a:gd name="T75" fmla="*/ 656 h 923"/>
              <a:gd name="T76" fmla="*/ 1788 w 1846"/>
              <a:gd name="T77" fmla="*/ 712 h 923"/>
              <a:gd name="T78" fmla="*/ 1810 w 1846"/>
              <a:gd name="T79" fmla="*/ 750 h 923"/>
              <a:gd name="T80" fmla="*/ 1836 w 1846"/>
              <a:gd name="T81" fmla="*/ 653 h 923"/>
              <a:gd name="T82" fmla="*/ 1840 w 1846"/>
              <a:gd name="T83" fmla="*/ 587 h 923"/>
              <a:gd name="T84" fmla="*/ 1707 w 1846"/>
              <a:gd name="T85" fmla="*/ 595 h 923"/>
              <a:gd name="T86" fmla="*/ 1508 w 1846"/>
              <a:gd name="T87" fmla="*/ 628 h 923"/>
              <a:gd name="T88" fmla="*/ 1456 w 1846"/>
              <a:gd name="T89" fmla="*/ 544 h 923"/>
              <a:gd name="T90" fmla="*/ 1404 w 1846"/>
              <a:gd name="T91" fmla="*/ 444 h 923"/>
              <a:gd name="T92" fmla="*/ 1264 w 1846"/>
              <a:gd name="T93" fmla="*/ 381 h 923"/>
              <a:gd name="T94" fmla="*/ 1237 w 1846"/>
              <a:gd name="T95" fmla="*/ 329 h 923"/>
              <a:gd name="T96" fmla="*/ 1181 w 1846"/>
              <a:gd name="T97" fmla="*/ 307 h 923"/>
              <a:gd name="T98" fmla="*/ 1101 w 1846"/>
              <a:gd name="T99" fmla="*/ 275 h 923"/>
              <a:gd name="T100" fmla="*/ 949 w 1846"/>
              <a:gd name="T101" fmla="*/ 139 h 923"/>
              <a:gd name="T102" fmla="*/ 945 w 1846"/>
              <a:gd name="T103" fmla="*/ 83 h 923"/>
              <a:gd name="T104" fmla="*/ 893 w 1846"/>
              <a:gd name="T105" fmla="*/ 32 h 923"/>
              <a:gd name="T106" fmla="*/ 812 w 1846"/>
              <a:gd name="T107" fmla="*/ 1 h 923"/>
              <a:gd name="T108" fmla="*/ 731 w 1846"/>
              <a:gd name="T109" fmla="*/ 36 h 923"/>
              <a:gd name="T110" fmla="*/ 710 w 1846"/>
              <a:gd name="T111" fmla="*/ 93 h 923"/>
              <a:gd name="T112" fmla="*/ 718 w 1846"/>
              <a:gd name="T113" fmla="*/ 155 h 923"/>
              <a:gd name="T114" fmla="*/ 743 w 1846"/>
              <a:gd name="T115" fmla="*/ 194 h 923"/>
              <a:gd name="T116" fmla="*/ 722 w 1846"/>
              <a:gd name="T117" fmla="*/ 201 h 923"/>
              <a:gd name="T118" fmla="*/ 1370 w 1846"/>
              <a:gd name="T119" fmla="*/ 748 h 923"/>
              <a:gd name="T120" fmla="*/ 1348 w 1846"/>
              <a:gd name="T121" fmla="*/ 761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46" h="923">
                <a:moveTo>
                  <a:pt x="713" y="199"/>
                </a:moveTo>
                <a:lnTo>
                  <a:pt x="713" y="199"/>
                </a:lnTo>
                <a:lnTo>
                  <a:pt x="712" y="195"/>
                </a:lnTo>
                <a:lnTo>
                  <a:pt x="706" y="190"/>
                </a:lnTo>
                <a:lnTo>
                  <a:pt x="701" y="186"/>
                </a:lnTo>
                <a:lnTo>
                  <a:pt x="693" y="183"/>
                </a:lnTo>
                <a:lnTo>
                  <a:pt x="685" y="180"/>
                </a:lnTo>
                <a:lnTo>
                  <a:pt x="674" y="178"/>
                </a:lnTo>
                <a:lnTo>
                  <a:pt x="674" y="178"/>
                </a:lnTo>
                <a:lnTo>
                  <a:pt x="640" y="172"/>
                </a:lnTo>
                <a:lnTo>
                  <a:pt x="628" y="170"/>
                </a:lnTo>
                <a:lnTo>
                  <a:pt x="613" y="172"/>
                </a:lnTo>
                <a:lnTo>
                  <a:pt x="613" y="172"/>
                </a:lnTo>
                <a:lnTo>
                  <a:pt x="597" y="173"/>
                </a:lnTo>
                <a:lnTo>
                  <a:pt x="584" y="176"/>
                </a:lnTo>
                <a:lnTo>
                  <a:pt x="571" y="183"/>
                </a:lnTo>
                <a:lnTo>
                  <a:pt x="559" y="190"/>
                </a:lnTo>
                <a:lnTo>
                  <a:pt x="559" y="190"/>
                </a:lnTo>
                <a:lnTo>
                  <a:pt x="547" y="196"/>
                </a:lnTo>
                <a:lnTo>
                  <a:pt x="524" y="207"/>
                </a:lnTo>
                <a:lnTo>
                  <a:pt x="463" y="234"/>
                </a:lnTo>
                <a:lnTo>
                  <a:pt x="380" y="271"/>
                </a:lnTo>
                <a:lnTo>
                  <a:pt x="380" y="271"/>
                </a:lnTo>
                <a:lnTo>
                  <a:pt x="323" y="288"/>
                </a:lnTo>
                <a:lnTo>
                  <a:pt x="281" y="302"/>
                </a:lnTo>
                <a:lnTo>
                  <a:pt x="265" y="307"/>
                </a:lnTo>
                <a:lnTo>
                  <a:pt x="257" y="312"/>
                </a:lnTo>
                <a:lnTo>
                  <a:pt x="257" y="312"/>
                </a:lnTo>
                <a:lnTo>
                  <a:pt x="243" y="323"/>
                </a:lnTo>
                <a:lnTo>
                  <a:pt x="234" y="332"/>
                </a:lnTo>
                <a:lnTo>
                  <a:pt x="226" y="343"/>
                </a:lnTo>
                <a:lnTo>
                  <a:pt x="218" y="357"/>
                </a:lnTo>
                <a:lnTo>
                  <a:pt x="216" y="365"/>
                </a:lnTo>
                <a:lnTo>
                  <a:pt x="212" y="375"/>
                </a:lnTo>
                <a:lnTo>
                  <a:pt x="211" y="385"/>
                </a:lnTo>
                <a:lnTo>
                  <a:pt x="208" y="396"/>
                </a:lnTo>
                <a:lnTo>
                  <a:pt x="208" y="407"/>
                </a:lnTo>
                <a:lnTo>
                  <a:pt x="208" y="421"/>
                </a:lnTo>
                <a:lnTo>
                  <a:pt x="208" y="421"/>
                </a:lnTo>
                <a:lnTo>
                  <a:pt x="211" y="444"/>
                </a:lnTo>
                <a:lnTo>
                  <a:pt x="216" y="464"/>
                </a:lnTo>
                <a:lnTo>
                  <a:pt x="221" y="479"/>
                </a:lnTo>
                <a:lnTo>
                  <a:pt x="226" y="490"/>
                </a:lnTo>
                <a:lnTo>
                  <a:pt x="232" y="497"/>
                </a:lnTo>
                <a:lnTo>
                  <a:pt x="238" y="503"/>
                </a:lnTo>
                <a:lnTo>
                  <a:pt x="248" y="512"/>
                </a:lnTo>
                <a:lnTo>
                  <a:pt x="248" y="512"/>
                </a:lnTo>
                <a:lnTo>
                  <a:pt x="258" y="518"/>
                </a:lnTo>
                <a:lnTo>
                  <a:pt x="265" y="522"/>
                </a:lnTo>
                <a:lnTo>
                  <a:pt x="268" y="524"/>
                </a:lnTo>
                <a:lnTo>
                  <a:pt x="271" y="528"/>
                </a:lnTo>
                <a:lnTo>
                  <a:pt x="274" y="532"/>
                </a:lnTo>
                <a:lnTo>
                  <a:pt x="275" y="537"/>
                </a:lnTo>
                <a:lnTo>
                  <a:pt x="275" y="537"/>
                </a:lnTo>
                <a:lnTo>
                  <a:pt x="278" y="544"/>
                </a:lnTo>
                <a:lnTo>
                  <a:pt x="279" y="557"/>
                </a:lnTo>
                <a:lnTo>
                  <a:pt x="283" y="585"/>
                </a:lnTo>
                <a:lnTo>
                  <a:pt x="286" y="626"/>
                </a:lnTo>
                <a:lnTo>
                  <a:pt x="286" y="626"/>
                </a:lnTo>
                <a:lnTo>
                  <a:pt x="289" y="636"/>
                </a:lnTo>
                <a:lnTo>
                  <a:pt x="294" y="650"/>
                </a:lnTo>
                <a:lnTo>
                  <a:pt x="300" y="664"/>
                </a:lnTo>
                <a:lnTo>
                  <a:pt x="305" y="674"/>
                </a:lnTo>
                <a:lnTo>
                  <a:pt x="305" y="674"/>
                </a:lnTo>
                <a:lnTo>
                  <a:pt x="308" y="684"/>
                </a:lnTo>
                <a:lnTo>
                  <a:pt x="313" y="696"/>
                </a:lnTo>
                <a:lnTo>
                  <a:pt x="317" y="711"/>
                </a:lnTo>
                <a:lnTo>
                  <a:pt x="215" y="722"/>
                </a:lnTo>
                <a:lnTo>
                  <a:pt x="215" y="722"/>
                </a:lnTo>
                <a:lnTo>
                  <a:pt x="208" y="706"/>
                </a:lnTo>
                <a:lnTo>
                  <a:pt x="201" y="694"/>
                </a:lnTo>
                <a:lnTo>
                  <a:pt x="197" y="689"/>
                </a:lnTo>
                <a:lnTo>
                  <a:pt x="194" y="685"/>
                </a:lnTo>
                <a:lnTo>
                  <a:pt x="194" y="685"/>
                </a:lnTo>
                <a:lnTo>
                  <a:pt x="184" y="675"/>
                </a:lnTo>
                <a:lnTo>
                  <a:pt x="179" y="674"/>
                </a:lnTo>
                <a:lnTo>
                  <a:pt x="171" y="674"/>
                </a:lnTo>
                <a:lnTo>
                  <a:pt x="171" y="674"/>
                </a:lnTo>
                <a:lnTo>
                  <a:pt x="163" y="676"/>
                </a:lnTo>
                <a:lnTo>
                  <a:pt x="158" y="679"/>
                </a:lnTo>
                <a:lnTo>
                  <a:pt x="153" y="682"/>
                </a:lnTo>
                <a:lnTo>
                  <a:pt x="153" y="682"/>
                </a:lnTo>
                <a:lnTo>
                  <a:pt x="147" y="677"/>
                </a:lnTo>
                <a:lnTo>
                  <a:pt x="134" y="670"/>
                </a:lnTo>
                <a:lnTo>
                  <a:pt x="127" y="665"/>
                </a:lnTo>
                <a:lnTo>
                  <a:pt x="120" y="663"/>
                </a:lnTo>
                <a:lnTo>
                  <a:pt x="112" y="661"/>
                </a:lnTo>
                <a:lnTo>
                  <a:pt x="110" y="663"/>
                </a:lnTo>
                <a:lnTo>
                  <a:pt x="106" y="664"/>
                </a:lnTo>
                <a:lnTo>
                  <a:pt x="106" y="664"/>
                </a:lnTo>
                <a:lnTo>
                  <a:pt x="102" y="668"/>
                </a:lnTo>
                <a:lnTo>
                  <a:pt x="99" y="671"/>
                </a:lnTo>
                <a:lnTo>
                  <a:pt x="96" y="676"/>
                </a:lnTo>
                <a:lnTo>
                  <a:pt x="95" y="681"/>
                </a:lnTo>
                <a:lnTo>
                  <a:pt x="92" y="691"/>
                </a:lnTo>
                <a:lnTo>
                  <a:pt x="92" y="701"/>
                </a:lnTo>
                <a:lnTo>
                  <a:pt x="92" y="701"/>
                </a:lnTo>
                <a:lnTo>
                  <a:pt x="90" y="716"/>
                </a:lnTo>
                <a:lnTo>
                  <a:pt x="85" y="737"/>
                </a:lnTo>
                <a:lnTo>
                  <a:pt x="79" y="760"/>
                </a:lnTo>
                <a:lnTo>
                  <a:pt x="71" y="780"/>
                </a:lnTo>
                <a:lnTo>
                  <a:pt x="71" y="780"/>
                </a:lnTo>
                <a:lnTo>
                  <a:pt x="64" y="791"/>
                </a:lnTo>
                <a:lnTo>
                  <a:pt x="53" y="805"/>
                </a:lnTo>
                <a:lnTo>
                  <a:pt x="25" y="837"/>
                </a:lnTo>
                <a:lnTo>
                  <a:pt x="12" y="853"/>
                </a:lnTo>
                <a:lnTo>
                  <a:pt x="7" y="860"/>
                </a:lnTo>
                <a:lnTo>
                  <a:pt x="4" y="868"/>
                </a:lnTo>
                <a:lnTo>
                  <a:pt x="1" y="874"/>
                </a:lnTo>
                <a:lnTo>
                  <a:pt x="0" y="880"/>
                </a:lnTo>
                <a:lnTo>
                  <a:pt x="1" y="885"/>
                </a:lnTo>
                <a:lnTo>
                  <a:pt x="5" y="888"/>
                </a:lnTo>
                <a:lnTo>
                  <a:pt x="5" y="888"/>
                </a:lnTo>
                <a:lnTo>
                  <a:pt x="10" y="890"/>
                </a:lnTo>
                <a:lnTo>
                  <a:pt x="15" y="891"/>
                </a:lnTo>
                <a:lnTo>
                  <a:pt x="21" y="891"/>
                </a:lnTo>
                <a:lnTo>
                  <a:pt x="28" y="890"/>
                </a:lnTo>
                <a:lnTo>
                  <a:pt x="43" y="886"/>
                </a:lnTo>
                <a:lnTo>
                  <a:pt x="57" y="880"/>
                </a:lnTo>
                <a:lnTo>
                  <a:pt x="83" y="866"/>
                </a:lnTo>
                <a:lnTo>
                  <a:pt x="91" y="861"/>
                </a:lnTo>
                <a:lnTo>
                  <a:pt x="96" y="859"/>
                </a:lnTo>
                <a:lnTo>
                  <a:pt x="96" y="859"/>
                </a:lnTo>
                <a:lnTo>
                  <a:pt x="104" y="856"/>
                </a:lnTo>
                <a:lnTo>
                  <a:pt x="115" y="850"/>
                </a:lnTo>
                <a:lnTo>
                  <a:pt x="129" y="843"/>
                </a:lnTo>
                <a:lnTo>
                  <a:pt x="138" y="840"/>
                </a:lnTo>
                <a:lnTo>
                  <a:pt x="147" y="838"/>
                </a:lnTo>
                <a:lnTo>
                  <a:pt x="147" y="838"/>
                </a:lnTo>
                <a:lnTo>
                  <a:pt x="160" y="835"/>
                </a:lnTo>
                <a:lnTo>
                  <a:pt x="169" y="835"/>
                </a:lnTo>
                <a:lnTo>
                  <a:pt x="176" y="833"/>
                </a:lnTo>
                <a:lnTo>
                  <a:pt x="184" y="828"/>
                </a:lnTo>
                <a:lnTo>
                  <a:pt x="184" y="828"/>
                </a:lnTo>
                <a:lnTo>
                  <a:pt x="202" y="810"/>
                </a:lnTo>
                <a:lnTo>
                  <a:pt x="211" y="798"/>
                </a:lnTo>
                <a:lnTo>
                  <a:pt x="211" y="798"/>
                </a:lnTo>
                <a:lnTo>
                  <a:pt x="260" y="819"/>
                </a:lnTo>
                <a:lnTo>
                  <a:pt x="301" y="837"/>
                </a:lnTo>
                <a:lnTo>
                  <a:pt x="334" y="853"/>
                </a:lnTo>
                <a:lnTo>
                  <a:pt x="334" y="853"/>
                </a:lnTo>
                <a:lnTo>
                  <a:pt x="350" y="860"/>
                </a:lnTo>
                <a:lnTo>
                  <a:pt x="371" y="868"/>
                </a:lnTo>
                <a:lnTo>
                  <a:pt x="397" y="876"/>
                </a:lnTo>
                <a:lnTo>
                  <a:pt x="426" y="884"/>
                </a:lnTo>
                <a:lnTo>
                  <a:pt x="453" y="890"/>
                </a:lnTo>
                <a:lnTo>
                  <a:pt x="478" y="893"/>
                </a:lnTo>
                <a:lnTo>
                  <a:pt x="489" y="895"/>
                </a:lnTo>
                <a:lnTo>
                  <a:pt x="497" y="895"/>
                </a:lnTo>
                <a:lnTo>
                  <a:pt x="506" y="893"/>
                </a:lnTo>
                <a:lnTo>
                  <a:pt x="511" y="892"/>
                </a:lnTo>
                <a:lnTo>
                  <a:pt x="511" y="892"/>
                </a:lnTo>
                <a:lnTo>
                  <a:pt x="528" y="884"/>
                </a:lnTo>
                <a:lnTo>
                  <a:pt x="542" y="876"/>
                </a:lnTo>
                <a:lnTo>
                  <a:pt x="550" y="869"/>
                </a:lnTo>
                <a:lnTo>
                  <a:pt x="555" y="863"/>
                </a:lnTo>
                <a:lnTo>
                  <a:pt x="555" y="863"/>
                </a:lnTo>
                <a:lnTo>
                  <a:pt x="556" y="856"/>
                </a:lnTo>
                <a:lnTo>
                  <a:pt x="556" y="844"/>
                </a:lnTo>
                <a:lnTo>
                  <a:pt x="558" y="808"/>
                </a:lnTo>
                <a:lnTo>
                  <a:pt x="556" y="771"/>
                </a:lnTo>
                <a:lnTo>
                  <a:pt x="556" y="756"/>
                </a:lnTo>
                <a:lnTo>
                  <a:pt x="555" y="749"/>
                </a:lnTo>
                <a:lnTo>
                  <a:pt x="555" y="749"/>
                </a:lnTo>
                <a:lnTo>
                  <a:pt x="550" y="737"/>
                </a:lnTo>
                <a:lnTo>
                  <a:pt x="544" y="723"/>
                </a:lnTo>
                <a:lnTo>
                  <a:pt x="537" y="707"/>
                </a:lnTo>
                <a:lnTo>
                  <a:pt x="519" y="668"/>
                </a:lnTo>
                <a:lnTo>
                  <a:pt x="519" y="668"/>
                </a:lnTo>
                <a:lnTo>
                  <a:pt x="532" y="642"/>
                </a:lnTo>
                <a:lnTo>
                  <a:pt x="540" y="622"/>
                </a:lnTo>
                <a:lnTo>
                  <a:pt x="544" y="613"/>
                </a:lnTo>
                <a:lnTo>
                  <a:pt x="544" y="607"/>
                </a:lnTo>
                <a:lnTo>
                  <a:pt x="544" y="607"/>
                </a:lnTo>
                <a:lnTo>
                  <a:pt x="544" y="602"/>
                </a:lnTo>
                <a:lnTo>
                  <a:pt x="542" y="595"/>
                </a:lnTo>
                <a:lnTo>
                  <a:pt x="536" y="578"/>
                </a:lnTo>
                <a:lnTo>
                  <a:pt x="527" y="561"/>
                </a:lnTo>
                <a:lnTo>
                  <a:pt x="522" y="552"/>
                </a:lnTo>
                <a:lnTo>
                  <a:pt x="522" y="552"/>
                </a:lnTo>
                <a:lnTo>
                  <a:pt x="503" y="531"/>
                </a:lnTo>
                <a:lnTo>
                  <a:pt x="489" y="515"/>
                </a:lnTo>
                <a:lnTo>
                  <a:pt x="489" y="515"/>
                </a:lnTo>
                <a:lnTo>
                  <a:pt x="537" y="481"/>
                </a:lnTo>
                <a:lnTo>
                  <a:pt x="571" y="458"/>
                </a:lnTo>
                <a:lnTo>
                  <a:pt x="591" y="445"/>
                </a:lnTo>
                <a:lnTo>
                  <a:pt x="591" y="445"/>
                </a:lnTo>
                <a:lnTo>
                  <a:pt x="608" y="434"/>
                </a:lnTo>
                <a:lnTo>
                  <a:pt x="617" y="431"/>
                </a:lnTo>
                <a:lnTo>
                  <a:pt x="621" y="429"/>
                </a:lnTo>
                <a:lnTo>
                  <a:pt x="622" y="431"/>
                </a:lnTo>
                <a:lnTo>
                  <a:pt x="622" y="431"/>
                </a:lnTo>
                <a:lnTo>
                  <a:pt x="622" y="434"/>
                </a:lnTo>
                <a:lnTo>
                  <a:pt x="622" y="441"/>
                </a:lnTo>
                <a:lnTo>
                  <a:pt x="622" y="448"/>
                </a:lnTo>
                <a:lnTo>
                  <a:pt x="623" y="457"/>
                </a:lnTo>
                <a:lnTo>
                  <a:pt x="624" y="465"/>
                </a:lnTo>
                <a:lnTo>
                  <a:pt x="628" y="473"/>
                </a:lnTo>
                <a:lnTo>
                  <a:pt x="632" y="476"/>
                </a:lnTo>
                <a:lnTo>
                  <a:pt x="635" y="479"/>
                </a:lnTo>
                <a:lnTo>
                  <a:pt x="639" y="480"/>
                </a:lnTo>
                <a:lnTo>
                  <a:pt x="645" y="481"/>
                </a:lnTo>
                <a:lnTo>
                  <a:pt x="645" y="481"/>
                </a:lnTo>
                <a:lnTo>
                  <a:pt x="668" y="481"/>
                </a:lnTo>
                <a:lnTo>
                  <a:pt x="687" y="480"/>
                </a:lnTo>
                <a:lnTo>
                  <a:pt x="707" y="479"/>
                </a:lnTo>
                <a:lnTo>
                  <a:pt x="707" y="479"/>
                </a:lnTo>
                <a:lnTo>
                  <a:pt x="706" y="483"/>
                </a:lnTo>
                <a:lnTo>
                  <a:pt x="705" y="486"/>
                </a:lnTo>
                <a:lnTo>
                  <a:pt x="706" y="491"/>
                </a:lnTo>
                <a:lnTo>
                  <a:pt x="710" y="496"/>
                </a:lnTo>
                <a:lnTo>
                  <a:pt x="716" y="501"/>
                </a:lnTo>
                <a:lnTo>
                  <a:pt x="727" y="507"/>
                </a:lnTo>
                <a:lnTo>
                  <a:pt x="743" y="512"/>
                </a:lnTo>
                <a:lnTo>
                  <a:pt x="743" y="512"/>
                </a:lnTo>
                <a:lnTo>
                  <a:pt x="753" y="513"/>
                </a:lnTo>
                <a:lnTo>
                  <a:pt x="761" y="515"/>
                </a:lnTo>
                <a:lnTo>
                  <a:pt x="770" y="513"/>
                </a:lnTo>
                <a:lnTo>
                  <a:pt x="777" y="512"/>
                </a:lnTo>
                <a:lnTo>
                  <a:pt x="792" y="508"/>
                </a:lnTo>
                <a:lnTo>
                  <a:pt x="806" y="502"/>
                </a:lnTo>
                <a:lnTo>
                  <a:pt x="816" y="495"/>
                </a:lnTo>
                <a:lnTo>
                  <a:pt x="824" y="489"/>
                </a:lnTo>
                <a:lnTo>
                  <a:pt x="830" y="483"/>
                </a:lnTo>
                <a:lnTo>
                  <a:pt x="830" y="483"/>
                </a:lnTo>
                <a:lnTo>
                  <a:pt x="854" y="476"/>
                </a:lnTo>
                <a:lnTo>
                  <a:pt x="854" y="476"/>
                </a:lnTo>
                <a:lnTo>
                  <a:pt x="861" y="474"/>
                </a:lnTo>
                <a:lnTo>
                  <a:pt x="870" y="469"/>
                </a:lnTo>
                <a:lnTo>
                  <a:pt x="888" y="457"/>
                </a:lnTo>
                <a:lnTo>
                  <a:pt x="905" y="445"/>
                </a:lnTo>
                <a:lnTo>
                  <a:pt x="914" y="437"/>
                </a:lnTo>
                <a:lnTo>
                  <a:pt x="914" y="437"/>
                </a:lnTo>
                <a:lnTo>
                  <a:pt x="918" y="438"/>
                </a:lnTo>
                <a:lnTo>
                  <a:pt x="928" y="442"/>
                </a:lnTo>
                <a:lnTo>
                  <a:pt x="961" y="457"/>
                </a:lnTo>
                <a:lnTo>
                  <a:pt x="1060" y="503"/>
                </a:lnTo>
                <a:lnTo>
                  <a:pt x="1202" y="574"/>
                </a:lnTo>
                <a:lnTo>
                  <a:pt x="1202" y="574"/>
                </a:lnTo>
                <a:lnTo>
                  <a:pt x="1196" y="585"/>
                </a:lnTo>
                <a:lnTo>
                  <a:pt x="1191" y="597"/>
                </a:lnTo>
                <a:lnTo>
                  <a:pt x="1185" y="615"/>
                </a:lnTo>
                <a:lnTo>
                  <a:pt x="1177" y="634"/>
                </a:lnTo>
                <a:lnTo>
                  <a:pt x="1171" y="656"/>
                </a:lnTo>
                <a:lnTo>
                  <a:pt x="1166" y="682"/>
                </a:lnTo>
                <a:lnTo>
                  <a:pt x="1164" y="710"/>
                </a:lnTo>
                <a:lnTo>
                  <a:pt x="1164" y="710"/>
                </a:lnTo>
                <a:lnTo>
                  <a:pt x="1161" y="739"/>
                </a:lnTo>
                <a:lnTo>
                  <a:pt x="1156" y="770"/>
                </a:lnTo>
                <a:lnTo>
                  <a:pt x="1151" y="801"/>
                </a:lnTo>
                <a:lnTo>
                  <a:pt x="1148" y="832"/>
                </a:lnTo>
                <a:lnTo>
                  <a:pt x="1145" y="860"/>
                </a:lnTo>
                <a:lnTo>
                  <a:pt x="1144" y="872"/>
                </a:lnTo>
                <a:lnTo>
                  <a:pt x="1145" y="885"/>
                </a:lnTo>
                <a:lnTo>
                  <a:pt x="1148" y="895"/>
                </a:lnTo>
                <a:lnTo>
                  <a:pt x="1151" y="903"/>
                </a:lnTo>
                <a:lnTo>
                  <a:pt x="1155" y="909"/>
                </a:lnTo>
                <a:lnTo>
                  <a:pt x="1162" y="914"/>
                </a:lnTo>
                <a:lnTo>
                  <a:pt x="1162" y="914"/>
                </a:lnTo>
                <a:lnTo>
                  <a:pt x="1166" y="917"/>
                </a:lnTo>
                <a:lnTo>
                  <a:pt x="1171" y="917"/>
                </a:lnTo>
                <a:lnTo>
                  <a:pt x="1185" y="917"/>
                </a:lnTo>
                <a:lnTo>
                  <a:pt x="1202" y="914"/>
                </a:lnTo>
                <a:lnTo>
                  <a:pt x="1220" y="909"/>
                </a:lnTo>
                <a:lnTo>
                  <a:pt x="1243" y="903"/>
                </a:lnTo>
                <a:lnTo>
                  <a:pt x="1266" y="896"/>
                </a:lnTo>
                <a:lnTo>
                  <a:pt x="1316" y="877"/>
                </a:lnTo>
                <a:lnTo>
                  <a:pt x="1411" y="842"/>
                </a:lnTo>
                <a:lnTo>
                  <a:pt x="1446" y="828"/>
                </a:lnTo>
                <a:lnTo>
                  <a:pt x="1460" y="823"/>
                </a:lnTo>
                <a:lnTo>
                  <a:pt x="1469" y="822"/>
                </a:lnTo>
                <a:lnTo>
                  <a:pt x="1469" y="822"/>
                </a:lnTo>
                <a:lnTo>
                  <a:pt x="1494" y="819"/>
                </a:lnTo>
                <a:lnTo>
                  <a:pt x="1515" y="818"/>
                </a:lnTo>
                <a:lnTo>
                  <a:pt x="1529" y="819"/>
                </a:lnTo>
                <a:lnTo>
                  <a:pt x="1533" y="819"/>
                </a:lnTo>
                <a:lnTo>
                  <a:pt x="1535" y="822"/>
                </a:lnTo>
                <a:lnTo>
                  <a:pt x="1535" y="822"/>
                </a:lnTo>
                <a:lnTo>
                  <a:pt x="1541" y="829"/>
                </a:lnTo>
                <a:lnTo>
                  <a:pt x="1550" y="843"/>
                </a:lnTo>
                <a:lnTo>
                  <a:pt x="1554" y="851"/>
                </a:lnTo>
                <a:lnTo>
                  <a:pt x="1556" y="859"/>
                </a:lnTo>
                <a:lnTo>
                  <a:pt x="1557" y="865"/>
                </a:lnTo>
                <a:lnTo>
                  <a:pt x="1556" y="871"/>
                </a:lnTo>
                <a:lnTo>
                  <a:pt x="1556" y="871"/>
                </a:lnTo>
                <a:lnTo>
                  <a:pt x="1552" y="876"/>
                </a:lnTo>
                <a:lnTo>
                  <a:pt x="1549" y="882"/>
                </a:lnTo>
                <a:lnTo>
                  <a:pt x="1540" y="896"/>
                </a:lnTo>
                <a:lnTo>
                  <a:pt x="1536" y="902"/>
                </a:lnTo>
                <a:lnTo>
                  <a:pt x="1534" y="908"/>
                </a:lnTo>
                <a:lnTo>
                  <a:pt x="1535" y="911"/>
                </a:lnTo>
                <a:lnTo>
                  <a:pt x="1535" y="913"/>
                </a:lnTo>
                <a:lnTo>
                  <a:pt x="1536" y="916"/>
                </a:lnTo>
                <a:lnTo>
                  <a:pt x="1540" y="917"/>
                </a:lnTo>
                <a:lnTo>
                  <a:pt x="1540" y="917"/>
                </a:lnTo>
                <a:lnTo>
                  <a:pt x="1545" y="921"/>
                </a:lnTo>
                <a:lnTo>
                  <a:pt x="1551" y="922"/>
                </a:lnTo>
                <a:lnTo>
                  <a:pt x="1559" y="923"/>
                </a:lnTo>
                <a:lnTo>
                  <a:pt x="1565" y="923"/>
                </a:lnTo>
                <a:lnTo>
                  <a:pt x="1572" y="922"/>
                </a:lnTo>
                <a:lnTo>
                  <a:pt x="1580" y="918"/>
                </a:lnTo>
                <a:lnTo>
                  <a:pt x="1588" y="914"/>
                </a:lnTo>
                <a:lnTo>
                  <a:pt x="1598" y="908"/>
                </a:lnTo>
                <a:lnTo>
                  <a:pt x="1598" y="908"/>
                </a:lnTo>
                <a:lnTo>
                  <a:pt x="1608" y="901"/>
                </a:lnTo>
                <a:lnTo>
                  <a:pt x="1618" y="891"/>
                </a:lnTo>
                <a:lnTo>
                  <a:pt x="1627" y="880"/>
                </a:lnTo>
                <a:lnTo>
                  <a:pt x="1635" y="868"/>
                </a:lnTo>
                <a:lnTo>
                  <a:pt x="1644" y="855"/>
                </a:lnTo>
                <a:lnTo>
                  <a:pt x="1649" y="843"/>
                </a:lnTo>
                <a:lnTo>
                  <a:pt x="1652" y="832"/>
                </a:lnTo>
                <a:lnTo>
                  <a:pt x="1654" y="822"/>
                </a:lnTo>
                <a:lnTo>
                  <a:pt x="1654" y="822"/>
                </a:lnTo>
                <a:lnTo>
                  <a:pt x="1655" y="800"/>
                </a:lnTo>
                <a:lnTo>
                  <a:pt x="1654" y="775"/>
                </a:lnTo>
                <a:lnTo>
                  <a:pt x="1652" y="763"/>
                </a:lnTo>
                <a:lnTo>
                  <a:pt x="1650" y="753"/>
                </a:lnTo>
                <a:lnTo>
                  <a:pt x="1648" y="744"/>
                </a:lnTo>
                <a:lnTo>
                  <a:pt x="1644" y="738"/>
                </a:lnTo>
                <a:lnTo>
                  <a:pt x="1644" y="738"/>
                </a:lnTo>
                <a:lnTo>
                  <a:pt x="1638" y="735"/>
                </a:lnTo>
                <a:lnTo>
                  <a:pt x="1630" y="732"/>
                </a:lnTo>
                <a:lnTo>
                  <a:pt x="1612" y="728"/>
                </a:lnTo>
                <a:lnTo>
                  <a:pt x="1594" y="727"/>
                </a:lnTo>
                <a:lnTo>
                  <a:pt x="1586" y="726"/>
                </a:lnTo>
                <a:lnTo>
                  <a:pt x="1586" y="726"/>
                </a:lnTo>
                <a:lnTo>
                  <a:pt x="1572" y="723"/>
                </a:lnTo>
                <a:lnTo>
                  <a:pt x="1562" y="719"/>
                </a:lnTo>
                <a:lnTo>
                  <a:pt x="1562" y="719"/>
                </a:lnTo>
                <a:lnTo>
                  <a:pt x="1576" y="712"/>
                </a:lnTo>
                <a:lnTo>
                  <a:pt x="1609" y="696"/>
                </a:lnTo>
                <a:lnTo>
                  <a:pt x="1629" y="687"/>
                </a:lnTo>
                <a:lnTo>
                  <a:pt x="1649" y="680"/>
                </a:lnTo>
                <a:lnTo>
                  <a:pt x="1667" y="674"/>
                </a:lnTo>
                <a:lnTo>
                  <a:pt x="1681" y="670"/>
                </a:lnTo>
                <a:lnTo>
                  <a:pt x="1681" y="670"/>
                </a:lnTo>
                <a:lnTo>
                  <a:pt x="1693" y="668"/>
                </a:lnTo>
                <a:lnTo>
                  <a:pt x="1703" y="665"/>
                </a:lnTo>
                <a:lnTo>
                  <a:pt x="1723" y="659"/>
                </a:lnTo>
                <a:lnTo>
                  <a:pt x="1730" y="656"/>
                </a:lnTo>
                <a:lnTo>
                  <a:pt x="1739" y="655"/>
                </a:lnTo>
                <a:lnTo>
                  <a:pt x="1746" y="656"/>
                </a:lnTo>
                <a:lnTo>
                  <a:pt x="1755" y="659"/>
                </a:lnTo>
                <a:lnTo>
                  <a:pt x="1755" y="659"/>
                </a:lnTo>
                <a:lnTo>
                  <a:pt x="1767" y="668"/>
                </a:lnTo>
                <a:lnTo>
                  <a:pt x="1777" y="676"/>
                </a:lnTo>
                <a:lnTo>
                  <a:pt x="1780" y="681"/>
                </a:lnTo>
                <a:lnTo>
                  <a:pt x="1782" y="686"/>
                </a:lnTo>
                <a:lnTo>
                  <a:pt x="1786" y="697"/>
                </a:lnTo>
                <a:lnTo>
                  <a:pt x="1786" y="697"/>
                </a:lnTo>
                <a:lnTo>
                  <a:pt x="1788" y="712"/>
                </a:lnTo>
                <a:lnTo>
                  <a:pt x="1791" y="731"/>
                </a:lnTo>
                <a:lnTo>
                  <a:pt x="1793" y="739"/>
                </a:lnTo>
                <a:lnTo>
                  <a:pt x="1796" y="745"/>
                </a:lnTo>
                <a:lnTo>
                  <a:pt x="1798" y="748"/>
                </a:lnTo>
                <a:lnTo>
                  <a:pt x="1801" y="750"/>
                </a:lnTo>
                <a:lnTo>
                  <a:pt x="1803" y="750"/>
                </a:lnTo>
                <a:lnTo>
                  <a:pt x="1807" y="750"/>
                </a:lnTo>
                <a:lnTo>
                  <a:pt x="1807" y="750"/>
                </a:lnTo>
                <a:lnTo>
                  <a:pt x="1810" y="750"/>
                </a:lnTo>
                <a:lnTo>
                  <a:pt x="1813" y="748"/>
                </a:lnTo>
                <a:lnTo>
                  <a:pt x="1819" y="743"/>
                </a:lnTo>
                <a:lnTo>
                  <a:pt x="1824" y="734"/>
                </a:lnTo>
                <a:lnTo>
                  <a:pt x="1828" y="724"/>
                </a:lnTo>
                <a:lnTo>
                  <a:pt x="1833" y="705"/>
                </a:lnTo>
                <a:lnTo>
                  <a:pt x="1836" y="689"/>
                </a:lnTo>
                <a:lnTo>
                  <a:pt x="1836" y="689"/>
                </a:lnTo>
                <a:lnTo>
                  <a:pt x="1836" y="674"/>
                </a:lnTo>
                <a:lnTo>
                  <a:pt x="1836" y="653"/>
                </a:lnTo>
                <a:lnTo>
                  <a:pt x="1836" y="616"/>
                </a:lnTo>
                <a:lnTo>
                  <a:pt x="1836" y="616"/>
                </a:lnTo>
                <a:lnTo>
                  <a:pt x="1838" y="610"/>
                </a:lnTo>
                <a:lnTo>
                  <a:pt x="1840" y="605"/>
                </a:lnTo>
                <a:lnTo>
                  <a:pt x="1845" y="596"/>
                </a:lnTo>
                <a:lnTo>
                  <a:pt x="1846" y="592"/>
                </a:lnTo>
                <a:lnTo>
                  <a:pt x="1846" y="591"/>
                </a:lnTo>
                <a:lnTo>
                  <a:pt x="1845" y="590"/>
                </a:lnTo>
                <a:lnTo>
                  <a:pt x="1840" y="587"/>
                </a:lnTo>
                <a:lnTo>
                  <a:pt x="1831" y="586"/>
                </a:lnTo>
                <a:lnTo>
                  <a:pt x="1831" y="586"/>
                </a:lnTo>
                <a:lnTo>
                  <a:pt x="1810" y="587"/>
                </a:lnTo>
                <a:lnTo>
                  <a:pt x="1791" y="590"/>
                </a:lnTo>
                <a:lnTo>
                  <a:pt x="1773" y="592"/>
                </a:lnTo>
                <a:lnTo>
                  <a:pt x="1773" y="592"/>
                </a:lnTo>
                <a:lnTo>
                  <a:pt x="1749" y="594"/>
                </a:lnTo>
                <a:lnTo>
                  <a:pt x="1707" y="595"/>
                </a:lnTo>
                <a:lnTo>
                  <a:pt x="1707" y="595"/>
                </a:lnTo>
                <a:lnTo>
                  <a:pt x="1682" y="595"/>
                </a:lnTo>
                <a:lnTo>
                  <a:pt x="1648" y="595"/>
                </a:lnTo>
                <a:lnTo>
                  <a:pt x="1630" y="596"/>
                </a:lnTo>
                <a:lnTo>
                  <a:pt x="1612" y="597"/>
                </a:lnTo>
                <a:lnTo>
                  <a:pt x="1593" y="600"/>
                </a:lnTo>
                <a:lnTo>
                  <a:pt x="1577" y="603"/>
                </a:lnTo>
                <a:lnTo>
                  <a:pt x="1577" y="603"/>
                </a:lnTo>
                <a:lnTo>
                  <a:pt x="1543" y="615"/>
                </a:lnTo>
                <a:lnTo>
                  <a:pt x="1508" y="628"/>
                </a:lnTo>
                <a:lnTo>
                  <a:pt x="1465" y="645"/>
                </a:lnTo>
                <a:lnTo>
                  <a:pt x="1465" y="645"/>
                </a:lnTo>
                <a:lnTo>
                  <a:pt x="1456" y="650"/>
                </a:lnTo>
                <a:lnTo>
                  <a:pt x="1453" y="653"/>
                </a:lnTo>
                <a:lnTo>
                  <a:pt x="1453" y="653"/>
                </a:lnTo>
                <a:lnTo>
                  <a:pt x="1454" y="634"/>
                </a:lnTo>
                <a:lnTo>
                  <a:pt x="1456" y="592"/>
                </a:lnTo>
                <a:lnTo>
                  <a:pt x="1456" y="568"/>
                </a:lnTo>
                <a:lnTo>
                  <a:pt x="1456" y="544"/>
                </a:lnTo>
                <a:lnTo>
                  <a:pt x="1455" y="524"/>
                </a:lnTo>
                <a:lnTo>
                  <a:pt x="1454" y="516"/>
                </a:lnTo>
                <a:lnTo>
                  <a:pt x="1453" y="510"/>
                </a:lnTo>
                <a:lnTo>
                  <a:pt x="1453" y="510"/>
                </a:lnTo>
                <a:lnTo>
                  <a:pt x="1446" y="499"/>
                </a:lnTo>
                <a:lnTo>
                  <a:pt x="1438" y="485"/>
                </a:lnTo>
                <a:lnTo>
                  <a:pt x="1428" y="471"/>
                </a:lnTo>
                <a:lnTo>
                  <a:pt x="1417" y="457"/>
                </a:lnTo>
                <a:lnTo>
                  <a:pt x="1404" y="444"/>
                </a:lnTo>
                <a:lnTo>
                  <a:pt x="1394" y="433"/>
                </a:lnTo>
                <a:lnTo>
                  <a:pt x="1385" y="426"/>
                </a:lnTo>
                <a:lnTo>
                  <a:pt x="1377" y="421"/>
                </a:lnTo>
                <a:lnTo>
                  <a:pt x="1377" y="421"/>
                </a:lnTo>
                <a:lnTo>
                  <a:pt x="1340" y="404"/>
                </a:lnTo>
                <a:lnTo>
                  <a:pt x="1319" y="395"/>
                </a:lnTo>
                <a:lnTo>
                  <a:pt x="1304" y="389"/>
                </a:lnTo>
                <a:lnTo>
                  <a:pt x="1304" y="389"/>
                </a:lnTo>
                <a:lnTo>
                  <a:pt x="1264" y="381"/>
                </a:lnTo>
                <a:lnTo>
                  <a:pt x="1264" y="381"/>
                </a:lnTo>
                <a:lnTo>
                  <a:pt x="1264" y="376"/>
                </a:lnTo>
                <a:lnTo>
                  <a:pt x="1262" y="365"/>
                </a:lnTo>
                <a:lnTo>
                  <a:pt x="1260" y="358"/>
                </a:lnTo>
                <a:lnTo>
                  <a:pt x="1256" y="350"/>
                </a:lnTo>
                <a:lnTo>
                  <a:pt x="1250" y="343"/>
                </a:lnTo>
                <a:lnTo>
                  <a:pt x="1244" y="336"/>
                </a:lnTo>
                <a:lnTo>
                  <a:pt x="1244" y="336"/>
                </a:lnTo>
                <a:lnTo>
                  <a:pt x="1237" y="329"/>
                </a:lnTo>
                <a:lnTo>
                  <a:pt x="1232" y="323"/>
                </a:lnTo>
                <a:lnTo>
                  <a:pt x="1225" y="316"/>
                </a:lnTo>
                <a:lnTo>
                  <a:pt x="1223" y="313"/>
                </a:lnTo>
                <a:lnTo>
                  <a:pt x="1219" y="312"/>
                </a:lnTo>
                <a:lnTo>
                  <a:pt x="1213" y="311"/>
                </a:lnTo>
                <a:lnTo>
                  <a:pt x="1206" y="310"/>
                </a:lnTo>
                <a:lnTo>
                  <a:pt x="1206" y="310"/>
                </a:lnTo>
                <a:lnTo>
                  <a:pt x="1191" y="309"/>
                </a:lnTo>
                <a:lnTo>
                  <a:pt x="1181" y="307"/>
                </a:lnTo>
                <a:lnTo>
                  <a:pt x="1177" y="306"/>
                </a:lnTo>
                <a:lnTo>
                  <a:pt x="1174" y="306"/>
                </a:lnTo>
                <a:lnTo>
                  <a:pt x="1171" y="307"/>
                </a:lnTo>
                <a:lnTo>
                  <a:pt x="1169" y="310"/>
                </a:lnTo>
                <a:lnTo>
                  <a:pt x="1169" y="310"/>
                </a:lnTo>
                <a:lnTo>
                  <a:pt x="1161" y="318"/>
                </a:lnTo>
                <a:lnTo>
                  <a:pt x="1160" y="318"/>
                </a:lnTo>
                <a:lnTo>
                  <a:pt x="1160" y="318"/>
                </a:lnTo>
                <a:lnTo>
                  <a:pt x="1101" y="275"/>
                </a:lnTo>
                <a:lnTo>
                  <a:pt x="1055" y="243"/>
                </a:lnTo>
                <a:lnTo>
                  <a:pt x="1022" y="221"/>
                </a:lnTo>
                <a:lnTo>
                  <a:pt x="1022" y="221"/>
                </a:lnTo>
                <a:lnTo>
                  <a:pt x="942" y="173"/>
                </a:lnTo>
                <a:lnTo>
                  <a:pt x="942" y="173"/>
                </a:lnTo>
                <a:lnTo>
                  <a:pt x="945" y="162"/>
                </a:lnTo>
                <a:lnTo>
                  <a:pt x="948" y="151"/>
                </a:lnTo>
                <a:lnTo>
                  <a:pt x="949" y="139"/>
                </a:lnTo>
                <a:lnTo>
                  <a:pt x="949" y="139"/>
                </a:lnTo>
                <a:lnTo>
                  <a:pt x="950" y="136"/>
                </a:lnTo>
                <a:lnTo>
                  <a:pt x="951" y="131"/>
                </a:lnTo>
                <a:lnTo>
                  <a:pt x="954" y="121"/>
                </a:lnTo>
                <a:lnTo>
                  <a:pt x="955" y="116"/>
                </a:lnTo>
                <a:lnTo>
                  <a:pt x="955" y="111"/>
                </a:lnTo>
                <a:lnTo>
                  <a:pt x="954" y="104"/>
                </a:lnTo>
                <a:lnTo>
                  <a:pt x="951" y="96"/>
                </a:lnTo>
                <a:lnTo>
                  <a:pt x="951" y="96"/>
                </a:lnTo>
                <a:lnTo>
                  <a:pt x="945" y="83"/>
                </a:lnTo>
                <a:lnTo>
                  <a:pt x="939" y="73"/>
                </a:lnTo>
                <a:lnTo>
                  <a:pt x="934" y="67"/>
                </a:lnTo>
                <a:lnTo>
                  <a:pt x="928" y="60"/>
                </a:lnTo>
                <a:lnTo>
                  <a:pt x="928" y="60"/>
                </a:lnTo>
                <a:lnTo>
                  <a:pt x="922" y="56"/>
                </a:lnTo>
                <a:lnTo>
                  <a:pt x="916" y="48"/>
                </a:lnTo>
                <a:lnTo>
                  <a:pt x="906" y="39"/>
                </a:lnTo>
                <a:lnTo>
                  <a:pt x="893" y="32"/>
                </a:lnTo>
                <a:lnTo>
                  <a:pt x="893" y="32"/>
                </a:lnTo>
                <a:lnTo>
                  <a:pt x="880" y="25"/>
                </a:lnTo>
                <a:lnTo>
                  <a:pt x="870" y="17"/>
                </a:lnTo>
                <a:lnTo>
                  <a:pt x="860" y="11"/>
                </a:lnTo>
                <a:lnTo>
                  <a:pt x="851" y="7"/>
                </a:lnTo>
                <a:lnTo>
                  <a:pt x="851" y="7"/>
                </a:lnTo>
                <a:lnTo>
                  <a:pt x="830" y="1"/>
                </a:lnTo>
                <a:lnTo>
                  <a:pt x="821" y="0"/>
                </a:lnTo>
                <a:lnTo>
                  <a:pt x="812" y="1"/>
                </a:lnTo>
                <a:lnTo>
                  <a:pt x="812" y="1"/>
                </a:lnTo>
                <a:lnTo>
                  <a:pt x="795" y="6"/>
                </a:lnTo>
                <a:lnTo>
                  <a:pt x="785" y="11"/>
                </a:lnTo>
                <a:lnTo>
                  <a:pt x="785" y="11"/>
                </a:lnTo>
                <a:lnTo>
                  <a:pt x="765" y="17"/>
                </a:lnTo>
                <a:lnTo>
                  <a:pt x="745" y="23"/>
                </a:lnTo>
                <a:lnTo>
                  <a:pt x="745" y="23"/>
                </a:lnTo>
                <a:lnTo>
                  <a:pt x="738" y="28"/>
                </a:lnTo>
                <a:lnTo>
                  <a:pt x="731" y="36"/>
                </a:lnTo>
                <a:lnTo>
                  <a:pt x="731" y="36"/>
                </a:lnTo>
                <a:lnTo>
                  <a:pt x="719" y="47"/>
                </a:lnTo>
                <a:lnTo>
                  <a:pt x="714" y="53"/>
                </a:lnTo>
                <a:lnTo>
                  <a:pt x="712" y="57"/>
                </a:lnTo>
                <a:lnTo>
                  <a:pt x="712" y="57"/>
                </a:lnTo>
                <a:lnTo>
                  <a:pt x="711" y="62"/>
                </a:lnTo>
                <a:lnTo>
                  <a:pt x="710" y="72"/>
                </a:lnTo>
                <a:lnTo>
                  <a:pt x="710" y="72"/>
                </a:lnTo>
                <a:lnTo>
                  <a:pt x="710" y="85"/>
                </a:lnTo>
                <a:lnTo>
                  <a:pt x="710" y="93"/>
                </a:lnTo>
                <a:lnTo>
                  <a:pt x="712" y="100"/>
                </a:lnTo>
                <a:lnTo>
                  <a:pt x="712" y="100"/>
                </a:lnTo>
                <a:lnTo>
                  <a:pt x="716" y="110"/>
                </a:lnTo>
                <a:lnTo>
                  <a:pt x="721" y="120"/>
                </a:lnTo>
                <a:lnTo>
                  <a:pt x="728" y="130"/>
                </a:lnTo>
                <a:lnTo>
                  <a:pt x="728" y="130"/>
                </a:lnTo>
                <a:lnTo>
                  <a:pt x="726" y="136"/>
                </a:lnTo>
                <a:lnTo>
                  <a:pt x="721" y="148"/>
                </a:lnTo>
                <a:lnTo>
                  <a:pt x="718" y="155"/>
                </a:lnTo>
                <a:lnTo>
                  <a:pt x="717" y="163"/>
                </a:lnTo>
                <a:lnTo>
                  <a:pt x="718" y="169"/>
                </a:lnTo>
                <a:lnTo>
                  <a:pt x="719" y="172"/>
                </a:lnTo>
                <a:lnTo>
                  <a:pt x="722" y="173"/>
                </a:lnTo>
                <a:lnTo>
                  <a:pt x="722" y="173"/>
                </a:lnTo>
                <a:lnTo>
                  <a:pt x="737" y="181"/>
                </a:lnTo>
                <a:lnTo>
                  <a:pt x="740" y="184"/>
                </a:lnTo>
                <a:lnTo>
                  <a:pt x="740" y="184"/>
                </a:lnTo>
                <a:lnTo>
                  <a:pt x="743" y="194"/>
                </a:lnTo>
                <a:lnTo>
                  <a:pt x="747" y="206"/>
                </a:lnTo>
                <a:lnTo>
                  <a:pt x="747" y="206"/>
                </a:lnTo>
                <a:lnTo>
                  <a:pt x="750" y="216"/>
                </a:lnTo>
                <a:lnTo>
                  <a:pt x="751" y="221"/>
                </a:lnTo>
                <a:lnTo>
                  <a:pt x="751" y="221"/>
                </a:lnTo>
                <a:lnTo>
                  <a:pt x="740" y="215"/>
                </a:lnTo>
                <a:lnTo>
                  <a:pt x="726" y="205"/>
                </a:lnTo>
                <a:lnTo>
                  <a:pt x="726" y="205"/>
                </a:lnTo>
                <a:lnTo>
                  <a:pt x="722" y="201"/>
                </a:lnTo>
                <a:lnTo>
                  <a:pt x="718" y="200"/>
                </a:lnTo>
                <a:lnTo>
                  <a:pt x="713" y="199"/>
                </a:lnTo>
                <a:lnTo>
                  <a:pt x="713" y="199"/>
                </a:lnTo>
                <a:close/>
                <a:moveTo>
                  <a:pt x="1329" y="719"/>
                </a:moveTo>
                <a:lnTo>
                  <a:pt x="1329" y="719"/>
                </a:lnTo>
                <a:lnTo>
                  <a:pt x="1356" y="737"/>
                </a:lnTo>
                <a:lnTo>
                  <a:pt x="1356" y="737"/>
                </a:lnTo>
                <a:lnTo>
                  <a:pt x="1365" y="743"/>
                </a:lnTo>
                <a:lnTo>
                  <a:pt x="1370" y="748"/>
                </a:lnTo>
                <a:lnTo>
                  <a:pt x="1374" y="753"/>
                </a:lnTo>
                <a:lnTo>
                  <a:pt x="1377" y="755"/>
                </a:lnTo>
                <a:lnTo>
                  <a:pt x="1377" y="755"/>
                </a:lnTo>
                <a:lnTo>
                  <a:pt x="1377" y="755"/>
                </a:lnTo>
                <a:lnTo>
                  <a:pt x="1376" y="756"/>
                </a:lnTo>
                <a:lnTo>
                  <a:pt x="1370" y="758"/>
                </a:lnTo>
                <a:lnTo>
                  <a:pt x="1360" y="759"/>
                </a:lnTo>
                <a:lnTo>
                  <a:pt x="1348" y="761"/>
                </a:lnTo>
                <a:lnTo>
                  <a:pt x="1348" y="761"/>
                </a:lnTo>
                <a:lnTo>
                  <a:pt x="1296" y="774"/>
                </a:lnTo>
                <a:lnTo>
                  <a:pt x="1329" y="7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A48B9AD9-F9E1-4C34-9D85-20F3E4F33F58}"/>
              </a:ext>
            </a:extLst>
          </p:cNvPr>
          <p:cNvSpPr>
            <a:spLocks noEditPoints="1"/>
          </p:cNvSpPr>
          <p:nvPr/>
        </p:nvSpPr>
        <p:spPr bwMode="auto">
          <a:xfrm>
            <a:off x="647172" y="2726346"/>
            <a:ext cx="1172629" cy="1662298"/>
          </a:xfrm>
          <a:custGeom>
            <a:avLst/>
            <a:gdLst>
              <a:gd name="T0" fmla="*/ 103 w 1001"/>
              <a:gd name="T1" fmla="*/ 237 h 1419"/>
              <a:gd name="T2" fmla="*/ 99 w 1001"/>
              <a:gd name="T3" fmla="*/ 265 h 1419"/>
              <a:gd name="T4" fmla="*/ 145 w 1001"/>
              <a:gd name="T5" fmla="*/ 308 h 1419"/>
              <a:gd name="T6" fmla="*/ 167 w 1001"/>
              <a:gd name="T7" fmla="*/ 324 h 1419"/>
              <a:gd name="T8" fmla="*/ 335 w 1001"/>
              <a:gd name="T9" fmla="*/ 346 h 1419"/>
              <a:gd name="T10" fmla="*/ 353 w 1001"/>
              <a:gd name="T11" fmla="*/ 425 h 1419"/>
              <a:gd name="T12" fmla="*/ 274 w 1001"/>
              <a:gd name="T13" fmla="*/ 528 h 1419"/>
              <a:gd name="T14" fmla="*/ 194 w 1001"/>
              <a:gd name="T15" fmla="*/ 554 h 1419"/>
              <a:gd name="T16" fmla="*/ 159 w 1001"/>
              <a:gd name="T17" fmla="*/ 643 h 1419"/>
              <a:gd name="T18" fmla="*/ 169 w 1001"/>
              <a:gd name="T19" fmla="*/ 638 h 1419"/>
              <a:gd name="T20" fmla="*/ 177 w 1001"/>
              <a:gd name="T21" fmla="*/ 661 h 1419"/>
              <a:gd name="T22" fmla="*/ 195 w 1001"/>
              <a:gd name="T23" fmla="*/ 611 h 1419"/>
              <a:gd name="T24" fmla="*/ 213 w 1001"/>
              <a:gd name="T25" fmla="*/ 649 h 1419"/>
              <a:gd name="T26" fmla="*/ 231 w 1001"/>
              <a:gd name="T27" fmla="*/ 604 h 1419"/>
              <a:gd name="T28" fmla="*/ 275 w 1001"/>
              <a:gd name="T29" fmla="*/ 591 h 1419"/>
              <a:gd name="T30" fmla="*/ 370 w 1001"/>
              <a:gd name="T31" fmla="*/ 546 h 1419"/>
              <a:gd name="T32" fmla="*/ 303 w 1001"/>
              <a:gd name="T33" fmla="*/ 646 h 1419"/>
              <a:gd name="T34" fmla="*/ 98 w 1001"/>
              <a:gd name="T35" fmla="*/ 681 h 1419"/>
              <a:gd name="T36" fmla="*/ 48 w 1001"/>
              <a:gd name="T37" fmla="*/ 694 h 1419"/>
              <a:gd name="T38" fmla="*/ 41 w 1001"/>
              <a:gd name="T39" fmla="*/ 714 h 1419"/>
              <a:gd name="T40" fmla="*/ 8 w 1001"/>
              <a:gd name="T41" fmla="*/ 704 h 1419"/>
              <a:gd name="T42" fmla="*/ 3 w 1001"/>
              <a:gd name="T43" fmla="*/ 725 h 1419"/>
              <a:gd name="T44" fmla="*/ 36 w 1001"/>
              <a:gd name="T45" fmla="*/ 766 h 1419"/>
              <a:gd name="T46" fmla="*/ 100 w 1001"/>
              <a:gd name="T47" fmla="*/ 778 h 1419"/>
              <a:gd name="T48" fmla="*/ 246 w 1001"/>
              <a:gd name="T49" fmla="*/ 761 h 1419"/>
              <a:gd name="T50" fmla="*/ 278 w 1001"/>
              <a:gd name="T51" fmla="*/ 1037 h 1419"/>
              <a:gd name="T52" fmla="*/ 111 w 1001"/>
              <a:gd name="T53" fmla="*/ 1060 h 1419"/>
              <a:gd name="T54" fmla="*/ 135 w 1001"/>
              <a:gd name="T55" fmla="*/ 1091 h 1419"/>
              <a:gd name="T56" fmla="*/ 303 w 1001"/>
              <a:gd name="T57" fmla="*/ 1136 h 1419"/>
              <a:gd name="T58" fmla="*/ 346 w 1001"/>
              <a:gd name="T59" fmla="*/ 1155 h 1419"/>
              <a:gd name="T60" fmla="*/ 375 w 1001"/>
              <a:gd name="T61" fmla="*/ 1094 h 1419"/>
              <a:gd name="T62" fmla="*/ 384 w 1001"/>
              <a:gd name="T63" fmla="*/ 1031 h 1419"/>
              <a:gd name="T64" fmla="*/ 428 w 1001"/>
              <a:gd name="T65" fmla="*/ 861 h 1419"/>
              <a:gd name="T66" fmla="*/ 616 w 1001"/>
              <a:gd name="T67" fmla="*/ 866 h 1419"/>
              <a:gd name="T68" fmla="*/ 614 w 1001"/>
              <a:gd name="T69" fmla="*/ 962 h 1419"/>
              <a:gd name="T70" fmla="*/ 860 w 1001"/>
              <a:gd name="T71" fmla="*/ 1310 h 1419"/>
              <a:gd name="T72" fmla="*/ 763 w 1001"/>
              <a:gd name="T73" fmla="*/ 1382 h 1419"/>
              <a:gd name="T74" fmla="*/ 754 w 1001"/>
              <a:gd name="T75" fmla="*/ 1409 h 1419"/>
              <a:gd name="T76" fmla="*/ 888 w 1001"/>
              <a:gd name="T77" fmla="*/ 1414 h 1419"/>
              <a:gd name="T78" fmla="*/ 999 w 1001"/>
              <a:gd name="T79" fmla="*/ 1384 h 1419"/>
              <a:gd name="T80" fmla="*/ 979 w 1001"/>
              <a:gd name="T81" fmla="*/ 1300 h 1419"/>
              <a:gd name="T82" fmla="*/ 946 w 1001"/>
              <a:gd name="T83" fmla="*/ 1198 h 1419"/>
              <a:gd name="T84" fmla="*/ 781 w 1001"/>
              <a:gd name="T85" fmla="*/ 936 h 1419"/>
              <a:gd name="T86" fmla="*/ 962 w 1001"/>
              <a:gd name="T87" fmla="*/ 652 h 1419"/>
              <a:gd name="T88" fmla="*/ 964 w 1001"/>
              <a:gd name="T89" fmla="*/ 530 h 1419"/>
              <a:gd name="T90" fmla="*/ 798 w 1001"/>
              <a:gd name="T91" fmla="*/ 311 h 1419"/>
              <a:gd name="T92" fmla="*/ 635 w 1001"/>
              <a:gd name="T93" fmla="*/ 209 h 1419"/>
              <a:gd name="T94" fmla="*/ 504 w 1001"/>
              <a:gd name="T95" fmla="*/ 165 h 1419"/>
              <a:gd name="T96" fmla="*/ 378 w 1001"/>
              <a:gd name="T97" fmla="*/ 147 h 1419"/>
              <a:gd name="T98" fmla="*/ 283 w 1001"/>
              <a:gd name="T99" fmla="*/ 17 h 1419"/>
              <a:gd name="T100" fmla="*/ 217 w 1001"/>
              <a:gd name="T101" fmla="*/ 0 h 1419"/>
              <a:gd name="T102" fmla="*/ 148 w 1001"/>
              <a:gd name="T103" fmla="*/ 7 h 1419"/>
              <a:gd name="T104" fmla="*/ 88 w 1001"/>
              <a:gd name="T105" fmla="*/ 42 h 1419"/>
              <a:gd name="T106" fmla="*/ 45 w 1001"/>
              <a:gd name="T107" fmla="*/ 105 h 1419"/>
              <a:gd name="T108" fmla="*/ 41 w 1001"/>
              <a:gd name="T109" fmla="*/ 139 h 1419"/>
              <a:gd name="T110" fmla="*/ 47 w 1001"/>
              <a:gd name="T111" fmla="*/ 174 h 1419"/>
              <a:gd name="T112" fmla="*/ 525 w 1001"/>
              <a:gd name="T113" fmla="*/ 524 h 1419"/>
              <a:gd name="T114" fmla="*/ 595 w 1001"/>
              <a:gd name="T115" fmla="*/ 515 h 1419"/>
              <a:gd name="T116" fmla="*/ 601 w 1001"/>
              <a:gd name="T117" fmla="*/ 534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01" h="1419">
                <a:moveTo>
                  <a:pt x="92" y="202"/>
                </a:moveTo>
                <a:lnTo>
                  <a:pt x="92" y="202"/>
                </a:lnTo>
                <a:lnTo>
                  <a:pt x="94" y="206"/>
                </a:lnTo>
                <a:lnTo>
                  <a:pt x="99" y="216"/>
                </a:lnTo>
                <a:lnTo>
                  <a:pt x="103" y="227"/>
                </a:lnTo>
                <a:lnTo>
                  <a:pt x="104" y="233"/>
                </a:lnTo>
                <a:lnTo>
                  <a:pt x="103" y="237"/>
                </a:lnTo>
                <a:lnTo>
                  <a:pt x="103" y="237"/>
                </a:lnTo>
                <a:lnTo>
                  <a:pt x="99" y="244"/>
                </a:lnTo>
                <a:lnTo>
                  <a:pt x="95" y="251"/>
                </a:lnTo>
                <a:lnTo>
                  <a:pt x="93" y="254"/>
                </a:lnTo>
                <a:lnTo>
                  <a:pt x="93" y="258"/>
                </a:lnTo>
                <a:lnTo>
                  <a:pt x="93" y="260"/>
                </a:lnTo>
                <a:lnTo>
                  <a:pt x="95" y="263"/>
                </a:lnTo>
                <a:lnTo>
                  <a:pt x="95" y="263"/>
                </a:lnTo>
                <a:lnTo>
                  <a:pt x="99" y="265"/>
                </a:lnTo>
                <a:lnTo>
                  <a:pt x="103" y="267"/>
                </a:lnTo>
                <a:lnTo>
                  <a:pt x="105" y="269"/>
                </a:lnTo>
                <a:lnTo>
                  <a:pt x="106" y="271"/>
                </a:lnTo>
                <a:lnTo>
                  <a:pt x="106" y="271"/>
                </a:lnTo>
                <a:lnTo>
                  <a:pt x="111" y="276"/>
                </a:lnTo>
                <a:lnTo>
                  <a:pt x="120" y="286"/>
                </a:lnTo>
                <a:lnTo>
                  <a:pt x="132" y="298"/>
                </a:lnTo>
                <a:lnTo>
                  <a:pt x="145" y="308"/>
                </a:lnTo>
                <a:lnTo>
                  <a:pt x="145" y="308"/>
                </a:lnTo>
                <a:lnTo>
                  <a:pt x="150" y="313"/>
                </a:lnTo>
                <a:lnTo>
                  <a:pt x="152" y="317"/>
                </a:lnTo>
                <a:lnTo>
                  <a:pt x="155" y="322"/>
                </a:lnTo>
                <a:lnTo>
                  <a:pt x="155" y="323"/>
                </a:lnTo>
                <a:lnTo>
                  <a:pt x="157" y="324"/>
                </a:lnTo>
                <a:lnTo>
                  <a:pt x="167" y="324"/>
                </a:lnTo>
                <a:lnTo>
                  <a:pt x="167" y="324"/>
                </a:lnTo>
                <a:lnTo>
                  <a:pt x="174" y="323"/>
                </a:lnTo>
                <a:lnTo>
                  <a:pt x="183" y="321"/>
                </a:lnTo>
                <a:lnTo>
                  <a:pt x="200" y="316"/>
                </a:lnTo>
                <a:lnTo>
                  <a:pt x="217" y="307"/>
                </a:lnTo>
                <a:lnTo>
                  <a:pt x="217" y="307"/>
                </a:lnTo>
                <a:lnTo>
                  <a:pt x="295" y="333"/>
                </a:lnTo>
                <a:lnTo>
                  <a:pt x="295" y="333"/>
                </a:lnTo>
                <a:lnTo>
                  <a:pt x="335" y="346"/>
                </a:lnTo>
                <a:lnTo>
                  <a:pt x="335" y="346"/>
                </a:lnTo>
                <a:lnTo>
                  <a:pt x="336" y="346"/>
                </a:lnTo>
                <a:lnTo>
                  <a:pt x="338" y="348"/>
                </a:lnTo>
                <a:lnTo>
                  <a:pt x="341" y="350"/>
                </a:lnTo>
                <a:lnTo>
                  <a:pt x="343" y="359"/>
                </a:lnTo>
                <a:lnTo>
                  <a:pt x="343" y="359"/>
                </a:lnTo>
                <a:lnTo>
                  <a:pt x="348" y="392"/>
                </a:lnTo>
                <a:lnTo>
                  <a:pt x="353" y="425"/>
                </a:lnTo>
                <a:lnTo>
                  <a:pt x="353" y="425"/>
                </a:lnTo>
                <a:lnTo>
                  <a:pt x="358" y="455"/>
                </a:lnTo>
                <a:lnTo>
                  <a:pt x="361" y="475"/>
                </a:lnTo>
                <a:lnTo>
                  <a:pt x="361" y="475"/>
                </a:lnTo>
                <a:lnTo>
                  <a:pt x="321" y="499"/>
                </a:lnTo>
                <a:lnTo>
                  <a:pt x="292" y="518"/>
                </a:lnTo>
                <a:lnTo>
                  <a:pt x="274" y="528"/>
                </a:lnTo>
                <a:lnTo>
                  <a:pt x="274" y="528"/>
                </a:lnTo>
                <a:lnTo>
                  <a:pt x="245" y="539"/>
                </a:lnTo>
                <a:lnTo>
                  <a:pt x="226" y="545"/>
                </a:lnTo>
                <a:lnTo>
                  <a:pt x="213" y="550"/>
                </a:lnTo>
                <a:lnTo>
                  <a:pt x="213" y="550"/>
                </a:lnTo>
                <a:lnTo>
                  <a:pt x="209" y="551"/>
                </a:lnTo>
                <a:lnTo>
                  <a:pt x="205" y="553"/>
                </a:lnTo>
                <a:lnTo>
                  <a:pt x="198" y="553"/>
                </a:lnTo>
                <a:lnTo>
                  <a:pt x="194" y="554"/>
                </a:lnTo>
                <a:lnTo>
                  <a:pt x="190" y="556"/>
                </a:lnTo>
                <a:lnTo>
                  <a:pt x="187" y="561"/>
                </a:lnTo>
                <a:lnTo>
                  <a:pt x="182" y="567"/>
                </a:lnTo>
                <a:lnTo>
                  <a:pt x="182" y="567"/>
                </a:lnTo>
                <a:lnTo>
                  <a:pt x="178" y="577"/>
                </a:lnTo>
                <a:lnTo>
                  <a:pt x="173" y="590"/>
                </a:lnTo>
                <a:lnTo>
                  <a:pt x="164" y="618"/>
                </a:lnTo>
                <a:lnTo>
                  <a:pt x="159" y="643"/>
                </a:lnTo>
                <a:lnTo>
                  <a:pt x="158" y="651"/>
                </a:lnTo>
                <a:lnTo>
                  <a:pt x="159" y="654"/>
                </a:lnTo>
                <a:lnTo>
                  <a:pt x="159" y="655"/>
                </a:lnTo>
                <a:lnTo>
                  <a:pt x="159" y="655"/>
                </a:lnTo>
                <a:lnTo>
                  <a:pt x="161" y="655"/>
                </a:lnTo>
                <a:lnTo>
                  <a:pt x="162" y="654"/>
                </a:lnTo>
                <a:lnTo>
                  <a:pt x="164" y="650"/>
                </a:lnTo>
                <a:lnTo>
                  <a:pt x="169" y="638"/>
                </a:lnTo>
                <a:lnTo>
                  <a:pt x="173" y="617"/>
                </a:lnTo>
                <a:lnTo>
                  <a:pt x="173" y="617"/>
                </a:lnTo>
                <a:lnTo>
                  <a:pt x="173" y="624"/>
                </a:lnTo>
                <a:lnTo>
                  <a:pt x="172" y="639"/>
                </a:lnTo>
                <a:lnTo>
                  <a:pt x="173" y="655"/>
                </a:lnTo>
                <a:lnTo>
                  <a:pt x="174" y="660"/>
                </a:lnTo>
                <a:lnTo>
                  <a:pt x="175" y="661"/>
                </a:lnTo>
                <a:lnTo>
                  <a:pt x="177" y="661"/>
                </a:lnTo>
                <a:lnTo>
                  <a:pt x="177" y="661"/>
                </a:lnTo>
                <a:lnTo>
                  <a:pt x="178" y="661"/>
                </a:lnTo>
                <a:lnTo>
                  <a:pt x="180" y="660"/>
                </a:lnTo>
                <a:lnTo>
                  <a:pt x="183" y="654"/>
                </a:lnTo>
                <a:lnTo>
                  <a:pt x="189" y="636"/>
                </a:lnTo>
                <a:lnTo>
                  <a:pt x="194" y="618"/>
                </a:lnTo>
                <a:lnTo>
                  <a:pt x="195" y="611"/>
                </a:lnTo>
                <a:lnTo>
                  <a:pt x="195" y="611"/>
                </a:lnTo>
                <a:lnTo>
                  <a:pt x="200" y="634"/>
                </a:lnTo>
                <a:lnTo>
                  <a:pt x="205" y="650"/>
                </a:lnTo>
                <a:lnTo>
                  <a:pt x="208" y="654"/>
                </a:lnTo>
                <a:lnTo>
                  <a:pt x="209" y="655"/>
                </a:lnTo>
                <a:lnTo>
                  <a:pt x="210" y="655"/>
                </a:lnTo>
                <a:lnTo>
                  <a:pt x="210" y="655"/>
                </a:lnTo>
                <a:lnTo>
                  <a:pt x="211" y="652"/>
                </a:lnTo>
                <a:lnTo>
                  <a:pt x="213" y="649"/>
                </a:lnTo>
                <a:lnTo>
                  <a:pt x="214" y="640"/>
                </a:lnTo>
                <a:lnTo>
                  <a:pt x="215" y="630"/>
                </a:lnTo>
                <a:lnTo>
                  <a:pt x="215" y="627"/>
                </a:lnTo>
                <a:lnTo>
                  <a:pt x="216" y="624"/>
                </a:lnTo>
                <a:lnTo>
                  <a:pt x="216" y="624"/>
                </a:lnTo>
                <a:lnTo>
                  <a:pt x="222" y="613"/>
                </a:lnTo>
                <a:lnTo>
                  <a:pt x="229" y="607"/>
                </a:lnTo>
                <a:lnTo>
                  <a:pt x="231" y="604"/>
                </a:lnTo>
                <a:lnTo>
                  <a:pt x="235" y="603"/>
                </a:lnTo>
                <a:lnTo>
                  <a:pt x="235" y="603"/>
                </a:lnTo>
                <a:lnTo>
                  <a:pt x="242" y="602"/>
                </a:lnTo>
                <a:lnTo>
                  <a:pt x="248" y="599"/>
                </a:lnTo>
                <a:lnTo>
                  <a:pt x="256" y="596"/>
                </a:lnTo>
                <a:lnTo>
                  <a:pt x="268" y="593"/>
                </a:lnTo>
                <a:lnTo>
                  <a:pt x="268" y="593"/>
                </a:lnTo>
                <a:lnTo>
                  <a:pt x="275" y="591"/>
                </a:lnTo>
                <a:lnTo>
                  <a:pt x="284" y="586"/>
                </a:lnTo>
                <a:lnTo>
                  <a:pt x="305" y="575"/>
                </a:lnTo>
                <a:lnTo>
                  <a:pt x="324" y="562"/>
                </a:lnTo>
                <a:lnTo>
                  <a:pt x="332" y="557"/>
                </a:lnTo>
                <a:lnTo>
                  <a:pt x="340" y="555"/>
                </a:lnTo>
                <a:lnTo>
                  <a:pt x="340" y="555"/>
                </a:lnTo>
                <a:lnTo>
                  <a:pt x="354" y="551"/>
                </a:lnTo>
                <a:lnTo>
                  <a:pt x="370" y="546"/>
                </a:lnTo>
                <a:lnTo>
                  <a:pt x="388" y="540"/>
                </a:lnTo>
                <a:lnTo>
                  <a:pt x="388" y="594"/>
                </a:lnTo>
                <a:lnTo>
                  <a:pt x="388" y="594"/>
                </a:lnTo>
                <a:lnTo>
                  <a:pt x="357" y="611"/>
                </a:lnTo>
                <a:lnTo>
                  <a:pt x="314" y="634"/>
                </a:lnTo>
                <a:lnTo>
                  <a:pt x="314" y="634"/>
                </a:lnTo>
                <a:lnTo>
                  <a:pt x="309" y="639"/>
                </a:lnTo>
                <a:lnTo>
                  <a:pt x="303" y="646"/>
                </a:lnTo>
                <a:lnTo>
                  <a:pt x="298" y="654"/>
                </a:lnTo>
                <a:lnTo>
                  <a:pt x="294" y="662"/>
                </a:lnTo>
                <a:lnTo>
                  <a:pt x="288" y="676"/>
                </a:lnTo>
                <a:lnTo>
                  <a:pt x="285" y="682"/>
                </a:lnTo>
                <a:lnTo>
                  <a:pt x="155" y="691"/>
                </a:lnTo>
                <a:lnTo>
                  <a:pt x="155" y="691"/>
                </a:lnTo>
                <a:lnTo>
                  <a:pt x="135" y="687"/>
                </a:lnTo>
                <a:lnTo>
                  <a:pt x="98" y="681"/>
                </a:lnTo>
                <a:lnTo>
                  <a:pt x="98" y="681"/>
                </a:lnTo>
                <a:lnTo>
                  <a:pt x="90" y="680"/>
                </a:lnTo>
                <a:lnTo>
                  <a:pt x="84" y="680"/>
                </a:lnTo>
                <a:lnTo>
                  <a:pt x="73" y="682"/>
                </a:lnTo>
                <a:lnTo>
                  <a:pt x="66" y="686"/>
                </a:lnTo>
                <a:lnTo>
                  <a:pt x="58" y="689"/>
                </a:lnTo>
                <a:lnTo>
                  <a:pt x="58" y="689"/>
                </a:lnTo>
                <a:lnTo>
                  <a:pt x="48" y="694"/>
                </a:lnTo>
                <a:lnTo>
                  <a:pt x="45" y="697"/>
                </a:lnTo>
                <a:lnTo>
                  <a:pt x="41" y="701"/>
                </a:lnTo>
                <a:lnTo>
                  <a:pt x="41" y="701"/>
                </a:lnTo>
                <a:lnTo>
                  <a:pt x="41" y="703"/>
                </a:lnTo>
                <a:lnTo>
                  <a:pt x="41" y="707"/>
                </a:lnTo>
                <a:lnTo>
                  <a:pt x="42" y="712"/>
                </a:lnTo>
                <a:lnTo>
                  <a:pt x="42" y="714"/>
                </a:lnTo>
                <a:lnTo>
                  <a:pt x="41" y="714"/>
                </a:lnTo>
                <a:lnTo>
                  <a:pt x="37" y="714"/>
                </a:lnTo>
                <a:lnTo>
                  <a:pt x="31" y="713"/>
                </a:lnTo>
                <a:lnTo>
                  <a:pt x="31" y="713"/>
                </a:lnTo>
                <a:lnTo>
                  <a:pt x="20" y="708"/>
                </a:lnTo>
                <a:lnTo>
                  <a:pt x="13" y="704"/>
                </a:lnTo>
                <a:lnTo>
                  <a:pt x="10" y="703"/>
                </a:lnTo>
                <a:lnTo>
                  <a:pt x="9" y="703"/>
                </a:lnTo>
                <a:lnTo>
                  <a:pt x="8" y="704"/>
                </a:lnTo>
                <a:lnTo>
                  <a:pt x="8" y="708"/>
                </a:lnTo>
                <a:lnTo>
                  <a:pt x="8" y="708"/>
                </a:lnTo>
                <a:lnTo>
                  <a:pt x="8" y="717"/>
                </a:lnTo>
                <a:lnTo>
                  <a:pt x="10" y="723"/>
                </a:lnTo>
                <a:lnTo>
                  <a:pt x="14" y="730"/>
                </a:lnTo>
                <a:lnTo>
                  <a:pt x="14" y="730"/>
                </a:lnTo>
                <a:lnTo>
                  <a:pt x="8" y="727"/>
                </a:lnTo>
                <a:lnTo>
                  <a:pt x="3" y="725"/>
                </a:lnTo>
                <a:lnTo>
                  <a:pt x="1" y="727"/>
                </a:lnTo>
                <a:lnTo>
                  <a:pt x="0" y="729"/>
                </a:lnTo>
                <a:lnTo>
                  <a:pt x="0" y="729"/>
                </a:lnTo>
                <a:lnTo>
                  <a:pt x="1" y="733"/>
                </a:lnTo>
                <a:lnTo>
                  <a:pt x="4" y="736"/>
                </a:lnTo>
                <a:lnTo>
                  <a:pt x="14" y="747"/>
                </a:lnTo>
                <a:lnTo>
                  <a:pt x="26" y="759"/>
                </a:lnTo>
                <a:lnTo>
                  <a:pt x="36" y="766"/>
                </a:lnTo>
                <a:lnTo>
                  <a:pt x="36" y="766"/>
                </a:lnTo>
                <a:lnTo>
                  <a:pt x="45" y="771"/>
                </a:lnTo>
                <a:lnTo>
                  <a:pt x="53" y="776"/>
                </a:lnTo>
                <a:lnTo>
                  <a:pt x="63" y="778"/>
                </a:lnTo>
                <a:lnTo>
                  <a:pt x="79" y="780"/>
                </a:lnTo>
                <a:lnTo>
                  <a:pt x="79" y="780"/>
                </a:lnTo>
                <a:lnTo>
                  <a:pt x="89" y="780"/>
                </a:lnTo>
                <a:lnTo>
                  <a:pt x="100" y="778"/>
                </a:lnTo>
                <a:lnTo>
                  <a:pt x="124" y="773"/>
                </a:lnTo>
                <a:lnTo>
                  <a:pt x="162" y="765"/>
                </a:lnTo>
                <a:lnTo>
                  <a:pt x="162" y="765"/>
                </a:lnTo>
                <a:lnTo>
                  <a:pt x="179" y="761"/>
                </a:lnTo>
                <a:lnTo>
                  <a:pt x="204" y="759"/>
                </a:lnTo>
                <a:lnTo>
                  <a:pt x="227" y="759"/>
                </a:lnTo>
                <a:lnTo>
                  <a:pt x="237" y="760"/>
                </a:lnTo>
                <a:lnTo>
                  <a:pt x="246" y="761"/>
                </a:lnTo>
                <a:lnTo>
                  <a:pt x="246" y="761"/>
                </a:lnTo>
                <a:lnTo>
                  <a:pt x="253" y="764"/>
                </a:lnTo>
                <a:lnTo>
                  <a:pt x="263" y="765"/>
                </a:lnTo>
                <a:lnTo>
                  <a:pt x="285" y="765"/>
                </a:lnTo>
                <a:lnTo>
                  <a:pt x="312" y="765"/>
                </a:lnTo>
                <a:lnTo>
                  <a:pt x="303" y="1009"/>
                </a:lnTo>
                <a:lnTo>
                  <a:pt x="278" y="1037"/>
                </a:lnTo>
                <a:lnTo>
                  <a:pt x="278" y="1037"/>
                </a:lnTo>
                <a:lnTo>
                  <a:pt x="216" y="1041"/>
                </a:lnTo>
                <a:lnTo>
                  <a:pt x="145" y="1046"/>
                </a:lnTo>
                <a:lnTo>
                  <a:pt x="145" y="1046"/>
                </a:lnTo>
                <a:lnTo>
                  <a:pt x="132" y="1047"/>
                </a:lnTo>
                <a:lnTo>
                  <a:pt x="126" y="1050"/>
                </a:lnTo>
                <a:lnTo>
                  <a:pt x="120" y="1052"/>
                </a:lnTo>
                <a:lnTo>
                  <a:pt x="115" y="1056"/>
                </a:lnTo>
                <a:lnTo>
                  <a:pt x="111" y="1060"/>
                </a:lnTo>
                <a:lnTo>
                  <a:pt x="111" y="1063"/>
                </a:lnTo>
                <a:lnTo>
                  <a:pt x="111" y="1066"/>
                </a:lnTo>
                <a:lnTo>
                  <a:pt x="111" y="1070"/>
                </a:lnTo>
                <a:lnTo>
                  <a:pt x="114" y="1073"/>
                </a:lnTo>
                <a:lnTo>
                  <a:pt x="114" y="1073"/>
                </a:lnTo>
                <a:lnTo>
                  <a:pt x="119" y="1081"/>
                </a:lnTo>
                <a:lnTo>
                  <a:pt x="126" y="1086"/>
                </a:lnTo>
                <a:lnTo>
                  <a:pt x="135" y="1091"/>
                </a:lnTo>
                <a:lnTo>
                  <a:pt x="145" y="1095"/>
                </a:lnTo>
                <a:lnTo>
                  <a:pt x="168" y="1103"/>
                </a:lnTo>
                <a:lnTo>
                  <a:pt x="194" y="1110"/>
                </a:lnTo>
                <a:lnTo>
                  <a:pt x="194" y="1110"/>
                </a:lnTo>
                <a:lnTo>
                  <a:pt x="222" y="1119"/>
                </a:lnTo>
                <a:lnTo>
                  <a:pt x="252" y="1125"/>
                </a:lnTo>
                <a:lnTo>
                  <a:pt x="279" y="1131"/>
                </a:lnTo>
                <a:lnTo>
                  <a:pt x="303" y="1136"/>
                </a:lnTo>
                <a:lnTo>
                  <a:pt x="303" y="1136"/>
                </a:lnTo>
                <a:lnTo>
                  <a:pt x="311" y="1140"/>
                </a:lnTo>
                <a:lnTo>
                  <a:pt x="319" y="1145"/>
                </a:lnTo>
                <a:lnTo>
                  <a:pt x="326" y="1150"/>
                </a:lnTo>
                <a:lnTo>
                  <a:pt x="333" y="1153"/>
                </a:lnTo>
                <a:lnTo>
                  <a:pt x="340" y="1155"/>
                </a:lnTo>
                <a:lnTo>
                  <a:pt x="342" y="1155"/>
                </a:lnTo>
                <a:lnTo>
                  <a:pt x="346" y="1155"/>
                </a:lnTo>
                <a:lnTo>
                  <a:pt x="348" y="1152"/>
                </a:lnTo>
                <a:lnTo>
                  <a:pt x="352" y="1150"/>
                </a:lnTo>
                <a:lnTo>
                  <a:pt x="358" y="1141"/>
                </a:lnTo>
                <a:lnTo>
                  <a:pt x="358" y="1141"/>
                </a:lnTo>
                <a:lnTo>
                  <a:pt x="364" y="1130"/>
                </a:lnTo>
                <a:lnTo>
                  <a:pt x="369" y="1119"/>
                </a:lnTo>
                <a:lnTo>
                  <a:pt x="373" y="1107"/>
                </a:lnTo>
                <a:lnTo>
                  <a:pt x="375" y="1094"/>
                </a:lnTo>
                <a:lnTo>
                  <a:pt x="379" y="1074"/>
                </a:lnTo>
                <a:lnTo>
                  <a:pt x="380" y="1061"/>
                </a:lnTo>
                <a:lnTo>
                  <a:pt x="380" y="1061"/>
                </a:lnTo>
                <a:lnTo>
                  <a:pt x="382" y="1057"/>
                </a:lnTo>
                <a:lnTo>
                  <a:pt x="382" y="1054"/>
                </a:lnTo>
                <a:lnTo>
                  <a:pt x="380" y="1045"/>
                </a:lnTo>
                <a:lnTo>
                  <a:pt x="382" y="1039"/>
                </a:lnTo>
                <a:lnTo>
                  <a:pt x="384" y="1031"/>
                </a:lnTo>
                <a:lnTo>
                  <a:pt x="388" y="1019"/>
                </a:lnTo>
                <a:lnTo>
                  <a:pt x="394" y="1004"/>
                </a:lnTo>
                <a:lnTo>
                  <a:pt x="394" y="1004"/>
                </a:lnTo>
                <a:lnTo>
                  <a:pt x="399" y="994"/>
                </a:lnTo>
                <a:lnTo>
                  <a:pt x="403" y="981"/>
                </a:lnTo>
                <a:lnTo>
                  <a:pt x="411" y="946"/>
                </a:lnTo>
                <a:lnTo>
                  <a:pt x="420" y="904"/>
                </a:lnTo>
                <a:lnTo>
                  <a:pt x="428" y="861"/>
                </a:lnTo>
                <a:lnTo>
                  <a:pt x="441" y="785"/>
                </a:lnTo>
                <a:lnTo>
                  <a:pt x="446" y="751"/>
                </a:lnTo>
                <a:lnTo>
                  <a:pt x="653" y="720"/>
                </a:lnTo>
                <a:lnTo>
                  <a:pt x="653" y="720"/>
                </a:lnTo>
                <a:lnTo>
                  <a:pt x="644" y="751"/>
                </a:lnTo>
                <a:lnTo>
                  <a:pt x="635" y="785"/>
                </a:lnTo>
                <a:lnTo>
                  <a:pt x="625" y="824"/>
                </a:lnTo>
                <a:lnTo>
                  <a:pt x="616" y="866"/>
                </a:lnTo>
                <a:lnTo>
                  <a:pt x="612" y="887"/>
                </a:lnTo>
                <a:lnTo>
                  <a:pt x="610" y="905"/>
                </a:lnTo>
                <a:lnTo>
                  <a:pt x="609" y="923"/>
                </a:lnTo>
                <a:lnTo>
                  <a:pt x="609" y="939"/>
                </a:lnTo>
                <a:lnTo>
                  <a:pt x="610" y="952"/>
                </a:lnTo>
                <a:lnTo>
                  <a:pt x="612" y="957"/>
                </a:lnTo>
                <a:lnTo>
                  <a:pt x="614" y="962"/>
                </a:lnTo>
                <a:lnTo>
                  <a:pt x="614" y="962"/>
                </a:lnTo>
                <a:lnTo>
                  <a:pt x="623" y="978"/>
                </a:lnTo>
                <a:lnTo>
                  <a:pt x="632" y="993"/>
                </a:lnTo>
                <a:lnTo>
                  <a:pt x="651" y="1020"/>
                </a:lnTo>
                <a:lnTo>
                  <a:pt x="670" y="1046"/>
                </a:lnTo>
                <a:lnTo>
                  <a:pt x="868" y="1286"/>
                </a:lnTo>
                <a:lnTo>
                  <a:pt x="868" y="1286"/>
                </a:lnTo>
                <a:lnTo>
                  <a:pt x="860" y="1310"/>
                </a:lnTo>
                <a:lnTo>
                  <a:pt x="860" y="1310"/>
                </a:lnTo>
                <a:lnTo>
                  <a:pt x="857" y="1314"/>
                </a:lnTo>
                <a:lnTo>
                  <a:pt x="848" y="1321"/>
                </a:lnTo>
                <a:lnTo>
                  <a:pt x="823" y="1342"/>
                </a:lnTo>
                <a:lnTo>
                  <a:pt x="786" y="1372"/>
                </a:lnTo>
                <a:lnTo>
                  <a:pt x="786" y="1372"/>
                </a:lnTo>
                <a:lnTo>
                  <a:pt x="779" y="1374"/>
                </a:lnTo>
                <a:lnTo>
                  <a:pt x="772" y="1378"/>
                </a:lnTo>
                <a:lnTo>
                  <a:pt x="763" y="1382"/>
                </a:lnTo>
                <a:lnTo>
                  <a:pt x="756" y="1387"/>
                </a:lnTo>
                <a:lnTo>
                  <a:pt x="751" y="1393"/>
                </a:lnTo>
                <a:lnTo>
                  <a:pt x="748" y="1395"/>
                </a:lnTo>
                <a:lnTo>
                  <a:pt x="748" y="1399"/>
                </a:lnTo>
                <a:lnTo>
                  <a:pt x="749" y="1403"/>
                </a:lnTo>
                <a:lnTo>
                  <a:pt x="751" y="1405"/>
                </a:lnTo>
                <a:lnTo>
                  <a:pt x="751" y="1405"/>
                </a:lnTo>
                <a:lnTo>
                  <a:pt x="754" y="1409"/>
                </a:lnTo>
                <a:lnTo>
                  <a:pt x="760" y="1411"/>
                </a:lnTo>
                <a:lnTo>
                  <a:pt x="774" y="1415"/>
                </a:lnTo>
                <a:lnTo>
                  <a:pt x="793" y="1418"/>
                </a:lnTo>
                <a:lnTo>
                  <a:pt x="814" y="1419"/>
                </a:lnTo>
                <a:lnTo>
                  <a:pt x="836" y="1419"/>
                </a:lnTo>
                <a:lnTo>
                  <a:pt x="856" y="1418"/>
                </a:lnTo>
                <a:lnTo>
                  <a:pt x="874" y="1416"/>
                </a:lnTo>
                <a:lnTo>
                  <a:pt x="888" y="1414"/>
                </a:lnTo>
                <a:lnTo>
                  <a:pt x="888" y="1414"/>
                </a:lnTo>
                <a:lnTo>
                  <a:pt x="946" y="1403"/>
                </a:lnTo>
                <a:lnTo>
                  <a:pt x="973" y="1397"/>
                </a:lnTo>
                <a:lnTo>
                  <a:pt x="983" y="1393"/>
                </a:lnTo>
                <a:lnTo>
                  <a:pt x="989" y="1390"/>
                </a:lnTo>
                <a:lnTo>
                  <a:pt x="989" y="1390"/>
                </a:lnTo>
                <a:lnTo>
                  <a:pt x="996" y="1387"/>
                </a:lnTo>
                <a:lnTo>
                  <a:pt x="999" y="1384"/>
                </a:lnTo>
                <a:lnTo>
                  <a:pt x="1001" y="1381"/>
                </a:lnTo>
                <a:lnTo>
                  <a:pt x="1001" y="1373"/>
                </a:lnTo>
                <a:lnTo>
                  <a:pt x="1001" y="1373"/>
                </a:lnTo>
                <a:lnTo>
                  <a:pt x="1000" y="1366"/>
                </a:lnTo>
                <a:lnTo>
                  <a:pt x="999" y="1357"/>
                </a:lnTo>
                <a:lnTo>
                  <a:pt x="991" y="1335"/>
                </a:lnTo>
                <a:lnTo>
                  <a:pt x="983" y="1311"/>
                </a:lnTo>
                <a:lnTo>
                  <a:pt x="979" y="1300"/>
                </a:lnTo>
                <a:lnTo>
                  <a:pt x="978" y="1290"/>
                </a:lnTo>
                <a:lnTo>
                  <a:pt x="978" y="1290"/>
                </a:lnTo>
                <a:lnTo>
                  <a:pt x="973" y="1271"/>
                </a:lnTo>
                <a:lnTo>
                  <a:pt x="967" y="1248"/>
                </a:lnTo>
                <a:lnTo>
                  <a:pt x="959" y="1228"/>
                </a:lnTo>
                <a:lnTo>
                  <a:pt x="953" y="1211"/>
                </a:lnTo>
                <a:lnTo>
                  <a:pt x="953" y="1211"/>
                </a:lnTo>
                <a:lnTo>
                  <a:pt x="946" y="1198"/>
                </a:lnTo>
                <a:lnTo>
                  <a:pt x="928" y="1170"/>
                </a:lnTo>
                <a:lnTo>
                  <a:pt x="878" y="1092"/>
                </a:lnTo>
                <a:lnTo>
                  <a:pt x="799" y="971"/>
                </a:lnTo>
                <a:lnTo>
                  <a:pt x="799" y="971"/>
                </a:lnTo>
                <a:lnTo>
                  <a:pt x="793" y="959"/>
                </a:lnTo>
                <a:lnTo>
                  <a:pt x="786" y="947"/>
                </a:lnTo>
                <a:lnTo>
                  <a:pt x="781" y="936"/>
                </a:lnTo>
                <a:lnTo>
                  <a:pt x="781" y="936"/>
                </a:lnTo>
                <a:lnTo>
                  <a:pt x="831" y="868"/>
                </a:lnTo>
                <a:lnTo>
                  <a:pt x="867" y="819"/>
                </a:lnTo>
                <a:lnTo>
                  <a:pt x="885" y="792"/>
                </a:lnTo>
                <a:lnTo>
                  <a:pt x="885" y="792"/>
                </a:lnTo>
                <a:lnTo>
                  <a:pt x="901" y="765"/>
                </a:lnTo>
                <a:lnTo>
                  <a:pt x="932" y="712"/>
                </a:lnTo>
                <a:lnTo>
                  <a:pt x="948" y="681"/>
                </a:lnTo>
                <a:lnTo>
                  <a:pt x="962" y="652"/>
                </a:lnTo>
                <a:lnTo>
                  <a:pt x="968" y="639"/>
                </a:lnTo>
                <a:lnTo>
                  <a:pt x="972" y="627"/>
                </a:lnTo>
                <a:lnTo>
                  <a:pt x="974" y="615"/>
                </a:lnTo>
                <a:lnTo>
                  <a:pt x="975" y="607"/>
                </a:lnTo>
                <a:lnTo>
                  <a:pt x="975" y="607"/>
                </a:lnTo>
                <a:lnTo>
                  <a:pt x="974" y="590"/>
                </a:lnTo>
                <a:lnTo>
                  <a:pt x="972" y="570"/>
                </a:lnTo>
                <a:lnTo>
                  <a:pt x="964" y="530"/>
                </a:lnTo>
                <a:lnTo>
                  <a:pt x="957" y="499"/>
                </a:lnTo>
                <a:lnTo>
                  <a:pt x="953" y="487"/>
                </a:lnTo>
                <a:lnTo>
                  <a:pt x="953" y="487"/>
                </a:lnTo>
                <a:lnTo>
                  <a:pt x="880" y="407"/>
                </a:lnTo>
                <a:lnTo>
                  <a:pt x="828" y="348"/>
                </a:lnTo>
                <a:lnTo>
                  <a:pt x="809" y="324"/>
                </a:lnTo>
                <a:lnTo>
                  <a:pt x="798" y="311"/>
                </a:lnTo>
                <a:lnTo>
                  <a:pt x="798" y="311"/>
                </a:lnTo>
                <a:lnTo>
                  <a:pt x="794" y="306"/>
                </a:lnTo>
                <a:lnTo>
                  <a:pt x="788" y="301"/>
                </a:lnTo>
                <a:lnTo>
                  <a:pt x="773" y="290"/>
                </a:lnTo>
                <a:lnTo>
                  <a:pt x="754" y="276"/>
                </a:lnTo>
                <a:lnTo>
                  <a:pt x="731" y="263"/>
                </a:lnTo>
                <a:lnTo>
                  <a:pt x="682" y="235"/>
                </a:lnTo>
                <a:lnTo>
                  <a:pt x="635" y="209"/>
                </a:lnTo>
                <a:lnTo>
                  <a:pt x="635" y="209"/>
                </a:lnTo>
                <a:lnTo>
                  <a:pt x="614" y="198"/>
                </a:lnTo>
                <a:lnTo>
                  <a:pt x="593" y="188"/>
                </a:lnTo>
                <a:lnTo>
                  <a:pt x="573" y="181"/>
                </a:lnTo>
                <a:lnTo>
                  <a:pt x="554" y="175"/>
                </a:lnTo>
                <a:lnTo>
                  <a:pt x="537" y="170"/>
                </a:lnTo>
                <a:lnTo>
                  <a:pt x="522" y="168"/>
                </a:lnTo>
                <a:lnTo>
                  <a:pt x="511" y="165"/>
                </a:lnTo>
                <a:lnTo>
                  <a:pt x="504" y="165"/>
                </a:lnTo>
                <a:lnTo>
                  <a:pt x="504" y="165"/>
                </a:lnTo>
                <a:lnTo>
                  <a:pt x="489" y="164"/>
                </a:lnTo>
                <a:lnTo>
                  <a:pt x="468" y="163"/>
                </a:lnTo>
                <a:lnTo>
                  <a:pt x="442" y="161"/>
                </a:lnTo>
                <a:lnTo>
                  <a:pt x="401" y="176"/>
                </a:lnTo>
                <a:lnTo>
                  <a:pt x="401" y="176"/>
                </a:lnTo>
                <a:lnTo>
                  <a:pt x="389" y="161"/>
                </a:lnTo>
                <a:lnTo>
                  <a:pt x="378" y="147"/>
                </a:lnTo>
                <a:lnTo>
                  <a:pt x="367" y="127"/>
                </a:lnTo>
                <a:lnTo>
                  <a:pt x="367" y="127"/>
                </a:lnTo>
                <a:lnTo>
                  <a:pt x="352" y="101"/>
                </a:lnTo>
                <a:lnTo>
                  <a:pt x="331" y="69"/>
                </a:lnTo>
                <a:lnTo>
                  <a:pt x="319" y="53"/>
                </a:lnTo>
                <a:lnTo>
                  <a:pt x="306" y="38"/>
                </a:lnTo>
                <a:lnTo>
                  <a:pt x="294" y="27"/>
                </a:lnTo>
                <a:lnTo>
                  <a:pt x="283" y="17"/>
                </a:lnTo>
                <a:lnTo>
                  <a:pt x="283" y="17"/>
                </a:lnTo>
                <a:lnTo>
                  <a:pt x="273" y="11"/>
                </a:lnTo>
                <a:lnTo>
                  <a:pt x="263" y="7"/>
                </a:lnTo>
                <a:lnTo>
                  <a:pt x="256" y="3"/>
                </a:lnTo>
                <a:lnTo>
                  <a:pt x="247" y="2"/>
                </a:lnTo>
                <a:lnTo>
                  <a:pt x="232" y="1"/>
                </a:lnTo>
                <a:lnTo>
                  <a:pt x="217" y="0"/>
                </a:lnTo>
                <a:lnTo>
                  <a:pt x="217" y="0"/>
                </a:lnTo>
                <a:lnTo>
                  <a:pt x="195" y="0"/>
                </a:lnTo>
                <a:lnTo>
                  <a:pt x="187" y="0"/>
                </a:lnTo>
                <a:lnTo>
                  <a:pt x="179" y="0"/>
                </a:lnTo>
                <a:lnTo>
                  <a:pt x="179" y="0"/>
                </a:lnTo>
                <a:lnTo>
                  <a:pt x="163" y="2"/>
                </a:lnTo>
                <a:lnTo>
                  <a:pt x="156" y="3"/>
                </a:lnTo>
                <a:lnTo>
                  <a:pt x="148" y="7"/>
                </a:lnTo>
                <a:lnTo>
                  <a:pt x="148" y="7"/>
                </a:lnTo>
                <a:lnTo>
                  <a:pt x="135" y="16"/>
                </a:lnTo>
                <a:lnTo>
                  <a:pt x="126" y="24"/>
                </a:lnTo>
                <a:lnTo>
                  <a:pt x="126" y="24"/>
                </a:lnTo>
                <a:lnTo>
                  <a:pt x="119" y="28"/>
                </a:lnTo>
                <a:lnTo>
                  <a:pt x="109" y="32"/>
                </a:lnTo>
                <a:lnTo>
                  <a:pt x="98" y="37"/>
                </a:lnTo>
                <a:lnTo>
                  <a:pt x="88" y="42"/>
                </a:lnTo>
                <a:lnTo>
                  <a:pt x="88" y="42"/>
                </a:lnTo>
                <a:lnTo>
                  <a:pt x="80" y="45"/>
                </a:lnTo>
                <a:lnTo>
                  <a:pt x="77" y="47"/>
                </a:lnTo>
                <a:lnTo>
                  <a:pt x="76" y="48"/>
                </a:lnTo>
                <a:lnTo>
                  <a:pt x="72" y="53"/>
                </a:lnTo>
                <a:lnTo>
                  <a:pt x="72" y="53"/>
                </a:lnTo>
                <a:lnTo>
                  <a:pt x="57" y="81"/>
                </a:lnTo>
                <a:lnTo>
                  <a:pt x="48" y="97"/>
                </a:lnTo>
                <a:lnTo>
                  <a:pt x="45" y="105"/>
                </a:lnTo>
                <a:lnTo>
                  <a:pt x="45" y="105"/>
                </a:lnTo>
                <a:lnTo>
                  <a:pt x="45" y="111"/>
                </a:lnTo>
                <a:lnTo>
                  <a:pt x="45" y="122"/>
                </a:lnTo>
                <a:lnTo>
                  <a:pt x="45" y="122"/>
                </a:lnTo>
                <a:lnTo>
                  <a:pt x="45" y="128"/>
                </a:lnTo>
                <a:lnTo>
                  <a:pt x="43" y="133"/>
                </a:lnTo>
                <a:lnTo>
                  <a:pt x="42" y="137"/>
                </a:lnTo>
                <a:lnTo>
                  <a:pt x="41" y="139"/>
                </a:lnTo>
                <a:lnTo>
                  <a:pt x="41" y="139"/>
                </a:lnTo>
                <a:lnTo>
                  <a:pt x="46" y="153"/>
                </a:lnTo>
                <a:lnTo>
                  <a:pt x="47" y="161"/>
                </a:lnTo>
                <a:lnTo>
                  <a:pt x="48" y="168"/>
                </a:lnTo>
                <a:lnTo>
                  <a:pt x="48" y="168"/>
                </a:lnTo>
                <a:lnTo>
                  <a:pt x="47" y="170"/>
                </a:lnTo>
                <a:lnTo>
                  <a:pt x="46" y="171"/>
                </a:lnTo>
                <a:lnTo>
                  <a:pt x="47" y="174"/>
                </a:lnTo>
                <a:lnTo>
                  <a:pt x="52" y="179"/>
                </a:lnTo>
                <a:lnTo>
                  <a:pt x="52" y="179"/>
                </a:lnTo>
                <a:lnTo>
                  <a:pt x="59" y="185"/>
                </a:lnTo>
                <a:lnTo>
                  <a:pt x="67" y="191"/>
                </a:lnTo>
                <a:lnTo>
                  <a:pt x="74" y="196"/>
                </a:lnTo>
                <a:lnTo>
                  <a:pt x="72" y="170"/>
                </a:lnTo>
                <a:lnTo>
                  <a:pt x="92" y="202"/>
                </a:lnTo>
                <a:close/>
                <a:moveTo>
                  <a:pt x="525" y="524"/>
                </a:moveTo>
                <a:lnTo>
                  <a:pt x="525" y="524"/>
                </a:lnTo>
                <a:lnTo>
                  <a:pt x="532" y="522"/>
                </a:lnTo>
                <a:lnTo>
                  <a:pt x="542" y="518"/>
                </a:lnTo>
                <a:lnTo>
                  <a:pt x="542" y="518"/>
                </a:lnTo>
                <a:lnTo>
                  <a:pt x="548" y="515"/>
                </a:lnTo>
                <a:lnTo>
                  <a:pt x="557" y="512"/>
                </a:lnTo>
                <a:lnTo>
                  <a:pt x="569" y="507"/>
                </a:lnTo>
                <a:lnTo>
                  <a:pt x="595" y="515"/>
                </a:lnTo>
                <a:lnTo>
                  <a:pt x="595" y="515"/>
                </a:lnTo>
                <a:lnTo>
                  <a:pt x="600" y="520"/>
                </a:lnTo>
                <a:lnTo>
                  <a:pt x="604" y="524"/>
                </a:lnTo>
                <a:lnTo>
                  <a:pt x="605" y="528"/>
                </a:lnTo>
                <a:lnTo>
                  <a:pt x="605" y="528"/>
                </a:lnTo>
                <a:lnTo>
                  <a:pt x="605" y="529"/>
                </a:lnTo>
                <a:lnTo>
                  <a:pt x="605" y="532"/>
                </a:lnTo>
                <a:lnTo>
                  <a:pt x="601" y="534"/>
                </a:lnTo>
                <a:lnTo>
                  <a:pt x="596" y="538"/>
                </a:lnTo>
                <a:lnTo>
                  <a:pt x="590" y="540"/>
                </a:lnTo>
                <a:lnTo>
                  <a:pt x="590" y="540"/>
                </a:lnTo>
                <a:lnTo>
                  <a:pt x="528" y="562"/>
                </a:lnTo>
                <a:lnTo>
                  <a:pt x="525" y="5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CE77D603-E4F5-445C-B777-47BBC8D4BDC1}"/>
              </a:ext>
            </a:extLst>
          </p:cNvPr>
          <p:cNvSpPr>
            <a:spLocks/>
          </p:cNvSpPr>
          <p:nvPr/>
        </p:nvSpPr>
        <p:spPr bwMode="auto">
          <a:xfrm>
            <a:off x="2354263" y="2763718"/>
            <a:ext cx="1281978" cy="1593086"/>
          </a:xfrm>
          <a:custGeom>
            <a:avLst/>
            <a:gdLst>
              <a:gd name="T0" fmla="*/ 1000 w 1195"/>
              <a:gd name="T1" fmla="*/ 0 h 1485"/>
              <a:gd name="T2" fmla="*/ 940 w 1195"/>
              <a:gd name="T3" fmla="*/ 36 h 1485"/>
              <a:gd name="T4" fmla="*/ 874 w 1195"/>
              <a:gd name="T5" fmla="*/ 87 h 1485"/>
              <a:gd name="T6" fmla="*/ 841 w 1195"/>
              <a:gd name="T7" fmla="*/ 113 h 1485"/>
              <a:gd name="T8" fmla="*/ 852 w 1195"/>
              <a:gd name="T9" fmla="*/ 124 h 1485"/>
              <a:gd name="T10" fmla="*/ 731 w 1195"/>
              <a:gd name="T11" fmla="*/ 162 h 1485"/>
              <a:gd name="T12" fmla="*/ 373 w 1195"/>
              <a:gd name="T13" fmla="*/ 283 h 1485"/>
              <a:gd name="T14" fmla="*/ 230 w 1195"/>
              <a:gd name="T15" fmla="*/ 408 h 1485"/>
              <a:gd name="T16" fmla="*/ 177 w 1195"/>
              <a:gd name="T17" fmla="*/ 566 h 1485"/>
              <a:gd name="T18" fmla="*/ 211 w 1195"/>
              <a:gd name="T19" fmla="*/ 909 h 1485"/>
              <a:gd name="T20" fmla="*/ 98 w 1195"/>
              <a:gd name="T21" fmla="*/ 1039 h 1485"/>
              <a:gd name="T22" fmla="*/ 44 w 1195"/>
              <a:gd name="T23" fmla="*/ 1202 h 1485"/>
              <a:gd name="T24" fmla="*/ 31 w 1195"/>
              <a:gd name="T25" fmla="*/ 1242 h 1485"/>
              <a:gd name="T26" fmla="*/ 5 w 1195"/>
              <a:gd name="T27" fmla="*/ 1341 h 1485"/>
              <a:gd name="T28" fmla="*/ 115 w 1195"/>
              <a:gd name="T29" fmla="*/ 1342 h 1485"/>
              <a:gd name="T30" fmla="*/ 260 w 1195"/>
              <a:gd name="T31" fmla="*/ 1302 h 1485"/>
              <a:gd name="T32" fmla="*/ 261 w 1195"/>
              <a:gd name="T33" fmla="*/ 1262 h 1485"/>
              <a:gd name="T34" fmla="*/ 157 w 1195"/>
              <a:gd name="T35" fmla="*/ 1246 h 1485"/>
              <a:gd name="T36" fmla="*/ 150 w 1195"/>
              <a:gd name="T37" fmla="*/ 1207 h 1485"/>
              <a:gd name="T38" fmla="*/ 331 w 1195"/>
              <a:gd name="T39" fmla="*/ 951 h 1485"/>
              <a:gd name="T40" fmla="*/ 389 w 1195"/>
              <a:gd name="T41" fmla="*/ 861 h 1485"/>
              <a:gd name="T42" fmla="*/ 404 w 1195"/>
              <a:gd name="T43" fmla="*/ 741 h 1485"/>
              <a:gd name="T44" fmla="*/ 671 w 1195"/>
              <a:gd name="T45" fmla="*/ 1000 h 1485"/>
              <a:gd name="T46" fmla="*/ 666 w 1195"/>
              <a:gd name="T47" fmla="*/ 1216 h 1485"/>
              <a:gd name="T48" fmla="*/ 661 w 1195"/>
              <a:gd name="T49" fmla="*/ 1382 h 1485"/>
              <a:gd name="T50" fmla="*/ 655 w 1195"/>
              <a:gd name="T51" fmla="*/ 1463 h 1485"/>
              <a:gd name="T52" fmla="*/ 719 w 1195"/>
              <a:gd name="T53" fmla="*/ 1485 h 1485"/>
              <a:gd name="T54" fmla="*/ 856 w 1195"/>
              <a:gd name="T55" fmla="*/ 1476 h 1485"/>
              <a:gd name="T56" fmla="*/ 947 w 1195"/>
              <a:gd name="T57" fmla="*/ 1458 h 1485"/>
              <a:gd name="T58" fmla="*/ 920 w 1195"/>
              <a:gd name="T59" fmla="*/ 1423 h 1485"/>
              <a:gd name="T60" fmla="*/ 795 w 1195"/>
              <a:gd name="T61" fmla="*/ 1357 h 1485"/>
              <a:gd name="T62" fmla="*/ 794 w 1195"/>
              <a:gd name="T63" fmla="*/ 1322 h 1485"/>
              <a:gd name="T64" fmla="*/ 788 w 1195"/>
              <a:gd name="T65" fmla="*/ 1173 h 1485"/>
              <a:gd name="T66" fmla="*/ 824 w 1195"/>
              <a:gd name="T67" fmla="*/ 960 h 1485"/>
              <a:gd name="T68" fmla="*/ 840 w 1195"/>
              <a:gd name="T69" fmla="*/ 1004 h 1485"/>
              <a:gd name="T70" fmla="*/ 854 w 1195"/>
              <a:gd name="T71" fmla="*/ 964 h 1485"/>
              <a:gd name="T72" fmla="*/ 862 w 1195"/>
              <a:gd name="T73" fmla="*/ 1010 h 1485"/>
              <a:gd name="T74" fmla="*/ 868 w 1195"/>
              <a:gd name="T75" fmla="*/ 928 h 1485"/>
              <a:gd name="T76" fmla="*/ 784 w 1195"/>
              <a:gd name="T77" fmla="*/ 762 h 1485"/>
              <a:gd name="T78" fmla="*/ 814 w 1195"/>
              <a:gd name="T79" fmla="*/ 672 h 1485"/>
              <a:gd name="T80" fmla="*/ 921 w 1195"/>
              <a:gd name="T81" fmla="*/ 688 h 1485"/>
              <a:gd name="T82" fmla="*/ 1006 w 1195"/>
              <a:gd name="T83" fmla="*/ 704 h 1485"/>
              <a:gd name="T84" fmla="*/ 996 w 1195"/>
              <a:gd name="T85" fmla="*/ 682 h 1485"/>
              <a:gd name="T86" fmla="*/ 1069 w 1195"/>
              <a:gd name="T87" fmla="*/ 659 h 1485"/>
              <a:gd name="T88" fmla="*/ 1024 w 1195"/>
              <a:gd name="T89" fmla="*/ 645 h 1485"/>
              <a:gd name="T90" fmla="*/ 1077 w 1195"/>
              <a:gd name="T91" fmla="*/ 625 h 1485"/>
              <a:gd name="T92" fmla="*/ 1011 w 1195"/>
              <a:gd name="T93" fmla="*/ 612 h 1485"/>
              <a:gd name="T94" fmla="*/ 1035 w 1195"/>
              <a:gd name="T95" fmla="*/ 598 h 1485"/>
              <a:gd name="T96" fmla="*/ 1070 w 1195"/>
              <a:gd name="T97" fmla="*/ 594 h 1485"/>
              <a:gd name="T98" fmla="*/ 1042 w 1195"/>
              <a:gd name="T99" fmla="*/ 566 h 1485"/>
              <a:gd name="T100" fmla="*/ 906 w 1195"/>
              <a:gd name="T101" fmla="*/ 605 h 1485"/>
              <a:gd name="T102" fmla="*/ 732 w 1195"/>
              <a:gd name="T103" fmla="*/ 573 h 1485"/>
              <a:gd name="T104" fmla="*/ 888 w 1195"/>
              <a:gd name="T105" fmla="*/ 404 h 1485"/>
              <a:gd name="T106" fmla="*/ 927 w 1195"/>
              <a:gd name="T107" fmla="*/ 311 h 1485"/>
              <a:gd name="T108" fmla="*/ 950 w 1195"/>
              <a:gd name="T109" fmla="*/ 295 h 1485"/>
              <a:gd name="T110" fmla="*/ 1038 w 1195"/>
              <a:gd name="T111" fmla="*/ 340 h 1485"/>
              <a:gd name="T112" fmla="*/ 1099 w 1195"/>
              <a:gd name="T113" fmla="*/ 299 h 1485"/>
              <a:gd name="T114" fmla="*/ 1109 w 1195"/>
              <a:gd name="T115" fmla="*/ 274 h 1485"/>
              <a:gd name="T116" fmla="*/ 1161 w 1195"/>
              <a:gd name="T117" fmla="*/ 199 h 1485"/>
              <a:gd name="T118" fmla="*/ 1188 w 1195"/>
              <a:gd name="T119" fmla="*/ 137 h 1485"/>
              <a:gd name="T120" fmla="*/ 1135 w 1195"/>
              <a:gd name="T121" fmla="*/ 56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5" h="1485">
                <a:moveTo>
                  <a:pt x="1090" y="28"/>
                </a:moveTo>
                <a:lnTo>
                  <a:pt x="1090" y="28"/>
                </a:lnTo>
                <a:lnTo>
                  <a:pt x="1082" y="24"/>
                </a:lnTo>
                <a:lnTo>
                  <a:pt x="1059" y="13"/>
                </a:lnTo>
                <a:lnTo>
                  <a:pt x="1045" y="8"/>
                </a:lnTo>
                <a:lnTo>
                  <a:pt x="1030" y="4"/>
                </a:lnTo>
                <a:lnTo>
                  <a:pt x="1015" y="0"/>
                </a:lnTo>
                <a:lnTo>
                  <a:pt x="1000" y="0"/>
                </a:lnTo>
                <a:lnTo>
                  <a:pt x="1000" y="0"/>
                </a:lnTo>
                <a:lnTo>
                  <a:pt x="987" y="3"/>
                </a:lnTo>
                <a:lnTo>
                  <a:pt x="975" y="5"/>
                </a:lnTo>
                <a:lnTo>
                  <a:pt x="966" y="9"/>
                </a:lnTo>
                <a:lnTo>
                  <a:pt x="958" y="14"/>
                </a:lnTo>
                <a:lnTo>
                  <a:pt x="952" y="19"/>
                </a:lnTo>
                <a:lnTo>
                  <a:pt x="947" y="25"/>
                </a:lnTo>
                <a:lnTo>
                  <a:pt x="943" y="30"/>
                </a:lnTo>
                <a:lnTo>
                  <a:pt x="940" y="36"/>
                </a:lnTo>
                <a:lnTo>
                  <a:pt x="940" y="36"/>
                </a:lnTo>
                <a:lnTo>
                  <a:pt x="933" y="49"/>
                </a:lnTo>
                <a:lnTo>
                  <a:pt x="926" y="60"/>
                </a:lnTo>
                <a:lnTo>
                  <a:pt x="921" y="65"/>
                </a:lnTo>
                <a:lnTo>
                  <a:pt x="916" y="68"/>
                </a:lnTo>
                <a:lnTo>
                  <a:pt x="910" y="72"/>
                </a:lnTo>
                <a:lnTo>
                  <a:pt x="904" y="76"/>
                </a:lnTo>
                <a:lnTo>
                  <a:pt x="904" y="76"/>
                </a:lnTo>
                <a:lnTo>
                  <a:pt x="889" y="82"/>
                </a:lnTo>
                <a:lnTo>
                  <a:pt x="874" y="87"/>
                </a:lnTo>
                <a:lnTo>
                  <a:pt x="859" y="92"/>
                </a:lnTo>
                <a:lnTo>
                  <a:pt x="859" y="92"/>
                </a:lnTo>
                <a:lnTo>
                  <a:pt x="862" y="95"/>
                </a:lnTo>
                <a:lnTo>
                  <a:pt x="863" y="97"/>
                </a:lnTo>
                <a:lnTo>
                  <a:pt x="866" y="98"/>
                </a:lnTo>
                <a:lnTo>
                  <a:pt x="866" y="98"/>
                </a:lnTo>
                <a:lnTo>
                  <a:pt x="863" y="100"/>
                </a:lnTo>
                <a:lnTo>
                  <a:pt x="853" y="107"/>
                </a:lnTo>
                <a:lnTo>
                  <a:pt x="841" y="113"/>
                </a:lnTo>
                <a:lnTo>
                  <a:pt x="835" y="115"/>
                </a:lnTo>
                <a:lnTo>
                  <a:pt x="835" y="115"/>
                </a:lnTo>
                <a:lnTo>
                  <a:pt x="835" y="115"/>
                </a:lnTo>
                <a:lnTo>
                  <a:pt x="836" y="116"/>
                </a:lnTo>
                <a:lnTo>
                  <a:pt x="840" y="118"/>
                </a:lnTo>
                <a:lnTo>
                  <a:pt x="846" y="120"/>
                </a:lnTo>
                <a:lnTo>
                  <a:pt x="846" y="120"/>
                </a:lnTo>
                <a:lnTo>
                  <a:pt x="848" y="121"/>
                </a:lnTo>
                <a:lnTo>
                  <a:pt x="852" y="124"/>
                </a:lnTo>
                <a:lnTo>
                  <a:pt x="853" y="126"/>
                </a:lnTo>
                <a:lnTo>
                  <a:pt x="853" y="128"/>
                </a:lnTo>
                <a:lnTo>
                  <a:pt x="851" y="129"/>
                </a:lnTo>
                <a:lnTo>
                  <a:pt x="846" y="131"/>
                </a:lnTo>
                <a:lnTo>
                  <a:pt x="846" y="131"/>
                </a:lnTo>
                <a:lnTo>
                  <a:pt x="835" y="134"/>
                </a:lnTo>
                <a:lnTo>
                  <a:pt x="820" y="139"/>
                </a:lnTo>
                <a:lnTo>
                  <a:pt x="790" y="146"/>
                </a:lnTo>
                <a:lnTo>
                  <a:pt x="731" y="162"/>
                </a:lnTo>
                <a:lnTo>
                  <a:pt x="731" y="162"/>
                </a:lnTo>
                <a:lnTo>
                  <a:pt x="687" y="173"/>
                </a:lnTo>
                <a:lnTo>
                  <a:pt x="636" y="188"/>
                </a:lnTo>
                <a:lnTo>
                  <a:pt x="581" y="204"/>
                </a:lnTo>
                <a:lnTo>
                  <a:pt x="524" y="223"/>
                </a:lnTo>
                <a:lnTo>
                  <a:pt x="468" y="242"/>
                </a:lnTo>
                <a:lnTo>
                  <a:pt x="416" y="262"/>
                </a:lnTo>
                <a:lnTo>
                  <a:pt x="394" y="273"/>
                </a:lnTo>
                <a:lnTo>
                  <a:pt x="373" y="283"/>
                </a:lnTo>
                <a:lnTo>
                  <a:pt x="353" y="293"/>
                </a:lnTo>
                <a:lnTo>
                  <a:pt x="339" y="303"/>
                </a:lnTo>
                <a:lnTo>
                  <a:pt x="339" y="303"/>
                </a:lnTo>
                <a:lnTo>
                  <a:pt x="311" y="321"/>
                </a:lnTo>
                <a:lnTo>
                  <a:pt x="289" y="340"/>
                </a:lnTo>
                <a:lnTo>
                  <a:pt x="269" y="358"/>
                </a:lnTo>
                <a:lnTo>
                  <a:pt x="255" y="376"/>
                </a:lnTo>
                <a:lnTo>
                  <a:pt x="241" y="392"/>
                </a:lnTo>
                <a:lnTo>
                  <a:pt x="230" y="408"/>
                </a:lnTo>
                <a:lnTo>
                  <a:pt x="215" y="432"/>
                </a:lnTo>
                <a:lnTo>
                  <a:pt x="215" y="432"/>
                </a:lnTo>
                <a:lnTo>
                  <a:pt x="208" y="445"/>
                </a:lnTo>
                <a:lnTo>
                  <a:pt x="202" y="461"/>
                </a:lnTo>
                <a:lnTo>
                  <a:pt x="195" y="478"/>
                </a:lnTo>
                <a:lnTo>
                  <a:pt x="189" y="498"/>
                </a:lnTo>
                <a:lnTo>
                  <a:pt x="183" y="520"/>
                </a:lnTo>
                <a:lnTo>
                  <a:pt x="179" y="542"/>
                </a:lnTo>
                <a:lnTo>
                  <a:pt x="177" y="566"/>
                </a:lnTo>
                <a:lnTo>
                  <a:pt x="176" y="590"/>
                </a:lnTo>
                <a:lnTo>
                  <a:pt x="176" y="590"/>
                </a:lnTo>
                <a:lnTo>
                  <a:pt x="177" y="621"/>
                </a:lnTo>
                <a:lnTo>
                  <a:pt x="179" y="661"/>
                </a:lnTo>
                <a:lnTo>
                  <a:pt x="191" y="752"/>
                </a:lnTo>
                <a:lnTo>
                  <a:pt x="200" y="831"/>
                </a:lnTo>
                <a:lnTo>
                  <a:pt x="204" y="864"/>
                </a:lnTo>
                <a:lnTo>
                  <a:pt x="204" y="864"/>
                </a:lnTo>
                <a:lnTo>
                  <a:pt x="211" y="909"/>
                </a:lnTo>
                <a:lnTo>
                  <a:pt x="211" y="909"/>
                </a:lnTo>
                <a:lnTo>
                  <a:pt x="208" y="914"/>
                </a:lnTo>
                <a:lnTo>
                  <a:pt x="198" y="925"/>
                </a:lnTo>
                <a:lnTo>
                  <a:pt x="165" y="958"/>
                </a:lnTo>
                <a:lnTo>
                  <a:pt x="146" y="978"/>
                </a:lnTo>
                <a:lnTo>
                  <a:pt x="128" y="1000"/>
                </a:lnTo>
                <a:lnTo>
                  <a:pt x="110" y="1020"/>
                </a:lnTo>
                <a:lnTo>
                  <a:pt x="98" y="1039"/>
                </a:lnTo>
                <a:lnTo>
                  <a:pt x="98" y="1039"/>
                </a:lnTo>
                <a:lnTo>
                  <a:pt x="88" y="1059"/>
                </a:lnTo>
                <a:lnTo>
                  <a:pt x="79" y="1083"/>
                </a:lnTo>
                <a:lnTo>
                  <a:pt x="71" y="1106"/>
                </a:lnTo>
                <a:lnTo>
                  <a:pt x="63" y="1131"/>
                </a:lnTo>
                <a:lnTo>
                  <a:pt x="54" y="1171"/>
                </a:lnTo>
                <a:lnTo>
                  <a:pt x="49" y="1192"/>
                </a:lnTo>
                <a:lnTo>
                  <a:pt x="49" y="1192"/>
                </a:lnTo>
                <a:lnTo>
                  <a:pt x="47" y="1197"/>
                </a:lnTo>
                <a:lnTo>
                  <a:pt x="44" y="1202"/>
                </a:lnTo>
                <a:lnTo>
                  <a:pt x="40" y="1207"/>
                </a:lnTo>
                <a:lnTo>
                  <a:pt x="36" y="1215"/>
                </a:lnTo>
                <a:lnTo>
                  <a:pt x="36" y="1215"/>
                </a:lnTo>
                <a:lnTo>
                  <a:pt x="36" y="1217"/>
                </a:lnTo>
                <a:lnTo>
                  <a:pt x="36" y="1217"/>
                </a:lnTo>
                <a:lnTo>
                  <a:pt x="39" y="1217"/>
                </a:lnTo>
                <a:lnTo>
                  <a:pt x="39" y="1218"/>
                </a:lnTo>
                <a:lnTo>
                  <a:pt x="39" y="1222"/>
                </a:lnTo>
                <a:lnTo>
                  <a:pt x="31" y="1242"/>
                </a:lnTo>
                <a:lnTo>
                  <a:pt x="31" y="1242"/>
                </a:lnTo>
                <a:lnTo>
                  <a:pt x="19" y="1271"/>
                </a:lnTo>
                <a:lnTo>
                  <a:pt x="7" y="1300"/>
                </a:lnTo>
                <a:lnTo>
                  <a:pt x="3" y="1313"/>
                </a:lnTo>
                <a:lnTo>
                  <a:pt x="0" y="1324"/>
                </a:lnTo>
                <a:lnTo>
                  <a:pt x="0" y="1329"/>
                </a:lnTo>
                <a:lnTo>
                  <a:pt x="2" y="1334"/>
                </a:lnTo>
                <a:lnTo>
                  <a:pt x="3" y="1338"/>
                </a:lnTo>
                <a:lnTo>
                  <a:pt x="5" y="1341"/>
                </a:lnTo>
                <a:lnTo>
                  <a:pt x="5" y="1341"/>
                </a:lnTo>
                <a:lnTo>
                  <a:pt x="13" y="1345"/>
                </a:lnTo>
                <a:lnTo>
                  <a:pt x="24" y="1348"/>
                </a:lnTo>
                <a:lnTo>
                  <a:pt x="35" y="1350"/>
                </a:lnTo>
                <a:lnTo>
                  <a:pt x="47" y="1350"/>
                </a:lnTo>
                <a:lnTo>
                  <a:pt x="72" y="1350"/>
                </a:lnTo>
                <a:lnTo>
                  <a:pt x="92" y="1348"/>
                </a:lnTo>
                <a:lnTo>
                  <a:pt x="92" y="1348"/>
                </a:lnTo>
                <a:lnTo>
                  <a:pt x="115" y="1342"/>
                </a:lnTo>
                <a:lnTo>
                  <a:pt x="150" y="1332"/>
                </a:lnTo>
                <a:lnTo>
                  <a:pt x="188" y="1322"/>
                </a:lnTo>
                <a:lnTo>
                  <a:pt x="204" y="1318"/>
                </a:lnTo>
                <a:lnTo>
                  <a:pt x="218" y="1316"/>
                </a:lnTo>
                <a:lnTo>
                  <a:pt x="218" y="1316"/>
                </a:lnTo>
                <a:lnTo>
                  <a:pt x="230" y="1313"/>
                </a:lnTo>
                <a:lnTo>
                  <a:pt x="241" y="1310"/>
                </a:lnTo>
                <a:lnTo>
                  <a:pt x="251" y="1306"/>
                </a:lnTo>
                <a:lnTo>
                  <a:pt x="260" y="1302"/>
                </a:lnTo>
                <a:lnTo>
                  <a:pt x="267" y="1297"/>
                </a:lnTo>
                <a:lnTo>
                  <a:pt x="273" y="1294"/>
                </a:lnTo>
                <a:lnTo>
                  <a:pt x="276" y="1290"/>
                </a:lnTo>
                <a:lnTo>
                  <a:pt x="277" y="1286"/>
                </a:lnTo>
                <a:lnTo>
                  <a:pt x="277" y="1286"/>
                </a:lnTo>
                <a:lnTo>
                  <a:pt x="273" y="1278"/>
                </a:lnTo>
                <a:lnTo>
                  <a:pt x="268" y="1269"/>
                </a:lnTo>
                <a:lnTo>
                  <a:pt x="265" y="1265"/>
                </a:lnTo>
                <a:lnTo>
                  <a:pt x="261" y="1262"/>
                </a:lnTo>
                <a:lnTo>
                  <a:pt x="257" y="1259"/>
                </a:lnTo>
                <a:lnTo>
                  <a:pt x="252" y="1259"/>
                </a:lnTo>
                <a:lnTo>
                  <a:pt x="252" y="1259"/>
                </a:lnTo>
                <a:lnTo>
                  <a:pt x="236" y="1257"/>
                </a:lnTo>
                <a:lnTo>
                  <a:pt x="211" y="1252"/>
                </a:lnTo>
                <a:lnTo>
                  <a:pt x="188" y="1248"/>
                </a:lnTo>
                <a:lnTo>
                  <a:pt x="173" y="1246"/>
                </a:lnTo>
                <a:lnTo>
                  <a:pt x="173" y="1246"/>
                </a:lnTo>
                <a:lnTo>
                  <a:pt x="157" y="1246"/>
                </a:lnTo>
                <a:lnTo>
                  <a:pt x="150" y="1244"/>
                </a:lnTo>
                <a:lnTo>
                  <a:pt x="149" y="1243"/>
                </a:lnTo>
                <a:lnTo>
                  <a:pt x="149" y="1242"/>
                </a:lnTo>
                <a:lnTo>
                  <a:pt x="149" y="1242"/>
                </a:lnTo>
                <a:lnTo>
                  <a:pt x="150" y="1228"/>
                </a:lnTo>
                <a:lnTo>
                  <a:pt x="151" y="1211"/>
                </a:lnTo>
                <a:lnTo>
                  <a:pt x="151" y="1211"/>
                </a:lnTo>
                <a:lnTo>
                  <a:pt x="151" y="1207"/>
                </a:lnTo>
                <a:lnTo>
                  <a:pt x="150" y="1207"/>
                </a:lnTo>
                <a:lnTo>
                  <a:pt x="146" y="1208"/>
                </a:lnTo>
                <a:lnTo>
                  <a:pt x="146" y="1208"/>
                </a:lnTo>
                <a:lnTo>
                  <a:pt x="147" y="1206"/>
                </a:lnTo>
                <a:lnTo>
                  <a:pt x="158" y="1190"/>
                </a:lnTo>
                <a:lnTo>
                  <a:pt x="158" y="1190"/>
                </a:lnTo>
                <a:lnTo>
                  <a:pt x="251" y="1058"/>
                </a:lnTo>
                <a:lnTo>
                  <a:pt x="281" y="1016"/>
                </a:lnTo>
                <a:lnTo>
                  <a:pt x="308" y="979"/>
                </a:lnTo>
                <a:lnTo>
                  <a:pt x="331" y="951"/>
                </a:lnTo>
                <a:lnTo>
                  <a:pt x="339" y="941"/>
                </a:lnTo>
                <a:lnTo>
                  <a:pt x="345" y="935"/>
                </a:lnTo>
                <a:lnTo>
                  <a:pt x="345" y="935"/>
                </a:lnTo>
                <a:lnTo>
                  <a:pt x="355" y="926"/>
                </a:lnTo>
                <a:lnTo>
                  <a:pt x="362" y="917"/>
                </a:lnTo>
                <a:lnTo>
                  <a:pt x="369" y="906"/>
                </a:lnTo>
                <a:lnTo>
                  <a:pt x="376" y="896"/>
                </a:lnTo>
                <a:lnTo>
                  <a:pt x="384" y="877"/>
                </a:lnTo>
                <a:lnTo>
                  <a:pt x="389" y="861"/>
                </a:lnTo>
                <a:lnTo>
                  <a:pt x="389" y="861"/>
                </a:lnTo>
                <a:lnTo>
                  <a:pt x="390" y="851"/>
                </a:lnTo>
                <a:lnTo>
                  <a:pt x="392" y="835"/>
                </a:lnTo>
                <a:lnTo>
                  <a:pt x="394" y="791"/>
                </a:lnTo>
                <a:lnTo>
                  <a:pt x="395" y="770"/>
                </a:lnTo>
                <a:lnTo>
                  <a:pt x="398" y="753"/>
                </a:lnTo>
                <a:lnTo>
                  <a:pt x="400" y="747"/>
                </a:lnTo>
                <a:lnTo>
                  <a:pt x="402" y="742"/>
                </a:lnTo>
                <a:lnTo>
                  <a:pt x="404" y="741"/>
                </a:lnTo>
                <a:lnTo>
                  <a:pt x="406" y="741"/>
                </a:lnTo>
                <a:lnTo>
                  <a:pt x="406" y="741"/>
                </a:lnTo>
                <a:lnTo>
                  <a:pt x="423" y="756"/>
                </a:lnTo>
                <a:lnTo>
                  <a:pt x="455" y="785"/>
                </a:lnTo>
                <a:lnTo>
                  <a:pt x="545" y="873"/>
                </a:lnTo>
                <a:lnTo>
                  <a:pt x="632" y="958"/>
                </a:lnTo>
                <a:lnTo>
                  <a:pt x="659" y="988"/>
                </a:lnTo>
                <a:lnTo>
                  <a:pt x="668" y="996"/>
                </a:lnTo>
                <a:lnTo>
                  <a:pt x="671" y="1000"/>
                </a:lnTo>
                <a:lnTo>
                  <a:pt x="671" y="1000"/>
                </a:lnTo>
                <a:lnTo>
                  <a:pt x="664" y="1023"/>
                </a:lnTo>
                <a:lnTo>
                  <a:pt x="661" y="1044"/>
                </a:lnTo>
                <a:lnTo>
                  <a:pt x="659" y="1057"/>
                </a:lnTo>
                <a:lnTo>
                  <a:pt x="658" y="1070"/>
                </a:lnTo>
                <a:lnTo>
                  <a:pt x="658" y="1070"/>
                </a:lnTo>
                <a:lnTo>
                  <a:pt x="659" y="1092"/>
                </a:lnTo>
                <a:lnTo>
                  <a:pt x="661" y="1126"/>
                </a:lnTo>
                <a:lnTo>
                  <a:pt x="666" y="1216"/>
                </a:lnTo>
                <a:lnTo>
                  <a:pt x="671" y="1301"/>
                </a:lnTo>
                <a:lnTo>
                  <a:pt x="672" y="1348"/>
                </a:lnTo>
                <a:lnTo>
                  <a:pt x="672" y="1348"/>
                </a:lnTo>
                <a:lnTo>
                  <a:pt x="672" y="1354"/>
                </a:lnTo>
                <a:lnTo>
                  <a:pt x="671" y="1358"/>
                </a:lnTo>
                <a:lnTo>
                  <a:pt x="667" y="1364"/>
                </a:lnTo>
                <a:lnTo>
                  <a:pt x="664" y="1368"/>
                </a:lnTo>
                <a:lnTo>
                  <a:pt x="663" y="1374"/>
                </a:lnTo>
                <a:lnTo>
                  <a:pt x="661" y="1382"/>
                </a:lnTo>
                <a:lnTo>
                  <a:pt x="661" y="1396"/>
                </a:lnTo>
                <a:lnTo>
                  <a:pt x="661" y="1396"/>
                </a:lnTo>
                <a:lnTo>
                  <a:pt x="659" y="1410"/>
                </a:lnTo>
                <a:lnTo>
                  <a:pt x="658" y="1421"/>
                </a:lnTo>
                <a:lnTo>
                  <a:pt x="655" y="1438"/>
                </a:lnTo>
                <a:lnTo>
                  <a:pt x="653" y="1452"/>
                </a:lnTo>
                <a:lnTo>
                  <a:pt x="653" y="1457"/>
                </a:lnTo>
                <a:lnTo>
                  <a:pt x="655" y="1463"/>
                </a:lnTo>
                <a:lnTo>
                  <a:pt x="655" y="1463"/>
                </a:lnTo>
                <a:lnTo>
                  <a:pt x="658" y="1469"/>
                </a:lnTo>
                <a:lnTo>
                  <a:pt x="663" y="1473"/>
                </a:lnTo>
                <a:lnTo>
                  <a:pt x="669" y="1478"/>
                </a:lnTo>
                <a:lnTo>
                  <a:pt x="677" y="1480"/>
                </a:lnTo>
                <a:lnTo>
                  <a:pt x="687" y="1482"/>
                </a:lnTo>
                <a:lnTo>
                  <a:pt x="697" y="1484"/>
                </a:lnTo>
                <a:lnTo>
                  <a:pt x="708" y="1485"/>
                </a:lnTo>
                <a:lnTo>
                  <a:pt x="719" y="1485"/>
                </a:lnTo>
                <a:lnTo>
                  <a:pt x="719" y="1485"/>
                </a:lnTo>
                <a:lnTo>
                  <a:pt x="729" y="1484"/>
                </a:lnTo>
                <a:lnTo>
                  <a:pt x="736" y="1482"/>
                </a:lnTo>
                <a:lnTo>
                  <a:pt x="750" y="1478"/>
                </a:lnTo>
                <a:lnTo>
                  <a:pt x="758" y="1475"/>
                </a:lnTo>
                <a:lnTo>
                  <a:pt x="769" y="1474"/>
                </a:lnTo>
                <a:lnTo>
                  <a:pt x="785" y="1473"/>
                </a:lnTo>
                <a:lnTo>
                  <a:pt x="808" y="1473"/>
                </a:lnTo>
                <a:lnTo>
                  <a:pt x="808" y="1473"/>
                </a:lnTo>
                <a:lnTo>
                  <a:pt x="856" y="1476"/>
                </a:lnTo>
                <a:lnTo>
                  <a:pt x="898" y="1479"/>
                </a:lnTo>
                <a:lnTo>
                  <a:pt x="914" y="1479"/>
                </a:lnTo>
                <a:lnTo>
                  <a:pt x="927" y="1478"/>
                </a:lnTo>
                <a:lnTo>
                  <a:pt x="932" y="1476"/>
                </a:lnTo>
                <a:lnTo>
                  <a:pt x="937" y="1475"/>
                </a:lnTo>
                <a:lnTo>
                  <a:pt x="940" y="1473"/>
                </a:lnTo>
                <a:lnTo>
                  <a:pt x="941" y="1470"/>
                </a:lnTo>
                <a:lnTo>
                  <a:pt x="941" y="1470"/>
                </a:lnTo>
                <a:lnTo>
                  <a:pt x="947" y="1458"/>
                </a:lnTo>
                <a:lnTo>
                  <a:pt x="952" y="1448"/>
                </a:lnTo>
                <a:lnTo>
                  <a:pt x="952" y="1443"/>
                </a:lnTo>
                <a:lnTo>
                  <a:pt x="952" y="1438"/>
                </a:lnTo>
                <a:lnTo>
                  <a:pt x="950" y="1434"/>
                </a:lnTo>
                <a:lnTo>
                  <a:pt x="945" y="1431"/>
                </a:lnTo>
                <a:lnTo>
                  <a:pt x="945" y="1431"/>
                </a:lnTo>
                <a:lnTo>
                  <a:pt x="938" y="1427"/>
                </a:lnTo>
                <a:lnTo>
                  <a:pt x="933" y="1426"/>
                </a:lnTo>
                <a:lnTo>
                  <a:pt x="920" y="1423"/>
                </a:lnTo>
                <a:lnTo>
                  <a:pt x="911" y="1422"/>
                </a:lnTo>
                <a:lnTo>
                  <a:pt x="903" y="1420"/>
                </a:lnTo>
                <a:lnTo>
                  <a:pt x="890" y="1415"/>
                </a:lnTo>
                <a:lnTo>
                  <a:pt x="877" y="1408"/>
                </a:lnTo>
                <a:lnTo>
                  <a:pt x="877" y="1408"/>
                </a:lnTo>
                <a:lnTo>
                  <a:pt x="846" y="1391"/>
                </a:lnTo>
                <a:lnTo>
                  <a:pt x="820" y="1374"/>
                </a:lnTo>
                <a:lnTo>
                  <a:pt x="800" y="1362"/>
                </a:lnTo>
                <a:lnTo>
                  <a:pt x="795" y="1357"/>
                </a:lnTo>
                <a:lnTo>
                  <a:pt x="793" y="1353"/>
                </a:lnTo>
                <a:lnTo>
                  <a:pt x="793" y="1353"/>
                </a:lnTo>
                <a:lnTo>
                  <a:pt x="792" y="1350"/>
                </a:lnTo>
                <a:lnTo>
                  <a:pt x="792" y="1347"/>
                </a:lnTo>
                <a:lnTo>
                  <a:pt x="793" y="1337"/>
                </a:lnTo>
                <a:lnTo>
                  <a:pt x="794" y="1328"/>
                </a:lnTo>
                <a:lnTo>
                  <a:pt x="794" y="1324"/>
                </a:lnTo>
                <a:lnTo>
                  <a:pt x="794" y="1322"/>
                </a:lnTo>
                <a:lnTo>
                  <a:pt x="794" y="1322"/>
                </a:lnTo>
                <a:lnTo>
                  <a:pt x="788" y="1317"/>
                </a:lnTo>
                <a:lnTo>
                  <a:pt x="785" y="1313"/>
                </a:lnTo>
                <a:lnTo>
                  <a:pt x="784" y="1310"/>
                </a:lnTo>
                <a:lnTo>
                  <a:pt x="784" y="1310"/>
                </a:lnTo>
                <a:lnTo>
                  <a:pt x="784" y="1323"/>
                </a:lnTo>
                <a:lnTo>
                  <a:pt x="784" y="1262"/>
                </a:lnTo>
                <a:lnTo>
                  <a:pt x="784" y="1262"/>
                </a:lnTo>
                <a:lnTo>
                  <a:pt x="785" y="1220"/>
                </a:lnTo>
                <a:lnTo>
                  <a:pt x="788" y="1173"/>
                </a:lnTo>
                <a:lnTo>
                  <a:pt x="793" y="1125"/>
                </a:lnTo>
                <a:lnTo>
                  <a:pt x="799" y="1078"/>
                </a:lnTo>
                <a:lnTo>
                  <a:pt x="810" y="1001"/>
                </a:lnTo>
                <a:lnTo>
                  <a:pt x="815" y="965"/>
                </a:lnTo>
                <a:lnTo>
                  <a:pt x="815" y="965"/>
                </a:lnTo>
                <a:lnTo>
                  <a:pt x="815" y="963"/>
                </a:lnTo>
                <a:lnTo>
                  <a:pt x="817" y="960"/>
                </a:lnTo>
                <a:lnTo>
                  <a:pt x="820" y="960"/>
                </a:lnTo>
                <a:lnTo>
                  <a:pt x="824" y="960"/>
                </a:lnTo>
                <a:lnTo>
                  <a:pt x="827" y="962"/>
                </a:lnTo>
                <a:lnTo>
                  <a:pt x="831" y="964"/>
                </a:lnTo>
                <a:lnTo>
                  <a:pt x="834" y="967"/>
                </a:lnTo>
                <a:lnTo>
                  <a:pt x="835" y="970"/>
                </a:lnTo>
                <a:lnTo>
                  <a:pt x="835" y="970"/>
                </a:lnTo>
                <a:lnTo>
                  <a:pt x="836" y="981"/>
                </a:lnTo>
                <a:lnTo>
                  <a:pt x="837" y="994"/>
                </a:lnTo>
                <a:lnTo>
                  <a:pt x="838" y="999"/>
                </a:lnTo>
                <a:lnTo>
                  <a:pt x="840" y="1004"/>
                </a:lnTo>
                <a:lnTo>
                  <a:pt x="842" y="1005"/>
                </a:lnTo>
                <a:lnTo>
                  <a:pt x="846" y="1005"/>
                </a:lnTo>
                <a:lnTo>
                  <a:pt x="846" y="1005"/>
                </a:lnTo>
                <a:lnTo>
                  <a:pt x="848" y="1002"/>
                </a:lnTo>
                <a:lnTo>
                  <a:pt x="851" y="997"/>
                </a:lnTo>
                <a:lnTo>
                  <a:pt x="852" y="990"/>
                </a:lnTo>
                <a:lnTo>
                  <a:pt x="853" y="983"/>
                </a:lnTo>
                <a:lnTo>
                  <a:pt x="854" y="970"/>
                </a:lnTo>
                <a:lnTo>
                  <a:pt x="854" y="964"/>
                </a:lnTo>
                <a:lnTo>
                  <a:pt x="854" y="964"/>
                </a:lnTo>
                <a:lnTo>
                  <a:pt x="853" y="972"/>
                </a:lnTo>
                <a:lnTo>
                  <a:pt x="854" y="989"/>
                </a:lnTo>
                <a:lnTo>
                  <a:pt x="854" y="997"/>
                </a:lnTo>
                <a:lnTo>
                  <a:pt x="857" y="1005"/>
                </a:lnTo>
                <a:lnTo>
                  <a:pt x="859" y="1010"/>
                </a:lnTo>
                <a:lnTo>
                  <a:pt x="861" y="1011"/>
                </a:lnTo>
                <a:lnTo>
                  <a:pt x="862" y="1010"/>
                </a:lnTo>
                <a:lnTo>
                  <a:pt x="862" y="1010"/>
                </a:lnTo>
                <a:lnTo>
                  <a:pt x="866" y="1007"/>
                </a:lnTo>
                <a:lnTo>
                  <a:pt x="869" y="1002"/>
                </a:lnTo>
                <a:lnTo>
                  <a:pt x="871" y="995"/>
                </a:lnTo>
                <a:lnTo>
                  <a:pt x="872" y="988"/>
                </a:lnTo>
                <a:lnTo>
                  <a:pt x="873" y="969"/>
                </a:lnTo>
                <a:lnTo>
                  <a:pt x="873" y="951"/>
                </a:lnTo>
                <a:lnTo>
                  <a:pt x="873" y="951"/>
                </a:lnTo>
                <a:lnTo>
                  <a:pt x="872" y="941"/>
                </a:lnTo>
                <a:lnTo>
                  <a:pt x="868" y="928"/>
                </a:lnTo>
                <a:lnTo>
                  <a:pt x="861" y="904"/>
                </a:lnTo>
                <a:lnTo>
                  <a:pt x="851" y="880"/>
                </a:lnTo>
                <a:lnTo>
                  <a:pt x="842" y="861"/>
                </a:lnTo>
                <a:lnTo>
                  <a:pt x="842" y="861"/>
                </a:lnTo>
                <a:lnTo>
                  <a:pt x="831" y="842"/>
                </a:lnTo>
                <a:lnTo>
                  <a:pt x="817" y="821"/>
                </a:lnTo>
                <a:lnTo>
                  <a:pt x="801" y="796"/>
                </a:lnTo>
                <a:lnTo>
                  <a:pt x="801" y="796"/>
                </a:lnTo>
                <a:lnTo>
                  <a:pt x="784" y="762"/>
                </a:lnTo>
                <a:lnTo>
                  <a:pt x="773" y="736"/>
                </a:lnTo>
                <a:lnTo>
                  <a:pt x="769" y="725"/>
                </a:lnTo>
                <a:lnTo>
                  <a:pt x="767" y="717"/>
                </a:lnTo>
                <a:lnTo>
                  <a:pt x="767" y="717"/>
                </a:lnTo>
                <a:lnTo>
                  <a:pt x="763" y="704"/>
                </a:lnTo>
                <a:lnTo>
                  <a:pt x="758" y="690"/>
                </a:lnTo>
                <a:lnTo>
                  <a:pt x="753" y="674"/>
                </a:lnTo>
                <a:lnTo>
                  <a:pt x="753" y="674"/>
                </a:lnTo>
                <a:lnTo>
                  <a:pt x="814" y="672"/>
                </a:lnTo>
                <a:lnTo>
                  <a:pt x="858" y="670"/>
                </a:lnTo>
                <a:lnTo>
                  <a:pt x="874" y="672"/>
                </a:lnTo>
                <a:lnTo>
                  <a:pt x="883" y="673"/>
                </a:lnTo>
                <a:lnTo>
                  <a:pt x="883" y="673"/>
                </a:lnTo>
                <a:lnTo>
                  <a:pt x="890" y="677"/>
                </a:lnTo>
                <a:lnTo>
                  <a:pt x="898" y="680"/>
                </a:lnTo>
                <a:lnTo>
                  <a:pt x="906" y="685"/>
                </a:lnTo>
                <a:lnTo>
                  <a:pt x="913" y="687"/>
                </a:lnTo>
                <a:lnTo>
                  <a:pt x="921" y="688"/>
                </a:lnTo>
                <a:lnTo>
                  <a:pt x="921" y="688"/>
                </a:lnTo>
                <a:lnTo>
                  <a:pt x="945" y="690"/>
                </a:lnTo>
                <a:lnTo>
                  <a:pt x="953" y="690"/>
                </a:lnTo>
                <a:lnTo>
                  <a:pt x="962" y="690"/>
                </a:lnTo>
                <a:lnTo>
                  <a:pt x="962" y="690"/>
                </a:lnTo>
                <a:lnTo>
                  <a:pt x="968" y="690"/>
                </a:lnTo>
                <a:lnTo>
                  <a:pt x="975" y="693"/>
                </a:lnTo>
                <a:lnTo>
                  <a:pt x="991" y="699"/>
                </a:lnTo>
                <a:lnTo>
                  <a:pt x="1006" y="704"/>
                </a:lnTo>
                <a:lnTo>
                  <a:pt x="1011" y="705"/>
                </a:lnTo>
                <a:lnTo>
                  <a:pt x="1014" y="704"/>
                </a:lnTo>
                <a:lnTo>
                  <a:pt x="1015" y="704"/>
                </a:lnTo>
                <a:lnTo>
                  <a:pt x="1015" y="704"/>
                </a:lnTo>
                <a:lnTo>
                  <a:pt x="1016" y="701"/>
                </a:lnTo>
                <a:lnTo>
                  <a:pt x="1015" y="700"/>
                </a:lnTo>
                <a:lnTo>
                  <a:pt x="1011" y="694"/>
                </a:lnTo>
                <a:lnTo>
                  <a:pt x="1005" y="688"/>
                </a:lnTo>
                <a:lnTo>
                  <a:pt x="996" y="682"/>
                </a:lnTo>
                <a:lnTo>
                  <a:pt x="982" y="670"/>
                </a:lnTo>
                <a:lnTo>
                  <a:pt x="974" y="666"/>
                </a:lnTo>
                <a:lnTo>
                  <a:pt x="974" y="666"/>
                </a:lnTo>
                <a:lnTo>
                  <a:pt x="1008" y="667"/>
                </a:lnTo>
                <a:lnTo>
                  <a:pt x="1033" y="667"/>
                </a:lnTo>
                <a:lnTo>
                  <a:pt x="1051" y="666"/>
                </a:lnTo>
                <a:lnTo>
                  <a:pt x="1051" y="666"/>
                </a:lnTo>
                <a:lnTo>
                  <a:pt x="1061" y="663"/>
                </a:lnTo>
                <a:lnTo>
                  <a:pt x="1069" y="659"/>
                </a:lnTo>
                <a:lnTo>
                  <a:pt x="1072" y="658"/>
                </a:lnTo>
                <a:lnTo>
                  <a:pt x="1072" y="656"/>
                </a:lnTo>
                <a:lnTo>
                  <a:pt x="1070" y="653"/>
                </a:lnTo>
                <a:lnTo>
                  <a:pt x="1068" y="652"/>
                </a:lnTo>
                <a:lnTo>
                  <a:pt x="1068" y="652"/>
                </a:lnTo>
                <a:lnTo>
                  <a:pt x="1057" y="649"/>
                </a:lnTo>
                <a:lnTo>
                  <a:pt x="1043" y="647"/>
                </a:lnTo>
                <a:lnTo>
                  <a:pt x="1024" y="645"/>
                </a:lnTo>
                <a:lnTo>
                  <a:pt x="1024" y="645"/>
                </a:lnTo>
                <a:lnTo>
                  <a:pt x="993" y="643"/>
                </a:lnTo>
                <a:lnTo>
                  <a:pt x="993" y="643"/>
                </a:lnTo>
                <a:lnTo>
                  <a:pt x="1029" y="640"/>
                </a:lnTo>
                <a:lnTo>
                  <a:pt x="1056" y="635"/>
                </a:lnTo>
                <a:lnTo>
                  <a:pt x="1066" y="632"/>
                </a:lnTo>
                <a:lnTo>
                  <a:pt x="1072" y="630"/>
                </a:lnTo>
                <a:lnTo>
                  <a:pt x="1072" y="630"/>
                </a:lnTo>
                <a:lnTo>
                  <a:pt x="1074" y="627"/>
                </a:lnTo>
                <a:lnTo>
                  <a:pt x="1077" y="625"/>
                </a:lnTo>
                <a:lnTo>
                  <a:pt x="1077" y="622"/>
                </a:lnTo>
                <a:lnTo>
                  <a:pt x="1077" y="620"/>
                </a:lnTo>
                <a:lnTo>
                  <a:pt x="1075" y="619"/>
                </a:lnTo>
                <a:lnTo>
                  <a:pt x="1073" y="616"/>
                </a:lnTo>
                <a:lnTo>
                  <a:pt x="1067" y="614"/>
                </a:lnTo>
                <a:lnTo>
                  <a:pt x="1067" y="614"/>
                </a:lnTo>
                <a:lnTo>
                  <a:pt x="1053" y="614"/>
                </a:lnTo>
                <a:lnTo>
                  <a:pt x="1035" y="612"/>
                </a:lnTo>
                <a:lnTo>
                  <a:pt x="1011" y="612"/>
                </a:lnTo>
                <a:lnTo>
                  <a:pt x="1011" y="612"/>
                </a:lnTo>
                <a:lnTo>
                  <a:pt x="1011" y="612"/>
                </a:lnTo>
                <a:lnTo>
                  <a:pt x="1011" y="612"/>
                </a:lnTo>
                <a:lnTo>
                  <a:pt x="1016" y="611"/>
                </a:lnTo>
                <a:lnTo>
                  <a:pt x="1022" y="609"/>
                </a:lnTo>
                <a:lnTo>
                  <a:pt x="1032" y="603"/>
                </a:lnTo>
                <a:lnTo>
                  <a:pt x="1032" y="603"/>
                </a:lnTo>
                <a:lnTo>
                  <a:pt x="1035" y="600"/>
                </a:lnTo>
                <a:lnTo>
                  <a:pt x="1035" y="598"/>
                </a:lnTo>
                <a:lnTo>
                  <a:pt x="1036" y="595"/>
                </a:lnTo>
                <a:lnTo>
                  <a:pt x="1036" y="595"/>
                </a:lnTo>
                <a:lnTo>
                  <a:pt x="1043" y="594"/>
                </a:lnTo>
                <a:lnTo>
                  <a:pt x="1056" y="591"/>
                </a:lnTo>
                <a:lnTo>
                  <a:pt x="1056" y="591"/>
                </a:lnTo>
                <a:lnTo>
                  <a:pt x="1061" y="593"/>
                </a:lnTo>
                <a:lnTo>
                  <a:pt x="1066" y="594"/>
                </a:lnTo>
                <a:lnTo>
                  <a:pt x="1069" y="595"/>
                </a:lnTo>
                <a:lnTo>
                  <a:pt x="1070" y="594"/>
                </a:lnTo>
                <a:lnTo>
                  <a:pt x="1072" y="591"/>
                </a:lnTo>
                <a:lnTo>
                  <a:pt x="1072" y="591"/>
                </a:lnTo>
                <a:lnTo>
                  <a:pt x="1072" y="587"/>
                </a:lnTo>
                <a:lnTo>
                  <a:pt x="1069" y="582"/>
                </a:lnTo>
                <a:lnTo>
                  <a:pt x="1063" y="575"/>
                </a:lnTo>
                <a:lnTo>
                  <a:pt x="1054" y="572"/>
                </a:lnTo>
                <a:lnTo>
                  <a:pt x="1054" y="572"/>
                </a:lnTo>
                <a:lnTo>
                  <a:pt x="1047" y="568"/>
                </a:lnTo>
                <a:lnTo>
                  <a:pt x="1042" y="566"/>
                </a:lnTo>
                <a:lnTo>
                  <a:pt x="1037" y="564"/>
                </a:lnTo>
                <a:lnTo>
                  <a:pt x="1031" y="567"/>
                </a:lnTo>
                <a:lnTo>
                  <a:pt x="1031" y="567"/>
                </a:lnTo>
                <a:lnTo>
                  <a:pt x="998" y="578"/>
                </a:lnTo>
                <a:lnTo>
                  <a:pt x="971" y="587"/>
                </a:lnTo>
                <a:lnTo>
                  <a:pt x="938" y="598"/>
                </a:lnTo>
                <a:lnTo>
                  <a:pt x="938" y="598"/>
                </a:lnTo>
                <a:lnTo>
                  <a:pt x="921" y="601"/>
                </a:lnTo>
                <a:lnTo>
                  <a:pt x="906" y="605"/>
                </a:lnTo>
                <a:lnTo>
                  <a:pt x="893" y="606"/>
                </a:lnTo>
                <a:lnTo>
                  <a:pt x="882" y="608"/>
                </a:lnTo>
                <a:lnTo>
                  <a:pt x="863" y="606"/>
                </a:lnTo>
                <a:lnTo>
                  <a:pt x="848" y="604"/>
                </a:lnTo>
                <a:lnTo>
                  <a:pt x="848" y="604"/>
                </a:lnTo>
                <a:lnTo>
                  <a:pt x="824" y="598"/>
                </a:lnTo>
                <a:lnTo>
                  <a:pt x="784" y="588"/>
                </a:lnTo>
                <a:lnTo>
                  <a:pt x="732" y="573"/>
                </a:lnTo>
                <a:lnTo>
                  <a:pt x="732" y="573"/>
                </a:lnTo>
                <a:lnTo>
                  <a:pt x="762" y="542"/>
                </a:lnTo>
                <a:lnTo>
                  <a:pt x="785" y="515"/>
                </a:lnTo>
                <a:lnTo>
                  <a:pt x="796" y="501"/>
                </a:lnTo>
                <a:lnTo>
                  <a:pt x="804" y="490"/>
                </a:lnTo>
                <a:lnTo>
                  <a:pt x="804" y="490"/>
                </a:lnTo>
                <a:lnTo>
                  <a:pt x="814" y="479"/>
                </a:lnTo>
                <a:lnTo>
                  <a:pt x="829" y="462"/>
                </a:lnTo>
                <a:lnTo>
                  <a:pt x="868" y="424"/>
                </a:lnTo>
                <a:lnTo>
                  <a:pt x="888" y="404"/>
                </a:lnTo>
                <a:lnTo>
                  <a:pt x="905" y="385"/>
                </a:lnTo>
                <a:lnTo>
                  <a:pt x="917" y="369"/>
                </a:lnTo>
                <a:lnTo>
                  <a:pt x="922" y="363"/>
                </a:lnTo>
                <a:lnTo>
                  <a:pt x="924" y="358"/>
                </a:lnTo>
                <a:lnTo>
                  <a:pt x="924" y="358"/>
                </a:lnTo>
                <a:lnTo>
                  <a:pt x="927" y="342"/>
                </a:lnTo>
                <a:lnTo>
                  <a:pt x="930" y="327"/>
                </a:lnTo>
                <a:lnTo>
                  <a:pt x="930" y="316"/>
                </a:lnTo>
                <a:lnTo>
                  <a:pt x="927" y="311"/>
                </a:lnTo>
                <a:lnTo>
                  <a:pt x="927" y="311"/>
                </a:lnTo>
                <a:lnTo>
                  <a:pt x="927" y="309"/>
                </a:lnTo>
                <a:lnTo>
                  <a:pt x="929" y="306"/>
                </a:lnTo>
                <a:lnTo>
                  <a:pt x="933" y="299"/>
                </a:lnTo>
                <a:lnTo>
                  <a:pt x="937" y="297"/>
                </a:lnTo>
                <a:lnTo>
                  <a:pt x="942" y="294"/>
                </a:lnTo>
                <a:lnTo>
                  <a:pt x="946" y="294"/>
                </a:lnTo>
                <a:lnTo>
                  <a:pt x="950" y="295"/>
                </a:lnTo>
                <a:lnTo>
                  <a:pt x="950" y="295"/>
                </a:lnTo>
                <a:lnTo>
                  <a:pt x="985" y="322"/>
                </a:lnTo>
                <a:lnTo>
                  <a:pt x="1008" y="337"/>
                </a:lnTo>
                <a:lnTo>
                  <a:pt x="1016" y="342"/>
                </a:lnTo>
                <a:lnTo>
                  <a:pt x="1022" y="343"/>
                </a:lnTo>
                <a:lnTo>
                  <a:pt x="1022" y="343"/>
                </a:lnTo>
                <a:lnTo>
                  <a:pt x="1033" y="343"/>
                </a:lnTo>
                <a:lnTo>
                  <a:pt x="1036" y="342"/>
                </a:lnTo>
                <a:lnTo>
                  <a:pt x="1038" y="340"/>
                </a:lnTo>
                <a:lnTo>
                  <a:pt x="1038" y="340"/>
                </a:lnTo>
                <a:lnTo>
                  <a:pt x="1061" y="313"/>
                </a:lnTo>
                <a:lnTo>
                  <a:pt x="1074" y="295"/>
                </a:lnTo>
                <a:lnTo>
                  <a:pt x="1079" y="290"/>
                </a:lnTo>
                <a:lnTo>
                  <a:pt x="1082" y="289"/>
                </a:lnTo>
                <a:lnTo>
                  <a:pt x="1082" y="289"/>
                </a:lnTo>
                <a:lnTo>
                  <a:pt x="1085" y="290"/>
                </a:lnTo>
                <a:lnTo>
                  <a:pt x="1090" y="294"/>
                </a:lnTo>
                <a:lnTo>
                  <a:pt x="1096" y="298"/>
                </a:lnTo>
                <a:lnTo>
                  <a:pt x="1099" y="299"/>
                </a:lnTo>
                <a:lnTo>
                  <a:pt x="1103" y="299"/>
                </a:lnTo>
                <a:lnTo>
                  <a:pt x="1103" y="299"/>
                </a:lnTo>
                <a:lnTo>
                  <a:pt x="1105" y="298"/>
                </a:lnTo>
                <a:lnTo>
                  <a:pt x="1106" y="297"/>
                </a:lnTo>
                <a:lnTo>
                  <a:pt x="1106" y="294"/>
                </a:lnTo>
                <a:lnTo>
                  <a:pt x="1106" y="287"/>
                </a:lnTo>
                <a:lnTo>
                  <a:pt x="1108" y="282"/>
                </a:lnTo>
                <a:lnTo>
                  <a:pt x="1109" y="274"/>
                </a:lnTo>
                <a:lnTo>
                  <a:pt x="1109" y="274"/>
                </a:lnTo>
                <a:lnTo>
                  <a:pt x="1115" y="261"/>
                </a:lnTo>
                <a:lnTo>
                  <a:pt x="1121" y="250"/>
                </a:lnTo>
                <a:lnTo>
                  <a:pt x="1126" y="239"/>
                </a:lnTo>
                <a:lnTo>
                  <a:pt x="1126" y="239"/>
                </a:lnTo>
                <a:lnTo>
                  <a:pt x="1136" y="229"/>
                </a:lnTo>
                <a:lnTo>
                  <a:pt x="1154" y="210"/>
                </a:lnTo>
                <a:lnTo>
                  <a:pt x="1154" y="210"/>
                </a:lnTo>
                <a:lnTo>
                  <a:pt x="1157" y="205"/>
                </a:lnTo>
                <a:lnTo>
                  <a:pt x="1161" y="199"/>
                </a:lnTo>
                <a:lnTo>
                  <a:pt x="1164" y="188"/>
                </a:lnTo>
                <a:lnTo>
                  <a:pt x="1168" y="176"/>
                </a:lnTo>
                <a:lnTo>
                  <a:pt x="1178" y="186"/>
                </a:lnTo>
                <a:lnTo>
                  <a:pt x="1179" y="171"/>
                </a:lnTo>
                <a:lnTo>
                  <a:pt x="1195" y="153"/>
                </a:lnTo>
                <a:lnTo>
                  <a:pt x="1195" y="153"/>
                </a:lnTo>
                <a:lnTo>
                  <a:pt x="1193" y="146"/>
                </a:lnTo>
                <a:lnTo>
                  <a:pt x="1190" y="141"/>
                </a:lnTo>
                <a:lnTo>
                  <a:pt x="1188" y="137"/>
                </a:lnTo>
                <a:lnTo>
                  <a:pt x="1188" y="137"/>
                </a:lnTo>
                <a:lnTo>
                  <a:pt x="1185" y="134"/>
                </a:lnTo>
                <a:lnTo>
                  <a:pt x="1182" y="126"/>
                </a:lnTo>
                <a:lnTo>
                  <a:pt x="1166" y="100"/>
                </a:lnTo>
                <a:lnTo>
                  <a:pt x="1166" y="100"/>
                </a:lnTo>
                <a:lnTo>
                  <a:pt x="1157" y="87"/>
                </a:lnTo>
                <a:lnTo>
                  <a:pt x="1151" y="79"/>
                </a:lnTo>
                <a:lnTo>
                  <a:pt x="1145" y="71"/>
                </a:lnTo>
                <a:lnTo>
                  <a:pt x="1135" y="56"/>
                </a:lnTo>
                <a:lnTo>
                  <a:pt x="1135" y="56"/>
                </a:lnTo>
                <a:lnTo>
                  <a:pt x="1128" y="46"/>
                </a:lnTo>
                <a:lnTo>
                  <a:pt x="1121" y="40"/>
                </a:lnTo>
                <a:lnTo>
                  <a:pt x="1114" y="35"/>
                </a:lnTo>
                <a:lnTo>
                  <a:pt x="1106" y="31"/>
                </a:lnTo>
                <a:lnTo>
                  <a:pt x="1095" y="29"/>
                </a:lnTo>
                <a:lnTo>
                  <a:pt x="1090" y="28"/>
                </a:lnTo>
                <a:lnTo>
                  <a:pt x="1090" y="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7532E289-4824-465F-986D-E41B88C1EC8D}"/>
              </a:ext>
            </a:extLst>
          </p:cNvPr>
          <p:cNvSpPr>
            <a:spLocks noEditPoints="1"/>
          </p:cNvSpPr>
          <p:nvPr/>
        </p:nvSpPr>
        <p:spPr bwMode="auto">
          <a:xfrm>
            <a:off x="2246330" y="4957763"/>
            <a:ext cx="1709889" cy="1046894"/>
          </a:xfrm>
          <a:custGeom>
            <a:avLst/>
            <a:gdLst>
              <a:gd name="T0" fmla="*/ 443 w 1501"/>
              <a:gd name="T1" fmla="*/ 171 h 919"/>
              <a:gd name="T2" fmla="*/ 445 w 1501"/>
              <a:gd name="T3" fmla="*/ 199 h 919"/>
              <a:gd name="T4" fmla="*/ 454 w 1501"/>
              <a:gd name="T5" fmla="*/ 225 h 919"/>
              <a:gd name="T6" fmla="*/ 379 w 1501"/>
              <a:gd name="T7" fmla="*/ 244 h 919"/>
              <a:gd name="T8" fmla="*/ 178 w 1501"/>
              <a:gd name="T9" fmla="*/ 300 h 919"/>
              <a:gd name="T10" fmla="*/ 63 w 1501"/>
              <a:gd name="T11" fmla="*/ 438 h 919"/>
              <a:gd name="T12" fmla="*/ 53 w 1501"/>
              <a:gd name="T13" fmla="*/ 574 h 919"/>
              <a:gd name="T14" fmla="*/ 110 w 1501"/>
              <a:gd name="T15" fmla="*/ 684 h 919"/>
              <a:gd name="T16" fmla="*/ 38 w 1501"/>
              <a:gd name="T17" fmla="*/ 672 h 919"/>
              <a:gd name="T18" fmla="*/ 7 w 1501"/>
              <a:gd name="T19" fmla="*/ 772 h 919"/>
              <a:gd name="T20" fmla="*/ 12 w 1501"/>
              <a:gd name="T21" fmla="*/ 852 h 919"/>
              <a:gd name="T22" fmla="*/ 74 w 1501"/>
              <a:gd name="T23" fmla="*/ 861 h 919"/>
              <a:gd name="T24" fmla="*/ 59 w 1501"/>
              <a:gd name="T25" fmla="*/ 833 h 919"/>
              <a:gd name="T26" fmla="*/ 75 w 1501"/>
              <a:gd name="T27" fmla="*/ 798 h 919"/>
              <a:gd name="T28" fmla="*/ 100 w 1501"/>
              <a:gd name="T29" fmla="*/ 795 h 919"/>
              <a:gd name="T30" fmla="*/ 141 w 1501"/>
              <a:gd name="T31" fmla="*/ 788 h 919"/>
              <a:gd name="T32" fmla="*/ 237 w 1501"/>
              <a:gd name="T33" fmla="*/ 831 h 919"/>
              <a:gd name="T34" fmla="*/ 232 w 1501"/>
              <a:gd name="T35" fmla="*/ 854 h 919"/>
              <a:gd name="T36" fmla="*/ 266 w 1501"/>
              <a:gd name="T37" fmla="*/ 883 h 919"/>
              <a:gd name="T38" fmla="*/ 470 w 1501"/>
              <a:gd name="T39" fmla="*/ 884 h 919"/>
              <a:gd name="T40" fmla="*/ 450 w 1501"/>
              <a:gd name="T41" fmla="*/ 848 h 919"/>
              <a:gd name="T42" fmla="*/ 447 w 1501"/>
              <a:gd name="T43" fmla="*/ 764 h 919"/>
              <a:gd name="T44" fmla="*/ 399 w 1501"/>
              <a:gd name="T45" fmla="*/ 672 h 919"/>
              <a:gd name="T46" fmla="*/ 397 w 1501"/>
              <a:gd name="T47" fmla="*/ 578 h 919"/>
              <a:gd name="T48" fmla="*/ 476 w 1501"/>
              <a:gd name="T49" fmla="*/ 529 h 919"/>
              <a:gd name="T50" fmla="*/ 610 w 1501"/>
              <a:gd name="T51" fmla="*/ 543 h 919"/>
              <a:gd name="T52" fmla="*/ 832 w 1501"/>
              <a:gd name="T53" fmla="*/ 662 h 919"/>
              <a:gd name="T54" fmla="*/ 853 w 1501"/>
              <a:gd name="T55" fmla="*/ 693 h 919"/>
              <a:gd name="T56" fmla="*/ 917 w 1501"/>
              <a:gd name="T57" fmla="*/ 749 h 919"/>
              <a:gd name="T58" fmla="*/ 929 w 1501"/>
              <a:gd name="T59" fmla="*/ 746 h 919"/>
              <a:gd name="T60" fmla="*/ 951 w 1501"/>
              <a:gd name="T61" fmla="*/ 745 h 919"/>
              <a:gd name="T62" fmla="*/ 1048 w 1501"/>
              <a:gd name="T63" fmla="*/ 894 h 919"/>
              <a:gd name="T64" fmla="*/ 1118 w 1501"/>
              <a:gd name="T65" fmla="*/ 912 h 919"/>
              <a:gd name="T66" fmla="*/ 1202 w 1501"/>
              <a:gd name="T67" fmla="*/ 878 h 919"/>
              <a:gd name="T68" fmla="*/ 1387 w 1501"/>
              <a:gd name="T69" fmla="*/ 811 h 919"/>
              <a:gd name="T70" fmla="*/ 1394 w 1501"/>
              <a:gd name="T71" fmla="*/ 898 h 919"/>
              <a:gd name="T72" fmla="*/ 1406 w 1501"/>
              <a:gd name="T73" fmla="*/ 919 h 919"/>
              <a:gd name="T74" fmla="*/ 1477 w 1501"/>
              <a:gd name="T75" fmla="*/ 896 h 919"/>
              <a:gd name="T76" fmla="*/ 1482 w 1501"/>
              <a:gd name="T77" fmla="*/ 817 h 919"/>
              <a:gd name="T78" fmla="*/ 1496 w 1501"/>
              <a:gd name="T79" fmla="*/ 722 h 919"/>
              <a:gd name="T80" fmla="*/ 1432 w 1501"/>
              <a:gd name="T81" fmla="*/ 725 h 919"/>
              <a:gd name="T82" fmla="*/ 1360 w 1501"/>
              <a:gd name="T83" fmla="*/ 741 h 919"/>
              <a:gd name="T84" fmla="*/ 1193 w 1501"/>
              <a:gd name="T85" fmla="*/ 762 h 919"/>
              <a:gd name="T86" fmla="*/ 1134 w 1501"/>
              <a:gd name="T87" fmla="*/ 684 h 919"/>
              <a:gd name="T88" fmla="*/ 1140 w 1501"/>
              <a:gd name="T89" fmla="*/ 473 h 919"/>
              <a:gd name="T90" fmla="*/ 1108 w 1501"/>
              <a:gd name="T91" fmla="*/ 368 h 919"/>
              <a:gd name="T92" fmla="*/ 998 w 1501"/>
              <a:gd name="T93" fmla="*/ 327 h 919"/>
              <a:gd name="T94" fmla="*/ 724 w 1501"/>
              <a:gd name="T95" fmla="*/ 189 h 919"/>
              <a:gd name="T96" fmla="*/ 674 w 1501"/>
              <a:gd name="T97" fmla="*/ 152 h 919"/>
              <a:gd name="T98" fmla="*/ 656 w 1501"/>
              <a:gd name="T99" fmla="*/ 98 h 919"/>
              <a:gd name="T100" fmla="*/ 642 w 1501"/>
              <a:gd name="T101" fmla="*/ 44 h 919"/>
              <a:gd name="T102" fmla="*/ 576 w 1501"/>
              <a:gd name="T103" fmla="*/ 2 h 919"/>
              <a:gd name="T104" fmla="*/ 497 w 1501"/>
              <a:gd name="T105" fmla="*/ 21 h 919"/>
              <a:gd name="T106" fmla="*/ 427 w 1501"/>
              <a:gd name="T107" fmla="*/ 68 h 919"/>
              <a:gd name="T108" fmla="*/ 421 w 1501"/>
              <a:gd name="T109" fmla="*/ 120 h 919"/>
              <a:gd name="T110" fmla="*/ 433 w 1501"/>
              <a:gd name="T111" fmla="*/ 130 h 919"/>
              <a:gd name="T112" fmla="*/ 877 w 1501"/>
              <a:gd name="T113" fmla="*/ 483 h 919"/>
              <a:gd name="T114" fmla="*/ 944 w 1501"/>
              <a:gd name="T115" fmla="*/ 571 h 919"/>
              <a:gd name="T116" fmla="*/ 943 w 1501"/>
              <a:gd name="T117" fmla="*/ 678 h 919"/>
              <a:gd name="T118" fmla="*/ 859 w 1501"/>
              <a:gd name="T119" fmla="*/ 632 h 919"/>
              <a:gd name="T120" fmla="*/ 717 w 1501"/>
              <a:gd name="T121" fmla="*/ 520 h 919"/>
              <a:gd name="T122" fmla="*/ 739 w 1501"/>
              <a:gd name="T123" fmla="*/ 485 h 919"/>
              <a:gd name="T124" fmla="*/ 735 w 1501"/>
              <a:gd name="T125" fmla="*/ 436 h 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1" h="919">
                <a:moveTo>
                  <a:pt x="440" y="155"/>
                </a:moveTo>
                <a:lnTo>
                  <a:pt x="440" y="155"/>
                </a:lnTo>
                <a:lnTo>
                  <a:pt x="442" y="156"/>
                </a:lnTo>
                <a:lnTo>
                  <a:pt x="444" y="160"/>
                </a:lnTo>
                <a:lnTo>
                  <a:pt x="445" y="161"/>
                </a:lnTo>
                <a:lnTo>
                  <a:pt x="445" y="163"/>
                </a:lnTo>
                <a:lnTo>
                  <a:pt x="445" y="167"/>
                </a:lnTo>
                <a:lnTo>
                  <a:pt x="443" y="171"/>
                </a:lnTo>
                <a:lnTo>
                  <a:pt x="443" y="171"/>
                </a:lnTo>
                <a:lnTo>
                  <a:pt x="437" y="181"/>
                </a:lnTo>
                <a:lnTo>
                  <a:pt x="436" y="183"/>
                </a:lnTo>
                <a:lnTo>
                  <a:pt x="437" y="184"/>
                </a:lnTo>
                <a:lnTo>
                  <a:pt x="437" y="184"/>
                </a:lnTo>
                <a:lnTo>
                  <a:pt x="439" y="187"/>
                </a:lnTo>
                <a:lnTo>
                  <a:pt x="443" y="189"/>
                </a:lnTo>
                <a:lnTo>
                  <a:pt x="448" y="192"/>
                </a:lnTo>
                <a:lnTo>
                  <a:pt x="448" y="192"/>
                </a:lnTo>
                <a:lnTo>
                  <a:pt x="445" y="199"/>
                </a:lnTo>
                <a:lnTo>
                  <a:pt x="445" y="207"/>
                </a:lnTo>
                <a:lnTo>
                  <a:pt x="447" y="209"/>
                </a:lnTo>
                <a:lnTo>
                  <a:pt x="448" y="211"/>
                </a:lnTo>
                <a:lnTo>
                  <a:pt x="448" y="211"/>
                </a:lnTo>
                <a:lnTo>
                  <a:pt x="454" y="218"/>
                </a:lnTo>
                <a:lnTo>
                  <a:pt x="455" y="220"/>
                </a:lnTo>
                <a:lnTo>
                  <a:pt x="455" y="220"/>
                </a:lnTo>
                <a:lnTo>
                  <a:pt x="453" y="223"/>
                </a:lnTo>
                <a:lnTo>
                  <a:pt x="454" y="225"/>
                </a:lnTo>
                <a:lnTo>
                  <a:pt x="458" y="229"/>
                </a:lnTo>
                <a:lnTo>
                  <a:pt x="458" y="229"/>
                </a:lnTo>
                <a:lnTo>
                  <a:pt x="464" y="235"/>
                </a:lnTo>
                <a:lnTo>
                  <a:pt x="465" y="240"/>
                </a:lnTo>
                <a:lnTo>
                  <a:pt x="465" y="240"/>
                </a:lnTo>
                <a:lnTo>
                  <a:pt x="466" y="245"/>
                </a:lnTo>
                <a:lnTo>
                  <a:pt x="466" y="245"/>
                </a:lnTo>
                <a:lnTo>
                  <a:pt x="439" y="245"/>
                </a:lnTo>
                <a:lnTo>
                  <a:pt x="379" y="244"/>
                </a:lnTo>
                <a:lnTo>
                  <a:pt x="315" y="245"/>
                </a:lnTo>
                <a:lnTo>
                  <a:pt x="291" y="246"/>
                </a:lnTo>
                <a:lnTo>
                  <a:pt x="283" y="247"/>
                </a:lnTo>
                <a:lnTo>
                  <a:pt x="278" y="248"/>
                </a:lnTo>
                <a:lnTo>
                  <a:pt x="278" y="248"/>
                </a:lnTo>
                <a:lnTo>
                  <a:pt x="249" y="261"/>
                </a:lnTo>
                <a:lnTo>
                  <a:pt x="228" y="272"/>
                </a:lnTo>
                <a:lnTo>
                  <a:pt x="204" y="285"/>
                </a:lnTo>
                <a:lnTo>
                  <a:pt x="178" y="300"/>
                </a:lnTo>
                <a:lnTo>
                  <a:pt x="154" y="318"/>
                </a:lnTo>
                <a:lnTo>
                  <a:pt x="143" y="326"/>
                </a:lnTo>
                <a:lnTo>
                  <a:pt x="133" y="336"/>
                </a:lnTo>
                <a:lnTo>
                  <a:pt x="125" y="346"/>
                </a:lnTo>
                <a:lnTo>
                  <a:pt x="117" y="356"/>
                </a:lnTo>
                <a:lnTo>
                  <a:pt x="117" y="356"/>
                </a:lnTo>
                <a:lnTo>
                  <a:pt x="92" y="392"/>
                </a:lnTo>
                <a:lnTo>
                  <a:pt x="71" y="424"/>
                </a:lnTo>
                <a:lnTo>
                  <a:pt x="63" y="438"/>
                </a:lnTo>
                <a:lnTo>
                  <a:pt x="55" y="453"/>
                </a:lnTo>
                <a:lnTo>
                  <a:pt x="50" y="468"/>
                </a:lnTo>
                <a:lnTo>
                  <a:pt x="47" y="483"/>
                </a:lnTo>
                <a:lnTo>
                  <a:pt x="47" y="483"/>
                </a:lnTo>
                <a:lnTo>
                  <a:pt x="46" y="499"/>
                </a:lnTo>
                <a:lnTo>
                  <a:pt x="46" y="515"/>
                </a:lnTo>
                <a:lnTo>
                  <a:pt x="47" y="532"/>
                </a:lnTo>
                <a:lnTo>
                  <a:pt x="49" y="547"/>
                </a:lnTo>
                <a:lnTo>
                  <a:pt x="53" y="574"/>
                </a:lnTo>
                <a:lnTo>
                  <a:pt x="57" y="594"/>
                </a:lnTo>
                <a:lnTo>
                  <a:pt x="57" y="594"/>
                </a:lnTo>
                <a:lnTo>
                  <a:pt x="59" y="606"/>
                </a:lnTo>
                <a:lnTo>
                  <a:pt x="63" y="617"/>
                </a:lnTo>
                <a:lnTo>
                  <a:pt x="69" y="635"/>
                </a:lnTo>
                <a:lnTo>
                  <a:pt x="69" y="635"/>
                </a:lnTo>
                <a:lnTo>
                  <a:pt x="76" y="646"/>
                </a:lnTo>
                <a:lnTo>
                  <a:pt x="91" y="663"/>
                </a:lnTo>
                <a:lnTo>
                  <a:pt x="110" y="684"/>
                </a:lnTo>
                <a:lnTo>
                  <a:pt x="116" y="699"/>
                </a:lnTo>
                <a:lnTo>
                  <a:pt x="116" y="699"/>
                </a:lnTo>
                <a:lnTo>
                  <a:pt x="99" y="694"/>
                </a:lnTo>
                <a:lnTo>
                  <a:pt x="68" y="685"/>
                </a:lnTo>
                <a:lnTo>
                  <a:pt x="68" y="685"/>
                </a:lnTo>
                <a:lnTo>
                  <a:pt x="57" y="680"/>
                </a:lnTo>
                <a:lnTo>
                  <a:pt x="47" y="674"/>
                </a:lnTo>
                <a:lnTo>
                  <a:pt x="43" y="673"/>
                </a:lnTo>
                <a:lnTo>
                  <a:pt x="38" y="672"/>
                </a:lnTo>
                <a:lnTo>
                  <a:pt x="34" y="672"/>
                </a:lnTo>
                <a:lnTo>
                  <a:pt x="29" y="674"/>
                </a:lnTo>
                <a:lnTo>
                  <a:pt x="29" y="674"/>
                </a:lnTo>
                <a:lnTo>
                  <a:pt x="27" y="675"/>
                </a:lnTo>
                <a:lnTo>
                  <a:pt x="26" y="679"/>
                </a:lnTo>
                <a:lnTo>
                  <a:pt x="21" y="690"/>
                </a:lnTo>
                <a:lnTo>
                  <a:pt x="18" y="704"/>
                </a:lnTo>
                <a:lnTo>
                  <a:pt x="15" y="720"/>
                </a:lnTo>
                <a:lnTo>
                  <a:pt x="7" y="772"/>
                </a:lnTo>
                <a:lnTo>
                  <a:pt x="7" y="772"/>
                </a:lnTo>
                <a:lnTo>
                  <a:pt x="1" y="795"/>
                </a:lnTo>
                <a:lnTo>
                  <a:pt x="0" y="806"/>
                </a:lnTo>
                <a:lnTo>
                  <a:pt x="0" y="815"/>
                </a:lnTo>
                <a:lnTo>
                  <a:pt x="0" y="815"/>
                </a:lnTo>
                <a:lnTo>
                  <a:pt x="1" y="825"/>
                </a:lnTo>
                <a:lnTo>
                  <a:pt x="4" y="833"/>
                </a:lnTo>
                <a:lnTo>
                  <a:pt x="6" y="842"/>
                </a:lnTo>
                <a:lnTo>
                  <a:pt x="12" y="852"/>
                </a:lnTo>
                <a:lnTo>
                  <a:pt x="12" y="852"/>
                </a:lnTo>
                <a:lnTo>
                  <a:pt x="13" y="853"/>
                </a:lnTo>
                <a:lnTo>
                  <a:pt x="17" y="856"/>
                </a:lnTo>
                <a:lnTo>
                  <a:pt x="25" y="858"/>
                </a:lnTo>
                <a:lnTo>
                  <a:pt x="36" y="861"/>
                </a:lnTo>
                <a:lnTo>
                  <a:pt x="47" y="863"/>
                </a:lnTo>
                <a:lnTo>
                  <a:pt x="58" y="863"/>
                </a:lnTo>
                <a:lnTo>
                  <a:pt x="68" y="862"/>
                </a:lnTo>
                <a:lnTo>
                  <a:pt x="74" y="861"/>
                </a:lnTo>
                <a:lnTo>
                  <a:pt x="76" y="859"/>
                </a:lnTo>
                <a:lnTo>
                  <a:pt x="78" y="857"/>
                </a:lnTo>
                <a:lnTo>
                  <a:pt x="78" y="857"/>
                </a:lnTo>
                <a:lnTo>
                  <a:pt x="80" y="851"/>
                </a:lnTo>
                <a:lnTo>
                  <a:pt x="80" y="848"/>
                </a:lnTo>
                <a:lnTo>
                  <a:pt x="79" y="846"/>
                </a:lnTo>
                <a:lnTo>
                  <a:pt x="73" y="842"/>
                </a:lnTo>
                <a:lnTo>
                  <a:pt x="73" y="842"/>
                </a:lnTo>
                <a:lnTo>
                  <a:pt x="59" y="833"/>
                </a:lnTo>
                <a:lnTo>
                  <a:pt x="55" y="830"/>
                </a:lnTo>
                <a:lnTo>
                  <a:pt x="54" y="828"/>
                </a:lnTo>
                <a:lnTo>
                  <a:pt x="54" y="827"/>
                </a:lnTo>
                <a:lnTo>
                  <a:pt x="54" y="827"/>
                </a:lnTo>
                <a:lnTo>
                  <a:pt x="57" y="821"/>
                </a:lnTo>
                <a:lnTo>
                  <a:pt x="63" y="811"/>
                </a:lnTo>
                <a:lnTo>
                  <a:pt x="69" y="803"/>
                </a:lnTo>
                <a:lnTo>
                  <a:pt x="73" y="799"/>
                </a:lnTo>
                <a:lnTo>
                  <a:pt x="75" y="798"/>
                </a:lnTo>
                <a:lnTo>
                  <a:pt x="75" y="798"/>
                </a:lnTo>
                <a:lnTo>
                  <a:pt x="79" y="794"/>
                </a:lnTo>
                <a:lnTo>
                  <a:pt x="84" y="790"/>
                </a:lnTo>
                <a:lnTo>
                  <a:pt x="86" y="789"/>
                </a:lnTo>
                <a:lnTo>
                  <a:pt x="89" y="788"/>
                </a:lnTo>
                <a:lnTo>
                  <a:pt x="91" y="789"/>
                </a:lnTo>
                <a:lnTo>
                  <a:pt x="94" y="790"/>
                </a:lnTo>
                <a:lnTo>
                  <a:pt x="94" y="790"/>
                </a:lnTo>
                <a:lnTo>
                  <a:pt x="100" y="795"/>
                </a:lnTo>
                <a:lnTo>
                  <a:pt x="106" y="800"/>
                </a:lnTo>
                <a:lnTo>
                  <a:pt x="112" y="804"/>
                </a:lnTo>
                <a:lnTo>
                  <a:pt x="115" y="804"/>
                </a:lnTo>
                <a:lnTo>
                  <a:pt x="117" y="804"/>
                </a:lnTo>
                <a:lnTo>
                  <a:pt x="117" y="804"/>
                </a:lnTo>
                <a:lnTo>
                  <a:pt x="122" y="801"/>
                </a:lnTo>
                <a:lnTo>
                  <a:pt x="128" y="795"/>
                </a:lnTo>
                <a:lnTo>
                  <a:pt x="136" y="790"/>
                </a:lnTo>
                <a:lnTo>
                  <a:pt x="141" y="788"/>
                </a:lnTo>
                <a:lnTo>
                  <a:pt x="141" y="788"/>
                </a:lnTo>
                <a:lnTo>
                  <a:pt x="144" y="788"/>
                </a:lnTo>
                <a:lnTo>
                  <a:pt x="152" y="790"/>
                </a:lnTo>
                <a:lnTo>
                  <a:pt x="187" y="805"/>
                </a:lnTo>
                <a:lnTo>
                  <a:pt x="187" y="805"/>
                </a:lnTo>
                <a:lnTo>
                  <a:pt x="211" y="815"/>
                </a:lnTo>
                <a:lnTo>
                  <a:pt x="227" y="824"/>
                </a:lnTo>
                <a:lnTo>
                  <a:pt x="236" y="828"/>
                </a:lnTo>
                <a:lnTo>
                  <a:pt x="237" y="831"/>
                </a:lnTo>
                <a:lnTo>
                  <a:pt x="237" y="832"/>
                </a:lnTo>
                <a:lnTo>
                  <a:pt x="237" y="832"/>
                </a:lnTo>
                <a:lnTo>
                  <a:pt x="234" y="835"/>
                </a:lnTo>
                <a:lnTo>
                  <a:pt x="232" y="838"/>
                </a:lnTo>
                <a:lnTo>
                  <a:pt x="231" y="841"/>
                </a:lnTo>
                <a:lnTo>
                  <a:pt x="231" y="844"/>
                </a:lnTo>
                <a:lnTo>
                  <a:pt x="231" y="849"/>
                </a:lnTo>
                <a:lnTo>
                  <a:pt x="232" y="854"/>
                </a:lnTo>
                <a:lnTo>
                  <a:pt x="232" y="854"/>
                </a:lnTo>
                <a:lnTo>
                  <a:pt x="233" y="861"/>
                </a:lnTo>
                <a:lnTo>
                  <a:pt x="233" y="864"/>
                </a:lnTo>
                <a:lnTo>
                  <a:pt x="231" y="869"/>
                </a:lnTo>
                <a:lnTo>
                  <a:pt x="231" y="872"/>
                </a:lnTo>
                <a:lnTo>
                  <a:pt x="233" y="873"/>
                </a:lnTo>
                <a:lnTo>
                  <a:pt x="248" y="879"/>
                </a:lnTo>
                <a:lnTo>
                  <a:pt x="248" y="879"/>
                </a:lnTo>
                <a:lnTo>
                  <a:pt x="255" y="881"/>
                </a:lnTo>
                <a:lnTo>
                  <a:pt x="266" y="883"/>
                </a:lnTo>
                <a:lnTo>
                  <a:pt x="295" y="885"/>
                </a:lnTo>
                <a:lnTo>
                  <a:pt x="331" y="888"/>
                </a:lnTo>
                <a:lnTo>
                  <a:pt x="369" y="889"/>
                </a:lnTo>
                <a:lnTo>
                  <a:pt x="437" y="890"/>
                </a:lnTo>
                <a:lnTo>
                  <a:pt x="459" y="889"/>
                </a:lnTo>
                <a:lnTo>
                  <a:pt x="468" y="888"/>
                </a:lnTo>
                <a:lnTo>
                  <a:pt x="468" y="888"/>
                </a:lnTo>
                <a:lnTo>
                  <a:pt x="469" y="886"/>
                </a:lnTo>
                <a:lnTo>
                  <a:pt x="470" y="884"/>
                </a:lnTo>
                <a:lnTo>
                  <a:pt x="470" y="878"/>
                </a:lnTo>
                <a:lnTo>
                  <a:pt x="469" y="872"/>
                </a:lnTo>
                <a:lnTo>
                  <a:pt x="468" y="867"/>
                </a:lnTo>
                <a:lnTo>
                  <a:pt x="468" y="867"/>
                </a:lnTo>
                <a:lnTo>
                  <a:pt x="455" y="857"/>
                </a:lnTo>
                <a:lnTo>
                  <a:pt x="450" y="851"/>
                </a:lnTo>
                <a:lnTo>
                  <a:pt x="449" y="849"/>
                </a:lnTo>
                <a:lnTo>
                  <a:pt x="450" y="848"/>
                </a:lnTo>
                <a:lnTo>
                  <a:pt x="450" y="848"/>
                </a:lnTo>
                <a:lnTo>
                  <a:pt x="454" y="844"/>
                </a:lnTo>
                <a:lnTo>
                  <a:pt x="460" y="838"/>
                </a:lnTo>
                <a:lnTo>
                  <a:pt x="465" y="830"/>
                </a:lnTo>
                <a:lnTo>
                  <a:pt x="468" y="821"/>
                </a:lnTo>
                <a:lnTo>
                  <a:pt x="468" y="821"/>
                </a:lnTo>
                <a:lnTo>
                  <a:pt x="468" y="816"/>
                </a:lnTo>
                <a:lnTo>
                  <a:pt x="466" y="809"/>
                </a:lnTo>
                <a:lnTo>
                  <a:pt x="460" y="794"/>
                </a:lnTo>
                <a:lnTo>
                  <a:pt x="447" y="764"/>
                </a:lnTo>
                <a:lnTo>
                  <a:pt x="447" y="764"/>
                </a:lnTo>
                <a:lnTo>
                  <a:pt x="438" y="748"/>
                </a:lnTo>
                <a:lnTo>
                  <a:pt x="422" y="725"/>
                </a:lnTo>
                <a:lnTo>
                  <a:pt x="407" y="703"/>
                </a:lnTo>
                <a:lnTo>
                  <a:pt x="397" y="688"/>
                </a:lnTo>
                <a:lnTo>
                  <a:pt x="397" y="688"/>
                </a:lnTo>
                <a:lnTo>
                  <a:pt x="397" y="685"/>
                </a:lnTo>
                <a:lnTo>
                  <a:pt x="396" y="682"/>
                </a:lnTo>
                <a:lnTo>
                  <a:pt x="399" y="672"/>
                </a:lnTo>
                <a:lnTo>
                  <a:pt x="405" y="646"/>
                </a:lnTo>
                <a:lnTo>
                  <a:pt x="408" y="632"/>
                </a:lnTo>
                <a:lnTo>
                  <a:pt x="411" y="620"/>
                </a:lnTo>
                <a:lnTo>
                  <a:pt x="412" y="609"/>
                </a:lnTo>
                <a:lnTo>
                  <a:pt x="412" y="605"/>
                </a:lnTo>
                <a:lnTo>
                  <a:pt x="411" y="601"/>
                </a:lnTo>
                <a:lnTo>
                  <a:pt x="411" y="601"/>
                </a:lnTo>
                <a:lnTo>
                  <a:pt x="405" y="589"/>
                </a:lnTo>
                <a:lnTo>
                  <a:pt x="397" y="578"/>
                </a:lnTo>
                <a:lnTo>
                  <a:pt x="387" y="568"/>
                </a:lnTo>
                <a:lnTo>
                  <a:pt x="300" y="506"/>
                </a:lnTo>
                <a:lnTo>
                  <a:pt x="303" y="485"/>
                </a:lnTo>
                <a:lnTo>
                  <a:pt x="303" y="485"/>
                </a:lnTo>
                <a:lnTo>
                  <a:pt x="344" y="499"/>
                </a:lnTo>
                <a:lnTo>
                  <a:pt x="392" y="514"/>
                </a:lnTo>
                <a:lnTo>
                  <a:pt x="392" y="514"/>
                </a:lnTo>
                <a:lnTo>
                  <a:pt x="428" y="521"/>
                </a:lnTo>
                <a:lnTo>
                  <a:pt x="476" y="529"/>
                </a:lnTo>
                <a:lnTo>
                  <a:pt x="476" y="529"/>
                </a:lnTo>
                <a:lnTo>
                  <a:pt x="497" y="532"/>
                </a:lnTo>
                <a:lnTo>
                  <a:pt x="519" y="535"/>
                </a:lnTo>
                <a:lnTo>
                  <a:pt x="556" y="536"/>
                </a:lnTo>
                <a:lnTo>
                  <a:pt x="556" y="536"/>
                </a:lnTo>
                <a:lnTo>
                  <a:pt x="585" y="536"/>
                </a:lnTo>
                <a:lnTo>
                  <a:pt x="598" y="536"/>
                </a:lnTo>
                <a:lnTo>
                  <a:pt x="598" y="536"/>
                </a:lnTo>
                <a:lnTo>
                  <a:pt x="610" y="543"/>
                </a:lnTo>
                <a:lnTo>
                  <a:pt x="638" y="562"/>
                </a:lnTo>
                <a:lnTo>
                  <a:pt x="656" y="574"/>
                </a:lnTo>
                <a:lnTo>
                  <a:pt x="676" y="585"/>
                </a:lnTo>
                <a:lnTo>
                  <a:pt x="697" y="598"/>
                </a:lnTo>
                <a:lnTo>
                  <a:pt x="718" y="608"/>
                </a:lnTo>
                <a:lnTo>
                  <a:pt x="718" y="608"/>
                </a:lnTo>
                <a:lnTo>
                  <a:pt x="759" y="626"/>
                </a:lnTo>
                <a:lnTo>
                  <a:pt x="795" y="643"/>
                </a:lnTo>
                <a:lnTo>
                  <a:pt x="832" y="662"/>
                </a:lnTo>
                <a:lnTo>
                  <a:pt x="832" y="662"/>
                </a:lnTo>
                <a:lnTo>
                  <a:pt x="840" y="666"/>
                </a:lnTo>
                <a:lnTo>
                  <a:pt x="845" y="669"/>
                </a:lnTo>
                <a:lnTo>
                  <a:pt x="848" y="672"/>
                </a:lnTo>
                <a:lnTo>
                  <a:pt x="848" y="674"/>
                </a:lnTo>
                <a:lnTo>
                  <a:pt x="848" y="674"/>
                </a:lnTo>
                <a:lnTo>
                  <a:pt x="849" y="679"/>
                </a:lnTo>
                <a:lnTo>
                  <a:pt x="850" y="688"/>
                </a:lnTo>
                <a:lnTo>
                  <a:pt x="853" y="693"/>
                </a:lnTo>
                <a:lnTo>
                  <a:pt x="855" y="698"/>
                </a:lnTo>
                <a:lnTo>
                  <a:pt x="861" y="705"/>
                </a:lnTo>
                <a:lnTo>
                  <a:pt x="869" y="714"/>
                </a:lnTo>
                <a:lnTo>
                  <a:pt x="869" y="714"/>
                </a:lnTo>
                <a:lnTo>
                  <a:pt x="877" y="721"/>
                </a:lnTo>
                <a:lnTo>
                  <a:pt x="885" y="727"/>
                </a:lnTo>
                <a:lnTo>
                  <a:pt x="900" y="738"/>
                </a:lnTo>
                <a:lnTo>
                  <a:pt x="911" y="745"/>
                </a:lnTo>
                <a:lnTo>
                  <a:pt x="917" y="749"/>
                </a:lnTo>
                <a:lnTo>
                  <a:pt x="917" y="749"/>
                </a:lnTo>
                <a:lnTo>
                  <a:pt x="922" y="754"/>
                </a:lnTo>
                <a:lnTo>
                  <a:pt x="928" y="757"/>
                </a:lnTo>
                <a:lnTo>
                  <a:pt x="930" y="757"/>
                </a:lnTo>
                <a:lnTo>
                  <a:pt x="933" y="757"/>
                </a:lnTo>
                <a:lnTo>
                  <a:pt x="934" y="754"/>
                </a:lnTo>
                <a:lnTo>
                  <a:pt x="934" y="752"/>
                </a:lnTo>
                <a:lnTo>
                  <a:pt x="934" y="752"/>
                </a:lnTo>
                <a:lnTo>
                  <a:pt x="929" y="746"/>
                </a:lnTo>
                <a:lnTo>
                  <a:pt x="923" y="738"/>
                </a:lnTo>
                <a:lnTo>
                  <a:pt x="919" y="733"/>
                </a:lnTo>
                <a:lnTo>
                  <a:pt x="918" y="732"/>
                </a:lnTo>
                <a:lnTo>
                  <a:pt x="921" y="732"/>
                </a:lnTo>
                <a:lnTo>
                  <a:pt x="921" y="732"/>
                </a:lnTo>
                <a:lnTo>
                  <a:pt x="927" y="733"/>
                </a:lnTo>
                <a:lnTo>
                  <a:pt x="937" y="738"/>
                </a:lnTo>
                <a:lnTo>
                  <a:pt x="951" y="745"/>
                </a:lnTo>
                <a:lnTo>
                  <a:pt x="951" y="745"/>
                </a:lnTo>
                <a:lnTo>
                  <a:pt x="964" y="748"/>
                </a:lnTo>
                <a:lnTo>
                  <a:pt x="971" y="752"/>
                </a:lnTo>
                <a:lnTo>
                  <a:pt x="976" y="754"/>
                </a:lnTo>
                <a:lnTo>
                  <a:pt x="976" y="754"/>
                </a:lnTo>
                <a:lnTo>
                  <a:pt x="987" y="778"/>
                </a:lnTo>
                <a:lnTo>
                  <a:pt x="1009" y="826"/>
                </a:lnTo>
                <a:lnTo>
                  <a:pt x="1023" y="852"/>
                </a:lnTo>
                <a:lnTo>
                  <a:pt x="1035" y="877"/>
                </a:lnTo>
                <a:lnTo>
                  <a:pt x="1048" y="894"/>
                </a:lnTo>
                <a:lnTo>
                  <a:pt x="1054" y="901"/>
                </a:lnTo>
                <a:lnTo>
                  <a:pt x="1059" y="905"/>
                </a:lnTo>
                <a:lnTo>
                  <a:pt x="1059" y="905"/>
                </a:lnTo>
                <a:lnTo>
                  <a:pt x="1067" y="909"/>
                </a:lnTo>
                <a:lnTo>
                  <a:pt x="1077" y="912"/>
                </a:lnTo>
                <a:lnTo>
                  <a:pt x="1087" y="914"/>
                </a:lnTo>
                <a:lnTo>
                  <a:pt x="1097" y="915"/>
                </a:lnTo>
                <a:lnTo>
                  <a:pt x="1108" y="914"/>
                </a:lnTo>
                <a:lnTo>
                  <a:pt x="1118" y="912"/>
                </a:lnTo>
                <a:lnTo>
                  <a:pt x="1139" y="909"/>
                </a:lnTo>
                <a:lnTo>
                  <a:pt x="1139" y="909"/>
                </a:lnTo>
                <a:lnTo>
                  <a:pt x="1149" y="906"/>
                </a:lnTo>
                <a:lnTo>
                  <a:pt x="1158" y="902"/>
                </a:lnTo>
                <a:lnTo>
                  <a:pt x="1172" y="894"/>
                </a:lnTo>
                <a:lnTo>
                  <a:pt x="1186" y="886"/>
                </a:lnTo>
                <a:lnTo>
                  <a:pt x="1193" y="881"/>
                </a:lnTo>
                <a:lnTo>
                  <a:pt x="1202" y="878"/>
                </a:lnTo>
                <a:lnTo>
                  <a:pt x="1202" y="878"/>
                </a:lnTo>
                <a:lnTo>
                  <a:pt x="1227" y="867"/>
                </a:lnTo>
                <a:lnTo>
                  <a:pt x="1261" y="849"/>
                </a:lnTo>
                <a:lnTo>
                  <a:pt x="1299" y="831"/>
                </a:lnTo>
                <a:lnTo>
                  <a:pt x="1318" y="824"/>
                </a:lnTo>
                <a:lnTo>
                  <a:pt x="1334" y="819"/>
                </a:lnTo>
                <a:lnTo>
                  <a:pt x="1334" y="819"/>
                </a:lnTo>
                <a:lnTo>
                  <a:pt x="1360" y="814"/>
                </a:lnTo>
                <a:lnTo>
                  <a:pt x="1377" y="811"/>
                </a:lnTo>
                <a:lnTo>
                  <a:pt x="1387" y="811"/>
                </a:lnTo>
                <a:lnTo>
                  <a:pt x="1390" y="811"/>
                </a:lnTo>
                <a:lnTo>
                  <a:pt x="1390" y="811"/>
                </a:lnTo>
                <a:lnTo>
                  <a:pt x="1397" y="840"/>
                </a:lnTo>
                <a:lnTo>
                  <a:pt x="1402" y="861"/>
                </a:lnTo>
                <a:lnTo>
                  <a:pt x="1404" y="873"/>
                </a:lnTo>
                <a:lnTo>
                  <a:pt x="1404" y="873"/>
                </a:lnTo>
                <a:lnTo>
                  <a:pt x="1403" y="879"/>
                </a:lnTo>
                <a:lnTo>
                  <a:pt x="1401" y="886"/>
                </a:lnTo>
                <a:lnTo>
                  <a:pt x="1394" y="898"/>
                </a:lnTo>
                <a:lnTo>
                  <a:pt x="1394" y="898"/>
                </a:lnTo>
                <a:lnTo>
                  <a:pt x="1390" y="901"/>
                </a:lnTo>
                <a:lnTo>
                  <a:pt x="1385" y="906"/>
                </a:lnTo>
                <a:lnTo>
                  <a:pt x="1383" y="909"/>
                </a:lnTo>
                <a:lnTo>
                  <a:pt x="1385" y="911"/>
                </a:lnTo>
                <a:lnTo>
                  <a:pt x="1388" y="915"/>
                </a:lnTo>
                <a:lnTo>
                  <a:pt x="1394" y="917"/>
                </a:lnTo>
                <a:lnTo>
                  <a:pt x="1394" y="917"/>
                </a:lnTo>
                <a:lnTo>
                  <a:pt x="1406" y="919"/>
                </a:lnTo>
                <a:lnTo>
                  <a:pt x="1417" y="919"/>
                </a:lnTo>
                <a:lnTo>
                  <a:pt x="1429" y="917"/>
                </a:lnTo>
                <a:lnTo>
                  <a:pt x="1441" y="915"/>
                </a:lnTo>
                <a:lnTo>
                  <a:pt x="1453" y="911"/>
                </a:lnTo>
                <a:lnTo>
                  <a:pt x="1462" y="907"/>
                </a:lnTo>
                <a:lnTo>
                  <a:pt x="1470" y="904"/>
                </a:lnTo>
                <a:lnTo>
                  <a:pt x="1475" y="900"/>
                </a:lnTo>
                <a:lnTo>
                  <a:pt x="1475" y="900"/>
                </a:lnTo>
                <a:lnTo>
                  <a:pt x="1477" y="896"/>
                </a:lnTo>
                <a:lnTo>
                  <a:pt x="1480" y="891"/>
                </a:lnTo>
                <a:lnTo>
                  <a:pt x="1483" y="879"/>
                </a:lnTo>
                <a:lnTo>
                  <a:pt x="1486" y="865"/>
                </a:lnTo>
                <a:lnTo>
                  <a:pt x="1487" y="854"/>
                </a:lnTo>
                <a:lnTo>
                  <a:pt x="1487" y="854"/>
                </a:lnTo>
                <a:lnTo>
                  <a:pt x="1486" y="844"/>
                </a:lnTo>
                <a:lnTo>
                  <a:pt x="1483" y="836"/>
                </a:lnTo>
                <a:lnTo>
                  <a:pt x="1482" y="827"/>
                </a:lnTo>
                <a:lnTo>
                  <a:pt x="1482" y="817"/>
                </a:lnTo>
                <a:lnTo>
                  <a:pt x="1482" y="817"/>
                </a:lnTo>
                <a:lnTo>
                  <a:pt x="1486" y="800"/>
                </a:lnTo>
                <a:lnTo>
                  <a:pt x="1493" y="775"/>
                </a:lnTo>
                <a:lnTo>
                  <a:pt x="1498" y="752"/>
                </a:lnTo>
                <a:lnTo>
                  <a:pt x="1501" y="742"/>
                </a:lnTo>
                <a:lnTo>
                  <a:pt x="1501" y="736"/>
                </a:lnTo>
                <a:lnTo>
                  <a:pt x="1501" y="736"/>
                </a:lnTo>
                <a:lnTo>
                  <a:pt x="1498" y="728"/>
                </a:lnTo>
                <a:lnTo>
                  <a:pt x="1496" y="722"/>
                </a:lnTo>
                <a:lnTo>
                  <a:pt x="1490" y="719"/>
                </a:lnTo>
                <a:lnTo>
                  <a:pt x="1482" y="716"/>
                </a:lnTo>
                <a:lnTo>
                  <a:pt x="1482" y="716"/>
                </a:lnTo>
                <a:lnTo>
                  <a:pt x="1473" y="715"/>
                </a:lnTo>
                <a:lnTo>
                  <a:pt x="1465" y="715"/>
                </a:lnTo>
                <a:lnTo>
                  <a:pt x="1455" y="716"/>
                </a:lnTo>
                <a:lnTo>
                  <a:pt x="1448" y="719"/>
                </a:lnTo>
                <a:lnTo>
                  <a:pt x="1448" y="719"/>
                </a:lnTo>
                <a:lnTo>
                  <a:pt x="1432" y="725"/>
                </a:lnTo>
                <a:lnTo>
                  <a:pt x="1422" y="728"/>
                </a:lnTo>
                <a:lnTo>
                  <a:pt x="1422" y="728"/>
                </a:lnTo>
                <a:lnTo>
                  <a:pt x="1419" y="730"/>
                </a:lnTo>
                <a:lnTo>
                  <a:pt x="1418" y="731"/>
                </a:lnTo>
                <a:lnTo>
                  <a:pt x="1413" y="732"/>
                </a:lnTo>
                <a:lnTo>
                  <a:pt x="1402" y="733"/>
                </a:lnTo>
                <a:lnTo>
                  <a:pt x="1402" y="733"/>
                </a:lnTo>
                <a:lnTo>
                  <a:pt x="1385" y="736"/>
                </a:lnTo>
                <a:lnTo>
                  <a:pt x="1360" y="741"/>
                </a:lnTo>
                <a:lnTo>
                  <a:pt x="1329" y="746"/>
                </a:lnTo>
                <a:lnTo>
                  <a:pt x="1293" y="749"/>
                </a:lnTo>
                <a:lnTo>
                  <a:pt x="1293" y="749"/>
                </a:lnTo>
                <a:lnTo>
                  <a:pt x="1258" y="752"/>
                </a:lnTo>
                <a:lnTo>
                  <a:pt x="1228" y="756"/>
                </a:lnTo>
                <a:lnTo>
                  <a:pt x="1207" y="758"/>
                </a:lnTo>
                <a:lnTo>
                  <a:pt x="1198" y="761"/>
                </a:lnTo>
                <a:lnTo>
                  <a:pt x="1193" y="762"/>
                </a:lnTo>
                <a:lnTo>
                  <a:pt x="1193" y="762"/>
                </a:lnTo>
                <a:lnTo>
                  <a:pt x="1183" y="767"/>
                </a:lnTo>
                <a:lnTo>
                  <a:pt x="1174" y="769"/>
                </a:lnTo>
                <a:lnTo>
                  <a:pt x="1162" y="773"/>
                </a:lnTo>
                <a:lnTo>
                  <a:pt x="1162" y="773"/>
                </a:lnTo>
                <a:lnTo>
                  <a:pt x="1150" y="738"/>
                </a:lnTo>
                <a:lnTo>
                  <a:pt x="1140" y="709"/>
                </a:lnTo>
                <a:lnTo>
                  <a:pt x="1137" y="695"/>
                </a:lnTo>
                <a:lnTo>
                  <a:pt x="1134" y="684"/>
                </a:lnTo>
                <a:lnTo>
                  <a:pt x="1134" y="684"/>
                </a:lnTo>
                <a:lnTo>
                  <a:pt x="1130" y="656"/>
                </a:lnTo>
                <a:lnTo>
                  <a:pt x="1127" y="621"/>
                </a:lnTo>
                <a:lnTo>
                  <a:pt x="1123" y="572"/>
                </a:lnTo>
                <a:lnTo>
                  <a:pt x="1123" y="572"/>
                </a:lnTo>
                <a:lnTo>
                  <a:pt x="1123" y="566"/>
                </a:lnTo>
                <a:lnTo>
                  <a:pt x="1125" y="554"/>
                </a:lnTo>
                <a:lnTo>
                  <a:pt x="1132" y="524"/>
                </a:lnTo>
                <a:lnTo>
                  <a:pt x="1138" y="489"/>
                </a:lnTo>
                <a:lnTo>
                  <a:pt x="1140" y="473"/>
                </a:lnTo>
                <a:lnTo>
                  <a:pt x="1140" y="461"/>
                </a:lnTo>
                <a:lnTo>
                  <a:pt x="1140" y="461"/>
                </a:lnTo>
                <a:lnTo>
                  <a:pt x="1138" y="437"/>
                </a:lnTo>
                <a:lnTo>
                  <a:pt x="1137" y="425"/>
                </a:lnTo>
                <a:lnTo>
                  <a:pt x="1134" y="413"/>
                </a:lnTo>
                <a:lnTo>
                  <a:pt x="1129" y="400"/>
                </a:lnTo>
                <a:lnTo>
                  <a:pt x="1124" y="389"/>
                </a:lnTo>
                <a:lnTo>
                  <a:pt x="1117" y="379"/>
                </a:lnTo>
                <a:lnTo>
                  <a:pt x="1108" y="368"/>
                </a:lnTo>
                <a:lnTo>
                  <a:pt x="1108" y="368"/>
                </a:lnTo>
                <a:lnTo>
                  <a:pt x="1096" y="360"/>
                </a:lnTo>
                <a:lnTo>
                  <a:pt x="1081" y="352"/>
                </a:lnTo>
                <a:lnTo>
                  <a:pt x="1065" y="346"/>
                </a:lnTo>
                <a:lnTo>
                  <a:pt x="1050" y="340"/>
                </a:lnTo>
                <a:lnTo>
                  <a:pt x="1023" y="332"/>
                </a:lnTo>
                <a:lnTo>
                  <a:pt x="1011" y="330"/>
                </a:lnTo>
                <a:lnTo>
                  <a:pt x="1011" y="330"/>
                </a:lnTo>
                <a:lnTo>
                  <a:pt x="998" y="327"/>
                </a:lnTo>
                <a:lnTo>
                  <a:pt x="967" y="315"/>
                </a:lnTo>
                <a:lnTo>
                  <a:pt x="945" y="306"/>
                </a:lnTo>
                <a:lnTo>
                  <a:pt x="919" y="294"/>
                </a:lnTo>
                <a:lnTo>
                  <a:pt x="891" y="279"/>
                </a:lnTo>
                <a:lnTo>
                  <a:pt x="859" y="262"/>
                </a:lnTo>
                <a:lnTo>
                  <a:pt x="859" y="262"/>
                </a:lnTo>
                <a:lnTo>
                  <a:pt x="800" y="227"/>
                </a:lnTo>
                <a:lnTo>
                  <a:pt x="754" y="204"/>
                </a:lnTo>
                <a:lnTo>
                  <a:pt x="724" y="189"/>
                </a:lnTo>
                <a:lnTo>
                  <a:pt x="710" y="183"/>
                </a:lnTo>
                <a:lnTo>
                  <a:pt x="710" y="183"/>
                </a:lnTo>
                <a:lnTo>
                  <a:pt x="671" y="165"/>
                </a:lnTo>
                <a:lnTo>
                  <a:pt x="690" y="160"/>
                </a:lnTo>
                <a:lnTo>
                  <a:pt x="690" y="160"/>
                </a:lnTo>
                <a:lnTo>
                  <a:pt x="687" y="160"/>
                </a:lnTo>
                <a:lnTo>
                  <a:pt x="681" y="157"/>
                </a:lnTo>
                <a:lnTo>
                  <a:pt x="677" y="155"/>
                </a:lnTo>
                <a:lnTo>
                  <a:pt x="674" y="152"/>
                </a:lnTo>
                <a:lnTo>
                  <a:pt x="671" y="147"/>
                </a:lnTo>
                <a:lnTo>
                  <a:pt x="669" y="142"/>
                </a:lnTo>
                <a:lnTo>
                  <a:pt x="669" y="142"/>
                </a:lnTo>
                <a:lnTo>
                  <a:pt x="659" y="116"/>
                </a:lnTo>
                <a:lnTo>
                  <a:pt x="682" y="124"/>
                </a:lnTo>
                <a:lnTo>
                  <a:pt x="682" y="124"/>
                </a:lnTo>
                <a:lnTo>
                  <a:pt x="673" y="115"/>
                </a:lnTo>
                <a:lnTo>
                  <a:pt x="664" y="107"/>
                </a:lnTo>
                <a:lnTo>
                  <a:pt x="656" y="98"/>
                </a:lnTo>
                <a:lnTo>
                  <a:pt x="656" y="98"/>
                </a:lnTo>
                <a:lnTo>
                  <a:pt x="655" y="94"/>
                </a:lnTo>
                <a:lnTo>
                  <a:pt x="655" y="89"/>
                </a:lnTo>
                <a:lnTo>
                  <a:pt x="658" y="81"/>
                </a:lnTo>
                <a:lnTo>
                  <a:pt x="658" y="74"/>
                </a:lnTo>
                <a:lnTo>
                  <a:pt x="655" y="66"/>
                </a:lnTo>
                <a:lnTo>
                  <a:pt x="650" y="56"/>
                </a:lnTo>
                <a:lnTo>
                  <a:pt x="642" y="44"/>
                </a:lnTo>
                <a:lnTo>
                  <a:pt x="642" y="44"/>
                </a:lnTo>
                <a:lnTo>
                  <a:pt x="631" y="30"/>
                </a:lnTo>
                <a:lnTo>
                  <a:pt x="621" y="20"/>
                </a:lnTo>
                <a:lnTo>
                  <a:pt x="611" y="13"/>
                </a:lnTo>
                <a:lnTo>
                  <a:pt x="603" y="8"/>
                </a:lnTo>
                <a:lnTo>
                  <a:pt x="596" y="4"/>
                </a:lnTo>
                <a:lnTo>
                  <a:pt x="590" y="2"/>
                </a:lnTo>
                <a:lnTo>
                  <a:pt x="582" y="0"/>
                </a:lnTo>
                <a:lnTo>
                  <a:pt x="582" y="0"/>
                </a:lnTo>
                <a:lnTo>
                  <a:pt x="576" y="2"/>
                </a:lnTo>
                <a:lnTo>
                  <a:pt x="552" y="0"/>
                </a:lnTo>
                <a:lnTo>
                  <a:pt x="552" y="0"/>
                </a:lnTo>
                <a:lnTo>
                  <a:pt x="540" y="0"/>
                </a:lnTo>
                <a:lnTo>
                  <a:pt x="531" y="3"/>
                </a:lnTo>
                <a:lnTo>
                  <a:pt x="522" y="5"/>
                </a:lnTo>
                <a:lnTo>
                  <a:pt x="513" y="9"/>
                </a:lnTo>
                <a:lnTo>
                  <a:pt x="502" y="16"/>
                </a:lnTo>
                <a:lnTo>
                  <a:pt x="497" y="21"/>
                </a:lnTo>
                <a:lnTo>
                  <a:pt x="497" y="21"/>
                </a:lnTo>
                <a:lnTo>
                  <a:pt x="475" y="39"/>
                </a:lnTo>
                <a:lnTo>
                  <a:pt x="460" y="51"/>
                </a:lnTo>
                <a:lnTo>
                  <a:pt x="453" y="57"/>
                </a:lnTo>
                <a:lnTo>
                  <a:pt x="453" y="57"/>
                </a:lnTo>
                <a:lnTo>
                  <a:pt x="449" y="58"/>
                </a:lnTo>
                <a:lnTo>
                  <a:pt x="442" y="60"/>
                </a:lnTo>
                <a:lnTo>
                  <a:pt x="437" y="61"/>
                </a:lnTo>
                <a:lnTo>
                  <a:pt x="432" y="65"/>
                </a:lnTo>
                <a:lnTo>
                  <a:pt x="427" y="68"/>
                </a:lnTo>
                <a:lnTo>
                  <a:pt x="423" y="74"/>
                </a:lnTo>
                <a:lnTo>
                  <a:pt x="423" y="74"/>
                </a:lnTo>
                <a:lnTo>
                  <a:pt x="419" y="82"/>
                </a:lnTo>
                <a:lnTo>
                  <a:pt x="418" y="89"/>
                </a:lnTo>
                <a:lnTo>
                  <a:pt x="417" y="102"/>
                </a:lnTo>
                <a:lnTo>
                  <a:pt x="417" y="111"/>
                </a:lnTo>
                <a:lnTo>
                  <a:pt x="418" y="118"/>
                </a:lnTo>
                <a:lnTo>
                  <a:pt x="418" y="118"/>
                </a:lnTo>
                <a:lnTo>
                  <a:pt x="421" y="120"/>
                </a:lnTo>
                <a:lnTo>
                  <a:pt x="422" y="121"/>
                </a:lnTo>
                <a:lnTo>
                  <a:pt x="423" y="123"/>
                </a:lnTo>
                <a:lnTo>
                  <a:pt x="423" y="126"/>
                </a:lnTo>
                <a:lnTo>
                  <a:pt x="423" y="126"/>
                </a:lnTo>
                <a:lnTo>
                  <a:pt x="424" y="134"/>
                </a:lnTo>
                <a:lnTo>
                  <a:pt x="426" y="137"/>
                </a:lnTo>
                <a:lnTo>
                  <a:pt x="426" y="137"/>
                </a:lnTo>
                <a:lnTo>
                  <a:pt x="428" y="142"/>
                </a:lnTo>
                <a:lnTo>
                  <a:pt x="433" y="130"/>
                </a:lnTo>
                <a:lnTo>
                  <a:pt x="439" y="150"/>
                </a:lnTo>
                <a:lnTo>
                  <a:pt x="440" y="155"/>
                </a:lnTo>
                <a:close/>
                <a:moveTo>
                  <a:pt x="769" y="429"/>
                </a:moveTo>
                <a:lnTo>
                  <a:pt x="769" y="429"/>
                </a:lnTo>
                <a:lnTo>
                  <a:pt x="791" y="438"/>
                </a:lnTo>
                <a:lnTo>
                  <a:pt x="824" y="453"/>
                </a:lnTo>
                <a:lnTo>
                  <a:pt x="842" y="462"/>
                </a:lnTo>
                <a:lnTo>
                  <a:pt x="860" y="472"/>
                </a:lnTo>
                <a:lnTo>
                  <a:pt x="877" y="483"/>
                </a:lnTo>
                <a:lnTo>
                  <a:pt x="892" y="494"/>
                </a:lnTo>
                <a:lnTo>
                  <a:pt x="892" y="494"/>
                </a:lnTo>
                <a:lnTo>
                  <a:pt x="905" y="505"/>
                </a:lnTo>
                <a:lnTo>
                  <a:pt x="916" y="517"/>
                </a:lnTo>
                <a:lnTo>
                  <a:pt x="924" y="529"/>
                </a:lnTo>
                <a:lnTo>
                  <a:pt x="930" y="540"/>
                </a:lnTo>
                <a:lnTo>
                  <a:pt x="937" y="551"/>
                </a:lnTo>
                <a:lnTo>
                  <a:pt x="940" y="559"/>
                </a:lnTo>
                <a:lnTo>
                  <a:pt x="944" y="571"/>
                </a:lnTo>
                <a:lnTo>
                  <a:pt x="944" y="571"/>
                </a:lnTo>
                <a:lnTo>
                  <a:pt x="945" y="579"/>
                </a:lnTo>
                <a:lnTo>
                  <a:pt x="946" y="590"/>
                </a:lnTo>
                <a:lnTo>
                  <a:pt x="946" y="611"/>
                </a:lnTo>
                <a:lnTo>
                  <a:pt x="946" y="645"/>
                </a:lnTo>
                <a:lnTo>
                  <a:pt x="946" y="645"/>
                </a:lnTo>
                <a:lnTo>
                  <a:pt x="944" y="672"/>
                </a:lnTo>
                <a:lnTo>
                  <a:pt x="944" y="672"/>
                </a:lnTo>
                <a:lnTo>
                  <a:pt x="943" y="678"/>
                </a:lnTo>
                <a:lnTo>
                  <a:pt x="942" y="682"/>
                </a:lnTo>
                <a:lnTo>
                  <a:pt x="942" y="682"/>
                </a:lnTo>
                <a:lnTo>
                  <a:pt x="911" y="666"/>
                </a:lnTo>
                <a:lnTo>
                  <a:pt x="911" y="666"/>
                </a:lnTo>
                <a:lnTo>
                  <a:pt x="902" y="661"/>
                </a:lnTo>
                <a:lnTo>
                  <a:pt x="897" y="657"/>
                </a:lnTo>
                <a:lnTo>
                  <a:pt x="879" y="645"/>
                </a:lnTo>
                <a:lnTo>
                  <a:pt x="879" y="645"/>
                </a:lnTo>
                <a:lnTo>
                  <a:pt x="859" y="632"/>
                </a:lnTo>
                <a:lnTo>
                  <a:pt x="845" y="622"/>
                </a:lnTo>
                <a:lnTo>
                  <a:pt x="845" y="622"/>
                </a:lnTo>
                <a:lnTo>
                  <a:pt x="833" y="614"/>
                </a:lnTo>
                <a:lnTo>
                  <a:pt x="817" y="603"/>
                </a:lnTo>
                <a:lnTo>
                  <a:pt x="801" y="593"/>
                </a:lnTo>
                <a:lnTo>
                  <a:pt x="789" y="582"/>
                </a:lnTo>
                <a:lnTo>
                  <a:pt x="789" y="582"/>
                </a:lnTo>
                <a:lnTo>
                  <a:pt x="740" y="536"/>
                </a:lnTo>
                <a:lnTo>
                  <a:pt x="717" y="520"/>
                </a:lnTo>
                <a:lnTo>
                  <a:pt x="717" y="520"/>
                </a:lnTo>
                <a:lnTo>
                  <a:pt x="721" y="514"/>
                </a:lnTo>
                <a:lnTo>
                  <a:pt x="726" y="508"/>
                </a:lnTo>
                <a:lnTo>
                  <a:pt x="731" y="500"/>
                </a:lnTo>
                <a:lnTo>
                  <a:pt x="731" y="500"/>
                </a:lnTo>
                <a:lnTo>
                  <a:pt x="734" y="494"/>
                </a:lnTo>
                <a:lnTo>
                  <a:pt x="738" y="490"/>
                </a:lnTo>
                <a:lnTo>
                  <a:pt x="739" y="488"/>
                </a:lnTo>
                <a:lnTo>
                  <a:pt x="739" y="485"/>
                </a:lnTo>
                <a:lnTo>
                  <a:pt x="738" y="476"/>
                </a:lnTo>
                <a:lnTo>
                  <a:pt x="738" y="476"/>
                </a:lnTo>
                <a:lnTo>
                  <a:pt x="734" y="458"/>
                </a:lnTo>
                <a:lnTo>
                  <a:pt x="734" y="458"/>
                </a:lnTo>
                <a:lnTo>
                  <a:pt x="735" y="456"/>
                </a:lnTo>
                <a:lnTo>
                  <a:pt x="735" y="448"/>
                </a:lnTo>
                <a:lnTo>
                  <a:pt x="735" y="448"/>
                </a:lnTo>
                <a:lnTo>
                  <a:pt x="737" y="443"/>
                </a:lnTo>
                <a:lnTo>
                  <a:pt x="735" y="436"/>
                </a:lnTo>
                <a:lnTo>
                  <a:pt x="735" y="436"/>
                </a:lnTo>
                <a:lnTo>
                  <a:pt x="733" y="422"/>
                </a:lnTo>
                <a:lnTo>
                  <a:pt x="733" y="420"/>
                </a:lnTo>
                <a:lnTo>
                  <a:pt x="733" y="420"/>
                </a:lnTo>
                <a:lnTo>
                  <a:pt x="743" y="422"/>
                </a:lnTo>
                <a:lnTo>
                  <a:pt x="769" y="429"/>
                </a:lnTo>
                <a:lnTo>
                  <a:pt x="769" y="4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EADBD998-1D86-4B95-8697-72E8C6F400AE}"/>
              </a:ext>
            </a:extLst>
          </p:cNvPr>
          <p:cNvSpPr>
            <a:spLocks noEditPoints="1"/>
          </p:cNvSpPr>
          <p:nvPr/>
        </p:nvSpPr>
        <p:spPr bwMode="auto">
          <a:xfrm>
            <a:off x="6031045" y="5241028"/>
            <a:ext cx="1644386" cy="562300"/>
          </a:xfrm>
          <a:custGeom>
            <a:avLst/>
            <a:gdLst>
              <a:gd name="T0" fmla="*/ 48 w 2050"/>
              <a:gd name="T1" fmla="*/ 643 h 701"/>
              <a:gd name="T2" fmla="*/ 141 w 2050"/>
              <a:gd name="T3" fmla="*/ 675 h 701"/>
              <a:gd name="T4" fmla="*/ 222 w 2050"/>
              <a:gd name="T5" fmla="*/ 639 h 701"/>
              <a:gd name="T6" fmla="*/ 256 w 2050"/>
              <a:gd name="T7" fmla="*/ 610 h 701"/>
              <a:gd name="T8" fmla="*/ 283 w 2050"/>
              <a:gd name="T9" fmla="*/ 573 h 701"/>
              <a:gd name="T10" fmla="*/ 325 w 2050"/>
              <a:gd name="T11" fmla="*/ 588 h 701"/>
              <a:gd name="T12" fmla="*/ 465 w 2050"/>
              <a:gd name="T13" fmla="*/ 651 h 701"/>
              <a:gd name="T14" fmla="*/ 721 w 2050"/>
              <a:gd name="T15" fmla="*/ 637 h 701"/>
              <a:gd name="T16" fmla="*/ 1002 w 2050"/>
              <a:gd name="T17" fmla="*/ 568 h 701"/>
              <a:gd name="T18" fmla="*/ 1098 w 2050"/>
              <a:gd name="T19" fmla="*/ 546 h 701"/>
              <a:gd name="T20" fmla="*/ 1159 w 2050"/>
              <a:gd name="T21" fmla="*/ 535 h 701"/>
              <a:gd name="T22" fmla="*/ 1240 w 2050"/>
              <a:gd name="T23" fmla="*/ 572 h 701"/>
              <a:gd name="T24" fmla="*/ 1506 w 2050"/>
              <a:gd name="T25" fmla="*/ 613 h 701"/>
              <a:gd name="T26" fmla="*/ 1818 w 2050"/>
              <a:gd name="T27" fmla="*/ 602 h 701"/>
              <a:gd name="T28" fmla="*/ 1935 w 2050"/>
              <a:gd name="T29" fmla="*/ 620 h 701"/>
              <a:gd name="T30" fmla="*/ 1969 w 2050"/>
              <a:gd name="T31" fmla="*/ 684 h 701"/>
              <a:gd name="T32" fmla="*/ 2025 w 2050"/>
              <a:gd name="T33" fmla="*/ 680 h 701"/>
              <a:gd name="T34" fmla="*/ 2041 w 2050"/>
              <a:gd name="T35" fmla="*/ 604 h 701"/>
              <a:gd name="T36" fmla="*/ 1982 w 2050"/>
              <a:gd name="T37" fmla="*/ 544 h 701"/>
              <a:gd name="T38" fmla="*/ 1930 w 2050"/>
              <a:gd name="T39" fmla="*/ 499 h 701"/>
              <a:gd name="T40" fmla="*/ 1776 w 2050"/>
              <a:gd name="T41" fmla="*/ 510 h 701"/>
              <a:gd name="T42" fmla="*/ 1369 w 2050"/>
              <a:gd name="T43" fmla="*/ 435 h 701"/>
              <a:gd name="T44" fmla="*/ 1409 w 2050"/>
              <a:gd name="T45" fmla="*/ 414 h 701"/>
              <a:gd name="T46" fmla="*/ 1638 w 2050"/>
              <a:gd name="T47" fmla="*/ 438 h 701"/>
              <a:gd name="T48" fmla="*/ 1746 w 2050"/>
              <a:gd name="T49" fmla="*/ 456 h 701"/>
              <a:gd name="T50" fmla="*/ 1813 w 2050"/>
              <a:gd name="T51" fmla="*/ 419 h 701"/>
              <a:gd name="T52" fmla="*/ 1748 w 2050"/>
              <a:gd name="T53" fmla="*/ 358 h 701"/>
              <a:gd name="T54" fmla="*/ 1454 w 2050"/>
              <a:gd name="T55" fmla="*/ 315 h 701"/>
              <a:gd name="T56" fmla="*/ 1426 w 2050"/>
              <a:gd name="T57" fmla="*/ 261 h 701"/>
              <a:gd name="T58" fmla="*/ 1384 w 2050"/>
              <a:gd name="T59" fmla="*/ 209 h 701"/>
              <a:gd name="T60" fmla="*/ 1301 w 2050"/>
              <a:gd name="T61" fmla="*/ 241 h 701"/>
              <a:gd name="T62" fmla="*/ 1192 w 2050"/>
              <a:gd name="T63" fmla="*/ 168 h 701"/>
              <a:gd name="T64" fmla="*/ 979 w 2050"/>
              <a:gd name="T65" fmla="*/ 121 h 701"/>
              <a:gd name="T66" fmla="*/ 806 w 2050"/>
              <a:gd name="T67" fmla="*/ 50 h 701"/>
              <a:gd name="T68" fmla="*/ 720 w 2050"/>
              <a:gd name="T69" fmla="*/ 36 h 701"/>
              <a:gd name="T70" fmla="*/ 617 w 2050"/>
              <a:gd name="T71" fmla="*/ 36 h 701"/>
              <a:gd name="T72" fmla="*/ 588 w 2050"/>
              <a:gd name="T73" fmla="*/ 53 h 701"/>
              <a:gd name="T74" fmla="*/ 541 w 2050"/>
              <a:gd name="T75" fmla="*/ 83 h 701"/>
              <a:gd name="T76" fmla="*/ 421 w 2050"/>
              <a:gd name="T77" fmla="*/ 127 h 701"/>
              <a:gd name="T78" fmla="*/ 336 w 2050"/>
              <a:gd name="T79" fmla="*/ 40 h 701"/>
              <a:gd name="T80" fmla="*/ 260 w 2050"/>
              <a:gd name="T81" fmla="*/ 6 h 701"/>
              <a:gd name="T82" fmla="*/ 177 w 2050"/>
              <a:gd name="T83" fmla="*/ 112 h 701"/>
              <a:gd name="T84" fmla="*/ 151 w 2050"/>
              <a:gd name="T85" fmla="*/ 148 h 701"/>
              <a:gd name="T86" fmla="*/ 154 w 2050"/>
              <a:gd name="T87" fmla="*/ 279 h 701"/>
              <a:gd name="T88" fmla="*/ 193 w 2050"/>
              <a:gd name="T89" fmla="*/ 346 h 701"/>
              <a:gd name="T90" fmla="*/ 226 w 2050"/>
              <a:gd name="T91" fmla="*/ 354 h 701"/>
              <a:gd name="T92" fmla="*/ 252 w 2050"/>
              <a:gd name="T93" fmla="*/ 381 h 701"/>
              <a:gd name="T94" fmla="*/ 193 w 2050"/>
              <a:gd name="T95" fmla="*/ 448 h 701"/>
              <a:gd name="T96" fmla="*/ 116 w 2050"/>
              <a:gd name="T97" fmla="*/ 438 h 701"/>
              <a:gd name="T98" fmla="*/ 61 w 2050"/>
              <a:gd name="T99" fmla="*/ 469 h 701"/>
              <a:gd name="T100" fmla="*/ 9 w 2050"/>
              <a:gd name="T101" fmla="*/ 515 h 701"/>
              <a:gd name="T102" fmla="*/ 4 w 2050"/>
              <a:gd name="T103" fmla="*/ 554 h 701"/>
              <a:gd name="T104" fmla="*/ 10 w 2050"/>
              <a:gd name="T105" fmla="*/ 606 h 701"/>
              <a:gd name="T106" fmla="*/ 1044 w 2050"/>
              <a:gd name="T107" fmla="*/ 499 h 701"/>
              <a:gd name="T108" fmla="*/ 990 w 2050"/>
              <a:gd name="T109" fmla="*/ 525 h 701"/>
              <a:gd name="T110" fmla="*/ 791 w 2050"/>
              <a:gd name="T111" fmla="*/ 533 h 701"/>
              <a:gd name="T112" fmla="*/ 934 w 2050"/>
              <a:gd name="T113" fmla="*/ 486 h 701"/>
              <a:gd name="T114" fmla="*/ 574 w 2050"/>
              <a:gd name="T115" fmla="*/ 209 h 701"/>
              <a:gd name="T116" fmla="*/ 562 w 2050"/>
              <a:gd name="T117" fmla="*/ 194 h 701"/>
              <a:gd name="T118" fmla="*/ 426 w 2050"/>
              <a:gd name="T119" fmla="*/ 247 h 701"/>
              <a:gd name="T120" fmla="*/ 526 w 2050"/>
              <a:gd name="T121" fmla="*/ 259 h 701"/>
              <a:gd name="T122" fmla="*/ 439 w 2050"/>
              <a:gd name="T123" fmla="*/ 28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50" h="701">
                <a:moveTo>
                  <a:pt x="17" y="617"/>
                </a:moveTo>
                <a:lnTo>
                  <a:pt x="17" y="617"/>
                </a:lnTo>
                <a:lnTo>
                  <a:pt x="21" y="621"/>
                </a:lnTo>
                <a:lnTo>
                  <a:pt x="28" y="626"/>
                </a:lnTo>
                <a:lnTo>
                  <a:pt x="40" y="633"/>
                </a:lnTo>
                <a:lnTo>
                  <a:pt x="40" y="633"/>
                </a:lnTo>
                <a:lnTo>
                  <a:pt x="41" y="633"/>
                </a:lnTo>
                <a:lnTo>
                  <a:pt x="40" y="633"/>
                </a:lnTo>
                <a:lnTo>
                  <a:pt x="40" y="633"/>
                </a:lnTo>
                <a:lnTo>
                  <a:pt x="48" y="643"/>
                </a:lnTo>
                <a:lnTo>
                  <a:pt x="48" y="643"/>
                </a:lnTo>
                <a:lnTo>
                  <a:pt x="56" y="651"/>
                </a:lnTo>
                <a:lnTo>
                  <a:pt x="61" y="654"/>
                </a:lnTo>
                <a:lnTo>
                  <a:pt x="67" y="657"/>
                </a:lnTo>
                <a:lnTo>
                  <a:pt x="74" y="662"/>
                </a:lnTo>
                <a:lnTo>
                  <a:pt x="74" y="662"/>
                </a:lnTo>
                <a:lnTo>
                  <a:pt x="80" y="667"/>
                </a:lnTo>
                <a:lnTo>
                  <a:pt x="88" y="670"/>
                </a:lnTo>
                <a:lnTo>
                  <a:pt x="96" y="674"/>
                </a:lnTo>
                <a:lnTo>
                  <a:pt x="111" y="675"/>
                </a:lnTo>
                <a:lnTo>
                  <a:pt x="111" y="675"/>
                </a:lnTo>
                <a:lnTo>
                  <a:pt x="141" y="675"/>
                </a:lnTo>
                <a:lnTo>
                  <a:pt x="153" y="675"/>
                </a:lnTo>
                <a:lnTo>
                  <a:pt x="163" y="675"/>
                </a:lnTo>
                <a:lnTo>
                  <a:pt x="163" y="675"/>
                </a:lnTo>
                <a:lnTo>
                  <a:pt x="167" y="673"/>
                </a:lnTo>
                <a:lnTo>
                  <a:pt x="172" y="671"/>
                </a:lnTo>
                <a:lnTo>
                  <a:pt x="180" y="665"/>
                </a:lnTo>
                <a:lnTo>
                  <a:pt x="189" y="658"/>
                </a:lnTo>
                <a:lnTo>
                  <a:pt x="196" y="653"/>
                </a:lnTo>
                <a:lnTo>
                  <a:pt x="196" y="653"/>
                </a:lnTo>
                <a:lnTo>
                  <a:pt x="211" y="646"/>
                </a:lnTo>
                <a:lnTo>
                  <a:pt x="222" y="639"/>
                </a:lnTo>
                <a:lnTo>
                  <a:pt x="222" y="639"/>
                </a:lnTo>
                <a:lnTo>
                  <a:pt x="233" y="633"/>
                </a:lnTo>
                <a:lnTo>
                  <a:pt x="237" y="630"/>
                </a:lnTo>
                <a:lnTo>
                  <a:pt x="242" y="626"/>
                </a:lnTo>
                <a:lnTo>
                  <a:pt x="242" y="626"/>
                </a:lnTo>
                <a:lnTo>
                  <a:pt x="246" y="621"/>
                </a:lnTo>
                <a:lnTo>
                  <a:pt x="248" y="616"/>
                </a:lnTo>
                <a:lnTo>
                  <a:pt x="251" y="611"/>
                </a:lnTo>
                <a:lnTo>
                  <a:pt x="253" y="609"/>
                </a:lnTo>
                <a:lnTo>
                  <a:pt x="253" y="609"/>
                </a:lnTo>
                <a:lnTo>
                  <a:pt x="256" y="610"/>
                </a:lnTo>
                <a:lnTo>
                  <a:pt x="259" y="610"/>
                </a:lnTo>
                <a:lnTo>
                  <a:pt x="262" y="610"/>
                </a:lnTo>
                <a:lnTo>
                  <a:pt x="264" y="609"/>
                </a:lnTo>
                <a:lnTo>
                  <a:pt x="267" y="605"/>
                </a:lnTo>
                <a:lnTo>
                  <a:pt x="269" y="601"/>
                </a:lnTo>
                <a:lnTo>
                  <a:pt x="269" y="601"/>
                </a:lnTo>
                <a:lnTo>
                  <a:pt x="277" y="581"/>
                </a:lnTo>
                <a:lnTo>
                  <a:pt x="280" y="575"/>
                </a:lnTo>
                <a:lnTo>
                  <a:pt x="281" y="573"/>
                </a:lnTo>
                <a:lnTo>
                  <a:pt x="283" y="573"/>
                </a:lnTo>
                <a:lnTo>
                  <a:pt x="283" y="573"/>
                </a:lnTo>
                <a:lnTo>
                  <a:pt x="301" y="569"/>
                </a:lnTo>
                <a:lnTo>
                  <a:pt x="301" y="569"/>
                </a:lnTo>
                <a:lnTo>
                  <a:pt x="310" y="570"/>
                </a:lnTo>
                <a:lnTo>
                  <a:pt x="316" y="572"/>
                </a:lnTo>
                <a:lnTo>
                  <a:pt x="318" y="574"/>
                </a:lnTo>
                <a:lnTo>
                  <a:pt x="321" y="576"/>
                </a:lnTo>
                <a:lnTo>
                  <a:pt x="321" y="576"/>
                </a:lnTo>
                <a:lnTo>
                  <a:pt x="322" y="579"/>
                </a:lnTo>
                <a:lnTo>
                  <a:pt x="322" y="581"/>
                </a:lnTo>
                <a:lnTo>
                  <a:pt x="323" y="584"/>
                </a:lnTo>
                <a:lnTo>
                  <a:pt x="325" y="588"/>
                </a:lnTo>
                <a:lnTo>
                  <a:pt x="328" y="591"/>
                </a:lnTo>
                <a:lnTo>
                  <a:pt x="335" y="597"/>
                </a:lnTo>
                <a:lnTo>
                  <a:pt x="344" y="604"/>
                </a:lnTo>
                <a:lnTo>
                  <a:pt x="358" y="612"/>
                </a:lnTo>
                <a:lnTo>
                  <a:pt x="358" y="612"/>
                </a:lnTo>
                <a:lnTo>
                  <a:pt x="374" y="621"/>
                </a:lnTo>
                <a:lnTo>
                  <a:pt x="393" y="628"/>
                </a:lnTo>
                <a:lnTo>
                  <a:pt x="410" y="636"/>
                </a:lnTo>
                <a:lnTo>
                  <a:pt x="428" y="642"/>
                </a:lnTo>
                <a:lnTo>
                  <a:pt x="447" y="647"/>
                </a:lnTo>
                <a:lnTo>
                  <a:pt x="465" y="651"/>
                </a:lnTo>
                <a:lnTo>
                  <a:pt x="484" y="653"/>
                </a:lnTo>
                <a:lnTo>
                  <a:pt x="501" y="654"/>
                </a:lnTo>
                <a:lnTo>
                  <a:pt x="501" y="654"/>
                </a:lnTo>
                <a:lnTo>
                  <a:pt x="521" y="654"/>
                </a:lnTo>
                <a:lnTo>
                  <a:pt x="547" y="653"/>
                </a:lnTo>
                <a:lnTo>
                  <a:pt x="605" y="647"/>
                </a:lnTo>
                <a:lnTo>
                  <a:pt x="662" y="641"/>
                </a:lnTo>
                <a:lnTo>
                  <a:pt x="685" y="639"/>
                </a:lnTo>
                <a:lnTo>
                  <a:pt x="704" y="638"/>
                </a:lnTo>
                <a:lnTo>
                  <a:pt x="704" y="638"/>
                </a:lnTo>
                <a:lnTo>
                  <a:pt x="721" y="637"/>
                </a:lnTo>
                <a:lnTo>
                  <a:pt x="742" y="634"/>
                </a:lnTo>
                <a:lnTo>
                  <a:pt x="790" y="627"/>
                </a:lnTo>
                <a:lnTo>
                  <a:pt x="887" y="609"/>
                </a:lnTo>
                <a:lnTo>
                  <a:pt x="887" y="609"/>
                </a:lnTo>
                <a:lnTo>
                  <a:pt x="907" y="605"/>
                </a:lnTo>
                <a:lnTo>
                  <a:pt x="924" y="600"/>
                </a:lnTo>
                <a:lnTo>
                  <a:pt x="940" y="594"/>
                </a:lnTo>
                <a:lnTo>
                  <a:pt x="955" y="588"/>
                </a:lnTo>
                <a:lnTo>
                  <a:pt x="981" y="575"/>
                </a:lnTo>
                <a:lnTo>
                  <a:pt x="992" y="572"/>
                </a:lnTo>
                <a:lnTo>
                  <a:pt x="1002" y="568"/>
                </a:lnTo>
                <a:lnTo>
                  <a:pt x="1002" y="568"/>
                </a:lnTo>
                <a:lnTo>
                  <a:pt x="1012" y="567"/>
                </a:lnTo>
                <a:lnTo>
                  <a:pt x="1024" y="565"/>
                </a:lnTo>
                <a:lnTo>
                  <a:pt x="1052" y="565"/>
                </a:lnTo>
                <a:lnTo>
                  <a:pt x="1075" y="563"/>
                </a:lnTo>
                <a:lnTo>
                  <a:pt x="1084" y="562"/>
                </a:lnTo>
                <a:lnTo>
                  <a:pt x="1089" y="560"/>
                </a:lnTo>
                <a:lnTo>
                  <a:pt x="1089" y="560"/>
                </a:lnTo>
                <a:lnTo>
                  <a:pt x="1094" y="555"/>
                </a:lnTo>
                <a:lnTo>
                  <a:pt x="1097" y="549"/>
                </a:lnTo>
                <a:lnTo>
                  <a:pt x="1098" y="546"/>
                </a:lnTo>
                <a:lnTo>
                  <a:pt x="1100" y="541"/>
                </a:lnTo>
                <a:lnTo>
                  <a:pt x="1100" y="541"/>
                </a:lnTo>
                <a:lnTo>
                  <a:pt x="1100" y="525"/>
                </a:lnTo>
                <a:lnTo>
                  <a:pt x="1100" y="525"/>
                </a:lnTo>
                <a:lnTo>
                  <a:pt x="1098" y="505"/>
                </a:lnTo>
                <a:lnTo>
                  <a:pt x="1098" y="505"/>
                </a:lnTo>
                <a:lnTo>
                  <a:pt x="1124" y="518"/>
                </a:lnTo>
                <a:lnTo>
                  <a:pt x="1143" y="527"/>
                </a:lnTo>
                <a:lnTo>
                  <a:pt x="1153" y="531"/>
                </a:lnTo>
                <a:lnTo>
                  <a:pt x="1153" y="531"/>
                </a:lnTo>
                <a:lnTo>
                  <a:pt x="1159" y="535"/>
                </a:lnTo>
                <a:lnTo>
                  <a:pt x="1171" y="541"/>
                </a:lnTo>
                <a:lnTo>
                  <a:pt x="1186" y="549"/>
                </a:lnTo>
                <a:lnTo>
                  <a:pt x="1186" y="549"/>
                </a:lnTo>
                <a:lnTo>
                  <a:pt x="1195" y="554"/>
                </a:lnTo>
                <a:lnTo>
                  <a:pt x="1202" y="559"/>
                </a:lnTo>
                <a:lnTo>
                  <a:pt x="1211" y="563"/>
                </a:lnTo>
                <a:lnTo>
                  <a:pt x="1211" y="563"/>
                </a:lnTo>
                <a:lnTo>
                  <a:pt x="1224" y="568"/>
                </a:lnTo>
                <a:lnTo>
                  <a:pt x="1231" y="569"/>
                </a:lnTo>
                <a:lnTo>
                  <a:pt x="1240" y="572"/>
                </a:lnTo>
                <a:lnTo>
                  <a:pt x="1240" y="572"/>
                </a:lnTo>
                <a:lnTo>
                  <a:pt x="1256" y="572"/>
                </a:lnTo>
                <a:lnTo>
                  <a:pt x="1263" y="572"/>
                </a:lnTo>
                <a:lnTo>
                  <a:pt x="1268" y="569"/>
                </a:lnTo>
                <a:lnTo>
                  <a:pt x="1268" y="569"/>
                </a:lnTo>
                <a:lnTo>
                  <a:pt x="1275" y="567"/>
                </a:lnTo>
                <a:lnTo>
                  <a:pt x="1279" y="565"/>
                </a:lnTo>
                <a:lnTo>
                  <a:pt x="1282" y="567"/>
                </a:lnTo>
                <a:lnTo>
                  <a:pt x="1282" y="567"/>
                </a:lnTo>
                <a:lnTo>
                  <a:pt x="1308" y="573"/>
                </a:lnTo>
                <a:lnTo>
                  <a:pt x="1365" y="585"/>
                </a:lnTo>
                <a:lnTo>
                  <a:pt x="1506" y="613"/>
                </a:lnTo>
                <a:lnTo>
                  <a:pt x="1506" y="613"/>
                </a:lnTo>
                <a:lnTo>
                  <a:pt x="1522" y="616"/>
                </a:lnTo>
                <a:lnTo>
                  <a:pt x="1539" y="617"/>
                </a:lnTo>
                <a:lnTo>
                  <a:pt x="1574" y="618"/>
                </a:lnTo>
                <a:lnTo>
                  <a:pt x="1609" y="617"/>
                </a:lnTo>
                <a:lnTo>
                  <a:pt x="1645" y="615"/>
                </a:lnTo>
                <a:lnTo>
                  <a:pt x="1714" y="607"/>
                </a:lnTo>
                <a:lnTo>
                  <a:pt x="1746" y="605"/>
                </a:lnTo>
                <a:lnTo>
                  <a:pt x="1774" y="604"/>
                </a:lnTo>
                <a:lnTo>
                  <a:pt x="1774" y="604"/>
                </a:lnTo>
                <a:lnTo>
                  <a:pt x="1818" y="602"/>
                </a:lnTo>
                <a:lnTo>
                  <a:pt x="1850" y="600"/>
                </a:lnTo>
                <a:lnTo>
                  <a:pt x="1872" y="599"/>
                </a:lnTo>
                <a:lnTo>
                  <a:pt x="1880" y="600"/>
                </a:lnTo>
                <a:lnTo>
                  <a:pt x="1886" y="601"/>
                </a:lnTo>
                <a:lnTo>
                  <a:pt x="1886" y="601"/>
                </a:lnTo>
                <a:lnTo>
                  <a:pt x="1897" y="606"/>
                </a:lnTo>
                <a:lnTo>
                  <a:pt x="1908" y="611"/>
                </a:lnTo>
                <a:lnTo>
                  <a:pt x="1925" y="620"/>
                </a:lnTo>
                <a:lnTo>
                  <a:pt x="1925" y="620"/>
                </a:lnTo>
                <a:lnTo>
                  <a:pt x="1930" y="621"/>
                </a:lnTo>
                <a:lnTo>
                  <a:pt x="1935" y="620"/>
                </a:lnTo>
                <a:lnTo>
                  <a:pt x="1938" y="621"/>
                </a:lnTo>
                <a:lnTo>
                  <a:pt x="1941" y="622"/>
                </a:lnTo>
                <a:lnTo>
                  <a:pt x="1945" y="626"/>
                </a:lnTo>
                <a:lnTo>
                  <a:pt x="1949" y="631"/>
                </a:lnTo>
                <a:lnTo>
                  <a:pt x="1949" y="631"/>
                </a:lnTo>
                <a:lnTo>
                  <a:pt x="1957" y="644"/>
                </a:lnTo>
                <a:lnTo>
                  <a:pt x="1964" y="659"/>
                </a:lnTo>
                <a:lnTo>
                  <a:pt x="1969" y="670"/>
                </a:lnTo>
                <a:lnTo>
                  <a:pt x="1971" y="678"/>
                </a:lnTo>
                <a:lnTo>
                  <a:pt x="1971" y="678"/>
                </a:lnTo>
                <a:lnTo>
                  <a:pt x="1969" y="684"/>
                </a:lnTo>
                <a:lnTo>
                  <a:pt x="1967" y="688"/>
                </a:lnTo>
                <a:lnTo>
                  <a:pt x="1967" y="691"/>
                </a:lnTo>
                <a:lnTo>
                  <a:pt x="1967" y="695"/>
                </a:lnTo>
                <a:lnTo>
                  <a:pt x="1970" y="699"/>
                </a:lnTo>
                <a:lnTo>
                  <a:pt x="1975" y="700"/>
                </a:lnTo>
                <a:lnTo>
                  <a:pt x="1982" y="701"/>
                </a:lnTo>
                <a:lnTo>
                  <a:pt x="1982" y="701"/>
                </a:lnTo>
                <a:lnTo>
                  <a:pt x="1992" y="699"/>
                </a:lnTo>
                <a:lnTo>
                  <a:pt x="2003" y="695"/>
                </a:lnTo>
                <a:lnTo>
                  <a:pt x="2014" y="689"/>
                </a:lnTo>
                <a:lnTo>
                  <a:pt x="2025" y="680"/>
                </a:lnTo>
                <a:lnTo>
                  <a:pt x="2034" y="671"/>
                </a:lnTo>
                <a:lnTo>
                  <a:pt x="2043" y="663"/>
                </a:lnTo>
                <a:lnTo>
                  <a:pt x="2048" y="654"/>
                </a:lnTo>
                <a:lnTo>
                  <a:pt x="2049" y="649"/>
                </a:lnTo>
                <a:lnTo>
                  <a:pt x="2050" y="644"/>
                </a:lnTo>
                <a:lnTo>
                  <a:pt x="2050" y="644"/>
                </a:lnTo>
                <a:lnTo>
                  <a:pt x="2050" y="636"/>
                </a:lnTo>
                <a:lnTo>
                  <a:pt x="2049" y="627"/>
                </a:lnTo>
                <a:lnTo>
                  <a:pt x="2048" y="618"/>
                </a:lnTo>
                <a:lnTo>
                  <a:pt x="2045" y="611"/>
                </a:lnTo>
                <a:lnTo>
                  <a:pt x="2041" y="604"/>
                </a:lnTo>
                <a:lnTo>
                  <a:pt x="2038" y="596"/>
                </a:lnTo>
                <a:lnTo>
                  <a:pt x="2033" y="590"/>
                </a:lnTo>
                <a:lnTo>
                  <a:pt x="2028" y="585"/>
                </a:lnTo>
                <a:lnTo>
                  <a:pt x="2028" y="585"/>
                </a:lnTo>
                <a:lnTo>
                  <a:pt x="2015" y="575"/>
                </a:lnTo>
                <a:lnTo>
                  <a:pt x="2003" y="567"/>
                </a:lnTo>
                <a:lnTo>
                  <a:pt x="1991" y="558"/>
                </a:lnTo>
                <a:lnTo>
                  <a:pt x="1987" y="554"/>
                </a:lnTo>
                <a:lnTo>
                  <a:pt x="1985" y="551"/>
                </a:lnTo>
                <a:lnTo>
                  <a:pt x="1985" y="551"/>
                </a:lnTo>
                <a:lnTo>
                  <a:pt x="1982" y="544"/>
                </a:lnTo>
                <a:lnTo>
                  <a:pt x="1981" y="539"/>
                </a:lnTo>
                <a:lnTo>
                  <a:pt x="1980" y="537"/>
                </a:lnTo>
                <a:lnTo>
                  <a:pt x="1976" y="533"/>
                </a:lnTo>
                <a:lnTo>
                  <a:pt x="1964" y="523"/>
                </a:lnTo>
                <a:lnTo>
                  <a:pt x="1964" y="523"/>
                </a:lnTo>
                <a:lnTo>
                  <a:pt x="1956" y="517"/>
                </a:lnTo>
                <a:lnTo>
                  <a:pt x="1951" y="512"/>
                </a:lnTo>
                <a:lnTo>
                  <a:pt x="1945" y="504"/>
                </a:lnTo>
                <a:lnTo>
                  <a:pt x="1941" y="501"/>
                </a:lnTo>
                <a:lnTo>
                  <a:pt x="1938" y="500"/>
                </a:lnTo>
                <a:lnTo>
                  <a:pt x="1930" y="499"/>
                </a:lnTo>
                <a:lnTo>
                  <a:pt x="1922" y="500"/>
                </a:lnTo>
                <a:lnTo>
                  <a:pt x="1922" y="500"/>
                </a:lnTo>
                <a:lnTo>
                  <a:pt x="1883" y="506"/>
                </a:lnTo>
                <a:lnTo>
                  <a:pt x="1869" y="507"/>
                </a:lnTo>
                <a:lnTo>
                  <a:pt x="1856" y="509"/>
                </a:lnTo>
                <a:lnTo>
                  <a:pt x="1856" y="509"/>
                </a:lnTo>
                <a:lnTo>
                  <a:pt x="1832" y="507"/>
                </a:lnTo>
                <a:lnTo>
                  <a:pt x="1816" y="507"/>
                </a:lnTo>
                <a:lnTo>
                  <a:pt x="1797" y="509"/>
                </a:lnTo>
                <a:lnTo>
                  <a:pt x="1797" y="509"/>
                </a:lnTo>
                <a:lnTo>
                  <a:pt x="1776" y="510"/>
                </a:lnTo>
                <a:lnTo>
                  <a:pt x="1756" y="510"/>
                </a:lnTo>
                <a:lnTo>
                  <a:pt x="1741" y="510"/>
                </a:lnTo>
                <a:lnTo>
                  <a:pt x="1733" y="511"/>
                </a:lnTo>
                <a:lnTo>
                  <a:pt x="1733" y="511"/>
                </a:lnTo>
                <a:lnTo>
                  <a:pt x="1712" y="512"/>
                </a:lnTo>
                <a:lnTo>
                  <a:pt x="1687" y="514"/>
                </a:lnTo>
                <a:lnTo>
                  <a:pt x="1687" y="514"/>
                </a:lnTo>
                <a:lnTo>
                  <a:pt x="1658" y="511"/>
                </a:lnTo>
                <a:lnTo>
                  <a:pt x="1602" y="504"/>
                </a:lnTo>
                <a:lnTo>
                  <a:pt x="1525" y="495"/>
                </a:lnTo>
                <a:lnTo>
                  <a:pt x="1369" y="435"/>
                </a:lnTo>
                <a:lnTo>
                  <a:pt x="1361" y="421"/>
                </a:lnTo>
                <a:lnTo>
                  <a:pt x="1361" y="421"/>
                </a:lnTo>
                <a:lnTo>
                  <a:pt x="1359" y="419"/>
                </a:lnTo>
                <a:lnTo>
                  <a:pt x="1354" y="412"/>
                </a:lnTo>
                <a:lnTo>
                  <a:pt x="1353" y="410"/>
                </a:lnTo>
                <a:lnTo>
                  <a:pt x="1354" y="409"/>
                </a:lnTo>
                <a:lnTo>
                  <a:pt x="1358" y="409"/>
                </a:lnTo>
                <a:lnTo>
                  <a:pt x="1365" y="410"/>
                </a:lnTo>
                <a:lnTo>
                  <a:pt x="1365" y="410"/>
                </a:lnTo>
                <a:lnTo>
                  <a:pt x="1382" y="412"/>
                </a:lnTo>
                <a:lnTo>
                  <a:pt x="1409" y="414"/>
                </a:lnTo>
                <a:lnTo>
                  <a:pt x="1481" y="415"/>
                </a:lnTo>
                <a:lnTo>
                  <a:pt x="1551" y="416"/>
                </a:lnTo>
                <a:lnTo>
                  <a:pt x="1577" y="416"/>
                </a:lnTo>
                <a:lnTo>
                  <a:pt x="1592" y="419"/>
                </a:lnTo>
                <a:lnTo>
                  <a:pt x="1592" y="419"/>
                </a:lnTo>
                <a:lnTo>
                  <a:pt x="1625" y="426"/>
                </a:lnTo>
                <a:lnTo>
                  <a:pt x="1643" y="430"/>
                </a:lnTo>
                <a:lnTo>
                  <a:pt x="1643" y="430"/>
                </a:lnTo>
                <a:lnTo>
                  <a:pt x="1640" y="432"/>
                </a:lnTo>
                <a:lnTo>
                  <a:pt x="1639" y="435"/>
                </a:lnTo>
                <a:lnTo>
                  <a:pt x="1638" y="438"/>
                </a:lnTo>
                <a:lnTo>
                  <a:pt x="1638" y="442"/>
                </a:lnTo>
                <a:lnTo>
                  <a:pt x="1639" y="447"/>
                </a:lnTo>
                <a:lnTo>
                  <a:pt x="1642" y="451"/>
                </a:lnTo>
                <a:lnTo>
                  <a:pt x="1648" y="453"/>
                </a:lnTo>
                <a:lnTo>
                  <a:pt x="1648" y="453"/>
                </a:lnTo>
                <a:lnTo>
                  <a:pt x="1658" y="456"/>
                </a:lnTo>
                <a:lnTo>
                  <a:pt x="1670" y="458"/>
                </a:lnTo>
                <a:lnTo>
                  <a:pt x="1698" y="458"/>
                </a:lnTo>
                <a:lnTo>
                  <a:pt x="1725" y="457"/>
                </a:lnTo>
                <a:lnTo>
                  <a:pt x="1746" y="456"/>
                </a:lnTo>
                <a:lnTo>
                  <a:pt x="1746" y="456"/>
                </a:lnTo>
                <a:lnTo>
                  <a:pt x="1754" y="454"/>
                </a:lnTo>
                <a:lnTo>
                  <a:pt x="1761" y="454"/>
                </a:lnTo>
                <a:lnTo>
                  <a:pt x="1776" y="453"/>
                </a:lnTo>
                <a:lnTo>
                  <a:pt x="1783" y="453"/>
                </a:lnTo>
                <a:lnTo>
                  <a:pt x="1790" y="451"/>
                </a:lnTo>
                <a:lnTo>
                  <a:pt x="1795" y="448"/>
                </a:lnTo>
                <a:lnTo>
                  <a:pt x="1798" y="443"/>
                </a:lnTo>
                <a:lnTo>
                  <a:pt x="1798" y="443"/>
                </a:lnTo>
                <a:lnTo>
                  <a:pt x="1807" y="431"/>
                </a:lnTo>
                <a:lnTo>
                  <a:pt x="1811" y="425"/>
                </a:lnTo>
                <a:lnTo>
                  <a:pt x="1813" y="419"/>
                </a:lnTo>
                <a:lnTo>
                  <a:pt x="1816" y="412"/>
                </a:lnTo>
                <a:lnTo>
                  <a:pt x="1816" y="405"/>
                </a:lnTo>
                <a:lnTo>
                  <a:pt x="1813" y="399"/>
                </a:lnTo>
                <a:lnTo>
                  <a:pt x="1808" y="391"/>
                </a:lnTo>
                <a:lnTo>
                  <a:pt x="1808" y="391"/>
                </a:lnTo>
                <a:lnTo>
                  <a:pt x="1798" y="379"/>
                </a:lnTo>
                <a:lnTo>
                  <a:pt x="1792" y="374"/>
                </a:lnTo>
                <a:lnTo>
                  <a:pt x="1785" y="370"/>
                </a:lnTo>
                <a:lnTo>
                  <a:pt x="1771" y="367"/>
                </a:lnTo>
                <a:lnTo>
                  <a:pt x="1771" y="367"/>
                </a:lnTo>
                <a:lnTo>
                  <a:pt x="1748" y="358"/>
                </a:lnTo>
                <a:lnTo>
                  <a:pt x="1723" y="353"/>
                </a:lnTo>
                <a:lnTo>
                  <a:pt x="1723" y="353"/>
                </a:lnTo>
                <a:lnTo>
                  <a:pt x="1683" y="346"/>
                </a:lnTo>
                <a:lnTo>
                  <a:pt x="1653" y="342"/>
                </a:lnTo>
                <a:lnTo>
                  <a:pt x="1653" y="342"/>
                </a:lnTo>
                <a:lnTo>
                  <a:pt x="1609" y="336"/>
                </a:lnTo>
                <a:lnTo>
                  <a:pt x="1558" y="328"/>
                </a:lnTo>
                <a:lnTo>
                  <a:pt x="1558" y="328"/>
                </a:lnTo>
                <a:lnTo>
                  <a:pt x="1507" y="320"/>
                </a:lnTo>
                <a:lnTo>
                  <a:pt x="1477" y="316"/>
                </a:lnTo>
                <a:lnTo>
                  <a:pt x="1454" y="315"/>
                </a:lnTo>
                <a:lnTo>
                  <a:pt x="1454" y="315"/>
                </a:lnTo>
                <a:lnTo>
                  <a:pt x="1402" y="314"/>
                </a:lnTo>
                <a:lnTo>
                  <a:pt x="1369" y="314"/>
                </a:lnTo>
                <a:lnTo>
                  <a:pt x="1369" y="314"/>
                </a:lnTo>
                <a:lnTo>
                  <a:pt x="1388" y="301"/>
                </a:lnTo>
                <a:lnTo>
                  <a:pt x="1405" y="290"/>
                </a:lnTo>
                <a:lnTo>
                  <a:pt x="1411" y="285"/>
                </a:lnTo>
                <a:lnTo>
                  <a:pt x="1414" y="280"/>
                </a:lnTo>
                <a:lnTo>
                  <a:pt x="1414" y="280"/>
                </a:lnTo>
                <a:lnTo>
                  <a:pt x="1422" y="268"/>
                </a:lnTo>
                <a:lnTo>
                  <a:pt x="1426" y="261"/>
                </a:lnTo>
                <a:lnTo>
                  <a:pt x="1428" y="252"/>
                </a:lnTo>
                <a:lnTo>
                  <a:pt x="1429" y="243"/>
                </a:lnTo>
                <a:lnTo>
                  <a:pt x="1428" y="236"/>
                </a:lnTo>
                <a:lnTo>
                  <a:pt x="1427" y="232"/>
                </a:lnTo>
                <a:lnTo>
                  <a:pt x="1424" y="228"/>
                </a:lnTo>
                <a:lnTo>
                  <a:pt x="1421" y="225"/>
                </a:lnTo>
                <a:lnTo>
                  <a:pt x="1416" y="221"/>
                </a:lnTo>
                <a:lnTo>
                  <a:pt x="1416" y="221"/>
                </a:lnTo>
                <a:lnTo>
                  <a:pt x="1398" y="212"/>
                </a:lnTo>
                <a:lnTo>
                  <a:pt x="1391" y="210"/>
                </a:lnTo>
                <a:lnTo>
                  <a:pt x="1384" y="209"/>
                </a:lnTo>
                <a:lnTo>
                  <a:pt x="1377" y="209"/>
                </a:lnTo>
                <a:lnTo>
                  <a:pt x="1371" y="209"/>
                </a:lnTo>
                <a:lnTo>
                  <a:pt x="1365" y="211"/>
                </a:lnTo>
                <a:lnTo>
                  <a:pt x="1359" y="214"/>
                </a:lnTo>
                <a:lnTo>
                  <a:pt x="1359" y="214"/>
                </a:lnTo>
                <a:lnTo>
                  <a:pt x="1334" y="225"/>
                </a:lnTo>
                <a:lnTo>
                  <a:pt x="1318" y="232"/>
                </a:lnTo>
                <a:lnTo>
                  <a:pt x="1318" y="232"/>
                </a:lnTo>
                <a:lnTo>
                  <a:pt x="1310" y="237"/>
                </a:lnTo>
                <a:lnTo>
                  <a:pt x="1301" y="241"/>
                </a:lnTo>
                <a:lnTo>
                  <a:pt x="1301" y="241"/>
                </a:lnTo>
                <a:lnTo>
                  <a:pt x="1289" y="243"/>
                </a:lnTo>
                <a:lnTo>
                  <a:pt x="1282" y="245"/>
                </a:lnTo>
                <a:lnTo>
                  <a:pt x="1282" y="245"/>
                </a:lnTo>
                <a:lnTo>
                  <a:pt x="1277" y="238"/>
                </a:lnTo>
                <a:lnTo>
                  <a:pt x="1263" y="221"/>
                </a:lnTo>
                <a:lnTo>
                  <a:pt x="1252" y="210"/>
                </a:lnTo>
                <a:lnTo>
                  <a:pt x="1238" y="198"/>
                </a:lnTo>
                <a:lnTo>
                  <a:pt x="1222" y="185"/>
                </a:lnTo>
                <a:lnTo>
                  <a:pt x="1203" y="174"/>
                </a:lnTo>
                <a:lnTo>
                  <a:pt x="1203" y="174"/>
                </a:lnTo>
                <a:lnTo>
                  <a:pt x="1192" y="168"/>
                </a:lnTo>
                <a:lnTo>
                  <a:pt x="1181" y="164"/>
                </a:lnTo>
                <a:lnTo>
                  <a:pt x="1168" y="161"/>
                </a:lnTo>
                <a:lnTo>
                  <a:pt x="1155" y="157"/>
                </a:lnTo>
                <a:lnTo>
                  <a:pt x="1128" y="153"/>
                </a:lnTo>
                <a:lnTo>
                  <a:pt x="1101" y="151"/>
                </a:lnTo>
                <a:lnTo>
                  <a:pt x="1077" y="151"/>
                </a:lnTo>
                <a:lnTo>
                  <a:pt x="1058" y="151"/>
                </a:lnTo>
                <a:lnTo>
                  <a:pt x="1039" y="152"/>
                </a:lnTo>
                <a:lnTo>
                  <a:pt x="1039" y="152"/>
                </a:lnTo>
                <a:lnTo>
                  <a:pt x="1007" y="135"/>
                </a:lnTo>
                <a:lnTo>
                  <a:pt x="979" y="121"/>
                </a:lnTo>
                <a:lnTo>
                  <a:pt x="952" y="109"/>
                </a:lnTo>
                <a:lnTo>
                  <a:pt x="952" y="109"/>
                </a:lnTo>
                <a:lnTo>
                  <a:pt x="929" y="98"/>
                </a:lnTo>
                <a:lnTo>
                  <a:pt x="912" y="88"/>
                </a:lnTo>
                <a:lnTo>
                  <a:pt x="895" y="78"/>
                </a:lnTo>
                <a:lnTo>
                  <a:pt x="879" y="71"/>
                </a:lnTo>
                <a:lnTo>
                  <a:pt x="879" y="71"/>
                </a:lnTo>
                <a:lnTo>
                  <a:pt x="862" y="64"/>
                </a:lnTo>
                <a:lnTo>
                  <a:pt x="843" y="58"/>
                </a:lnTo>
                <a:lnTo>
                  <a:pt x="823" y="53"/>
                </a:lnTo>
                <a:lnTo>
                  <a:pt x="806" y="50"/>
                </a:lnTo>
                <a:lnTo>
                  <a:pt x="806" y="50"/>
                </a:lnTo>
                <a:lnTo>
                  <a:pt x="790" y="48"/>
                </a:lnTo>
                <a:lnTo>
                  <a:pt x="775" y="48"/>
                </a:lnTo>
                <a:lnTo>
                  <a:pt x="760" y="50"/>
                </a:lnTo>
                <a:lnTo>
                  <a:pt x="760" y="50"/>
                </a:lnTo>
                <a:lnTo>
                  <a:pt x="757" y="50"/>
                </a:lnTo>
                <a:lnTo>
                  <a:pt x="747" y="47"/>
                </a:lnTo>
                <a:lnTo>
                  <a:pt x="733" y="43"/>
                </a:lnTo>
                <a:lnTo>
                  <a:pt x="726" y="40"/>
                </a:lnTo>
                <a:lnTo>
                  <a:pt x="720" y="36"/>
                </a:lnTo>
                <a:lnTo>
                  <a:pt x="720" y="36"/>
                </a:lnTo>
                <a:lnTo>
                  <a:pt x="712" y="32"/>
                </a:lnTo>
                <a:lnTo>
                  <a:pt x="701" y="29"/>
                </a:lnTo>
                <a:lnTo>
                  <a:pt x="690" y="25"/>
                </a:lnTo>
                <a:lnTo>
                  <a:pt x="678" y="22"/>
                </a:lnTo>
                <a:lnTo>
                  <a:pt x="665" y="21"/>
                </a:lnTo>
                <a:lnTo>
                  <a:pt x="654" y="20"/>
                </a:lnTo>
                <a:lnTo>
                  <a:pt x="646" y="21"/>
                </a:lnTo>
                <a:lnTo>
                  <a:pt x="641" y="22"/>
                </a:lnTo>
                <a:lnTo>
                  <a:pt x="641" y="22"/>
                </a:lnTo>
                <a:lnTo>
                  <a:pt x="626" y="31"/>
                </a:lnTo>
                <a:lnTo>
                  <a:pt x="617" y="36"/>
                </a:lnTo>
                <a:lnTo>
                  <a:pt x="617" y="36"/>
                </a:lnTo>
                <a:lnTo>
                  <a:pt x="616" y="36"/>
                </a:lnTo>
                <a:lnTo>
                  <a:pt x="616" y="36"/>
                </a:lnTo>
                <a:lnTo>
                  <a:pt x="613" y="35"/>
                </a:lnTo>
                <a:lnTo>
                  <a:pt x="612" y="35"/>
                </a:lnTo>
                <a:lnTo>
                  <a:pt x="610" y="35"/>
                </a:lnTo>
                <a:lnTo>
                  <a:pt x="602" y="40"/>
                </a:lnTo>
                <a:lnTo>
                  <a:pt x="602" y="40"/>
                </a:lnTo>
                <a:lnTo>
                  <a:pt x="590" y="50"/>
                </a:lnTo>
                <a:lnTo>
                  <a:pt x="588" y="52"/>
                </a:lnTo>
                <a:lnTo>
                  <a:pt x="588" y="53"/>
                </a:lnTo>
                <a:lnTo>
                  <a:pt x="588" y="53"/>
                </a:lnTo>
                <a:lnTo>
                  <a:pt x="585" y="61"/>
                </a:lnTo>
                <a:lnTo>
                  <a:pt x="581" y="66"/>
                </a:lnTo>
                <a:lnTo>
                  <a:pt x="581" y="66"/>
                </a:lnTo>
                <a:lnTo>
                  <a:pt x="579" y="68"/>
                </a:lnTo>
                <a:lnTo>
                  <a:pt x="574" y="68"/>
                </a:lnTo>
                <a:lnTo>
                  <a:pt x="567" y="71"/>
                </a:lnTo>
                <a:lnTo>
                  <a:pt x="555" y="75"/>
                </a:lnTo>
                <a:lnTo>
                  <a:pt x="555" y="75"/>
                </a:lnTo>
                <a:lnTo>
                  <a:pt x="546" y="80"/>
                </a:lnTo>
                <a:lnTo>
                  <a:pt x="541" y="83"/>
                </a:lnTo>
                <a:lnTo>
                  <a:pt x="537" y="84"/>
                </a:lnTo>
                <a:lnTo>
                  <a:pt x="530" y="88"/>
                </a:lnTo>
                <a:lnTo>
                  <a:pt x="530" y="88"/>
                </a:lnTo>
                <a:lnTo>
                  <a:pt x="520" y="96"/>
                </a:lnTo>
                <a:lnTo>
                  <a:pt x="509" y="106"/>
                </a:lnTo>
                <a:lnTo>
                  <a:pt x="497" y="119"/>
                </a:lnTo>
                <a:lnTo>
                  <a:pt x="497" y="119"/>
                </a:lnTo>
                <a:lnTo>
                  <a:pt x="467" y="124"/>
                </a:lnTo>
                <a:lnTo>
                  <a:pt x="442" y="126"/>
                </a:lnTo>
                <a:lnTo>
                  <a:pt x="421" y="127"/>
                </a:lnTo>
                <a:lnTo>
                  <a:pt x="421" y="127"/>
                </a:lnTo>
                <a:lnTo>
                  <a:pt x="412" y="127"/>
                </a:lnTo>
                <a:lnTo>
                  <a:pt x="402" y="126"/>
                </a:lnTo>
                <a:lnTo>
                  <a:pt x="384" y="121"/>
                </a:lnTo>
                <a:lnTo>
                  <a:pt x="362" y="115"/>
                </a:lnTo>
                <a:lnTo>
                  <a:pt x="362" y="115"/>
                </a:lnTo>
                <a:lnTo>
                  <a:pt x="360" y="104"/>
                </a:lnTo>
                <a:lnTo>
                  <a:pt x="358" y="92"/>
                </a:lnTo>
                <a:lnTo>
                  <a:pt x="354" y="78"/>
                </a:lnTo>
                <a:lnTo>
                  <a:pt x="348" y="62"/>
                </a:lnTo>
                <a:lnTo>
                  <a:pt x="341" y="47"/>
                </a:lnTo>
                <a:lnTo>
                  <a:pt x="336" y="40"/>
                </a:lnTo>
                <a:lnTo>
                  <a:pt x="331" y="34"/>
                </a:lnTo>
                <a:lnTo>
                  <a:pt x="325" y="27"/>
                </a:lnTo>
                <a:lnTo>
                  <a:pt x="318" y="22"/>
                </a:lnTo>
                <a:lnTo>
                  <a:pt x="318" y="22"/>
                </a:lnTo>
                <a:lnTo>
                  <a:pt x="296" y="9"/>
                </a:lnTo>
                <a:lnTo>
                  <a:pt x="289" y="4"/>
                </a:lnTo>
                <a:lnTo>
                  <a:pt x="283" y="1"/>
                </a:lnTo>
                <a:lnTo>
                  <a:pt x="278" y="0"/>
                </a:lnTo>
                <a:lnTo>
                  <a:pt x="273" y="0"/>
                </a:lnTo>
                <a:lnTo>
                  <a:pt x="268" y="3"/>
                </a:lnTo>
                <a:lnTo>
                  <a:pt x="260" y="6"/>
                </a:lnTo>
                <a:lnTo>
                  <a:pt x="260" y="6"/>
                </a:lnTo>
                <a:lnTo>
                  <a:pt x="252" y="13"/>
                </a:lnTo>
                <a:lnTo>
                  <a:pt x="241" y="25"/>
                </a:lnTo>
                <a:lnTo>
                  <a:pt x="230" y="40"/>
                </a:lnTo>
                <a:lnTo>
                  <a:pt x="217" y="56"/>
                </a:lnTo>
                <a:lnTo>
                  <a:pt x="196" y="85"/>
                </a:lnTo>
                <a:lnTo>
                  <a:pt x="185" y="101"/>
                </a:lnTo>
                <a:lnTo>
                  <a:pt x="185" y="101"/>
                </a:lnTo>
                <a:lnTo>
                  <a:pt x="180" y="109"/>
                </a:lnTo>
                <a:lnTo>
                  <a:pt x="177" y="112"/>
                </a:lnTo>
                <a:lnTo>
                  <a:pt x="177" y="112"/>
                </a:lnTo>
                <a:lnTo>
                  <a:pt x="173" y="114"/>
                </a:lnTo>
                <a:lnTo>
                  <a:pt x="168" y="116"/>
                </a:lnTo>
                <a:lnTo>
                  <a:pt x="162" y="120"/>
                </a:lnTo>
                <a:lnTo>
                  <a:pt x="158" y="122"/>
                </a:lnTo>
                <a:lnTo>
                  <a:pt x="156" y="126"/>
                </a:lnTo>
                <a:lnTo>
                  <a:pt x="156" y="126"/>
                </a:lnTo>
                <a:lnTo>
                  <a:pt x="151" y="132"/>
                </a:lnTo>
                <a:lnTo>
                  <a:pt x="148" y="137"/>
                </a:lnTo>
                <a:lnTo>
                  <a:pt x="148" y="141"/>
                </a:lnTo>
                <a:lnTo>
                  <a:pt x="151" y="148"/>
                </a:lnTo>
                <a:lnTo>
                  <a:pt x="151" y="148"/>
                </a:lnTo>
                <a:lnTo>
                  <a:pt x="157" y="166"/>
                </a:lnTo>
                <a:lnTo>
                  <a:pt x="158" y="174"/>
                </a:lnTo>
                <a:lnTo>
                  <a:pt x="158" y="183"/>
                </a:lnTo>
                <a:lnTo>
                  <a:pt x="158" y="183"/>
                </a:lnTo>
                <a:lnTo>
                  <a:pt x="153" y="206"/>
                </a:lnTo>
                <a:lnTo>
                  <a:pt x="151" y="220"/>
                </a:lnTo>
                <a:lnTo>
                  <a:pt x="151" y="235"/>
                </a:lnTo>
                <a:lnTo>
                  <a:pt x="151" y="235"/>
                </a:lnTo>
                <a:lnTo>
                  <a:pt x="151" y="248"/>
                </a:lnTo>
                <a:lnTo>
                  <a:pt x="152" y="257"/>
                </a:lnTo>
                <a:lnTo>
                  <a:pt x="154" y="279"/>
                </a:lnTo>
                <a:lnTo>
                  <a:pt x="154" y="279"/>
                </a:lnTo>
                <a:lnTo>
                  <a:pt x="156" y="288"/>
                </a:lnTo>
                <a:lnTo>
                  <a:pt x="159" y="296"/>
                </a:lnTo>
                <a:lnTo>
                  <a:pt x="168" y="315"/>
                </a:lnTo>
                <a:lnTo>
                  <a:pt x="175" y="328"/>
                </a:lnTo>
                <a:lnTo>
                  <a:pt x="179" y="333"/>
                </a:lnTo>
                <a:lnTo>
                  <a:pt x="179" y="333"/>
                </a:lnTo>
                <a:lnTo>
                  <a:pt x="185" y="337"/>
                </a:lnTo>
                <a:lnTo>
                  <a:pt x="189" y="341"/>
                </a:lnTo>
                <a:lnTo>
                  <a:pt x="191" y="343"/>
                </a:lnTo>
                <a:lnTo>
                  <a:pt x="193" y="346"/>
                </a:lnTo>
                <a:lnTo>
                  <a:pt x="193" y="346"/>
                </a:lnTo>
                <a:lnTo>
                  <a:pt x="195" y="353"/>
                </a:lnTo>
                <a:lnTo>
                  <a:pt x="199" y="361"/>
                </a:lnTo>
                <a:lnTo>
                  <a:pt x="205" y="367"/>
                </a:lnTo>
                <a:lnTo>
                  <a:pt x="207" y="368"/>
                </a:lnTo>
                <a:lnTo>
                  <a:pt x="210" y="369"/>
                </a:lnTo>
                <a:lnTo>
                  <a:pt x="210" y="369"/>
                </a:lnTo>
                <a:lnTo>
                  <a:pt x="214" y="368"/>
                </a:lnTo>
                <a:lnTo>
                  <a:pt x="216" y="367"/>
                </a:lnTo>
                <a:lnTo>
                  <a:pt x="221" y="362"/>
                </a:lnTo>
                <a:lnTo>
                  <a:pt x="226" y="354"/>
                </a:lnTo>
                <a:lnTo>
                  <a:pt x="226" y="354"/>
                </a:lnTo>
                <a:lnTo>
                  <a:pt x="237" y="354"/>
                </a:lnTo>
                <a:lnTo>
                  <a:pt x="244" y="356"/>
                </a:lnTo>
                <a:lnTo>
                  <a:pt x="248" y="357"/>
                </a:lnTo>
                <a:lnTo>
                  <a:pt x="248" y="358"/>
                </a:lnTo>
                <a:lnTo>
                  <a:pt x="248" y="358"/>
                </a:lnTo>
                <a:lnTo>
                  <a:pt x="249" y="362"/>
                </a:lnTo>
                <a:lnTo>
                  <a:pt x="251" y="365"/>
                </a:lnTo>
                <a:lnTo>
                  <a:pt x="253" y="372"/>
                </a:lnTo>
                <a:lnTo>
                  <a:pt x="253" y="372"/>
                </a:lnTo>
                <a:lnTo>
                  <a:pt x="252" y="381"/>
                </a:lnTo>
                <a:lnTo>
                  <a:pt x="251" y="402"/>
                </a:lnTo>
                <a:lnTo>
                  <a:pt x="247" y="422"/>
                </a:lnTo>
                <a:lnTo>
                  <a:pt x="244" y="430"/>
                </a:lnTo>
                <a:lnTo>
                  <a:pt x="242" y="433"/>
                </a:lnTo>
                <a:lnTo>
                  <a:pt x="242" y="433"/>
                </a:lnTo>
                <a:lnTo>
                  <a:pt x="228" y="442"/>
                </a:lnTo>
                <a:lnTo>
                  <a:pt x="221" y="447"/>
                </a:lnTo>
                <a:lnTo>
                  <a:pt x="217" y="448"/>
                </a:lnTo>
                <a:lnTo>
                  <a:pt x="215" y="448"/>
                </a:lnTo>
                <a:lnTo>
                  <a:pt x="215" y="448"/>
                </a:lnTo>
                <a:lnTo>
                  <a:pt x="193" y="448"/>
                </a:lnTo>
                <a:lnTo>
                  <a:pt x="193" y="448"/>
                </a:lnTo>
                <a:lnTo>
                  <a:pt x="173" y="448"/>
                </a:lnTo>
                <a:lnTo>
                  <a:pt x="173" y="448"/>
                </a:lnTo>
                <a:lnTo>
                  <a:pt x="167" y="447"/>
                </a:lnTo>
                <a:lnTo>
                  <a:pt x="157" y="444"/>
                </a:lnTo>
                <a:lnTo>
                  <a:pt x="157" y="444"/>
                </a:lnTo>
                <a:lnTo>
                  <a:pt x="142" y="438"/>
                </a:lnTo>
                <a:lnTo>
                  <a:pt x="137" y="437"/>
                </a:lnTo>
                <a:lnTo>
                  <a:pt x="130" y="437"/>
                </a:lnTo>
                <a:lnTo>
                  <a:pt x="130" y="437"/>
                </a:lnTo>
                <a:lnTo>
                  <a:pt x="116" y="438"/>
                </a:lnTo>
                <a:lnTo>
                  <a:pt x="101" y="442"/>
                </a:lnTo>
                <a:lnTo>
                  <a:pt x="94" y="444"/>
                </a:lnTo>
                <a:lnTo>
                  <a:pt x="89" y="448"/>
                </a:lnTo>
                <a:lnTo>
                  <a:pt x="85" y="452"/>
                </a:lnTo>
                <a:lnTo>
                  <a:pt x="83" y="457"/>
                </a:lnTo>
                <a:lnTo>
                  <a:pt x="83" y="457"/>
                </a:lnTo>
                <a:lnTo>
                  <a:pt x="83" y="465"/>
                </a:lnTo>
                <a:lnTo>
                  <a:pt x="82" y="464"/>
                </a:lnTo>
                <a:lnTo>
                  <a:pt x="82" y="464"/>
                </a:lnTo>
                <a:lnTo>
                  <a:pt x="72" y="467"/>
                </a:lnTo>
                <a:lnTo>
                  <a:pt x="61" y="469"/>
                </a:lnTo>
                <a:lnTo>
                  <a:pt x="48" y="473"/>
                </a:lnTo>
                <a:lnTo>
                  <a:pt x="48" y="473"/>
                </a:lnTo>
                <a:lnTo>
                  <a:pt x="36" y="478"/>
                </a:lnTo>
                <a:lnTo>
                  <a:pt x="31" y="480"/>
                </a:lnTo>
                <a:lnTo>
                  <a:pt x="31" y="480"/>
                </a:lnTo>
                <a:lnTo>
                  <a:pt x="26" y="485"/>
                </a:lnTo>
                <a:lnTo>
                  <a:pt x="26" y="485"/>
                </a:lnTo>
                <a:lnTo>
                  <a:pt x="15" y="499"/>
                </a:lnTo>
                <a:lnTo>
                  <a:pt x="10" y="507"/>
                </a:lnTo>
                <a:lnTo>
                  <a:pt x="9" y="511"/>
                </a:lnTo>
                <a:lnTo>
                  <a:pt x="9" y="515"/>
                </a:lnTo>
                <a:lnTo>
                  <a:pt x="9" y="515"/>
                </a:lnTo>
                <a:lnTo>
                  <a:pt x="7" y="520"/>
                </a:lnTo>
                <a:lnTo>
                  <a:pt x="5" y="523"/>
                </a:lnTo>
                <a:lnTo>
                  <a:pt x="3" y="527"/>
                </a:lnTo>
                <a:lnTo>
                  <a:pt x="1" y="533"/>
                </a:lnTo>
                <a:lnTo>
                  <a:pt x="1" y="533"/>
                </a:lnTo>
                <a:lnTo>
                  <a:pt x="3" y="539"/>
                </a:lnTo>
                <a:lnTo>
                  <a:pt x="3" y="544"/>
                </a:lnTo>
                <a:lnTo>
                  <a:pt x="4" y="549"/>
                </a:lnTo>
                <a:lnTo>
                  <a:pt x="4" y="554"/>
                </a:lnTo>
                <a:lnTo>
                  <a:pt x="4" y="554"/>
                </a:lnTo>
                <a:lnTo>
                  <a:pt x="5" y="562"/>
                </a:lnTo>
                <a:lnTo>
                  <a:pt x="6" y="568"/>
                </a:lnTo>
                <a:lnTo>
                  <a:pt x="9" y="576"/>
                </a:lnTo>
                <a:lnTo>
                  <a:pt x="9" y="576"/>
                </a:lnTo>
                <a:lnTo>
                  <a:pt x="6" y="579"/>
                </a:lnTo>
                <a:lnTo>
                  <a:pt x="4" y="581"/>
                </a:lnTo>
                <a:lnTo>
                  <a:pt x="1" y="586"/>
                </a:lnTo>
                <a:lnTo>
                  <a:pt x="0" y="589"/>
                </a:lnTo>
                <a:lnTo>
                  <a:pt x="1" y="591"/>
                </a:lnTo>
                <a:lnTo>
                  <a:pt x="1" y="591"/>
                </a:lnTo>
                <a:lnTo>
                  <a:pt x="10" y="606"/>
                </a:lnTo>
                <a:lnTo>
                  <a:pt x="17" y="617"/>
                </a:lnTo>
                <a:lnTo>
                  <a:pt x="17" y="617"/>
                </a:lnTo>
                <a:close/>
                <a:moveTo>
                  <a:pt x="973" y="478"/>
                </a:moveTo>
                <a:lnTo>
                  <a:pt x="973" y="478"/>
                </a:lnTo>
                <a:lnTo>
                  <a:pt x="979" y="479"/>
                </a:lnTo>
                <a:lnTo>
                  <a:pt x="989" y="483"/>
                </a:lnTo>
                <a:lnTo>
                  <a:pt x="1000" y="485"/>
                </a:lnTo>
                <a:lnTo>
                  <a:pt x="1006" y="486"/>
                </a:lnTo>
                <a:lnTo>
                  <a:pt x="1006" y="486"/>
                </a:lnTo>
                <a:lnTo>
                  <a:pt x="1022" y="486"/>
                </a:lnTo>
                <a:lnTo>
                  <a:pt x="1044" y="499"/>
                </a:lnTo>
                <a:lnTo>
                  <a:pt x="1044" y="499"/>
                </a:lnTo>
                <a:lnTo>
                  <a:pt x="1043" y="504"/>
                </a:lnTo>
                <a:lnTo>
                  <a:pt x="1040" y="509"/>
                </a:lnTo>
                <a:lnTo>
                  <a:pt x="1038" y="514"/>
                </a:lnTo>
                <a:lnTo>
                  <a:pt x="1038" y="514"/>
                </a:lnTo>
                <a:lnTo>
                  <a:pt x="1033" y="517"/>
                </a:lnTo>
                <a:lnTo>
                  <a:pt x="1026" y="521"/>
                </a:lnTo>
                <a:lnTo>
                  <a:pt x="1017" y="522"/>
                </a:lnTo>
                <a:lnTo>
                  <a:pt x="1010" y="523"/>
                </a:lnTo>
                <a:lnTo>
                  <a:pt x="1010" y="523"/>
                </a:lnTo>
                <a:lnTo>
                  <a:pt x="990" y="525"/>
                </a:lnTo>
                <a:lnTo>
                  <a:pt x="960" y="527"/>
                </a:lnTo>
                <a:lnTo>
                  <a:pt x="960" y="527"/>
                </a:lnTo>
                <a:lnTo>
                  <a:pt x="928" y="528"/>
                </a:lnTo>
                <a:lnTo>
                  <a:pt x="913" y="528"/>
                </a:lnTo>
                <a:lnTo>
                  <a:pt x="897" y="530"/>
                </a:lnTo>
                <a:lnTo>
                  <a:pt x="897" y="530"/>
                </a:lnTo>
                <a:lnTo>
                  <a:pt x="823" y="538"/>
                </a:lnTo>
                <a:lnTo>
                  <a:pt x="765" y="543"/>
                </a:lnTo>
                <a:lnTo>
                  <a:pt x="765" y="543"/>
                </a:lnTo>
                <a:lnTo>
                  <a:pt x="775" y="539"/>
                </a:lnTo>
                <a:lnTo>
                  <a:pt x="791" y="533"/>
                </a:lnTo>
                <a:lnTo>
                  <a:pt x="791" y="533"/>
                </a:lnTo>
                <a:lnTo>
                  <a:pt x="800" y="528"/>
                </a:lnTo>
                <a:lnTo>
                  <a:pt x="813" y="523"/>
                </a:lnTo>
                <a:lnTo>
                  <a:pt x="829" y="517"/>
                </a:lnTo>
                <a:lnTo>
                  <a:pt x="843" y="511"/>
                </a:lnTo>
                <a:lnTo>
                  <a:pt x="843" y="511"/>
                </a:lnTo>
                <a:lnTo>
                  <a:pt x="853" y="506"/>
                </a:lnTo>
                <a:lnTo>
                  <a:pt x="863" y="504"/>
                </a:lnTo>
                <a:lnTo>
                  <a:pt x="886" y="497"/>
                </a:lnTo>
                <a:lnTo>
                  <a:pt x="886" y="497"/>
                </a:lnTo>
                <a:lnTo>
                  <a:pt x="934" y="486"/>
                </a:lnTo>
                <a:lnTo>
                  <a:pt x="973" y="478"/>
                </a:lnTo>
                <a:lnTo>
                  <a:pt x="973" y="478"/>
                </a:lnTo>
                <a:close/>
                <a:moveTo>
                  <a:pt x="562" y="194"/>
                </a:moveTo>
                <a:lnTo>
                  <a:pt x="562" y="194"/>
                </a:lnTo>
                <a:lnTo>
                  <a:pt x="567" y="196"/>
                </a:lnTo>
                <a:lnTo>
                  <a:pt x="571" y="199"/>
                </a:lnTo>
                <a:lnTo>
                  <a:pt x="580" y="208"/>
                </a:lnTo>
                <a:lnTo>
                  <a:pt x="580" y="208"/>
                </a:lnTo>
                <a:lnTo>
                  <a:pt x="581" y="210"/>
                </a:lnTo>
                <a:lnTo>
                  <a:pt x="580" y="210"/>
                </a:lnTo>
                <a:lnTo>
                  <a:pt x="574" y="209"/>
                </a:lnTo>
                <a:lnTo>
                  <a:pt x="563" y="206"/>
                </a:lnTo>
                <a:lnTo>
                  <a:pt x="550" y="204"/>
                </a:lnTo>
                <a:lnTo>
                  <a:pt x="550" y="204"/>
                </a:lnTo>
                <a:lnTo>
                  <a:pt x="533" y="203"/>
                </a:lnTo>
                <a:lnTo>
                  <a:pt x="530" y="201"/>
                </a:lnTo>
                <a:lnTo>
                  <a:pt x="528" y="199"/>
                </a:lnTo>
                <a:lnTo>
                  <a:pt x="528" y="199"/>
                </a:lnTo>
                <a:lnTo>
                  <a:pt x="530" y="196"/>
                </a:lnTo>
                <a:lnTo>
                  <a:pt x="532" y="196"/>
                </a:lnTo>
                <a:lnTo>
                  <a:pt x="542" y="194"/>
                </a:lnTo>
                <a:lnTo>
                  <a:pt x="562" y="194"/>
                </a:lnTo>
                <a:lnTo>
                  <a:pt x="562" y="194"/>
                </a:lnTo>
                <a:close/>
                <a:moveTo>
                  <a:pt x="422" y="258"/>
                </a:moveTo>
                <a:lnTo>
                  <a:pt x="422" y="258"/>
                </a:lnTo>
                <a:lnTo>
                  <a:pt x="418" y="252"/>
                </a:lnTo>
                <a:lnTo>
                  <a:pt x="413" y="245"/>
                </a:lnTo>
                <a:lnTo>
                  <a:pt x="413" y="245"/>
                </a:lnTo>
                <a:lnTo>
                  <a:pt x="413" y="243"/>
                </a:lnTo>
                <a:lnTo>
                  <a:pt x="415" y="243"/>
                </a:lnTo>
                <a:lnTo>
                  <a:pt x="418" y="245"/>
                </a:lnTo>
                <a:lnTo>
                  <a:pt x="426" y="247"/>
                </a:lnTo>
                <a:lnTo>
                  <a:pt x="426" y="247"/>
                </a:lnTo>
                <a:lnTo>
                  <a:pt x="438" y="252"/>
                </a:lnTo>
                <a:lnTo>
                  <a:pt x="449" y="256"/>
                </a:lnTo>
                <a:lnTo>
                  <a:pt x="458" y="257"/>
                </a:lnTo>
                <a:lnTo>
                  <a:pt x="458" y="257"/>
                </a:lnTo>
                <a:lnTo>
                  <a:pt x="465" y="258"/>
                </a:lnTo>
                <a:lnTo>
                  <a:pt x="479" y="258"/>
                </a:lnTo>
                <a:lnTo>
                  <a:pt x="479" y="258"/>
                </a:lnTo>
                <a:lnTo>
                  <a:pt x="504" y="259"/>
                </a:lnTo>
                <a:lnTo>
                  <a:pt x="522" y="258"/>
                </a:lnTo>
                <a:lnTo>
                  <a:pt x="522" y="258"/>
                </a:lnTo>
                <a:lnTo>
                  <a:pt x="526" y="259"/>
                </a:lnTo>
                <a:lnTo>
                  <a:pt x="526" y="259"/>
                </a:lnTo>
                <a:lnTo>
                  <a:pt x="525" y="261"/>
                </a:lnTo>
                <a:lnTo>
                  <a:pt x="516" y="263"/>
                </a:lnTo>
                <a:lnTo>
                  <a:pt x="501" y="266"/>
                </a:lnTo>
                <a:lnTo>
                  <a:pt x="501" y="266"/>
                </a:lnTo>
                <a:lnTo>
                  <a:pt x="489" y="267"/>
                </a:lnTo>
                <a:lnTo>
                  <a:pt x="483" y="269"/>
                </a:lnTo>
                <a:lnTo>
                  <a:pt x="475" y="272"/>
                </a:lnTo>
                <a:lnTo>
                  <a:pt x="458" y="277"/>
                </a:lnTo>
                <a:lnTo>
                  <a:pt x="458" y="277"/>
                </a:lnTo>
                <a:lnTo>
                  <a:pt x="439" y="280"/>
                </a:lnTo>
                <a:lnTo>
                  <a:pt x="433" y="282"/>
                </a:lnTo>
                <a:lnTo>
                  <a:pt x="432" y="282"/>
                </a:lnTo>
                <a:lnTo>
                  <a:pt x="433" y="280"/>
                </a:lnTo>
                <a:lnTo>
                  <a:pt x="434" y="280"/>
                </a:lnTo>
                <a:lnTo>
                  <a:pt x="434" y="280"/>
                </a:lnTo>
                <a:lnTo>
                  <a:pt x="428" y="270"/>
                </a:lnTo>
                <a:lnTo>
                  <a:pt x="422" y="258"/>
                </a:lnTo>
                <a:lnTo>
                  <a:pt x="422" y="2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55D0ECFD-DCE7-4C18-A9B8-F99F484BC892}"/>
              </a:ext>
            </a:extLst>
          </p:cNvPr>
          <p:cNvSpPr>
            <a:spLocks/>
          </p:cNvSpPr>
          <p:nvPr/>
        </p:nvSpPr>
        <p:spPr bwMode="auto">
          <a:xfrm>
            <a:off x="4092254" y="5138793"/>
            <a:ext cx="1692276" cy="935413"/>
          </a:xfrm>
          <a:custGeom>
            <a:avLst/>
            <a:gdLst>
              <a:gd name="T0" fmla="*/ 539 w 2142"/>
              <a:gd name="T1" fmla="*/ 249 h 1184"/>
              <a:gd name="T2" fmla="*/ 329 w 2142"/>
              <a:gd name="T3" fmla="*/ 352 h 1184"/>
              <a:gd name="T4" fmla="*/ 247 w 2142"/>
              <a:gd name="T5" fmla="*/ 512 h 1184"/>
              <a:gd name="T6" fmla="*/ 313 w 2142"/>
              <a:gd name="T7" fmla="*/ 684 h 1184"/>
              <a:gd name="T8" fmla="*/ 89 w 2142"/>
              <a:gd name="T9" fmla="*/ 769 h 1184"/>
              <a:gd name="T10" fmla="*/ 2 w 2142"/>
              <a:gd name="T11" fmla="*/ 790 h 1184"/>
              <a:gd name="T12" fmla="*/ 65 w 2142"/>
              <a:gd name="T13" fmla="*/ 887 h 1184"/>
              <a:gd name="T14" fmla="*/ 155 w 2142"/>
              <a:gd name="T15" fmla="*/ 933 h 1184"/>
              <a:gd name="T16" fmla="*/ 157 w 2142"/>
              <a:gd name="T17" fmla="*/ 874 h 1184"/>
              <a:gd name="T18" fmla="*/ 325 w 2142"/>
              <a:gd name="T19" fmla="*/ 889 h 1184"/>
              <a:gd name="T20" fmla="*/ 529 w 2142"/>
              <a:gd name="T21" fmla="*/ 929 h 1184"/>
              <a:gd name="T22" fmla="*/ 535 w 2142"/>
              <a:gd name="T23" fmla="*/ 717 h 1184"/>
              <a:gd name="T24" fmla="*/ 577 w 2142"/>
              <a:gd name="T25" fmla="*/ 1130 h 1184"/>
              <a:gd name="T26" fmla="*/ 620 w 2142"/>
              <a:gd name="T27" fmla="*/ 1172 h 1184"/>
              <a:gd name="T28" fmla="*/ 829 w 2142"/>
              <a:gd name="T29" fmla="*/ 1169 h 1184"/>
              <a:gd name="T30" fmla="*/ 788 w 2142"/>
              <a:gd name="T31" fmla="*/ 1111 h 1184"/>
              <a:gd name="T32" fmla="*/ 684 w 2142"/>
              <a:gd name="T33" fmla="*/ 1027 h 1184"/>
              <a:gd name="T34" fmla="*/ 718 w 2142"/>
              <a:gd name="T35" fmla="*/ 757 h 1184"/>
              <a:gd name="T36" fmla="*/ 742 w 2142"/>
              <a:gd name="T37" fmla="*/ 631 h 1184"/>
              <a:gd name="T38" fmla="*/ 872 w 2142"/>
              <a:gd name="T39" fmla="*/ 634 h 1184"/>
              <a:gd name="T40" fmla="*/ 850 w 2142"/>
              <a:gd name="T41" fmla="*/ 687 h 1184"/>
              <a:gd name="T42" fmla="*/ 890 w 2142"/>
              <a:gd name="T43" fmla="*/ 769 h 1184"/>
              <a:gd name="T44" fmla="*/ 916 w 2142"/>
              <a:gd name="T45" fmla="*/ 916 h 1184"/>
              <a:gd name="T46" fmla="*/ 1015 w 2142"/>
              <a:gd name="T47" fmla="*/ 931 h 1184"/>
              <a:gd name="T48" fmla="*/ 1100 w 2142"/>
              <a:gd name="T49" fmla="*/ 919 h 1184"/>
              <a:gd name="T50" fmla="*/ 1037 w 2142"/>
              <a:gd name="T51" fmla="*/ 894 h 1184"/>
              <a:gd name="T52" fmla="*/ 994 w 2142"/>
              <a:gd name="T53" fmla="*/ 896 h 1184"/>
              <a:gd name="T54" fmla="*/ 957 w 2142"/>
              <a:gd name="T55" fmla="*/ 769 h 1184"/>
              <a:gd name="T56" fmla="*/ 1059 w 2142"/>
              <a:gd name="T57" fmla="*/ 762 h 1184"/>
              <a:gd name="T58" fmla="*/ 1093 w 2142"/>
              <a:gd name="T59" fmla="*/ 720 h 1184"/>
              <a:gd name="T60" fmla="*/ 1119 w 2142"/>
              <a:gd name="T61" fmla="*/ 680 h 1184"/>
              <a:gd name="T62" fmla="*/ 1124 w 2142"/>
              <a:gd name="T63" fmla="*/ 625 h 1184"/>
              <a:gd name="T64" fmla="*/ 1156 w 2142"/>
              <a:gd name="T65" fmla="*/ 597 h 1184"/>
              <a:gd name="T66" fmla="*/ 1316 w 2142"/>
              <a:gd name="T67" fmla="*/ 758 h 1184"/>
              <a:gd name="T68" fmla="*/ 1453 w 2142"/>
              <a:gd name="T69" fmla="*/ 991 h 1184"/>
              <a:gd name="T70" fmla="*/ 1617 w 2142"/>
              <a:gd name="T71" fmla="*/ 1095 h 1184"/>
              <a:gd name="T72" fmla="*/ 1818 w 2142"/>
              <a:gd name="T73" fmla="*/ 1056 h 1184"/>
              <a:gd name="T74" fmla="*/ 1826 w 2142"/>
              <a:gd name="T75" fmla="*/ 1160 h 1184"/>
              <a:gd name="T76" fmla="*/ 1895 w 2142"/>
              <a:gd name="T77" fmla="*/ 1169 h 1184"/>
              <a:gd name="T78" fmla="*/ 1932 w 2142"/>
              <a:gd name="T79" fmla="*/ 980 h 1184"/>
              <a:gd name="T80" fmla="*/ 1827 w 2142"/>
              <a:gd name="T81" fmla="*/ 928 h 1184"/>
              <a:gd name="T82" fmla="*/ 1589 w 2142"/>
              <a:gd name="T83" fmla="*/ 865 h 1184"/>
              <a:gd name="T84" fmla="*/ 1521 w 2142"/>
              <a:gd name="T85" fmla="*/ 678 h 1184"/>
              <a:gd name="T86" fmla="*/ 1911 w 2142"/>
              <a:gd name="T87" fmla="*/ 706 h 1184"/>
              <a:gd name="T88" fmla="*/ 2025 w 2142"/>
              <a:gd name="T89" fmla="*/ 769 h 1184"/>
              <a:gd name="T90" fmla="*/ 2000 w 2142"/>
              <a:gd name="T91" fmla="*/ 840 h 1184"/>
              <a:gd name="T92" fmla="*/ 2095 w 2142"/>
              <a:gd name="T93" fmla="*/ 805 h 1184"/>
              <a:gd name="T94" fmla="*/ 2142 w 2142"/>
              <a:gd name="T95" fmla="*/ 721 h 1184"/>
              <a:gd name="T96" fmla="*/ 2063 w 2142"/>
              <a:gd name="T97" fmla="*/ 666 h 1184"/>
              <a:gd name="T98" fmla="*/ 1688 w 2142"/>
              <a:gd name="T99" fmla="*/ 597 h 1184"/>
              <a:gd name="T100" fmla="*/ 1446 w 2142"/>
              <a:gd name="T101" fmla="*/ 434 h 1184"/>
              <a:gd name="T102" fmla="*/ 1168 w 2142"/>
              <a:gd name="T103" fmla="*/ 263 h 1184"/>
              <a:gd name="T104" fmla="*/ 972 w 2142"/>
              <a:gd name="T105" fmla="*/ 162 h 1184"/>
              <a:gd name="T106" fmla="*/ 943 w 2142"/>
              <a:gd name="T107" fmla="*/ 100 h 1184"/>
              <a:gd name="T108" fmla="*/ 898 w 2142"/>
              <a:gd name="T109" fmla="*/ 37 h 1184"/>
              <a:gd name="T110" fmla="*/ 758 w 2142"/>
              <a:gd name="T111" fmla="*/ 1 h 1184"/>
              <a:gd name="T112" fmla="*/ 674 w 2142"/>
              <a:gd name="T113" fmla="*/ 61 h 1184"/>
              <a:gd name="T114" fmla="*/ 673 w 2142"/>
              <a:gd name="T115" fmla="*/ 148 h 1184"/>
              <a:gd name="T116" fmla="*/ 721 w 2142"/>
              <a:gd name="T117" fmla="*/ 203 h 1184"/>
              <a:gd name="T118" fmla="*/ 741 w 2142"/>
              <a:gd name="T119" fmla="*/ 246 h 1184"/>
              <a:gd name="T120" fmla="*/ 822 w 2142"/>
              <a:gd name="T121" fmla="*/ 274 h 1184"/>
              <a:gd name="T122" fmla="*/ 771 w 2142"/>
              <a:gd name="T123" fmla="*/ 301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42" h="1184">
                <a:moveTo>
                  <a:pt x="739" y="291"/>
                </a:moveTo>
                <a:lnTo>
                  <a:pt x="739" y="291"/>
                </a:lnTo>
                <a:lnTo>
                  <a:pt x="716" y="284"/>
                </a:lnTo>
                <a:lnTo>
                  <a:pt x="693" y="275"/>
                </a:lnTo>
                <a:lnTo>
                  <a:pt x="664" y="268"/>
                </a:lnTo>
                <a:lnTo>
                  <a:pt x="632" y="259"/>
                </a:lnTo>
                <a:lnTo>
                  <a:pt x="599" y="253"/>
                </a:lnTo>
                <a:lnTo>
                  <a:pt x="583" y="251"/>
                </a:lnTo>
                <a:lnTo>
                  <a:pt x="567" y="249"/>
                </a:lnTo>
                <a:lnTo>
                  <a:pt x="552" y="249"/>
                </a:lnTo>
                <a:lnTo>
                  <a:pt x="539" y="249"/>
                </a:lnTo>
                <a:lnTo>
                  <a:pt x="539" y="249"/>
                </a:lnTo>
                <a:lnTo>
                  <a:pt x="525" y="252"/>
                </a:lnTo>
                <a:lnTo>
                  <a:pt x="510" y="256"/>
                </a:lnTo>
                <a:lnTo>
                  <a:pt x="494" y="261"/>
                </a:lnTo>
                <a:lnTo>
                  <a:pt x="476" y="268"/>
                </a:lnTo>
                <a:lnTo>
                  <a:pt x="457" y="275"/>
                </a:lnTo>
                <a:lnTo>
                  <a:pt x="439" y="284"/>
                </a:lnTo>
                <a:lnTo>
                  <a:pt x="420" y="293"/>
                </a:lnTo>
                <a:lnTo>
                  <a:pt x="400" y="304"/>
                </a:lnTo>
                <a:lnTo>
                  <a:pt x="382" y="315"/>
                </a:lnTo>
                <a:lnTo>
                  <a:pt x="363" y="327"/>
                </a:lnTo>
                <a:lnTo>
                  <a:pt x="345" y="339"/>
                </a:lnTo>
                <a:lnTo>
                  <a:pt x="329" y="352"/>
                </a:lnTo>
                <a:lnTo>
                  <a:pt x="313" y="365"/>
                </a:lnTo>
                <a:lnTo>
                  <a:pt x="299" y="379"/>
                </a:lnTo>
                <a:lnTo>
                  <a:pt x="287" y="393"/>
                </a:lnTo>
                <a:lnTo>
                  <a:pt x="277" y="407"/>
                </a:lnTo>
                <a:lnTo>
                  <a:pt x="277" y="407"/>
                </a:lnTo>
                <a:lnTo>
                  <a:pt x="268" y="421"/>
                </a:lnTo>
                <a:lnTo>
                  <a:pt x="262" y="436"/>
                </a:lnTo>
                <a:lnTo>
                  <a:pt x="257" y="451"/>
                </a:lnTo>
                <a:lnTo>
                  <a:pt x="252" y="467"/>
                </a:lnTo>
                <a:lnTo>
                  <a:pt x="250" y="481"/>
                </a:lnTo>
                <a:lnTo>
                  <a:pt x="249" y="497"/>
                </a:lnTo>
                <a:lnTo>
                  <a:pt x="247" y="512"/>
                </a:lnTo>
                <a:lnTo>
                  <a:pt x="247" y="527"/>
                </a:lnTo>
                <a:lnTo>
                  <a:pt x="250" y="554"/>
                </a:lnTo>
                <a:lnTo>
                  <a:pt x="253" y="578"/>
                </a:lnTo>
                <a:lnTo>
                  <a:pt x="260" y="597"/>
                </a:lnTo>
                <a:lnTo>
                  <a:pt x="265" y="610"/>
                </a:lnTo>
                <a:lnTo>
                  <a:pt x="265" y="610"/>
                </a:lnTo>
                <a:lnTo>
                  <a:pt x="278" y="632"/>
                </a:lnTo>
                <a:lnTo>
                  <a:pt x="294" y="655"/>
                </a:lnTo>
                <a:lnTo>
                  <a:pt x="307" y="674"/>
                </a:lnTo>
                <a:lnTo>
                  <a:pt x="311" y="680"/>
                </a:lnTo>
                <a:lnTo>
                  <a:pt x="313" y="684"/>
                </a:lnTo>
                <a:lnTo>
                  <a:pt x="313" y="684"/>
                </a:lnTo>
                <a:lnTo>
                  <a:pt x="315" y="690"/>
                </a:lnTo>
                <a:lnTo>
                  <a:pt x="323" y="705"/>
                </a:lnTo>
                <a:lnTo>
                  <a:pt x="346" y="745"/>
                </a:lnTo>
                <a:lnTo>
                  <a:pt x="381" y="803"/>
                </a:lnTo>
                <a:lnTo>
                  <a:pt x="381" y="803"/>
                </a:lnTo>
                <a:lnTo>
                  <a:pt x="320" y="797"/>
                </a:lnTo>
                <a:lnTo>
                  <a:pt x="262" y="791"/>
                </a:lnTo>
                <a:lnTo>
                  <a:pt x="204" y="784"/>
                </a:lnTo>
                <a:lnTo>
                  <a:pt x="204" y="784"/>
                </a:lnTo>
                <a:lnTo>
                  <a:pt x="128" y="771"/>
                </a:lnTo>
                <a:lnTo>
                  <a:pt x="107" y="769"/>
                </a:lnTo>
                <a:lnTo>
                  <a:pt x="89" y="769"/>
                </a:lnTo>
                <a:lnTo>
                  <a:pt x="89" y="769"/>
                </a:lnTo>
                <a:lnTo>
                  <a:pt x="68" y="768"/>
                </a:lnTo>
                <a:lnTo>
                  <a:pt x="42" y="768"/>
                </a:lnTo>
                <a:lnTo>
                  <a:pt x="30" y="769"/>
                </a:lnTo>
                <a:lnTo>
                  <a:pt x="20" y="770"/>
                </a:lnTo>
                <a:lnTo>
                  <a:pt x="13" y="773"/>
                </a:lnTo>
                <a:lnTo>
                  <a:pt x="10" y="775"/>
                </a:lnTo>
                <a:lnTo>
                  <a:pt x="9" y="776"/>
                </a:lnTo>
                <a:lnTo>
                  <a:pt x="9" y="776"/>
                </a:lnTo>
                <a:lnTo>
                  <a:pt x="8" y="781"/>
                </a:lnTo>
                <a:lnTo>
                  <a:pt x="5" y="784"/>
                </a:lnTo>
                <a:lnTo>
                  <a:pt x="2" y="790"/>
                </a:lnTo>
                <a:lnTo>
                  <a:pt x="0" y="794"/>
                </a:lnTo>
                <a:lnTo>
                  <a:pt x="0" y="799"/>
                </a:lnTo>
                <a:lnTo>
                  <a:pt x="0" y="806"/>
                </a:lnTo>
                <a:lnTo>
                  <a:pt x="0" y="815"/>
                </a:lnTo>
                <a:lnTo>
                  <a:pt x="0" y="815"/>
                </a:lnTo>
                <a:lnTo>
                  <a:pt x="4" y="826"/>
                </a:lnTo>
                <a:lnTo>
                  <a:pt x="9" y="834"/>
                </a:lnTo>
                <a:lnTo>
                  <a:pt x="17" y="843"/>
                </a:lnTo>
                <a:lnTo>
                  <a:pt x="25" y="852"/>
                </a:lnTo>
                <a:lnTo>
                  <a:pt x="45" y="869"/>
                </a:lnTo>
                <a:lnTo>
                  <a:pt x="56" y="878"/>
                </a:lnTo>
                <a:lnTo>
                  <a:pt x="65" y="887"/>
                </a:lnTo>
                <a:lnTo>
                  <a:pt x="65" y="887"/>
                </a:lnTo>
                <a:lnTo>
                  <a:pt x="73" y="897"/>
                </a:lnTo>
                <a:lnTo>
                  <a:pt x="79" y="906"/>
                </a:lnTo>
                <a:lnTo>
                  <a:pt x="88" y="921"/>
                </a:lnTo>
                <a:lnTo>
                  <a:pt x="92" y="926"/>
                </a:lnTo>
                <a:lnTo>
                  <a:pt x="97" y="931"/>
                </a:lnTo>
                <a:lnTo>
                  <a:pt x="104" y="934"/>
                </a:lnTo>
                <a:lnTo>
                  <a:pt x="113" y="937"/>
                </a:lnTo>
                <a:lnTo>
                  <a:pt x="113" y="937"/>
                </a:lnTo>
                <a:lnTo>
                  <a:pt x="125" y="937"/>
                </a:lnTo>
                <a:lnTo>
                  <a:pt x="140" y="935"/>
                </a:lnTo>
                <a:lnTo>
                  <a:pt x="155" y="933"/>
                </a:lnTo>
                <a:lnTo>
                  <a:pt x="168" y="929"/>
                </a:lnTo>
                <a:lnTo>
                  <a:pt x="181" y="924"/>
                </a:lnTo>
                <a:lnTo>
                  <a:pt x="189" y="919"/>
                </a:lnTo>
                <a:lnTo>
                  <a:pt x="192" y="917"/>
                </a:lnTo>
                <a:lnTo>
                  <a:pt x="194" y="915"/>
                </a:lnTo>
                <a:lnTo>
                  <a:pt x="194" y="912"/>
                </a:lnTo>
                <a:lnTo>
                  <a:pt x="192" y="910"/>
                </a:lnTo>
                <a:lnTo>
                  <a:pt x="192" y="910"/>
                </a:lnTo>
                <a:lnTo>
                  <a:pt x="171" y="887"/>
                </a:lnTo>
                <a:lnTo>
                  <a:pt x="158" y="876"/>
                </a:lnTo>
                <a:lnTo>
                  <a:pt x="158" y="876"/>
                </a:lnTo>
                <a:lnTo>
                  <a:pt x="157" y="874"/>
                </a:lnTo>
                <a:lnTo>
                  <a:pt x="157" y="868"/>
                </a:lnTo>
                <a:lnTo>
                  <a:pt x="157" y="864"/>
                </a:lnTo>
                <a:lnTo>
                  <a:pt x="158" y="863"/>
                </a:lnTo>
                <a:lnTo>
                  <a:pt x="161" y="861"/>
                </a:lnTo>
                <a:lnTo>
                  <a:pt x="165" y="863"/>
                </a:lnTo>
                <a:lnTo>
                  <a:pt x="165" y="863"/>
                </a:lnTo>
                <a:lnTo>
                  <a:pt x="173" y="865"/>
                </a:lnTo>
                <a:lnTo>
                  <a:pt x="187" y="866"/>
                </a:lnTo>
                <a:lnTo>
                  <a:pt x="226" y="873"/>
                </a:lnTo>
                <a:lnTo>
                  <a:pt x="276" y="879"/>
                </a:lnTo>
                <a:lnTo>
                  <a:pt x="300" y="884"/>
                </a:lnTo>
                <a:lnTo>
                  <a:pt x="325" y="889"/>
                </a:lnTo>
                <a:lnTo>
                  <a:pt x="325" y="889"/>
                </a:lnTo>
                <a:lnTo>
                  <a:pt x="347" y="895"/>
                </a:lnTo>
                <a:lnTo>
                  <a:pt x="368" y="901"/>
                </a:lnTo>
                <a:lnTo>
                  <a:pt x="409" y="915"/>
                </a:lnTo>
                <a:lnTo>
                  <a:pt x="427" y="921"/>
                </a:lnTo>
                <a:lnTo>
                  <a:pt x="446" y="926"/>
                </a:lnTo>
                <a:lnTo>
                  <a:pt x="463" y="929"/>
                </a:lnTo>
                <a:lnTo>
                  <a:pt x="479" y="931"/>
                </a:lnTo>
                <a:lnTo>
                  <a:pt x="479" y="931"/>
                </a:lnTo>
                <a:lnTo>
                  <a:pt x="506" y="931"/>
                </a:lnTo>
                <a:lnTo>
                  <a:pt x="519" y="931"/>
                </a:lnTo>
                <a:lnTo>
                  <a:pt x="529" y="929"/>
                </a:lnTo>
                <a:lnTo>
                  <a:pt x="537" y="927"/>
                </a:lnTo>
                <a:lnTo>
                  <a:pt x="544" y="923"/>
                </a:lnTo>
                <a:lnTo>
                  <a:pt x="550" y="918"/>
                </a:lnTo>
                <a:lnTo>
                  <a:pt x="555" y="912"/>
                </a:lnTo>
                <a:lnTo>
                  <a:pt x="555" y="912"/>
                </a:lnTo>
                <a:lnTo>
                  <a:pt x="556" y="907"/>
                </a:lnTo>
                <a:lnTo>
                  <a:pt x="556" y="898"/>
                </a:lnTo>
                <a:lnTo>
                  <a:pt x="556" y="874"/>
                </a:lnTo>
                <a:lnTo>
                  <a:pt x="552" y="842"/>
                </a:lnTo>
                <a:lnTo>
                  <a:pt x="548" y="807"/>
                </a:lnTo>
                <a:lnTo>
                  <a:pt x="540" y="744"/>
                </a:lnTo>
                <a:lnTo>
                  <a:pt x="535" y="717"/>
                </a:lnTo>
                <a:lnTo>
                  <a:pt x="578" y="736"/>
                </a:lnTo>
                <a:lnTo>
                  <a:pt x="599" y="1028"/>
                </a:lnTo>
                <a:lnTo>
                  <a:pt x="599" y="1028"/>
                </a:lnTo>
                <a:lnTo>
                  <a:pt x="594" y="1063"/>
                </a:lnTo>
                <a:lnTo>
                  <a:pt x="590" y="1090"/>
                </a:lnTo>
                <a:lnTo>
                  <a:pt x="587" y="1109"/>
                </a:lnTo>
                <a:lnTo>
                  <a:pt x="587" y="1109"/>
                </a:lnTo>
                <a:lnTo>
                  <a:pt x="585" y="1114"/>
                </a:lnTo>
                <a:lnTo>
                  <a:pt x="583" y="1118"/>
                </a:lnTo>
                <a:lnTo>
                  <a:pt x="578" y="1123"/>
                </a:lnTo>
                <a:lnTo>
                  <a:pt x="577" y="1127"/>
                </a:lnTo>
                <a:lnTo>
                  <a:pt x="577" y="1130"/>
                </a:lnTo>
                <a:lnTo>
                  <a:pt x="578" y="1137"/>
                </a:lnTo>
                <a:lnTo>
                  <a:pt x="583" y="1145"/>
                </a:lnTo>
                <a:lnTo>
                  <a:pt x="583" y="1145"/>
                </a:lnTo>
                <a:lnTo>
                  <a:pt x="584" y="1150"/>
                </a:lnTo>
                <a:lnTo>
                  <a:pt x="585" y="1154"/>
                </a:lnTo>
                <a:lnTo>
                  <a:pt x="585" y="1160"/>
                </a:lnTo>
                <a:lnTo>
                  <a:pt x="584" y="1169"/>
                </a:lnTo>
                <a:lnTo>
                  <a:pt x="584" y="1169"/>
                </a:lnTo>
                <a:lnTo>
                  <a:pt x="585" y="1170"/>
                </a:lnTo>
                <a:lnTo>
                  <a:pt x="590" y="1171"/>
                </a:lnTo>
                <a:lnTo>
                  <a:pt x="620" y="1172"/>
                </a:lnTo>
                <a:lnTo>
                  <a:pt x="620" y="1172"/>
                </a:lnTo>
                <a:lnTo>
                  <a:pt x="698" y="1174"/>
                </a:lnTo>
                <a:lnTo>
                  <a:pt x="726" y="1175"/>
                </a:lnTo>
                <a:lnTo>
                  <a:pt x="748" y="1177"/>
                </a:lnTo>
                <a:lnTo>
                  <a:pt x="748" y="1177"/>
                </a:lnTo>
                <a:lnTo>
                  <a:pt x="758" y="1180"/>
                </a:lnTo>
                <a:lnTo>
                  <a:pt x="771" y="1181"/>
                </a:lnTo>
                <a:lnTo>
                  <a:pt x="785" y="1181"/>
                </a:lnTo>
                <a:lnTo>
                  <a:pt x="799" y="1180"/>
                </a:lnTo>
                <a:lnTo>
                  <a:pt x="813" y="1177"/>
                </a:lnTo>
                <a:lnTo>
                  <a:pt x="819" y="1175"/>
                </a:lnTo>
                <a:lnTo>
                  <a:pt x="824" y="1172"/>
                </a:lnTo>
                <a:lnTo>
                  <a:pt x="829" y="1169"/>
                </a:lnTo>
                <a:lnTo>
                  <a:pt x="832" y="1165"/>
                </a:lnTo>
                <a:lnTo>
                  <a:pt x="835" y="1159"/>
                </a:lnTo>
                <a:lnTo>
                  <a:pt x="837" y="1154"/>
                </a:lnTo>
                <a:lnTo>
                  <a:pt x="837" y="1154"/>
                </a:lnTo>
                <a:lnTo>
                  <a:pt x="837" y="1148"/>
                </a:lnTo>
                <a:lnTo>
                  <a:pt x="836" y="1142"/>
                </a:lnTo>
                <a:lnTo>
                  <a:pt x="835" y="1137"/>
                </a:lnTo>
                <a:lnTo>
                  <a:pt x="832" y="1133"/>
                </a:lnTo>
                <a:lnTo>
                  <a:pt x="829" y="1129"/>
                </a:lnTo>
                <a:lnTo>
                  <a:pt x="825" y="1127"/>
                </a:lnTo>
                <a:lnTo>
                  <a:pt x="814" y="1121"/>
                </a:lnTo>
                <a:lnTo>
                  <a:pt x="788" y="1111"/>
                </a:lnTo>
                <a:lnTo>
                  <a:pt x="774" y="1105"/>
                </a:lnTo>
                <a:lnTo>
                  <a:pt x="758" y="1097"/>
                </a:lnTo>
                <a:lnTo>
                  <a:pt x="758" y="1097"/>
                </a:lnTo>
                <a:lnTo>
                  <a:pt x="732" y="1082"/>
                </a:lnTo>
                <a:lnTo>
                  <a:pt x="713" y="1069"/>
                </a:lnTo>
                <a:lnTo>
                  <a:pt x="705" y="1063"/>
                </a:lnTo>
                <a:lnTo>
                  <a:pt x="699" y="1056"/>
                </a:lnTo>
                <a:lnTo>
                  <a:pt x="695" y="1050"/>
                </a:lnTo>
                <a:lnTo>
                  <a:pt x="692" y="1044"/>
                </a:lnTo>
                <a:lnTo>
                  <a:pt x="692" y="1044"/>
                </a:lnTo>
                <a:lnTo>
                  <a:pt x="687" y="1033"/>
                </a:lnTo>
                <a:lnTo>
                  <a:pt x="684" y="1027"/>
                </a:lnTo>
                <a:lnTo>
                  <a:pt x="683" y="1019"/>
                </a:lnTo>
                <a:lnTo>
                  <a:pt x="682" y="1011"/>
                </a:lnTo>
                <a:lnTo>
                  <a:pt x="682" y="1000"/>
                </a:lnTo>
                <a:lnTo>
                  <a:pt x="684" y="986"/>
                </a:lnTo>
                <a:lnTo>
                  <a:pt x="688" y="969"/>
                </a:lnTo>
                <a:lnTo>
                  <a:pt x="688" y="969"/>
                </a:lnTo>
                <a:lnTo>
                  <a:pt x="692" y="947"/>
                </a:lnTo>
                <a:lnTo>
                  <a:pt x="695" y="918"/>
                </a:lnTo>
                <a:lnTo>
                  <a:pt x="703" y="853"/>
                </a:lnTo>
                <a:lnTo>
                  <a:pt x="706" y="818"/>
                </a:lnTo>
                <a:lnTo>
                  <a:pt x="711" y="786"/>
                </a:lnTo>
                <a:lnTo>
                  <a:pt x="718" y="757"/>
                </a:lnTo>
                <a:lnTo>
                  <a:pt x="721" y="743"/>
                </a:lnTo>
                <a:lnTo>
                  <a:pt x="726" y="732"/>
                </a:lnTo>
                <a:lnTo>
                  <a:pt x="726" y="732"/>
                </a:lnTo>
                <a:lnTo>
                  <a:pt x="734" y="712"/>
                </a:lnTo>
                <a:lnTo>
                  <a:pt x="740" y="695"/>
                </a:lnTo>
                <a:lnTo>
                  <a:pt x="743" y="680"/>
                </a:lnTo>
                <a:lnTo>
                  <a:pt x="746" y="669"/>
                </a:lnTo>
                <a:lnTo>
                  <a:pt x="747" y="654"/>
                </a:lnTo>
                <a:lnTo>
                  <a:pt x="747" y="647"/>
                </a:lnTo>
                <a:lnTo>
                  <a:pt x="747" y="647"/>
                </a:lnTo>
                <a:lnTo>
                  <a:pt x="745" y="637"/>
                </a:lnTo>
                <a:lnTo>
                  <a:pt x="742" y="631"/>
                </a:lnTo>
                <a:lnTo>
                  <a:pt x="630" y="548"/>
                </a:lnTo>
                <a:lnTo>
                  <a:pt x="630" y="548"/>
                </a:lnTo>
                <a:lnTo>
                  <a:pt x="709" y="571"/>
                </a:lnTo>
                <a:lnTo>
                  <a:pt x="794" y="597"/>
                </a:lnTo>
                <a:lnTo>
                  <a:pt x="794" y="597"/>
                </a:lnTo>
                <a:lnTo>
                  <a:pt x="814" y="604"/>
                </a:lnTo>
                <a:lnTo>
                  <a:pt x="827" y="607"/>
                </a:lnTo>
                <a:lnTo>
                  <a:pt x="840" y="611"/>
                </a:lnTo>
                <a:lnTo>
                  <a:pt x="840" y="611"/>
                </a:lnTo>
                <a:lnTo>
                  <a:pt x="852" y="618"/>
                </a:lnTo>
                <a:lnTo>
                  <a:pt x="862" y="626"/>
                </a:lnTo>
                <a:lnTo>
                  <a:pt x="872" y="634"/>
                </a:lnTo>
                <a:lnTo>
                  <a:pt x="872" y="634"/>
                </a:lnTo>
                <a:lnTo>
                  <a:pt x="869" y="637"/>
                </a:lnTo>
                <a:lnTo>
                  <a:pt x="863" y="642"/>
                </a:lnTo>
                <a:lnTo>
                  <a:pt x="857" y="650"/>
                </a:lnTo>
                <a:lnTo>
                  <a:pt x="855" y="654"/>
                </a:lnTo>
                <a:lnTo>
                  <a:pt x="853" y="659"/>
                </a:lnTo>
                <a:lnTo>
                  <a:pt x="853" y="659"/>
                </a:lnTo>
                <a:lnTo>
                  <a:pt x="851" y="668"/>
                </a:lnTo>
                <a:lnTo>
                  <a:pt x="848" y="674"/>
                </a:lnTo>
                <a:lnTo>
                  <a:pt x="847" y="681"/>
                </a:lnTo>
                <a:lnTo>
                  <a:pt x="848" y="684"/>
                </a:lnTo>
                <a:lnTo>
                  <a:pt x="850" y="687"/>
                </a:lnTo>
                <a:lnTo>
                  <a:pt x="850" y="687"/>
                </a:lnTo>
                <a:lnTo>
                  <a:pt x="853" y="700"/>
                </a:lnTo>
                <a:lnTo>
                  <a:pt x="859" y="711"/>
                </a:lnTo>
                <a:lnTo>
                  <a:pt x="859" y="711"/>
                </a:lnTo>
                <a:lnTo>
                  <a:pt x="863" y="717"/>
                </a:lnTo>
                <a:lnTo>
                  <a:pt x="864" y="721"/>
                </a:lnTo>
                <a:lnTo>
                  <a:pt x="871" y="736"/>
                </a:lnTo>
                <a:lnTo>
                  <a:pt x="871" y="736"/>
                </a:lnTo>
                <a:lnTo>
                  <a:pt x="877" y="748"/>
                </a:lnTo>
                <a:lnTo>
                  <a:pt x="884" y="758"/>
                </a:lnTo>
                <a:lnTo>
                  <a:pt x="889" y="765"/>
                </a:lnTo>
                <a:lnTo>
                  <a:pt x="890" y="769"/>
                </a:lnTo>
                <a:lnTo>
                  <a:pt x="892" y="771"/>
                </a:lnTo>
                <a:lnTo>
                  <a:pt x="892" y="771"/>
                </a:lnTo>
                <a:lnTo>
                  <a:pt x="890" y="778"/>
                </a:lnTo>
                <a:lnTo>
                  <a:pt x="889" y="789"/>
                </a:lnTo>
                <a:lnTo>
                  <a:pt x="889" y="805"/>
                </a:lnTo>
                <a:lnTo>
                  <a:pt x="889" y="815"/>
                </a:lnTo>
                <a:lnTo>
                  <a:pt x="892" y="827"/>
                </a:lnTo>
                <a:lnTo>
                  <a:pt x="892" y="827"/>
                </a:lnTo>
                <a:lnTo>
                  <a:pt x="896" y="854"/>
                </a:lnTo>
                <a:lnTo>
                  <a:pt x="903" y="879"/>
                </a:lnTo>
                <a:lnTo>
                  <a:pt x="909" y="901"/>
                </a:lnTo>
                <a:lnTo>
                  <a:pt x="916" y="916"/>
                </a:lnTo>
                <a:lnTo>
                  <a:pt x="916" y="916"/>
                </a:lnTo>
                <a:lnTo>
                  <a:pt x="920" y="924"/>
                </a:lnTo>
                <a:lnTo>
                  <a:pt x="924" y="931"/>
                </a:lnTo>
                <a:lnTo>
                  <a:pt x="926" y="932"/>
                </a:lnTo>
                <a:lnTo>
                  <a:pt x="929" y="933"/>
                </a:lnTo>
                <a:lnTo>
                  <a:pt x="940" y="935"/>
                </a:lnTo>
                <a:lnTo>
                  <a:pt x="940" y="935"/>
                </a:lnTo>
                <a:lnTo>
                  <a:pt x="966" y="935"/>
                </a:lnTo>
                <a:lnTo>
                  <a:pt x="982" y="934"/>
                </a:lnTo>
                <a:lnTo>
                  <a:pt x="995" y="932"/>
                </a:lnTo>
                <a:lnTo>
                  <a:pt x="1015" y="931"/>
                </a:lnTo>
                <a:lnTo>
                  <a:pt x="1015" y="931"/>
                </a:lnTo>
                <a:lnTo>
                  <a:pt x="1038" y="929"/>
                </a:lnTo>
                <a:lnTo>
                  <a:pt x="1056" y="928"/>
                </a:lnTo>
                <a:lnTo>
                  <a:pt x="1068" y="927"/>
                </a:lnTo>
                <a:lnTo>
                  <a:pt x="1073" y="927"/>
                </a:lnTo>
                <a:lnTo>
                  <a:pt x="1077" y="928"/>
                </a:lnTo>
                <a:lnTo>
                  <a:pt x="1077" y="928"/>
                </a:lnTo>
                <a:lnTo>
                  <a:pt x="1082" y="929"/>
                </a:lnTo>
                <a:lnTo>
                  <a:pt x="1085" y="929"/>
                </a:lnTo>
                <a:lnTo>
                  <a:pt x="1094" y="927"/>
                </a:lnTo>
                <a:lnTo>
                  <a:pt x="1100" y="923"/>
                </a:lnTo>
                <a:lnTo>
                  <a:pt x="1101" y="922"/>
                </a:lnTo>
                <a:lnTo>
                  <a:pt x="1100" y="919"/>
                </a:lnTo>
                <a:lnTo>
                  <a:pt x="1100" y="919"/>
                </a:lnTo>
                <a:lnTo>
                  <a:pt x="1094" y="918"/>
                </a:lnTo>
                <a:lnTo>
                  <a:pt x="1085" y="916"/>
                </a:lnTo>
                <a:lnTo>
                  <a:pt x="1073" y="915"/>
                </a:lnTo>
                <a:lnTo>
                  <a:pt x="1073" y="915"/>
                </a:lnTo>
                <a:lnTo>
                  <a:pt x="1083" y="907"/>
                </a:lnTo>
                <a:lnTo>
                  <a:pt x="1089" y="901"/>
                </a:lnTo>
                <a:lnTo>
                  <a:pt x="1090" y="900"/>
                </a:lnTo>
                <a:lnTo>
                  <a:pt x="1089" y="898"/>
                </a:lnTo>
                <a:lnTo>
                  <a:pt x="1089" y="898"/>
                </a:lnTo>
                <a:lnTo>
                  <a:pt x="1062" y="894"/>
                </a:lnTo>
                <a:lnTo>
                  <a:pt x="1037" y="894"/>
                </a:lnTo>
                <a:lnTo>
                  <a:pt x="1037" y="894"/>
                </a:lnTo>
                <a:lnTo>
                  <a:pt x="1045" y="890"/>
                </a:lnTo>
                <a:lnTo>
                  <a:pt x="1047" y="886"/>
                </a:lnTo>
                <a:lnTo>
                  <a:pt x="1047" y="885"/>
                </a:lnTo>
                <a:lnTo>
                  <a:pt x="1046" y="885"/>
                </a:lnTo>
                <a:lnTo>
                  <a:pt x="1046" y="885"/>
                </a:lnTo>
                <a:lnTo>
                  <a:pt x="1042" y="885"/>
                </a:lnTo>
                <a:lnTo>
                  <a:pt x="1036" y="886"/>
                </a:lnTo>
                <a:lnTo>
                  <a:pt x="1021" y="890"/>
                </a:lnTo>
                <a:lnTo>
                  <a:pt x="1006" y="894"/>
                </a:lnTo>
                <a:lnTo>
                  <a:pt x="994" y="896"/>
                </a:lnTo>
                <a:lnTo>
                  <a:pt x="994" y="896"/>
                </a:lnTo>
                <a:lnTo>
                  <a:pt x="983" y="895"/>
                </a:lnTo>
                <a:lnTo>
                  <a:pt x="973" y="894"/>
                </a:lnTo>
                <a:lnTo>
                  <a:pt x="964" y="892"/>
                </a:lnTo>
                <a:lnTo>
                  <a:pt x="961" y="890"/>
                </a:lnTo>
                <a:lnTo>
                  <a:pt x="961" y="890"/>
                </a:lnTo>
                <a:lnTo>
                  <a:pt x="958" y="876"/>
                </a:lnTo>
                <a:lnTo>
                  <a:pt x="956" y="865"/>
                </a:lnTo>
                <a:lnTo>
                  <a:pt x="956" y="854"/>
                </a:lnTo>
                <a:lnTo>
                  <a:pt x="956" y="854"/>
                </a:lnTo>
                <a:lnTo>
                  <a:pt x="954" y="800"/>
                </a:lnTo>
                <a:lnTo>
                  <a:pt x="957" y="769"/>
                </a:lnTo>
                <a:lnTo>
                  <a:pt x="957" y="769"/>
                </a:lnTo>
                <a:lnTo>
                  <a:pt x="983" y="770"/>
                </a:lnTo>
                <a:lnTo>
                  <a:pt x="1003" y="771"/>
                </a:lnTo>
                <a:lnTo>
                  <a:pt x="1015" y="773"/>
                </a:lnTo>
                <a:lnTo>
                  <a:pt x="1015" y="773"/>
                </a:lnTo>
                <a:lnTo>
                  <a:pt x="1020" y="774"/>
                </a:lnTo>
                <a:lnTo>
                  <a:pt x="1021" y="775"/>
                </a:lnTo>
                <a:lnTo>
                  <a:pt x="1025" y="776"/>
                </a:lnTo>
                <a:lnTo>
                  <a:pt x="1035" y="775"/>
                </a:lnTo>
                <a:lnTo>
                  <a:pt x="1035" y="775"/>
                </a:lnTo>
                <a:lnTo>
                  <a:pt x="1042" y="773"/>
                </a:lnTo>
                <a:lnTo>
                  <a:pt x="1051" y="769"/>
                </a:lnTo>
                <a:lnTo>
                  <a:pt x="1059" y="762"/>
                </a:lnTo>
                <a:lnTo>
                  <a:pt x="1068" y="754"/>
                </a:lnTo>
                <a:lnTo>
                  <a:pt x="1082" y="741"/>
                </a:lnTo>
                <a:lnTo>
                  <a:pt x="1087" y="733"/>
                </a:lnTo>
                <a:lnTo>
                  <a:pt x="1087" y="733"/>
                </a:lnTo>
                <a:lnTo>
                  <a:pt x="1083" y="727"/>
                </a:lnTo>
                <a:lnTo>
                  <a:pt x="1083" y="726"/>
                </a:lnTo>
                <a:lnTo>
                  <a:pt x="1083" y="723"/>
                </a:lnTo>
                <a:lnTo>
                  <a:pt x="1084" y="723"/>
                </a:lnTo>
                <a:lnTo>
                  <a:pt x="1087" y="722"/>
                </a:lnTo>
                <a:lnTo>
                  <a:pt x="1087" y="722"/>
                </a:lnTo>
                <a:lnTo>
                  <a:pt x="1090" y="721"/>
                </a:lnTo>
                <a:lnTo>
                  <a:pt x="1093" y="720"/>
                </a:lnTo>
                <a:lnTo>
                  <a:pt x="1099" y="713"/>
                </a:lnTo>
                <a:lnTo>
                  <a:pt x="1103" y="706"/>
                </a:lnTo>
                <a:lnTo>
                  <a:pt x="1104" y="700"/>
                </a:lnTo>
                <a:lnTo>
                  <a:pt x="1104" y="700"/>
                </a:lnTo>
                <a:lnTo>
                  <a:pt x="1104" y="696"/>
                </a:lnTo>
                <a:lnTo>
                  <a:pt x="1105" y="694"/>
                </a:lnTo>
                <a:lnTo>
                  <a:pt x="1108" y="691"/>
                </a:lnTo>
                <a:lnTo>
                  <a:pt x="1111" y="687"/>
                </a:lnTo>
                <a:lnTo>
                  <a:pt x="1111" y="687"/>
                </a:lnTo>
                <a:lnTo>
                  <a:pt x="1115" y="685"/>
                </a:lnTo>
                <a:lnTo>
                  <a:pt x="1117" y="683"/>
                </a:lnTo>
                <a:lnTo>
                  <a:pt x="1119" y="680"/>
                </a:lnTo>
                <a:lnTo>
                  <a:pt x="1120" y="678"/>
                </a:lnTo>
                <a:lnTo>
                  <a:pt x="1120" y="678"/>
                </a:lnTo>
                <a:lnTo>
                  <a:pt x="1119" y="665"/>
                </a:lnTo>
                <a:lnTo>
                  <a:pt x="1119" y="659"/>
                </a:lnTo>
                <a:lnTo>
                  <a:pt x="1120" y="654"/>
                </a:lnTo>
                <a:lnTo>
                  <a:pt x="1120" y="654"/>
                </a:lnTo>
                <a:lnTo>
                  <a:pt x="1120" y="648"/>
                </a:lnTo>
                <a:lnTo>
                  <a:pt x="1120" y="641"/>
                </a:lnTo>
                <a:lnTo>
                  <a:pt x="1120" y="634"/>
                </a:lnTo>
                <a:lnTo>
                  <a:pt x="1121" y="629"/>
                </a:lnTo>
                <a:lnTo>
                  <a:pt x="1121" y="629"/>
                </a:lnTo>
                <a:lnTo>
                  <a:pt x="1124" y="625"/>
                </a:lnTo>
                <a:lnTo>
                  <a:pt x="1125" y="617"/>
                </a:lnTo>
                <a:lnTo>
                  <a:pt x="1125" y="617"/>
                </a:lnTo>
                <a:lnTo>
                  <a:pt x="1125" y="610"/>
                </a:lnTo>
                <a:lnTo>
                  <a:pt x="1125" y="610"/>
                </a:lnTo>
                <a:lnTo>
                  <a:pt x="1126" y="611"/>
                </a:lnTo>
                <a:lnTo>
                  <a:pt x="1129" y="613"/>
                </a:lnTo>
                <a:lnTo>
                  <a:pt x="1132" y="616"/>
                </a:lnTo>
                <a:lnTo>
                  <a:pt x="1138" y="616"/>
                </a:lnTo>
                <a:lnTo>
                  <a:pt x="1138" y="616"/>
                </a:lnTo>
                <a:lnTo>
                  <a:pt x="1142" y="613"/>
                </a:lnTo>
                <a:lnTo>
                  <a:pt x="1147" y="610"/>
                </a:lnTo>
                <a:lnTo>
                  <a:pt x="1156" y="597"/>
                </a:lnTo>
                <a:lnTo>
                  <a:pt x="1166" y="581"/>
                </a:lnTo>
                <a:lnTo>
                  <a:pt x="1166" y="581"/>
                </a:lnTo>
                <a:lnTo>
                  <a:pt x="1201" y="620"/>
                </a:lnTo>
                <a:lnTo>
                  <a:pt x="1231" y="650"/>
                </a:lnTo>
                <a:lnTo>
                  <a:pt x="1254" y="673"/>
                </a:lnTo>
                <a:lnTo>
                  <a:pt x="1254" y="673"/>
                </a:lnTo>
                <a:lnTo>
                  <a:pt x="1272" y="690"/>
                </a:lnTo>
                <a:lnTo>
                  <a:pt x="1288" y="708"/>
                </a:lnTo>
                <a:lnTo>
                  <a:pt x="1299" y="723"/>
                </a:lnTo>
                <a:lnTo>
                  <a:pt x="1305" y="732"/>
                </a:lnTo>
                <a:lnTo>
                  <a:pt x="1305" y="732"/>
                </a:lnTo>
                <a:lnTo>
                  <a:pt x="1316" y="758"/>
                </a:lnTo>
                <a:lnTo>
                  <a:pt x="1322" y="773"/>
                </a:lnTo>
                <a:lnTo>
                  <a:pt x="1325" y="781"/>
                </a:lnTo>
                <a:lnTo>
                  <a:pt x="1325" y="781"/>
                </a:lnTo>
                <a:lnTo>
                  <a:pt x="1335" y="803"/>
                </a:lnTo>
                <a:lnTo>
                  <a:pt x="1359" y="852"/>
                </a:lnTo>
                <a:lnTo>
                  <a:pt x="1385" y="902"/>
                </a:lnTo>
                <a:lnTo>
                  <a:pt x="1396" y="921"/>
                </a:lnTo>
                <a:lnTo>
                  <a:pt x="1404" y="931"/>
                </a:lnTo>
                <a:lnTo>
                  <a:pt x="1404" y="931"/>
                </a:lnTo>
                <a:lnTo>
                  <a:pt x="1427" y="961"/>
                </a:lnTo>
                <a:lnTo>
                  <a:pt x="1440" y="977"/>
                </a:lnTo>
                <a:lnTo>
                  <a:pt x="1453" y="991"/>
                </a:lnTo>
                <a:lnTo>
                  <a:pt x="1453" y="991"/>
                </a:lnTo>
                <a:lnTo>
                  <a:pt x="1473" y="1011"/>
                </a:lnTo>
                <a:lnTo>
                  <a:pt x="1505" y="1040"/>
                </a:lnTo>
                <a:lnTo>
                  <a:pt x="1523" y="1055"/>
                </a:lnTo>
                <a:lnTo>
                  <a:pt x="1539" y="1069"/>
                </a:lnTo>
                <a:lnTo>
                  <a:pt x="1556" y="1080"/>
                </a:lnTo>
                <a:lnTo>
                  <a:pt x="1569" y="1086"/>
                </a:lnTo>
                <a:lnTo>
                  <a:pt x="1569" y="1086"/>
                </a:lnTo>
                <a:lnTo>
                  <a:pt x="1588" y="1092"/>
                </a:lnTo>
                <a:lnTo>
                  <a:pt x="1599" y="1095"/>
                </a:lnTo>
                <a:lnTo>
                  <a:pt x="1609" y="1095"/>
                </a:lnTo>
                <a:lnTo>
                  <a:pt x="1617" y="1095"/>
                </a:lnTo>
                <a:lnTo>
                  <a:pt x="1617" y="1095"/>
                </a:lnTo>
                <a:lnTo>
                  <a:pt x="1627" y="1093"/>
                </a:lnTo>
                <a:lnTo>
                  <a:pt x="1644" y="1091"/>
                </a:lnTo>
                <a:lnTo>
                  <a:pt x="1693" y="1081"/>
                </a:lnTo>
                <a:lnTo>
                  <a:pt x="1742" y="1070"/>
                </a:lnTo>
                <a:lnTo>
                  <a:pt x="1775" y="1065"/>
                </a:lnTo>
                <a:lnTo>
                  <a:pt x="1775" y="1065"/>
                </a:lnTo>
                <a:lnTo>
                  <a:pt x="1791" y="1063"/>
                </a:lnTo>
                <a:lnTo>
                  <a:pt x="1804" y="1059"/>
                </a:lnTo>
                <a:lnTo>
                  <a:pt x="1813" y="1056"/>
                </a:lnTo>
                <a:lnTo>
                  <a:pt x="1817" y="1056"/>
                </a:lnTo>
                <a:lnTo>
                  <a:pt x="1818" y="1056"/>
                </a:lnTo>
                <a:lnTo>
                  <a:pt x="1818" y="1056"/>
                </a:lnTo>
                <a:lnTo>
                  <a:pt x="1821" y="1059"/>
                </a:lnTo>
                <a:lnTo>
                  <a:pt x="1822" y="1061"/>
                </a:lnTo>
                <a:lnTo>
                  <a:pt x="1823" y="1068"/>
                </a:lnTo>
                <a:lnTo>
                  <a:pt x="1823" y="1068"/>
                </a:lnTo>
                <a:lnTo>
                  <a:pt x="1822" y="1082"/>
                </a:lnTo>
                <a:lnTo>
                  <a:pt x="1821" y="1096"/>
                </a:lnTo>
                <a:lnTo>
                  <a:pt x="1820" y="1113"/>
                </a:lnTo>
                <a:lnTo>
                  <a:pt x="1820" y="1130"/>
                </a:lnTo>
                <a:lnTo>
                  <a:pt x="1821" y="1147"/>
                </a:lnTo>
                <a:lnTo>
                  <a:pt x="1823" y="1154"/>
                </a:lnTo>
                <a:lnTo>
                  <a:pt x="1826" y="1160"/>
                </a:lnTo>
                <a:lnTo>
                  <a:pt x="1830" y="1166"/>
                </a:lnTo>
                <a:lnTo>
                  <a:pt x="1833" y="1170"/>
                </a:lnTo>
                <a:lnTo>
                  <a:pt x="1833" y="1170"/>
                </a:lnTo>
                <a:lnTo>
                  <a:pt x="1843" y="1175"/>
                </a:lnTo>
                <a:lnTo>
                  <a:pt x="1851" y="1180"/>
                </a:lnTo>
                <a:lnTo>
                  <a:pt x="1858" y="1182"/>
                </a:lnTo>
                <a:lnTo>
                  <a:pt x="1865" y="1184"/>
                </a:lnTo>
                <a:lnTo>
                  <a:pt x="1873" y="1182"/>
                </a:lnTo>
                <a:lnTo>
                  <a:pt x="1880" y="1180"/>
                </a:lnTo>
                <a:lnTo>
                  <a:pt x="1888" y="1175"/>
                </a:lnTo>
                <a:lnTo>
                  <a:pt x="1895" y="1169"/>
                </a:lnTo>
                <a:lnTo>
                  <a:pt x="1895" y="1169"/>
                </a:lnTo>
                <a:lnTo>
                  <a:pt x="1899" y="1164"/>
                </a:lnTo>
                <a:lnTo>
                  <a:pt x="1902" y="1158"/>
                </a:lnTo>
                <a:lnTo>
                  <a:pt x="1910" y="1142"/>
                </a:lnTo>
                <a:lnTo>
                  <a:pt x="1917" y="1123"/>
                </a:lnTo>
                <a:lnTo>
                  <a:pt x="1923" y="1102"/>
                </a:lnTo>
                <a:lnTo>
                  <a:pt x="1928" y="1081"/>
                </a:lnTo>
                <a:lnTo>
                  <a:pt x="1932" y="1061"/>
                </a:lnTo>
                <a:lnTo>
                  <a:pt x="1934" y="1045"/>
                </a:lnTo>
                <a:lnTo>
                  <a:pt x="1934" y="1034"/>
                </a:lnTo>
                <a:lnTo>
                  <a:pt x="1934" y="1034"/>
                </a:lnTo>
                <a:lnTo>
                  <a:pt x="1933" y="997"/>
                </a:lnTo>
                <a:lnTo>
                  <a:pt x="1932" y="980"/>
                </a:lnTo>
                <a:lnTo>
                  <a:pt x="1929" y="966"/>
                </a:lnTo>
                <a:lnTo>
                  <a:pt x="1929" y="966"/>
                </a:lnTo>
                <a:lnTo>
                  <a:pt x="1927" y="961"/>
                </a:lnTo>
                <a:lnTo>
                  <a:pt x="1922" y="955"/>
                </a:lnTo>
                <a:lnTo>
                  <a:pt x="1912" y="944"/>
                </a:lnTo>
                <a:lnTo>
                  <a:pt x="1901" y="934"/>
                </a:lnTo>
                <a:lnTo>
                  <a:pt x="1894" y="929"/>
                </a:lnTo>
                <a:lnTo>
                  <a:pt x="1894" y="929"/>
                </a:lnTo>
                <a:lnTo>
                  <a:pt x="1881" y="928"/>
                </a:lnTo>
                <a:lnTo>
                  <a:pt x="1860" y="927"/>
                </a:lnTo>
                <a:lnTo>
                  <a:pt x="1839" y="927"/>
                </a:lnTo>
                <a:lnTo>
                  <a:pt x="1827" y="928"/>
                </a:lnTo>
                <a:lnTo>
                  <a:pt x="1827" y="928"/>
                </a:lnTo>
                <a:lnTo>
                  <a:pt x="1813" y="934"/>
                </a:lnTo>
                <a:lnTo>
                  <a:pt x="1805" y="938"/>
                </a:lnTo>
                <a:lnTo>
                  <a:pt x="1791" y="942"/>
                </a:lnTo>
                <a:lnTo>
                  <a:pt x="1791" y="942"/>
                </a:lnTo>
                <a:lnTo>
                  <a:pt x="1758" y="945"/>
                </a:lnTo>
                <a:lnTo>
                  <a:pt x="1705" y="950"/>
                </a:lnTo>
                <a:lnTo>
                  <a:pt x="1633" y="956"/>
                </a:lnTo>
                <a:lnTo>
                  <a:pt x="1633" y="956"/>
                </a:lnTo>
                <a:lnTo>
                  <a:pt x="1614" y="917"/>
                </a:lnTo>
                <a:lnTo>
                  <a:pt x="1589" y="865"/>
                </a:lnTo>
                <a:lnTo>
                  <a:pt x="1589" y="865"/>
                </a:lnTo>
                <a:lnTo>
                  <a:pt x="1560" y="808"/>
                </a:lnTo>
                <a:lnTo>
                  <a:pt x="1543" y="773"/>
                </a:lnTo>
                <a:lnTo>
                  <a:pt x="1537" y="759"/>
                </a:lnTo>
                <a:lnTo>
                  <a:pt x="1535" y="749"/>
                </a:lnTo>
                <a:lnTo>
                  <a:pt x="1535" y="749"/>
                </a:lnTo>
                <a:lnTo>
                  <a:pt x="1530" y="732"/>
                </a:lnTo>
                <a:lnTo>
                  <a:pt x="1523" y="708"/>
                </a:lnTo>
                <a:lnTo>
                  <a:pt x="1520" y="687"/>
                </a:lnTo>
                <a:lnTo>
                  <a:pt x="1519" y="680"/>
                </a:lnTo>
                <a:lnTo>
                  <a:pt x="1520" y="678"/>
                </a:lnTo>
                <a:lnTo>
                  <a:pt x="1521" y="678"/>
                </a:lnTo>
                <a:lnTo>
                  <a:pt x="1521" y="678"/>
                </a:lnTo>
                <a:lnTo>
                  <a:pt x="1528" y="678"/>
                </a:lnTo>
                <a:lnTo>
                  <a:pt x="1542" y="681"/>
                </a:lnTo>
                <a:lnTo>
                  <a:pt x="1581" y="694"/>
                </a:lnTo>
                <a:lnTo>
                  <a:pt x="1647" y="716"/>
                </a:lnTo>
                <a:lnTo>
                  <a:pt x="1647" y="716"/>
                </a:lnTo>
                <a:lnTo>
                  <a:pt x="1660" y="716"/>
                </a:lnTo>
                <a:lnTo>
                  <a:pt x="1691" y="713"/>
                </a:lnTo>
                <a:lnTo>
                  <a:pt x="1780" y="707"/>
                </a:lnTo>
                <a:lnTo>
                  <a:pt x="1830" y="706"/>
                </a:lnTo>
                <a:lnTo>
                  <a:pt x="1875" y="705"/>
                </a:lnTo>
                <a:lnTo>
                  <a:pt x="1895" y="705"/>
                </a:lnTo>
                <a:lnTo>
                  <a:pt x="1911" y="706"/>
                </a:lnTo>
                <a:lnTo>
                  <a:pt x="1925" y="707"/>
                </a:lnTo>
                <a:lnTo>
                  <a:pt x="1934" y="710"/>
                </a:lnTo>
                <a:lnTo>
                  <a:pt x="1934" y="710"/>
                </a:lnTo>
                <a:lnTo>
                  <a:pt x="1986" y="731"/>
                </a:lnTo>
                <a:lnTo>
                  <a:pt x="2006" y="738"/>
                </a:lnTo>
                <a:lnTo>
                  <a:pt x="2020" y="745"/>
                </a:lnTo>
                <a:lnTo>
                  <a:pt x="2020" y="745"/>
                </a:lnTo>
                <a:lnTo>
                  <a:pt x="2022" y="747"/>
                </a:lnTo>
                <a:lnTo>
                  <a:pt x="2023" y="749"/>
                </a:lnTo>
                <a:lnTo>
                  <a:pt x="2025" y="755"/>
                </a:lnTo>
                <a:lnTo>
                  <a:pt x="2026" y="762"/>
                </a:lnTo>
                <a:lnTo>
                  <a:pt x="2025" y="769"/>
                </a:lnTo>
                <a:lnTo>
                  <a:pt x="2020" y="784"/>
                </a:lnTo>
                <a:lnTo>
                  <a:pt x="2015" y="794"/>
                </a:lnTo>
                <a:lnTo>
                  <a:pt x="2015" y="794"/>
                </a:lnTo>
                <a:lnTo>
                  <a:pt x="2008" y="802"/>
                </a:lnTo>
                <a:lnTo>
                  <a:pt x="1997" y="816"/>
                </a:lnTo>
                <a:lnTo>
                  <a:pt x="1994" y="822"/>
                </a:lnTo>
                <a:lnTo>
                  <a:pt x="1991" y="828"/>
                </a:lnTo>
                <a:lnTo>
                  <a:pt x="1990" y="834"/>
                </a:lnTo>
                <a:lnTo>
                  <a:pt x="1991" y="837"/>
                </a:lnTo>
                <a:lnTo>
                  <a:pt x="1994" y="838"/>
                </a:lnTo>
                <a:lnTo>
                  <a:pt x="1994" y="838"/>
                </a:lnTo>
                <a:lnTo>
                  <a:pt x="2000" y="840"/>
                </a:lnTo>
                <a:lnTo>
                  <a:pt x="2010" y="842"/>
                </a:lnTo>
                <a:lnTo>
                  <a:pt x="2021" y="842"/>
                </a:lnTo>
                <a:lnTo>
                  <a:pt x="2034" y="842"/>
                </a:lnTo>
                <a:lnTo>
                  <a:pt x="2047" y="839"/>
                </a:lnTo>
                <a:lnTo>
                  <a:pt x="2059" y="837"/>
                </a:lnTo>
                <a:lnTo>
                  <a:pt x="2069" y="833"/>
                </a:lnTo>
                <a:lnTo>
                  <a:pt x="2075" y="829"/>
                </a:lnTo>
                <a:lnTo>
                  <a:pt x="2075" y="829"/>
                </a:lnTo>
                <a:lnTo>
                  <a:pt x="2080" y="826"/>
                </a:lnTo>
                <a:lnTo>
                  <a:pt x="2084" y="822"/>
                </a:lnTo>
                <a:lnTo>
                  <a:pt x="2090" y="812"/>
                </a:lnTo>
                <a:lnTo>
                  <a:pt x="2095" y="805"/>
                </a:lnTo>
                <a:lnTo>
                  <a:pt x="2097" y="802"/>
                </a:lnTo>
                <a:lnTo>
                  <a:pt x="2100" y="800"/>
                </a:lnTo>
                <a:lnTo>
                  <a:pt x="2100" y="800"/>
                </a:lnTo>
                <a:lnTo>
                  <a:pt x="2106" y="796"/>
                </a:lnTo>
                <a:lnTo>
                  <a:pt x="2113" y="789"/>
                </a:lnTo>
                <a:lnTo>
                  <a:pt x="2120" y="779"/>
                </a:lnTo>
                <a:lnTo>
                  <a:pt x="2127" y="765"/>
                </a:lnTo>
                <a:lnTo>
                  <a:pt x="2127" y="765"/>
                </a:lnTo>
                <a:lnTo>
                  <a:pt x="2134" y="750"/>
                </a:lnTo>
                <a:lnTo>
                  <a:pt x="2141" y="736"/>
                </a:lnTo>
                <a:lnTo>
                  <a:pt x="2142" y="728"/>
                </a:lnTo>
                <a:lnTo>
                  <a:pt x="2142" y="721"/>
                </a:lnTo>
                <a:lnTo>
                  <a:pt x="2141" y="713"/>
                </a:lnTo>
                <a:lnTo>
                  <a:pt x="2138" y="707"/>
                </a:lnTo>
                <a:lnTo>
                  <a:pt x="2138" y="707"/>
                </a:lnTo>
                <a:lnTo>
                  <a:pt x="2131" y="697"/>
                </a:lnTo>
                <a:lnTo>
                  <a:pt x="2123" y="691"/>
                </a:lnTo>
                <a:lnTo>
                  <a:pt x="2115" y="686"/>
                </a:lnTo>
                <a:lnTo>
                  <a:pt x="2102" y="683"/>
                </a:lnTo>
                <a:lnTo>
                  <a:pt x="2102" y="683"/>
                </a:lnTo>
                <a:lnTo>
                  <a:pt x="2090" y="679"/>
                </a:lnTo>
                <a:lnTo>
                  <a:pt x="2080" y="674"/>
                </a:lnTo>
                <a:lnTo>
                  <a:pt x="2071" y="669"/>
                </a:lnTo>
                <a:lnTo>
                  <a:pt x="2063" y="666"/>
                </a:lnTo>
                <a:lnTo>
                  <a:pt x="2063" y="666"/>
                </a:lnTo>
                <a:lnTo>
                  <a:pt x="2050" y="662"/>
                </a:lnTo>
                <a:lnTo>
                  <a:pt x="2033" y="655"/>
                </a:lnTo>
                <a:lnTo>
                  <a:pt x="2000" y="643"/>
                </a:lnTo>
                <a:lnTo>
                  <a:pt x="2000" y="643"/>
                </a:lnTo>
                <a:lnTo>
                  <a:pt x="1981" y="637"/>
                </a:lnTo>
                <a:lnTo>
                  <a:pt x="1973" y="634"/>
                </a:lnTo>
                <a:lnTo>
                  <a:pt x="1963" y="633"/>
                </a:lnTo>
                <a:lnTo>
                  <a:pt x="1963" y="633"/>
                </a:lnTo>
                <a:lnTo>
                  <a:pt x="1820" y="615"/>
                </a:lnTo>
                <a:lnTo>
                  <a:pt x="1688" y="597"/>
                </a:lnTo>
                <a:lnTo>
                  <a:pt x="1688" y="597"/>
                </a:lnTo>
                <a:lnTo>
                  <a:pt x="1673" y="583"/>
                </a:lnTo>
                <a:lnTo>
                  <a:pt x="1635" y="547"/>
                </a:lnTo>
                <a:lnTo>
                  <a:pt x="1611" y="525"/>
                </a:lnTo>
                <a:lnTo>
                  <a:pt x="1586" y="504"/>
                </a:lnTo>
                <a:lnTo>
                  <a:pt x="1563" y="484"/>
                </a:lnTo>
                <a:lnTo>
                  <a:pt x="1539" y="468"/>
                </a:lnTo>
                <a:lnTo>
                  <a:pt x="1539" y="468"/>
                </a:lnTo>
                <a:lnTo>
                  <a:pt x="1530" y="462"/>
                </a:lnTo>
                <a:lnTo>
                  <a:pt x="1517" y="457"/>
                </a:lnTo>
                <a:lnTo>
                  <a:pt x="1494" y="447"/>
                </a:lnTo>
                <a:lnTo>
                  <a:pt x="1470" y="439"/>
                </a:lnTo>
                <a:lnTo>
                  <a:pt x="1446" y="434"/>
                </a:lnTo>
                <a:lnTo>
                  <a:pt x="1402" y="426"/>
                </a:lnTo>
                <a:lnTo>
                  <a:pt x="1384" y="422"/>
                </a:lnTo>
                <a:lnTo>
                  <a:pt x="1370" y="417"/>
                </a:lnTo>
                <a:lnTo>
                  <a:pt x="1370" y="417"/>
                </a:lnTo>
                <a:lnTo>
                  <a:pt x="1347" y="407"/>
                </a:lnTo>
                <a:lnTo>
                  <a:pt x="1324" y="396"/>
                </a:lnTo>
                <a:lnTo>
                  <a:pt x="1304" y="385"/>
                </a:lnTo>
                <a:lnTo>
                  <a:pt x="1293" y="377"/>
                </a:lnTo>
                <a:lnTo>
                  <a:pt x="1293" y="377"/>
                </a:lnTo>
                <a:lnTo>
                  <a:pt x="1263" y="349"/>
                </a:lnTo>
                <a:lnTo>
                  <a:pt x="1203" y="294"/>
                </a:lnTo>
                <a:lnTo>
                  <a:pt x="1168" y="263"/>
                </a:lnTo>
                <a:lnTo>
                  <a:pt x="1133" y="235"/>
                </a:lnTo>
                <a:lnTo>
                  <a:pt x="1103" y="211"/>
                </a:lnTo>
                <a:lnTo>
                  <a:pt x="1090" y="203"/>
                </a:lnTo>
                <a:lnTo>
                  <a:pt x="1078" y="196"/>
                </a:lnTo>
                <a:lnTo>
                  <a:pt x="1078" y="196"/>
                </a:lnTo>
                <a:lnTo>
                  <a:pt x="1045" y="180"/>
                </a:lnTo>
                <a:lnTo>
                  <a:pt x="1025" y="170"/>
                </a:lnTo>
                <a:lnTo>
                  <a:pt x="1012" y="164"/>
                </a:lnTo>
                <a:lnTo>
                  <a:pt x="1009" y="163"/>
                </a:lnTo>
                <a:lnTo>
                  <a:pt x="1005" y="163"/>
                </a:lnTo>
                <a:lnTo>
                  <a:pt x="1005" y="163"/>
                </a:lnTo>
                <a:lnTo>
                  <a:pt x="972" y="162"/>
                </a:lnTo>
                <a:lnTo>
                  <a:pt x="942" y="152"/>
                </a:lnTo>
                <a:lnTo>
                  <a:pt x="942" y="152"/>
                </a:lnTo>
                <a:lnTo>
                  <a:pt x="948" y="138"/>
                </a:lnTo>
                <a:lnTo>
                  <a:pt x="952" y="130"/>
                </a:lnTo>
                <a:lnTo>
                  <a:pt x="954" y="124"/>
                </a:lnTo>
                <a:lnTo>
                  <a:pt x="954" y="124"/>
                </a:lnTo>
                <a:lnTo>
                  <a:pt x="952" y="119"/>
                </a:lnTo>
                <a:lnTo>
                  <a:pt x="948" y="115"/>
                </a:lnTo>
                <a:lnTo>
                  <a:pt x="942" y="110"/>
                </a:lnTo>
                <a:lnTo>
                  <a:pt x="942" y="110"/>
                </a:lnTo>
                <a:lnTo>
                  <a:pt x="942" y="105"/>
                </a:lnTo>
                <a:lnTo>
                  <a:pt x="943" y="100"/>
                </a:lnTo>
                <a:lnTo>
                  <a:pt x="942" y="91"/>
                </a:lnTo>
                <a:lnTo>
                  <a:pt x="942" y="91"/>
                </a:lnTo>
                <a:lnTo>
                  <a:pt x="940" y="84"/>
                </a:lnTo>
                <a:lnTo>
                  <a:pt x="937" y="78"/>
                </a:lnTo>
                <a:lnTo>
                  <a:pt x="934" y="72"/>
                </a:lnTo>
                <a:lnTo>
                  <a:pt x="934" y="72"/>
                </a:lnTo>
                <a:lnTo>
                  <a:pt x="934" y="69"/>
                </a:lnTo>
                <a:lnTo>
                  <a:pt x="929" y="66"/>
                </a:lnTo>
                <a:lnTo>
                  <a:pt x="929" y="66"/>
                </a:lnTo>
                <a:lnTo>
                  <a:pt x="921" y="59"/>
                </a:lnTo>
                <a:lnTo>
                  <a:pt x="910" y="49"/>
                </a:lnTo>
                <a:lnTo>
                  <a:pt x="898" y="37"/>
                </a:lnTo>
                <a:lnTo>
                  <a:pt x="890" y="32"/>
                </a:lnTo>
                <a:lnTo>
                  <a:pt x="882" y="26"/>
                </a:lnTo>
                <a:lnTo>
                  <a:pt x="882" y="26"/>
                </a:lnTo>
                <a:lnTo>
                  <a:pt x="873" y="21"/>
                </a:lnTo>
                <a:lnTo>
                  <a:pt x="862" y="16"/>
                </a:lnTo>
                <a:lnTo>
                  <a:pt x="838" y="8"/>
                </a:lnTo>
                <a:lnTo>
                  <a:pt x="816" y="1"/>
                </a:lnTo>
                <a:lnTo>
                  <a:pt x="808" y="0"/>
                </a:lnTo>
                <a:lnTo>
                  <a:pt x="800" y="0"/>
                </a:lnTo>
                <a:lnTo>
                  <a:pt x="800" y="0"/>
                </a:lnTo>
                <a:lnTo>
                  <a:pt x="782" y="1"/>
                </a:lnTo>
                <a:lnTo>
                  <a:pt x="758" y="1"/>
                </a:lnTo>
                <a:lnTo>
                  <a:pt x="737" y="1"/>
                </a:lnTo>
                <a:lnTo>
                  <a:pt x="731" y="3"/>
                </a:lnTo>
                <a:lnTo>
                  <a:pt x="727" y="4"/>
                </a:lnTo>
                <a:lnTo>
                  <a:pt x="727" y="4"/>
                </a:lnTo>
                <a:lnTo>
                  <a:pt x="718" y="22"/>
                </a:lnTo>
                <a:lnTo>
                  <a:pt x="711" y="33"/>
                </a:lnTo>
                <a:lnTo>
                  <a:pt x="706" y="38"/>
                </a:lnTo>
                <a:lnTo>
                  <a:pt x="706" y="38"/>
                </a:lnTo>
                <a:lnTo>
                  <a:pt x="690" y="47"/>
                </a:lnTo>
                <a:lnTo>
                  <a:pt x="681" y="53"/>
                </a:lnTo>
                <a:lnTo>
                  <a:pt x="676" y="57"/>
                </a:lnTo>
                <a:lnTo>
                  <a:pt x="674" y="61"/>
                </a:lnTo>
                <a:lnTo>
                  <a:pt x="674" y="61"/>
                </a:lnTo>
                <a:lnTo>
                  <a:pt x="673" y="70"/>
                </a:lnTo>
                <a:lnTo>
                  <a:pt x="672" y="84"/>
                </a:lnTo>
                <a:lnTo>
                  <a:pt x="672" y="106"/>
                </a:lnTo>
                <a:lnTo>
                  <a:pt x="672" y="106"/>
                </a:lnTo>
                <a:lnTo>
                  <a:pt x="669" y="117"/>
                </a:lnTo>
                <a:lnTo>
                  <a:pt x="668" y="128"/>
                </a:lnTo>
                <a:lnTo>
                  <a:pt x="668" y="128"/>
                </a:lnTo>
                <a:lnTo>
                  <a:pt x="669" y="135"/>
                </a:lnTo>
                <a:lnTo>
                  <a:pt x="672" y="142"/>
                </a:lnTo>
                <a:lnTo>
                  <a:pt x="672" y="142"/>
                </a:lnTo>
                <a:lnTo>
                  <a:pt x="673" y="148"/>
                </a:lnTo>
                <a:lnTo>
                  <a:pt x="677" y="154"/>
                </a:lnTo>
                <a:lnTo>
                  <a:pt x="681" y="161"/>
                </a:lnTo>
                <a:lnTo>
                  <a:pt x="683" y="167"/>
                </a:lnTo>
                <a:lnTo>
                  <a:pt x="683" y="167"/>
                </a:lnTo>
                <a:lnTo>
                  <a:pt x="683" y="172"/>
                </a:lnTo>
                <a:lnTo>
                  <a:pt x="683" y="174"/>
                </a:lnTo>
                <a:lnTo>
                  <a:pt x="687" y="178"/>
                </a:lnTo>
                <a:lnTo>
                  <a:pt x="692" y="183"/>
                </a:lnTo>
                <a:lnTo>
                  <a:pt x="692" y="183"/>
                </a:lnTo>
                <a:lnTo>
                  <a:pt x="710" y="195"/>
                </a:lnTo>
                <a:lnTo>
                  <a:pt x="721" y="203"/>
                </a:lnTo>
                <a:lnTo>
                  <a:pt x="721" y="203"/>
                </a:lnTo>
                <a:lnTo>
                  <a:pt x="720" y="209"/>
                </a:lnTo>
                <a:lnTo>
                  <a:pt x="718" y="223"/>
                </a:lnTo>
                <a:lnTo>
                  <a:pt x="718" y="231"/>
                </a:lnTo>
                <a:lnTo>
                  <a:pt x="719" y="238"/>
                </a:lnTo>
                <a:lnTo>
                  <a:pt x="720" y="243"/>
                </a:lnTo>
                <a:lnTo>
                  <a:pt x="721" y="244"/>
                </a:lnTo>
                <a:lnTo>
                  <a:pt x="724" y="246"/>
                </a:lnTo>
                <a:lnTo>
                  <a:pt x="724" y="246"/>
                </a:lnTo>
                <a:lnTo>
                  <a:pt x="731" y="247"/>
                </a:lnTo>
                <a:lnTo>
                  <a:pt x="736" y="247"/>
                </a:lnTo>
                <a:lnTo>
                  <a:pt x="741" y="246"/>
                </a:lnTo>
                <a:lnTo>
                  <a:pt x="741" y="246"/>
                </a:lnTo>
                <a:lnTo>
                  <a:pt x="748" y="256"/>
                </a:lnTo>
                <a:lnTo>
                  <a:pt x="756" y="264"/>
                </a:lnTo>
                <a:lnTo>
                  <a:pt x="759" y="269"/>
                </a:lnTo>
                <a:lnTo>
                  <a:pt x="764" y="272"/>
                </a:lnTo>
                <a:lnTo>
                  <a:pt x="764" y="272"/>
                </a:lnTo>
                <a:lnTo>
                  <a:pt x="774" y="278"/>
                </a:lnTo>
                <a:lnTo>
                  <a:pt x="783" y="281"/>
                </a:lnTo>
                <a:lnTo>
                  <a:pt x="783" y="281"/>
                </a:lnTo>
                <a:lnTo>
                  <a:pt x="788" y="281"/>
                </a:lnTo>
                <a:lnTo>
                  <a:pt x="794" y="281"/>
                </a:lnTo>
                <a:lnTo>
                  <a:pt x="806" y="279"/>
                </a:lnTo>
                <a:lnTo>
                  <a:pt x="822" y="274"/>
                </a:lnTo>
                <a:lnTo>
                  <a:pt x="827" y="285"/>
                </a:lnTo>
                <a:lnTo>
                  <a:pt x="827" y="285"/>
                </a:lnTo>
                <a:lnTo>
                  <a:pt x="824" y="289"/>
                </a:lnTo>
                <a:lnTo>
                  <a:pt x="816" y="298"/>
                </a:lnTo>
                <a:lnTo>
                  <a:pt x="816" y="298"/>
                </a:lnTo>
                <a:lnTo>
                  <a:pt x="813" y="301"/>
                </a:lnTo>
                <a:lnTo>
                  <a:pt x="810" y="304"/>
                </a:lnTo>
                <a:lnTo>
                  <a:pt x="804" y="309"/>
                </a:lnTo>
                <a:lnTo>
                  <a:pt x="804" y="309"/>
                </a:lnTo>
                <a:lnTo>
                  <a:pt x="800" y="309"/>
                </a:lnTo>
                <a:lnTo>
                  <a:pt x="793" y="307"/>
                </a:lnTo>
                <a:lnTo>
                  <a:pt x="771" y="301"/>
                </a:lnTo>
                <a:lnTo>
                  <a:pt x="739" y="291"/>
                </a:lnTo>
                <a:lnTo>
                  <a:pt x="739" y="2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DF0818DF-B518-469C-A4D8-A4C5A1810F85}"/>
              </a:ext>
            </a:extLst>
          </p:cNvPr>
          <p:cNvSpPr>
            <a:spLocks/>
          </p:cNvSpPr>
          <p:nvPr/>
        </p:nvSpPr>
        <p:spPr bwMode="auto">
          <a:xfrm>
            <a:off x="372822" y="5241028"/>
            <a:ext cx="1692276" cy="833179"/>
          </a:xfrm>
          <a:custGeom>
            <a:avLst/>
            <a:gdLst>
              <a:gd name="T0" fmla="*/ 926 w 1763"/>
              <a:gd name="T1" fmla="*/ 141 h 868"/>
              <a:gd name="T2" fmla="*/ 1072 w 1763"/>
              <a:gd name="T3" fmla="*/ 94 h 868"/>
              <a:gd name="T4" fmla="*/ 1162 w 1763"/>
              <a:gd name="T5" fmla="*/ 112 h 868"/>
              <a:gd name="T6" fmla="*/ 1335 w 1763"/>
              <a:gd name="T7" fmla="*/ 238 h 868"/>
              <a:gd name="T8" fmla="*/ 1442 w 1763"/>
              <a:gd name="T9" fmla="*/ 231 h 868"/>
              <a:gd name="T10" fmla="*/ 1535 w 1763"/>
              <a:gd name="T11" fmla="*/ 317 h 868"/>
              <a:gd name="T12" fmla="*/ 1597 w 1763"/>
              <a:gd name="T13" fmla="*/ 346 h 868"/>
              <a:gd name="T14" fmla="*/ 1702 w 1763"/>
              <a:gd name="T15" fmla="*/ 351 h 868"/>
              <a:gd name="T16" fmla="*/ 1702 w 1763"/>
              <a:gd name="T17" fmla="*/ 395 h 868"/>
              <a:gd name="T18" fmla="*/ 1563 w 1763"/>
              <a:gd name="T19" fmla="*/ 438 h 868"/>
              <a:gd name="T20" fmla="*/ 1610 w 1763"/>
              <a:gd name="T21" fmla="*/ 504 h 868"/>
              <a:gd name="T22" fmla="*/ 1727 w 1763"/>
              <a:gd name="T23" fmla="*/ 559 h 868"/>
              <a:gd name="T24" fmla="*/ 1762 w 1763"/>
              <a:gd name="T25" fmla="*/ 586 h 868"/>
              <a:gd name="T26" fmla="*/ 1720 w 1763"/>
              <a:gd name="T27" fmla="*/ 644 h 868"/>
              <a:gd name="T28" fmla="*/ 1658 w 1763"/>
              <a:gd name="T29" fmla="*/ 680 h 868"/>
              <a:gd name="T30" fmla="*/ 1641 w 1763"/>
              <a:gd name="T31" fmla="*/ 652 h 868"/>
              <a:gd name="T32" fmla="*/ 1648 w 1763"/>
              <a:gd name="T33" fmla="*/ 611 h 868"/>
              <a:gd name="T34" fmla="*/ 1528 w 1763"/>
              <a:gd name="T35" fmla="*/ 562 h 868"/>
              <a:gd name="T36" fmla="*/ 1475 w 1763"/>
              <a:gd name="T37" fmla="*/ 601 h 868"/>
              <a:gd name="T38" fmla="*/ 1362 w 1763"/>
              <a:gd name="T39" fmla="*/ 664 h 868"/>
              <a:gd name="T40" fmla="*/ 1431 w 1763"/>
              <a:gd name="T41" fmla="*/ 757 h 868"/>
              <a:gd name="T42" fmla="*/ 1560 w 1763"/>
              <a:gd name="T43" fmla="*/ 832 h 868"/>
              <a:gd name="T44" fmla="*/ 1564 w 1763"/>
              <a:gd name="T45" fmla="*/ 865 h 868"/>
              <a:gd name="T46" fmla="*/ 1383 w 1763"/>
              <a:gd name="T47" fmla="*/ 854 h 868"/>
              <a:gd name="T48" fmla="*/ 1154 w 1763"/>
              <a:gd name="T49" fmla="*/ 818 h 868"/>
              <a:gd name="T50" fmla="*/ 1057 w 1763"/>
              <a:gd name="T51" fmla="*/ 806 h 868"/>
              <a:gd name="T52" fmla="*/ 893 w 1763"/>
              <a:gd name="T53" fmla="*/ 775 h 868"/>
              <a:gd name="T54" fmla="*/ 889 w 1763"/>
              <a:gd name="T55" fmla="*/ 713 h 868"/>
              <a:gd name="T56" fmla="*/ 1015 w 1763"/>
              <a:gd name="T57" fmla="*/ 573 h 868"/>
              <a:gd name="T58" fmla="*/ 903 w 1763"/>
              <a:gd name="T59" fmla="*/ 544 h 868"/>
              <a:gd name="T60" fmla="*/ 866 w 1763"/>
              <a:gd name="T61" fmla="*/ 567 h 868"/>
              <a:gd name="T62" fmla="*/ 841 w 1763"/>
              <a:gd name="T63" fmla="*/ 665 h 868"/>
              <a:gd name="T64" fmla="*/ 785 w 1763"/>
              <a:gd name="T65" fmla="*/ 644 h 868"/>
              <a:gd name="T66" fmla="*/ 682 w 1763"/>
              <a:gd name="T67" fmla="*/ 628 h 868"/>
              <a:gd name="T68" fmla="*/ 769 w 1763"/>
              <a:gd name="T69" fmla="*/ 694 h 868"/>
              <a:gd name="T70" fmla="*/ 726 w 1763"/>
              <a:gd name="T71" fmla="*/ 734 h 868"/>
              <a:gd name="T72" fmla="*/ 529 w 1763"/>
              <a:gd name="T73" fmla="*/ 734 h 868"/>
              <a:gd name="T74" fmla="*/ 388 w 1763"/>
              <a:gd name="T75" fmla="*/ 720 h 868"/>
              <a:gd name="T76" fmla="*/ 331 w 1763"/>
              <a:gd name="T77" fmla="*/ 637 h 868"/>
              <a:gd name="T78" fmla="*/ 277 w 1763"/>
              <a:gd name="T79" fmla="*/ 684 h 868"/>
              <a:gd name="T80" fmla="*/ 171 w 1763"/>
              <a:gd name="T81" fmla="*/ 716 h 868"/>
              <a:gd name="T82" fmla="*/ 42 w 1763"/>
              <a:gd name="T83" fmla="*/ 707 h 868"/>
              <a:gd name="T84" fmla="*/ 14 w 1763"/>
              <a:gd name="T85" fmla="*/ 673 h 868"/>
              <a:gd name="T86" fmla="*/ 7 w 1763"/>
              <a:gd name="T87" fmla="*/ 618 h 868"/>
              <a:gd name="T88" fmla="*/ 15 w 1763"/>
              <a:gd name="T89" fmla="*/ 580 h 868"/>
              <a:gd name="T90" fmla="*/ 42 w 1763"/>
              <a:gd name="T91" fmla="*/ 538 h 868"/>
              <a:gd name="T92" fmla="*/ 82 w 1763"/>
              <a:gd name="T93" fmla="*/ 505 h 868"/>
              <a:gd name="T94" fmla="*/ 165 w 1763"/>
              <a:gd name="T95" fmla="*/ 493 h 868"/>
              <a:gd name="T96" fmla="*/ 229 w 1763"/>
              <a:gd name="T97" fmla="*/ 486 h 868"/>
              <a:gd name="T98" fmla="*/ 258 w 1763"/>
              <a:gd name="T99" fmla="*/ 347 h 868"/>
              <a:gd name="T100" fmla="*/ 265 w 1763"/>
              <a:gd name="T101" fmla="*/ 275 h 868"/>
              <a:gd name="T102" fmla="*/ 387 w 1763"/>
              <a:gd name="T103" fmla="*/ 245 h 868"/>
              <a:gd name="T104" fmla="*/ 572 w 1763"/>
              <a:gd name="T105" fmla="*/ 191 h 868"/>
              <a:gd name="T106" fmla="*/ 568 w 1763"/>
              <a:gd name="T107" fmla="*/ 110 h 868"/>
              <a:gd name="T108" fmla="*/ 597 w 1763"/>
              <a:gd name="T109" fmla="*/ 52 h 868"/>
              <a:gd name="T110" fmla="*/ 614 w 1763"/>
              <a:gd name="T111" fmla="*/ 19 h 868"/>
              <a:gd name="T112" fmla="*/ 678 w 1763"/>
              <a:gd name="T113" fmla="*/ 1 h 868"/>
              <a:gd name="T114" fmla="*/ 773 w 1763"/>
              <a:gd name="T115" fmla="*/ 9 h 868"/>
              <a:gd name="T116" fmla="*/ 819 w 1763"/>
              <a:gd name="T117" fmla="*/ 32 h 868"/>
              <a:gd name="T118" fmla="*/ 847 w 1763"/>
              <a:gd name="T119" fmla="*/ 87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3" h="868">
                <a:moveTo>
                  <a:pt x="862" y="130"/>
                </a:moveTo>
                <a:lnTo>
                  <a:pt x="862" y="130"/>
                </a:lnTo>
                <a:lnTo>
                  <a:pt x="872" y="135"/>
                </a:lnTo>
                <a:lnTo>
                  <a:pt x="880" y="140"/>
                </a:lnTo>
                <a:lnTo>
                  <a:pt x="892" y="143"/>
                </a:lnTo>
                <a:lnTo>
                  <a:pt x="892" y="143"/>
                </a:lnTo>
                <a:lnTo>
                  <a:pt x="898" y="143"/>
                </a:lnTo>
                <a:lnTo>
                  <a:pt x="905" y="143"/>
                </a:lnTo>
                <a:lnTo>
                  <a:pt x="926" y="141"/>
                </a:lnTo>
                <a:lnTo>
                  <a:pt x="952" y="133"/>
                </a:lnTo>
                <a:lnTo>
                  <a:pt x="985" y="124"/>
                </a:lnTo>
                <a:lnTo>
                  <a:pt x="985" y="124"/>
                </a:lnTo>
                <a:lnTo>
                  <a:pt x="1001" y="119"/>
                </a:lnTo>
                <a:lnTo>
                  <a:pt x="1016" y="112"/>
                </a:lnTo>
                <a:lnTo>
                  <a:pt x="1041" y="103"/>
                </a:lnTo>
                <a:lnTo>
                  <a:pt x="1051" y="99"/>
                </a:lnTo>
                <a:lnTo>
                  <a:pt x="1062" y="96"/>
                </a:lnTo>
                <a:lnTo>
                  <a:pt x="1072" y="94"/>
                </a:lnTo>
                <a:lnTo>
                  <a:pt x="1084" y="94"/>
                </a:lnTo>
                <a:lnTo>
                  <a:pt x="1084" y="94"/>
                </a:lnTo>
                <a:lnTo>
                  <a:pt x="1106" y="95"/>
                </a:lnTo>
                <a:lnTo>
                  <a:pt x="1126" y="99"/>
                </a:lnTo>
                <a:lnTo>
                  <a:pt x="1136" y="100"/>
                </a:lnTo>
                <a:lnTo>
                  <a:pt x="1145" y="104"/>
                </a:lnTo>
                <a:lnTo>
                  <a:pt x="1153" y="108"/>
                </a:lnTo>
                <a:lnTo>
                  <a:pt x="1162" y="112"/>
                </a:lnTo>
                <a:lnTo>
                  <a:pt x="1162" y="112"/>
                </a:lnTo>
                <a:lnTo>
                  <a:pt x="1189" y="135"/>
                </a:lnTo>
                <a:lnTo>
                  <a:pt x="1231" y="168"/>
                </a:lnTo>
                <a:lnTo>
                  <a:pt x="1270" y="201"/>
                </a:lnTo>
                <a:lnTo>
                  <a:pt x="1290" y="219"/>
                </a:lnTo>
                <a:lnTo>
                  <a:pt x="1290" y="219"/>
                </a:lnTo>
                <a:lnTo>
                  <a:pt x="1294" y="221"/>
                </a:lnTo>
                <a:lnTo>
                  <a:pt x="1299" y="225"/>
                </a:lnTo>
                <a:lnTo>
                  <a:pt x="1315" y="231"/>
                </a:lnTo>
                <a:lnTo>
                  <a:pt x="1335" y="238"/>
                </a:lnTo>
                <a:lnTo>
                  <a:pt x="1335" y="238"/>
                </a:lnTo>
                <a:lnTo>
                  <a:pt x="1343" y="237"/>
                </a:lnTo>
                <a:lnTo>
                  <a:pt x="1363" y="232"/>
                </a:lnTo>
                <a:lnTo>
                  <a:pt x="1390" y="228"/>
                </a:lnTo>
                <a:lnTo>
                  <a:pt x="1404" y="227"/>
                </a:lnTo>
                <a:lnTo>
                  <a:pt x="1417" y="227"/>
                </a:lnTo>
                <a:lnTo>
                  <a:pt x="1417" y="227"/>
                </a:lnTo>
                <a:lnTo>
                  <a:pt x="1430" y="228"/>
                </a:lnTo>
                <a:lnTo>
                  <a:pt x="1442" y="231"/>
                </a:lnTo>
                <a:lnTo>
                  <a:pt x="1453" y="235"/>
                </a:lnTo>
                <a:lnTo>
                  <a:pt x="1463" y="238"/>
                </a:lnTo>
                <a:lnTo>
                  <a:pt x="1480" y="247"/>
                </a:lnTo>
                <a:lnTo>
                  <a:pt x="1488" y="252"/>
                </a:lnTo>
                <a:lnTo>
                  <a:pt x="1488" y="252"/>
                </a:lnTo>
                <a:lnTo>
                  <a:pt x="1510" y="280"/>
                </a:lnTo>
                <a:lnTo>
                  <a:pt x="1525" y="300"/>
                </a:lnTo>
                <a:lnTo>
                  <a:pt x="1530" y="310"/>
                </a:lnTo>
                <a:lnTo>
                  <a:pt x="1535" y="317"/>
                </a:lnTo>
                <a:lnTo>
                  <a:pt x="1535" y="317"/>
                </a:lnTo>
                <a:lnTo>
                  <a:pt x="1541" y="335"/>
                </a:lnTo>
                <a:lnTo>
                  <a:pt x="1544" y="338"/>
                </a:lnTo>
                <a:lnTo>
                  <a:pt x="1551" y="343"/>
                </a:lnTo>
                <a:lnTo>
                  <a:pt x="1551" y="343"/>
                </a:lnTo>
                <a:lnTo>
                  <a:pt x="1556" y="346"/>
                </a:lnTo>
                <a:lnTo>
                  <a:pt x="1563" y="347"/>
                </a:lnTo>
                <a:lnTo>
                  <a:pt x="1579" y="348"/>
                </a:lnTo>
                <a:lnTo>
                  <a:pt x="1597" y="346"/>
                </a:lnTo>
                <a:lnTo>
                  <a:pt x="1618" y="344"/>
                </a:lnTo>
                <a:lnTo>
                  <a:pt x="1618" y="344"/>
                </a:lnTo>
                <a:lnTo>
                  <a:pt x="1643" y="343"/>
                </a:lnTo>
                <a:lnTo>
                  <a:pt x="1669" y="341"/>
                </a:lnTo>
                <a:lnTo>
                  <a:pt x="1681" y="342"/>
                </a:lnTo>
                <a:lnTo>
                  <a:pt x="1691" y="343"/>
                </a:lnTo>
                <a:lnTo>
                  <a:pt x="1696" y="346"/>
                </a:lnTo>
                <a:lnTo>
                  <a:pt x="1700" y="348"/>
                </a:lnTo>
                <a:lnTo>
                  <a:pt x="1702" y="351"/>
                </a:lnTo>
                <a:lnTo>
                  <a:pt x="1705" y="354"/>
                </a:lnTo>
                <a:lnTo>
                  <a:pt x="1705" y="354"/>
                </a:lnTo>
                <a:lnTo>
                  <a:pt x="1711" y="369"/>
                </a:lnTo>
                <a:lnTo>
                  <a:pt x="1714" y="374"/>
                </a:lnTo>
                <a:lnTo>
                  <a:pt x="1714" y="379"/>
                </a:lnTo>
                <a:lnTo>
                  <a:pt x="1714" y="384"/>
                </a:lnTo>
                <a:lnTo>
                  <a:pt x="1712" y="388"/>
                </a:lnTo>
                <a:lnTo>
                  <a:pt x="1709" y="391"/>
                </a:lnTo>
                <a:lnTo>
                  <a:pt x="1702" y="395"/>
                </a:lnTo>
                <a:lnTo>
                  <a:pt x="1702" y="395"/>
                </a:lnTo>
                <a:lnTo>
                  <a:pt x="1688" y="404"/>
                </a:lnTo>
                <a:lnTo>
                  <a:pt x="1670" y="412"/>
                </a:lnTo>
                <a:lnTo>
                  <a:pt x="1652" y="418"/>
                </a:lnTo>
                <a:lnTo>
                  <a:pt x="1631" y="425"/>
                </a:lnTo>
                <a:lnTo>
                  <a:pt x="1631" y="425"/>
                </a:lnTo>
                <a:lnTo>
                  <a:pt x="1588" y="433"/>
                </a:lnTo>
                <a:lnTo>
                  <a:pt x="1572" y="437"/>
                </a:lnTo>
                <a:lnTo>
                  <a:pt x="1563" y="438"/>
                </a:lnTo>
                <a:lnTo>
                  <a:pt x="1563" y="438"/>
                </a:lnTo>
                <a:lnTo>
                  <a:pt x="1560" y="438"/>
                </a:lnTo>
                <a:lnTo>
                  <a:pt x="1559" y="442"/>
                </a:lnTo>
                <a:lnTo>
                  <a:pt x="1558" y="454"/>
                </a:lnTo>
                <a:lnTo>
                  <a:pt x="1558" y="467"/>
                </a:lnTo>
                <a:lnTo>
                  <a:pt x="1559" y="472"/>
                </a:lnTo>
                <a:lnTo>
                  <a:pt x="1560" y="473"/>
                </a:lnTo>
                <a:lnTo>
                  <a:pt x="1560" y="473"/>
                </a:lnTo>
                <a:lnTo>
                  <a:pt x="1610" y="504"/>
                </a:lnTo>
                <a:lnTo>
                  <a:pt x="1647" y="526"/>
                </a:lnTo>
                <a:lnTo>
                  <a:pt x="1662" y="533"/>
                </a:lnTo>
                <a:lnTo>
                  <a:pt x="1672" y="538"/>
                </a:lnTo>
                <a:lnTo>
                  <a:pt x="1672" y="538"/>
                </a:lnTo>
                <a:lnTo>
                  <a:pt x="1699" y="549"/>
                </a:lnTo>
                <a:lnTo>
                  <a:pt x="1717" y="558"/>
                </a:lnTo>
                <a:lnTo>
                  <a:pt x="1717" y="558"/>
                </a:lnTo>
                <a:lnTo>
                  <a:pt x="1721" y="559"/>
                </a:lnTo>
                <a:lnTo>
                  <a:pt x="1727" y="559"/>
                </a:lnTo>
                <a:lnTo>
                  <a:pt x="1741" y="558"/>
                </a:lnTo>
                <a:lnTo>
                  <a:pt x="1747" y="558"/>
                </a:lnTo>
                <a:lnTo>
                  <a:pt x="1753" y="559"/>
                </a:lnTo>
                <a:lnTo>
                  <a:pt x="1757" y="562"/>
                </a:lnTo>
                <a:lnTo>
                  <a:pt x="1758" y="564"/>
                </a:lnTo>
                <a:lnTo>
                  <a:pt x="1758" y="568"/>
                </a:lnTo>
                <a:lnTo>
                  <a:pt x="1758" y="568"/>
                </a:lnTo>
                <a:lnTo>
                  <a:pt x="1760" y="579"/>
                </a:lnTo>
                <a:lnTo>
                  <a:pt x="1762" y="586"/>
                </a:lnTo>
                <a:lnTo>
                  <a:pt x="1763" y="592"/>
                </a:lnTo>
                <a:lnTo>
                  <a:pt x="1763" y="596"/>
                </a:lnTo>
                <a:lnTo>
                  <a:pt x="1760" y="599"/>
                </a:lnTo>
                <a:lnTo>
                  <a:pt x="1760" y="599"/>
                </a:lnTo>
                <a:lnTo>
                  <a:pt x="1753" y="609"/>
                </a:lnTo>
                <a:lnTo>
                  <a:pt x="1741" y="621"/>
                </a:lnTo>
                <a:lnTo>
                  <a:pt x="1728" y="634"/>
                </a:lnTo>
                <a:lnTo>
                  <a:pt x="1720" y="644"/>
                </a:lnTo>
                <a:lnTo>
                  <a:pt x="1720" y="644"/>
                </a:lnTo>
                <a:lnTo>
                  <a:pt x="1709" y="662"/>
                </a:lnTo>
                <a:lnTo>
                  <a:pt x="1702" y="670"/>
                </a:lnTo>
                <a:lnTo>
                  <a:pt x="1697" y="674"/>
                </a:lnTo>
                <a:lnTo>
                  <a:pt x="1693" y="676"/>
                </a:lnTo>
                <a:lnTo>
                  <a:pt x="1693" y="676"/>
                </a:lnTo>
                <a:lnTo>
                  <a:pt x="1683" y="680"/>
                </a:lnTo>
                <a:lnTo>
                  <a:pt x="1673" y="683"/>
                </a:lnTo>
                <a:lnTo>
                  <a:pt x="1665" y="683"/>
                </a:lnTo>
                <a:lnTo>
                  <a:pt x="1658" y="680"/>
                </a:lnTo>
                <a:lnTo>
                  <a:pt x="1658" y="680"/>
                </a:lnTo>
                <a:lnTo>
                  <a:pt x="1651" y="675"/>
                </a:lnTo>
                <a:lnTo>
                  <a:pt x="1641" y="668"/>
                </a:lnTo>
                <a:lnTo>
                  <a:pt x="1637" y="664"/>
                </a:lnTo>
                <a:lnTo>
                  <a:pt x="1635" y="660"/>
                </a:lnTo>
                <a:lnTo>
                  <a:pt x="1635" y="658"/>
                </a:lnTo>
                <a:lnTo>
                  <a:pt x="1637" y="654"/>
                </a:lnTo>
                <a:lnTo>
                  <a:pt x="1637" y="654"/>
                </a:lnTo>
                <a:lnTo>
                  <a:pt x="1641" y="652"/>
                </a:lnTo>
                <a:lnTo>
                  <a:pt x="1646" y="647"/>
                </a:lnTo>
                <a:lnTo>
                  <a:pt x="1649" y="641"/>
                </a:lnTo>
                <a:lnTo>
                  <a:pt x="1653" y="633"/>
                </a:lnTo>
                <a:lnTo>
                  <a:pt x="1656" y="627"/>
                </a:lnTo>
                <a:lnTo>
                  <a:pt x="1656" y="620"/>
                </a:lnTo>
                <a:lnTo>
                  <a:pt x="1654" y="617"/>
                </a:lnTo>
                <a:lnTo>
                  <a:pt x="1653" y="615"/>
                </a:lnTo>
                <a:lnTo>
                  <a:pt x="1651" y="612"/>
                </a:lnTo>
                <a:lnTo>
                  <a:pt x="1648" y="611"/>
                </a:lnTo>
                <a:lnTo>
                  <a:pt x="1648" y="611"/>
                </a:lnTo>
                <a:lnTo>
                  <a:pt x="1626" y="604"/>
                </a:lnTo>
                <a:lnTo>
                  <a:pt x="1617" y="601"/>
                </a:lnTo>
                <a:lnTo>
                  <a:pt x="1607" y="596"/>
                </a:lnTo>
                <a:lnTo>
                  <a:pt x="1607" y="596"/>
                </a:lnTo>
                <a:lnTo>
                  <a:pt x="1567" y="576"/>
                </a:lnTo>
                <a:lnTo>
                  <a:pt x="1543" y="567"/>
                </a:lnTo>
                <a:lnTo>
                  <a:pt x="1528" y="562"/>
                </a:lnTo>
                <a:lnTo>
                  <a:pt x="1528" y="562"/>
                </a:lnTo>
                <a:lnTo>
                  <a:pt x="1510" y="559"/>
                </a:lnTo>
                <a:lnTo>
                  <a:pt x="1502" y="558"/>
                </a:lnTo>
                <a:lnTo>
                  <a:pt x="1500" y="558"/>
                </a:lnTo>
                <a:lnTo>
                  <a:pt x="1499" y="559"/>
                </a:lnTo>
                <a:lnTo>
                  <a:pt x="1499" y="559"/>
                </a:lnTo>
                <a:lnTo>
                  <a:pt x="1495" y="569"/>
                </a:lnTo>
                <a:lnTo>
                  <a:pt x="1491" y="579"/>
                </a:lnTo>
                <a:lnTo>
                  <a:pt x="1484" y="590"/>
                </a:lnTo>
                <a:lnTo>
                  <a:pt x="1475" y="601"/>
                </a:lnTo>
                <a:lnTo>
                  <a:pt x="1463" y="613"/>
                </a:lnTo>
                <a:lnTo>
                  <a:pt x="1456" y="620"/>
                </a:lnTo>
                <a:lnTo>
                  <a:pt x="1448" y="625"/>
                </a:lnTo>
                <a:lnTo>
                  <a:pt x="1438" y="630"/>
                </a:lnTo>
                <a:lnTo>
                  <a:pt x="1430" y="634"/>
                </a:lnTo>
                <a:lnTo>
                  <a:pt x="1430" y="634"/>
                </a:lnTo>
                <a:lnTo>
                  <a:pt x="1395" y="648"/>
                </a:lnTo>
                <a:lnTo>
                  <a:pt x="1375" y="658"/>
                </a:lnTo>
                <a:lnTo>
                  <a:pt x="1362" y="664"/>
                </a:lnTo>
                <a:lnTo>
                  <a:pt x="1362" y="664"/>
                </a:lnTo>
                <a:lnTo>
                  <a:pt x="1373" y="683"/>
                </a:lnTo>
                <a:lnTo>
                  <a:pt x="1383" y="700"/>
                </a:lnTo>
                <a:lnTo>
                  <a:pt x="1394" y="716"/>
                </a:lnTo>
                <a:lnTo>
                  <a:pt x="1394" y="716"/>
                </a:lnTo>
                <a:lnTo>
                  <a:pt x="1405" y="731"/>
                </a:lnTo>
                <a:lnTo>
                  <a:pt x="1416" y="743"/>
                </a:lnTo>
                <a:lnTo>
                  <a:pt x="1431" y="757"/>
                </a:lnTo>
                <a:lnTo>
                  <a:pt x="1431" y="757"/>
                </a:lnTo>
                <a:lnTo>
                  <a:pt x="1448" y="764"/>
                </a:lnTo>
                <a:lnTo>
                  <a:pt x="1486" y="781"/>
                </a:lnTo>
                <a:lnTo>
                  <a:pt x="1509" y="791"/>
                </a:lnTo>
                <a:lnTo>
                  <a:pt x="1527" y="802"/>
                </a:lnTo>
                <a:lnTo>
                  <a:pt x="1543" y="812"/>
                </a:lnTo>
                <a:lnTo>
                  <a:pt x="1549" y="818"/>
                </a:lnTo>
                <a:lnTo>
                  <a:pt x="1553" y="822"/>
                </a:lnTo>
                <a:lnTo>
                  <a:pt x="1553" y="822"/>
                </a:lnTo>
                <a:lnTo>
                  <a:pt x="1560" y="832"/>
                </a:lnTo>
                <a:lnTo>
                  <a:pt x="1569" y="839"/>
                </a:lnTo>
                <a:lnTo>
                  <a:pt x="1583" y="852"/>
                </a:lnTo>
                <a:lnTo>
                  <a:pt x="1586" y="857"/>
                </a:lnTo>
                <a:lnTo>
                  <a:pt x="1586" y="859"/>
                </a:lnTo>
                <a:lnTo>
                  <a:pt x="1585" y="860"/>
                </a:lnTo>
                <a:lnTo>
                  <a:pt x="1583" y="861"/>
                </a:lnTo>
                <a:lnTo>
                  <a:pt x="1579" y="863"/>
                </a:lnTo>
                <a:lnTo>
                  <a:pt x="1564" y="865"/>
                </a:lnTo>
                <a:lnTo>
                  <a:pt x="1564" y="865"/>
                </a:lnTo>
                <a:lnTo>
                  <a:pt x="1535" y="866"/>
                </a:lnTo>
                <a:lnTo>
                  <a:pt x="1514" y="868"/>
                </a:lnTo>
                <a:lnTo>
                  <a:pt x="1494" y="865"/>
                </a:lnTo>
                <a:lnTo>
                  <a:pt x="1468" y="860"/>
                </a:lnTo>
                <a:lnTo>
                  <a:pt x="1468" y="860"/>
                </a:lnTo>
                <a:lnTo>
                  <a:pt x="1442" y="857"/>
                </a:lnTo>
                <a:lnTo>
                  <a:pt x="1425" y="857"/>
                </a:lnTo>
                <a:lnTo>
                  <a:pt x="1407" y="855"/>
                </a:lnTo>
                <a:lnTo>
                  <a:pt x="1383" y="854"/>
                </a:lnTo>
                <a:lnTo>
                  <a:pt x="1383" y="854"/>
                </a:lnTo>
                <a:lnTo>
                  <a:pt x="1351" y="849"/>
                </a:lnTo>
                <a:lnTo>
                  <a:pt x="1320" y="844"/>
                </a:lnTo>
                <a:lnTo>
                  <a:pt x="1291" y="839"/>
                </a:lnTo>
                <a:lnTo>
                  <a:pt x="1267" y="837"/>
                </a:lnTo>
                <a:lnTo>
                  <a:pt x="1267" y="837"/>
                </a:lnTo>
                <a:lnTo>
                  <a:pt x="1210" y="829"/>
                </a:lnTo>
                <a:lnTo>
                  <a:pt x="1180" y="824"/>
                </a:lnTo>
                <a:lnTo>
                  <a:pt x="1154" y="818"/>
                </a:lnTo>
                <a:lnTo>
                  <a:pt x="1154" y="818"/>
                </a:lnTo>
                <a:lnTo>
                  <a:pt x="1147" y="816"/>
                </a:lnTo>
                <a:lnTo>
                  <a:pt x="1145" y="815"/>
                </a:lnTo>
                <a:lnTo>
                  <a:pt x="1145" y="815"/>
                </a:lnTo>
                <a:lnTo>
                  <a:pt x="1145" y="815"/>
                </a:lnTo>
                <a:lnTo>
                  <a:pt x="1132" y="813"/>
                </a:lnTo>
                <a:lnTo>
                  <a:pt x="1088" y="808"/>
                </a:lnTo>
                <a:lnTo>
                  <a:pt x="1088" y="808"/>
                </a:lnTo>
                <a:lnTo>
                  <a:pt x="1057" y="806"/>
                </a:lnTo>
                <a:lnTo>
                  <a:pt x="1031" y="805"/>
                </a:lnTo>
                <a:lnTo>
                  <a:pt x="990" y="805"/>
                </a:lnTo>
                <a:lnTo>
                  <a:pt x="973" y="804"/>
                </a:lnTo>
                <a:lnTo>
                  <a:pt x="957" y="801"/>
                </a:lnTo>
                <a:lnTo>
                  <a:pt x="940" y="797"/>
                </a:lnTo>
                <a:lnTo>
                  <a:pt x="921" y="791"/>
                </a:lnTo>
                <a:lnTo>
                  <a:pt x="921" y="791"/>
                </a:lnTo>
                <a:lnTo>
                  <a:pt x="904" y="784"/>
                </a:lnTo>
                <a:lnTo>
                  <a:pt x="893" y="775"/>
                </a:lnTo>
                <a:lnTo>
                  <a:pt x="889" y="771"/>
                </a:lnTo>
                <a:lnTo>
                  <a:pt x="887" y="768"/>
                </a:lnTo>
                <a:lnTo>
                  <a:pt x="884" y="764"/>
                </a:lnTo>
                <a:lnTo>
                  <a:pt x="883" y="759"/>
                </a:lnTo>
                <a:lnTo>
                  <a:pt x="882" y="750"/>
                </a:lnTo>
                <a:lnTo>
                  <a:pt x="883" y="742"/>
                </a:lnTo>
                <a:lnTo>
                  <a:pt x="887" y="721"/>
                </a:lnTo>
                <a:lnTo>
                  <a:pt x="887" y="721"/>
                </a:lnTo>
                <a:lnTo>
                  <a:pt x="889" y="713"/>
                </a:lnTo>
                <a:lnTo>
                  <a:pt x="894" y="705"/>
                </a:lnTo>
                <a:lnTo>
                  <a:pt x="901" y="695"/>
                </a:lnTo>
                <a:lnTo>
                  <a:pt x="910" y="684"/>
                </a:lnTo>
                <a:lnTo>
                  <a:pt x="931" y="659"/>
                </a:lnTo>
                <a:lnTo>
                  <a:pt x="956" y="634"/>
                </a:lnTo>
                <a:lnTo>
                  <a:pt x="1000" y="590"/>
                </a:lnTo>
                <a:lnTo>
                  <a:pt x="1021" y="572"/>
                </a:lnTo>
                <a:lnTo>
                  <a:pt x="1021" y="572"/>
                </a:lnTo>
                <a:lnTo>
                  <a:pt x="1015" y="573"/>
                </a:lnTo>
                <a:lnTo>
                  <a:pt x="1001" y="574"/>
                </a:lnTo>
                <a:lnTo>
                  <a:pt x="990" y="574"/>
                </a:lnTo>
                <a:lnTo>
                  <a:pt x="978" y="573"/>
                </a:lnTo>
                <a:lnTo>
                  <a:pt x="964" y="570"/>
                </a:lnTo>
                <a:lnTo>
                  <a:pt x="950" y="567"/>
                </a:lnTo>
                <a:lnTo>
                  <a:pt x="950" y="567"/>
                </a:lnTo>
                <a:lnTo>
                  <a:pt x="935" y="560"/>
                </a:lnTo>
                <a:lnTo>
                  <a:pt x="922" y="555"/>
                </a:lnTo>
                <a:lnTo>
                  <a:pt x="903" y="544"/>
                </a:lnTo>
                <a:lnTo>
                  <a:pt x="884" y="533"/>
                </a:lnTo>
                <a:lnTo>
                  <a:pt x="884" y="533"/>
                </a:lnTo>
                <a:lnTo>
                  <a:pt x="873" y="532"/>
                </a:lnTo>
                <a:lnTo>
                  <a:pt x="866" y="532"/>
                </a:lnTo>
                <a:lnTo>
                  <a:pt x="863" y="532"/>
                </a:lnTo>
                <a:lnTo>
                  <a:pt x="862" y="533"/>
                </a:lnTo>
                <a:lnTo>
                  <a:pt x="862" y="533"/>
                </a:lnTo>
                <a:lnTo>
                  <a:pt x="863" y="544"/>
                </a:lnTo>
                <a:lnTo>
                  <a:pt x="866" y="567"/>
                </a:lnTo>
                <a:lnTo>
                  <a:pt x="867" y="581"/>
                </a:lnTo>
                <a:lnTo>
                  <a:pt x="866" y="596"/>
                </a:lnTo>
                <a:lnTo>
                  <a:pt x="864" y="612"/>
                </a:lnTo>
                <a:lnTo>
                  <a:pt x="861" y="627"/>
                </a:lnTo>
                <a:lnTo>
                  <a:pt x="861" y="627"/>
                </a:lnTo>
                <a:lnTo>
                  <a:pt x="857" y="641"/>
                </a:lnTo>
                <a:lnTo>
                  <a:pt x="852" y="652"/>
                </a:lnTo>
                <a:lnTo>
                  <a:pt x="847" y="659"/>
                </a:lnTo>
                <a:lnTo>
                  <a:pt x="841" y="665"/>
                </a:lnTo>
                <a:lnTo>
                  <a:pt x="834" y="668"/>
                </a:lnTo>
                <a:lnTo>
                  <a:pt x="826" y="669"/>
                </a:lnTo>
                <a:lnTo>
                  <a:pt x="817" y="668"/>
                </a:lnTo>
                <a:lnTo>
                  <a:pt x="808" y="665"/>
                </a:lnTo>
                <a:lnTo>
                  <a:pt x="808" y="665"/>
                </a:lnTo>
                <a:lnTo>
                  <a:pt x="803" y="663"/>
                </a:lnTo>
                <a:lnTo>
                  <a:pt x="797" y="658"/>
                </a:lnTo>
                <a:lnTo>
                  <a:pt x="790" y="652"/>
                </a:lnTo>
                <a:lnTo>
                  <a:pt x="785" y="644"/>
                </a:lnTo>
                <a:lnTo>
                  <a:pt x="773" y="627"/>
                </a:lnTo>
                <a:lnTo>
                  <a:pt x="763" y="607"/>
                </a:lnTo>
                <a:lnTo>
                  <a:pt x="753" y="589"/>
                </a:lnTo>
                <a:lnTo>
                  <a:pt x="746" y="573"/>
                </a:lnTo>
                <a:lnTo>
                  <a:pt x="740" y="557"/>
                </a:lnTo>
                <a:lnTo>
                  <a:pt x="656" y="592"/>
                </a:lnTo>
                <a:lnTo>
                  <a:pt x="653" y="621"/>
                </a:lnTo>
                <a:lnTo>
                  <a:pt x="653" y="621"/>
                </a:lnTo>
                <a:lnTo>
                  <a:pt x="682" y="628"/>
                </a:lnTo>
                <a:lnTo>
                  <a:pt x="708" y="636"/>
                </a:lnTo>
                <a:lnTo>
                  <a:pt x="730" y="644"/>
                </a:lnTo>
                <a:lnTo>
                  <a:pt x="730" y="644"/>
                </a:lnTo>
                <a:lnTo>
                  <a:pt x="740" y="648"/>
                </a:lnTo>
                <a:lnTo>
                  <a:pt x="748" y="655"/>
                </a:lnTo>
                <a:lnTo>
                  <a:pt x="756" y="663"/>
                </a:lnTo>
                <a:lnTo>
                  <a:pt x="762" y="673"/>
                </a:lnTo>
                <a:lnTo>
                  <a:pt x="767" y="683"/>
                </a:lnTo>
                <a:lnTo>
                  <a:pt x="769" y="694"/>
                </a:lnTo>
                <a:lnTo>
                  <a:pt x="769" y="706"/>
                </a:lnTo>
                <a:lnTo>
                  <a:pt x="768" y="712"/>
                </a:lnTo>
                <a:lnTo>
                  <a:pt x="767" y="717"/>
                </a:lnTo>
                <a:lnTo>
                  <a:pt x="767" y="717"/>
                </a:lnTo>
                <a:lnTo>
                  <a:pt x="763" y="723"/>
                </a:lnTo>
                <a:lnTo>
                  <a:pt x="757" y="727"/>
                </a:lnTo>
                <a:lnTo>
                  <a:pt x="748" y="731"/>
                </a:lnTo>
                <a:lnTo>
                  <a:pt x="739" y="733"/>
                </a:lnTo>
                <a:lnTo>
                  <a:pt x="726" y="734"/>
                </a:lnTo>
                <a:lnTo>
                  <a:pt x="714" y="736"/>
                </a:lnTo>
                <a:lnTo>
                  <a:pt x="684" y="737"/>
                </a:lnTo>
                <a:lnTo>
                  <a:pt x="652" y="736"/>
                </a:lnTo>
                <a:lnTo>
                  <a:pt x="621" y="734"/>
                </a:lnTo>
                <a:lnTo>
                  <a:pt x="593" y="733"/>
                </a:lnTo>
                <a:lnTo>
                  <a:pt x="571" y="733"/>
                </a:lnTo>
                <a:lnTo>
                  <a:pt x="571" y="733"/>
                </a:lnTo>
                <a:lnTo>
                  <a:pt x="550" y="733"/>
                </a:lnTo>
                <a:lnTo>
                  <a:pt x="529" y="734"/>
                </a:lnTo>
                <a:lnTo>
                  <a:pt x="488" y="738"/>
                </a:lnTo>
                <a:lnTo>
                  <a:pt x="452" y="742"/>
                </a:lnTo>
                <a:lnTo>
                  <a:pt x="436" y="742"/>
                </a:lnTo>
                <a:lnTo>
                  <a:pt x="424" y="741"/>
                </a:lnTo>
                <a:lnTo>
                  <a:pt x="424" y="741"/>
                </a:lnTo>
                <a:lnTo>
                  <a:pt x="419" y="739"/>
                </a:lnTo>
                <a:lnTo>
                  <a:pt x="413" y="737"/>
                </a:lnTo>
                <a:lnTo>
                  <a:pt x="400" y="729"/>
                </a:lnTo>
                <a:lnTo>
                  <a:pt x="388" y="720"/>
                </a:lnTo>
                <a:lnTo>
                  <a:pt x="376" y="708"/>
                </a:lnTo>
                <a:lnTo>
                  <a:pt x="366" y="696"/>
                </a:lnTo>
                <a:lnTo>
                  <a:pt x="357" y="686"/>
                </a:lnTo>
                <a:lnTo>
                  <a:pt x="351" y="678"/>
                </a:lnTo>
                <a:lnTo>
                  <a:pt x="349" y="673"/>
                </a:lnTo>
                <a:lnTo>
                  <a:pt x="349" y="673"/>
                </a:lnTo>
                <a:lnTo>
                  <a:pt x="346" y="663"/>
                </a:lnTo>
                <a:lnTo>
                  <a:pt x="340" y="652"/>
                </a:lnTo>
                <a:lnTo>
                  <a:pt x="331" y="637"/>
                </a:lnTo>
                <a:lnTo>
                  <a:pt x="295" y="648"/>
                </a:lnTo>
                <a:lnTo>
                  <a:pt x="295" y="648"/>
                </a:lnTo>
                <a:lnTo>
                  <a:pt x="288" y="660"/>
                </a:lnTo>
                <a:lnTo>
                  <a:pt x="282" y="670"/>
                </a:lnTo>
                <a:lnTo>
                  <a:pt x="281" y="675"/>
                </a:lnTo>
                <a:lnTo>
                  <a:pt x="279" y="678"/>
                </a:lnTo>
                <a:lnTo>
                  <a:pt x="279" y="678"/>
                </a:lnTo>
                <a:lnTo>
                  <a:pt x="278" y="680"/>
                </a:lnTo>
                <a:lnTo>
                  <a:pt x="277" y="684"/>
                </a:lnTo>
                <a:lnTo>
                  <a:pt x="270" y="689"/>
                </a:lnTo>
                <a:lnTo>
                  <a:pt x="261" y="694"/>
                </a:lnTo>
                <a:lnTo>
                  <a:pt x="252" y="697"/>
                </a:lnTo>
                <a:lnTo>
                  <a:pt x="252" y="697"/>
                </a:lnTo>
                <a:lnTo>
                  <a:pt x="232" y="706"/>
                </a:lnTo>
                <a:lnTo>
                  <a:pt x="220" y="711"/>
                </a:lnTo>
                <a:lnTo>
                  <a:pt x="207" y="713"/>
                </a:lnTo>
                <a:lnTo>
                  <a:pt x="207" y="713"/>
                </a:lnTo>
                <a:lnTo>
                  <a:pt x="171" y="716"/>
                </a:lnTo>
                <a:lnTo>
                  <a:pt x="149" y="717"/>
                </a:lnTo>
                <a:lnTo>
                  <a:pt x="72" y="722"/>
                </a:lnTo>
                <a:lnTo>
                  <a:pt x="72" y="722"/>
                </a:lnTo>
                <a:lnTo>
                  <a:pt x="62" y="720"/>
                </a:lnTo>
                <a:lnTo>
                  <a:pt x="55" y="717"/>
                </a:lnTo>
                <a:lnTo>
                  <a:pt x="47" y="713"/>
                </a:lnTo>
                <a:lnTo>
                  <a:pt x="47" y="713"/>
                </a:lnTo>
                <a:lnTo>
                  <a:pt x="45" y="711"/>
                </a:lnTo>
                <a:lnTo>
                  <a:pt x="42" y="707"/>
                </a:lnTo>
                <a:lnTo>
                  <a:pt x="39" y="700"/>
                </a:lnTo>
                <a:lnTo>
                  <a:pt x="36" y="692"/>
                </a:lnTo>
                <a:lnTo>
                  <a:pt x="35" y="689"/>
                </a:lnTo>
                <a:lnTo>
                  <a:pt x="34" y="688"/>
                </a:lnTo>
                <a:lnTo>
                  <a:pt x="34" y="688"/>
                </a:lnTo>
                <a:lnTo>
                  <a:pt x="23" y="680"/>
                </a:lnTo>
                <a:lnTo>
                  <a:pt x="17" y="676"/>
                </a:lnTo>
                <a:lnTo>
                  <a:pt x="15" y="674"/>
                </a:lnTo>
                <a:lnTo>
                  <a:pt x="14" y="673"/>
                </a:lnTo>
                <a:lnTo>
                  <a:pt x="14" y="673"/>
                </a:lnTo>
                <a:lnTo>
                  <a:pt x="13" y="668"/>
                </a:lnTo>
                <a:lnTo>
                  <a:pt x="9" y="662"/>
                </a:lnTo>
                <a:lnTo>
                  <a:pt x="5" y="655"/>
                </a:lnTo>
                <a:lnTo>
                  <a:pt x="3" y="649"/>
                </a:lnTo>
                <a:lnTo>
                  <a:pt x="3" y="649"/>
                </a:lnTo>
                <a:lnTo>
                  <a:pt x="7" y="625"/>
                </a:lnTo>
                <a:lnTo>
                  <a:pt x="7" y="625"/>
                </a:lnTo>
                <a:lnTo>
                  <a:pt x="7" y="618"/>
                </a:lnTo>
                <a:lnTo>
                  <a:pt x="5" y="613"/>
                </a:lnTo>
                <a:lnTo>
                  <a:pt x="2" y="605"/>
                </a:lnTo>
                <a:lnTo>
                  <a:pt x="0" y="601"/>
                </a:lnTo>
                <a:lnTo>
                  <a:pt x="0" y="597"/>
                </a:lnTo>
                <a:lnTo>
                  <a:pt x="2" y="595"/>
                </a:lnTo>
                <a:lnTo>
                  <a:pt x="3" y="592"/>
                </a:lnTo>
                <a:lnTo>
                  <a:pt x="3" y="592"/>
                </a:lnTo>
                <a:lnTo>
                  <a:pt x="9" y="586"/>
                </a:lnTo>
                <a:lnTo>
                  <a:pt x="15" y="580"/>
                </a:lnTo>
                <a:lnTo>
                  <a:pt x="23" y="569"/>
                </a:lnTo>
                <a:lnTo>
                  <a:pt x="23" y="569"/>
                </a:lnTo>
                <a:lnTo>
                  <a:pt x="26" y="562"/>
                </a:lnTo>
                <a:lnTo>
                  <a:pt x="30" y="553"/>
                </a:lnTo>
                <a:lnTo>
                  <a:pt x="34" y="546"/>
                </a:lnTo>
                <a:lnTo>
                  <a:pt x="35" y="543"/>
                </a:lnTo>
                <a:lnTo>
                  <a:pt x="37" y="542"/>
                </a:lnTo>
                <a:lnTo>
                  <a:pt x="37" y="542"/>
                </a:lnTo>
                <a:lnTo>
                  <a:pt x="42" y="538"/>
                </a:lnTo>
                <a:lnTo>
                  <a:pt x="50" y="532"/>
                </a:lnTo>
                <a:lnTo>
                  <a:pt x="60" y="525"/>
                </a:lnTo>
                <a:lnTo>
                  <a:pt x="71" y="517"/>
                </a:lnTo>
                <a:lnTo>
                  <a:pt x="71" y="517"/>
                </a:lnTo>
                <a:lnTo>
                  <a:pt x="75" y="514"/>
                </a:lnTo>
                <a:lnTo>
                  <a:pt x="78" y="511"/>
                </a:lnTo>
                <a:lnTo>
                  <a:pt x="79" y="507"/>
                </a:lnTo>
                <a:lnTo>
                  <a:pt x="81" y="506"/>
                </a:lnTo>
                <a:lnTo>
                  <a:pt x="82" y="505"/>
                </a:lnTo>
                <a:lnTo>
                  <a:pt x="92" y="504"/>
                </a:lnTo>
                <a:lnTo>
                  <a:pt x="92" y="504"/>
                </a:lnTo>
                <a:lnTo>
                  <a:pt x="108" y="501"/>
                </a:lnTo>
                <a:lnTo>
                  <a:pt x="123" y="497"/>
                </a:lnTo>
                <a:lnTo>
                  <a:pt x="142" y="491"/>
                </a:lnTo>
                <a:lnTo>
                  <a:pt x="142" y="491"/>
                </a:lnTo>
                <a:lnTo>
                  <a:pt x="150" y="490"/>
                </a:lnTo>
                <a:lnTo>
                  <a:pt x="157" y="491"/>
                </a:lnTo>
                <a:lnTo>
                  <a:pt x="165" y="493"/>
                </a:lnTo>
                <a:lnTo>
                  <a:pt x="165" y="493"/>
                </a:lnTo>
                <a:lnTo>
                  <a:pt x="173" y="493"/>
                </a:lnTo>
                <a:lnTo>
                  <a:pt x="182" y="494"/>
                </a:lnTo>
                <a:lnTo>
                  <a:pt x="191" y="493"/>
                </a:lnTo>
                <a:lnTo>
                  <a:pt x="191" y="493"/>
                </a:lnTo>
                <a:lnTo>
                  <a:pt x="209" y="491"/>
                </a:lnTo>
                <a:lnTo>
                  <a:pt x="219" y="490"/>
                </a:lnTo>
                <a:lnTo>
                  <a:pt x="229" y="486"/>
                </a:lnTo>
                <a:lnTo>
                  <a:pt x="229" y="486"/>
                </a:lnTo>
                <a:lnTo>
                  <a:pt x="257" y="474"/>
                </a:lnTo>
                <a:lnTo>
                  <a:pt x="277" y="465"/>
                </a:lnTo>
                <a:lnTo>
                  <a:pt x="272" y="401"/>
                </a:lnTo>
                <a:lnTo>
                  <a:pt x="272" y="401"/>
                </a:lnTo>
                <a:lnTo>
                  <a:pt x="271" y="396"/>
                </a:lnTo>
                <a:lnTo>
                  <a:pt x="266" y="384"/>
                </a:lnTo>
                <a:lnTo>
                  <a:pt x="261" y="367"/>
                </a:lnTo>
                <a:lnTo>
                  <a:pt x="260" y="357"/>
                </a:lnTo>
                <a:lnTo>
                  <a:pt x="258" y="347"/>
                </a:lnTo>
                <a:lnTo>
                  <a:pt x="258" y="347"/>
                </a:lnTo>
                <a:lnTo>
                  <a:pt x="258" y="336"/>
                </a:lnTo>
                <a:lnTo>
                  <a:pt x="256" y="326"/>
                </a:lnTo>
                <a:lnTo>
                  <a:pt x="252" y="306"/>
                </a:lnTo>
                <a:lnTo>
                  <a:pt x="252" y="298"/>
                </a:lnTo>
                <a:lnTo>
                  <a:pt x="253" y="290"/>
                </a:lnTo>
                <a:lnTo>
                  <a:pt x="257" y="282"/>
                </a:lnTo>
                <a:lnTo>
                  <a:pt x="261" y="279"/>
                </a:lnTo>
                <a:lnTo>
                  <a:pt x="265" y="275"/>
                </a:lnTo>
                <a:lnTo>
                  <a:pt x="265" y="275"/>
                </a:lnTo>
                <a:lnTo>
                  <a:pt x="273" y="270"/>
                </a:lnTo>
                <a:lnTo>
                  <a:pt x="282" y="267"/>
                </a:lnTo>
                <a:lnTo>
                  <a:pt x="293" y="265"/>
                </a:lnTo>
                <a:lnTo>
                  <a:pt x="305" y="263"/>
                </a:lnTo>
                <a:lnTo>
                  <a:pt x="320" y="262"/>
                </a:lnTo>
                <a:lnTo>
                  <a:pt x="339" y="258"/>
                </a:lnTo>
                <a:lnTo>
                  <a:pt x="361" y="252"/>
                </a:lnTo>
                <a:lnTo>
                  <a:pt x="387" y="245"/>
                </a:lnTo>
                <a:lnTo>
                  <a:pt x="387" y="245"/>
                </a:lnTo>
                <a:lnTo>
                  <a:pt x="432" y="227"/>
                </a:lnTo>
                <a:lnTo>
                  <a:pt x="460" y="216"/>
                </a:lnTo>
                <a:lnTo>
                  <a:pt x="479" y="209"/>
                </a:lnTo>
                <a:lnTo>
                  <a:pt x="489" y="205"/>
                </a:lnTo>
                <a:lnTo>
                  <a:pt x="500" y="203"/>
                </a:lnTo>
                <a:lnTo>
                  <a:pt x="500" y="203"/>
                </a:lnTo>
                <a:lnTo>
                  <a:pt x="552" y="195"/>
                </a:lnTo>
                <a:lnTo>
                  <a:pt x="572" y="191"/>
                </a:lnTo>
                <a:lnTo>
                  <a:pt x="585" y="190"/>
                </a:lnTo>
                <a:lnTo>
                  <a:pt x="585" y="190"/>
                </a:lnTo>
                <a:lnTo>
                  <a:pt x="587" y="190"/>
                </a:lnTo>
                <a:lnTo>
                  <a:pt x="588" y="188"/>
                </a:lnTo>
                <a:lnTo>
                  <a:pt x="587" y="179"/>
                </a:lnTo>
                <a:lnTo>
                  <a:pt x="585" y="167"/>
                </a:lnTo>
                <a:lnTo>
                  <a:pt x="582" y="153"/>
                </a:lnTo>
                <a:lnTo>
                  <a:pt x="573" y="126"/>
                </a:lnTo>
                <a:lnTo>
                  <a:pt x="568" y="110"/>
                </a:lnTo>
                <a:lnTo>
                  <a:pt x="568" y="110"/>
                </a:lnTo>
                <a:lnTo>
                  <a:pt x="568" y="109"/>
                </a:lnTo>
                <a:lnTo>
                  <a:pt x="566" y="109"/>
                </a:lnTo>
                <a:lnTo>
                  <a:pt x="564" y="111"/>
                </a:lnTo>
                <a:lnTo>
                  <a:pt x="564" y="111"/>
                </a:lnTo>
                <a:lnTo>
                  <a:pt x="573" y="94"/>
                </a:lnTo>
                <a:lnTo>
                  <a:pt x="573" y="94"/>
                </a:lnTo>
                <a:lnTo>
                  <a:pt x="587" y="67"/>
                </a:lnTo>
                <a:lnTo>
                  <a:pt x="597" y="52"/>
                </a:lnTo>
                <a:lnTo>
                  <a:pt x="597" y="52"/>
                </a:lnTo>
                <a:lnTo>
                  <a:pt x="598" y="47"/>
                </a:lnTo>
                <a:lnTo>
                  <a:pt x="599" y="42"/>
                </a:lnTo>
                <a:lnTo>
                  <a:pt x="600" y="33"/>
                </a:lnTo>
                <a:lnTo>
                  <a:pt x="602" y="29"/>
                </a:lnTo>
                <a:lnTo>
                  <a:pt x="603" y="25"/>
                </a:lnTo>
                <a:lnTo>
                  <a:pt x="608" y="21"/>
                </a:lnTo>
                <a:lnTo>
                  <a:pt x="614" y="19"/>
                </a:lnTo>
                <a:lnTo>
                  <a:pt x="614" y="19"/>
                </a:lnTo>
                <a:lnTo>
                  <a:pt x="620" y="16"/>
                </a:lnTo>
                <a:lnTo>
                  <a:pt x="625" y="14"/>
                </a:lnTo>
                <a:lnTo>
                  <a:pt x="630" y="6"/>
                </a:lnTo>
                <a:lnTo>
                  <a:pt x="634" y="4"/>
                </a:lnTo>
                <a:lnTo>
                  <a:pt x="637" y="1"/>
                </a:lnTo>
                <a:lnTo>
                  <a:pt x="645" y="0"/>
                </a:lnTo>
                <a:lnTo>
                  <a:pt x="656" y="0"/>
                </a:lnTo>
                <a:lnTo>
                  <a:pt x="656" y="0"/>
                </a:lnTo>
                <a:lnTo>
                  <a:pt x="678" y="1"/>
                </a:lnTo>
                <a:lnTo>
                  <a:pt x="694" y="4"/>
                </a:lnTo>
                <a:lnTo>
                  <a:pt x="704" y="5"/>
                </a:lnTo>
                <a:lnTo>
                  <a:pt x="711" y="6"/>
                </a:lnTo>
                <a:lnTo>
                  <a:pt x="711" y="6"/>
                </a:lnTo>
                <a:lnTo>
                  <a:pt x="732" y="6"/>
                </a:lnTo>
                <a:lnTo>
                  <a:pt x="732" y="6"/>
                </a:lnTo>
                <a:lnTo>
                  <a:pt x="753" y="8"/>
                </a:lnTo>
                <a:lnTo>
                  <a:pt x="773" y="9"/>
                </a:lnTo>
                <a:lnTo>
                  <a:pt x="773" y="9"/>
                </a:lnTo>
                <a:lnTo>
                  <a:pt x="776" y="9"/>
                </a:lnTo>
                <a:lnTo>
                  <a:pt x="777" y="9"/>
                </a:lnTo>
                <a:lnTo>
                  <a:pt x="776" y="8"/>
                </a:lnTo>
                <a:lnTo>
                  <a:pt x="778" y="8"/>
                </a:lnTo>
                <a:lnTo>
                  <a:pt x="789" y="15"/>
                </a:lnTo>
                <a:lnTo>
                  <a:pt x="789" y="15"/>
                </a:lnTo>
                <a:lnTo>
                  <a:pt x="803" y="24"/>
                </a:lnTo>
                <a:lnTo>
                  <a:pt x="813" y="29"/>
                </a:lnTo>
                <a:lnTo>
                  <a:pt x="819" y="32"/>
                </a:lnTo>
                <a:lnTo>
                  <a:pt x="821" y="35"/>
                </a:lnTo>
                <a:lnTo>
                  <a:pt x="821" y="35"/>
                </a:lnTo>
                <a:lnTo>
                  <a:pt x="826" y="51"/>
                </a:lnTo>
                <a:lnTo>
                  <a:pt x="830" y="59"/>
                </a:lnTo>
                <a:lnTo>
                  <a:pt x="834" y="67"/>
                </a:lnTo>
                <a:lnTo>
                  <a:pt x="834" y="67"/>
                </a:lnTo>
                <a:lnTo>
                  <a:pt x="840" y="78"/>
                </a:lnTo>
                <a:lnTo>
                  <a:pt x="843" y="83"/>
                </a:lnTo>
                <a:lnTo>
                  <a:pt x="847" y="87"/>
                </a:lnTo>
                <a:lnTo>
                  <a:pt x="847" y="87"/>
                </a:lnTo>
                <a:lnTo>
                  <a:pt x="871" y="108"/>
                </a:lnTo>
                <a:lnTo>
                  <a:pt x="857" y="115"/>
                </a:lnTo>
                <a:lnTo>
                  <a:pt x="879" y="120"/>
                </a:lnTo>
                <a:lnTo>
                  <a:pt x="862" y="1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5599A813-A2B5-4CA4-9953-DC75DD9D1818}"/>
              </a:ext>
            </a:extLst>
          </p:cNvPr>
          <p:cNvSpPr>
            <a:spLocks noEditPoints="1"/>
          </p:cNvSpPr>
          <p:nvPr/>
        </p:nvSpPr>
        <p:spPr bwMode="auto">
          <a:xfrm>
            <a:off x="4227157" y="2979652"/>
            <a:ext cx="1484918" cy="1377152"/>
          </a:xfrm>
          <a:custGeom>
            <a:avLst/>
            <a:gdLst>
              <a:gd name="T0" fmla="*/ 1073 w 1185"/>
              <a:gd name="T1" fmla="*/ 8 h 1099"/>
              <a:gd name="T2" fmla="*/ 956 w 1185"/>
              <a:gd name="T3" fmla="*/ 2 h 1099"/>
              <a:gd name="T4" fmla="*/ 901 w 1185"/>
              <a:gd name="T5" fmla="*/ 39 h 1099"/>
              <a:gd name="T6" fmla="*/ 851 w 1185"/>
              <a:gd name="T7" fmla="*/ 81 h 1099"/>
              <a:gd name="T8" fmla="*/ 812 w 1185"/>
              <a:gd name="T9" fmla="*/ 112 h 1099"/>
              <a:gd name="T10" fmla="*/ 692 w 1185"/>
              <a:gd name="T11" fmla="*/ 69 h 1099"/>
              <a:gd name="T12" fmla="*/ 367 w 1185"/>
              <a:gd name="T13" fmla="*/ 42 h 1099"/>
              <a:gd name="T14" fmla="*/ 226 w 1185"/>
              <a:gd name="T15" fmla="*/ 66 h 1099"/>
              <a:gd name="T16" fmla="*/ 77 w 1185"/>
              <a:gd name="T17" fmla="*/ 142 h 1099"/>
              <a:gd name="T18" fmla="*/ 7 w 1185"/>
              <a:gd name="T19" fmla="*/ 208 h 1099"/>
              <a:gd name="T20" fmla="*/ 15 w 1185"/>
              <a:gd name="T21" fmla="*/ 316 h 1099"/>
              <a:gd name="T22" fmla="*/ 109 w 1185"/>
              <a:gd name="T23" fmla="*/ 506 h 1099"/>
              <a:gd name="T24" fmla="*/ 182 w 1185"/>
              <a:gd name="T25" fmla="*/ 633 h 1099"/>
              <a:gd name="T26" fmla="*/ 139 w 1185"/>
              <a:gd name="T27" fmla="*/ 826 h 1099"/>
              <a:gd name="T28" fmla="*/ 109 w 1185"/>
              <a:gd name="T29" fmla="*/ 988 h 1099"/>
              <a:gd name="T30" fmla="*/ 94 w 1185"/>
              <a:gd name="T31" fmla="*/ 1041 h 1099"/>
              <a:gd name="T32" fmla="*/ 115 w 1185"/>
              <a:gd name="T33" fmla="*/ 1074 h 1099"/>
              <a:gd name="T34" fmla="*/ 278 w 1185"/>
              <a:gd name="T35" fmla="*/ 1092 h 1099"/>
              <a:gd name="T36" fmla="*/ 390 w 1185"/>
              <a:gd name="T37" fmla="*/ 1090 h 1099"/>
              <a:gd name="T38" fmla="*/ 371 w 1185"/>
              <a:gd name="T39" fmla="*/ 1057 h 1099"/>
              <a:gd name="T40" fmla="*/ 269 w 1185"/>
              <a:gd name="T41" fmla="*/ 1009 h 1099"/>
              <a:gd name="T42" fmla="*/ 244 w 1185"/>
              <a:gd name="T43" fmla="*/ 931 h 1099"/>
              <a:gd name="T44" fmla="*/ 303 w 1185"/>
              <a:gd name="T45" fmla="*/ 731 h 1099"/>
              <a:gd name="T46" fmla="*/ 343 w 1185"/>
              <a:gd name="T47" fmla="*/ 622 h 1099"/>
              <a:gd name="T48" fmla="*/ 429 w 1185"/>
              <a:gd name="T49" fmla="*/ 628 h 1099"/>
              <a:gd name="T50" fmla="*/ 404 w 1185"/>
              <a:gd name="T51" fmla="*/ 873 h 1099"/>
              <a:gd name="T52" fmla="*/ 390 w 1185"/>
              <a:gd name="T53" fmla="*/ 956 h 1099"/>
              <a:gd name="T54" fmla="*/ 390 w 1185"/>
              <a:gd name="T55" fmla="*/ 1023 h 1099"/>
              <a:gd name="T56" fmla="*/ 439 w 1185"/>
              <a:gd name="T57" fmla="*/ 1031 h 1099"/>
              <a:gd name="T58" fmla="*/ 621 w 1185"/>
              <a:gd name="T59" fmla="*/ 1044 h 1099"/>
              <a:gd name="T60" fmla="*/ 641 w 1185"/>
              <a:gd name="T61" fmla="*/ 1025 h 1099"/>
              <a:gd name="T62" fmla="*/ 562 w 1185"/>
              <a:gd name="T63" fmla="*/ 978 h 1099"/>
              <a:gd name="T64" fmla="*/ 514 w 1185"/>
              <a:gd name="T65" fmla="*/ 907 h 1099"/>
              <a:gd name="T66" fmla="*/ 551 w 1185"/>
              <a:gd name="T67" fmla="*/ 730 h 1099"/>
              <a:gd name="T68" fmla="*/ 582 w 1185"/>
              <a:gd name="T69" fmla="*/ 591 h 1099"/>
              <a:gd name="T70" fmla="*/ 689 w 1185"/>
              <a:gd name="T71" fmla="*/ 608 h 1099"/>
              <a:gd name="T72" fmla="*/ 903 w 1185"/>
              <a:gd name="T73" fmla="*/ 573 h 1099"/>
              <a:gd name="T74" fmla="*/ 968 w 1185"/>
              <a:gd name="T75" fmla="*/ 583 h 1099"/>
              <a:gd name="T76" fmla="*/ 1059 w 1185"/>
              <a:gd name="T77" fmla="*/ 631 h 1099"/>
              <a:gd name="T78" fmla="*/ 1061 w 1185"/>
              <a:gd name="T79" fmla="*/ 609 h 1099"/>
              <a:gd name="T80" fmla="*/ 1094 w 1185"/>
              <a:gd name="T81" fmla="*/ 617 h 1099"/>
              <a:gd name="T82" fmla="*/ 1103 w 1185"/>
              <a:gd name="T83" fmla="*/ 606 h 1099"/>
              <a:gd name="T84" fmla="*/ 1112 w 1185"/>
              <a:gd name="T85" fmla="*/ 592 h 1099"/>
              <a:gd name="T86" fmla="*/ 1111 w 1185"/>
              <a:gd name="T87" fmla="*/ 550 h 1099"/>
              <a:gd name="T88" fmla="*/ 1093 w 1185"/>
              <a:gd name="T89" fmla="*/ 508 h 1099"/>
              <a:gd name="T90" fmla="*/ 1047 w 1185"/>
              <a:gd name="T91" fmla="*/ 485 h 1099"/>
              <a:gd name="T92" fmla="*/ 987 w 1185"/>
              <a:gd name="T93" fmla="*/ 478 h 1099"/>
              <a:gd name="T94" fmla="*/ 888 w 1185"/>
              <a:gd name="T95" fmla="*/ 471 h 1099"/>
              <a:gd name="T96" fmla="*/ 810 w 1185"/>
              <a:gd name="T97" fmla="*/ 420 h 1099"/>
              <a:gd name="T98" fmla="*/ 872 w 1185"/>
              <a:gd name="T99" fmla="*/ 333 h 1099"/>
              <a:gd name="T100" fmla="*/ 970 w 1185"/>
              <a:gd name="T101" fmla="*/ 302 h 1099"/>
              <a:gd name="T102" fmla="*/ 1015 w 1185"/>
              <a:gd name="T103" fmla="*/ 324 h 1099"/>
              <a:gd name="T104" fmla="*/ 1065 w 1185"/>
              <a:gd name="T105" fmla="*/ 296 h 1099"/>
              <a:gd name="T106" fmla="*/ 1084 w 1185"/>
              <a:gd name="T107" fmla="*/ 285 h 1099"/>
              <a:gd name="T108" fmla="*/ 1119 w 1185"/>
              <a:gd name="T109" fmla="*/ 197 h 1099"/>
              <a:gd name="T110" fmla="*/ 1185 w 1185"/>
              <a:gd name="T111" fmla="*/ 202 h 1099"/>
              <a:gd name="T112" fmla="*/ 1165 w 1185"/>
              <a:gd name="T113" fmla="*/ 92 h 1099"/>
              <a:gd name="T114" fmla="*/ 1111 w 1185"/>
              <a:gd name="T115" fmla="*/ 28 h 1099"/>
              <a:gd name="T116" fmla="*/ 568 w 1185"/>
              <a:gd name="T117" fmla="*/ 496 h 1099"/>
              <a:gd name="T118" fmla="*/ 520 w 1185"/>
              <a:gd name="T119" fmla="*/ 412 h 1099"/>
              <a:gd name="T120" fmla="*/ 505 w 1185"/>
              <a:gd name="T121" fmla="*/ 343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5" h="1099">
                <a:moveTo>
                  <a:pt x="1101" y="22"/>
                </a:moveTo>
                <a:lnTo>
                  <a:pt x="1101" y="22"/>
                </a:lnTo>
                <a:lnTo>
                  <a:pt x="1100" y="19"/>
                </a:lnTo>
                <a:lnTo>
                  <a:pt x="1098" y="17"/>
                </a:lnTo>
                <a:lnTo>
                  <a:pt x="1093" y="14"/>
                </a:lnTo>
                <a:lnTo>
                  <a:pt x="1085" y="11"/>
                </a:lnTo>
                <a:lnTo>
                  <a:pt x="1073" y="8"/>
                </a:lnTo>
                <a:lnTo>
                  <a:pt x="1057" y="5"/>
                </a:lnTo>
                <a:lnTo>
                  <a:pt x="1036" y="2"/>
                </a:lnTo>
                <a:lnTo>
                  <a:pt x="1036" y="2"/>
                </a:lnTo>
                <a:lnTo>
                  <a:pt x="1012" y="0"/>
                </a:lnTo>
                <a:lnTo>
                  <a:pt x="991" y="0"/>
                </a:lnTo>
                <a:lnTo>
                  <a:pt x="973" y="1"/>
                </a:lnTo>
                <a:lnTo>
                  <a:pt x="956" y="2"/>
                </a:lnTo>
                <a:lnTo>
                  <a:pt x="942" y="6"/>
                </a:lnTo>
                <a:lnTo>
                  <a:pt x="930" y="11"/>
                </a:lnTo>
                <a:lnTo>
                  <a:pt x="920" y="17"/>
                </a:lnTo>
                <a:lnTo>
                  <a:pt x="912" y="24"/>
                </a:lnTo>
                <a:lnTo>
                  <a:pt x="912" y="24"/>
                </a:lnTo>
                <a:lnTo>
                  <a:pt x="906" y="32"/>
                </a:lnTo>
                <a:lnTo>
                  <a:pt x="901" y="39"/>
                </a:lnTo>
                <a:lnTo>
                  <a:pt x="894" y="53"/>
                </a:lnTo>
                <a:lnTo>
                  <a:pt x="890" y="59"/>
                </a:lnTo>
                <a:lnTo>
                  <a:pt x="885" y="64"/>
                </a:lnTo>
                <a:lnTo>
                  <a:pt x="878" y="69"/>
                </a:lnTo>
                <a:lnTo>
                  <a:pt x="869" y="74"/>
                </a:lnTo>
                <a:lnTo>
                  <a:pt x="869" y="74"/>
                </a:lnTo>
                <a:lnTo>
                  <a:pt x="851" y="81"/>
                </a:lnTo>
                <a:lnTo>
                  <a:pt x="835" y="85"/>
                </a:lnTo>
                <a:lnTo>
                  <a:pt x="820" y="88"/>
                </a:lnTo>
                <a:lnTo>
                  <a:pt x="835" y="96"/>
                </a:lnTo>
                <a:lnTo>
                  <a:pt x="812" y="97"/>
                </a:lnTo>
                <a:lnTo>
                  <a:pt x="826" y="119"/>
                </a:lnTo>
                <a:lnTo>
                  <a:pt x="826" y="119"/>
                </a:lnTo>
                <a:lnTo>
                  <a:pt x="812" y="112"/>
                </a:lnTo>
                <a:lnTo>
                  <a:pt x="778" y="96"/>
                </a:lnTo>
                <a:lnTo>
                  <a:pt x="757" y="86"/>
                </a:lnTo>
                <a:lnTo>
                  <a:pt x="735" y="79"/>
                </a:lnTo>
                <a:lnTo>
                  <a:pt x="713" y="71"/>
                </a:lnTo>
                <a:lnTo>
                  <a:pt x="701" y="70"/>
                </a:lnTo>
                <a:lnTo>
                  <a:pt x="692" y="69"/>
                </a:lnTo>
                <a:lnTo>
                  <a:pt x="692" y="69"/>
                </a:lnTo>
                <a:lnTo>
                  <a:pt x="627" y="60"/>
                </a:lnTo>
                <a:lnTo>
                  <a:pt x="582" y="55"/>
                </a:lnTo>
                <a:lnTo>
                  <a:pt x="530" y="49"/>
                </a:lnTo>
                <a:lnTo>
                  <a:pt x="474" y="45"/>
                </a:lnTo>
                <a:lnTo>
                  <a:pt x="420" y="42"/>
                </a:lnTo>
                <a:lnTo>
                  <a:pt x="393" y="42"/>
                </a:lnTo>
                <a:lnTo>
                  <a:pt x="367" y="42"/>
                </a:lnTo>
                <a:lnTo>
                  <a:pt x="342" y="43"/>
                </a:lnTo>
                <a:lnTo>
                  <a:pt x="319" y="44"/>
                </a:lnTo>
                <a:lnTo>
                  <a:pt x="319" y="44"/>
                </a:lnTo>
                <a:lnTo>
                  <a:pt x="297" y="48"/>
                </a:lnTo>
                <a:lnTo>
                  <a:pt x="273" y="53"/>
                </a:lnTo>
                <a:lnTo>
                  <a:pt x="250" y="59"/>
                </a:lnTo>
                <a:lnTo>
                  <a:pt x="226" y="66"/>
                </a:lnTo>
                <a:lnTo>
                  <a:pt x="203" y="75"/>
                </a:lnTo>
                <a:lnTo>
                  <a:pt x="181" y="85"/>
                </a:lnTo>
                <a:lnTo>
                  <a:pt x="157" y="95"/>
                </a:lnTo>
                <a:lnTo>
                  <a:pt x="136" y="106"/>
                </a:lnTo>
                <a:lnTo>
                  <a:pt x="115" y="117"/>
                </a:lnTo>
                <a:lnTo>
                  <a:pt x="95" y="129"/>
                </a:lnTo>
                <a:lnTo>
                  <a:pt x="77" y="142"/>
                </a:lnTo>
                <a:lnTo>
                  <a:pt x="60" y="154"/>
                </a:lnTo>
                <a:lnTo>
                  <a:pt x="44" y="166"/>
                </a:lnTo>
                <a:lnTo>
                  <a:pt x="30" y="179"/>
                </a:lnTo>
                <a:lnTo>
                  <a:pt x="19" y="191"/>
                </a:lnTo>
                <a:lnTo>
                  <a:pt x="9" y="202"/>
                </a:lnTo>
                <a:lnTo>
                  <a:pt x="9" y="202"/>
                </a:lnTo>
                <a:lnTo>
                  <a:pt x="7" y="208"/>
                </a:lnTo>
                <a:lnTo>
                  <a:pt x="3" y="216"/>
                </a:lnTo>
                <a:lnTo>
                  <a:pt x="2" y="223"/>
                </a:lnTo>
                <a:lnTo>
                  <a:pt x="0" y="232"/>
                </a:lnTo>
                <a:lnTo>
                  <a:pt x="0" y="250"/>
                </a:lnTo>
                <a:lnTo>
                  <a:pt x="4" y="270"/>
                </a:lnTo>
                <a:lnTo>
                  <a:pt x="9" y="292"/>
                </a:lnTo>
                <a:lnTo>
                  <a:pt x="15" y="316"/>
                </a:lnTo>
                <a:lnTo>
                  <a:pt x="24" y="340"/>
                </a:lnTo>
                <a:lnTo>
                  <a:pt x="34" y="364"/>
                </a:lnTo>
                <a:lnTo>
                  <a:pt x="44" y="388"/>
                </a:lnTo>
                <a:lnTo>
                  <a:pt x="55" y="411"/>
                </a:lnTo>
                <a:lnTo>
                  <a:pt x="77" y="453"/>
                </a:lnTo>
                <a:lnTo>
                  <a:pt x="95" y="486"/>
                </a:lnTo>
                <a:lnTo>
                  <a:pt x="109" y="506"/>
                </a:lnTo>
                <a:lnTo>
                  <a:pt x="109" y="506"/>
                </a:lnTo>
                <a:lnTo>
                  <a:pt x="132" y="536"/>
                </a:lnTo>
                <a:lnTo>
                  <a:pt x="157" y="572"/>
                </a:lnTo>
                <a:lnTo>
                  <a:pt x="187" y="617"/>
                </a:lnTo>
                <a:lnTo>
                  <a:pt x="187" y="617"/>
                </a:lnTo>
                <a:lnTo>
                  <a:pt x="186" y="622"/>
                </a:lnTo>
                <a:lnTo>
                  <a:pt x="182" y="633"/>
                </a:lnTo>
                <a:lnTo>
                  <a:pt x="168" y="672"/>
                </a:lnTo>
                <a:lnTo>
                  <a:pt x="160" y="699"/>
                </a:lnTo>
                <a:lnTo>
                  <a:pt x="152" y="729"/>
                </a:lnTo>
                <a:lnTo>
                  <a:pt x="146" y="760"/>
                </a:lnTo>
                <a:lnTo>
                  <a:pt x="142" y="793"/>
                </a:lnTo>
                <a:lnTo>
                  <a:pt x="142" y="793"/>
                </a:lnTo>
                <a:lnTo>
                  <a:pt x="139" y="826"/>
                </a:lnTo>
                <a:lnTo>
                  <a:pt x="135" y="858"/>
                </a:lnTo>
                <a:lnTo>
                  <a:pt x="126" y="918"/>
                </a:lnTo>
                <a:lnTo>
                  <a:pt x="120" y="960"/>
                </a:lnTo>
                <a:lnTo>
                  <a:pt x="116" y="977"/>
                </a:lnTo>
                <a:lnTo>
                  <a:pt x="116" y="977"/>
                </a:lnTo>
                <a:lnTo>
                  <a:pt x="114" y="979"/>
                </a:lnTo>
                <a:lnTo>
                  <a:pt x="109" y="988"/>
                </a:lnTo>
                <a:lnTo>
                  <a:pt x="103" y="999"/>
                </a:lnTo>
                <a:lnTo>
                  <a:pt x="100" y="1007"/>
                </a:lnTo>
                <a:lnTo>
                  <a:pt x="100" y="1014"/>
                </a:lnTo>
                <a:lnTo>
                  <a:pt x="100" y="1014"/>
                </a:lnTo>
                <a:lnTo>
                  <a:pt x="99" y="1021"/>
                </a:lnTo>
                <a:lnTo>
                  <a:pt x="98" y="1028"/>
                </a:lnTo>
                <a:lnTo>
                  <a:pt x="94" y="1041"/>
                </a:lnTo>
                <a:lnTo>
                  <a:pt x="94" y="1047"/>
                </a:lnTo>
                <a:lnTo>
                  <a:pt x="94" y="1052"/>
                </a:lnTo>
                <a:lnTo>
                  <a:pt x="95" y="1058"/>
                </a:lnTo>
                <a:lnTo>
                  <a:pt x="100" y="1065"/>
                </a:lnTo>
                <a:lnTo>
                  <a:pt x="100" y="1065"/>
                </a:lnTo>
                <a:lnTo>
                  <a:pt x="107" y="1071"/>
                </a:lnTo>
                <a:lnTo>
                  <a:pt x="115" y="1074"/>
                </a:lnTo>
                <a:lnTo>
                  <a:pt x="126" y="1078"/>
                </a:lnTo>
                <a:lnTo>
                  <a:pt x="140" y="1081"/>
                </a:lnTo>
                <a:lnTo>
                  <a:pt x="176" y="1084"/>
                </a:lnTo>
                <a:lnTo>
                  <a:pt x="224" y="1087"/>
                </a:lnTo>
                <a:lnTo>
                  <a:pt x="224" y="1087"/>
                </a:lnTo>
                <a:lnTo>
                  <a:pt x="251" y="1089"/>
                </a:lnTo>
                <a:lnTo>
                  <a:pt x="278" y="1092"/>
                </a:lnTo>
                <a:lnTo>
                  <a:pt x="330" y="1098"/>
                </a:lnTo>
                <a:lnTo>
                  <a:pt x="352" y="1099"/>
                </a:lnTo>
                <a:lnTo>
                  <a:pt x="371" y="1099"/>
                </a:lnTo>
                <a:lnTo>
                  <a:pt x="378" y="1098"/>
                </a:lnTo>
                <a:lnTo>
                  <a:pt x="384" y="1097"/>
                </a:lnTo>
                <a:lnTo>
                  <a:pt x="388" y="1094"/>
                </a:lnTo>
                <a:lnTo>
                  <a:pt x="390" y="1090"/>
                </a:lnTo>
                <a:lnTo>
                  <a:pt x="390" y="1090"/>
                </a:lnTo>
                <a:lnTo>
                  <a:pt x="393" y="1084"/>
                </a:lnTo>
                <a:lnTo>
                  <a:pt x="393" y="1078"/>
                </a:lnTo>
                <a:lnTo>
                  <a:pt x="390" y="1072"/>
                </a:lnTo>
                <a:lnTo>
                  <a:pt x="385" y="1067"/>
                </a:lnTo>
                <a:lnTo>
                  <a:pt x="379" y="1062"/>
                </a:lnTo>
                <a:lnTo>
                  <a:pt x="371" y="1057"/>
                </a:lnTo>
                <a:lnTo>
                  <a:pt x="348" y="1046"/>
                </a:lnTo>
                <a:lnTo>
                  <a:pt x="348" y="1046"/>
                </a:lnTo>
                <a:lnTo>
                  <a:pt x="324" y="1036"/>
                </a:lnTo>
                <a:lnTo>
                  <a:pt x="299" y="1025"/>
                </a:lnTo>
                <a:lnTo>
                  <a:pt x="288" y="1020"/>
                </a:lnTo>
                <a:lnTo>
                  <a:pt x="278" y="1015"/>
                </a:lnTo>
                <a:lnTo>
                  <a:pt x="269" y="1009"/>
                </a:lnTo>
                <a:lnTo>
                  <a:pt x="263" y="1003"/>
                </a:lnTo>
                <a:lnTo>
                  <a:pt x="263" y="1003"/>
                </a:lnTo>
                <a:lnTo>
                  <a:pt x="260" y="994"/>
                </a:lnTo>
                <a:lnTo>
                  <a:pt x="255" y="984"/>
                </a:lnTo>
                <a:lnTo>
                  <a:pt x="248" y="961"/>
                </a:lnTo>
                <a:lnTo>
                  <a:pt x="245" y="941"/>
                </a:lnTo>
                <a:lnTo>
                  <a:pt x="244" y="931"/>
                </a:lnTo>
                <a:lnTo>
                  <a:pt x="244" y="931"/>
                </a:lnTo>
                <a:lnTo>
                  <a:pt x="251" y="894"/>
                </a:lnTo>
                <a:lnTo>
                  <a:pt x="258" y="866"/>
                </a:lnTo>
                <a:lnTo>
                  <a:pt x="266" y="842"/>
                </a:lnTo>
                <a:lnTo>
                  <a:pt x="266" y="842"/>
                </a:lnTo>
                <a:lnTo>
                  <a:pt x="288" y="773"/>
                </a:lnTo>
                <a:lnTo>
                  <a:pt x="303" y="731"/>
                </a:lnTo>
                <a:lnTo>
                  <a:pt x="309" y="714"/>
                </a:lnTo>
                <a:lnTo>
                  <a:pt x="315" y="701"/>
                </a:lnTo>
                <a:lnTo>
                  <a:pt x="315" y="701"/>
                </a:lnTo>
                <a:lnTo>
                  <a:pt x="326" y="677"/>
                </a:lnTo>
                <a:lnTo>
                  <a:pt x="336" y="654"/>
                </a:lnTo>
                <a:lnTo>
                  <a:pt x="342" y="631"/>
                </a:lnTo>
                <a:lnTo>
                  <a:pt x="343" y="622"/>
                </a:lnTo>
                <a:lnTo>
                  <a:pt x="345" y="614"/>
                </a:lnTo>
                <a:lnTo>
                  <a:pt x="345" y="614"/>
                </a:lnTo>
                <a:lnTo>
                  <a:pt x="345" y="557"/>
                </a:lnTo>
                <a:lnTo>
                  <a:pt x="343" y="513"/>
                </a:lnTo>
                <a:lnTo>
                  <a:pt x="441" y="594"/>
                </a:lnTo>
                <a:lnTo>
                  <a:pt x="441" y="594"/>
                </a:lnTo>
                <a:lnTo>
                  <a:pt x="429" y="628"/>
                </a:lnTo>
                <a:lnTo>
                  <a:pt x="420" y="655"/>
                </a:lnTo>
                <a:lnTo>
                  <a:pt x="413" y="678"/>
                </a:lnTo>
                <a:lnTo>
                  <a:pt x="413" y="678"/>
                </a:lnTo>
                <a:lnTo>
                  <a:pt x="411" y="696"/>
                </a:lnTo>
                <a:lnTo>
                  <a:pt x="409" y="724"/>
                </a:lnTo>
                <a:lnTo>
                  <a:pt x="406" y="801"/>
                </a:lnTo>
                <a:lnTo>
                  <a:pt x="404" y="873"/>
                </a:lnTo>
                <a:lnTo>
                  <a:pt x="404" y="909"/>
                </a:lnTo>
                <a:lnTo>
                  <a:pt x="404" y="909"/>
                </a:lnTo>
                <a:lnTo>
                  <a:pt x="403" y="918"/>
                </a:lnTo>
                <a:lnTo>
                  <a:pt x="398" y="933"/>
                </a:lnTo>
                <a:lnTo>
                  <a:pt x="394" y="946"/>
                </a:lnTo>
                <a:lnTo>
                  <a:pt x="390" y="956"/>
                </a:lnTo>
                <a:lnTo>
                  <a:pt x="390" y="956"/>
                </a:lnTo>
                <a:lnTo>
                  <a:pt x="387" y="989"/>
                </a:lnTo>
                <a:lnTo>
                  <a:pt x="387" y="989"/>
                </a:lnTo>
                <a:lnTo>
                  <a:pt x="385" y="1008"/>
                </a:lnTo>
                <a:lnTo>
                  <a:pt x="387" y="1015"/>
                </a:lnTo>
                <a:lnTo>
                  <a:pt x="389" y="1021"/>
                </a:lnTo>
                <a:lnTo>
                  <a:pt x="389" y="1021"/>
                </a:lnTo>
                <a:lnTo>
                  <a:pt x="390" y="1023"/>
                </a:lnTo>
                <a:lnTo>
                  <a:pt x="390" y="1025"/>
                </a:lnTo>
                <a:lnTo>
                  <a:pt x="390" y="1026"/>
                </a:lnTo>
                <a:lnTo>
                  <a:pt x="392" y="1028"/>
                </a:lnTo>
                <a:lnTo>
                  <a:pt x="399" y="1029"/>
                </a:lnTo>
                <a:lnTo>
                  <a:pt x="420" y="1030"/>
                </a:lnTo>
                <a:lnTo>
                  <a:pt x="420" y="1030"/>
                </a:lnTo>
                <a:lnTo>
                  <a:pt x="439" y="1031"/>
                </a:lnTo>
                <a:lnTo>
                  <a:pt x="463" y="1034"/>
                </a:lnTo>
                <a:lnTo>
                  <a:pt x="519" y="1040"/>
                </a:lnTo>
                <a:lnTo>
                  <a:pt x="573" y="1045"/>
                </a:lnTo>
                <a:lnTo>
                  <a:pt x="593" y="1047"/>
                </a:lnTo>
                <a:lnTo>
                  <a:pt x="606" y="1046"/>
                </a:lnTo>
                <a:lnTo>
                  <a:pt x="606" y="1046"/>
                </a:lnTo>
                <a:lnTo>
                  <a:pt x="621" y="1044"/>
                </a:lnTo>
                <a:lnTo>
                  <a:pt x="627" y="1042"/>
                </a:lnTo>
                <a:lnTo>
                  <a:pt x="632" y="1040"/>
                </a:lnTo>
                <a:lnTo>
                  <a:pt x="636" y="1037"/>
                </a:lnTo>
                <a:lnTo>
                  <a:pt x="638" y="1034"/>
                </a:lnTo>
                <a:lnTo>
                  <a:pt x="640" y="1030"/>
                </a:lnTo>
                <a:lnTo>
                  <a:pt x="641" y="1025"/>
                </a:lnTo>
                <a:lnTo>
                  <a:pt x="641" y="1025"/>
                </a:lnTo>
                <a:lnTo>
                  <a:pt x="641" y="1021"/>
                </a:lnTo>
                <a:lnTo>
                  <a:pt x="638" y="1018"/>
                </a:lnTo>
                <a:lnTo>
                  <a:pt x="629" y="1012"/>
                </a:lnTo>
                <a:lnTo>
                  <a:pt x="614" y="1004"/>
                </a:lnTo>
                <a:lnTo>
                  <a:pt x="595" y="995"/>
                </a:lnTo>
                <a:lnTo>
                  <a:pt x="578" y="987"/>
                </a:lnTo>
                <a:lnTo>
                  <a:pt x="562" y="978"/>
                </a:lnTo>
                <a:lnTo>
                  <a:pt x="548" y="971"/>
                </a:lnTo>
                <a:lnTo>
                  <a:pt x="545" y="966"/>
                </a:lnTo>
                <a:lnTo>
                  <a:pt x="542" y="962"/>
                </a:lnTo>
                <a:lnTo>
                  <a:pt x="542" y="962"/>
                </a:lnTo>
                <a:lnTo>
                  <a:pt x="534" y="944"/>
                </a:lnTo>
                <a:lnTo>
                  <a:pt x="522" y="925"/>
                </a:lnTo>
                <a:lnTo>
                  <a:pt x="514" y="907"/>
                </a:lnTo>
                <a:lnTo>
                  <a:pt x="511" y="898"/>
                </a:lnTo>
                <a:lnTo>
                  <a:pt x="510" y="892"/>
                </a:lnTo>
                <a:lnTo>
                  <a:pt x="510" y="892"/>
                </a:lnTo>
                <a:lnTo>
                  <a:pt x="513" y="881"/>
                </a:lnTo>
                <a:lnTo>
                  <a:pt x="518" y="858"/>
                </a:lnTo>
                <a:lnTo>
                  <a:pt x="534" y="796"/>
                </a:lnTo>
                <a:lnTo>
                  <a:pt x="551" y="730"/>
                </a:lnTo>
                <a:lnTo>
                  <a:pt x="557" y="703"/>
                </a:lnTo>
                <a:lnTo>
                  <a:pt x="561" y="686"/>
                </a:lnTo>
                <a:lnTo>
                  <a:pt x="561" y="686"/>
                </a:lnTo>
                <a:lnTo>
                  <a:pt x="568" y="624"/>
                </a:lnTo>
                <a:lnTo>
                  <a:pt x="573" y="587"/>
                </a:lnTo>
                <a:lnTo>
                  <a:pt x="573" y="587"/>
                </a:lnTo>
                <a:lnTo>
                  <a:pt x="582" y="591"/>
                </a:lnTo>
                <a:lnTo>
                  <a:pt x="604" y="598"/>
                </a:lnTo>
                <a:lnTo>
                  <a:pt x="619" y="602"/>
                </a:lnTo>
                <a:lnTo>
                  <a:pt x="635" y="606"/>
                </a:lnTo>
                <a:lnTo>
                  <a:pt x="652" y="608"/>
                </a:lnTo>
                <a:lnTo>
                  <a:pt x="669" y="609"/>
                </a:lnTo>
                <a:lnTo>
                  <a:pt x="669" y="609"/>
                </a:lnTo>
                <a:lnTo>
                  <a:pt x="689" y="608"/>
                </a:lnTo>
                <a:lnTo>
                  <a:pt x="715" y="604"/>
                </a:lnTo>
                <a:lnTo>
                  <a:pt x="774" y="593"/>
                </a:lnTo>
                <a:lnTo>
                  <a:pt x="833" y="582"/>
                </a:lnTo>
                <a:lnTo>
                  <a:pt x="858" y="577"/>
                </a:lnTo>
                <a:lnTo>
                  <a:pt x="877" y="576"/>
                </a:lnTo>
                <a:lnTo>
                  <a:pt x="877" y="576"/>
                </a:lnTo>
                <a:lnTo>
                  <a:pt x="903" y="573"/>
                </a:lnTo>
                <a:lnTo>
                  <a:pt x="919" y="571"/>
                </a:lnTo>
                <a:lnTo>
                  <a:pt x="925" y="571"/>
                </a:lnTo>
                <a:lnTo>
                  <a:pt x="931" y="571"/>
                </a:lnTo>
                <a:lnTo>
                  <a:pt x="938" y="572"/>
                </a:lnTo>
                <a:lnTo>
                  <a:pt x="947" y="576"/>
                </a:lnTo>
                <a:lnTo>
                  <a:pt x="947" y="576"/>
                </a:lnTo>
                <a:lnTo>
                  <a:pt x="968" y="583"/>
                </a:lnTo>
                <a:lnTo>
                  <a:pt x="988" y="588"/>
                </a:lnTo>
                <a:lnTo>
                  <a:pt x="1007" y="592"/>
                </a:lnTo>
                <a:lnTo>
                  <a:pt x="1032" y="598"/>
                </a:lnTo>
                <a:lnTo>
                  <a:pt x="1032" y="598"/>
                </a:lnTo>
                <a:lnTo>
                  <a:pt x="1045" y="617"/>
                </a:lnTo>
                <a:lnTo>
                  <a:pt x="1056" y="628"/>
                </a:lnTo>
                <a:lnTo>
                  <a:pt x="1059" y="631"/>
                </a:lnTo>
                <a:lnTo>
                  <a:pt x="1062" y="633"/>
                </a:lnTo>
                <a:lnTo>
                  <a:pt x="1063" y="633"/>
                </a:lnTo>
                <a:lnTo>
                  <a:pt x="1063" y="633"/>
                </a:lnTo>
                <a:lnTo>
                  <a:pt x="1064" y="631"/>
                </a:lnTo>
                <a:lnTo>
                  <a:pt x="1064" y="630"/>
                </a:lnTo>
                <a:lnTo>
                  <a:pt x="1064" y="624"/>
                </a:lnTo>
                <a:lnTo>
                  <a:pt x="1061" y="609"/>
                </a:lnTo>
                <a:lnTo>
                  <a:pt x="1052" y="587"/>
                </a:lnTo>
                <a:lnTo>
                  <a:pt x="1052" y="587"/>
                </a:lnTo>
                <a:lnTo>
                  <a:pt x="1072" y="603"/>
                </a:lnTo>
                <a:lnTo>
                  <a:pt x="1085" y="614"/>
                </a:lnTo>
                <a:lnTo>
                  <a:pt x="1091" y="617"/>
                </a:lnTo>
                <a:lnTo>
                  <a:pt x="1093" y="617"/>
                </a:lnTo>
                <a:lnTo>
                  <a:pt x="1094" y="617"/>
                </a:lnTo>
                <a:lnTo>
                  <a:pt x="1094" y="617"/>
                </a:lnTo>
                <a:lnTo>
                  <a:pt x="1098" y="612"/>
                </a:lnTo>
                <a:lnTo>
                  <a:pt x="1098" y="606"/>
                </a:lnTo>
                <a:lnTo>
                  <a:pt x="1098" y="599"/>
                </a:lnTo>
                <a:lnTo>
                  <a:pt x="1098" y="599"/>
                </a:lnTo>
                <a:lnTo>
                  <a:pt x="1100" y="602"/>
                </a:lnTo>
                <a:lnTo>
                  <a:pt x="1103" y="606"/>
                </a:lnTo>
                <a:lnTo>
                  <a:pt x="1105" y="608"/>
                </a:lnTo>
                <a:lnTo>
                  <a:pt x="1107" y="608"/>
                </a:lnTo>
                <a:lnTo>
                  <a:pt x="1109" y="607"/>
                </a:lnTo>
                <a:lnTo>
                  <a:pt x="1111" y="603"/>
                </a:lnTo>
                <a:lnTo>
                  <a:pt x="1111" y="603"/>
                </a:lnTo>
                <a:lnTo>
                  <a:pt x="1112" y="598"/>
                </a:lnTo>
                <a:lnTo>
                  <a:pt x="1112" y="592"/>
                </a:lnTo>
                <a:lnTo>
                  <a:pt x="1112" y="578"/>
                </a:lnTo>
                <a:lnTo>
                  <a:pt x="1111" y="562"/>
                </a:lnTo>
                <a:lnTo>
                  <a:pt x="1111" y="562"/>
                </a:lnTo>
                <a:lnTo>
                  <a:pt x="1112" y="560"/>
                </a:lnTo>
                <a:lnTo>
                  <a:pt x="1112" y="556"/>
                </a:lnTo>
                <a:lnTo>
                  <a:pt x="1111" y="550"/>
                </a:lnTo>
                <a:lnTo>
                  <a:pt x="1111" y="550"/>
                </a:lnTo>
                <a:lnTo>
                  <a:pt x="1107" y="543"/>
                </a:lnTo>
                <a:lnTo>
                  <a:pt x="1100" y="534"/>
                </a:lnTo>
                <a:lnTo>
                  <a:pt x="1093" y="524"/>
                </a:lnTo>
                <a:lnTo>
                  <a:pt x="1093" y="524"/>
                </a:lnTo>
                <a:lnTo>
                  <a:pt x="1093" y="519"/>
                </a:lnTo>
                <a:lnTo>
                  <a:pt x="1093" y="514"/>
                </a:lnTo>
                <a:lnTo>
                  <a:pt x="1093" y="508"/>
                </a:lnTo>
                <a:lnTo>
                  <a:pt x="1091" y="503"/>
                </a:lnTo>
                <a:lnTo>
                  <a:pt x="1088" y="497"/>
                </a:lnTo>
                <a:lnTo>
                  <a:pt x="1083" y="492"/>
                </a:lnTo>
                <a:lnTo>
                  <a:pt x="1077" y="490"/>
                </a:lnTo>
                <a:lnTo>
                  <a:pt x="1077" y="490"/>
                </a:lnTo>
                <a:lnTo>
                  <a:pt x="1061" y="486"/>
                </a:lnTo>
                <a:lnTo>
                  <a:pt x="1047" y="485"/>
                </a:lnTo>
                <a:lnTo>
                  <a:pt x="1037" y="483"/>
                </a:lnTo>
                <a:lnTo>
                  <a:pt x="1028" y="483"/>
                </a:lnTo>
                <a:lnTo>
                  <a:pt x="1028" y="483"/>
                </a:lnTo>
                <a:lnTo>
                  <a:pt x="1015" y="485"/>
                </a:lnTo>
                <a:lnTo>
                  <a:pt x="1007" y="483"/>
                </a:lnTo>
                <a:lnTo>
                  <a:pt x="1007" y="483"/>
                </a:lnTo>
                <a:lnTo>
                  <a:pt x="987" y="478"/>
                </a:lnTo>
                <a:lnTo>
                  <a:pt x="969" y="475"/>
                </a:lnTo>
                <a:lnTo>
                  <a:pt x="957" y="472"/>
                </a:lnTo>
                <a:lnTo>
                  <a:pt x="957" y="472"/>
                </a:lnTo>
                <a:lnTo>
                  <a:pt x="931" y="472"/>
                </a:lnTo>
                <a:lnTo>
                  <a:pt x="909" y="472"/>
                </a:lnTo>
                <a:lnTo>
                  <a:pt x="909" y="472"/>
                </a:lnTo>
                <a:lnTo>
                  <a:pt x="888" y="471"/>
                </a:lnTo>
                <a:lnTo>
                  <a:pt x="850" y="467"/>
                </a:lnTo>
                <a:lnTo>
                  <a:pt x="793" y="461"/>
                </a:lnTo>
                <a:lnTo>
                  <a:pt x="793" y="461"/>
                </a:lnTo>
                <a:lnTo>
                  <a:pt x="792" y="461"/>
                </a:lnTo>
                <a:lnTo>
                  <a:pt x="793" y="457"/>
                </a:lnTo>
                <a:lnTo>
                  <a:pt x="796" y="449"/>
                </a:lnTo>
                <a:lnTo>
                  <a:pt x="810" y="420"/>
                </a:lnTo>
                <a:lnTo>
                  <a:pt x="825" y="391"/>
                </a:lnTo>
                <a:lnTo>
                  <a:pt x="832" y="380"/>
                </a:lnTo>
                <a:lnTo>
                  <a:pt x="837" y="374"/>
                </a:lnTo>
                <a:lnTo>
                  <a:pt x="837" y="374"/>
                </a:lnTo>
                <a:lnTo>
                  <a:pt x="846" y="364"/>
                </a:lnTo>
                <a:lnTo>
                  <a:pt x="859" y="349"/>
                </a:lnTo>
                <a:lnTo>
                  <a:pt x="872" y="333"/>
                </a:lnTo>
                <a:lnTo>
                  <a:pt x="879" y="322"/>
                </a:lnTo>
                <a:lnTo>
                  <a:pt x="879" y="322"/>
                </a:lnTo>
                <a:lnTo>
                  <a:pt x="899" y="280"/>
                </a:lnTo>
                <a:lnTo>
                  <a:pt x="946" y="280"/>
                </a:lnTo>
                <a:lnTo>
                  <a:pt x="946" y="280"/>
                </a:lnTo>
                <a:lnTo>
                  <a:pt x="952" y="287"/>
                </a:lnTo>
                <a:lnTo>
                  <a:pt x="970" y="302"/>
                </a:lnTo>
                <a:lnTo>
                  <a:pt x="980" y="311"/>
                </a:lnTo>
                <a:lnTo>
                  <a:pt x="990" y="318"/>
                </a:lnTo>
                <a:lnTo>
                  <a:pt x="1000" y="323"/>
                </a:lnTo>
                <a:lnTo>
                  <a:pt x="1004" y="325"/>
                </a:lnTo>
                <a:lnTo>
                  <a:pt x="1007" y="325"/>
                </a:lnTo>
                <a:lnTo>
                  <a:pt x="1007" y="325"/>
                </a:lnTo>
                <a:lnTo>
                  <a:pt x="1015" y="324"/>
                </a:lnTo>
                <a:lnTo>
                  <a:pt x="1021" y="322"/>
                </a:lnTo>
                <a:lnTo>
                  <a:pt x="1028" y="318"/>
                </a:lnTo>
                <a:lnTo>
                  <a:pt x="1033" y="314"/>
                </a:lnTo>
                <a:lnTo>
                  <a:pt x="1043" y="306"/>
                </a:lnTo>
                <a:lnTo>
                  <a:pt x="1047" y="302"/>
                </a:lnTo>
                <a:lnTo>
                  <a:pt x="1065" y="296"/>
                </a:lnTo>
                <a:lnTo>
                  <a:pt x="1065" y="296"/>
                </a:lnTo>
                <a:lnTo>
                  <a:pt x="1067" y="297"/>
                </a:lnTo>
                <a:lnTo>
                  <a:pt x="1069" y="297"/>
                </a:lnTo>
                <a:lnTo>
                  <a:pt x="1074" y="297"/>
                </a:lnTo>
                <a:lnTo>
                  <a:pt x="1080" y="295"/>
                </a:lnTo>
                <a:lnTo>
                  <a:pt x="1080" y="295"/>
                </a:lnTo>
                <a:lnTo>
                  <a:pt x="1083" y="291"/>
                </a:lnTo>
                <a:lnTo>
                  <a:pt x="1084" y="285"/>
                </a:lnTo>
                <a:lnTo>
                  <a:pt x="1089" y="269"/>
                </a:lnTo>
                <a:lnTo>
                  <a:pt x="1091" y="253"/>
                </a:lnTo>
                <a:lnTo>
                  <a:pt x="1094" y="239"/>
                </a:lnTo>
                <a:lnTo>
                  <a:pt x="1094" y="239"/>
                </a:lnTo>
                <a:lnTo>
                  <a:pt x="1100" y="228"/>
                </a:lnTo>
                <a:lnTo>
                  <a:pt x="1107" y="213"/>
                </a:lnTo>
                <a:lnTo>
                  <a:pt x="1119" y="197"/>
                </a:lnTo>
                <a:lnTo>
                  <a:pt x="1130" y="209"/>
                </a:lnTo>
                <a:lnTo>
                  <a:pt x="1141" y="201"/>
                </a:lnTo>
                <a:lnTo>
                  <a:pt x="1152" y="219"/>
                </a:lnTo>
                <a:lnTo>
                  <a:pt x="1161" y="197"/>
                </a:lnTo>
                <a:lnTo>
                  <a:pt x="1185" y="206"/>
                </a:lnTo>
                <a:lnTo>
                  <a:pt x="1185" y="206"/>
                </a:lnTo>
                <a:lnTo>
                  <a:pt x="1185" y="202"/>
                </a:lnTo>
                <a:lnTo>
                  <a:pt x="1184" y="193"/>
                </a:lnTo>
                <a:lnTo>
                  <a:pt x="1182" y="176"/>
                </a:lnTo>
                <a:lnTo>
                  <a:pt x="1182" y="176"/>
                </a:lnTo>
                <a:lnTo>
                  <a:pt x="1175" y="146"/>
                </a:lnTo>
                <a:lnTo>
                  <a:pt x="1168" y="101"/>
                </a:lnTo>
                <a:lnTo>
                  <a:pt x="1168" y="101"/>
                </a:lnTo>
                <a:lnTo>
                  <a:pt x="1165" y="92"/>
                </a:lnTo>
                <a:lnTo>
                  <a:pt x="1163" y="85"/>
                </a:lnTo>
                <a:lnTo>
                  <a:pt x="1159" y="76"/>
                </a:lnTo>
                <a:lnTo>
                  <a:pt x="1154" y="69"/>
                </a:lnTo>
                <a:lnTo>
                  <a:pt x="1143" y="55"/>
                </a:lnTo>
                <a:lnTo>
                  <a:pt x="1132" y="44"/>
                </a:lnTo>
                <a:lnTo>
                  <a:pt x="1121" y="34"/>
                </a:lnTo>
                <a:lnTo>
                  <a:pt x="1111" y="28"/>
                </a:lnTo>
                <a:lnTo>
                  <a:pt x="1101" y="22"/>
                </a:lnTo>
                <a:lnTo>
                  <a:pt x="1101" y="22"/>
                </a:lnTo>
                <a:close/>
                <a:moveTo>
                  <a:pt x="632" y="337"/>
                </a:moveTo>
                <a:lnTo>
                  <a:pt x="576" y="520"/>
                </a:lnTo>
                <a:lnTo>
                  <a:pt x="576" y="520"/>
                </a:lnTo>
                <a:lnTo>
                  <a:pt x="572" y="508"/>
                </a:lnTo>
                <a:lnTo>
                  <a:pt x="568" y="496"/>
                </a:lnTo>
                <a:lnTo>
                  <a:pt x="562" y="480"/>
                </a:lnTo>
                <a:lnTo>
                  <a:pt x="555" y="462"/>
                </a:lnTo>
                <a:lnTo>
                  <a:pt x="545" y="444"/>
                </a:lnTo>
                <a:lnTo>
                  <a:pt x="534" y="427"/>
                </a:lnTo>
                <a:lnTo>
                  <a:pt x="526" y="419"/>
                </a:lnTo>
                <a:lnTo>
                  <a:pt x="520" y="412"/>
                </a:lnTo>
                <a:lnTo>
                  <a:pt x="520" y="412"/>
                </a:lnTo>
                <a:lnTo>
                  <a:pt x="490" y="386"/>
                </a:lnTo>
                <a:lnTo>
                  <a:pt x="463" y="365"/>
                </a:lnTo>
                <a:lnTo>
                  <a:pt x="435" y="344"/>
                </a:lnTo>
                <a:lnTo>
                  <a:pt x="435" y="344"/>
                </a:lnTo>
                <a:lnTo>
                  <a:pt x="456" y="343"/>
                </a:lnTo>
                <a:lnTo>
                  <a:pt x="505" y="343"/>
                </a:lnTo>
                <a:lnTo>
                  <a:pt x="505" y="343"/>
                </a:lnTo>
                <a:lnTo>
                  <a:pt x="541" y="341"/>
                </a:lnTo>
                <a:lnTo>
                  <a:pt x="583" y="339"/>
                </a:lnTo>
                <a:lnTo>
                  <a:pt x="632" y="337"/>
                </a:lnTo>
                <a:lnTo>
                  <a:pt x="632" y="3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CAAD22CF-241D-43A0-B81E-AE78DC3A1033}"/>
              </a:ext>
            </a:extLst>
          </p:cNvPr>
          <p:cNvSpPr>
            <a:spLocks noEditPoints="1"/>
          </p:cNvSpPr>
          <p:nvPr/>
        </p:nvSpPr>
        <p:spPr bwMode="auto">
          <a:xfrm>
            <a:off x="6155577" y="2843934"/>
            <a:ext cx="1395322" cy="1533597"/>
          </a:xfrm>
          <a:custGeom>
            <a:avLst/>
            <a:gdLst>
              <a:gd name="T0" fmla="*/ 311 w 1110"/>
              <a:gd name="T1" fmla="*/ 76 h 1220"/>
              <a:gd name="T2" fmla="*/ 202 w 1110"/>
              <a:gd name="T3" fmla="*/ 11 h 1220"/>
              <a:gd name="T4" fmla="*/ 92 w 1110"/>
              <a:gd name="T5" fmla="*/ 5 h 1220"/>
              <a:gd name="T6" fmla="*/ 35 w 1110"/>
              <a:gd name="T7" fmla="*/ 60 h 1220"/>
              <a:gd name="T8" fmla="*/ 1 w 1110"/>
              <a:gd name="T9" fmla="*/ 116 h 1220"/>
              <a:gd name="T10" fmla="*/ 16 w 1110"/>
              <a:gd name="T11" fmla="*/ 211 h 1220"/>
              <a:gd name="T12" fmla="*/ 59 w 1110"/>
              <a:gd name="T13" fmla="*/ 224 h 1220"/>
              <a:gd name="T14" fmla="*/ 87 w 1110"/>
              <a:gd name="T15" fmla="*/ 290 h 1220"/>
              <a:gd name="T16" fmla="*/ 103 w 1110"/>
              <a:gd name="T17" fmla="*/ 305 h 1220"/>
              <a:gd name="T18" fmla="*/ 151 w 1110"/>
              <a:gd name="T19" fmla="*/ 315 h 1220"/>
              <a:gd name="T20" fmla="*/ 196 w 1110"/>
              <a:gd name="T21" fmla="*/ 330 h 1220"/>
              <a:gd name="T22" fmla="*/ 229 w 1110"/>
              <a:gd name="T23" fmla="*/ 285 h 1220"/>
              <a:gd name="T24" fmla="*/ 316 w 1110"/>
              <a:gd name="T25" fmla="*/ 329 h 1220"/>
              <a:gd name="T26" fmla="*/ 439 w 1110"/>
              <a:gd name="T27" fmla="*/ 420 h 1220"/>
              <a:gd name="T28" fmla="*/ 350 w 1110"/>
              <a:gd name="T29" fmla="*/ 633 h 1220"/>
              <a:gd name="T30" fmla="*/ 342 w 1110"/>
              <a:gd name="T31" fmla="*/ 710 h 1220"/>
              <a:gd name="T32" fmla="*/ 390 w 1110"/>
              <a:gd name="T33" fmla="*/ 744 h 1220"/>
              <a:gd name="T34" fmla="*/ 393 w 1110"/>
              <a:gd name="T35" fmla="*/ 733 h 1220"/>
              <a:gd name="T36" fmla="*/ 408 w 1110"/>
              <a:gd name="T37" fmla="*/ 714 h 1220"/>
              <a:gd name="T38" fmla="*/ 451 w 1110"/>
              <a:gd name="T39" fmla="*/ 641 h 1220"/>
              <a:gd name="T40" fmla="*/ 521 w 1110"/>
              <a:gd name="T41" fmla="*/ 532 h 1220"/>
              <a:gd name="T42" fmla="*/ 454 w 1110"/>
              <a:gd name="T43" fmla="*/ 704 h 1220"/>
              <a:gd name="T44" fmla="*/ 418 w 1110"/>
              <a:gd name="T45" fmla="*/ 852 h 1220"/>
              <a:gd name="T46" fmla="*/ 440 w 1110"/>
              <a:gd name="T47" fmla="*/ 911 h 1220"/>
              <a:gd name="T48" fmla="*/ 466 w 1110"/>
              <a:gd name="T49" fmla="*/ 934 h 1220"/>
              <a:gd name="T50" fmla="*/ 492 w 1110"/>
              <a:gd name="T51" fmla="*/ 930 h 1220"/>
              <a:gd name="T52" fmla="*/ 527 w 1110"/>
              <a:gd name="T53" fmla="*/ 915 h 1220"/>
              <a:gd name="T54" fmla="*/ 481 w 1110"/>
              <a:gd name="T55" fmla="*/ 878 h 1220"/>
              <a:gd name="T56" fmla="*/ 488 w 1110"/>
              <a:gd name="T57" fmla="*/ 795 h 1220"/>
              <a:gd name="T58" fmla="*/ 627 w 1110"/>
              <a:gd name="T59" fmla="*/ 577 h 1220"/>
              <a:gd name="T60" fmla="*/ 649 w 1110"/>
              <a:gd name="T61" fmla="*/ 498 h 1220"/>
              <a:gd name="T62" fmla="*/ 661 w 1110"/>
              <a:gd name="T63" fmla="*/ 363 h 1220"/>
              <a:gd name="T64" fmla="*/ 769 w 1110"/>
              <a:gd name="T65" fmla="*/ 300 h 1220"/>
              <a:gd name="T66" fmla="*/ 759 w 1110"/>
              <a:gd name="T67" fmla="*/ 366 h 1220"/>
              <a:gd name="T68" fmla="*/ 649 w 1110"/>
              <a:gd name="T69" fmla="*/ 657 h 1220"/>
              <a:gd name="T70" fmla="*/ 633 w 1110"/>
              <a:gd name="T71" fmla="*/ 978 h 1220"/>
              <a:gd name="T72" fmla="*/ 601 w 1110"/>
              <a:gd name="T73" fmla="*/ 1054 h 1220"/>
              <a:gd name="T74" fmla="*/ 579 w 1110"/>
              <a:gd name="T75" fmla="*/ 1087 h 1220"/>
              <a:gd name="T76" fmla="*/ 548 w 1110"/>
              <a:gd name="T77" fmla="*/ 1126 h 1220"/>
              <a:gd name="T78" fmla="*/ 434 w 1110"/>
              <a:gd name="T79" fmla="*/ 1141 h 1220"/>
              <a:gd name="T80" fmla="*/ 428 w 1110"/>
              <a:gd name="T81" fmla="*/ 1175 h 1220"/>
              <a:gd name="T82" fmla="*/ 544 w 1110"/>
              <a:gd name="T83" fmla="*/ 1197 h 1220"/>
              <a:gd name="T84" fmla="*/ 697 w 1110"/>
              <a:gd name="T85" fmla="*/ 1220 h 1220"/>
              <a:gd name="T86" fmla="*/ 746 w 1110"/>
              <a:gd name="T87" fmla="*/ 1194 h 1220"/>
              <a:gd name="T88" fmla="*/ 796 w 1110"/>
              <a:gd name="T89" fmla="*/ 1169 h 1220"/>
              <a:gd name="T90" fmla="*/ 851 w 1110"/>
              <a:gd name="T91" fmla="*/ 1144 h 1220"/>
              <a:gd name="T92" fmla="*/ 844 w 1110"/>
              <a:gd name="T93" fmla="*/ 1039 h 1220"/>
              <a:gd name="T94" fmla="*/ 854 w 1110"/>
              <a:gd name="T95" fmla="*/ 864 h 1220"/>
              <a:gd name="T96" fmla="*/ 828 w 1110"/>
              <a:gd name="T97" fmla="*/ 677 h 1220"/>
              <a:gd name="T98" fmla="*/ 1014 w 1110"/>
              <a:gd name="T99" fmla="*/ 467 h 1220"/>
              <a:gd name="T100" fmla="*/ 1109 w 1110"/>
              <a:gd name="T101" fmla="*/ 301 h 1220"/>
              <a:gd name="T102" fmla="*/ 1087 w 1110"/>
              <a:gd name="T103" fmla="*/ 197 h 1220"/>
              <a:gd name="T104" fmla="*/ 972 w 1110"/>
              <a:gd name="T105" fmla="*/ 73 h 1220"/>
              <a:gd name="T106" fmla="*/ 839 w 1110"/>
              <a:gd name="T107" fmla="*/ 15 h 1220"/>
              <a:gd name="T108" fmla="*/ 624 w 1110"/>
              <a:gd name="T109" fmla="*/ 8 h 1220"/>
              <a:gd name="T110" fmla="*/ 364 w 1110"/>
              <a:gd name="T111" fmla="*/ 72 h 1220"/>
              <a:gd name="T112" fmla="*/ 749 w 1110"/>
              <a:gd name="T113" fmla="*/ 1064 h 1220"/>
              <a:gd name="T114" fmla="*/ 732 w 1110"/>
              <a:gd name="T115" fmla="*/ 1080 h 1220"/>
              <a:gd name="T116" fmla="*/ 739 w 1110"/>
              <a:gd name="T117" fmla="*/ 1036 h 1220"/>
              <a:gd name="T118" fmla="*/ 754 w 1110"/>
              <a:gd name="T119" fmla="*/ 986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0" h="1220">
                <a:moveTo>
                  <a:pt x="364" y="72"/>
                </a:moveTo>
                <a:lnTo>
                  <a:pt x="364" y="72"/>
                </a:lnTo>
                <a:lnTo>
                  <a:pt x="344" y="76"/>
                </a:lnTo>
                <a:lnTo>
                  <a:pt x="328" y="78"/>
                </a:lnTo>
                <a:lnTo>
                  <a:pt x="322" y="78"/>
                </a:lnTo>
                <a:lnTo>
                  <a:pt x="316" y="77"/>
                </a:lnTo>
                <a:lnTo>
                  <a:pt x="316" y="77"/>
                </a:lnTo>
                <a:lnTo>
                  <a:pt x="311" y="76"/>
                </a:lnTo>
                <a:lnTo>
                  <a:pt x="306" y="73"/>
                </a:lnTo>
                <a:lnTo>
                  <a:pt x="295" y="64"/>
                </a:lnTo>
                <a:lnTo>
                  <a:pt x="279" y="52"/>
                </a:lnTo>
                <a:lnTo>
                  <a:pt x="253" y="35"/>
                </a:lnTo>
                <a:lnTo>
                  <a:pt x="253" y="35"/>
                </a:lnTo>
                <a:lnTo>
                  <a:pt x="237" y="26"/>
                </a:lnTo>
                <a:lnTo>
                  <a:pt x="219" y="18"/>
                </a:lnTo>
                <a:lnTo>
                  <a:pt x="202" y="11"/>
                </a:lnTo>
                <a:lnTo>
                  <a:pt x="184" y="6"/>
                </a:lnTo>
                <a:lnTo>
                  <a:pt x="165" y="4"/>
                </a:lnTo>
                <a:lnTo>
                  <a:pt x="147" y="2"/>
                </a:lnTo>
                <a:lnTo>
                  <a:pt x="128" y="2"/>
                </a:lnTo>
                <a:lnTo>
                  <a:pt x="110" y="2"/>
                </a:lnTo>
                <a:lnTo>
                  <a:pt x="110" y="2"/>
                </a:lnTo>
                <a:lnTo>
                  <a:pt x="101" y="3"/>
                </a:lnTo>
                <a:lnTo>
                  <a:pt x="92" y="5"/>
                </a:lnTo>
                <a:lnTo>
                  <a:pt x="85" y="9"/>
                </a:lnTo>
                <a:lnTo>
                  <a:pt x="77" y="13"/>
                </a:lnTo>
                <a:lnTo>
                  <a:pt x="65" y="21"/>
                </a:lnTo>
                <a:lnTo>
                  <a:pt x="55" y="32"/>
                </a:lnTo>
                <a:lnTo>
                  <a:pt x="47" y="42"/>
                </a:lnTo>
                <a:lnTo>
                  <a:pt x="40" y="51"/>
                </a:lnTo>
                <a:lnTo>
                  <a:pt x="35" y="60"/>
                </a:lnTo>
                <a:lnTo>
                  <a:pt x="35" y="60"/>
                </a:lnTo>
                <a:lnTo>
                  <a:pt x="31" y="63"/>
                </a:lnTo>
                <a:lnTo>
                  <a:pt x="26" y="67"/>
                </a:lnTo>
                <a:lnTo>
                  <a:pt x="19" y="74"/>
                </a:lnTo>
                <a:lnTo>
                  <a:pt x="13" y="82"/>
                </a:lnTo>
                <a:lnTo>
                  <a:pt x="8" y="92"/>
                </a:lnTo>
                <a:lnTo>
                  <a:pt x="3" y="103"/>
                </a:lnTo>
                <a:lnTo>
                  <a:pt x="1" y="116"/>
                </a:lnTo>
                <a:lnTo>
                  <a:pt x="1" y="116"/>
                </a:lnTo>
                <a:lnTo>
                  <a:pt x="0" y="130"/>
                </a:lnTo>
                <a:lnTo>
                  <a:pt x="0" y="143"/>
                </a:lnTo>
                <a:lnTo>
                  <a:pt x="1" y="157"/>
                </a:lnTo>
                <a:lnTo>
                  <a:pt x="2" y="169"/>
                </a:lnTo>
                <a:lnTo>
                  <a:pt x="5" y="182"/>
                </a:lnTo>
                <a:lnTo>
                  <a:pt x="8" y="193"/>
                </a:lnTo>
                <a:lnTo>
                  <a:pt x="12" y="203"/>
                </a:lnTo>
                <a:lnTo>
                  <a:pt x="16" y="211"/>
                </a:lnTo>
                <a:lnTo>
                  <a:pt x="16" y="211"/>
                </a:lnTo>
                <a:lnTo>
                  <a:pt x="29" y="234"/>
                </a:lnTo>
                <a:lnTo>
                  <a:pt x="34" y="241"/>
                </a:lnTo>
                <a:lnTo>
                  <a:pt x="39" y="226"/>
                </a:lnTo>
                <a:lnTo>
                  <a:pt x="47" y="243"/>
                </a:lnTo>
                <a:lnTo>
                  <a:pt x="56" y="221"/>
                </a:lnTo>
                <a:lnTo>
                  <a:pt x="56" y="221"/>
                </a:lnTo>
                <a:lnTo>
                  <a:pt x="59" y="224"/>
                </a:lnTo>
                <a:lnTo>
                  <a:pt x="68" y="234"/>
                </a:lnTo>
                <a:lnTo>
                  <a:pt x="77" y="246"/>
                </a:lnTo>
                <a:lnTo>
                  <a:pt x="81" y="252"/>
                </a:lnTo>
                <a:lnTo>
                  <a:pt x="84" y="259"/>
                </a:lnTo>
                <a:lnTo>
                  <a:pt x="84" y="259"/>
                </a:lnTo>
                <a:lnTo>
                  <a:pt x="85" y="267"/>
                </a:lnTo>
                <a:lnTo>
                  <a:pt x="86" y="276"/>
                </a:lnTo>
                <a:lnTo>
                  <a:pt x="87" y="290"/>
                </a:lnTo>
                <a:lnTo>
                  <a:pt x="87" y="298"/>
                </a:lnTo>
                <a:lnTo>
                  <a:pt x="89" y="303"/>
                </a:lnTo>
                <a:lnTo>
                  <a:pt x="91" y="306"/>
                </a:lnTo>
                <a:lnTo>
                  <a:pt x="92" y="308"/>
                </a:lnTo>
                <a:lnTo>
                  <a:pt x="95" y="308"/>
                </a:lnTo>
                <a:lnTo>
                  <a:pt x="95" y="308"/>
                </a:lnTo>
                <a:lnTo>
                  <a:pt x="98" y="306"/>
                </a:lnTo>
                <a:lnTo>
                  <a:pt x="103" y="305"/>
                </a:lnTo>
                <a:lnTo>
                  <a:pt x="111" y="301"/>
                </a:lnTo>
                <a:lnTo>
                  <a:pt x="118" y="296"/>
                </a:lnTo>
                <a:lnTo>
                  <a:pt x="118" y="296"/>
                </a:lnTo>
                <a:lnTo>
                  <a:pt x="133" y="305"/>
                </a:lnTo>
                <a:lnTo>
                  <a:pt x="144" y="313"/>
                </a:lnTo>
                <a:lnTo>
                  <a:pt x="149" y="314"/>
                </a:lnTo>
                <a:lnTo>
                  <a:pt x="151" y="315"/>
                </a:lnTo>
                <a:lnTo>
                  <a:pt x="151" y="315"/>
                </a:lnTo>
                <a:lnTo>
                  <a:pt x="161" y="315"/>
                </a:lnTo>
                <a:lnTo>
                  <a:pt x="169" y="316"/>
                </a:lnTo>
                <a:lnTo>
                  <a:pt x="180" y="326"/>
                </a:lnTo>
                <a:lnTo>
                  <a:pt x="180" y="326"/>
                </a:lnTo>
                <a:lnTo>
                  <a:pt x="180" y="326"/>
                </a:lnTo>
                <a:lnTo>
                  <a:pt x="184" y="329"/>
                </a:lnTo>
                <a:lnTo>
                  <a:pt x="189" y="330"/>
                </a:lnTo>
                <a:lnTo>
                  <a:pt x="196" y="330"/>
                </a:lnTo>
                <a:lnTo>
                  <a:pt x="196" y="330"/>
                </a:lnTo>
                <a:lnTo>
                  <a:pt x="201" y="326"/>
                </a:lnTo>
                <a:lnTo>
                  <a:pt x="205" y="321"/>
                </a:lnTo>
                <a:lnTo>
                  <a:pt x="214" y="306"/>
                </a:lnTo>
                <a:lnTo>
                  <a:pt x="222" y="292"/>
                </a:lnTo>
                <a:lnTo>
                  <a:pt x="226" y="287"/>
                </a:lnTo>
                <a:lnTo>
                  <a:pt x="229" y="285"/>
                </a:lnTo>
                <a:lnTo>
                  <a:pt x="229" y="285"/>
                </a:lnTo>
                <a:lnTo>
                  <a:pt x="245" y="287"/>
                </a:lnTo>
                <a:lnTo>
                  <a:pt x="271" y="292"/>
                </a:lnTo>
                <a:lnTo>
                  <a:pt x="307" y="298"/>
                </a:lnTo>
                <a:lnTo>
                  <a:pt x="307" y="298"/>
                </a:lnTo>
                <a:lnTo>
                  <a:pt x="307" y="304"/>
                </a:lnTo>
                <a:lnTo>
                  <a:pt x="308" y="310"/>
                </a:lnTo>
                <a:lnTo>
                  <a:pt x="311" y="319"/>
                </a:lnTo>
                <a:lnTo>
                  <a:pt x="316" y="329"/>
                </a:lnTo>
                <a:lnTo>
                  <a:pt x="321" y="338"/>
                </a:lnTo>
                <a:lnTo>
                  <a:pt x="328" y="348"/>
                </a:lnTo>
                <a:lnTo>
                  <a:pt x="338" y="357"/>
                </a:lnTo>
                <a:lnTo>
                  <a:pt x="338" y="357"/>
                </a:lnTo>
                <a:lnTo>
                  <a:pt x="350" y="367"/>
                </a:lnTo>
                <a:lnTo>
                  <a:pt x="366" y="377"/>
                </a:lnTo>
                <a:lnTo>
                  <a:pt x="400" y="396"/>
                </a:lnTo>
                <a:lnTo>
                  <a:pt x="439" y="420"/>
                </a:lnTo>
                <a:lnTo>
                  <a:pt x="474" y="473"/>
                </a:lnTo>
                <a:lnTo>
                  <a:pt x="413" y="564"/>
                </a:lnTo>
                <a:lnTo>
                  <a:pt x="413" y="564"/>
                </a:lnTo>
                <a:lnTo>
                  <a:pt x="403" y="574"/>
                </a:lnTo>
                <a:lnTo>
                  <a:pt x="381" y="596"/>
                </a:lnTo>
                <a:lnTo>
                  <a:pt x="369" y="609"/>
                </a:lnTo>
                <a:lnTo>
                  <a:pt x="358" y="622"/>
                </a:lnTo>
                <a:lnTo>
                  <a:pt x="350" y="633"/>
                </a:lnTo>
                <a:lnTo>
                  <a:pt x="345" y="642"/>
                </a:lnTo>
                <a:lnTo>
                  <a:pt x="345" y="642"/>
                </a:lnTo>
                <a:lnTo>
                  <a:pt x="338" y="670"/>
                </a:lnTo>
                <a:lnTo>
                  <a:pt x="334" y="690"/>
                </a:lnTo>
                <a:lnTo>
                  <a:pt x="334" y="690"/>
                </a:lnTo>
                <a:lnTo>
                  <a:pt x="334" y="694"/>
                </a:lnTo>
                <a:lnTo>
                  <a:pt x="337" y="699"/>
                </a:lnTo>
                <a:lnTo>
                  <a:pt x="342" y="710"/>
                </a:lnTo>
                <a:lnTo>
                  <a:pt x="349" y="720"/>
                </a:lnTo>
                <a:lnTo>
                  <a:pt x="353" y="725"/>
                </a:lnTo>
                <a:lnTo>
                  <a:pt x="356" y="727"/>
                </a:lnTo>
                <a:lnTo>
                  <a:pt x="356" y="727"/>
                </a:lnTo>
                <a:lnTo>
                  <a:pt x="375" y="738"/>
                </a:lnTo>
                <a:lnTo>
                  <a:pt x="384" y="744"/>
                </a:lnTo>
                <a:lnTo>
                  <a:pt x="387" y="746"/>
                </a:lnTo>
                <a:lnTo>
                  <a:pt x="390" y="744"/>
                </a:lnTo>
                <a:lnTo>
                  <a:pt x="390" y="744"/>
                </a:lnTo>
                <a:lnTo>
                  <a:pt x="390" y="743"/>
                </a:lnTo>
                <a:lnTo>
                  <a:pt x="390" y="741"/>
                </a:lnTo>
                <a:lnTo>
                  <a:pt x="388" y="735"/>
                </a:lnTo>
                <a:lnTo>
                  <a:pt x="386" y="727"/>
                </a:lnTo>
                <a:lnTo>
                  <a:pt x="386" y="727"/>
                </a:lnTo>
                <a:lnTo>
                  <a:pt x="388" y="728"/>
                </a:lnTo>
                <a:lnTo>
                  <a:pt x="393" y="733"/>
                </a:lnTo>
                <a:lnTo>
                  <a:pt x="397" y="735"/>
                </a:lnTo>
                <a:lnTo>
                  <a:pt x="400" y="736"/>
                </a:lnTo>
                <a:lnTo>
                  <a:pt x="403" y="736"/>
                </a:lnTo>
                <a:lnTo>
                  <a:pt x="406" y="735"/>
                </a:lnTo>
                <a:lnTo>
                  <a:pt x="406" y="735"/>
                </a:lnTo>
                <a:lnTo>
                  <a:pt x="408" y="730"/>
                </a:lnTo>
                <a:lnTo>
                  <a:pt x="408" y="725"/>
                </a:lnTo>
                <a:lnTo>
                  <a:pt x="408" y="714"/>
                </a:lnTo>
                <a:lnTo>
                  <a:pt x="406" y="699"/>
                </a:lnTo>
                <a:lnTo>
                  <a:pt x="406" y="699"/>
                </a:lnTo>
                <a:lnTo>
                  <a:pt x="411" y="694"/>
                </a:lnTo>
                <a:lnTo>
                  <a:pt x="427" y="679"/>
                </a:lnTo>
                <a:lnTo>
                  <a:pt x="427" y="679"/>
                </a:lnTo>
                <a:lnTo>
                  <a:pt x="435" y="668"/>
                </a:lnTo>
                <a:lnTo>
                  <a:pt x="444" y="656"/>
                </a:lnTo>
                <a:lnTo>
                  <a:pt x="451" y="641"/>
                </a:lnTo>
                <a:lnTo>
                  <a:pt x="459" y="623"/>
                </a:lnTo>
                <a:lnTo>
                  <a:pt x="459" y="623"/>
                </a:lnTo>
                <a:lnTo>
                  <a:pt x="467" y="606"/>
                </a:lnTo>
                <a:lnTo>
                  <a:pt x="474" y="594"/>
                </a:lnTo>
                <a:lnTo>
                  <a:pt x="474" y="594"/>
                </a:lnTo>
                <a:lnTo>
                  <a:pt x="485" y="578"/>
                </a:lnTo>
                <a:lnTo>
                  <a:pt x="500" y="557"/>
                </a:lnTo>
                <a:lnTo>
                  <a:pt x="521" y="532"/>
                </a:lnTo>
                <a:lnTo>
                  <a:pt x="521" y="532"/>
                </a:lnTo>
                <a:lnTo>
                  <a:pt x="502" y="583"/>
                </a:lnTo>
                <a:lnTo>
                  <a:pt x="486" y="627"/>
                </a:lnTo>
                <a:lnTo>
                  <a:pt x="477" y="648"/>
                </a:lnTo>
                <a:lnTo>
                  <a:pt x="469" y="665"/>
                </a:lnTo>
                <a:lnTo>
                  <a:pt x="469" y="665"/>
                </a:lnTo>
                <a:lnTo>
                  <a:pt x="461" y="684"/>
                </a:lnTo>
                <a:lnTo>
                  <a:pt x="454" y="704"/>
                </a:lnTo>
                <a:lnTo>
                  <a:pt x="448" y="726"/>
                </a:lnTo>
                <a:lnTo>
                  <a:pt x="443" y="748"/>
                </a:lnTo>
                <a:lnTo>
                  <a:pt x="434" y="790"/>
                </a:lnTo>
                <a:lnTo>
                  <a:pt x="429" y="806"/>
                </a:lnTo>
                <a:lnTo>
                  <a:pt x="427" y="818"/>
                </a:lnTo>
                <a:lnTo>
                  <a:pt x="427" y="818"/>
                </a:lnTo>
                <a:lnTo>
                  <a:pt x="421" y="837"/>
                </a:lnTo>
                <a:lnTo>
                  <a:pt x="418" y="852"/>
                </a:lnTo>
                <a:lnTo>
                  <a:pt x="417" y="865"/>
                </a:lnTo>
                <a:lnTo>
                  <a:pt x="417" y="875"/>
                </a:lnTo>
                <a:lnTo>
                  <a:pt x="417" y="875"/>
                </a:lnTo>
                <a:lnTo>
                  <a:pt x="418" y="880"/>
                </a:lnTo>
                <a:lnTo>
                  <a:pt x="419" y="884"/>
                </a:lnTo>
                <a:lnTo>
                  <a:pt x="424" y="893"/>
                </a:lnTo>
                <a:lnTo>
                  <a:pt x="432" y="901"/>
                </a:lnTo>
                <a:lnTo>
                  <a:pt x="440" y="911"/>
                </a:lnTo>
                <a:lnTo>
                  <a:pt x="440" y="911"/>
                </a:lnTo>
                <a:lnTo>
                  <a:pt x="445" y="915"/>
                </a:lnTo>
                <a:lnTo>
                  <a:pt x="446" y="918"/>
                </a:lnTo>
                <a:lnTo>
                  <a:pt x="449" y="925"/>
                </a:lnTo>
                <a:lnTo>
                  <a:pt x="451" y="926"/>
                </a:lnTo>
                <a:lnTo>
                  <a:pt x="454" y="928"/>
                </a:lnTo>
                <a:lnTo>
                  <a:pt x="466" y="934"/>
                </a:lnTo>
                <a:lnTo>
                  <a:pt x="466" y="934"/>
                </a:lnTo>
                <a:lnTo>
                  <a:pt x="482" y="939"/>
                </a:lnTo>
                <a:lnTo>
                  <a:pt x="491" y="942"/>
                </a:lnTo>
                <a:lnTo>
                  <a:pt x="496" y="942"/>
                </a:lnTo>
                <a:lnTo>
                  <a:pt x="498" y="939"/>
                </a:lnTo>
                <a:lnTo>
                  <a:pt x="498" y="939"/>
                </a:lnTo>
                <a:lnTo>
                  <a:pt x="497" y="937"/>
                </a:lnTo>
                <a:lnTo>
                  <a:pt x="496" y="933"/>
                </a:lnTo>
                <a:lnTo>
                  <a:pt x="492" y="930"/>
                </a:lnTo>
                <a:lnTo>
                  <a:pt x="492" y="930"/>
                </a:lnTo>
                <a:lnTo>
                  <a:pt x="512" y="926"/>
                </a:lnTo>
                <a:lnTo>
                  <a:pt x="524" y="922"/>
                </a:lnTo>
                <a:lnTo>
                  <a:pt x="528" y="921"/>
                </a:lnTo>
                <a:lnTo>
                  <a:pt x="529" y="920"/>
                </a:lnTo>
                <a:lnTo>
                  <a:pt x="529" y="918"/>
                </a:lnTo>
                <a:lnTo>
                  <a:pt x="529" y="918"/>
                </a:lnTo>
                <a:lnTo>
                  <a:pt x="527" y="915"/>
                </a:lnTo>
                <a:lnTo>
                  <a:pt x="523" y="912"/>
                </a:lnTo>
                <a:lnTo>
                  <a:pt x="509" y="905"/>
                </a:lnTo>
                <a:lnTo>
                  <a:pt x="491" y="897"/>
                </a:lnTo>
                <a:lnTo>
                  <a:pt x="491" y="897"/>
                </a:lnTo>
                <a:lnTo>
                  <a:pt x="488" y="896"/>
                </a:lnTo>
                <a:lnTo>
                  <a:pt x="483" y="889"/>
                </a:lnTo>
                <a:lnTo>
                  <a:pt x="482" y="884"/>
                </a:lnTo>
                <a:lnTo>
                  <a:pt x="481" y="878"/>
                </a:lnTo>
                <a:lnTo>
                  <a:pt x="480" y="869"/>
                </a:lnTo>
                <a:lnTo>
                  <a:pt x="481" y="859"/>
                </a:lnTo>
                <a:lnTo>
                  <a:pt x="481" y="859"/>
                </a:lnTo>
                <a:lnTo>
                  <a:pt x="485" y="839"/>
                </a:lnTo>
                <a:lnTo>
                  <a:pt x="486" y="823"/>
                </a:lnTo>
                <a:lnTo>
                  <a:pt x="487" y="809"/>
                </a:lnTo>
                <a:lnTo>
                  <a:pt x="488" y="795"/>
                </a:lnTo>
                <a:lnTo>
                  <a:pt x="488" y="795"/>
                </a:lnTo>
                <a:lnTo>
                  <a:pt x="491" y="772"/>
                </a:lnTo>
                <a:lnTo>
                  <a:pt x="492" y="765"/>
                </a:lnTo>
                <a:lnTo>
                  <a:pt x="495" y="762"/>
                </a:lnTo>
                <a:lnTo>
                  <a:pt x="495" y="762"/>
                </a:lnTo>
                <a:lnTo>
                  <a:pt x="545" y="691"/>
                </a:lnTo>
                <a:lnTo>
                  <a:pt x="611" y="600"/>
                </a:lnTo>
                <a:lnTo>
                  <a:pt x="611" y="600"/>
                </a:lnTo>
                <a:lnTo>
                  <a:pt x="627" y="577"/>
                </a:lnTo>
                <a:lnTo>
                  <a:pt x="640" y="553"/>
                </a:lnTo>
                <a:lnTo>
                  <a:pt x="645" y="543"/>
                </a:lnTo>
                <a:lnTo>
                  <a:pt x="649" y="533"/>
                </a:lnTo>
                <a:lnTo>
                  <a:pt x="651" y="525"/>
                </a:lnTo>
                <a:lnTo>
                  <a:pt x="653" y="517"/>
                </a:lnTo>
                <a:lnTo>
                  <a:pt x="653" y="517"/>
                </a:lnTo>
                <a:lnTo>
                  <a:pt x="651" y="509"/>
                </a:lnTo>
                <a:lnTo>
                  <a:pt x="649" y="498"/>
                </a:lnTo>
                <a:lnTo>
                  <a:pt x="639" y="475"/>
                </a:lnTo>
                <a:lnTo>
                  <a:pt x="629" y="456"/>
                </a:lnTo>
                <a:lnTo>
                  <a:pt x="625" y="447"/>
                </a:lnTo>
                <a:lnTo>
                  <a:pt x="651" y="380"/>
                </a:lnTo>
                <a:lnTo>
                  <a:pt x="651" y="380"/>
                </a:lnTo>
                <a:lnTo>
                  <a:pt x="653" y="377"/>
                </a:lnTo>
                <a:lnTo>
                  <a:pt x="658" y="368"/>
                </a:lnTo>
                <a:lnTo>
                  <a:pt x="661" y="363"/>
                </a:lnTo>
                <a:lnTo>
                  <a:pt x="666" y="358"/>
                </a:lnTo>
                <a:lnTo>
                  <a:pt x="671" y="354"/>
                </a:lnTo>
                <a:lnTo>
                  <a:pt x="676" y="352"/>
                </a:lnTo>
                <a:lnTo>
                  <a:pt x="676" y="352"/>
                </a:lnTo>
                <a:lnTo>
                  <a:pt x="696" y="342"/>
                </a:lnTo>
                <a:lnTo>
                  <a:pt x="725" y="326"/>
                </a:lnTo>
                <a:lnTo>
                  <a:pt x="769" y="300"/>
                </a:lnTo>
                <a:lnTo>
                  <a:pt x="769" y="300"/>
                </a:lnTo>
                <a:lnTo>
                  <a:pt x="772" y="299"/>
                </a:lnTo>
                <a:lnTo>
                  <a:pt x="776" y="298"/>
                </a:lnTo>
                <a:lnTo>
                  <a:pt x="782" y="300"/>
                </a:lnTo>
                <a:lnTo>
                  <a:pt x="787" y="303"/>
                </a:lnTo>
                <a:lnTo>
                  <a:pt x="790" y="304"/>
                </a:lnTo>
                <a:lnTo>
                  <a:pt x="790" y="304"/>
                </a:lnTo>
                <a:lnTo>
                  <a:pt x="774" y="336"/>
                </a:lnTo>
                <a:lnTo>
                  <a:pt x="759" y="366"/>
                </a:lnTo>
                <a:lnTo>
                  <a:pt x="743" y="395"/>
                </a:lnTo>
                <a:lnTo>
                  <a:pt x="743" y="395"/>
                </a:lnTo>
                <a:lnTo>
                  <a:pt x="733" y="416"/>
                </a:lnTo>
                <a:lnTo>
                  <a:pt x="720" y="448"/>
                </a:lnTo>
                <a:lnTo>
                  <a:pt x="691" y="530"/>
                </a:lnTo>
                <a:lnTo>
                  <a:pt x="664" y="610"/>
                </a:lnTo>
                <a:lnTo>
                  <a:pt x="649" y="657"/>
                </a:lnTo>
                <a:lnTo>
                  <a:pt x="649" y="657"/>
                </a:lnTo>
                <a:lnTo>
                  <a:pt x="648" y="667"/>
                </a:lnTo>
                <a:lnTo>
                  <a:pt x="646" y="677"/>
                </a:lnTo>
                <a:lnTo>
                  <a:pt x="648" y="696"/>
                </a:lnTo>
                <a:lnTo>
                  <a:pt x="651" y="723"/>
                </a:lnTo>
                <a:lnTo>
                  <a:pt x="651" y="723"/>
                </a:lnTo>
                <a:lnTo>
                  <a:pt x="648" y="774"/>
                </a:lnTo>
                <a:lnTo>
                  <a:pt x="641" y="875"/>
                </a:lnTo>
                <a:lnTo>
                  <a:pt x="633" y="978"/>
                </a:lnTo>
                <a:lnTo>
                  <a:pt x="629" y="1012"/>
                </a:lnTo>
                <a:lnTo>
                  <a:pt x="627" y="1028"/>
                </a:lnTo>
                <a:lnTo>
                  <a:pt x="627" y="1028"/>
                </a:lnTo>
                <a:lnTo>
                  <a:pt x="622" y="1037"/>
                </a:lnTo>
                <a:lnTo>
                  <a:pt x="613" y="1044"/>
                </a:lnTo>
                <a:lnTo>
                  <a:pt x="606" y="1050"/>
                </a:lnTo>
                <a:lnTo>
                  <a:pt x="601" y="1054"/>
                </a:lnTo>
                <a:lnTo>
                  <a:pt x="601" y="1054"/>
                </a:lnTo>
                <a:lnTo>
                  <a:pt x="599" y="1054"/>
                </a:lnTo>
                <a:lnTo>
                  <a:pt x="598" y="1054"/>
                </a:lnTo>
                <a:lnTo>
                  <a:pt x="592" y="1063"/>
                </a:lnTo>
                <a:lnTo>
                  <a:pt x="592" y="1063"/>
                </a:lnTo>
                <a:lnTo>
                  <a:pt x="587" y="1071"/>
                </a:lnTo>
                <a:lnTo>
                  <a:pt x="585" y="1078"/>
                </a:lnTo>
                <a:lnTo>
                  <a:pt x="582" y="1081"/>
                </a:lnTo>
                <a:lnTo>
                  <a:pt x="579" y="1087"/>
                </a:lnTo>
                <a:lnTo>
                  <a:pt x="579" y="1087"/>
                </a:lnTo>
                <a:lnTo>
                  <a:pt x="574" y="1096"/>
                </a:lnTo>
                <a:lnTo>
                  <a:pt x="567" y="1107"/>
                </a:lnTo>
                <a:lnTo>
                  <a:pt x="562" y="1113"/>
                </a:lnTo>
                <a:lnTo>
                  <a:pt x="559" y="1118"/>
                </a:lnTo>
                <a:lnTo>
                  <a:pt x="554" y="1122"/>
                </a:lnTo>
                <a:lnTo>
                  <a:pt x="548" y="1126"/>
                </a:lnTo>
                <a:lnTo>
                  <a:pt x="548" y="1126"/>
                </a:lnTo>
                <a:lnTo>
                  <a:pt x="539" y="1128"/>
                </a:lnTo>
                <a:lnTo>
                  <a:pt x="525" y="1129"/>
                </a:lnTo>
                <a:lnTo>
                  <a:pt x="490" y="1132"/>
                </a:lnTo>
                <a:lnTo>
                  <a:pt x="455" y="1134"/>
                </a:lnTo>
                <a:lnTo>
                  <a:pt x="442" y="1137"/>
                </a:lnTo>
                <a:lnTo>
                  <a:pt x="437" y="1139"/>
                </a:lnTo>
                <a:lnTo>
                  <a:pt x="434" y="1141"/>
                </a:lnTo>
                <a:lnTo>
                  <a:pt x="434" y="1141"/>
                </a:lnTo>
                <a:lnTo>
                  <a:pt x="429" y="1144"/>
                </a:lnTo>
                <a:lnTo>
                  <a:pt x="425" y="1148"/>
                </a:lnTo>
                <a:lnTo>
                  <a:pt x="423" y="1153"/>
                </a:lnTo>
                <a:lnTo>
                  <a:pt x="422" y="1158"/>
                </a:lnTo>
                <a:lnTo>
                  <a:pt x="422" y="1162"/>
                </a:lnTo>
                <a:lnTo>
                  <a:pt x="422" y="1166"/>
                </a:lnTo>
                <a:lnTo>
                  <a:pt x="424" y="1171"/>
                </a:lnTo>
                <a:lnTo>
                  <a:pt x="428" y="1175"/>
                </a:lnTo>
                <a:lnTo>
                  <a:pt x="428" y="1175"/>
                </a:lnTo>
                <a:lnTo>
                  <a:pt x="430" y="1178"/>
                </a:lnTo>
                <a:lnTo>
                  <a:pt x="435" y="1180"/>
                </a:lnTo>
                <a:lnTo>
                  <a:pt x="448" y="1184"/>
                </a:lnTo>
                <a:lnTo>
                  <a:pt x="464" y="1187"/>
                </a:lnTo>
                <a:lnTo>
                  <a:pt x="482" y="1191"/>
                </a:lnTo>
                <a:lnTo>
                  <a:pt x="518" y="1196"/>
                </a:lnTo>
                <a:lnTo>
                  <a:pt x="544" y="1197"/>
                </a:lnTo>
                <a:lnTo>
                  <a:pt x="544" y="1197"/>
                </a:lnTo>
                <a:lnTo>
                  <a:pt x="556" y="1199"/>
                </a:lnTo>
                <a:lnTo>
                  <a:pt x="576" y="1201"/>
                </a:lnTo>
                <a:lnTo>
                  <a:pt x="625" y="1208"/>
                </a:lnTo>
                <a:lnTo>
                  <a:pt x="671" y="1216"/>
                </a:lnTo>
                <a:lnTo>
                  <a:pt x="688" y="1218"/>
                </a:lnTo>
                <a:lnTo>
                  <a:pt x="697" y="1220"/>
                </a:lnTo>
                <a:lnTo>
                  <a:pt x="697" y="1220"/>
                </a:lnTo>
                <a:lnTo>
                  <a:pt x="709" y="1218"/>
                </a:lnTo>
                <a:lnTo>
                  <a:pt x="718" y="1216"/>
                </a:lnTo>
                <a:lnTo>
                  <a:pt x="727" y="1213"/>
                </a:lnTo>
                <a:lnTo>
                  <a:pt x="734" y="1210"/>
                </a:lnTo>
                <a:lnTo>
                  <a:pt x="740" y="1205"/>
                </a:lnTo>
                <a:lnTo>
                  <a:pt x="745" y="1200"/>
                </a:lnTo>
                <a:lnTo>
                  <a:pt x="746" y="1197"/>
                </a:lnTo>
                <a:lnTo>
                  <a:pt x="746" y="1194"/>
                </a:lnTo>
                <a:lnTo>
                  <a:pt x="746" y="1194"/>
                </a:lnTo>
                <a:lnTo>
                  <a:pt x="745" y="1171"/>
                </a:lnTo>
                <a:lnTo>
                  <a:pt x="745" y="1165"/>
                </a:lnTo>
                <a:lnTo>
                  <a:pt x="745" y="1164"/>
                </a:lnTo>
                <a:lnTo>
                  <a:pt x="746" y="1164"/>
                </a:lnTo>
                <a:lnTo>
                  <a:pt x="746" y="1164"/>
                </a:lnTo>
                <a:lnTo>
                  <a:pt x="762" y="1166"/>
                </a:lnTo>
                <a:lnTo>
                  <a:pt x="796" y="1169"/>
                </a:lnTo>
                <a:lnTo>
                  <a:pt x="814" y="1169"/>
                </a:lnTo>
                <a:lnTo>
                  <a:pt x="829" y="1169"/>
                </a:lnTo>
                <a:lnTo>
                  <a:pt x="841" y="1168"/>
                </a:lnTo>
                <a:lnTo>
                  <a:pt x="845" y="1166"/>
                </a:lnTo>
                <a:lnTo>
                  <a:pt x="846" y="1164"/>
                </a:lnTo>
                <a:lnTo>
                  <a:pt x="846" y="1164"/>
                </a:lnTo>
                <a:lnTo>
                  <a:pt x="850" y="1153"/>
                </a:lnTo>
                <a:lnTo>
                  <a:pt x="851" y="1144"/>
                </a:lnTo>
                <a:lnTo>
                  <a:pt x="851" y="1129"/>
                </a:lnTo>
                <a:lnTo>
                  <a:pt x="851" y="1129"/>
                </a:lnTo>
                <a:lnTo>
                  <a:pt x="851" y="1095"/>
                </a:lnTo>
                <a:lnTo>
                  <a:pt x="850" y="1073"/>
                </a:lnTo>
                <a:lnTo>
                  <a:pt x="850" y="1073"/>
                </a:lnTo>
                <a:lnTo>
                  <a:pt x="848" y="1053"/>
                </a:lnTo>
                <a:lnTo>
                  <a:pt x="846" y="1044"/>
                </a:lnTo>
                <a:lnTo>
                  <a:pt x="844" y="1039"/>
                </a:lnTo>
                <a:lnTo>
                  <a:pt x="844" y="1039"/>
                </a:lnTo>
                <a:lnTo>
                  <a:pt x="844" y="1036"/>
                </a:lnTo>
                <a:lnTo>
                  <a:pt x="844" y="1027"/>
                </a:lnTo>
                <a:lnTo>
                  <a:pt x="846" y="1002"/>
                </a:lnTo>
                <a:lnTo>
                  <a:pt x="849" y="975"/>
                </a:lnTo>
                <a:lnTo>
                  <a:pt x="850" y="950"/>
                </a:lnTo>
                <a:lnTo>
                  <a:pt x="850" y="950"/>
                </a:lnTo>
                <a:lnTo>
                  <a:pt x="854" y="864"/>
                </a:lnTo>
                <a:lnTo>
                  <a:pt x="855" y="836"/>
                </a:lnTo>
                <a:lnTo>
                  <a:pt x="855" y="809"/>
                </a:lnTo>
                <a:lnTo>
                  <a:pt x="854" y="785"/>
                </a:lnTo>
                <a:lnTo>
                  <a:pt x="851" y="767"/>
                </a:lnTo>
                <a:lnTo>
                  <a:pt x="851" y="767"/>
                </a:lnTo>
                <a:lnTo>
                  <a:pt x="844" y="737"/>
                </a:lnTo>
                <a:lnTo>
                  <a:pt x="836" y="707"/>
                </a:lnTo>
                <a:lnTo>
                  <a:pt x="828" y="677"/>
                </a:lnTo>
                <a:lnTo>
                  <a:pt x="828" y="677"/>
                </a:lnTo>
                <a:lnTo>
                  <a:pt x="899" y="593"/>
                </a:lnTo>
                <a:lnTo>
                  <a:pt x="954" y="530"/>
                </a:lnTo>
                <a:lnTo>
                  <a:pt x="976" y="505"/>
                </a:lnTo>
                <a:lnTo>
                  <a:pt x="989" y="491"/>
                </a:lnTo>
                <a:lnTo>
                  <a:pt x="989" y="491"/>
                </a:lnTo>
                <a:lnTo>
                  <a:pt x="1001" y="480"/>
                </a:lnTo>
                <a:lnTo>
                  <a:pt x="1014" y="467"/>
                </a:lnTo>
                <a:lnTo>
                  <a:pt x="1044" y="431"/>
                </a:lnTo>
                <a:lnTo>
                  <a:pt x="1072" y="395"/>
                </a:lnTo>
                <a:lnTo>
                  <a:pt x="1089" y="372"/>
                </a:lnTo>
                <a:lnTo>
                  <a:pt x="1089" y="372"/>
                </a:lnTo>
                <a:lnTo>
                  <a:pt x="1094" y="361"/>
                </a:lnTo>
                <a:lnTo>
                  <a:pt x="1101" y="345"/>
                </a:lnTo>
                <a:lnTo>
                  <a:pt x="1106" y="325"/>
                </a:lnTo>
                <a:lnTo>
                  <a:pt x="1109" y="301"/>
                </a:lnTo>
                <a:lnTo>
                  <a:pt x="1110" y="288"/>
                </a:lnTo>
                <a:lnTo>
                  <a:pt x="1110" y="276"/>
                </a:lnTo>
                <a:lnTo>
                  <a:pt x="1109" y="262"/>
                </a:lnTo>
                <a:lnTo>
                  <a:pt x="1108" y="248"/>
                </a:lnTo>
                <a:lnTo>
                  <a:pt x="1106" y="235"/>
                </a:lnTo>
                <a:lnTo>
                  <a:pt x="1101" y="222"/>
                </a:lnTo>
                <a:lnTo>
                  <a:pt x="1094" y="209"/>
                </a:lnTo>
                <a:lnTo>
                  <a:pt x="1087" y="197"/>
                </a:lnTo>
                <a:lnTo>
                  <a:pt x="1087" y="197"/>
                </a:lnTo>
                <a:lnTo>
                  <a:pt x="1070" y="172"/>
                </a:lnTo>
                <a:lnTo>
                  <a:pt x="1050" y="147"/>
                </a:lnTo>
                <a:lnTo>
                  <a:pt x="1027" y="121"/>
                </a:lnTo>
                <a:lnTo>
                  <a:pt x="1014" y="109"/>
                </a:lnTo>
                <a:lnTo>
                  <a:pt x="1002" y="97"/>
                </a:lnTo>
                <a:lnTo>
                  <a:pt x="987" y="85"/>
                </a:lnTo>
                <a:lnTo>
                  <a:pt x="972" y="73"/>
                </a:lnTo>
                <a:lnTo>
                  <a:pt x="956" y="63"/>
                </a:lnTo>
                <a:lnTo>
                  <a:pt x="939" y="52"/>
                </a:lnTo>
                <a:lnTo>
                  <a:pt x="922" y="44"/>
                </a:lnTo>
                <a:lnTo>
                  <a:pt x="902" y="35"/>
                </a:lnTo>
                <a:lnTo>
                  <a:pt x="882" y="27"/>
                </a:lnTo>
                <a:lnTo>
                  <a:pt x="861" y="20"/>
                </a:lnTo>
                <a:lnTo>
                  <a:pt x="861" y="20"/>
                </a:lnTo>
                <a:lnTo>
                  <a:pt x="839" y="15"/>
                </a:lnTo>
                <a:lnTo>
                  <a:pt x="818" y="10"/>
                </a:lnTo>
                <a:lnTo>
                  <a:pt x="796" y="6"/>
                </a:lnTo>
                <a:lnTo>
                  <a:pt x="775" y="4"/>
                </a:lnTo>
                <a:lnTo>
                  <a:pt x="755" y="2"/>
                </a:lnTo>
                <a:lnTo>
                  <a:pt x="735" y="0"/>
                </a:lnTo>
                <a:lnTo>
                  <a:pt x="696" y="0"/>
                </a:lnTo>
                <a:lnTo>
                  <a:pt x="659" y="3"/>
                </a:lnTo>
                <a:lnTo>
                  <a:pt x="624" y="8"/>
                </a:lnTo>
                <a:lnTo>
                  <a:pt x="591" y="13"/>
                </a:lnTo>
                <a:lnTo>
                  <a:pt x="560" y="20"/>
                </a:lnTo>
                <a:lnTo>
                  <a:pt x="560" y="20"/>
                </a:lnTo>
                <a:lnTo>
                  <a:pt x="529" y="29"/>
                </a:lnTo>
                <a:lnTo>
                  <a:pt x="496" y="40"/>
                </a:lnTo>
                <a:lnTo>
                  <a:pt x="428" y="61"/>
                </a:lnTo>
                <a:lnTo>
                  <a:pt x="353" y="87"/>
                </a:lnTo>
                <a:lnTo>
                  <a:pt x="364" y="72"/>
                </a:lnTo>
                <a:close/>
                <a:moveTo>
                  <a:pt x="754" y="986"/>
                </a:moveTo>
                <a:lnTo>
                  <a:pt x="754" y="986"/>
                </a:lnTo>
                <a:lnTo>
                  <a:pt x="756" y="1047"/>
                </a:lnTo>
                <a:lnTo>
                  <a:pt x="756" y="1047"/>
                </a:lnTo>
                <a:lnTo>
                  <a:pt x="755" y="1052"/>
                </a:lnTo>
                <a:lnTo>
                  <a:pt x="754" y="1057"/>
                </a:lnTo>
                <a:lnTo>
                  <a:pt x="751" y="1060"/>
                </a:lnTo>
                <a:lnTo>
                  <a:pt x="749" y="1064"/>
                </a:lnTo>
                <a:lnTo>
                  <a:pt x="743" y="1069"/>
                </a:lnTo>
                <a:lnTo>
                  <a:pt x="739" y="1073"/>
                </a:lnTo>
                <a:lnTo>
                  <a:pt x="739" y="1073"/>
                </a:lnTo>
                <a:lnTo>
                  <a:pt x="738" y="1074"/>
                </a:lnTo>
                <a:lnTo>
                  <a:pt x="735" y="1076"/>
                </a:lnTo>
                <a:lnTo>
                  <a:pt x="733" y="1078"/>
                </a:lnTo>
                <a:lnTo>
                  <a:pt x="732" y="1080"/>
                </a:lnTo>
                <a:lnTo>
                  <a:pt x="732" y="1080"/>
                </a:lnTo>
                <a:lnTo>
                  <a:pt x="730" y="1083"/>
                </a:lnTo>
                <a:lnTo>
                  <a:pt x="728" y="1085"/>
                </a:lnTo>
                <a:lnTo>
                  <a:pt x="724" y="1087"/>
                </a:lnTo>
                <a:lnTo>
                  <a:pt x="724" y="1087"/>
                </a:lnTo>
                <a:lnTo>
                  <a:pt x="727" y="1081"/>
                </a:lnTo>
                <a:lnTo>
                  <a:pt x="732" y="1066"/>
                </a:lnTo>
                <a:lnTo>
                  <a:pt x="738" y="1047"/>
                </a:lnTo>
                <a:lnTo>
                  <a:pt x="739" y="1036"/>
                </a:lnTo>
                <a:lnTo>
                  <a:pt x="739" y="1026"/>
                </a:lnTo>
                <a:lnTo>
                  <a:pt x="739" y="1026"/>
                </a:lnTo>
                <a:lnTo>
                  <a:pt x="740" y="1017"/>
                </a:lnTo>
                <a:lnTo>
                  <a:pt x="741" y="1010"/>
                </a:lnTo>
                <a:lnTo>
                  <a:pt x="744" y="1002"/>
                </a:lnTo>
                <a:lnTo>
                  <a:pt x="746" y="997"/>
                </a:lnTo>
                <a:lnTo>
                  <a:pt x="751" y="989"/>
                </a:lnTo>
                <a:lnTo>
                  <a:pt x="754" y="986"/>
                </a:lnTo>
                <a:lnTo>
                  <a:pt x="754" y="9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6489AFAB-D238-4746-BCF4-7AA216C9B8FB}"/>
              </a:ext>
            </a:extLst>
          </p:cNvPr>
          <p:cNvSpPr>
            <a:spLocks/>
          </p:cNvSpPr>
          <p:nvPr/>
        </p:nvSpPr>
        <p:spPr bwMode="auto">
          <a:xfrm>
            <a:off x="8277123" y="2726346"/>
            <a:ext cx="1095297" cy="1662298"/>
          </a:xfrm>
          <a:custGeom>
            <a:avLst/>
            <a:gdLst>
              <a:gd name="T0" fmla="*/ 52 w 1047"/>
              <a:gd name="T1" fmla="*/ 224 h 1589"/>
              <a:gd name="T2" fmla="*/ 55 w 1047"/>
              <a:gd name="T3" fmla="*/ 265 h 1589"/>
              <a:gd name="T4" fmla="*/ 94 w 1047"/>
              <a:gd name="T5" fmla="*/ 323 h 1589"/>
              <a:gd name="T6" fmla="*/ 132 w 1047"/>
              <a:gd name="T7" fmla="*/ 333 h 1589"/>
              <a:gd name="T8" fmla="*/ 267 w 1047"/>
              <a:gd name="T9" fmla="*/ 403 h 1589"/>
              <a:gd name="T10" fmla="*/ 327 w 1047"/>
              <a:gd name="T11" fmla="*/ 460 h 1589"/>
              <a:gd name="T12" fmla="*/ 273 w 1047"/>
              <a:gd name="T13" fmla="*/ 560 h 1589"/>
              <a:gd name="T14" fmla="*/ 214 w 1047"/>
              <a:gd name="T15" fmla="*/ 649 h 1589"/>
              <a:gd name="T16" fmla="*/ 209 w 1047"/>
              <a:gd name="T17" fmla="*/ 734 h 1589"/>
              <a:gd name="T18" fmla="*/ 234 w 1047"/>
              <a:gd name="T19" fmla="*/ 782 h 1589"/>
              <a:gd name="T20" fmla="*/ 274 w 1047"/>
              <a:gd name="T21" fmla="*/ 791 h 1589"/>
              <a:gd name="T22" fmla="*/ 268 w 1047"/>
              <a:gd name="T23" fmla="*/ 769 h 1589"/>
              <a:gd name="T24" fmla="*/ 288 w 1047"/>
              <a:gd name="T25" fmla="*/ 757 h 1589"/>
              <a:gd name="T26" fmla="*/ 300 w 1047"/>
              <a:gd name="T27" fmla="*/ 657 h 1589"/>
              <a:gd name="T28" fmla="*/ 537 w 1047"/>
              <a:gd name="T29" fmla="*/ 646 h 1589"/>
              <a:gd name="T30" fmla="*/ 308 w 1047"/>
              <a:gd name="T31" fmla="*/ 825 h 1589"/>
              <a:gd name="T32" fmla="*/ 268 w 1047"/>
              <a:gd name="T33" fmla="*/ 891 h 1589"/>
              <a:gd name="T34" fmla="*/ 274 w 1047"/>
              <a:gd name="T35" fmla="*/ 913 h 1589"/>
              <a:gd name="T36" fmla="*/ 279 w 1047"/>
              <a:gd name="T37" fmla="*/ 975 h 1589"/>
              <a:gd name="T38" fmla="*/ 293 w 1047"/>
              <a:gd name="T39" fmla="*/ 959 h 1589"/>
              <a:gd name="T40" fmla="*/ 311 w 1047"/>
              <a:gd name="T41" fmla="*/ 973 h 1589"/>
              <a:gd name="T42" fmla="*/ 336 w 1047"/>
              <a:gd name="T43" fmla="*/ 984 h 1589"/>
              <a:gd name="T44" fmla="*/ 379 w 1047"/>
              <a:gd name="T45" fmla="*/ 917 h 1589"/>
              <a:gd name="T46" fmla="*/ 413 w 1047"/>
              <a:gd name="T47" fmla="*/ 1115 h 1589"/>
              <a:gd name="T48" fmla="*/ 356 w 1047"/>
              <a:gd name="T49" fmla="*/ 1283 h 1589"/>
              <a:gd name="T50" fmla="*/ 284 w 1047"/>
              <a:gd name="T51" fmla="*/ 1316 h 1589"/>
              <a:gd name="T52" fmla="*/ 284 w 1047"/>
              <a:gd name="T53" fmla="*/ 1349 h 1589"/>
              <a:gd name="T54" fmla="*/ 408 w 1047"/>
              <a:gd name="T55" fmla="*/ 1352 h 1589"/>
              <a:gd name="T56" fmla="*/ 538 w 1047"/>
              <a:gd name="T57" fmla="*/ 1328 h 1589"/>
              <a:gd name="T58" fmla="*/ 546 w 1047"/>
              <a:gd name="T59" fmla="*/ 1284 h 1589"/>
              <a:gd name="T60" fmla="*/ 535 w 1047"/>
              <a:gd name="T61" fmla="*/ 1171 h 1589"/>
              <a:gd name="T62" fmla="*/ 530 w 1047"/>
              <a:gd name="T63" fmla="*/ 919 h 1589"/>
              <a:gd name="T64" fmla="*/ 759 w 1047"/>
              <a:gd name="T65" fmla="*/ 771 h 1589"/>
              <a:gd name="T66" fmla="*/ 783 w 1047"/>
              <a:gd name="T67" fmla="*/ 1086 h 1589"/>
              <a:gd name="T68" fmla="*/ 854 w 1047"/>
              <a:gd name="T69" fmla="*/ 1194 h 1589"/>
              <a:gd name="T70" fmla="*/ 906 w 1047"/>
              <a:gd name="T71" fmla="*/ 1424 h 1589"/>
              <a:gd name="T72" fmla="*/ 898 w 1047"/>
              <a:gd name="T73" fmla="*/ 1488 h 1589"/>
              <a:gd name="T74" fmla="*/ 819 w 1047"/>
              <a:gd name="T75" fmla="*/ 1526 h 1589"/>
              <a:gd name="T76" fmla="*/ 769 w 1047"/>
              <a:gd name="T77" fmla="*/ 1562 h 1589"/>
              <a:gd name="T78" fmla="*/ 851 w 1047"/>
              <a:gd name="T79" fmla="*/ 1581 h 1589"/>
              <a:gd name="T80" fmla="*/ 1037 w 1047"/>
              <a:gd name="T81" fmla="*/ 1584 h 1589"/>
              <a:gd name="T82" fmla="*/ 1042 w 1047"/>
              <a:gd name="T83" fmla="*/ 1535 h 1589"/>
              <a:gd name="T84" fmla="*/ 1030 w 1047"/>
              <a:gd name="T85" fmla="*/ 1382 h 1589"/>
              <a:gd name="T86" fmla="*/ 974 w 1047"/>
              <a:gd name="T87" fmla="*/ 1161 h 1589"/>
              <a:gd name="T88" fmla="*/ 935 w 1047"/>
              <a:gd name="T89" fmla="*/ 1013 h 1589"/>
              <a:gd name="T90" fmla="*/ 1035 w 1047"/>
              <a:gd name="T91" fmla="*/ 623 h 1589"/>
              <a:gd name="T92" fmla="*/ 994 w 1047"/>
              <a:gd name="T93" fmla="*/ 488 h 1589"/>
              <a:gd name="T94" fmla="*/ 879 w 1047"/>
              <a:gd name="T95" fmla="*/ 387 h 1589"/>
              <a:gd name="T96" fmla="*/ 710 w 1047"/>
              <a:gd name="T97" fmla="*/ 297 h 1589"/>
              <a:gd name="T98" fmla="*/ 416 w 1047"/>
              <a:gd name="T99" fmla="*/ 224 h 1589"/>
              <a:gd name="T100" fmla="*/ 364 w 1047"/>
              <a:gd name="T101" fmla="*/ 179 h 1589"/>
              <a:gd name="T102" fmla="*/ 295 w 1047"/>
              <a:gd name="T103" fmla="*/ 106 h 1589"/>
              <a:gd name="T104" fmla="*/ 250 w 1047"/>
              <a:gd name="T105" fmla="*/ 34 h 1589"/>
              <a:gd name="T106" fmla="*/ 151 w 1047"/>
              <a:gd name="T107" fmla="*/ 0 h 1589"/>
              <a:gd name="T108" fmla="*/ 82 w 1047"/>
              <a:gd name="T109" fmla="*/ 16 h 1589"/>
              <a:gd name="T110" fmla="*/ 26 w 1047"/>
              <a:gd name="T111" fmla="*/ 44 h 1589"/>
              <a:gd name="T112" fmla="*/ 0 w 1047"/>
              <a:gd name="T113" fmla="*/ 102 h 1589"/>
              <a:gd name="T114" fmla="*/ 27 w 1047"/>
              <a:gd name="T115" fmla="*/ 142 h 1589"/>
              <a:gd name="T116" fmla="*/ 40 w 1047"/>
              <a:gd name="T117" fmla="*/ 173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47" h="1589">
                <a:moveTo>
                  <a:pt x="55" y="182"/>
                </a:moveTo>
                <a:lnTo>
                  <a:pt x="55" y="182"/>
                </a:lnTo>
                <a:lnTo>
                  <a:pt x="56" y="184"/>
                </a:lnTo>
                <a:lnTo>
                  <a:pt x="57" y="187"/>
                </a:lnTo>
                <a:lnTo>
                  <a:pt x="57" y="197"/>
                </a:lnTo>
                <a:lnTo>
                  <a:pt x="55" y="214"/>
                </a:lnTo>
                <a:lnTo>
                  <a:pt x="55" y="214"/>
                </a:lnTo>
                <a:lnTo>
                  <a:pt x="52" y="224"/>
                </a:lnTo>
                <a:lnTo>
                  <a:pt x="50" y="233"/>
                </a:lnTo>
                <a:lnTo>
                  <a:pt x="45" y="244"/>
                </a:lnTo>
                <a:lnTo>
                  <a:pt x="41" y="251"/>
                </a:lnTo>
                <a:lnTo>
                  <a:pt x="41" y="254"/>
                </a:lnTo>
                <a:lnTo>
                  <a:pt x="44" y="256"/>
                </a:lnTo>
                <a:lnTo>
                  <a:pt x="44" y="256"/>
                </a:lnTo>
                <a:lnTo>
                  <a:pt x="48" y="261"/>
                </a:lnTo>
                <a:lnTo>
                  <a:pt x="55" y="265"/>
                </a:lnTo>
                <a:lnTo>
                  <a:pt x="62" y="269"/>
                </a:lnTo>
                <a:lnTo>
                  <a:pt x="62" y="269"/>
                </a:lnTo>
                <a:lnTo>
                  <a:pt x="73" y="286"/>
                </a:lnTo>
                <a:lnTo>
                  <a:pt x="83" y="301"/>
                </a:lnTo>
                <a:lnTo>
                  <a:pt x="90" y="314"/>
                </a:lnTo>
                <a:lnTo>
                  <a:pt x="90" y="314"/>
                </a:lnTo>
                <a:lnTo>
                  <a:pt x="93" y="319"/>
                </a:lnTo>
                <a:lnTo>
                  <a:pt x="94" y="323"/>
                </a:lnTo>
                <a:lnTo>
                  <a:pt x="94" y="327"/>
                </a:lnTo>
                <a:lnTo>
                  <a:pt x="94" y="328"/>
                </a:lnTo>
                <a:lnTo>
                  <a:pt x="95" y="328"/>
                </a:lnTo>
                <a:lnTo>
                  <a:pt x="104" y="332"/>
                </a:lnTo>
                <a:lnTo>
                  <a:pt x="104" y="332"/>
                </a:lnTo>
                <a:lnTo>
                  <a:pt x="115" y="334"/>
                </a:lnTo>
                <a:lnTo>
                  <a:pt x="124" y="334"/>
                </a:lnTo>
                <a:lnTo>
                  <a:pt x="132" y="333"/>
                </a:lnTo>
                <a:lnTo>
                  <a:pt x="147" y="330"/>
                </a:lnTo>
                <a:lnTo>
                  <a:pt x="147" y="330"/>
                </a:lnTo>
                <a:lnTo>
                  <a:pt x="189" y="324"/>
                </a:lnTo>
                <a:lnTo>
                  <a:pt x="189" y="324"/>
                </a:lnTo>
                <a:lnTo>
                  <a:pt x="194" y="328"/>
                </a:lnTo>
                <a:lnTo>
                  <a:pt x="204" y="339"/>
                </a:lnTo>
                <a:lnTo>
                  <a:pt x="236" y="371"/>
                </a:lnTo>
                <a:lnTo>
                  <a:pt x="267" y="403"/>
                </a:lnTo>
                <a:lnTo>
                  <a:pt x="278" y="414"/>
                </a:lnTo>
                <a:lnTo>
                  <a:pt x="283" y="418"/>
                </a:lnTo>
                <a:lnTo>
                  <a:pt x="283" y="418"/>
                </a:lnTo>
                <a:lnTo>
                  <a:pt x="285" y="419"/>
                </a:lnTo>
                <a:lnTo>
                  <a:pt x="292" y="423"/>
                </a:lnTo>
                <a:lnTo>
                  <a:pt x="305" y="437"/>
                </a:lnTo>
                <a:lnTo>
                  <a:pt x="320" y="450"/>
                </a:lnTo>
                <a:lnTo>
                  <a:pt x="327" y="460"/>
                </a:lnTo>
                <a:lnTo>
                  <a:pt x="327" y="460"/>
                </a:lnTo>
                <a:lnTo>
                  <a:pt x="329" y="466"/>
                </a:lnTo>
                <a:lnTo>
                  <a:pt x="330" y="471"/>
                </a:lnTo>
                <a:lnTo>
                  <a:pt x="329" y="476"/>
                </a:lnTo>
                <a:lnTo>
                  <a:pt x="327" y="480"/>
                </a:lnTo>
                <a:lnTo>
                  <a:pt x="327" y="480"/>
                </a:lnTo>
                <a:lnTo>
                  <a:pt x="273" y="560"/>
                </a:lnTo>
                <a:lnTo>
                  <a:pt x="273" y="560"/>
                </a:lnTo>
                <a:lnTo>
                  <a:pt x="264" y="572"/>
                </a:lnTo>
                <a:lnTo>
                  <a:pt x="256" y="585"/>
                </a:lnTo>
                <a:lnTo>
                  <a:pt x="237" y="607"/>
                </a:lnTo>
                <a:lnTo>
                  <a:pt x="229" y="618"/>
                </a:lnTo>
                <a:lnTo>
                  <a:pt x="222" y="629"/>
                </a:lnTo>
                <a:lnTo>
                  <a:pt x="218" y="639"/>
                </a:lnTo>
                <a:lnTo>
                  <a:pt x="214" y="649"/>
                </a:lnTo>
                <a:lnTo>
                  <a:pt x="214" y="649"/>
                </a:lnTo>
                <a:lnTo>
                  <a:pt x="210" y="664"/>
                </a:lnTo>
                <a:lnTo>
                  <a:pt x="206" y="675"/>
                </a:lnTo>
                <a:lnTo>
                  <a:pt x="204" y="685"/>
                </a:lnTo>
                <a:lnTo>
                  <a:pt x="204" y="688"/>
                </a:lnTo>
                <a:lnTo>
                  <a:pt x="204" y="692"/>
                </a:lnTo>
                <a:lnTo>
                  <a:pt x="204" y="692"/>
                </a:lnTo>
                <a:lnTo>
                  <a:pt x="206" y="709"/>
                </a:lnTo>
                <a:lnTo>
                  <a:pt x="209" y="734"/>
                </a:lnTo>
                <a:lnTo>
                  <a:pt x="210" y="748"/>
                </a:lnTo>
                <a:lnTo>
                  <a:pt x="213" y="760"/>
                </a:lnTo>
                <a:lnTo>
                  <a:pt x="216" y="769"/>
                </a:lnTo>
                <a:lnTo>
                  <a:pt x="218" y="772"/>
                </a:lnTo>
                <a:lnTo>
                  <a:pt x="220" y="775"/>
                </a:lnTo>
                <a:lnTo>
                  <a:pt x="220" y="775"/>
                </a:lnTo>
                <a:lnTo>
                  <a:pt x="227" y="780"/>
                </a:lnTo>
                <a:lnTo>
                  <a:pt x="234" y="782"/>
                </a:lnTo>
                <a:lnTo>
                  <a:pt x="240" y="785"/>
                </a:lnTo>
                <a:lnTo>
                  <a:pt x="247" y="786"/>
                </a:lnTo>
                <a:lnTo>
                  <a:pt x="247" y="786"/>
                </a:lnTo>
                <a:lnTo>
                  <a:pt x="256" y="790"/>
                </a:lnTo>
                <a:lnTo>
                  <a:pt x="264" y="792"/>
                </a:lnTo>
                <a:lnTo>
                  <a:pt x="268" y="792"/>
                </a:lnTo>
                <a:lnTo>
                  <a:pt x="272" y="792"/>
                </a:lnTo>
                <a:lnTo>
                  <a:pt x="274" y="791"/>
                </a:lnTo>
                <a:lnTo>
                  <a:pt x="276" y="788"/>
                </a:lnTo>
                <a:lnTo>
                  <a:pt x="276" y="788"/>
                </a:lnTo>
                <a:lnTo>
                  <a:pt x="276" y="785"/>
                </a:lnTo>
                <a:lnTo>
                  <a:pt x="274" y="782"/>
                </a:lnTo>
                <a:lnTo>
                  <a:pt x="272" y="775"/>
                </a:lnTo>
                <a:lnTo>
                  <a:pt x="268" y="767"/>
                </a:lnTo>
                <a:lnTo>
                  <a:pt x="268" y="767"/>
                </a:lnTo>
                <a:lnTo>
                  <a:pt x="268" y="769"/>
                </a:lnTo>
                <a:lnTo>
                  <a:pt x="271" y="771"/>
                </a:lnTo>
                <a:lnTo>
                  <a:pt x="272" y="772"/>
                </a:lnTo>
                <a:lnTo>
                  <a:pt x="274" y="772"/>
                </a:lnTo>
                <a:lnTo>
                  <a:pt x="278" y="770"/>
                </a:lnTo>
                <a:lnTo>
                  <a:pt x="282" y="767"/>
                </a:lnTo>
                <a:lnTo>
                  <a:pt x="282" y="767"/>
                </a:lnTo>
                <a:lnTo>
                  <a:pt x="285" y="762"/>
                </a:lnTo>
                <a:lnTo>
                  <a:pt x="288" y="757"/>
                </a:lnTo>
                <a:lnTo>
                  <a:pt x="292" y="744"/>
                </a:lnTo>
                <a:lnTo>
                  <a:pt x="294" y="729"/>
                </a:lnTo>
                <a:lnTo>
                  <a:pt x="297" y="712"/>
                </a:lnTo>
                <a:lnTo>
                  <a:pt x="297" y="712"/>
                </a:lnTo>
                <a:lnTo>
                  <a:pt x="298" y="693"/>
                </a:lnTo>
                <a:lnTo>
                  <a:pt x="299" y="677"/>
                </a:lnTo>
                <a:lnTo>
                  <a:pt x="299" y="665"/>
                </a:lnTo>
                <a:lnTo>
                  <a:pt x="300" y="657"/>
                </a:lnTo>
                <a:lnTo>
                  <a:pt x="300" y="657"/>
                </a:lnTo>
                <a:lnTo>
                  <a:pt x="304" y="651"/>
                </a:lnTo>
                <a:lnTo>
                  <a:pt x="311" y="641"/>
                </a:lnTo>
                <a:lnTo>
                  <a:pt x="324" y="627"/>
                </a:lnTo>
                <a:lnTo>
                  <a:pt x="427" y="545"/>
                </a:lnTo>
                <a:lnTo>
                  <a:pt x="493" y="546"/>
                </a:lnTo>
                <a:lnTo>
                  <a:pt x="537" y="646"/>
                </a:lnTo>
                <a:lnTo>
                  <a:pt x="537" y="646"/>
                </a:lnTo>
                <a:lnTo>
                  <a:pt x="477" y="696"/>
                </a:lnTo>
                <a:lnTo>
                  <a:pt x="435" y="730"/>
                </a:lnTo>
                <a:lnTo>
                  <a:pt x="413" y="748"/>
                </a:lnTo>
                <a:lnTo>
                  <a:pt x="413" y="748"/>
                </a:lnTo>
                <a:lnTo>
                  <a:pt x="393" y="760"/>
                </a:lnTo>
                <a:lnTo>
                  <a:pt x="358" y="785"/>
                </a:lnTo>
                <a:lnTo>
                  <a:pt x="321" y="813"/>
                </a:lnTo>
                <a:lnTo>
                  <a:pt x="308" y="825"/>
                </a:lnTo>
                <a:lnTo>
                  <a:pt x="299" y="834"/>
                </a:lnTo>
                <a:lnTo>
                  <a:pt x="299" y="834"/>
                </a:lnTo>
                <a:lnTo>
                  <a:pt x="282" y="860"/>
                </a:lnTo>
                <a:lnTo>
                  <a:pt x="276" y="871"/>
                </a:lnTo>
                <a:lnTo>
                  <a:pt x="276" y="871"/>
                </a:lnTo>
                <a:lnTo>
                  <a:pt x="269" y="881"/>
                </a:lnTo>
                <a:lnTo>
                  <a:pt x="267" y="888"/>
                </a:lnTo>
                <a:lnTo>
                  <a:pt x="268" y="891"/>
                </a:lnTo>
                <a:lnTo>
                  <a:pt x="269" y="892"/>
                </a:lnTo>
                <a:lnTo>
                  <a:pt x="269" y="892"/>
                </a:lnTo>
                <a:lnTo>
                  <a:pt x="278" y="891"/>
                </a:lnTo>
                <a:lnTo>
                  <a:pt x="287" y="887"/>
                </a:lnTo>
                <a:lnTo>
                  <a:pt x="297" y="882"/>
                </a:lnTo>
                <a:lnTo>
                  <a:pt x="297" y="882"/>
                </a:lnTo>
                <a:lnTo>
                  <a:pt x="284" y="899"/>
                </a:lnTo>
                <a:lnTo>
                  <a:pt x="274" y="913"/>
                </a:lnTo>
                <a:lnTo>
                  <a:pt x="269" y="923"/>
                </a:lnTo>
                <a:lnTo>
                  <a:pt x="269" y="923"/>
                </a:lnTo>
                <a:lnTo>
                  <a:pt x="269" y="934"/>
                </a:lnTo>
                <a:lnTo>
                  <a:pt x="271" y="952"/>
                </a:lnTo>
                <a:lnTo>
                  <a:pt x="273" y="961"/>
                </a:lnTo>
                <a:lnTo>
                  <a:pt x="276" y="968"/>
                </a:lnTo>
                <a:lnTo>
                  <a:pt x="278" y="973"/>
                </a:lnTo>
                <a:lnTo>
                  <a:pt x="279" y="975"/>
                </a:lnTo>
                <a:lnTo>
                  <a:pt x="282" y="975"/>
                </a:lnTo>
                <a:lnTo>
                  <a:pt x="282" y="975"/>
                </a:lnTo>
                <a:lnTo>
                  <a:pt x="284" y="972"/>
                </a:lnTo>
                <a:lnTo>
                  <a:pt x="287" y="971"/>
                </a:lnTo>
                <a:lnTo>
                  <a:pt x="290" y="966"/>
                </a:lnTo>
                <a:lnTo>
                  <a:pt x="293" y="961"/>
                </a:lnTo>
                <a:lnTo>
                  <a:pt x="293" y="959"/>
                </a:lnTo>
                <a:lnTo>
                  <a:pt x="293" y="959"/>
                </a:lnTo>
                <a:lnTo>
                  <a:pt x="294" y="972"/>
                </a:lnTo>
                <a:lnTo>
                  <a:pt x="297" y="982"/>
                </a:lnTo>
                <a:lnTo>
                  <a:pt x="298" y="984"/>
                </a:lnTo>
                <a:lnTo>
                  <a:pt x="300" y="986"/>
                </a:lnTo>
                <a:lnTo>
                  <a:pt x="300" y="986"/>
                </a:lnTo>
                <a:lnTo>
                  <a:pt x="303" y="984"/>
                </a:lnTo>
                <a:lnTo>
                  <a:pt x="306" y="982"/>
                </a:lnTo>
                <a:lnTo>
                  <a:pt x="311" y="973"/>
                </a:lnTo>
                <a:lnTo>
                  <a:pt x="318" y="961"/>
                </a:lnTo>
                <a:lnTo>
                  <a:pt x="318" y="961"/>
                </a:lnTo>
                <a:lnTo>
                  <a:pt x="324" y="975"/>
                </a:lnTo>
                <a:lnTo>
                  <a:pt x="329" y="984"/>
                </a:lnTo>
                <a:lnTo>
                  <a:pt x="331" y="987"/>
                </a:lnTo>
                <a:lnTo>
                  <a:pt x="334" y="988"/>
                </a:lnTo>
                <a:lnTo>
                  <a:pt x="334" y="988"/>
                </a:lnTo>
                <a:lnTo>
                  <a:pt x="336" y="984"/>
                </a:lnTo>
                <a:lnTo>
                  <a:pt x="339" y="978"/>
                </a:lnTo>
                <a:lnTo>
                  <a:pt x="345" y="960"/>
                </a:lnTo>
                <a:lnTo>
                  <a:pt x="352" y="933"/>
                </a:lnTo>
                <a:lnTo>
                  <a:pt x="352" y="933"/>
                </a:lnTo>
                <a:lnTo>
                  <a:pt x="362" y="928"/>
                </a:lnTo>
                <a:lnTo>
                  <a:pt x="362" y="928"/>
                </a:lnTo>
                <a:lnTo>
                  <a:pt x="371" y="924"/>
                </a:lnTo>
                <a:lnTo>
                  <a:pt x="379" y="917"/>
                </a:lnTo>
                <a:lnTo>
                  <a:pt x="398" y="901"/>
                </a:lnTo>
                <a:lnTo>
                  <a:pt x="414" y="885"/>
                </a:lnTo>
                <a:lnTo>
                  <a:pt x="420" y="878"/>
                </a:lnTo>
                <a:lnTo>
                  <a:pt x="420" y="878"/>
                </a:lnTo>
                <a:lnTo>
                  <a:pt x="416" y="967"/>
                </a:lnTo>
                <a:lnTo>
                  <a:pt x="413" y="1086"/>
                </a:lnTo>
                <a:lnTo>
                  <a:pt x="413" y="1086"/>
                </a:lnTo>
                <a:lnTo>
                  <a:pt x="413" y="1115"/>
                </a:lnTo>
                <a:lnTo>
                  <a:pt x="414" y="1142"/>
                </a:lnTo>
                <a:lnTo>
                  <a:pt x="416" y="1168"/>
                </a:lnTo>
                <a:lnTo>
                  <a:pt x="406" y="1241"/>
                </a:lnTo>
                <a:lnTo>
                  <a:pt x="373" y="1262"/>
                </a:lnTo>
                <a:lnTo>
                  <a:pt x="373" y="1262"/>
                </a:lnTo>
                <a:lnTo>
                  <a:pt x="367" y="1267"/>
                </a:lnTo>
                <a:lnTo>
                  <a:pt x="363" y="1271"/>
                </a:lnTo>
                <a:lnTo>
                  <a:pt x="356" y="1283"/>
                </a:lnTo>
                <a:lnTo>
                  <a:pt x="356" y="1283"/>
                </a:lnTo>
                <a:lnTo>
                  <a:pt x="355" y="1286"/>
                </a:lnTo>
                <a:lnTo>
                  <a:pt x="351" y="1287"/>
                </a:lnTo>
                <a:lnTo>
                  <a:pt x="341" y="1292"/>
                </a:lnTo>
                <a:lnTo>
                  <a:pt x="315" y="1300"/>
                </a:lnTo>
                <a:lnTo>
                  <a:pt x="301" y="1307"/>
                </a:lnTo>
                <a:lnTo>
                  <a:pt x="289" y="1313"/>
                </a:lnTo>
                <a:lnTo>
                  <a:pt x="284" y="1316"/>
                </a:lnTo>
                <a:lnTo>
                  <a:pt x="281" y="1321"/>
                </a:lnTo>
                <a:lnTo>
                  <a:pt x="278" y="1326"/>
                </a:lnTo>
                <a:lnTo>
                  <a:pt x="278" y="1331"/>
                </a:lnTo>
                <a:lnTo>
                  <a:pt x="278" y="1331"/>
                </a:lnTo>
                <a:lnTo>
                  <a:pt x="278" y="1340"/>
                </a:lnTo>
                <a:lnTo>
                  <a:pt x="281" y="1344"/>
                </a:lnTo>
                <a:lnTo>
                  <a:pt x="282" y="1346"/>
                </a:lnTo>
                <a:lnTo>
                  <a:pt x="284" y="1349"/>
                </a:lnTo>
                <a:lnTo>
                  <a:pt x="288" y="1351"/>
                </a:lnTo>
                <a:lnTo>
                  <a:pt x="297" y="1353"/>
                </a:lnTo>
                <a:lnTo>
                  <a:pt x="309" y="1353"/>
                </a:lnTo>
                <a:lnTo>
                  <a:pt x="324" y="1355"/>
                </a:lnTo>
                <a:lnTo>
                  <a:pt x="362" y="1353"/>
                </a:lnTo>
                <a:lnTo>
                  <a:pt x="362" y="1353"/>
                </a:lnTo>
                <a:lnTo>
                  <a:pt x="384" y="1353"/>
                </a:lnTo>
                <a:lnTo>
                  <a:pt x="408" y="1352"/>
                </a:lnTo>
                <a:lnTo>
                  <a:pt x="452" y="1347"/>
                </a:lnTo>
                <a:lnTo>
                  <a:pt x="490" y="1342"/>
                </a:lnTo>
                <a:lnTo>
                  <a:pt x="514" y="1339"/>
                </a:lnTo>
                <a:lnTo>
                  <a:pt x="514" y="1339"/>
                </a:lnTo>
                <a:lnTo>
                  <a:pt x="521" y="1337"/>
                </a:lnTo>
                <a:lnTo>
                  <a:pt x="527" y="1335"/>
                </a:lnTo>
                <a:lnTo>
                  <a:pt x="534" y="1331"/>
                </a:lnTo>
                <a:lnTo>
                  <a:pt x="538" y="1328"/>
                </a:lnTo>
                <a:lnTo>
                  <a:pt x="543" y="1324"/>
                </a:lnTo>
                <a:lnTo>
                  <a:pt x="547" y="1319"/>
                </a:lnTo>
                <a:lnTo>
                  <a:pt x="550" y="1314"/>
                </a:lnTo>
                <a:lnTo>
                  <a:pt x="551" y="1308"/>
                </a:lnTo>
                <a:lnTo>
                  <a:pt x="551" y="1308"/>
                </a:lnTo>
                <a:lnTo>
                  <a:pt x="551" y="1303"/>
                </a:lnTo>
                <a:lnTo>
                  <a:pt x="550" y="1297"/>
                </a:lnTo>
                <a:lnTo>
                  <a:pt x="546" y="1284"/>
                </a:lnTo>
                <a:lnTo>
                  <a:pt x="542" y="1271"/>
                </a:lnTo>
                <a:lnTo>
                  <a:pt x="538" y="1256"/>
                </a:lnTo>
                <a:lnTo>
                  <a:pt x="538" y="1256"/>
                </a:lnTo>
                <a:lnTo>
                  <a:pt x="537" y="1242"/>
                </a:lnTo>
                <a:lnTo>
                  <a:pt x="537" y="1212"/>
                </a:lnTo>
                <a:lnTo>
                  <a:pt x="537" y="1212"/>
                </a:lnTo>
                <a:lnTo>
                  <a:pt x="536" y="1187"/>
                </a:lnTo>
                <a:lnTo>
                  <a:pt x="535" y="1171"/>
                </a:lnTo>
                <a:lnTo>
                  <a:pt x="534" y="1158"/>
                </a:lnTo>
                <a:lnTo>
                  <a:pt x="534" y="1147"/>
                </a:lnTo>
                <a:lnTo>
                  <a:pt x="534" y="1147"/>
                </a:lnTo>
                <a:lnTo>
                  <a:pt x="529" y="1031"/>
                </a:lnTo>
                <a:lnTo>
                  <a:pt x="526" y="960"/>
                </a:lnTo>
                <a:lnTo>
                  <a:pt x="525" y="924"/>
                </a:lnTo>
                <a:lnTo>
                  <a:pt x="525" y="924"/>
                </a:lnTo>
                <a:lnTo>
                  <a:pt x="530" y="919"/>
                </a:lnTo>
                <a:lnTo>
                  <a:pt x="542" y="909"/>
                </a:lnTo>
                <a:lnTo>
                  <a:pt x="577" y="882"/>
                </a:lnTo>
                <a:lnTo>
                  <a:pt x="633" y="840"/>
                </a:lnTo>
                <a:lnTo>
                  <a:pt x="633" y="840"/>
                </a:lnTo>
                <a:lnTo>
                  <a:pt x="656" y="827"/>
                </a:lnTo>
                <a:lnTo>
                  <a:pt x="699" y="803"/>
                </a:lnTo>
                <a:lnTo>
                  <a:pt x="759" y="771"/>
                </a:lnTo>
                <a:lnTo>
                  <a:pt x="759" y="771"/>
                </a:lnTo>
                <a:lnTo>
                  <a:pt x="758" y="897"/>
                </a:lnTo>
                <a:lnTo>
                  <a:pt x="759" y="989"/>
                </a:lnTo>
                <a:lnTo>
                  <a:pt x="761" y="1023"/>
                </a:lnTo>
                <a:lnTo>
                  <a:pt x="762" y="1041"/>
                </a:lnTo>
                <a:lnTo>
                  <a:pt x="762" y="1041"/>
                </a:lnTo>
                <a:lnTo>
                  <a:pt x="766" y="1051"/>
                </a:lnTo>
                <a:lnTo>
                  <a:pt x="769" y="1062"/>
                </a:lnTo>
                <a:lnTo>
                  <a:pt x="783" y="1086"/>
                </a:lnTo>
                <a:lnTo>
                  <a:pt x="796" y="1105"/>
                </a:lnTo>
                <a:lnTo>
                  <a:pt x="807" y="1120"/>
                </a:lnTo>
                <a:lnTo>
                  <a:pt x="807" y="1120"/>
                </a:lnTo>
                <a:lnTo>
                  <a:pt x="819" y="1134"/>
                </a:lnTo>
                <a:lnTo>
                  <a:pt x="833" y="1155"/>
                </a:lnTo>
                <a:lnTo>
                  <a:pt x="847" y="1177"/>
                </a:lnTo>
                <a:lnTo>
                  <a:pt x="852" y="1187"/>
                </a:lnTo>
                <a:lnTo>
                  <a:pt x="854" y="1194"/>
                </a:lnTo>
                <a:lnTo>
                  <a:pt x="854" y="1194"/>
                </a:lnTo>
                <a:lnTo>
                  <a:pt x="862" y="1228"/>
                </a:lnTo>
                <a:lnTo>
                  <a:pt x="878" y="1287"/>
                </a:lnTo>
                <a:lnTo>
                  <a:pt x="894" y="1350"/>
                </a:lnTo>
                <a:lnTo>
                  <a:pt x="900" y="1377"/>
                </a:lnTo>
                <a:lnTo>
                  <a:pt x="904" y="1397"/>
                </a:lnTo>
                <a:lnTo>
                  <a:pt x="904" y="1397"/>
                </a:lnTo>
                <a:lnTo>
                  <a:pt x="906" y="1424"/>
                </a:lnTo>
                <a:lnTo>
                  <a:pt x="907" y="1446"/>
                </a:lnTo>
                <a:lnTo>
                  <a:pt x="906" y="1469"/>
                </a:lnTo>
                <a:lnTo>
                  <a:pt x="906" y="1469"/>
                </a:lnTo>
                <a:lnTo>
                  <a:pt x="905" y="1473"/>
                </a:lnTo>
                <a:lnTo>
                  <a:pt x="904" y="1478"/>
                </a:lnTo>
                <a:lnTo>
                  <a:pt x="901" y="1483"/>
                </a:lnTo>
                <a:lnTo>
                  <a:pt x="898" y="1488"/>
                </a:lnTo>
                <a:lnTo>
                  <a:pt x="898" y="1488"/>
                </a:lnTo>
                <a:lnTo>
                  <a:pt x="896" y="1493"/>
                </a:lnTo>
                <a:lnTo>
                  <a:pt x="894" y="1498"/>
                </a:lnTo>
                <a:lnTo>
                  <a:pt x="891" y="1499"/>
                </a:lnTo>
                <a:lnTo>
                  <a:pt x="888" y="1502"/>
                </a:lnTo>
                <a:lnTo>
                  <a:pt x="873" y="1508"/>
                </a:lnTo>
                <a:lnTo>
                  <a:pt x="873" y="1508"/>
                </a:lnTo>
                <a:lnTo>
                  <a:pt x="848" y="1515"/>
                </a:lnTo>
                <a:lnTo>
                  <a:pt x="819" y="1526"/>
                </a:lnTo>
                <a:lnTo>
                  <a:pt x="804" y="1531"/>
                </a:lnTo>
                <a:lnTo>
                  <a:pt x="791" y="1537"/>
                </a:lnTo>
                <a:lnTo>
                  <a:pt x="783" y="1542"/>
                </a:lnTo>
                <a:lnTo>
                  <a:pt x="777" y="1547"/>
                </a:lnTo>
                <a:lnTo>
                  <a:pt x="777" y="1547"/>
                </a:lnTo>
                <a:lnTo>
                  <a:pt x="772" y="1556"/>
                </a:lnTo>
                <a:lnTo>
                  <a:pt x="769" y="1561"/>
                </a:lnTo>
                <a:lnTo>
                  <a:pt x="769" y="1562"/>
                </a:lnTo>
                <a:lnTo>
                  <a:pt x="770" y="1564"/>
                </a:lnTo>
                <a:lnTo>
                  <a:pt x="777" y="1569"/>
                </a:lnTo>
                <a:lnTo>
                  <a:pt x="777" y="1569"/>
                </a:lnTo>
                <a:lnTo>
                  <a:pt x="788" y="1573"/>
                </a:lnTo>
                <a:lnTo>
                  <a:pt x="803" y="1578"/>
                </a:lnTo>
                <a:lnTo>
                  <a:pt x="822" y="1579"/>
                </a:lnTo>
                <a:lnTo>
                  <a:pt x="851" y="1581"/>
                </a:lnTo>
                <a:lnTo>
                  <a:pt x="851" y="1581"/>
                </a:lnTo>
                <a:lnTo>
                  <a:pt x="869" y="1581"/>
                </a:lnTo>
                <a:lnTo>
                  <a:pt x="895" y="1583"/>
                </a:lnTo>
                <a:lnTo>
                  <a:pt x="953" y="1587"/>
                </a:lnTo>
                <a:lnTo>
                  <a:pt x="983" y="1589"/>
                </a:lnTo>
                <a:lnTo>
                  <a:pt x="1007" y="1589"/>
                </a:lnTo>
                <a:lnTo>
                  <a:pt x="1026" y="1588"/>
                </a:lnTo>
                <a:lnTo>
                  <a:pt x="1032" y="1587"/>
                </a:lnTo>
                <a:lnTo>
                  <a:pt x="1037" y="1584"/>
                </a:lnTo>
                <a:lnTo>
                  <a:pt x="1037" y="1584"/>
                </a:lnTo>
                <a:lnTo>
                  <a:pt x="1041" y="1579"/>
                </a:lnTo>
                <a:lnTo>
                  <a:pt x="1044" y="1574"/>
                </a:lnTo>
                <a:lnTo>
                  <a:pt x="1046" y="1569"/>
                </a:lnTo>
                <a:lnTo>
                  <a:pt x="1047" y="1563"/>
                </a:lnTo>
                <a:lnTo>
                  <a:pt x="1047" y="1557"/>
                </a:lnTo>
                <a:lnTo>
                  <a:pt x="1046" y="1551"/>
                </a:lnTo>
                <a:lnTo>
                  <a:pt x="1042" y="1535"/>
                </a:lnTo>
                <a:lnTo>
                  <a:pt x="1042" y="1535"/>
                </a:lnTo>
                <a:lnTo>
                  <a:pt x="1040" y="1515"/>
                </a:lnTo>
                <a:lnTo>
                  <a:pt x="1037" y="1495"/>
                </a:lnTo>
                <a:lnTo>
                  <a:pt x="1037" y="1453"/>
                </a:lnTo>
                <a:lnTo>
                  <a:pt x="1037" y="1453"/>
                </a:lnTo>
                <a:lnTo>
                  <a:pt x="1036" y="1439"/>
                </a:lnTo>
                <a:lnTo>
                  <a:pt x="1033" y="1414"/>
                </a:lnTo>
                <a:lnTo>
                  <a:pt x="1030" y="1382"/>
                </a:lnTo>
                <a:lnTo>
                  <a:pt x="1025" y="1345"/>
                </a:lnTo>
                <a:lnTo>
                  <a:pt x="1017" y="1305"/>
                </a:lnTo>
                <a:lnTo>
                  <a:pt x="1009" y="1266"/>
                </a:lnTo>
                <a:lnTo>
                  <a:pt x="999" y="1228"/>
                </a:lnTo>
                <a:lnTo>
                  <a:pt x="993" y="1209"/>
                </a:lnTo>
                <a:lnTo>
                  <a:pt x="986" y="1193"/>
                </a:lnTo>
                <a:lnTo>
                  <a:pt x="986" y="1193"/>
                </a:lnTo>
                <a:lnTo>
                  <a:pt x="974" y="1161"/>
                </a:lnTo>
                <a:lnTo>
                  <a:pt x="963" y="1131"/>
                </a:lnTo>
                <a:lnTo>
                  <a:pt x="954" y="1102"/>
                </a:lnTo>
                <a:lnTo>
                  <a:pt x="946" y="1076"/>
                </a:lnTo>
                <a:lnTo>
                  <a:pt x="940" y="1054"/>
                </a:lnTo>
                <a:lnTo>
                  <a:pt x="936" y="1035"/>
                </a:lnTo>
                <a:lnTo>
                  <a:pt x="935" y="1020"/>
                </a:lnTo>
                <a:lnTo>
                  <a:pt x="935" y="1013"/>
                </a:lnTo>
                <a:lnTo>
                  <a:pt x="935" y="1013"/>
                </a:lnTo>
                <a:lnTo>
                  <a:pt x="985" y="846"/>
                </a:lnTo>
                <a:lnTo>
                  <a:pt x="985" y="846"/>
                </a:lnTo>
                <a:lnTo>
                  <a:pt x="994" y="815"/>
                </a:lnTo>
                <a:lnTo>
                  <a:pt x="1011" y="750"/>
                </a:lnTo>
                <a:lnTo>
                  <a:pt x="1021" y="712"/>
                </a:lnTo>
                <a:lnTo>
                  <a:pt x="1028" y="675"/>
                </a:lnTo>
                <a:lnTo>
                  <a:pt x="1033" y="639"/>
                </a:lnTo>
                <a:lnTo>
                  <a:pt x="1035" y="623"/>
                </a:lnTo>
                <a:lnTo>
                  <a:pt x="1035" y="609"/>
                </a:lnTo>
                <a:lnTo>
                  <a:pt x="1035" y="609"/>
                </a:lnTo>
                <a:lnTo>
                  <a:pt x="1033" y="597"/>
                </a:lnTo>
                <a:lnTo>
                  <a:pt x="1032" y="585"/>
                </a:lnTo>
                <a:lnTo>
                  <a:pt x="1026" y="559"/>
                </a:lnTo>
                <a:lnTo>
                  <a:pt x="1016" y="534"/>
                </a:lnTo>
                <a:lnTo>
                  <a:pt x="1006" y="511"/>
                </a:lnTo>
                <a:lnTo>
                  <a:pt x="994" y="488"/>
                </a:lnTo>
                <a:lnTo>
                  <a:pt x="980" y="469"/>
                </a:lnTo>
                <a:lnTo>
                  <a:pt x="967" y="451"/>
                </a:lnTo>
                <a:lnTo>
                  <a:pt x="954" y="438"/>
                </a:lnTo>
                <a:lnTo>
                  <a:pt x="954" y="438"/>
                </a:lnTo>
                <a:lnTo>
                  <a:pt x="940" y="425"/>
                </a:lnTo>
                <a:lnTo>
                  <a:pt x="921" y="412"/>
                </a:lnTo>
                <a:lnTo>
                  <a:pt x="900" y="400"/>
                </a:lnTo>
                <a:lnTo>
                  <a:pt x="879" y="387"/>
                </a:lnTo>
                <a:lnTo>
                  <a:pt x="836" y="363"/>
                </a:lnTo>
                <a:lnTo>
                  <a:pt x="816" y="351"/>
                </a:lnTo>
                <a:lnTo>
                  <a:pt x="800" y="342"/>
                </a:lnTo>
                <a:lnTo>
                  <a:pt x="800" y="342"/>
                </a:lnTo>
                <a:lnTo>
                  <a:pt x="783" y="330"/>
                </a:lnTo>
                <a:lnTo>
                  <a:pt x="762" y="321"/>
                </a:lnTo>
                <a:lnTo>
                  <a:pt x="737" y="308"/>
                </a:lnTo>
                <a:lnTo>
                  <a:pt x="710" y="297"/>
                </a:lnTo>
                <a:lnTo>
                  <a:pt x="658" y="276"/>
                </a:lnTo>
                <a:lnTo>
                  <a:pt x="614" y="261"/>
                </a:lnTo>
                <a:lnTo>
                  <a:pt x="614" y="261"/>
                </a:lnTo>
                <a:lnTo>
                  <a:pt x="592" y="255"/>
                </a:lnTo>
                <a:lnTo>
                  <a:pt x="563" y="248"/>
                </a:lnTo>
                <a:lnTo>
                  <a:pt x="498" y="237"/>
                </a:lnTo>
                <a:lnTo>
                  <a:pt x="441" y="228"/>
                </a:lnTo>
                <a:lnTo>
                  <a:pt x="416" y="224"/>
                </a:lnTo>
                <a:lnTo>
                  <a:pt x="416" y="224"/>
                </a:lnTo>
                <a:lnTo>
                  <a:pt x="355" y="217"/>
                </a:lnTo>
                <a:lnTo>
                  <a:pt x="334" y="197"/>
                </a:lnTo>
                <a:lnTo>
                  <a:pt x="359" y="193"/>
                </a:lnTo>
                <a:lnTo>
                  <a:pt x="339" y="173"/>
                </a:lnTo>
                <a:lnTo>
                  <a:pt x="369" y="180"/>
                </a:lnTo>
                <a:lnTo>
                  <a:pt x="369" y="180"/>
                </a:lnTo>
                <a:lnTo>
                  <a:pt x="364" y="179"/>
                </a:lnTo>
                <a:lnTo>
                  <a:pt x="358" y="177"/>
                </a:lnTo>
                <a:lnTo>
                  <a:pt x="351" y="174"/>
                </a:lnTo>
                <a:lnTo>
                  <a:pt x="343" y="170"/>
                </a:lnTo>
                <a:lnTo>
                  <a:pt x="335" y="164"/>
                </a:lnTo>
                <a:lnTo>
                  <a:pt x="327" y="156"/>
                </a:lnTo>
                <a:lnTo>
                  <a:pt x="320" y="145"/>
                </a:lnTo>
                <a:lnTo>
                  <a:pt x="320" y="145"/>
                </a:lnTo>
                <a:lnTo>
                  <a:pt x="295" y="106"/>
                </a:lnTo>
                <a:lnTo>
                  <a:pt x="285" y="89"/>
                </a:lnTo>
                <a:lnTo>
                  <a:pt x="278" y="73"/>
                </a:lnTo>
                <a:lnTo>
                  <a:pt x="278" y="73"/>
                </a:lnTo>
                <a:lnTo>
                  <a:pt x="271" y="59"/>
                </a:lnTo>
                <a:lnTo>
                  <a:pt x="267" y="53"/>
                </a:lnTo>
                <a:lnTo>
                  <a:pt x="262" y="47"/>
                </a:lnTo>
                <a:lnTo>
                  <a:pt x="257" y="40"/>
                </a:lnTo>
                <a:lnTo>
                  <a:pt x="250" y="34"/>
                </a:lnTo>
                <a:lnTo>
                  <a:pt x="241" y="29"/>
                </a:lnTo>
                <a:lnTo>
                  <a:pt x="231" y="23"/>
                </a:lnTo>
                <a:lnTo>
                  <a:pt x="231" y="23"/>
                </a:lnTo>
                <a:lnTo>
                  <a:pt x="211" y="13"/>
                </a:lnTo>
                <a:lnTo>
                  <a:pt x="193" y="6"/>
                </a:lnTo>
                <a:lnTo>
                  <a:pt x="174" y="2"/>
                </a:lnTo>
                <a:lnTo>
                  <a:pt x="151" y="0"/>
                </a:lnTo>
                <a:lnTo>
                  <a:pt x="151" y="0"/>
                </a:lnTo>
                <a:lnTo>
                  <a:pt x="137" y="0"/>
                </a:lnTo>
                <a:lnTo>
                  <a:pt x="126" y="1"/>
                </a:lnTo>
                <a:lnTo>
                  <a:pt x="108" y="3"/>
                </a:lnTo>
                <a:lnTo>
                  <a:pt x="95" y="6"/>
                </a:lnTo>
                <a:lnTo>
                  <a:pt x="90" y="7"/>
                </a:lnTo>
                <a:lnTo>
                  <a:pt x="90" y="7"/>
                </a:lnTo>
                <a:lnTo>
                  <a:pt x="88" y="12"/>
                </a:lnTo>
                <a:lnTo>
                  <a:pt x="82" y="16"/>
                </a:lnTo>
                <a:lnTo>
                  <a:pt x="73" y="20"/>
                </a:lnTo>
                <a:lnTo>
                  <a:pt x="73" y="20"/>
                </a:lnTo>
                <a:lnTo>
                  <a:pt x="62" y="23"/>
                </a:lnTo>
                <a:lnTo>
                  <a:pt x="47" y="28"/>
                </a:lnTo>
                <a:lnTo>
                  <a:pt x="41" y="32"/>
                </a:lnTo>
                <a:lnTo>
                  <a:pt x="35" y="36"/>
                </a:lnTo>
                <a:lnTo>
                  <a:pt x="30" y="39"/>
                </a:lnTo>
                <a:lnTo>
                  <a:pt x="26" y="44"/>
                </a:lnTo>
                <a:lnTo>
                  <a:pt x="26" y="44"/>
                </a:lnTo>
                <a:lnTo>
                  <a:pt x="15" y="61"/>
                </a:lnTo>
                <a:lnTo>
                  <a:pt x="11" y="70"/>
                </a:lnTo>
                <a:lnTo>
                  <a:pt x="8" y="80"/>
                </a:lnTo>
                <a:lnTo>
                  <a:pt x="8" y="80"/>
                </a:lnTo>
                <a:lnTo>
                  <a:pt x="5" y="91"/>
                </a:lnTo>
                <a:lnTo>
                  <a:pt x="2" y="98"/>
                </a:lnTo>
                <a:lnTo>
                  <a:pt x="0" y="102"/>
                </a:lnTo>
                <a:lnTo>
                  <a:pt x="0" y="107"/>
                </a:lnTo>
                <a:lnTo>
                  <a:pt x="0" y="111"/>
                </a:lnTo>
                <a:lnTo>
                  <a:pt x="3" y="117"/>
                </a:lnTo>
                <a:lnTo>
                  <a:pt x="3" y="117"/>
                </a:lnTo>
                <a:lnTo>
                  <a:pt x="9" y="131"/>
                </a:lnTo>
                <a:lnTo>
                  <a:pt x="15" y="143"/>
                </a:lnTo>
                <a:lnTo>
                  <a:pt x="24" y="158"/>
                </a:lnTo>
                <a:lnTo>
                  <a:pt x="27" y="142"/>
                </a:lnTo>
                <a:lnTo>
                  <a:pt x="27" y="142"/>
                </a:lnTo>
                <a:lnTo>
                  <a:pt x="29" y="159"/>
                </a:lnTo>
                <a:lnTo>
                  <a:pt x="31" y="171"/>
                </a:lnTo>
                <a:lnTo>
                  <a:pt x="34" y="175"/>
                </a:lnTo>
                <a:lnTo>
                  <a:pt x="35" y="176"/>
                </a:lnTo>
                <a:lnTo>
                  <a:pt x="35" y="176"/>
                </a:lnTo>
                <a:lnTo>
                  <a:pt x="37" y="175"/>
                </a:lnTo>
                <a:lnTo>
                  <a:pt x="40" y="173"/>
                </a:lnTo>
                <a:lnTo>
                  <a:pt x="45" y="163"/>
                </a:lnTo>
                <a:lnTo>
                  <a:pt x="51" y="149"/>
                </a:lnTo>
                <a:lnTo>
                  <a:pt x="55" y="1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6A38F250-644E-4EE1-AC76-A4034656FDD7}"/>
              </a:ext>
            </a:extLst>
          </p:cNvPr>
          <p:cNvSpPr>
            <a:spLocks noEditPoints="1"/>
          </p:cNvSpPr>
          <p:nvPr/>
        </p:nvSpPr>
        <p:spPr bwMode="auto">
          <a:xfrm>
            <a:off x="7882658" y="5386852"/>
            <a:ext cx="1692276" cy="439293"/>
          </a:xfrm>
          <a:custGeom>
            <a:avLst/>
            <a:gdLst>
              <a:gd name="T0" fmla="*/ 1603 w 2034"/>
              <a:gd name="T1" fmla="*/ 232 h 528"/>
              <a:gd name="T2" fmla="*/ 1499 w 2034"/>
              <a:gd name="T3" fmla="*/ 225 h 528"/>
              <a:gd name="T4" fmla="*/ 1455 w 2034"/>
              <a:gd name="T5" fmla="*/ 193 h 528"/>
              <a:gd name="T6" fmla="*/ 1359 w 2034"/>
              <a:gd name="T7" fmla="*/ 147 h 528"/>
              <a:gd name="T8" fmla="*/ 1302 w 2034"/>
              <a:gd name="T9" fmla="*/ 174 h 528"/>
              <a:gd name="T10" fmla="*/ 1265 w 2034"/>
              <a:gd name="T11" fmla="*/ 121 h 528"/>
              <a:gd name="T12" fmla="*/ 1091 w 2034"/>
              <a:gd name="T13" fmla="*/ 36 h 528"/>
              <a:gd name="T14" fmla="*/ 863 w 2034"/>
              <a:gd name="T15" fmla="*/ 3 h 528"/>
              <a:gd name="T16" fmla="*/ 675 w 2034"/>
              <a:gd name="T17" fmla="*/ 36 h 528"/>
              <a:gd name="T18" fmla="*/ 553 w 2034"/>
              <a:gd name="T19" fmla="*/ 189 h 528"/>
              <a:gd name="T20" fmla="*/ 477 w 2034"/>
              <a:gd name="T21" fmla="*/ 320 h 528"/>
              <a:gd name="T22" fmla="*/ 392 w 2034"/>
              <a:gd name="T23" fmla="*/ 323 h 528"/>
              <a:gd name="T24" fmla="*/ 289 w 2034"/>
              <a:gd name="T25" fmla="*/ 311 h 528"/>
              <a:gd name="T26" fmla="*/ 241 w 2034"/>
              <a:gd name="T27" fmla="*/ 301 h 528"/>
              <a:gd name="T28" fmla="*/ 146 w 2034"/>
              <a:gd name="T29" fmla="*/ 311 h 528"/>
              <a:gd name="T30" fmla="*/ 71 w 2034"/>
              <a:gd name="T31" fmla="*/ 283 h 528"/>
              <a:gd name="T32" fmla="*/ 13 w 2034"/>
              <a:gd name="T33" fmla="*/ 370 h 528"/>
              <a:gd name="T34" fmla="*/ 11 w 2034"/>
              <a:gd name="T35" fmla="*/ 474 h 528"/>
              <a:gd name="T36" fmla="*/ 52 w 2034"/>
              <a:gd name="T37" fmla="*/ 494 h 528"/>
              <a:gd name="T38" fmla="*/ 94 w 2034"/>
              <a:gd name="T39" fmla="*/ 410 h 528"/>
              <a:gd name="T40" fmla="*/ 197 w 2034"/>
              <a:gd name="T41" fmla="*/ 402 h 528"/>
              <a:gd name="T42" fmla="*/ 176 w 2034"/>
              <a:gd name="T43" fmla="*/ 468 h 528"/>
              <a:gd name="T44" fmla="*/ 215 w 2034"/>
              <a:gd name="T45" fmla="*/ 479 h 528"/>
              <a:gd name="T46" fmla="*/ 261 w 2034"/>
              <a:gd name="T47" fmla="*/ 434 h 528"/>
              <a:gd name="T48" fmla="*/ 329 w 2034"/>
              <a:gd name="T49" fmla="*/ 427 h 528"/>
              <a:gd name="T50" fmla="*/ 478 w 2034"/>
              <a:gd name="T51" fmla="*/ 451 h 528"/>
              <a:gd name="T52" fmla="*/ 669 w 2034"/>
              <a:gd name="T53" fmla="*/ 491 h 528"/>
              <a:gd name="T54" fmla="*/ 1128 w 2034"/>
              <a:gd name="T55" fmla="*/ 492 h 528"/>
              <a:gd name="T56" fmla="*/ 1233 w 2034"/>
              <a:gd name="T57" fmla="*/ 515 h 528"/>
              <a:gd name="T58" fmla="*/ 1285 w 2034"/>
              <a:gd name="T59" fmla="*/ 509 h 528"/>
              <a:gd name="T60" fmla="*/ 1342 w 2034"/>
              <a:gd name="T61" fmla="*/ 497 h 528"/>
              <a:gd name="T62" fmla="*/ 1385 w 2034"/>
              <a:gd name="T63" fmla="*/ 527 h 528"/>
              <a:gd name="T64" fmla="*/ 1723 w 2034"/>
              <a:gd name="T65" fmla="*/ 520 h 528"/>
              <a:gd name="T66" fmla="*/ 1745 w 2034"/>
              <a:gd name="T67" fmla="*/ 507 h 528"/>
              <a:gd name="T68" fmla="*/ 1692 w 2034"/>
              <a:gd name="T69" fmla="*/ 486 h 528"/>
              <a:gd name="T70" fmla="*/ 1801 w 2034"/>
              <a:gd name="T71" fmla="*/ 511 h 528"/>
              <a:gd name="T72" fmla="*/ 1938 w 2034"/>
              <a:gd name="T73" fmla="*/ 522 h 528"/>
              <a:gd name="T74" fmla="*/ 2011 w 2034"/>
              <a:gd name="T75" fmla="*/ 518 h 528"/>
              <a:gd name="T76" fmla="*/ 2031 w 2034"/>
              <a:gd name="T77" fmla="*/ 510 h 528"/>
              <a:gd name="T78" fmla="*/ 1889 w 2034"/>
              <a:gd name="T79" fmla="*/ 476 h 528"/>
              <a:gd name="T80" fmla="*/ 1801 w 2034"/>
              <a:gd name="T81" fmla="*/ 453 h 528"/>
              <a:gd name="T82" fmla="*/ 1776 w 2034"/>
              <a:gd name="T83" fmla="*/ 364 h 528"/>
              <a:gd name="T84" fmla="*/ 1824 w 2034"/>
              <a:gd name="T85" fmla="*/ 355 h 528"/>
              <a:gd name="T86" fmla="*/ 1887 w 2034"/>
              <a:gd name="T87" fmla="*/ 310 h 528"/>
              <a:gd name="T88" fmla="*/ 1887 w 2034"/>
              <a:gd name="T89" fmla="*/ 237 h 528"/>
              <a:gd name="T90" fmla="*/ 1866 w 2034"/>
              <a:gd name="T91" fmla="*/ 198 h 528"/>
              <a:gd name="T92" fmla="*/ 1801 w 2034"/>
              <a:gd name="T93" fmla="*/ 164 h 528"/>
              <a:gd name="T94" fmla="*/ 1728 w 2034"/>
              <a:gd name="T95" fmla="*/ 151 h 528"/>
              <a:gd name="T96" fmla="*/ 1690 w 2034"/>
              <a:gd name="T97" fmla="*/ 170 h 528"/>
              <a:gd name="T98" fmla="*/ 1663 w 2034"/>
              <a:gd name="T99" fmla="*/ 204 h 528"/>
              <a:gd name="T100" fmla="*/ 1650 w 2034"/>
              <a:gd name="T101" fmla="*/ 233 h 528"/>
              <a:gd name="T102" fmla="*/ 683 w 2034"/>
              <a:gd name="T103" fmla="*/ 322 h 528"/>
              <a:gd name="T104" fmla="*/ 744 w 2034"/>
              <a:gd name="T105" fmla="*/ 238 h 528"/>
              <a:gd name="T106" fmla="*/ 683 w 2034"/>
              <a:gd name="T107" fmla="*/ 322 h 528"/>
              <a:gd name="T108" fmla="*/ 1025 w 2034"/>
              <a:gd name="T109" fmla="*/ 260 h 528"/>
              <a:gd name="T110" fmla="*/ 984 w 2034"/>
              <a:gd name="T111" fmla="*/ 349 h 528"/>
              <a:gd name="T112" fmla="*/ 932 w 2034"/>
              <a:gd name="T113" fmla="*/ 367 h 528"/>
              <a:gd name="T114" fmla="*/ 917 w 2034"/>
              <a:gd name="T115" fmla="*/ 214 h 528"/>
              <a:gd name="T116" fmla="*/ 1668 w 2034"/>
              <a:gd name="T117" fmla="*/ 451 h 528"/>
              <a:gd name="T118" fmla="*/ 1639 w 2034"/>
              <a:gd name="T119" fmla="*/ 460 h 528"/>
              <a:gd name="T120" fmla="*/ 1565 w 2034"/>
              <a:gd name="T121" fmla="*/ 474 h 528"/>
              <a:gd name="T122" fmla="*/ 1629 w 2034"/>
              <a:gd name="T123" fmla="*/ 406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34" h="528">
                <a:moveTo>
                  <a:pt x="1663" y="237"/>
                </a:moveTo>
                <a:lnTo>
                  <a:pt x="1663" y="237"/>
                </a:lnTo>
                <a:lnTo>
                  <a:pt x="1657" y="239"/>
                </a:lnTo>
                <a:lnTo>
                  <a:pt x="1648" y="244"/>
                </a:lnTo>
                <a:lnTo>
                  <a:pt x="1636" y="252"/>
                </a:lnTo>
                <a:lnTo>
                  <a:pt x="1636" y="252"/>
                </a:lnTo>
                <a:lnTo>
                  <a:pt x="1629" y="248"/>
                </a:lnTo>
                <a:lnTo>
                  <a:pt x="1615" y="237"/>
                </a:lnTo>
                <a:lnTo>
                  <a:pt x="1603" y="232"/>
                </a:lnTo>
                <a:lnTo>
                  <a:pt x="1592" y="227"/>
                </a:lnTo>
                <a:lnTo>
                  <a:pt x="1579" y="223"/>
                </a:lnTo>
                <a:lnTo>
                  <a:pt x="1566" y="221"/>
                </a:lnTo>
                <a:lnTo>
                  <a:pt x="1566" y="221"/>
                </a:lnTo>
                <a:lnTo>
                  <a:pt x="1541" y="221"/>
                </a:lnTo>
                <a:lnTo>
                  <a:pt x="1521" y="221"/>
                </a:lnTo>
                <a:lnTo>
                  <a:pt x="1507" y="222"/>
                </a:lnTo>
                <a:lnTo>
                  <a:pt x="1499" y="225"/>
                </a:lnTo>
                <a:lnTo>
                  <a:pt x="1499" y="225"/>
                </a:lnTo>
                <a:lnTo>
                  <a:pt x="1492" y="228"/>
                </a:lnTo>
                <a:lnTo>
                  <a:pt x="1484" y="232"/>
                </a:lnTo>
                <a:lnTo>
                  <a:pt x="1475" y="235"/>
                </a:lnTo>
                <a:lnTo>
                  <a:pt x="1475" y="235"/>
                </a:lnTo>
                <a:lnTo>
                  <a:pt x="1474" y="230"/>
                </a:lnTo>
                <a:lnTo>
                  <a:pt x="1473" y="222"/>
                </a:lnTo>
                <a:lnTo>
                  <a:pt x="1469" y="215"/>
                </a:lnTo>
                <a:lnTo>
                  <a:pt x="1464" y="204"/>
                </a:lnTo>
                <a:lnTo>
                  <a:pt x="1455" y="193"/>
                </a:lnTo>
                <a:lnTo>
                  <a:pt x="1444" y="181"/>
                </a:lnTo>
                <a:lnTo>
                  <a:pt x="1429" y="168"/>
                </a:lnTo>
                <a:lnTo>
                  <a:pt x="1429" y="168"/>
                </a:lnTo>
                <a:lnTo>
                  <a:pt x="1415" y="158"/>
                </a:lnTo>
                <a:lnTo>
                  <a:pt x="1401" y="151"/>
                </a:lnTo>
                <a:lnTo>
                  <a:pt x="1389" y="147"/>
                </a:lnTo>
                <a:lnTo>
                  <a:pt x="1379" y="144"/>
                </a:lnTo>
                <a:lnTo>
                  <a:pt x="1369" y="144"/>
                </a:lnTo>
                <a:lnTo>
                  <a:pt x="1359" y="147"/>
                </a:lnTo>
                <a:lnTo>
                  <a:pt x="1338" y="151"/>
                </a:lnTo>
                <a:lnTo>
                  <a:pt x="1338" y="151"/>
                </a:lnTo>
                <a:lnTo>
                  <a:pt x="1328" y="153"/>
                </a:lnTo>
                <a:lnTo>
                  <a:pt x="1320" y="157"/>
                </a:lnTo>
                <a:lnTo>
                  <a:pt x="1313" y="161"/>
                </a:lnTo>
                <a:lnTo>
                  <a:pt x="1309" y="164"/>
                </a:lnTo>
                <a:lnTo>
                  <a:pt x="1304" y="170"/>
                </a:lnTo>
                <a:lnTo>
                  <a:pt x="1302" y="174"/>
                </a:lnTo>
                <a:lnTo>
                  <a:pt x="1302" y="174"/>
                </a:lnTo>
                <a:lnTo>
                  <a:pt x="1295" y="170"/>
                </a:lnTo>
                <a:lnTo>
                  <a:pt x="1289" y="167"/>
                </a:lnTo>
                <a:lnTo>
                  <a:pt x="1286" y="164"/>
                </a:lnTo>
                <a:lnTo>
                  <a:pt x="1285" y="162"/>
                </a:lnTo>
                <a:lnTo>
                  <a:pt x="1285" y="162"/>
                </a:lnTo>
                <a:lnTo>
                  <a:pt x="1283" y="152"/>
                </a:lnTo>
                <a:lnTo>
                  <a:pt x="1276" y="138"/>
                </a:lnTo>
                <a:lnTo>
                  <a:pt x="1271" y="130"/>
                </a:lnTo>
                <a:lnTo>
                  <a:pt x="1265" y="121"/>
                </a:lnTo>
                <a:lnTo>
                  <a:pt x="1258" y="114"/>
                </a:lnTo>
                <a:lnTo>
                  <a:pt x="1247" y="106"/>
                </a:lnTo>
                <a:lnTo>
                  <a:pt x="1247" y="106"/>
                </a:lnTo>
                <a:lnTo>
                  <a:pt x="1217" y="88"/>
                </a:lnTo>
                <a:lnTo>
                  <a:pt x="1195" y="75"/>
                </a:lnTo>
                <a:lnTo>
                  <a:pt x="1170" y="63"/>
                </a:lnTo>
                <a:lnTo>
                  <a:pt x="1142" y="51"/>
                </a:lnTo>
                <a:lnTo>
                  <a:pt x="1110" y="41"/>
                </a:lnTo>
                <a:lnTo>
                  <a:pt x="1091" y="36"/>
                </a:lnTo>
                <a:lnTo>
                  <a:pt x="1074" y="32"/>
                </a:lnTo>
                <a:lnTo>
                  <a:pt x="1054" y="28"/>
                </a:lnTo>
                <a:lnTo>
                  <a:pt x="1035" y="26"/>
                </a:lnTo>
                <a:lnTo>
                  <a:pt x="1035" y="26"/>
                </a:lnTo>
                <a:lnTo>
                  <a:pt x="997" y="21"/>
                </a:lnTo>
                <a:lnTo>
                  <a:pt x="967" y="17"/>
                </a:lnTo>
                <a:lnTo>
                  <a:pt x="914" y="9"/>
                </a:lnTo>
                <a:lnTo>
                  <a:pt x="889" y="5"/>
                </a:lnTo>
                <a:lnTo>
                  <a:pt x="863" y="3"/>
                </a:lnTo>
                <a:lnTo>
                  <a:pt x="835" y="1"/>
                </a:lnTo>
                <a:lnTo>
                  <a:pt x="802" y="0"/>
                </a:lnTo>
                <a:lnTo>
                  <a:pt x="802" y="0"/>
                </a:lnTo>
                <a:lnTo>
                  <a:pt x="770" y="1"/>
                </a:lnTo>
                <a:lnTo>
                  <a:pt x="746" y="4"/>
                </a:lnTo>
                <a:lnTo>
                  <a:pt x="725" y="9"/>
                </a:lnTo>
                <a:lnTo>
                  <a:pt x="707" y="15"/>
                </a:lnTo>
                <a:lnTo>
                  <a:pt x="691" y="24"/>
                </a:lnTo>
                <a:lnTo>
                  <a:pt x="675" y="36"/>
                </a:lnTo>
                <a:lnTo>
                  <a:pt x="636" y="67"/>
                </a:lnTo>
                <a:lnTo>
                  <a:pt x="636" y="67"/>
                </a:lnTo>
                <a:lnTo>
                  <a:pt x="625" y="77"/>
                </a:lnTo>
                <a:lnTo>
                  <a:pt x="615" y="85"/>
                </a:lnTo>
                <a:lnTo>
                  <a:pt x="605" y="96"/>
                </a:lnTo>
                <a:lnTo>
                  <a:pt x="596" y="106"/>
                </a:lnTo>
                <a:lnTo>
                  <a:pt x="583" y="128"/>
                </a:lnTo>
                <a:lnTo>
                  <a:pt x="572" y="149"/>
                </a:lnTo>
                <a:lnTo>
                  <a:pt x="553" y="189"/>
                </a:lnTo>
                <a:lnTo>
                  <a:pt x="545" y="206"/>
                </a:lnTo>
                <a:lnTo>
                  <a:pt x="536" y="220"/>
                </a:lnTo>
                <a:lnTo>
                  <a:pt x="536" y="220"/>
                </a:lnTo>
                <a:lnTo>
                  <a:pt x="526" y="232"/>
                </a:lnTo>
                <a:lnTo>
                  <a:pt x="517" y="244"/>
                </a:lnTo>
                <a:lnTo>
                  <a:pt x="504" y="269"/>
                </a:lnTo>
                <a:lnTo>
                  <a:pt x="479" y="315"/>
                </a:lnTo>
                <a:lnTo>
                  <a:pt x="479" y="315"/>
                </a:lnTo>
                <a:lnTo>
                  <a:pt x="477" y="320"/>
                </a:lnTo>
                <a:lnTo>
                  <a:pt x="472" y="323"/>
                </a:lnTo>
                <a:lnTo>
                  <a:pt x="468" y="326"/>
                </a:lnTo>
                <a:lnTo>
                  <a:pt x="462" y="328"/>
                </a:lnTo>
                <a:lnTo>
                  <a:pt x="451" y="331"/>
                </a:lnTo>
                <a:lnTo>
                  <a:pt x="438" y="331"/>
                </a:lnTo>
                <a:lnTo>
                  <a:pt x="425" y="330"/>
                </a:lnTo>
                <a:lnTo>
                  <a:pt x="412" y="327"/>
                </a:lnTo>
                <a:lnTo>
                  <a:pt x="392" y="323"/>
                </a:lnTo>
                <a:lnTo>
                  <a:pt x="392" y="323"/>
                </a:lnTo>
                <a:lnTo>
                  <a:pt x="378" y="321"/>
                </a:lnTo>
                <a:lnTo>
                  <a:pt x="368" y="320"/>
                </a:lnTo>
                <a:lnTo>
                  <a:pt x="356" y="318"/>
                </a:lnTo>
                <a:lnTo>
                  <a:pt x="338" y="316"/>
                </a:lnTo>
                <a:lnTo>
                  <a:pt x="338" y="316"/>
                </a:lnTo>
                <a:lnTo>
                  <a:pt x="317" y="314"/>
                </a:lnTo>
                <a:lnTo>
                  <a:pt x="303" y="311"/>
                </a:lnTo>
                <a:lnTo>
                  <a:pt x="289" y="311"/>
                </a:lnTo>
                <a:lnTo>
                  <a:pt x="289" y="311"/>
                </a:lnTo>
                <a:lnTo>
                  <a:pt x="284" y="307"/>
                </a:lnTo>
                <a:lnTo>
                  <a:pt x="274" y="301"/>
                </a:lnTo>
                <a:lnTo>
                  <a:pt x="268" y="299"/>
                </a:lnTo>
                <a:lnTo>
                  <a:pt x="262" y="296"/>
                </a:lnTo>
                <a:lnTo>
                  <a:pt x="255" y="295"/>
                </a:lnTo>
                <a:lnTo>
                  <a:pt x="250" y="296"/>
                </a:lnTo>
                <a:lnTo>
                  <a:pt x="250" y="296"/>
                </a:lnTo>
                <a:lnTo>
                  <a:pt x="245" y="299"/>
                </a:lnTo>
                <a:lnTo>
                  <a:pt x="241" y="301"/>
                </a:lnTo>
                <a:lnTo>
                  <a:pt x="234" y="307"/>
                </a:lnTo>
                <a:lnTo>
                  <a:pt x="230" y="312"/>
                </a:lnTo>
                <a:lnTo>
                  <a:pt x="229" y="315"/>
                </a:lnTo>
                <a:lnTo>
                  <a:pt x="229" y="315"/>
                </a:lnTo>
                <a:lnTo>
                  <a:pt x="211" y="316"/>
                </a:lnTo>
                <a:lnTo>
                  <a:pt x="194" y="316"/>
                </a:lnTo>
                <a:lnTo>
                  <a:pt x="174" y="315"/>
                </a:lnTo>
                <a:lnTo>
                  <a:pt x="174" y="315"/>
                </a:lnTo>
                <a:lnTo>
                  <a:pt x="146" y="311"/>
                </a:lnTo>
                <a:lnTo>
                  <a:pt x="135" y="309"/>
                </a:lnTo>
                <a:lnTo>
                  <a:pt x="122" y="304"/>
                </a:lnTo>
                <a:lnTo>
                  <a:pt x="122" y="304"/>
                </a:lnTo>
                <a:lnTo>
                  <a:pt x="110" y="297"/>
                </a:lnTo>
                <a:lnTo>
                  <a:pt x="97" y="290"/>
                </a:lnTo>
                <a:lnTo>
                  <a:pt x="84" y="284"/>
                </a:lnTo>
                <a:lnTo>
                  <a:pt x="78" y="283"/>
                </a:lnTo>
                <a:lnTo>
                  <a:pt x="71" y="283"/>
                </a:lnTo>
                <a:lnTo>
                  <a:pt x="71" y="283"/>
                </a:lnTo>
                <a:lnTo>
                  <a:pt x="61" y="283"/>
                </a:lnTo>
                <a:lnTo>
                  <a:pt x="53" y="283"/>
                </a:lnTo>
                <a:lnTo>
                  <a:pt x="51" y="284"/>
                </a:lnTo>
                <a:lnTo>
                  <a:pt x="50" y="285"/>
                </a:lnTo>
                <a:lnTo>
                  <a:pt x="45" y="291"/>
                </a:lnTo>
                <a:lnTo>
                  <a:pt x="45" y="291"/>
                </a:lnTo>
                <a:lnTo>
                  <a:pt x="36" y="312"/>
                </a:lnTo>
                <a:lnTo>
                  <a:pt x="20" y="349"/>
                </a:lnTo>
                <a:lnTo>
                  <a:pt x="13" y="370"/>
                </a:lnTo>
                <a:lnTo>
                  <a:pt x="6" y="391"/>
                </a:lnTo>
                <a:lnTo>
                  <a:pt x="2" y="410"/>
                </a:lnTo>
                <a:lnTo>
                  <a:pt x="0" y="417"/>
                </a:lnTo>
                <a:lnTo>
                  <a:pt x="0" y="425"/>
                </a:lnTo>
                <a:lnTo>
                  <a:pt x="0" y="425"/>
                </a:lnTo>
                <a:lnTo>
                  <a:pt x="2" y="437"/>
                </a:lnTo>
                <a:lnTo>
                  <a:pt x="4" y="451"/>
                </a:lnTo>
                <a:lnTo>
                  <a:pt x="8" y="463"/>
                </a:lnTo>
                <a:lnTo>
                  <a:pt x="11" y="474"/>
                </a:lnTo>
                <a:lnTo>
                  <a:pt x="16" y="483"/>
                </a:lnTo>
                <a:lnTo>
                  <a:pt x="22" y="491"/>
                </a:lnTo>
                <a:lnTo>
                  <a:pt x="30" y="496"/>
                </a:lnTo>
                <a:lnTo>
                  <a:pt x="34" y="497"/>
                </a:lnTo>
                <a:lnTo>
                  <a:pt x="37" y="497"/>
                </a:lnTo>
                <a:lnTo>
                  <a:pt x="37" y="497"/>
                </a:lnTo>
                <a:lnTo>
                  <a:pt x="43" y="497"/>
                </a:lnTo>
                <a:lnTo>
                  <a:pt x="48" y="496"/>
                </a:lnTo>
                <a:lnTo>
                  <a:pt x="52" y="494"/>
                </a:lnTo>
                <a:lnTo>
                  <a:pt x="53" y="490"/>
                </a:lnTo>
                <a:lnTo>
                  <a:pt x="57" y="479"/>
                </a:lnTo>
                <a:lnTo>
                  <a:pt x="61" y="464"/>
                </a:lnTo>
                <a:lnTo>
                  <a:pt x="61" y="464"/>
                </a:lnTo>
                <a:lnTo>
                  <a:pt x="63" y="455"/>
                </a:lnTo>
                <a:lnTo>
                  <a:pt x="67" y="447"/>
                </a:lnTo>
                <a:lnTo>
                  <a:pt x="77" y="431"/>
                </a:lnTo>
                <a:lnTo>
                  <a:pt x="87" y="418"/>
                </a:lnTo>
                <a:lnTo>
                  <a:pt x="94" y="410"/>
                </a:lnTo>
                <a:lnTo>
                  <a:pt x="94" y="410"/>
                </a:lnTo>
                <a:lnTo>
                  <a:pt x="100" y="405"/>
                </a:lnTo>
                <a:lnTo>
                  <a:pt x="106" y="400"/>
                </a:lnTo>
                <a:lnTo>
                  <a:pt x="114" y="396"/>
                </a:lnTo>
                <a:lnTo>
                  <a:pt x="119" y="395"/>
                </a:lnTo>
                <a:lnTo>
                  <a:pt x="119" y="395"/>
                </a:lnTo>
                <a:lnTo>
                  <a:pt x="159" y="399"/>
                </a:lnTo>
                <a:lnTo>
                  <a:pt x="197" y="402"/>
                </a:lnTo>
                <a:lnTo>
                  <a:pt x="197" y="402"/>
                </a:lnTo>
                <a:lnTo>
                  <a:pt x="193" y="406"/>
                </a:lnTo>
                <a:lnTo>
                  <a:pt x="189" y="411"/>
                </a:lnTo>
                <a:lnTo>
                  <a:pt x="184" y="417"/>
                </a:lnTo>
                <a:lnTo>
                  <a:pt x="180" y="425"/>
                </a:lnTo>
                <a:lnTo>
                  <a:pt x="177" y="434"/>
                </a:lnTo>
                <a:lnTo>
                  <a:pt x="174" y="444"/>
                </a:lnTo>
                <a:lnTo>
                  <a:pt x="174" y="455"/>
                </a:lnTo>
                <a:lnTo>
                  <a:pt x="174" y="455"/>
                </a:lnTo>
                <a:lnTo>
                  <a:pt x="176" y="468"/>
                </a:lnTo>
                <a:lnTo>
                  <a:pt x="179" y="478"/>
                </a:lnTo>
                <a:lnTo>
                  <a:pt x="182" y="485"/>
                </a:lnTo>
                <a:lnTo>
                  <a:pt x="187" y="491"/>
                </a:lnTo>
                <a:lnTo>
                  <a:pt x="190" y="495"/>
                </a:lnTo>
                <a:lnTo>
                  <a:pt x="195" y="496"/>
                </a:lnTo>
                <a:lnTo>
                  <a:pt x="200" y="495"/>
                </a:lnTo>
                <a:lnTo>
                  <a:pt x="206" y="491"/>
                </a:lnTo>
                <a:lnTo>
                  <a:pt x="206" y="491"/>
                </a:lnTo>
                <a:lnTo>
                  <a:pt x="215" y="479"/>
                </a:lnTo>
                <a:lnTo>
                  <a:pt x="222" y="468"/>
                </a:lnTo>
                <a:lnTo>
                  <a:pt x="226" y="463"/>
                </a:lnTo>
                <a:lnTo>
                  <a:pt x="230" y="458"/>
                </a:lnTo>
                <a:lnTo>
                  <a:pt x="235" y="454"/>
                </a:lnTo>
                <a:lnTo>
                  <a:pt x="240" y="452"/>
                </a:lnTo>
                <a:lnTo>
                  <a:pt x="240" y="452"/>
                </a:lnTo>
                <a:lnTo>
                  <a:pt x="246" y="449"/>
                </a:lnTo>
                <a:lnTo>
                  <a:pt x="251" y="444"/>
                </a:lnTo>
                <a:lnTo>
                  <a:pt x="261" y="434"/>
                </a:lnTo>
                <a:lnTo>
                  <a:pt x="267" y="430"/>
                </a:lnTo>
                <a:lnTo>
                  <a:pt x="273" y="426"/>
                </a:lnTo>
                <a:lnTo>
                  <a:pt x="279" y="423"/>
                </a:lnTo>
                <a:lnTo>
                  <a:pt x="288" y="423"/>
                </a:lnTo>
                <a:lnTo>
                  <a:pt x="288" y="423"/>
                </a:lnTo>
                <a:lnTo>
                  <a:pt x="311" y="427"/>
                </a:lnTo>
                <a:lnTo>
                  <a:pt x="322" y="428"/>
                </a:lnTo>
                <a:lnTo>
                  <a:pt x="322" y="428"/>
                </a:lnTo>
                <a:lnTo>
                  <a:pt x="329" y="427"/>
                </a:lnTo>
                <a:lnTo>
                  <a:pt x="335" y="423"/>
                </a:lnTo>
                <a:lnTo>
                  <a:pt x="342" y="418"/>
                </a:lnTo>
                <a:lnTo>
                  <a:pt x="342" y="418"/>
                </a:lnTo>
                <a:lnTo>
                  <a:pt x="359" y="425"/>
                </a:lnTo>
                <a:lnTo>
                  <a:pt x="408" y="438"/>
                </a:lnTo>
                <a:lnTo>
                  <a:pt x="408" y="438"/>
                </a:lnTo>
                <a:lnTo>
                  <a:pt x="424" y="442"/>
                </a:lnTo>
                <a:lnTo>
                  <a:pt x="441" y="446"/>
                </a:lnTo>
                <a:lnTo>
                  <a:pt x="478" y="451"/>
                </a:lnTo>
                <a:lnTo>
                  <a:pt x="530" y="455"/>
                </a:lnTo>
                <a:lnTo>
                  <a:pt x="530" y="455"/>
                </a:lnTo>
                <a:lnTo>
                  <a:pt x="553" y="459"/>
                </a:lnTo>
                <a:lnTo>
                  <a:pt x="589" y="465"/>
                </a:lnTo>
                <a:lnTo>
                  <a:pt x="622" y="471"/>
                </a:lnTo>
                <a:lnTo>
                  <a:pt x="640" y="476"/>
                </a:lnTo>
                <a:lnTo>
                  <a:pt x="640" y="476"/>
                </a:lnTo>
                <a:lnTo>
                  <a:pt x="658" y="485"/>
                </a:lnTo>
                <a:lnTo>
                  <a:pt x="669" y="491"/>
                </a:lnTo>
                <a:lnTo>
                  <a:pt x="678" y="494"/>
                </a:lnTo>
                <a:lnTo>
                  <a:pt x="678" y="494"/>
                </a:lnTo>
                <a:lnTo>
                  <a:pt x="775" y="502"/>
                </a:lnTo>
                <a:lnTo>
                  <a:pt x="867" y="510"/>
                </a:lnTo>
                <a:lnTo>
                  <a:pt x="877" y="518"/>
                </a:lnTo>
                <a:lnTo>
                  <a:pt x="1089" y="483"/>
                </a:lnTo>
                <a:lnTo>
                  <a:pt x="1122" y="489"/>
                </a:lnTo>
                <a:lnTo>
                  <a:pt x="1122" y="489"/>
                </a:lnTo>
                <a:lnTo>
                  <a:pt x="1128" y="492"/>
                </a:lnTo>
                <a:lnTo>
                  <a:pt x="1144" y="502"/>
                </a:lnTo>
                <a:lnTo>
                  <a:pt x="1154" y="509"/>
                </a:lnTo>
                <a:lnTo>
                  <a:pt x="1167" y="513"/>
                </a:lnTo>
                <a:lnTo>
                  <a:pt x="1180" y="517"/>
                </a:lnTo>
                <a:lnTo>
                  <a:pt x="1194" y="518"/>
                </a:lnTo>
                <a:lnTo>
                  <a:pt x="1194" y="518"/>
                </a:lnTo>
                <a:lnTo>
                  <a:pt x="1207" y="518"/>
                </a:lnTo>
                <a:lnTo>
                  <a:pt x="1217" y="517"/>
                </a:lnTo>
                <a:lnTo>
                  <a:pt x="1233" y="515"/>
                </a:lnTo>
                <a:lnTo>
                  <a:pt x="1244" y="512"/>
                </a:lnTo>
                <a:lnTo>
                  <a:pt x="1253" y="510"/>
                </a:lnTo>
                <a:lnTo>
                  <a:pt x="1253" y="510"/>
                </a:lnTo>
                <a:lnTo>
                  <a:pt x="1262" y="511"/>
                </a:lnTo>
                <a:lnTo>
                  <a:pt x="1271" y="512"/>
                </a:lnTo>
                <a:lnTo>
                  <a:pt x="1279" y="512"/>
                </a:lnTo>
                <a:lnTo>
                  <a:pt x="1283" y="511"/>
                </a:lnTo>
                <a:lnTo>
                  <a:pt x="1285" y="509"/>
                </a:lnTo>
                <a:lnTo>
                  <a:pt x="1285" y="509"/>
                </a:lnTo>
                <a:lnTo>
                  <a:pt x="1288" y="506"/>
                </a:lnTo>
                <a:lnTo>
                  <a:pt x="1289" y="502"/>
                </a:lnTo>
                <a:lnTo>
                  <a:pt x="1289" y="497"/>
                </a:lnTo>
                <a:lnTo>
                  <a:pt x="1288" y="494"/>
                </a:lnTo>
                <a:lnTo>
                  <a:pt x="1286" y="492"/>
                </a:lnTo>
                <a:lnTo>
                  <a:pt x="1344" y="486"/>
                </a:lnTo>
                <a:lnTo>
                  <a:pt x="1344" y="486"/>
                </a:lnTo>
                <a:lnTo>
                  <a:pt x="1343" y="491"/>
                </a:lnTo>
                <a:lnTo>
                  <a:pt x="1342" y="497"/>
                </a:lnTo>
                <a:lnTo>
                  <a:pt x="1343" y="505"/>
                </a:lnTo>
                <a:lnTo>
                  <a:pt x="1344" y="512"/>
                </a:lnTo>
                <a:lnTo>
                  <a:pt x="1349" y="518"/>
                </a:lnTo>
                <a:lnTo>
                  <a:pt x="1352" y="521"/>
                </a:lnTo>
                <a:lnTo>
                  <a:pt x="1357" y="523"/>
                </a:lnTo>
                <a:lnTo>
                  <a:pt x="1362" y="526"/>
                </a:lnTo>
                <a:lnTo>
                  <a:pt x="1367" y="526"/>
                </a:lnTo>
                <a:lnTo>
                  <a:pt x="1367" y="526"/>
                </a:lnTo>
                <a:lnTo>
                  <a:pt x="1385" y="527"/>
                </a:lnTo>
                <a:lnTo>
                  <a:pt x="1413" y="528"/>
                </a:lnTo>
                <a:lnTo>
                  <a:pt x="1485" y="528"/>
                </a:lnTo>
                <a:lnTo>
                  <a:pt x="1554" y="527"/>
                </a:lnTo>
                <a:lnTo>
                  <a:pt x="1597" y="528"/>
                </a:lnTo>
                <a:lnTo>
                  <a:pt x="1597" y="528"/>
                </a:lnTo>
                <a:lnTo>
                  <a:pt x="1626" y="527"/>
                </a:lnTo>
                <a:lnTo>
                  <a:pt x="1664" y="526"/>
                </a:lnTo>
                <a:lnTo>
                  <a:pt x="1700" y="522"/>
                </a:lnTo>
                <a:lnTo>
                  <a:pt x="1723" y="520"/>
                </a:lnTo>
                <a:lnTo>
                  <a:pt x="1723" y="520"/>
                </a:lnTo>
                <a:lnTo>
                  <a:pt x="1743" y="517"/>
                </a:lnTo>
                <a:lnTo>
                  <a:pt x="1745" y="516"/>
                </a:lnTo>
                <a:lnTo>
                  <a:pt x="1747" y="515"/>
                </a:lnTo>
                <a:lnTo>
                  <a:pt x="1747" y="515"/>
                </a:lnTo>
                <a:lnTo>
                  <a:pt x="1748" y="511"/>
                </a:lnTo>
                <a:lnTo>
                  <a:pt x="1749" y="510"/>
                </a:lnTo>
                <a:lnTo>
                  <a:pt x="1748" y="509"/>
                </a:lnTo>
                <a:lnTo>
                  <a:pt x="1745" y="507"/>
                </a:lnTo>
                <a:lnTo>
                  <a:pt x="1733" y="505"/>
                </a:lnTo>
                <a:lnTo>
                  <a:pt x="1733" y="505"/>
                </a:lnTo>
                <a:lnTo>
                  <a:pt x="1718" y="501"/>
                </a:lnTo>
                <a:lnTo>
                  <a:pt x="1706" y="497"/>
                </a:lnTo>
                <a:lnTo>
                  <a:pt x="1699" y="494"/>
                </a:lnTo>
                <a:lnTo>
                  <a:pt x="1694" y="490"/>
                </a:lnTo>
                <a:lnTo>
                  <a:pt x="1694" y="490"/>
                </a:lnTo>
                <a:lnTo>
                  <a:pt x="1692" y="488"/>
                </a:lnTo>
                <a:lnTo>
                  <a:pt x="1692" y="486"/>
                </a:lnTo>
                <a:lnTo>
                  <a:pt x="1694" y="481"/>
                </a:lnTo>
                <a:lnTo>
                  <a:pt x="1695" y="476"/>
                </a:lnTo>
                <a:lnTo>
                  <a:pt x="1695" y="476"/>
                </a:lnTo>
                <a:lnTo>
                  <a:pt x="1705" y="481"/>
                </a:lnTo>
                <a:lnTo>
                  <a:pt x="1731" y="494"/>
                </a:lnTo>
                <a:lnTo>
                  <a:pt x="1747" y="500"/>
                </a:lnTo>
                <a:lnTo>
                  <a:pt x="1765" y="506"/>
                </a:lnTo>
                <a:lnTo>
                  <a:pt x="1784" y="510"/>
                </a:lnTo>
                <a:lnTo>
                  <a:pt x="1801" y="511"/>
                </a:lnTo>
                <a:lnTo>
                  <a:pt x="1801" y="511"/>
                </a:lnTo>
                <a:lnTo>
                  <a:pt x="1840" y="512"/>
                </a:lnTo>
                <a:lnTo>
                  <a:pt x="1879" y="515"/>
                </a:lnTo>
                <a:lnTo>
                  <a:pt x="1919" y="517"/>
                </a:lnTo>
                <a:lnTo>
                  <a:pt x="1919" y="517"/>
                </a:lnTo>
                <a:lnTo>
                  <a:pt x="1921" y="517"/>
                </a:lnTo>
                <a:lnTo>
                  <a:pt x="1923" y="520"/>
                </a:lnTo>
                <a:lnTo>
                  <a:pt x="1928" y="522"/>
                </a:lnTo>
                <a:lnTo>
                  <a:pt x="1938" y="522"/>
                </a:lnTo>
                <a:lnTo>
                  <a:pt x="1938" y="522"/>
                </a:lnTo>
                <a:lnTo>
                  <a:pt x="1947" y="521"/>
                </a:lnTo>
                <a:lnTo>
                  <a:pt x="1952" y="518"/>
                </a:lnTo>
                <a:lnTo>
                  <a:pt x="1954" y="517"/>
                </a:lnTo>
                <a:lnTo>
                  <a:pt x="1954" y="516"/>
                </a:lnTo>
                <a:lnTo>
                  <a:pt x="1954" y="516"/>
                </a:lnTo>
                <a:lnTo>
                  <a:pt x="1981" y="518"/>
                </a:lnTo>
                <a:lnTo>
                  <a:pt x="2002" y="518"/>
                </a:lnTo>
                <a:lnTo>
                  <a:pt x="2011" y="518"/>
                </a:lnTo>
                <a:lnTo>
                  <a:pt x="2018" y="518"/>
                </a:lnTo>
                <a:lnTo>
                  <a:pt x="2018" y="518"/>
                </a:lnTo>
                <a:lnTo>
                  <a:pt x="2027" y="516"/>
                </a:lnTo>
                <a:lnTo>
                  <a:pt x="2033" y="513"/>
                </a:lnTo>
                <a:lnTo>
                  <a:pt x="2034" y="512"/>
                </a:lnTo>
                <a:lnTo>
                  <a:pt x="2034" y="511"/>
                </a:lnTo>
                <a:lnTo>
                  <a:pt x="2033" y="511"/>
                </a:lnTo>
                <a:lnTo>
                  <a:pt x="2031" y="510"/>
                </a:lnTo>
                <a:lnTo>
                  <a:pt x="2031" y="510"/>
                </a:lnTo>
                <a:lnTo>
                  <a:pt x="2016" y="509"/>
                </a:lnTo>
                <a:lnTo>
                  <a:pt x="2006" y="505"/>
                </a:lnTo>
                <a:lnTo>
                  <a:pt x="1987" y="500"/>
                </a:lnTo>
                <a:lnTo>
                  <a:pt x="1987" y="500"/>
                </a:lnTo>
                <a:lnTo>
                  <a:pt x="1955" y="485"/>
                </a:lnTo>
                <a:lnTo>
                  <a:pt x="1942" y="481"/>
                </a:lnTo>
                <a:lnTo>
                  <a:pt x="1927" y="479"/>
                </a:lnTo>
                <a:lnTo>
                  <a:pt x="1927" y="479"/>
                </a:lnTo>
                <a:lnTo>
                  <a:pt x="1889" y="476"/>
                </a:lnTo>
                <a:lnTo>
                  <a:pt x="1889" y="476"/>
                </a:lnTo>
                <a:lnTo>
                  <a:pt x="1871" y="473"/>
                </a:lnTo>
                <a:lnTo>
                  <a:pt x="1848" y="468"/>
                </a:lnTo>
                <a:lnTo>
                  <a:pt x="1819" y="460"/>
                </a:lnTo>
                <a:lnTo>
                  <a:pt x="1819" y="460"/>
                </a:lnTo>
                <a:lnTo>
                  <a:pt x="1819" y="459"/>
                </a:lnTo>
                <a:lnTo>
                  <a:pt x="1818" y="459"/>
                </a:lnTo>
                <a:lnTo>
                  <a:pt x="1813" y="457"/>
                </a:lnTo>
                <a:lnTo>
                  <a:pt x="1801" y="453"/>
                </a:lnTo>
                <a:lnTo>
                  <a:pt x="1801" y="453"/>
                </a:lnTo>
                <a:lnTo>
                  <a:pt x="1786" y="448"/>
                </a:lnTo>
                <a:lnTo>
                  <a:pt x="1774" y="443"/>
                </a:lnTo>
                <a:lnTo>
                  <a:pt x="1760" y="438"/>
                </a:lnTo>
                <a:lnTo>
                  <a:pt x="1732" y="389"/>
                </a:lnTo>
                <a:lnTo>
                  <a:pt x="1732" y="389"/>
                </a:lnTo>
                <a:lnTo>
                  <a:pt x="1753" y="376"/>
                </a:lnTo>
                <a:lnTo>
                  <a:pt x="1769" y="368"/>
                </a:lnTo>
                <a:lnTo>
                  <a:pt x="1776" y="364"/>
                </a:lnTo>
                <a:lnTo>
                  <a:pt x="1776" y="364"/>
                </a:lnTo>
                <a:lnTo>
                  <a:pt x="1781" y="363"/>
                </a:lnTo>
                <a:lnTo>
                  <a:pt x="1796" y="362"/>
                </a:lnTo>
                <a:lnTo>
                  <a:pt x="1796" y="362"/>
                </a:lnTo>
                <a:lnTo>
                  <a:pt x="1805" y="362"/>
                </a:lnTo>
                <a:lnTo>
                  <a:pt x="1808" y="360"/>
                </a:lnTo>
                <a:lnTo>
                  <a:pt x="1813" y="359"/>
                </a:lnTo>
                <a:lnTo>
                  <a:pt x="1824" y="355"/>
                </a:lnTo>
                <a:lnTo>
                  <a:pt x="1824" y="355"/>
                </a:lnTo>
                <a:lnTo>
                  <a:pt x="1834" y="353"/>
                </a:lnTo>
                <a:lnTo>
                  <a:pt x="1844" y="348"/>
                </a:lnTo>
                <a:lnTo>
                  <a:pt x="1854" y="342"/>
                </a:lnTo>
                <a:lnTo>
                  <a:pt x="1864" y="336"/>
                </a:lnTo>
                <a:lnTo>
                  <a:pt x="1879" y="323"/>
                </a:lnTo>
                <a:lnTo>
                  <a:pt x="1884" y="318"/>
                </a:lnTo>
                <a:lnTo>
                  <a:pt x="1886" y="315"/>
                </a:lnTo>
                <a:lnTo>
                  <a:pt x="1886" y="315"/>
                </a:lnTo>
                <a:lnTo>
                  <a:pt x="1887" y="310"/>
                </a:lnTo>
                <a:lnTo>
                  <a:pt x="1889" y="307"/>
                </a:lnTo>
                <a:lnTo>
                  <a:pt x="1890" y="301"/>
                </a:lnTo>
                <a:lnTo>
                  <a:pt x="1889" y="290"/>
                </a:lnTo>
                <a:lnTo>
                  <a:pt x="1889" y="290"/>
                </a:lnTo>
                <a:lnTo>
                  <a:pt x="1887" y="275"/>
                </a:lnTo>
                <a:lnTo>
                  <a:pt x="1887" y="259"/>
                </a:lnTo>
                <a:lnTo>
                  <a:pt x="1887" y="247"/>
                </a:lnTo>
                <a:lnTo>
                  <a:pt x="1887" y="237"/>
                </a:lnTo>
                <a:lnTo>
                  <a:pt x="1887" y="237"/>
                </a:lnTo>
                <a:lnTo>
                  <a:pt x="1887" y="232"/>
                </a:lnTo>
                <a:lnTo>
                  <a:pt x="1887" y="230"/>
                </a:lnTo>
                <a:lnTo>
                  <a:pt x="1887" y="226"/>
                </a:lnTo>
                <a:lnTo>
                  <a:pt x="1885" y="220"/>
                </a:lnTo>
                <a:lnTo>
                  <a:pt x="1885" y="220"/>
                </a:lnTo>
                <a:lnTo>
                  <a:pt x="1880" y="212"/>
                </a:lnTo>
                <a:lnTo>
                  <a:pt x="1875" y="207"/>
                </a:lnTo>
                <a:lnTo>
                  <a:pt x="1866" y="198"/>
                </a:lnTo>
                <a:lnTo>
                  <a:pt x="1866" y="198"/>
                </a:lnTo>
                <a:lnTo>
                  <a:pt x="1853" y="183"/>
                </a:lnTo>
                <a:lnTo>
                  <a:pt x="1844" y="174"/>
                </a:lnTo>
                <a:lnTo>
                  <a:pt x="1840" y="172"/>
                </a:lnTo>
                <a:lnTo>
                  <a:pt x="1837" y="169"/>
                </a:lnTo>
                <a:lnTo>
                  <a:pt x="1837" y="169"/>
                </a:lnTo>
                <a:lnTo>
                  <a:pt x="1829" y="168"/>
                </a:lnTo>
                <a:lnTo>
                  <a:pt x="1819" y="168"/>
                </a:lnTo>
                <a:lnTo>
                  <a:pt x="1810" y="167"/>
                </a:lnTo>
                <a:lnTo>
                  <a:pt x="1801" y="164"/>
                </a:lnTo>
                <a:lnTo>
                  <a:pt x="1801" y="164"/>
                </a:lnTo>
                <a:lnTo>
                  <a:pt x="1777" y="154"/>
                </a:lnTo>
                <a:lnTo>
                  <a:pt x="1763" y="148"/>
                </a:lnTo>
                <a:lnTo>
                  <a:pt x="1753" y="147"/>
                </a:lnTo>
                <a:lnTo>
                  <a:pt x="1753" y="147"/>
                </a:lnTo>
                <a:lnTo>
                  <a:pt x="1740" y="146"/>
                </a:lnTo>
                <a:lnTo>
                  <a:pt x="1736" y="147"/>
                </a:lnTo>
                <a:lnTo>
                  <a:pt x="1728" y="151"/>
                </a:lnTo>
                <a:lnTo>
                  <a:pt x="1728" y="151"/>
                </a:lnTo>
                <a:lnTo>
                  <a:pt x="1721" y="154"/>
                </a:lnTo>
                <a:lnTo>
                  <a:pt x="1717" y="156"/>
                </a:lnTo>
                <a:lnTo>
                  <a:pt x="1712" y="157"/>
                </a:lnTo>
                <a:lnTo>
                  <a:pt x="1707" y="161"/>
                </a:lnTo>
                <a:lnTo>
                  <a:pt x="1707" y="161"/>
                </a:lnTo>
                <a:lnTo>
                  <a:pt x="1701" y="163"/>
                </a:lnTo>
                <a:lnTo>
                  <a:pt x="1696" y="165"/>
                </a:lnTo>
                <a:lnTo>
                  <a:pt x="1692" y="168"/>
                </a:lnTo>
                <a:lnTo>
                  <a:pt x="1690" y="170"/>
                </a:lnTo>
                <a:lnTo>
                  <a:pt x="1690" y="170"/>
                </a:lnTo>
                <a:lnTo>
                  <a:pt x="1689" y="181"/>
                </a:lnTo>
                <a:lnTo>
                  <a:pt x="1689" y="189"/>
                </a:lnTo>
                <a:lnTo>
                  <a:pt x="1676" y="194"/>
                </a:lnTo>
                <a:lnTo>
                  <a:pt x="1676" y="194"/>
                </a:lnTo>
                <a:lnTo>
                  <a:pt x="1671" y="196"/>
                </a:lnTo>
                <a:lnTo>
                  <a:pt x="1666" y="199"/>
                </a:lnTo>
                <a:lnTo>
                  <a:pt x="1663" y="204"/>
                </a:lnTo>
                <a:lnTo>
                  <a:pt x="1663" y="204"/>
                </a:lnTo>
                <a:lnTo>
                  <a:pt x="1658" y="210"/>
                </a:lnTo>
                <a:lnTo>
                  <a:pt x="1657" y="212"/>
                </a:lnTo>
                <a:lnTo>
                  <a:pt x="1657" y="216"/>
                </a:lnTo>
                <a:lnTo>
                  <a:pt x="1657" y="216"/>
                </a:lnTo>
                <a:lnTo>
                  <a:pt x="1659" y="220"/>
                </a:lnTo>
                <a:lnTo>
                  <a:pt x="1661" y="222"/>
                </a:lnTo>
                <a:lnTo>
                  <a:pt x="1664" y="225"/>
                </a:lnTo>
                <a:lnTo>
                  <a:pt x="1650" y="233"/>
                </a:lnTo>
                <a:lnTo>
                  <a:pt x="1650" y="233"/>
                </a:lnTo>
                <a:lnTo>
                  <a:pt x="1658" y="236"/>
                </a:lnTo>
                <a:lnTo>
                  <a:pt x="1661" y="237"/>
                </a:lnTo>
                <a:lnTo>
                  <a:pt x="1663" y="237"/>
                </a:lnTo>
                <a:lnTo>
                  <a:pt x="1663" y="237"/>
                </a:lnTo>
                <a:close/>
                <a:moveTo>
                  <a:pt x="637" y="359"/>
                </a:moveTo>
                <a:lnTo>
                  <a:pt x="661" y="394"/>
                </a:lnTo>
                <a:lnTo>
                  <a:pt x="617" y="378"/>
                </a:lnTo>
                <a:lnTo>
                  <a:pt x="637" y="359"/>
                </a:lnTo>
                <a:close/>
                <a:moveTo>
                  <a:pt x="683" y="322"/>
                </a:moveTo>
                <a:lnTo>
                  <a:pt x="683" y="322"/>
                </a:lnTo>
                <a:lnTo>
                  <a:pt x="693" y="311"/>
                </a:lnTo>
                <a:lnTo>
                  <a:pt x="701" y="301"/>
                </a:lnTo>
                <a:lnTo>
                  <a:pt x="709" y="291"/>
                </a:lnTo>
                <a:lnTo>
                  <a:pt x="709" y="291"/>
                </a:lnTo>
                <a:lnTo>
                  <a:pt x="726" y="262"/>
                </a:lnTo>
                <a:lnTo>
                  <a:pt x="736" y="247"/>
                </a:lnTo>
                <a:lnTo>
                  <a:pt x="741" y="242"/>
                </a:lnTo>
                <a:lnTo>
                  <a:pt x="744" y="238"/>
                </a:lnTo>
                <a:lnTo>
                  <a:pt x="744" y="238"/>
                </a:lnTo>
                <a:lnTo>
                  <a:pt x="747" y="239"/>
                </a:lnTo>
                <a:lnTo>
                  <a:pt x="751" y="243"/>
                </a:lnTo>
                <a:lnTo>
                  <a:pt x="758" y="259"/>
                </a:lnTo>
                <a:lnTo>
                  <a:pt x="768" y="280"/>
                </a:lnTo>
                <a:lnTo>
                  <a:pt x="778" y="305"/>
                </a:lnTo>
                <a:lnTo>
                  <a:pt x="795" y="352"/>
                </a:lnTo>
                <a:lnTo>
                  <a:pt x="804" y="373"/>
                </a:lnTo>
                <a:lnTo>
                  <a:pt x="683" y="322"/>
                </a:lnTo>
                <a:close/>
                <a:moveTo>
                  <a:pt x="927" y="215"/>
                </a:moveTo>
                <a:lnTo>
                  <a:pt x="927" y="215"/>
                </a:lnTo>
                <a:lnTo>
                  <a:pt x="933" y="219"/>
                </a:lnTo>
                <a:lnTo>
                  <a:pt x="946" y="225"/>
                </a:lnTo>
                <a:lnTo>
                  <a:pt x="979" y="239"/>
                </a:lnTo>
                <a:lnTo>
                  <a:pt x="1011" y="253"/>
                </a:lnTo>
                <a:lnTo>
                  <a:pt x="1021" y="258"/>
                </a:lnTo>
                <a:lnTo>
                  <a:pt x="1025" y="260"/>
                </a:lnTo>
                <a:lnTo>
                  <a:pt x="1025" y="260"/>
                </a:lnTo>
                <a:lnTo>
                  <a:pt x="1018" y="267"/>
                </a:lnTo>
                <a:lnTo>
                  <a:pt x="1009" y="281"/>
                </a:lnTo>
                <a:lnTo>
                  <a:pt x="1002" y="290"/>
                </a:lnTo>
                <a:lnTo>
                  <a:pt x="997" y="300"/>
                </a:lnTo>
                <a:lnTo>
                  <a:pt x="993" y="311"/>
                </a:lnTo>
                <a:lnTo>
                  <a:pt x="990" y="322"/>
                </a:lnTo>
                <a:lnTo>
                  <a:pt x="990" y="322"/>
                </a:lnTo>
                <a:lnTo>
                  <a:pt x="986" y="338"/>
                </a:lnTo>
                <a:lnTo>
                  <a:pt x="984" y="349"/>
                </a:lnTo>
                <a:lnTo>
                  <a:pt x="980" y="354"/>
                </a:lnTo>
                <a:lnTo>
                  <a:pt x="978" y="358"/>
                </a:lnTo>
                <a:lnTo>
                  <a:pt x="978" y="358"/>
                </a:lnTo>
                <a:lnTo>
                  <a:pt x="974" y="360"/>
                </a:lnTo>
                <a:lnTo>
                  <a:pt x="969" y="362"/>
                </a:lnTo>
                <a:lnTo>
                  <a:pt x="953" y="365"/>
                </a:lnTo>
                <a:lnTo>
                  <a:pt x="938" y="368"/>
                </a:lnTo>
                <a:lnTo>
                  <a:pt x="933" y="368"/>
                </a:lnTo>
                <a:lnTo>
                  <a:pt x="932" y="367"/>
                </a:lnTo>
                <a:lnTo>
                  <a:pt x="932" y="367"/>
                </a:lnTo>
                <a:lnTo>
                  <a:pt x="932" y="338"/>
                </a:lnTo>
                <a:lnTo>
                  <a:pt x="932" y="315"/>
                </a:lnTo>
                <a:lnTo>
                  <a:pt x="932" y="291"/>
                </a:lnTo>
                <a:lnTo>
                  <a:pt x="932" y="291"/>
                </a:lnTo>
                <a:lnTo>
                  <a:pt x="928" y="268"/>
                </a:lnTo>
                <a:lnTo>
                  <a:pt x="923" y="242"/>
                </a:lnTo>
                <a:lnTo>
                  <a:pt x="917" y="214"/>
                </a:lnTo>
                <a:lnTo>
                  <a:pt x="917" y="214"/>
                </a:lnTo>
                <a:lnTo>
                  <a:pt x="919" y="212"/>
                </a:lnTo>
                <a:lnTo>
                  <a:pt x="921" y="211"/>
                </a:lnTo>
                <a:lnTo>
                  <a:pt x="923" y="211"/>
                </a:lnTo>
                <a:lnTo>
                  <a:pt x="927" y="215"/>
                </a:lnTo>
                <a:lnTo>
                  <a:pt x="927" y="215"/>
                </a:lnTo>
                <a:close/>
                <a:moveTo>
                  <a:pt x="1629" y="406"/>
                </a:moveTo>
                <a:lnTo>
                  <a:pt x="1629" y="406"/>
                </a:lnTo>
                <a:lnTo>
                  <a:pt x="1648" y="427"/>
                </a:lnTo>
                <a:lnTo>
                  <a:pt x="1668" y="451"/>
                </a:lnTo>
                <a:lnTo>
                  <a:pt x="1668" y="451"/>
                </a:lnTo>
                <a:lnTo>
                  <a:pt x="1668" y="452"/>
                </a:lnTo>
                <a:lnTo>
                  <a:pt x="1666" y="453"/>
                </a:lnTo>
                <a:lnTo>
                  <a:pt x="1660" y="455"/>
                </a:lnTo>
                <a:lnTo>
                  <a:pt x="1653" y="457"/>
                </a:lnTo>
                <a:lnTo>
                  <a:pt x="1647" y="457"/>
                </a:lnTo>
                <a:lnTo>
                  <a:pt x="1647" y="457"/>
                </a:lnTo>
                <a:lnTo>
                  <a:pt x="1643" y="458"/>
                </a:lnTo>
                <a:lnTo>
                  <a:pt x="1639" y="460"/>
                </a:lnTo>
                <a:lnTo>
                  <a:pt x="1632" y="469"/>
                </a:lnTo>
                <a:lnTo>
                  <a:pt x="1623" y="480"/>
                </a:lnTo>
                <a:lnTo>
                  <a:pt x="1623" y="480"/>
                </a:lnTo>
                <a:lnTo>
                  <a:pt x="1615" y="479"/>
                </a:lnTo>
                <a:lnTo>
                  <a:pt x="1606" y="478"/>
                </a:lnTo>
                <a:lnTo>
                  <a:pt x="1600" y="476"/>
                </a:lnTo>
                <a:lnTo>
                  <a:pt x="1600" y="476"/>
                </a:lnTo>
                <a:lnTo>
                  <a:pt x="1587" y="475"/>
                </a:lnTo>
                <a:lnTo>
                  <a:pt x="1565" y="474"/>
                </a:lnTo>
                <a:lnTo>
                  <a:pt x="1536" y="474"/>
                </a:lnTo>
                <a:lnTo>
                  <a:pt x="1536" y="474"/>
                </a:lnTo>
                <a:lnTo>
                  <a:pt x="1563" y="455"/>
                </a:lnTo>
                <a:lnTo>
                  <a:pt x="1582" y="442"/>
                </a:lnTo>
                <a:lnTo>
                  <a:pt x="1595" y="432"/>
                </a:lnTo>
                <a:lnTo>
                  <a:pt x="1595" y="432"/>
                </a:lnTo>
                <a:lnTo>
                  <a:pt x="1602" y="425"/>
                </a:lnTo>
                <a:lnTo>
                  <a:pt x="1615" y="416"/>
                </a:lnTo>
                <a:lnTo>
                  <a:pt x="1629" y="406"/>
                </a:lnTo>
                <a:lnTo>
                  <a:pt x="1629" y="4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0EEC4E05-FEC9-4274-BD1F-34A401296977}"/>
              </a:ext>
            </a:extLst>
          </p:cNvPr>
          <p:cNvSpPr>
            <a:spLocks noEditPoints="1"/>
          </p:cNvSpPr>
          <p:nvPr/>
        </p:nvSpPr>
        <p:spPr bwMode="auto">
          <a:xfrm>
            <a:off x="7864288" y="1140680"/>
            <a:ext cx="1636551" cy="1037372"/>
          </a:xfrm>
          <a:custGeom>
            <a:avLst/>
            <a:gdLst>
              <a:gd name="T0" fmla="*/ 814 w 1901"/>
              <a:gd name="T1" fmla="*/ 0 h 1205"/>
              <a:gd name="T2" fmla="*/ 705 w 1901"/>
              <a:gd name="T3" fmla="*/ 28 h 1205"/>
              <a:gd name="T4" fmla="*/ 666 w 1901"/>
              <a:gd name="T5" fmla="*/ 62 h 1205"/>
              <a:gd name="T6" fmla="*/ 445 w 1901"/>
              <a:gd name="T7" fmla="*/ 237 h 1205"/>
              <a:gd name="T8" fmla="*/ 174 w 1901"/>
              <a:gd name="T9" fmla="*/ 503 h 1205"/>
              <a:gd name="T10" fmla="*/ 208 w 1901"/>
              <a:gd name="T11" fmla="*/ 671 h 1205"/>
              <a:gd name="T12" fmla="*/ 234 w 1901"/>
              <a:gd name="T13" fmla="*/ 901 h 1205"/>
              <a:gd name="T14" fmla="*/ 48 w 1901"/>
              <a:gd name="T15" fmla="*/ 1105 h 1205"/>
              <a:gd name="T16" fmla="*/ 0 w 1901"/>
              <a:gd name="T17" fmla="*/ 1176 h 1205"/>
              <a:gd name="T18" fmla="*/ 73 w 1901"/>
              <a:gd name="T19" fmla="*/ 1194 h 1205"/>
              <a:gd name="T20" fmla="*/ 226 w 1901"/>
              <a:gd name="T21" fmla="*/ 1174 h 1205"/>
              <a:gd name="T22" fmla="*/ 136 w 1901"/>
              <a:gd name="T23" fmla="*/ 1144 h 1205"/>
              <a:gd name="T24" fmla="*/ 133 w 1901"/>
              <a:gd name="T25" fmla="*/ 1110 h 1205"/>
              <a:gd name="T26" fmla="*/ 345 w 1901"/>
              <a:gd name="T27" fmla="*/ 941 h 1205"/>
              <a:gd name="T28" fmla="*/ 482 w 1901"/>
              <a:gd name="T29" fmla="*/ 804 h 1205"/>
              <a:gd name="T30" fmla="*/ 471 w 1901"/>
              <a:gd name="T31" fmla="*/ 895 h 1205"/>
              <a:gd name="T32" fmla="*/ 463 w 1901"/>
              <a:gd name="T33" fmla="*/ 1107 h 1205"/>
              <a:gd name="T34" fmla="*/ 448 w 1901"/>
              <a:gd name="T35" fmla="*/ 1193 h 1205"/>
              <a:gd name="T36" fmla="*/ 689 w 1901"/>
              <a:gd name="T37" fmla="*/ 1197 h 1205"/>
              <a:gd name="T38" fmla="*/ 661 w 1901"/>
              <a:gd name="T39" fmla="*/ 1163 h 1205"/>
              <a:gd name="T40" fmla="*/ 557 w 1901"/>
              <a:gd name="T41" fmla="*/ 1095 h 1205"/>
              <a:gd name="T42" fmla="*/ 600 w 1901"/>
              <a:gd name="T43" fmla="*/ 811 h 1205"/>
              <a:gd name="T44" fmla="*/ 552 w 1901"/>
              <a:gd name="T45" fmla="*/ 695 h 1205"/>
              <a:gd name="T46" fmla="*/ 515 w 1901"/>
              <a:gd name="T47" fmla="*/ 484 h 1205"/>
              <a:gd name="T48" fmla="*/ 695 w 1901"/>
              <a:gd name="T49" fmla="*/ 443 h 1205"/>
              <a:gd name="T50" fmla="*/ 922 w 1901"/>
              <a:gd name="T51" fmla="*/ 590 h 1205"/>
              <a:gd name="T52" fmla="*/ 1164 w 1901"/>
              <a:gd name="T53" fmla="*/ 631 h 1205"/>
              <a:gd name="T54" fmla="*/ 1203 w 1901"/>
              <a:gd name="T55" fmla="*/ 787 h 1205"/>
              <a:gd name="T56" fmla="*/ 1267 w 1901"/>
              <a:gd name="T57" fmla="*/ 1039 h 1205"/>
              <a:gd name="T58" fmla="*/ 1234 w 1901"/>
              <a:gd name="T59" fmla="*/ 1128 h 1205"/>
              <a:gd name="T60" fmla="*/ 1155 w 1901"/>
              <a:gd name="T61" fmla="*/ 1172 h 1205"/>
              <a:gd name="T62" fmla="*/ 1350 w 1901"/>
              <a:gd name="T63" fmla="*/ 1184 h 1205"/>
              <a:gd name="T64" fmla="*/ 1365 w 1901"/>
              <a:gd name="T65" fmla="*/ 1035 h 1205"/>
              <a:gd name="T66" fmla="*/ 1319 w 1901"/>
              <a:gd name="T67" fmla="*/ 847 h 1205"/>
              <a:gd name="T68" fmla="*/ 1518 w 1901"/>
              <a:gd name="T69" fmla="*/ 846 h 1205"/>
              <a:gd name="T70" fmla="*/ 1712 w 1901"/>
              <a:gd name="T71" fmla="*/ 1025 h 1205"/>
              <a:gd name="T72" fmla="*/ 1771 w 1901"/>
              <a:gd name="T73" fmla="*/ 1128 h 1205"/>
              <a:gd name="T74" fmla="*/ 1686 w 1901"/>
              <a:gd name="T75" fmla="*/ 1191 h 1205"/>
              <a:gd name="T76" fmla="*/ 1896 w 1901"/>
              <a:gd name="T77" fmla="*/ 1189 h 1205"/>
              <a:gd name="T78" fmla="*/ 1873 w 1901"/>
              <a:gd name="T79" fmla="*/ 1086 h 1205"/>
              <a:gd name="T80" fmla="*/ 1728 w 1901"/>
              <a:gd name="T81" fmla="*/ 898 h 1205"/>
              <a:gd name="T82" fmla="*/ 1618 w 1901"/>
              <a:gd name="T83" fmla="*/ 663 h 1205"/>
              <a:gd name="T84" fmla="*/ 1617 w 1901"/>
              <a:gd name="T85" fmla="*/ 458 h 1205"/>
              <a:gd name="T86" fmla="*/ 1348 w 1901"/>
              <a:gd name="T87" fmla="*/ 256 h 1205"/>
              <a:gd name="T88" fmla="*/ 1087 w 1901"/>
              <a:gd name="T89" fmla="*/ 110 h 1205"/>
              <a:gd name="T90" fmla="*/ 949 w 1901"/>
              <a:gd name="T91" fmla="*/ 310 h 1205"/>
              <a:gd name="T92" fmla="*/ 966 w 1901"/>
              <a:gd name="T93" fmla="*/ 344 h 1205"/>
              <a:gd name="T94" fmla="*/ 1028 w 1901"/>
              <a:gd name="T95" fmla="*/ 372 h 1205"/>
              <a:gd name="T96" fmla="*/ 1090 w 1901"/>
              <a:gd name="T97" fmla="*/ 355 h 1205"/>
              <a:gd name="T98" fmla="*/ 1162 w 1901"/>
              <a:gd name="T99" fmla="*/ 553 h 1205"/>
              <a:gd name="T100" fmla="*/ 1161 w 1901"/>
              <a:gd name="T101" fmla="*/ 529 h 1205"/>
              <a:gd name="T102" fmla="*/ 1095 w 1901"/>
              <a:gd name="T103" fmla="*/ 482 h 1205"/>
              <a:gd name="T104" fmla="*/ 965 w 1901"/>
              <a:gd name="T105" fmla="*/ 525 h 1205"/>
              <a:gd name="T106" fmla="*/ 802 w 1901"/>
              <a:gd name="T107" fmla="*/ 394 h 1205"/>
              <a:gd name="T108" fmla="*/ 832 w 1901"/>
              <a:gd name="T109" fmla="*/ 340 h 1205"/>
              <a:gd name="T110" fmla="*/ 856 w 1901"/>
              <a:gd name="T111" fmla="*/ 310 h 1205"/>
              <a:gd name="T112" fmla="*/ 900 w 1901"/>
              <a:gd name="T113" fmla="*/ 258 h 1205"/>
              <a:gd name="T114" fmla="*/ 750 w 1901"/>
              <a:gd name="T115" fmla="*/ 149 h 1205"/>
              <a:gd name="T116" fmla="*/ 735 w 1901"/>
              <a:gd name="T117" fmla="*/ 184 h 1205"/>
              <a:gd name="T118" fmla="*/ 701 w 1901"/>
              <a:gd name="T119" fmla="*/ 205 h 1205"/>
              <a:gd name="T120" fmla="*/ 1276 w 1901"/>
              <a:gd name="T121" fmla="*/ 469 h 1205"/>
              <a:gd name="T122" fmla="*/ 1372 w 1901"/>
              <a:gd name="T123" fmla="*/ 547 h 1205"/>
              <a:gd name="T124" fmla="*/ 1276 w 1901"/>
              <a:gd name="T125" fmla="*/ 469 h 1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01" h="1205">
                <a:moveTo>
                  <a:pt x="971" y="94"/>
                </a:moveTo>
                <a:lnTo>
                  <a:pt x="971" y="94"/>
                </a:lnTo>
                <a:lnTo>
                  <a:pt x="954" y="82"/>
                </a:lnTo>
                <a:lnTo>
                  <a:pt x="914" y="54"/>
                </a:lnTo>
                <a:lnTo>
                  <a:pt x="891" y="37"/>
                </a:lnTo>
                <a:lnTo>
                  <a:pt x="868" y="23"/>
                </a:lnTo>
                <a:lnTo>
                  <a:pt x="847" y="10"/>
                </a:lnTo>
                <a:lnTo>
                  <a:pt x="838" y="5"/>
                </a:lnTo>
                <a:lnTo>
                  <a:pt x="831" y="3"/>
                </a:lnTo>
                <a:lnTo>
                  <a:pt x="831" y="3"/>
                </a:lnTo>
                <a:lnTo>
                  <a:pt x="823" y="0"/>
                </a:lnTo>
                <a:lnTo>
                  <a:pt x="814" y="0"/>
                </a:lnTo>
                <a:lnTo>
                  <a:pt x="806" y="0"/>
                </a:lnTo>
                <a:lnTo>
                  <a:pt x="797" y="2"/>
                </a:lnTo>
                <a:lnTo>
                  <a:pt x="777" y="7"/>
                </a:lnTo>
                <a:lnTo>
                  <a:pt x="759" y="13"/>
                </a:lnTo>
                <a:lnTo>
                  <a:pt x="743" y="20"/>
                </a:lnTo>
                <a:lnTo>
                  <a:pt x="729" y="26"/>
                </a:lnTo>
                <a:lnTo>
                  <a:pt x="717" y="34"/>
                </a:lnTo>
                <a:lnTo>
                  <a:pt x="717" y="34"/>
                </a:lnTo>
                <a:lnTo>
                  <a:pt x="712" y="30"/>
                </a:lnTo>
                <a:lnTo>
                  <a:pt x="708" y="28"/>
                </a:lnTo>
                <a:lnTo>
                  <a:pt x="707" y="26"/>
                </a:lnTo>
                <a:lnTo>
                  <a:pt x="705" y="28"/>
                </a:lnTo>
                <a:lnTo>
                  <a:pt x="705" y="28"/>
                </a:lnTo>
                <a:lnTo>
                  <a:pt x="701" y="30"/>
                </a:lnTo>
                <a:lnTo>
                  <a:pt x="697" y="33"/>
                </a:lnTo>
                <a:lnTo>
                  <a:pt x="695" y="36"/>
                </a:lnTo>
                <a:lnTo>
                  <a:pt x="695" y="36"/>
                </a:lnTo>
                <a:lnTo>
                  <a:pt x="691" y="36"/>
                </a:lnTo>
                <a:lnTo>
                  <a:pt x="687" y="37"/>
                </a:lnTo>
                <a:lnTo>
                  <a:pt x="682" y="41"/>
                </a:lnTo>
                <a:lnTo>
                  <a:pt x="682" y="41"/>
                </a:lnTo>
                <a:lnTo>
                  <a:pt x="675" y="54"/>
                </a:lnTo>
                <a:lnTo>
                  <a:pt x="675" y="54"/>
                </a:lnTo>
                <a:lnTo>
                  <a:pt x="666" y="62"/>
                </a:lnTo>
                <a:lnTo>
                  <a:pt x="666" y="62"/>
                </a:lnTo>
                <a:lnTo>
                  <a:pt x="659" y="71"/>
                </a:lnTo>
                <a:lnTo>
                  <a:pt x="656" y="73"/>
                </a:lnTo>
                <a:lnTo>
                  <a:pt x="655" y="75"/>
                </a:lnTo>
                <a:lnTo>
                  <a:pt x="655" y="75"/>
                </a:lnTo>
                <a:lnTo>
                  <a:pt x="631" y="97"/>
                </a:lnTo>
                <a:lnTo>
                  <a:pt x="573" y="145"/>
                </a:lnTo>
                <a:lnTo>
                  <a:pt x="538" y="172"/>
                </a:lnTo>
                <a:lnTo>
                  <a:pt x="503" y="198"/>
                </a:lnTo>
                <a:lnTo>
                  <a:pt x="471" y="221"/>
                </a:lnTo>
                <a:lnTo>
                  <a:pt x="445" y="237"/>
                </a:lnTo>
                <a:lnTo>
                  <a:pt x="445" y="237"/>
                </a:lnTo>
                <a:lnTo>
                  <a:pt x="432" y="246"/>
                </a:lnTo>
                <a:lnTo>
                  <a:pt x="417" y="257"/>
                </a:lnTo>
                <a:lnTo>
                  <a:pt x="379" y="288"/>
                </a:lnTo>
                <a:lnTo>
                  <a:pt x="336" y="325"/>
                </a:lnTo>
                <a:lnTo>
                  <a:pt x="292" y="367"/>
                </a:lnTo>
                <a:lnTo>
                  <a:pt x="250" y="409"/>
                </a:lnTo>
                <a:lnTo>
                  <a:pt x="215" y="446"/>
                </a:lnTo>
                <a:lnTo>
                  <a:pt x="189" y="474"/>
                </a:lnTo>
                <a:lnTo>
                  <a:pt x="180" y="485"/>
                </a:lnTo>
                <a:lnTo>
                  <a:pt x="176" y="492"/>
                </a:lnTo>
                <a:lnTo>
                  <a:pt x="176" y="492"/>
                </a:lnTo>
                <a:lnTo>
                  <a:pt x="174" y="503"/>
                </a:lnTo>
                <a:lnTo>
                  <a:pt x="171" y="516"/>
                </a:lnTo>
                <a:lnTo>
                  <a:pt x="170" y="530"/>
                </a:lnTo>
                <a:lnTo>
                  <a:pt x="170" y="545"/>
                </a:lnTo>
                <a:lnTo>
                  <a:pt x="170" y="577"/>
                </a:lnTo>
                <a:lnTo>
                  <a:pt x="174" y="608"/>
                </a:lnTo>
                <a:lnTo>
                  <a:pt x="174" y="608"/>
                </a:lnTo>
                <a:lnTo>
                  <a:pt x="176" y="621"/>
                </a:lnTo>
                <a:lnTo>
                  <a:pt x="181" y="632"/>
                </a:lnTo>
                <a:lnTo>
                  <a:pt x="186" y="642"/>
                </a:lnTo>
                <a:lnTo>
                  <a:pt x="192" y="651"/>
                </a:lnTo>
                <a:lnTo>
                  <a:pt x="204" y="664"/>
                </a:lnTo>
                <a:lnTo>
                  <a:pt x="208" y="671"/>
                </a:lnTo>
                <a:lnTo>
                  <a:pt x="211" y="677"/>
                </a:lnTo>
                <a:lnTo>
                  <a:pt x="211" y="677"/>
                </a:lnTo>
                <a:lnTo>
                  <a:pt x="221" y="716"/>
                </a:lnTo>
                <a:lnTo>
                  <a:pt x="226" y="738"/>
                </a:lnTo>
                <a:lnTo>
                  <a:pt x="228" y="752"/>
                </a:lnTo>
                <a:lnTo>
                  <a:pt x="228" y="752"/>
                </a:lnTo>
                <a:lnTo>
                  <a:pt x="233" y="777"/>
                </a:lnTo>
                <a:lnTo>
                  <a:pt x="244" y="824"/>
                </a:lnTo>
                <a:lnTo>
                  <a:pt x="259" y="891"/>
                </a:lnTo>
                <a:lnTo>
                  <a:pt x="259" y="891"/>
                </a:lnTo>
                <a:lnTo>
                  <a:pt x="248" y="896"/>
                </a:lnTo>
                <a:lnTo>
                  <a:pt x="234" y="901"/>
                </a:lnTo>
                <a:lnTo>
                  <a:pt x="218" y="910"/>
                </a:lnTo>
                <a:lnTo>
                  <a:pt x="201" y="920"/>
                </a:lnTo>
                <a:lnTo>
                  <a:pt x="183" y="932"/>
                </a:lnTo>
                <a:lnTo>
                  <a:pt x="165" y="947"/>
                </a:lnTo>
                <a:lnTo>
                  <a:pt x="157" y="954"/>
                </a:lnTo>
                <a:lnTo>
                  <a:pt x="149" y="963"/>
                </a:lnTo>
                <a:lnTo>
                  <a:pt x="149" y="963"/>
                </a:lnTo>
                <a:lnTo>
                  <a:pt x="133" y="983"/>
                </a:lnTo>
                <a:lnTo>
                  <a:pt x="117" y="1005"/>
                </a:lnTo>
                <a:lnTo>
                  <a:pt x="84" y="1051"/>
                </a:lnTo>
                <a:lnTo>
                  <a:pt x="48" y="1105"/>
                </a:lnTo>
                <a:lnTo>
                  <a:pt x="48" y="1105"/>
                </a:lnTo>
                <a:lnTo>
                  <a:pt x="47" y="1104"/>
                </a:lnTo>
                <a:lnTo>
                  <a:pt x="43" y="1102"/>
                </a:lnTo>
                <a:lnTo>
                  <a:pt x="41" y="1102"/>
                </a:lnTo>
                <a:lnTo>
                  <a:pt x="38" y="1104"/>
                </a:lnTo>
                <a:lnTo>
                  <a:pt x="36" y="1107"/>
                </a:lnTo>
                <a:lnTo>
                  <a:pt x="32" y="1112"/>
                </a:lnTo>
                <a:lnTo>
                  <a:pt x="32" y="1112"/>
                </a:lnTo>
                <a:lnTo>
                  <a:pt x="23" y="1128"/>
                </a:lnTo>
                <a:lnTo>
                  <a:pt x="11" y="1148"/>
                </a:lnTo>
                <a:lnTo>
                  <a:pt x="5" y="1159"/>
                </a:lnTo>
                <a:lnTo>
                  <a:pt x="1" y="1168"/>
                </a:lnTo>
                <a:lnTo>
                  <a:pt x="0" y="1176"/>
                </a:lnTo>
                <a:lnTo>
                  <a:pt x="0" y="1180"/>
                </a:lnTo>
                <a:lnTo>
                  <a:pt x="1" y="1183"/>
                </a:lnTo>
                <a:lnTo>
                  <a:pt x="1" y="1183"/>
                </a:lnTo>
                <a:lnTo>
                  <a:pt x="5" y="1186"/>
                </a:lnTo>
                <a:lnTo>
                  <a:pt x="7" y="1189"/>
                </a:lnTo>
                <a:lnTo>
                  <a:pt x="11" y="1189"/>
                </a:lnTo>
                <a:lnTo>
                  <a:pt x="15" y="1190"/>
                </a:lnTo>
                <a:lnTo>
                  <a:pt x="28" y="1189"/>
                </a:lnTo>
                <a:lnTo>
                  <a:pt x="39" y="1190"/>
                </a:lnTo>
                <a:lnTo>
                  <a:pt x="54" y="1191"/>
                </a:lnTo>
                <a:lnTo>
                  <a:pt x="54" y="1191"/>
                </a:lnTo>
                <a:lnTo>
                  <a:pt x="73" y="1194"/>
                </a:lnTo>
                <a:lnTo>
                  <a:pt x="95" y="1195"/>
                </a:lnTo>
                <a:lnTo>
                  <a:pt x="143" y="1196"/>
                </a:lnTo>
                <a:lnTo>
                  <a:pt x="167" y="1195"/>
                </a:lnTo>
                <a:lnTo>
                  <a:pt x="186" y="1194"/>
                </a:lnTo>
                <a:lnTo>
                  <a:pt x="201" y="1191"/>
                </a:lnTo>
                <a:lnTo>
                  <a:pt x="207" y="1190"/>
                </a:lnTo>
                <a:lnTo>
                  <a:pt x="211" y="1189"/>
                </a:lnTo>
                <a:lnTo>
                  <a:pt x="211" y="1189"/>
                </a:lnTo>
                <a:lnTo>
                  <a:pt x="220" y="1183"/>
                </a:lnTo>
                <a:lnTo>
                  <a:pt x="225" y="1179"/>
                </a:lnTo>
                <a:lnTo>
                  <a:pt x="226" y="1176"/>
                </a:lnTo>
                <a:lnTo>
                  <a:pt x="226" y="1174"/>
                </a:lnTo>
                <a:lnTo>
                  <a:pt x="225" y="1172"/>
                </a:lnTo>
                <a:lnTo>
                  <a:pt x="221" y="1169"/>
                </a:lnTo>
                <a:lnTo>
                  <a:pt x="221" y="1169"/>
                </a:lnTo>
                <a:lnTo>
                  <a:pt x="216" y="1165"/>
                </a:lnTo>
                <a:lnTo>
                  <a:pt x="210" y="1163"/>
                </a:lnTo>
                <a:lnTo>
                  <a:pt x="195" y="1157"/>
                </a:lnTo>
                <a:lnTo>
                  <a:pt x="178" y="1152"/>
                </a:lnTo>
                <a:lnTo>
                  <a:pt x="163" y="1149"/>
                </a:lnTo>
                <a:lnTo>
                  <a:pt x="163" y="1149"/>
                </a:lnTo>
                <a:lnTo>
                  <a:pt x="142" y="1147"/>
                </a:lnTo>
                <a:lnTo>
                  <a:pt x="138" y="1146"/>
                </a:lnTo>
                <a:lnTo>
                  <a:pt x="136" y="1144"/>
                </a:lnTo>
                <a:lnTo>
                  <a:pt x="134" y="1143"/>
                </a:lnTo>
                <a:lnTo>
                  <a:pt x="136" y="1141"/>
                </a:lnTo>
                <a:lnTo>
                  <a:pt x="136" y="1141"/>
                </a:lnTo>
                <a:lnTo>
                  <a:pt x="138" y="1137"/>
                </a:lnTo>
                <a:lnTo>
                  <a:pt x="141" y="1133"/>
                </a:lnTo>
                <a:lnTo>
                  <a:pt x="143" y="1130"/>
                </a:lnTo>
                <a:lnTo>
                  <a:pt x="143" y="1122"/>
                </a:lnTo>
                <a:lnTo>
                  <a:pt x="143" y="1122"/>
                </a:lnTo>
                <a:lnTo>
                  <a:pt x="142" y="1120"/>
                </a:lnTo>
                <a:lnTo>
                  <a:pt x="139" y="1116"/>
                </a:lnTo>
                <a:lnTo>
                  <a:pt x="134" y="1112"/>
                </a:lnTo>
                <a:lnTo>
                  <a:pt x="133" y="1110"/>
                </a:lnTo>
                <a:lnTo>
                  <a:pt x="133" y="1107"/>
                </a:lnTo>
                <a:lnTo>
                  <a:pt x="136" y="1104"/>
                </a:lnTo>
                <a:lnTo>
                  <a:pt x="139" y="1099"/>
                </a:lnTo>
                <a:lnTo>
                  <a:pt x="139" y="1099"/>
                </a:lnTo>
                <a:lnTo>
                  <a:pt x="152" y="1088"/>
                </a:lnTo>
                <a:lnTo>
                  <a:pt x="174" y="1072"/>
                </a:lnTo>
                <a:lnTo>
                  <a:pt x="236" y="1027"/>
                </a:lnTo>
                <a:lnTo>
                  <a:pt x="299" y="981"/>
                </a:lnTo>
                <a:lnTo>
                  <a:pt x="321" y="964"/>
                </a:lnTo>
                <a:lnTo>
                  <a:pt x="334" y="952"/>
                </a:lnTo>
                <a:lnTo>
                  <a:pt x="334" y="952"/>
                </a:lnTo>
                <a:lnTo>
                  <a:pt x="345" y="941"/>
                </a:lnTo>
                <a:lnTo>
                  <a:pt x="352" y="933"/>
                </a:lnTo>
                <a:lnTo>
                  <a:pt x="355" y="927"/>
                </a:lnTo>
                <a:lnTo>
                  <a:pt x="360" y="917"/>
                </a:lnTo>
                <a:lnTo>
                  <a:pt x="360" y="917"/>
                </a:lnTo>
                <a:lnTo>
                  <a:pt x="364" y="905"/>
                </a:lnTo>
                <a:lnTo>
                  <a:pt x="369" y="885"/>
                </a:lnTo>
                <a:lnTo>
                  <a:pt x="380" y="833"/>
                </a:lnTo>
                <a:lnTo>
                  <a:pt x="392" y="762"/>
                </a:lnTo>
                <a:lnTo>
                  <a:pt x="392" y="762"/>
                </a:lnTo>
                <a:lnTo>
                  <a:pt x="439" y="783"/>
                </a:lnTo>
                <a:lnTo>
                  <a:pt x="471" y="798"/>
                </a:lnTo>
                <a:lnTo>
                  <a:pt x="482" y="804"/>
                </a:lnTo>
                <a:lnTo>
                  <a:pt x="489" y="809"/>
                </a:lnTo>
                <a:lnTo>
                  <a:pt x="489" y="809"/>
                </a:lnTo>
                <a:lnTo>
                  <a:pt x="496" y="820"/>
                </a:lnTo>
                <a:lnTo>
                  <a:pt x="497" y="822"/>
                </a:lnTo>
                <a:lnTo>
                  <a:pt x="497" y="826"/>
                </a:lnTo>
                <a:lnTo>
                  <a:pt x="497" y="830"/>
                </a:lnTo>
                <a:lnTo>
                  <a:pt x="496" y="832"/>
                </a:lnTo>
                <a:lnTo>
                  <a:pt x="496" y="832"/>
                </a:lnTo>
                <a:lnTo>
                  <a:pt x="489" y="846"/>
                </a:lnTo>
                <a:lnTo>
                  <a:pt x="480" y="868"/>
                </a:lnTo>
                <a:lnTo>
                  <a:pt x="475" y="882"/>
                </a:lnTo>
                <a:lnTo>
                  <a:pt x="471" y="895"/>
                </a:lnTo>
                <a:lnTo>
                  <a:pt x="469" y="909"/>
                </a:lnTo>
                <a:lnTo>
                  <a:pt x="468" y="923"/>
                </a:lnTo>
                <a:lnTo>
                  <a:pt x="468" y="923"/>
                </a:lnTo>
                <a:lnTo>
                  <a:pt x="468" y="957"/>
                </a:lnTo>
                <a:lnTo>
                  <a:pt x="469" y="995"/>
                </a:lnTo>
                <a:lnTo>
                  <a:pt x="471" y="1051"/>
                </a:lnTo>
                <a:lnTo>
                  <a:pt x="471" y="1051"/>
                </a:lnTo>
                <a:lnTo>
                  <a:pt x="470" y="1065"/>
                </a:lnTo>
                <a:lnTo>
                  <a:pt x="468" y="1084"/>
                </a:lnTo>
                <a:lnTo>
                  <a:pt x="465" y="1106"/>
                </a:lnTo>
                <a:lnTo>
                  <a:pt x="465" y="1106"/>
                </a:lnTo>
                <a:lnTo>
                  <a:pt x="463" y="1107"/>
                </a:lnTo>
                <a:lnTo>
                  <a:pt x="460" y="1111"/>
                </a:lnTo>
                <a:lnTo>
                  <a:pt x="458" y="1115"/>
                </a:lnTo>
                <a:lnTo>
                  <a:pt x="457" y="1120"/>
                </a:lnTo>
                <a:lnTo>
                  <a:pt x="455" y="1126"/>
                </a:lnTo>
                <a:lnTo>
                  <a:pt x="454" y="1133"/>
                </a:lnTo>
                <a:lnTo>
                  <a:pt x="454" y="1133"/>
                </a:lnTo>
                <a:lnTo>
                  <a:pt x="453" y="1148"/>
                </a:lnTo>
                <a:lnTo>
                  <a:pt x="452" y="1160"/>
                </a:lnTo>
                <a:lnTo>
                  <a:pt x="449" y="1170"/>
                </a:lnTo>
                <a:lnTo>
                  <a:pt x="448" y="1178"/>
                </a:lnTo>
                <a:lnTo>
                  <a:pt x="448" y="1178"/>
                </a:lnTo>
                <a:lnTo>
                  <a:pt x="448" y="1193"/>
                </a:lnTo>
                <a:lnTo>
                  <a:pt x="449" y="1197"/>
                </a:lnTo>
                <a:lnTo>
                  <a:pt x="449" y="1200"/>
                </a:lnTo>
                <a:lnTo>
                  <a:pt x="452" y="1201"/>
                </a:lnTo>
                <a:lnTo>
                  <a:pt x="452" y="1201"/>
                </a:lnTo>
                <a:lnTo>
                  <a:pt x="463" y="1202"/>
                </a:lnTo>
                <a:lnTo>
                  <a:pt x="490" y="1204"/>
                </a:lnTo>
                <a:lnTo>
                  <a:pt x="569" y="1205"/>
                </a:lnTo>
                <a:lnTo>
                  <a:pt x="612" y="1205"/>
                </a:lnTo>
                <a:lnTo>
                  <a:pt x="649" y="1204"/>
                </a:lnTo>
                <a:lnTo>
                  <a:pt x="676" y="1201"/>
                </a:lnTo>
                <a:lnTo>
                  <a:pt x="685" y="1200"/>
                </a:lnTo>
                <a:lnTo>
                  <a:pt x="689" y="1197"/>
                </a:lnTo>
                <a:lnTo>
                  <a:pt x="689" y="1197"/>
                </a:lnTo>
                <a:lnTo>
                  <a:pt x="694" y="1190"/>
                </a:lnTo>
                <a:lnTo>
                  <a:pt x="696" y="1184"/>
                </a:lnTo>
                <a:lnTo>
                  <a:pt x="696" y="1181"/>
                </a:lnTo>
                <a:lnTo>
                  <a:pt x="695" y="1179"/>
                </a:lnTo>
                <a:lnTo>
                  <a:pt x="694" y="1176"/>
                </a:lnTo>
                <a:lnTo>
                  <a:pt x="691" y="1175"/>
                </a:lnTo>
                <a:lnTo>
                  <a:pt x="691" y="1175"/>
                </a:lnTo>
                <a:lnTo>
                  <a:pt x="686" y="1173"/>
                </a:lnTo>
                <a:lnTo>
                  <a:pt x="684" y="1172"/>
                </a:lnTo>
                <a:lnTo>
                  <a:pt x="677" y="1168"/>
                </a:lnTo>
                <a:lnTo>
                  <a:pt x="661" y="1163"/>
                </a:lnTo>
                <a:lnTo>
                  <a:pt x="661" y="1163"/>
                </a:lnTo>
                <a:lnTo>
                  <a:pt x="611" y="1146"/>
                </a:lnTo>
                <a:lnTo>
                  <a:pt x="587" y="1136"/>
                </a:lnTo>
                <a:lnTo>
                  <a:pt x="579" y="1132"/>
                </a:lnTo>
                <a:lnTo>
                  <a:pt x="573" y="1127"/>
                </a:lnTo>
                <a:lnTo>
                  <a:pt x="573" y="1127"/>
                </a:lnTo>
                <a:lnTo>
                  <a:pt x="568" y="1123"/>
                </a:lnTo>
                <a:lnTo>
                  <a:pt x="565" y="1118"/>
                </a:lnTo>
                <a:lnTo>
                  <a:pt x="560" y="1111"/>
                </a:lnTo>
                <a:lnTo>
                  <a:pt x="559" y="1102"/>
                </a:lnTo>
                <a:lnTo>
                  <a:pt x="557" y="1095"/>
                </a:lnTo>
                <a:lnTo>
                  <a:pt x="557" y="1095"/>
                </a:lnTo>
                <a:lnTo>
                  <a:pt x="554" y="1088"/>
                </a:lnTo>
                <a:lnTo>
                  <a:pt x="550" y="1081"/>
                </a:lnTo>
                <a:lnTo>
                  <a:pt x="547" y="1075"/>
                </a:lnTo>
                <a:lnTo>
                  <a:pt x="547" y="1075"/>
                </a:lnTo>
                <a:lnTo>
                  <a:pt x="564" y="983"/>
                </a:lnTo>
                <a:lnTo>
                  <a:pt x="577" y="914"/>
                </a:lnTo>
                <a:lnTo>
                  <a:pt x="587" y="869"/>
                </a:lnTo>
                <a:lnTo>
                  <a:pt x="587" y="869"/>
                </a:lnTo>
                <a:lnTo>
                  <a:pt x="597" y="838"/>
                </a:lnTo>
                <a:lnTo>
                  <a:pt x="600" y="826"/>
                </a:lnTo>
                <a:lnTo>
                  <a:pt x="600" y="811"/>
                </a:lnTo>
                <a:lnTo>
                  <a:pt x="600" y="811"/>
                </a:lnTo>
                <a:lnTo>
                  <a:pt x="600" y="804"/>
                </a:lnTo>
                <a:lnTo>
                  <a:pt x="601" y="799"/>
                </a:lnTo>
                <a:lnTo>
                  <a:pt x="602" y="790"/>
                </a:lnTo>
                <a:lnTo>
                  <a:pt x="601" y="784"/>
                </a:lnTo>
                <a:lnTo>
                  <a:pt x="600" y="778"/>
                </a:lnTo>
                <a:lnTo>
                  <a:pt x="596" y="768"/>
                </a:lnTo>
                <a:lnTo>
                  <a:pt x="590" y="754"/>
                </a:lnTo>
                <a:lnTo>
                  <a:pt x="590" y="754"/>
                </a:lnTo>
                <a:lnTo>
                  <a:pt x="581" y="740"/>
                </a:lnTo>
                <a:lnTo>
                  <a:pt x="574" y="727"/>
                </a:lnTo>
                <a:lnTo>
                  <a:pt x="561" y="708"/>
                </a:lnTo>
                <a:lnTo>
                  <a:pt x="552" y="695"/>
                </a:lnTo>
                <a:lnTo>
                  <a:pt x="548" y="692"/>
                </a:lnTo>
                <a:lnTo>
                  <a:pt x="423" y="551"/>
                </a:lnTo>
                <a:lnTo>
                  <a:pt x="423" y="551"/>
                </a:lnTo>
                <a:lnTo>
                  <a:pt x="429" y="542"/>
                </a:lnTo>
                <a:lnTo>
                  <a:pt x="437" y="532"/>
                </a:lnTo>
                <a:lnTo>
                  <a:pt x="448" y="521"/>
                </a:lnTo>
                <a:lnTo>
                  <a:pt x="460" y="510"/>
                </a:lnTo>
                <a:lnTo>
                  <a:pt x="476" y="499"/>
                </a:lnTo>
                <a:lnTo>
                  <a:pt x="485" y="495"/>
                </a:lnTo>
                <a:lnTo>
                  <a:pt x="494" y="490"/>
                </a:lnTo>
                <a:lnTo>
                  <a:pt x="503" y="487"/>
                </a:lnTo>
                <a:lnTo>
                  <a:pt x="515" y="484"/>
                </a:lnTo>
                <a:lnTo>
                  <a:pt x="515" y="484"/>
                </a:lnTo>
                <a:lnTo>
                  <a:pt x="537" y="479"/>
                </a:lnTo>
                <a:lnTo>
                  <a:pt x="560" y="472"/>
                </a:lnTo>
                <a:lnTo>
                  <a:pt x="607" y="456"/>
                </a:lnTo>
                <a:lnTo>
                  <a:pt x="647" y="442"/>
                </a:lnTo>
                <a:lnTo>
                  <a:pt x="660" y="439"/>
                </a:lnTo>
                <a:lnTo>
                  <a:pt x="664" y="439"/>
                </a:lnTo>
                <a:lnTo>
                  <a:pt x="668" y="439"/>
                </a:lnTo>
                <a:lnTo>
                  <a:pt x="668" y="439"/>
                </a:lnTo>
                <a:lnTo>
                  <a:pt x="686" y="442"/>
                </a:lnTo>
                <a:lnTo>
                  <a:pt x="695" y="443"/>
                </a:lnTo>
                <a:lnTo>
                  <a:pt x="695" y="443"/>
                </a:lnTo>
                <a:lnTo>
                  <a:pt x="758" y="503"/>
                </a:lnTo>
                <a:lnTo>
                  <a:pt x="805" y="546"/>
                </a:lnTo>
                <a:lnTo>
                  <a:pt x="823" y="562"/>
                </a:lnTo>
                <a:lnTo>
                  <a:pt x="834" y="572"/>
                </a:lnTo>
                <a:lnTo>
                  <a:pt x="834" y="572"/>
                </a:lnTo>
                <a:lnTo>
                  <a:pt x="843" y="577"/>
                </a:lnTo>
                <a:lnTo>
                  <a:pt x="851" y="580"/>
                </a:lnTo>
                <a:lnTo>
                  <a:pt x="861" y="584"/>
                </a:lnTo>
                <a:lnTo>
                  <a:pt x="871" y="587"/>
                </a:lnTo>
                <a:lnTo>
                  <a:pt x="884" y="588"/>
                </a:lnTo>
                <a:lnTo>
                  <a:pt x="896" y="589"/>
                </a:lnTo>
                <a:lnTo>
                  <a:pt x="922" y="590"/>
                </a:lnTo>
                <a:lnTo>
                  <a:pt x="922" y="590"/>
                </a:lnTo>
                <a:lnTo>
                  <a:pt x="1076" y="589"/>
                </a:lnTo>
                <a:lnTo>
                  <a:pt x="1076" y="589"/>
                </a:lnTo>
                <a:lnTo>
                  <a:pt x="1082" y="595"/>
                </a:lnTo>
                <a:lnTo>
                  <a:pt x="1088" y="600"/>
                </a:lnTo>
                <a:lnTo>
                  <a:pt x="1098" y="604"/>
                </a:lnTo>
                <a:lnTo>
                  <a:pt x="1098" y="604"/>
                </a:lnTo>
                <a:lnTo>
                  <a:pt x="1116" y="610"/>
                </a:lnTo>
                <a:lnTo>
                  <a:pt x="1133" y="617"/>
                </a:lnTo>
                <a:lnTo>
                  <a:pt x="1133" y="617"/>
                </a:lnTo>
                <a:lnTo>
                  <a:pt x="1145" y="624"/>
                </a:lnTo>
                <a:lnTo>
                  <a:pt x="1164" y="631"/>
                </a:lnTo>
                <a:lnTo>
                  <a:pt x="1208" y="648"/>
                </a:lnTo>
                <a:lnTo>
                  <a:pt x="1208" y="648"/>
                </a:lnTo>
                <a:lnTo>
                  <a:pt x="1219" y="653"/>
                </a:lnTo>
                <a:lnTo>
                  <a:pt x="1229" y="656"/>
                </a:lnTo>
                <a:lnTo>
                  <a:pt x="1249" y="661"/>
                </a:lnTo>
                <a:lnTo>
                  <a:pt x="1262" y="662"/>
                </a:lnTo>
                <a:lnTo>
                  <a:pt x="1267" y="662"/>
                </a:lnTo>
                <a:lnTo>
                  <a:pt x="1267" y="662"/>
                </a:lnTo>
                <a:lnTo>
                  <a:pt x="1240" y="711"/>
                </a:lnTo>
                <a:lnTo>
                  <a:pt x="1218" y="752"/>
                </a:lnTo>
                <a:lnTo>
                  <a:pt x="1209" y="770"/>
                </a:lnTo>
                <a:lnTo>
                  <a:pt x="1203" y="787"/>
                </a:lnTo>
                <a:lnTo>
                  <a:pt x="1203" y="787"/>
                </a:lnTo>
                <a:lnTo>
                  <a:pt x="1200" y="800"/>
                </a:lnTo>
                <a:lnTo>
                  <a:pt x="1198" y="812"/>
                </a:lnTo>
                <a:lnTo>
                  <a:pt x="1200" y="825"/>
                </a:lnTo>
                <a:lnTo>
                  <a:pt x="1202" y="837"/>
                </a:lnTo>
                <a:lnTo>
                  <a:pt x="1206" y="848"/>
                </a:lnTo>
                <a:lnTo>
                  <a:pt x="1209" y="858"/>
                </a:lnTo>
                <a:lnTo>
                  <a:pt x="1217" y="877"/>
                </a:lnTo>
                <a:lnTo>
                  <a:pt x="1217" y="877"/>
                </a:lnTo>
                <a:lnTo>
                  <a:pt x="1245" y="963"/>
                </a:lnTo>
                <a:lnTo>
                  <a:pt x="1262" y="1017"/>
                </a:lnTo>
                <a:lnTo>
                  <a:pt x="1267" y="1039"/>
                </a:lnTo>
                <a:lnTo>
                  <a:pt x="1270" y="1053"/>
                </a:lnTo>
                <a:lnTo>
                  <a:pt x="1270" y="1053"/>
                </a:lnTo>
                <a:lnTo>
                  <a:pt x="1271" y="1075"/>
                </a:lnTo>
                <a:lnTo>
                  <a:pt x="1270" y="1096"/>
                </a:lnTo>
                <a:lnTo>
                  <a:pt x="1267" y="1118"/>
                </a:lnTo>
                <a:lnTo>
                  <a:pt x="1267" y="1118"/>
                </a:lnTo>
                <a:lnTo>
                  <a:pt x="1261" y="1118"/>
                </a:lnTo>
                <a:lnTo>
                  <a:pt x="1256" y="1121"/>
                </a:lnTo>
                <a:lnTo>
                  <a:pt x="1250" y="1125"/>
                </a:lnTo>
                <a:lnTo>
                  <a:pt x="1250" y="1125"/>
                </a:lnTo>
                <a:lnTo>
                  <a:pt x="1245" y="1127"/>
                </a:lnTo>
                <a:lnTo>
                  <a:pt x="1234" y="1128"/>
                </a:lnTo>
                <a:lnTo>
                  <a:pt x="1206" y="1133"/>
                </a:lnTo>
                <a:lnTo>
                  <a:pt x="1177" y="1138"/>
                </a:lnTo>
                <a:lnTo>
                  <a:pt x="1167" y="1142"/>
                </a:lnTo>
                <a:lnTo>
                  <a:pt x="1164" y="1144"/>
                </a:lnTo>
                <a:lnTo>
                  <a:pt x="1161" y="1146"/>
                </a:lnTo>
                <a:lnTo>
                  <a:pt x="1161" y="1146"/>
                </a:lnTo>
                <a:lnTo>
                  <a:pt x="1156" y="1153"/>
                </a:lnTo>
                <a:lnTo>
                  <a:pt x="1154" y="1160"/>
                </a:lnTo>
                <a:lnTo>
                  <a:pt x="1153" y="1164"/>
                </a:lnTo>
                <a:lnTo>
                  <a:pt x="1153" y="1167"/>
                </a:lnTo>
                <a:lnTo>
                  <a:pt x="1154" y="1169"/>
                </a:lnTo>
                <a:lnTo>
                  <a:pt x="1155" y="1172"/>
                </a:lnTo>
                <a:lnTo>
                  <a:pt x="1155" y="1172"/>
                </a:lnTo>
                <a:lnTo>
                  <a:pt x="1159" y="1175"/>
                </a:lnTo>
                <a:lnTo>
                  <a:pt x="1165" y="1176"/>
                </a:lnTo>
                <a:lnTo>
                  <a:pt x="1200" y="1181"/>
                </a:lnTo>
                <a:lnTo>
                  <a:pt x="1200" y="1181"/>
                </a:lnTo>
                <a:lnTo>
                  <a:pt x="1235" y="1185"/>
                </a:lnTo>
                <a:lnTo>
                  <a:pt x="1274" y="1186"/>
                </a:lnTo>
                <a:lnTo>
                  <a:pt x="1309" y="1188"/>
                </a:lnTo>
                <a:lnTo>
                  <a:pt x="1323" y="1186"/>
                </a:lnTo>
                <a:lnTo>
                  <a:pt x="1333" y="1185"/>
                </a:lnTo>
                <a:lnTo>
                  <a:pt x="1333" y="1185"/>
                </a:lnTo>
                <a:lnTo>
                  <a:pt x="1350" y="1184"/>
                </a:lnTo>
                <a:lnTo>
                  <a:pt x="1366" y="1183"/>
                </a:lnTo>
                <a:lnTo>
                  <a:pt x="1374" y="1181"/>
                </a:lnTo>
                <a:lnTo>
                  <a:pt x="1378" y="1180"/>
                </a:lnTo>
                <a:lnTo>
                  <a:pt x="1382" y="1178"/>
                </a:lnTo>
                <a:lnTo>
                  <a:pt x="1382" y="1173"/>
                </a:lnTo>
                <a:lnTo>
                  <a:pt x="1382" y="1173"/>
                </a:lnTo>
                <a:lnTo>
                  <a:pt x="1378" y="1158"/>
                </a:lnTo>
                <a:lnTo>
                  <a:pt x="1371" y="1136"/>
                </a:lnTo>
                <a:lnTo>
                  <a:pt x="1361" y="1109"/>
                </a:lnTo>
                <a:lnTo>
                  <a:pt x="1361" y="1109"/>
                </a:lnTo>
                <a:lnTo>
                  <a:pt x="1362" y="1086"/>
                </a:lnTo>
                <a:lnTo>
                  <a:pt x="1365" y="1035"/>
                </a:lnTo>
                <a:lnTo>
                  <a:pt x="1365" y="1005"/>
                </a:lnTo>
                <a:lnTo>
                  <a:pt x="1364" y="977"/>
                </a:lnTo>
                <a:lnTo>
                  <a:pt x="1360" y="952"/>
                </a:lnTo>
                <a:lnTo>
                  <a:pt x="1357" y="942"/>
                </a:lnTo>
                <a:lnTo>
                  <a:pt x="1355" y="935"/>
                </a:lnTo>
                <a:lnTo>
                  <a:pt x="1355" y="935"/>
                </a:lnTo>
                <a:lnTo>
                  <a:pt x="1340" y="906"/>
                </a:lnTo>
                <a:lnTo>
                  <a:pt x="1327" y="880"/>
                </a:lnTo>
                <a:lnTo>
                  <a:pt x="1323" y="868"/>
                </a:lnTo>
                <a:lnTo>
                  <a:pt x="1319" y="858"/>
                </a:lnTo>
                <a:lnTo>
                  <a:pt x="1319" y="851"/>
                </a:lnTo>
                <a:lnTo>
                  <a:pt x="1319" y="847"/>
                </a:lnTo>
                <a:lnTo>
                  <a:pt x="1322" y="845"/>
                </a:lnTo>
                <a:lnTo>
                  <a:pt x="1322" y="845"/>
                </a:lnTo>
                <a:lnTo>
                  <a:pt x="1393" y="774"/>
                </a:lnTo>
                <a:lnTo>
                  <a:pt x="1438" y="731"/>
                </a:lnTo>
                <a:lnTo>
                  <a:pt x="1453" y="719"/>
                </a:lnTo>
                <a:lnTo>
                  <a:pt x="1456" y="715"/>
                </a:lnTo>
                <a:lnTo>
                  <a:pt x="1457" y="715"/>
                </a:lnTo>
                <a:lnTo>
                  <a:pt x="1457" y="715"/>
                </a:lnTo>
                <a:lnTo>
                  <a:pt x="1467" y="740"/>
                </a:lnTo>
                <a:lnTo>
                  <a:pt x="1490" y="790"/>
                </a:lnTo>
                <a:lnTo>
                  <a:pt x="1503" y="819"/>
                </a:lnTo>
                <a:lnTo>
                  <a:pt x="1518" y="846"/>
                </a:lnTo>
                <a:lnTo>
                  <a:pt x="1530" y="868"/>
                </a:lnTo>
                <a:lnTo>
                  <a:pt x="1536" y="877"/>
                </a:lnTo>
                <a:lnTo>
                  <a:pt x="1543" y="883"/>
                </a:lnTo>
                <a:lnTo>
                  <a:pt x="1543" y="883"/>
                </a:lnTo>
                <a:lnTo>
                  <a:pt x="1554" y="894"/>
                </a:lnTo>
                <a:lnTo>
                  <a:pt x="1566" y="905"/>
                </a:lnTo>
                <a:lnTo>
                  <a:pt x="1594" y="923"/>
                </a:lnTo>
                <a:lnTo>
                  <a:pt x="1620" y="940"/>
                </a:lnTo>
                <a:lnTo>
                  <a:pt x="1629" y="946"/>
                </a:lnTo>
                <a:lnTo>
                  <a:pt x="1634" y="949"/>
                </a:lnTo>
                <a:lnTo>
                  <a:pt x="1634" y="949"/>
                </a:lnTo>
                <a:lnTo>
                  <a:pt x="1712" y="1025"/>
                </a:lnTo>
                <a:lnTo>
                  <a:pt x="1760" y="1075"/>
                </a:lnTo>
                <a:lnTo>
                  <a:pt x="1776" y="1094"/>
                </a:lnTo>
                <a:lnTo>
                  <a:pt x="1780" y="1100"/>
                </a:lnTo>
                <a:lnTo>
                  <a:pt x="1781" y="1102"/>
                </a:lnTo>
                <a:lnTo>
                  <a:pt x="1781" y="1102"/>
                </a:lnTo>
                <a:lnTo>
                  <a:pt x="1782" y="1114"/>
                </a:lnTo>
                <a:lnTo>
                  <a:pt x="1781" y="1116"/>
                </a:lnTo>
                <a:lnTo>
                  <a:pt x="1778" y="1120"/>
                </a:lnTo>
                <a:lnTo>
                  <a:pt x="1778" y="1120"/>
                </a:lnTo>
                <a:lnTo>
                  <a:pt x="1773" y="1125"/>
                </a:lnTo>
                <a:lnTo>
                  <a:pt x="1771" y="1128"/>
                </a:lnTo>
                <a:lnTo>
                  <a:pt x="1771" y="1128"/>
                </a:lnTo>
                <a:lnTo>
                  <a:pt x="1765" y="1132"/>
                </a:lnTo>
                <a:lnTo>
                  <a:pt x="1754" y="1138"/>
                </a:lnTo>
                <a:lnTo>
                  <a:pt x="1727" y="1151"/>
                </a:lnTo>
                <a:lnTo>
                  <a:pt x="1727" y="1151"/>
                </a:lnTo>
                <a:lnTo>
                  <a:pt x="1719" y="1154"/>
                </a:lnTo>
                <a:lnTo>
                  <a:pt x="1712" y="1159"/>
                </a:lnTo>
                <a:lnTo>
                  <a:pt x="1698" y="1170"/>
                </a:lnTo>
                <a:lnTo>
                  <a:pt x="1692" y="1178"/>
                </a:lnTo>
                <a:lnTo>
                  <a:pt x="1687" y="1183"/>
                </a:lnTo>
                <a:lnTo>
                  <a:pt x="1686" y="1188"/>
                </a:lnTo>
                <a:lnTo>
                  <a:pt x="1686" y="1190"/>
                </a:lnTo>
                <a:lnTo>
                  <a:pt x="1686" y="1191"/>
                </a:lnTo>
                <a:lnTo>
                  <a:pt x="1686" y="1191"/>
                </a:lnTo>
                <a:lnTo>
                  <a:pt x="1689" y="1195"/>
                </a:lnTo>
                <a:lnTo>
                  <a:pt x="1694" y="1196"/>
                </a:lnTo>
                <a:lnTo>
                  <a:pt x="1706" y="1200"/>
                </a:lnTo>
                <a:lnTo>
                  <a:pt x="1720" y="1201"/>
                </a:lnTo>
                <a:lnTo>
                  <a:pt x="1735" y="1201"/>
                </a:lnTo>
                <a:lnTo>
                  <a:pt x="1735" y="1201"/>
                </a:lnTo>
                <a:lnTo>
                  <a:pt x="1768" y="1200"/>
                </a:lnTo>
                <a:lnTo>
                  <a:pt x="1822" y="1197"/>
                </a:lnTo>
                <a:lnTo>
                  <a:pt x="1872" y="1193"/>
                </a:lnTo>
                <a:lnTo>
                  <a:pt x="1889" y="1190"/>
                </a:lnTo>
                <a:lnTo>
                  <a:pt x="1896" y="1189"/>
                </a:lnTo>
                <a:lnTo>
                  <a:pt x="1898" y="1188"/>
                </a:lnTo>
                <a:lnTo>
                  <a:pt x="1898" y="1188"/>
                </a:lnTo>
                <a:lnTo>
                  <a:pt x="1901" y="1183"/>
                </a:lnTo>
                <a:lnTo>
                  <a:pt x="1901" y="1175"/>
                </a:lnTo>
                <a:lnTo>
                  <a:pt x="1899" y="1167"/>
                </a:lnTo>
                <a:lnTo>
                  <a:pt x="1898" y="1155"/>
                </a:lnTo>
                <a:lnTo>
                  <a:pt x="1893" y="1136"/>
                </a:lnTo>
                <a:lnTo>
                  <a:pt x="1888" y="1121"/>
                </a:lnTo>
                <a:lnTo>
                  <a:pt x="1888" y="1121"/>
                </a:lnTo>
                <a:lnTo>
                  <a:pt x="1881" y="1102"/>
                </a:lnTo>
                <a:lnTo>
                  <a:pt x="1873" y="1086"/>
                </a:lnTo>
                <a:lnTo>
                  <a:pt x="1873" y="1086"/>
                </a:lnTo>
                <a:lnTo>
                  <a:pt x="1868" y="1079"/>
                </a:lnTo>
                <a:lnTo>
                  <a:pt x="1862" y="1073"/>
                </a:lnTo>
                <a:lnTo>
                  <a:pt x="1852" y="1062"/>
                </a:lnTo>
                <a:lnTo>
                  <a:pt x="1841" y="1044"/>
                </a:lnTo>
                <a:lnTo>
                  <a:pt x="1841" y="1044"/>
                </a:lnTo>
                <a:lnTo>
                  <a:pt x="1833" y="1031"/>
                </a:lnTo>
                <a:lnTo>
                  <a:pt x="1819" y="1014"/>
                </a:lnTo>
                <a:lnTo>
                  <a:pt x="1787" y="972"/>
                </a:lnTo>
                <a:lnTo>
                  <a:pt x="1755" y="932"/>
                </a:lnTo>
                <a:lnTo>
                  <a:pt x="1735" y="906"/>
                </a:lnTo>
                <a:lnTo>
                  <a:pt x="1735" y="906"/>
                </a:lnTo>
                <a:lnTo>
                  <a:pt x="1728" y="898"/>
                </a:lnTo>
                <a:lnTo>
                  <a:pt x="1715" y="888"/>
                </a:lnTo>
                <a:lnTo>
                  <a:pt x="1683" y="861"/>
                </a:lnTo>
                <a:lnTo>
                  <a:pt x="1652" y="835"/>
                </a:lnTo>
                <a:lnTo>
                  <a:pt x="1641" y="824"/>
                </a:lnTo>
                <a:lnTo>
                  <a:pt x="1634" y="815"/>
                </a:lnTo>
                <a:lnTo>
                  <a:pt x="1634" y="815"/>
                </a:lnTo>
                <a:lnTo>
                  <a:pt x="1631" y="809"/>
                </a:lnTo>
                <a:lnTo>
                  <a:pt x="1630" y="801"/>
                </a:lnTo>
                <a:lnTo>
                  <a:pt x="1627" y="778"/>
                </a:lnTo>
                <a:lnTo>
                  <a:pt x="1624" y="750"/>
                </a:lnTo>
                <a:lnTo>
                  <a:pt x="1622" y="719"/>
                </a:lnTo>
                <a:lnTo>
                  <a:pt x="1618" y="663"/>
                </a:lnTo>
                <a:lnTo>
                  <a:pt x="1617" y="638"/>
                </a:lnTo>
                <a:lnTo>
                  <a:pt x="1617" y="638"/>
                </a:lnTo>
                <a:lnTo>
                  <a:pt x="1620" y="616"/>
                </a:lnTo>
                <a:lnTo>
                  <a:pt x="1624" y="594"/>
                </a:lnTo>
                <a:lnTo>
                  <a:pt x="1627" y="567"/>
                </a:lnTo>
                <a:lnTo>
                  <a:pt x="1628" y="537"/>
                </a:lnTo>
                <a:lnTo>
                  <a:pt x="1628" y="508"/>
                </a:lnTo>
                <a:lnTo>
                  <a:pt x="1627" y="493"/>
                </a:lnTo>
                <a:lnTo>
                  <a:pt x="1624" y="480"/>
                </a:lnTo>
                <a:lnTo>
                  <a:pt x="1622" y="468"/>
                </a:lnTo>
                <a:lnTo>
                  <a:pt x="1617" y="458"/>
                </a:lnTo>
                <a:lnTo>
                  <a:pt x="1617" y="458"/>
                </a:lnTo>
                <a:lnTo>
                  <a:pt x="1612" y="450"/>
                </a:lnTo>
                <a:lnTo>
                  <a:pt x="1604" y="440"/>
                </a:lnTo>
                <a:lnTo>
                  <a:pt x="1596" y="431"/>
                </a:lnTo>
                <a:lnTo>
                  <a:pt x="1587" y="424"/>
                </a:lnTo>
                <a:lnTo>
                  <a:pt x="1565" y="406"/>
                </a:lnTo>
                <a:lnTo>
                  <a:pt x="1540" y="392"/>
                </a:lnTo>
                <a:lnTo>
                  <a:pt x="1491" y="363"/>
                </a:lnTo>
                <a:lnTo>
                  <a:pt x="1469" y="351"/>
                </a:lnTo>
                <a:lnTo>
                  <a:pt x="1450" y="339"/>
                </a:lnTo>
                <a:lnTo>
                  <a:pt x="1450" y="339"/>
                </a:lnTo>
                <a:lnTo>
                  <a:pt x="1406" y="304"/>
                </a:lnTo>
                <a:lnTo>
                  <a:pt x="1348" y="256"/>
                </a:lnTo>
                <a:lnTo>
                  <a:pt x="1256" y="179"/>
                </a:lnTo>
                <a:lnTo>
                  <a:pt x="1256" y="179"/>
                </a:lnTo>
                <a:lnTo>
                  <a:pt x="1251" y="174"/>
                </a:lnTo>
                <a:lnTo>
                  <a:pt x="1244" y="171"/>
                </a:lnTo>
                <a:lnTo>
                  <a:pt x="1227" y="163"/>
                </a:lnTo>
                <a:lnTo>
                  <a:pt x="1206" y="156"/>
                </a:lnTo>
                <a:lnTo>
                  <a:pt x="1183" y="147"/>
                </a:lnTo>
                <a:lnTo>
                  <a:pt x="1137" y="131"/>
                </a:lnTo>
                <a:lnTo>
                  <a:pt x="1114" y="124"/>
                </a:lnTo>
                <a:lnTo>
                  <a:pt x="1096" y="115"/>
                </a:lnTo>
                <a:lnTo>
                  <a:pt x="1096" y="115"/>
                </a:lnTo>
                <a:lnTo>
                  <a:pt x="1087" y="110"/>
                </a:lnTo>
                <a:lnTo>
                  <a:pt x="1077" y="107"/>
                </a:lnTo>
                <a:lnTo>
                  <a:pt x="1058" y="102"/>
                </a:lnTo>
                <a:lnTo>
                  <a:pt x="1037" y="98"/>
                </a:lnTo>
                <a:lnTo>
                  <a:pt x="1017" y="95"/>
                </a:lnTo>
                <a:lnTo>
                  <a:pt x="998" y="94"/>
                </a:lnTo>
                <a:lnTo>
                  <a:pt x="985" y="94"/>
                </a:lnTo>
                <a:lnTo>
                  <a:pt x="971" y="94"/>
                </a:lnTo>
                <a:lnTo>
                  <a:pt x="971" y="94"/>
                </a:lnTo>
                <a:close/>
                <a:moveTo>
                  <a:pt x="934" y="289"/>
                </a:moveTo>
                <a:lnTo>
                  <a:pt x="934" y="289"/>
                </a:lnTo>
                <a:lnTo>
                  <a:pt x="943" y="300"/>
                </a:lnTo>
                <a:lnTo>
                  <a:pt x="949" y="310"/>
                </a:lnTo>
                <a:lnTo>
                  <a:pt x="950" y="315"/>
                </a:lnTo>
                <a:lnTo>
                  <a:pt x="951" y="319"/>
                </a:lnTo>
                <a:lnTo>
                  <a:pt x="951" y="319"/>
                </a:lnTo>
                <a:lnTo>
                  <a:pt x="950" y="325"/>
                </a:lnTo>
                <a:lnTo>
                  <a:pt x="950" y="331"/>
                </a:lnTo>
                <a:lnTo>
                  <a:pt x="950" y="335"/>
                </a:lnTo>
                <a:lnTo>
                  <a:pt x="953" y="339"/>
                </a:lnTo>
                <a:lnTo>
                  <a:pt x="953" y="339"/>
                </a:lnTo>
                <a:lnTo>
                  <a:pt x="958" y="341"/>
                </a:lnTo>
                <a:lnTo>
                  <a:pt x="961" y="341"/>
                </a:lnTo>
                <a:lnTo>
                  <a:pt x="965" y="342"/>
                </a:lnTo>
                <a:lnTo>
                  <a:pt x="966" y="344"/>
                </a:lnTo>
                <a:lnTo>
                  <a:pt x="966" y="344"/>
                </a:lnTo>
                <a:lnTo>
                  <a:pt x="974" y="348"/>
                </a:lnTo>
                <a:lnTo>
                  <a:pt x="987" y="356"/>
                </a:lnTo>
                <a:lnTo>
                  <a:pt x="1002" y="364"/>
                </a:lnTo>
                <a:lnTo>
                  <a:pt x="1008" y="367"/>
                </a:lnTo>
                <a:lnTo>
                  <a:pt x="1013" y="368"/>
                </a:lnTo>
                <a:lnTo>
                  <a:pt x="1013" y="368"/>
                </a:lnTo>
                <a:lnTo>
                  <a:pt x="1018" y="369"/>
                </a:lnTo>
                <a:lnTo>
                  <a:pt x="1021" y="371"/>
                </a:lnTo>
                <a:lnTo>
                  <a:pt x="1023" y="372"/>
                </a:lnTo>
                <a:lnTo>
                  <a:pt x="1028" y="372"/>
                </a:lnTo>
                <a:lnTo>
                  <a:pt x="1028" y="372"/>
                </a:lnTo>
                <a:lnTo>
                  <a:pt x="1033" y="372"/>
                </a:lnTo>
                <a:lnTo>
                  <a:pt x="1034" y="372"/>
                </a:lnTo>
                <a:lnTo>
                  <a:pt x="1037" y="371"/>
                </a:lnTo>
                <a:lnTo>
                  <a:pt x="1045" y="369"/>
                </a:lnTo>
                <a:lnTo>
                  <a:pt x="1045" y="369"/>
                </a:lnTo>
                <a:lnTo>
                  <a:pt x="1051" y="368"/>
                </a:lnTo>
                <a:lnTo>
                  <a:pt x="1056" y="364"/>
                </a:lnTo>
                <a:lnTo>
                  <a:pt x="1061" y="360"/>
                </a:lnTo>
                <a:lnTo>
                  <a:pt x="1065" y="355"/>
                </a:lnTo>
                <a:lnTo>
                  <a:pt x="1071" y="346"/>
                </a:lnTo>
                <a:lnTo>
                  <a:pt x="1072" y="342"/>
                </a:lnTo>
                <a:lnTo>
                  <a:pt x="1090" y="355"/>
                </a:lnTo>
                <a:lnTo>
                  <a:pt x="1090" y="355"/>
                </a:lnTo>
                <a:lnTo>
                  <a:pt x="1106" y="376"/>
                </a:lnTo>
                <a:lnTo>
                  <a:pt x="1121" y="395"/>
                </a:lnTo>
                <a:lnTo>
                  <a:pt x="1135" y="413"/>
                </a:lnTo>
                <a:lnTo>
                  <a:pt x="1135" y="413"/>
                </a:lnTo>
                <a:lnTo>
                  <a:pt x="1151" y="427"/>
                </a:lnTo>
                <a:lnTo>
                  <a:pt x="1169" y="442"/>
                </a:lnTo>
                <a:lnTo>
                  <a:pt x="1187" y="458"/>
                </a:lnTo>
                <a:lnTo>
                  <a:pt x="1204" y="571"/>
                </a:lnTo>
                <a:lnTo>
                  <a:pt x="1204" y="571"/>
                </a:lnTo>
                <a:lnTo>
                  <a:pt x="1186" y="562"/>
                </a:lnTo>
                <a:lnTo>
                  <a:pt x="1162" y="553"/>
                </a:lnTo>
                <a:lnTo>
                  <a:pt x="1162" y="553"/>
                </a:lnTo>
                <a:lnTo>
                  <a:pt x="1158" y="551"/>
                </a:lnTo>
                <a:lnTo>
                  <a:pt x="1154" y="547"/>
                </a:lnTo>
                <a:lnTo>
                  <a:pt x="1150" y="545"/>
                </a:lnTo>
                <a:lnTo>
                  <a:pt x="1150" y="543"/>
                </a:lnTo>
                <a:lnTo>
                  <a:pt x="1151" y="542"/>
                </a:lnTo>
                <a:lnTo>
                  <a:pt x="1151" y="542"/>
                </a:lnTo>
                <a:lnTo>
                  <a:pt x="1154" y="541"/>
                </a:lnTo>
                <a:lnTo>
                  <a:pt x="1159" y="537"/>
                </a:lnTo>
                <a:lnTo>
                  <a:pt x="1161" y="532"/>
                </a:lnTo>
                <a:lnTo>
                  <a:pt x="1162" y="531"/>
                </a:lnTo>
                <a:lnTo>
                  <a:pt x="1161" y="529"/>
                </a:lnTo>
                <a:lnTo>
                  <a:pt x="1161" y="529"/>
                </a:lnTo>
                <a:lnTo>
                  <a:pt x="1158" y="525"/>
                </a:lnTo>
                <a:lnTo>
                  <a:pt x="1150" y="519"/>
                </a:lnTo>
                <a:lnTo>
                  <a:pt x="1143" y="514"/>
                </a:lnTo>
                <a:lnTo>
                  <a:pt x="1137" y="513"/>
                </a:lnTo>
                <a:lnTo>
                  <a:pt x="1137" y="513"/>
                </a:lnTo>
                <a:lnTo>
                  <a:pt x="1116" y="514"/>
                </a:lnTo>
                <a:lnTo>
                  <a:pt x="1116" y="514"/>
                </a:lnTo>
                <a:lnTo>
                  <a:pt x="1108" y="497"/>
                </a:lnTo>
                <a:lnTo>
                  <a:pt x="1101" y="485"/>
                </a:lnTo>
                <a:lnTo>
                  <a:pt x="1097" y="482"/>
                </a:lnTo>
                <a:lnTo>
                  <a:pt x="1095" y="482"/>
                </a:lnTo>
                <a:lnTo>
                  <a:pt x="1095" y="482"/>
                </a:lnTo>
                <a:lnTo>
                  <a:pt x="1093" y="482"/>
                </a:lnTo>
                <a:lnTo>
                  <a:pt x="1092" y="484"/>
                </a:lnTo>
                <a:lnTo>
                  <a:pt x="1091" y="488"/>
                </a:lnTo>
                <a:lnTo>
                  <a:pt x="1092" y="501"/>
                </a:lnTo>
                <a:lnTo>
                  <a:pt x="1096" y="514"/>
                </a:lnTo>
                <a:lnTo>
                  <a:pt x="1097" y="520"/>
                </a:lnTo>
                <a:lnTo>
                  <a:pt x="1097" y="520"/>
                </a:lnTo>
                <a:lnTo>
                  <a:pt x="1044" y="522"/>
                </a:lnTo>
                <a:lnTo>
                  <a:pt x="1001" y="524"/>
                </a:lnTo>
                <a:lnTo>
                  <a:pt x="965" y="525"/>
                </a:lnTo>
                <a:lnTo>
                  <a:pt x="965" y="525"/>
                </a:lnTo>
                <a:lnTo>
                  <a:pt x="953" y="524"/>
                </a:lnTo>
                <a:lnTo>
                  <a:pt x="939" y="522"/>
                </a:lnTo>
                <a:lnTo>
                  <a:pt x="917" y="518"/>
                </a:lnTo>
                <a:lnTo>
                  <a:pt x="901" y="513"/>
                </a:lnTo>
                <a:lnTo>
                  <a:pt x="895" y="510"/>
                </a:lnTo>
                <a:lnTo>
                  <a:pt x="895" y="510"/>
                </a:lnTo>
                <a:lnTo>
                  <a:pt x="870" y="488"/>
                </a:lnTo>
                <a:lnTo>
                  <a:pt x="853" y="471"/>
                </a:lnTo>
                <a:lnTo>
                  <a:pt x="843" y="460"/>
                </a:lnTo>
                <a:lnTo>
                  <a:pt x="843" y="460"/>
                </a:lnTo>
                <a:lnTo>
                  <a:pt x="822" y="426"/>
                </a:lnTo>
                <a:lnTo>
                  <a:pt x="802" y="394"/>
                </a:lnTo>
                <a:lnTo>
                  <a:pt x="802" y="394"/>
                </a:lnTo>
                <a:lnTo>
                  <a:pt x="781" y="355"/>
                </a:lnTo>
                <a:lnTo>
                  <a:pt x="781" y="355"/>
                </a:lnTo>
                <a:lnTo>
                  <a:pt x="789" y="352"/>
                </a:lnTo>
                <a:lnTo>
                  <a:pt x="796" y="351"/>
                </a:lnTo>
                <a:lnTo>
                  <a:pt x="802" y="351"/>
                </a:lnTo>
                <a:lnTo>
                  <a:pt x="802" y="351"/>
                </a:lnTo>
                <a:lnTo>
                  <a:pt x="816" y="351"/>
                </a:lnTo>
                <a:lnTo>
                  <a:pt x="821" y="350"/>
                </a:lnTo>
                <a:lnTo>
                  <a:pt x="824" y="348"/>
                </a:lnTo>
                <a:lnTo>
                  <a:pt x="824" y="348"/>
                </a:lnTo>
                <a:lnTo>
                  <a:pt x="832" y="340"/>
                </a:lnTo>
                <a:lnTo>
                  <a:pt x="838" y="336"/>
                </a:lnTo>
                <a:lnTo>
                  <a:pt x="838" y="336"/>
                </a:lnTo>
                <a:lnTo>
                  <a:pt x="838" y="336"/>
                </a:lnTo>
                <a:lnTo>
                  <a:pt x="839" y="339"/>
                </a:lnTo>
                <a:lnTo>
                  <a:pt x="842" y="339"/>
                </a:lnTo>
                <a:lnTo>
                  <a:pt x="845" y="336"/>
                </a:lnTo>
                <a:lnTo>
                  <a:pt x="845" y="336"/>
                </a:lnTo>
                <a:lnTo>
                  <a:pt x="850" y="331"/>
                </a:lnTo>
                <a:lnTo>
                  <a:pt x="851" y="327"/>
                </a:lnTo>
                <a:lnTo>
                  <a:pt x="855" y="318"/>
                </a:lnTo>
                <a:lnTo>
                  <a:pt x="855" y="318"/>
                </a:lnTo>
                <a:lnTo>
                  <a:pt x="856" y="310"/>
                </a:lnTo>
                <a:lnTo>
                  <a:pt x="859" y="304"/>
                </a:lnTo>
                <a:lnTo>
                  <a:pt x="863" y="299"/>
                </a:lnTo>
                <a:lnTo>
                  <a:pt x="866" y="297"/>
                </a:lnTo>
                <a:lnTo>
                  <a:pt x="870" y="294"/>
                </a:lnTo>
                <a:lnTo>
                  <a:pt x="870" y="294"/>
                </a:lnTo>
                <a:lnTo>
                  <a:pt x="877" y="292"/>
                </a:lnTo>
                <a:lnTo>
                  <a:pt x="882" y="290"/>
                </a:lnTo>
                <a:lnTo>
                  <a:pt x="885" y="289"/>
                </a:lnTo>
                <a:lnTo>
                  <a:pt x="889" y="283"/>
                </a:lnTo>
                <a:lnTo>
                  <a:pt x="889" y="283"/>
                </a:lnTo>
                <a:lnTo>
                  <a:pt x="900" y="258"/>
                </a:lnTo>
                <a:lnTo>
                  <a:pt x="900" y="258"/>
                </a:lnTo>
                <a:lnTo>
                  <a:pt x="901" y="271"/>
                </a:lnTo>
                <a:lnTo>
                  <a:pt x="903" y="279"/>
                </a:lnTo>
                <a:lnTo>
                  <a:pt x="906" y="287"/>
                </a:lnTo>
                <a:lnTo>
                  <a:pt x="906" y="287"/>
                </a:lnTo>
                <a:lnTo>
                  <a:pt x="909" y="292"/>
                </a:lnTo>
                <a:lnTo>
                  <a:pt x="917" y="298"/>
                </a:lnTo>
                <a:lnTo>
                  <a:pt x="926" y="303"/>
                </a:lnTo>
                <a:lnTo>
                  <a:pt x="924" y="293"/>
                </a:lnTo>
                <a:lnTo>
                  <a:pt x="930" y="298"/>
                </a:lnTo>
                <a:lnTo>
                  <a:pt x="934" y="289"/>
                </a:lnTo>
                <a:close/>
                <a:moveTo>
                  <a:pt x="750" y="149"/>
                </a:moveTo>
                <a:lnTo>
                  <a:pt x="750" y="149"/>
                </a:lnTo>
                <a:lnTo>
                  <a:pt x="749" y="156"/>
                </a:lnTo>
                <a:lnTo>
                  <a:pt x="749" y="162"/>
                </a:lnTo>
                <a:lnTo>
                  <a:pt x="749" y="167"/>
                </a:lnTo>
                <a:lnTo>
                  <a:pt x="749" y="167"/>
                </a:lnTo>
                <a:lnTo>
                  <a:pt x="752" y="188"/>
                </a:lnTo>
                <a:lnTo>
                  <a:pt x="752" y="188"/>
                </a:lnTo>
                <a:lnTo>
                  <a:pt x="744" y="184"/>
                </a:lnTo>
                <a:lnTo>
                  <a:pt x="744" y="184"/>
                </a:lnTo>
                <a:lnTo>
                  <a:pt x="742" y="183"/>
                </a:lnTo>
                <a:lnTo>
                  <a:pt x="739" y="183"/>
                </a:lnTo>
                <a:lnTo>
                  <a:pt x="738" y="183"/>
                </a:lnTo>
                <a:lnTo>
                  <a:pt x="735" y="184"/>
                </a:lnTo>
                <a:lnTo>
                  <a:pt x="733" y="189"/>
                </a:lnTo>
                <a:lnTo>
                  <a:pt x="731" y="195"/>
                </a:lnTo>
                <a:lnTo>
                  <a:pt x="731" y="195"/>
                </a:lnTo>
                <a:lnTo>
                  <a:pt x="726" y="210"/>
                </a:lnTo>
                <a:lnTo>
                  <a:pt x="724" y="216"/>
                </a:lnTo>
                <a:lnTo>
                  <a:pt x="724" y="216"/>
                </a:lnTo>
                <a:lnTo>
                  <a:pt x="716" y="216"/>
                </a:lnTo>
                <a:lnTo>
                  <a:pt x="710" y="215"/>
                </a:lnTo>
                <a:lnTo>
                  <a:pt x="705" y="214"/>
                </a:lnTo>
                <a:lnTo>
                  <a:pt x="705" y="214"/>
                </a:lnTo>
                <a:lnTo>
                  <a:pt x="702" y="211"/>
                </a:lnTo>
                <a:lnTo>
                  <a:pt x="701" y="205"/>
                </a:lnTo>
                <a:lnTo>
                  <a:pt x="701" y="192"/>
                </a:lnTo>
                <a:lnTo>
                  <a:pt x="701" y="192"/>
                </a:lnTo>
                <a:lnTo>
                  <a:pt x="703" y="184"/>
                </a:lnTo>
                <a:lnTo>
                  <a:pt x="706" y="178"/>
                </a:lnTo>
                <a:lnTo>
                  <a:pt x="713" y="167"/>
                </a:lnTo>
                <a:lnTo>
                  <a:pt x="713" y="167"/>
                </a:lnTo>
                <a:lnTo>
                  <a:pt x="716" y="165"/>
                </a:lnTo>
                <a:lnTo>
                  <a:pt x="721" y="162"/>
                </a:lnTo>
                <a:lnTo>
                  <a:pt x="733" y="156"/>
                </a:lnTo>
                <a:lnTo>
                  <a:pt x="750" y="149"/>
                </a:lnTo>
                <a:lnTo>
                  <a:pt x="750" y="149"/>
                </a:lnTo>
                <a:close/>
                <a:moveTo>
                  <a:pt x="1276" y="469"/>
                </a:moveTo>
                <a:lnTo>
                  <a:pt x="1276" y="469"/>
                </a:lnTo>
                <a:lnTo>
                  <a:pt x="1309" y="482"/>
                </a:lnTo>
                <a:lnTo>
                  <a:pt x="1334" y="492"/>
                </a:lnTo>
                <a:lnTo>
                  <a:pt x="1348" y="498"/>
                </a:lnTo>
                <a:lnTo>
                  <a:pt x="1348" y="498"/>
                </a:lnTo>
                <a:lnTo>
                  <a:pt x="1354" y="505"/>
                </a:lnTo>
                <a:lnTo>
                  <a:pt x="1362" y="519"/>
                </a:lnTo>
                <a:lnTo>
                  <a:pt x="1370" y="532"/>
                </a:lnTo>
                <a:lnTo>
                  <a:pt x="1372" y="538"/>
                </a:lnTo>
                <a:lnTo>
                  <a:pt x="1374" y="545"/>
                </a:lnTo>
                <a:lnTo>
                  <a:pt x="1374" y="545"/>
                </a:lnTo>
                <a:lnTo>
                  <a:pt x="1372" y="547"/>
                </a:lnTo>
                <a:lnTo>
                  <a:pt x="1370" y="552"/>
                </a:lnTo>
                <a:lnTo>
                  <a:pt x="1360" y="564"/>
                </a:lnTo>
                <a:lnTo>
                  <a:pt x="1346" y="579"/>
                </a:lnTo>
                <a:lnTo>
                  <a:pt x="1330" y="595"/>
                </a:lnTo>
                <a:lnTo>
                  <a:pt x="1301" y="624"/>
                </a:lnTo>
                <a:lnTo>
                  <a:pt x="1287" y="636"/>
                </a:lnTo>
                <a:lnTo>
                  <a:pt x="1287" y="636"/>
                </a:lnTo>
                <a:lnTo>
                  <a:pt x="1287" y="615"/>
                </a:lnTo>
                <a:lnTo>
                  <a:pt x="1286" y="579"/>
                </a:lnTo>
                <a:lnTo>
                  <a:pt x="1286" y="579"/>
                </a:lnTo>
                <a:lnTo>
                  <a:pt x="1276" y="469"/>
                </a:lnTo>
                <a:lnTo>
                  <a:pt x="1276" y="4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2ADFE91-DC80-40E9-BC69-A214D0BB37CC}"/>
              </a:ext>
            </a:extLst>
          </p:cNvPr>
          <p:cNvSpPr>
            <a:spLocks noEditPoints="1"/>
          </p:cNvSpPr>
          <p:nvPr/>
        </p:nvSpPr>
        <p:spPr bwMode="auto">
          <a:xfrm>
            <a:off x="4115684" y="1024312"/>
            <a:ext cx="1674634" cy="1270108"/>
          </a:xfrm>
          <a:custGeom>
            <a:avLst/>
            <a:gdLst>
              <a:gd name="T0" fmla="*/ 2225 w 5688"/>
              <a:gd name="T1" fmla="*/ 91 h 4314"/>
              <a:gd name="T2" fmla="*/ 2111 w 5688"/>
              <a:gd name="T3" fmla="*/ 185 h 4314"/>
              <a:gd name="T4" fmla="*/ 1401 w 5688"/>
              <a:gd name="T5" fmla="*/ 275 h 4314"/>
              <a:gd name="T6" fmla="*/ 582 w 5688"/>
              <a:gd name="T7" fmla="*/ 873 h 4314"/>
              <a:gd name="T8" fmla="*/ 258 w 5688"/>
              <a:gd name="T9" fmla="*/ 1220 h 4314"/>
              <a:gd name="T10" fmla="*/ 267 w 5688"/>
              <a:gd name="T11" fmla="*/ 1627 h 4314"/>
              <a:gd name="T12" fmla="*/ 530 w 5688"/>
              <a:gd name="T13" fmla="*/ 2343 h 4314"/>
              <a:gd name="T14" fmla="*/ 395 w 5688"/>
              <a:gd name="T15" fmla="*/ 2742 h 4314"/>
              <a:gd name="T16" fmla="*/ 113 w 5688"/>
              <a:gd name="T17" fmla="*/ 3308 h 4314"/>
              <a:gd name="T18" fmla="*/ 31 w 5688"/>
              <a:gd name="T19" fmla="*/ 3446 h 4314"/>
              <a:gd name="T20" fmla="*/ 95 w 5688"/>
              <a:gd name="T21" fmla="*/ 3695 h 4314"/>
              <a:gd name="T22" fmla="*/ 150 w 5688"/>
              <a:gd name="T23" fmla="*/ 3945 h 4314"/>
              <a:gd name="T24" fmla="*/ 567 w 5688"/>
              <a:gd name="T25" fmla="*/ 4167 h 4314"/>
              <a:gd name="T26" fmla="*/ 838 w 5688"/>
              <a:gd name="T27" fmla="*/ 4196 h 4314"/>
              <a:gd name="T28" fmla="*/ 876 w 5688"/>
              <a:gd name="T29" fmla="*/ 4099 h 4314"/>
              <a:gd name="T30" fmla="*/ 650 w 5688"/>
              <a:gd name="T31" fmla="*/ 3930 h 4314"/>
              <a:gd name="T32" fmla="*/ 580 w 5688"/>
              <a:gd name="T33" fmla="*/ 3662 h 4314"/>
              <a:gd name="T34" fmla="*/ 798 w 5688"/>
              <a:gd name="T35" fmla="*/ 3588 h 4314"/>
              <a:gd name="T36" fmla="*/ 815 w 5688"/>
              <a:gd name="T37" fmla="*/ 3443 h 4314"/>
              <a:gd name="T38" fmla="*/ 666 w 5688"/>
              <a:gd name="T39" fmla="*/ 3346 h 4314"/>
              <a:gd name="T40" fmla="*/ 1067 w 5688"/>
              <a:gd name="T41" fmla="*/ 2433 h 4314"/>
              <a:gd name="T42" fmla="*/ 1064 w 5688"/>
              <a:gd name="T43" fmla="*/ 1854 h 4314"/>
              <a:gd name="T44" fmla="*/ 1083 w 5688"/>
              <a:gd name="T45" fmla="*/ 1435 h 4314"/>
              <a:gd name="T46" fmla="*/ 1429 w 5688"/>
              <a:gd name="T47" fmla="*/ 1139 h 4314"/>
              <a:gd name="T48" fmla="*/ 1795 w 5688"/>
              <a:gd name="T49" fmla="*/ 1041 h 4314"/>
              <a:gd name="T50" fmla="*/ 2005 w 5688"/>
              <a:gd name="T51" fmla="*/ 1190 h 4314"/>
              <a:gd name="T52" fmla="*/ 2480 w 5688"/>
              <a:gd name="T53" fmla="*/ 1395 h 4314"/>
              <a:gd name="T54" fmla="*/ 2673 w 5688"/>
              <a:gd name="T55" fmla="*/ 1465 h 4314"/>
              <a:gd name="T56" fmla="*/ 3061 w 5688"/>
              <a:gd name="T57" fmla="*/ 1783 h 4314"/>
              <a:gd name="T58" fmla="*/ 3198 w 5688"/>
              <a:gd name="T59" fmla="*/ 1803 h 4314"/>
              <a:gd name="T60" fmla="*/ 3311 w 5688"/>
              <a:gd name="T61" fmla="*/ 1336 h 4314"/>
              <a:gd name="T62" fmla="*/ 4126 w 5688"/>
              <a:gd name="T63" fmla="*/ 1637 h 4314"/>
              <a:gd name="T64" fmla="*/ 4246 w 5688"/>
              <a:gd name="T65" fmla="*/ 1856 h 4314"/>
              <a:gd name="T66" fmla="*/ 4047 w 5688"/>
              <a:gd name="T67" fmla="*/ 2417 h 4314"/>
              <a:gd name="T68" fmla="*/ 3926 w 5688"/>
              <a:gd name="T69" fmla="*/ 3082 h 4314"/>
              <a:gd name="T70" fmla="*/ 4575 w 5688"/>
              <a:gd name="T71" fmla="*/ 3928 h 4314"/>
              <a:gd name="T72" fmla="*/ 4550 w 5688"/>
              <a:gd name="T73" fmla="*/ 4072 h 4314"/>
              <a:gd name="T74" fmla="*/ 4244 w 5688"/>
              <a:gd name="T75" fmla="*/ 4206 h 4314"/>
              <a:gd name="T76" fmla="*/ 4270 w 5688"/>
              <a:gd name="T77" fmla="*/ 4305 h 4314"/>
              <a:gd name="T78" fmla="*/ 4897 w 5688"/>
              <a:gd name="T79" fmla="*/ 4267 h 4314"/>
              <a:gd name="T80" fmla="*/ 4975 w 5688"/>
              <a:gd name="T81" fmla="*/ 4136 h 4314"/>
              <a:gd name="T82" fmla="*/ 4889 w 5688"/>
              <a:gd name="T83" fmla="*/ 3955 h 4314"/>
              <a:gd name="T84" fmla="*/ 4587 w 5688"/>
              <a:gd name="T85" fmla="*/ 3327 h 4314"/>
              <a:gd name="T86" fmla="*/ 4349 w 5688"/>
              <a:gd name="T87" fmla="*/ 2962 h 4314"/>
              <a:gd name="T88" fmla="*/ 4896 w 5688"/>
              <a:gd name="T89" fmla="*/ 3022 h 4314"/>
              <a:gd name="T90" fmla="*/ 5250 w 5688"/>
              <a:gd name="T91" fmla="*/ 3361 h 4314"/>
              <a:gd name="T92" fmla="*/ 5016 w 5688"/>
              <a:gd name="T93" fmla="*/ 3653 h 4314"/>
              <a:gd name="T94" fmla="*/ 5130 w 5688"/>
              <a:gd name="T95" fmla="*/ 3700 h 4314"/>
              <a:gd name="T96" fmla="*/ 5601 w 5688"/>
              <a:gd name="T97" fmla="*/ 3627 h 4314"/>
              <a:gd name="T98" fmla="*/ 5682 w 5688"/>
              <a:gd name="T99" fmla="*/ 3541 h 4314"/>
              <a:gd name="T100" fmla="*/ 5501 w 5688"/>
              <a:gd name="T101" fmla="*/ 3241 h 4314"/>
              <a:gd name="T102" fmla="*/ 4962 w 5688"/>
              <a:gd name="T103" fmla="*/ 2649 h 4314"/>
              <a:gd name="T104" fmla="*/ 4860 w 5688"/>
              <a:gd name="T105" fmla="*/ 2105 h 4314"/>
              <a:gd name="T106" fmla="*/ 4962 w 5688"/>
              <a:gd name="T107" fmla="*/ 1700 h 4314"/>
              <a:gd name="T108" fmla="*/ 4873 w 5688"/>
              <a:gd name="T109" fmla="*/ 1386 h 4314"/>
              <a:gd name="T110" fmla="*/ 4431 w 5688"/>
              <a:gd name="T111" fmla="*/ 1001 h 4314"/>
              <a:gd name="T112" fmla="*/ 3630 w 5688"/>
              <a:gd name="T113" fmla="*/ 516 h 4314"/>
              <a:gd name="T114" fmla="*/ 3133 w 5688"/>
              <a:gd name="T115" fmla="*/ 435 h 4314"/>
              <a:gd name="T116" fmla="*/ 2905 w 5688"/>
              <a:gd name="T117" fmla="*/ 148 h 4314"/>
              <a:gd name="T118" fmla="*/ 2757 w 5688"/>
              <a:gd name="T119" fmla="*/ 75 h 4314"/>
              <a:gd name="T120" fmla="*/ 2586 w 5688"/>
              <a:gd name="T121" fmla="*/ 18 h 4314"/>
              <a:gd name="T122" fmla="*/ 2465 w 5688"/>
              <a:gd name="T123" fmla="*/ 15 h 4314"/>
              <a:gd name="T124" fmla="*/ 2382 w 5688"/>
              <a:gd name="T125" fmla="*/ 49 h 4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88" h="4314">
                <a:moveTo>
                  <a:pt x="2345" y="80"/>
                </a:moveTo>
                <a:lnTo>
                  <a:pt x="2345" y="80"/>
                </a:lnTo>
                <a:lnTo>
                  <a:pt x="2323" y="73"/>
                </a:lnTo>
                <a:lnTo>
                  <a:pt x="2302" y="67"/>
                </a:lnTo>
                <a:lnTo>
                  <a:pt x="2292" y="66"/>
                </a:lnTo>
                <a:lnTo>
                  <a:pt x="2283" y="65"/>
                </a:lnTo>
                <a:lnTo>
                  <a:pt x="2283" y="65"/>
                </a:lnTo>
                <a:lnTo>
                  <a:pt x="2274" y="65"/>
                </a:lnTo>
                <a:lnTo>
                  <a:pt x="2266" y="67"/>
                </a:lnTo>
                <a:lnTo>
                  <a:pt x="2257" y="70"/>
                </a:lnTo>
                <a:lnTo>
                  <a:pt x="2249" y="74"/>
                </a:lnTo>
                <a:lnTo>
                  <a:pt x="2236" y="82"/>
                </a:lnTo>
                <a:lnTo>
                  <a:pt x="2225" y="91"/>
                </a:lnTo>
                <a:lnTo>
                  <a:pt x="2225" y="91"/>
                </a:lnTo>
                <a:lnTo>
                  <a:pt x="2217" y="97"/>
                </a:lnTo>
                <a:lnTo>
                  <a:pt x="2210" y="100"/>
                </a:lnTo>
                <a:lnTo>
                  <a:pt x="2199" y="105"/>
                </a:lnTo>
                <a:lnTo>
                  <a:pt x="2184" y="117"/>
                </a:lnTo>
                <a:lnTo>
                  <a:pt x="2184" y="117"/>
                </a:lnTo>
                <a:lnTo>
                  <a:pt x="2167" y="131"/>
                </a:lnTo>
                <a:lnTo>
                  <a:pt x="2156" y="142"/>
                </a:lnTo>
                <a:lnTo>
                  <a:pt x="2146" y="151"/>
                </a:lnTo>
                <a:lnTo>
                  <a:pt x="2137" y="159"/>
                </a:lnTo>
                <a:lnTo>
                  <a:pt x="2137" y="159"/>
                </a:lnTo>
                <a:lnTo>
                  <a:pt x="2122" y="169"/>
                </a:lnTo>
                <a:lnTo>
                  <a:pt x="2116" y="176"/>
                </a:lnTo>
                <a:lnTo>
                  <a:pt x="2111" y="185"/>
                </a:lnTo>
                <a:lnTo>
                  <a:pt x="2111" y="185"/>
                </a:lnTo>
                <a:lnTo>
                  <a:pt x="2101" y="200"/>
                </a:lnTo>
                <a:lnTo>
                  <a:pt x="2100" y="206"/>
                </a:lnTo>
                <a:lnTo>
                  <a:pt x="2100" y="206"/>
                </a:lnTo>
                <a:lnTo>
                  <a:pt x="2009" y="207"/>
                </a:lnTo>
                <a:lnTo>
                  <a:pt x="1912" y="211"/>
                </a:lnTo>
                <a:lnTo>
                  <a:pt x="1796" y="216"/>
                </a:lnTo>
                <a:lnTo>
                  <a:pt x="1735" y="221"/>
                </a:lnTo>
                <a:lnTo>
                  <a:pt x="1672" y="226"/>
                </a:lnTo>
                <a:lnTo>
                  <a:pt x="1611" y="233"/>
                </a:lnTo>
                <a:lnTo>
                  <a:pt x="1551" y="242"/>
                </a:lnTo>
                <a:lnTo>
                  <a:pt x="1496" y="251"/>
                </a:lnTo>
                <a:lnTo>
                  <a:pt x="1446" y="262"/>
                </a:lnTo>
                <a:lnTo>
                  <a:pt x="1422" y="268"/>
                </a:lnTo>
                <a:lnTo>
                  <a:pt x="1401" y="275"/>
                </a:lnTo>
                <a:lnTo>
                  <a:pt x="1382" y="281"/>
                </a:lnTo>
                <a:lnTo>
                  <a:pt x="1365" y="289"/>
                </a:lnTo>
                <a:lnTo>
                  <a:pt x="1365" y="289"/>
                </a:lnTo>
                <a:lnTo>
                  <a:pt x="1330" y="307"/>
                </a:lnTo>
                <a:lnTo>
                  <a:pt x="1288" y="333"/>
                </a:lnTo>
                <a:lnTo>
                  <a:pt x="1242" y="365"/>
                </a:lnTo>
                <a:lnTo>
                  <a:pt x="1191" y="400"/>
                </a:lnTo>
                <a:lnTo>
                  <a:pt x="1137" y="439"/>
                </a:lnTo>
                <a:lnTo>
                  <a:pt x="1081" y="482"/>
                </a:lnTo>
                <a:lnTo>
                  <a:pt x="964" y="572"/>
                </a:lnTo>
                <a:lnTo>
                  <a:pt x="850" y="663"/>
                </a:lnTo>
                <a:lnTo>
                  <a:pt x="743" y="749"/>
                </a:lnTo>
                <a:lnTo>
                  <a:pt x="652" y="821"/>
                </a:lnTo>
                <a:lnTo>
                  <a:pt x="582" y="873"/>
                </a:lnTo>
                <a:lnTo>
                  <a:pt x="582" y="873"/>
                </a:lnTo>
                <a:lnTo>
                  <a:pt x="528" y="915"/>
                </a:lnTo>
                <a:lnTo>
                  <a:pt x="500" y="936"/>
                </a:lnTo>
                <a:lnTo>
                  <a:pt x="474" y="958"/>
                </a:lnTo>
                <a:lnTo>
                  <a:pt x="448" y="981"/>
                </a:lnTo>
                <a:lnTo>
                  <a:pt x="422" y="1005"/>
                </a:lnTo>
                <a:lnTo>
                  <a:pt x="397" y="1030"/>
                </a:lnTo>
                <a:lnTo>
                  <a:pt x="373" y="1055"/>
                </a:lnTo>
                <a:lnTo>
                  <a:pt x="350" y="1081"/>
                </a:lnTo>
                <a:lnTo>
                  <a:pt x="328" y="1107"/>
                </a:lnTo>
                <a:lnTo>
                  <a:pt x="309" y="1134"/>
                </a:lnTo>
                <a:lnTo>
                  <a:pt x="290" y="1161"/>
                </a:lnTo>
                <a:lnTo>
                  <a:pt x="272" y="1190"/>
                </a:lnTo>
                <a:lnTo>
                  <a:pt x="258" y="1220"/>
                </a:lnTo>
                <a:lnTo>
                  <a:pt x="245" y="1250"/>
                </a:lnTo>
                <a:lnTo>
                  <a:pt x="233" y="1280"/>
                </a:lnTo>
                <a:lnTo>
                  <a:pt x="233" y="1280"/>
                </a:lnTo>
                <a:lnTo>
                  <a:pt x="229" y="1297"/>
                </a:lnTo>
                <a:lnTo>
                  <a:pt x="225" y="1315"/>
                </a:lnTo>
                <a:lnTo>
                  <a:pt x="224" y="1335"/>
                </a:lnTo>
                <a:lnTo>
                  <a:pt x="223" y="1357"/>
                </a:lnTo>
                <a:lnTo>
                  <a:pt x="224" y="1379"/>
                </a:lnTo>
                <a:lnTo>
                  <a:pt x="225" y="1404"/>
                </a:lnTo>
                <a:lnTo>
                  <a:pt x="228" y="1429"/>
                </a:lnTo>
                <a:lnTo>
                  <a:pt x="232" y="1456"/>
                </a:lnTo>
                <a:lnTo>
                  <a:pt x="241" y="1511"/>
                </a:lnTo>
                <a:lnTo>
                  <a:pt x="253" y="1568"/>
                </a:lnTo>
                <a:lnTo>
                  <a:pt x="267" y="1627"/>
                </a:lnTo>
                <a:lnTo>
                  <a:pt x="283" y="1686"/>
                </a:lnTo>
                <a:lnTo>
                  <a:pt x="299" y="1744"/>
                </a:lnTo>
                <a:lnTo>
                  <a:pt x="316" y="1800"/>
                </a:lnTo>
                <a:lnTo>
                  <a:pt x="335" y="1853"/>
                </a:lnTo>
                <a:lnTo>
                  <a:pt x="350" y="1901"/>
                </a:lnTo>
                <a:lnTo>
                  <a:pt x="380" y="1979"/>
                </a:lnTo>
                <a:lnTo>
                  <a:pt x="391" y="2006"/>
                </a:lnTo>
                <a:lnTo>
                  <a:pt x="400" y="2026"/>
                </a:lnTo>
                <a:lnTo>
                  <a:pt x="400" y="2026"/>
                </a:lnTo>
                <a:lnTo>
                  <a:pt x="418" y="2066"/>
                </a:lnTo>
                <a:lnTo>
                  <a:pt x="443" y="2124"/>
                </a:lnTo>
                <a:lnTo>
                  <a:pt x="472" y="2194"/>
                </a:lnTo>
                <a:lnTo>
                  <a:pt x="502" y="2270"/>
                </a:lnTo>
                <a:lnTo>
                  <a:pt x="530" y="2343"/>
                </a:lnTo>
                <a:lnTo>
                  <a:pt x="554" y="2408"/>
                </a:lnTo>
                <a:lnTo>
                  <a:pt x="571" y="2460"/>
                </a:lnTo>
                <a:lnTo>
                  <a:pt x="576" y="2478"/>
                </a:lnTo>
                <a:lnTo>
                  <a:pt x="577" y="2490"/>
                </a:lnTo>
                <a:lnTo>
                  <a:pt x="577" y="2490"/>
                </a:lnTo>
                <a:lnTo>
                  <a:pt x="577" y="2495"/>
                </a:lnTo>
                <a:lnTo>
                  <a:pt x="576" y="2501"/>
                </a:lnTo>
                <a:lnTo>
                  <a:pt x="569" y="2514"/>
                </a:lnTo>
                <a:lnTo>
                  <a:pt x="560" y="2529"/>
                </a:lnTo>
                <a:lnTo>
                  <a:pt x="549" y="2548"/>
                </a:lnTo>
                <a:lnTo>
                  <a:pt x="517" y="2591"/>
                </a:lnTo>
                <a:lnTo>
                  <a:pt x="478" y="2638"/>
                </a:lnTo>
                <a:lnTo>
                  <a:pt x="436" y="2690"/>
                </a:lnTo>
                <a:lnTo>
                  <a:pt x="395" y="2742"/>
                </a:lnTo>
                <a:lnTo>
                  <a:pt x="375" y="2768"/>
                </a:lnTo>
                <a:lnTo>
                  <a:pt x="357" y="2793"/>
                </a:lnTo>
                <a:lnTo>
                  <a:pt x="341" y="2816"/>
                </a:lnTo>
                <a:lnTo>
                  <a:pt x="327" y="2840"/>
                </a:lnTo>
                <a:lnTo>
                  <a:pt x="327" y="2840"/>
                </a:lnTo>
                <a:lnTo>
                  <a:pt x="314" y="2864"/>
                </a:lnTo>
                <a:lnTo>
                  <a:pt x="298" y="2894"/>
                </a:lnTo>
                <a:lnTo>
                  <a:pt x="267" y="2963"/>
                </a:lnTo>
                <a:lnTo>
                  <a:pt x="233" y="3040"/>
                </a:lnTo>
                <a:lnTo>
                  <a:pt x="200" y="3119"/>
                </a:lnTo>
                <a:lnTo>
                  <a:pt x="146" y="3253"/>
                </a:lnTo>
                <a:lnTo>
                  <a:pt x="123" y="3309"/>
                </a:lnTo>
                <a:lnTo>
                  <a:pt x="123" y="3309"/>
                </a:lnTo>
                <a:lnTo>
                  <a:pt x="113" y="3308"/>
                </a:lnTo>
                <a:lnTo>
                  <a:pt x="103" y="3308"/>
                </a:lnTo>
                <a:lnTo>
                  <a:pt x="90" y="3308"/>
                </a:lnTo>
                <a:lnTo>
                  <a:pt x="78" y="3310"/>
                </a:lnTo>
                <a:lnTo>
                  <a:pt x="73" y="3313"/>
                </a:lnTo>
                <a:lnTo>
                  <a:pt x="67" y="3316"/>
                </a:lnTo>
                <a:lnTo>
                  <a:pt x="62" y="3319"/>
                </a:lnTo>
                <a:lnTo>
                  <a:pt x="60" y="3323"/>
                </a:lnTo>
                <a:lnTo>
                  <a:pt x="57" y="3329"/>
                </a:lnTo>
                <a:lnTo>
                  <a:pt x="56" y="3335"/>
                </a:lnTo>
                <a:lnTo>
                  <a:pt x="56" y="3335"/>
                </a:lnTo>
                <a:lnTo>
                  <a:pt x="54" y="3344"/>
                </a:lnTo>
                <a:lnTo>
                  <a:pt x="52" y="3359"/>
                </a:lnTo>
                <a:lnTo>
                  <a:pt x="43" y="3398"/>
                </a:lnTo>
                <a:lnTo>
                  <a:pt x="31" y="3446"/>
                </a:lnTo>
                <a:lnTo>
                  <a:pt x="19" y="3499"/>
                </a:lnTo>
                <a:lnTo>
                  <a:pt x="7" y="3553"/>
                </a:lnTo>
                <a:lnTo>
                  <a:pt x="4" y="3578"/>
                </a:lnTo>
                <a:lnTo>
                  <a:pt x="1" y="3600"/>
                </a:lnTo>
                <a:lnTo>
                  <a:pt x="0" y="3619"/>
                </a:lnTo>
                <a:lnTo>
                  <a:pt x="1" y="3635"/>
                </a:lnTo>
                <a:lnTo>
                  <a:pt x="2" y="3642"/>
                </a:lnTo>
                <a:lnTo>
                  <a:pt x="4" y="3647"/>
                </a:lnTo>
                <a:lnTo>
                  <a:pt x="6" y="3651"/>
                </a:lnTo>
                <a:lnTo>
                  <a:pt x="9" y="3653"/>
                </a:lnTo>
                <a:lnTo>
                  <a:pt x="9" y="3653"/>
                </a:lnTo>
                <a:lnTo>
                  <a:pt x="24" y="3662"/>
                </a:lnTo>
                <a:lnTo>
                  <a:pt x="47" y="3673"/>
                </a:lnTo>
                <a:lnTo>
                  <a:pt x="95" y="3695"/>
                </a:lnTo>
                <a:lnTo>
                  <a:pt x="155" y="3721"/>
                </a:lnTo>
                <a:lnTo>
                  <a:pt x="155" y="3721"/>
                </a:lnTo>
                <a:lnTo>
                  <a:pt x="150" y="3754"/>
                </a:lnTo>
                <a:lnTo>
                  <a:pt x="144" y="3786"/>
                </a:lnTo>
                <a:lnTo>
                  <a:pt x="140" y="3825"/>
                </a:lnTo>
                <a:lnTo>
                  <a:pt x="137" y="3866"/>
                </a:lnTo>
                <a:lnTo>
                  <a:pt x="137" y="3884"/>
                </a:lnTo>
                <a:lnTo>
                  <a:pt x="137" y="3901"/>
                </a:lnTo>
                <a:lnTo>
                  <a:pt x="138" y="3917"/>
                </a:lnTo>
                <a:lnTo>
                  <a:pt x="140" y="3930"/>
                </a:lnTo>
                <a:lnTo>
                  <a:pt x="144" y="3939"/>
                </a:lnTo>
                <a:lnTo>
                  <a:pt x="147" y="3943"/>
                </a:lnTo>
                <a:lnTo>
                  <a:pt x="150" y="3945"/>
                </a:lnTo>
                <a:lnTo>
                  <a:pt x="150" y="3945"/>
                </a:lnTo>
                <a:lnTo>
                  <a:pt x="169" y="3956"/>
                </a:lnTo>
                <a:lnTo>
                  <a:pt x="200" y="3973"/>
                </a:lnTo>
                <a:lnTo>
                  <a:pt x="284" y="4014"/>
                </a:lnTo>
                <a:lnTo>
                  <a:pt x="328" y="4037"/>
                </a:lnTo>
                <a:lnTo>
                  <a:pt x="367" y="4059"/>
                </a:lnTo>
                <a:lnTo>
                  <a:pt x="400" y="4077"/>
                </a:lnTo>
                <a:lnTo>
                  <a:pt x="412" y="4085"/>
                </a:lnTo>
                <a:lnTo>
                  <a:pt x="421" y="4091"/>
                </a:lnTo>
                <a:lnTo>
                  <a:pt x="421" y="4091"/>
                </a:lnTo>
                <a:lnTo>
                  <a:pt x="438" y="4104"/>
                </a:lnTo>
                <a:lnTo>
                  <a:pt x="462" y="4120"/>
                </a:lnTo>
                <a:lnTo>
                  <a:pt x="492" y="4136"/>
                </a:lnTo>
                <a:lnTo>
                  <a:pt x="528" y="4151"/>
                </a:lnTo>
                <a:lnTo>
                  <a:pt x="567" y="4167"/>
                </a:lnTo>
                <a:lnTo>
                  <a:pt x="610" y="4181"/>
                </a:lnTo>
                <a:lnTo>
                  <a:pt x="631" y="4188"/>
                </a:lnTo>
                <a:lnTo>
                  <a:pt x="653" y="4193"/>
                </a:lnTo>
                <a:lnTo>
                  <a:pt x="675" y="4197"/>
                </a:lnTo>
                <a:lnTo>
                  <a:pt x="697" y="4201"/>
                </a:lnTo>
                <a:lnTo>
                  <a:pt x="697" y="4201"/>
                </a:lnTo>
                <a:lnTo>
                  <a:pt x="719" y="4204"/>
                </a:lnTo>
                <a:lnTo>
                  <a:pt x="739" y="4205"/>
                </a:lnTo>
                <a:lnTo>
                  <a:pt x="758" y="4206"/>
                </a:lnTo>
                <a:lnTo>
                  <a:pt x="777" y="4205"/>
                </a:lnTo>
                <a:lnTo>
                  <a:pt x="794" y="4205"/>
                </a:lnTo>
                <a:lnTo>
                  <a:pt x="811" y="4202"/>
                </a:lnTo>
                <a:lnTo>
                  <a:pt x="825" y="4200"/>
                </a:lnTo>
                <a:lnTo>
                  <a:pt x="838" y="4196"/>
                </a:lnTo>
                <a:lnTo>
                  <a:pt x="850" y="4192"/>
                </a:lnTo>
                <a:lnTo>
                  <a:pt x="860" y="4187"/>
                </a:lnTo>
                <a:lnTo>
                  <a:pt x="871" y="4180"/>
                </a:lnTo>
                <a:lnTo>
                  <a:pt x="878" y="4174"/>
                </a:lnTo>
                <a:lnTo>
                  <a:pt x="885" y="4166"/>
                </a:lnTo>
                <a:lnTo>
                  <a:pt x="890" y="4157"/>
                </a:lnTo>
                <a:lnTo>
                  <a:pt x="893" y="4147"/>
                </a:lnTo>
                <a:lnTo>
                  <a:pt x="895" y="4138"/>
                </a:lnTo>
                <a:lnTo>
                  <a:pt x="895" y="4138"/>
                </a:lnTo>
                <a:lnTo>
                  <a:pt x="895" y="4129"/>
                </a:lnTo>
                <a:lnTo>
                  <a:pt x="893" y="4120"/>
                </a:lnTo>
                <a:lnTo>
                  <a:pt x="889" y="4112"/>
                </a:lnTo>
                <a:lnTo>
                  <a:pt x="884" y="4106"/>
                </a:lnTo>
                <a:lnTo>
                  <a:pt x="876" y="4099"/>
                </a:lnTo>
                <a:lnTo>
                  <a:pt x="867" y="4093"/>
                </a:lnTo>
                <a:lnTo>
                  <a:pt x="846" y="4081"/>
                </a:lnTo>
                <a:lnTo>
                  <a:pt x="795" y="4059"/>
                </a:lnTo>
                <a:lnTo>
                  <a:pt x="769" y="4046"/>
                </a:lnTo>
                <a:lnTo>
                  <a:pt x="756" y="4038"/>
                </a:lnTo>
                <a:lnTo>
                  <a:pt x="744" y="4029"/>
                </a:lnTo>
                <a:lnTo>
                  <a:pt x="744" y="4029"/>
                </a:lnTo>
                <a:lnTo>
                  <a:pt x="706" y="4000"/>
                </a:lnTo>
                <a:lnTo>
                  <a:pt x="692" y="3990"/>
                </a:lnTo>
                <a:lnTo>
                  <a:pt x="680" y="3981"/>
                </a:lnTo>
                <a:lnTo>
                  <a:pt x="671" y="3970"/>
                </a:lnTo>
                <a:lnTo>
                  <a:pt x="663" y="3960"/>
                </a:lnTo>
                <a:lnTo>
                  <a:pt x="657" y="3947"/>
                </a:lnTo>
                <a:lnTo>
                  <a:pt x="650" y="3930"/>
                </a:lnTo>
                <a:lnTo>
                  <a:pt x="650" y="3930"/>
                </a:lnTo>
                <a:lnTo>
                  <a:pt x="612" y="3814"/>
                </a:lnTo>
                <a:lnTo>
                  <a:pt x="594" y="3756"/>
                </a:lnTo>
                <a:lnTo>
                  <a:pt x="589" y="3737"/>
                </a:lnTo>
                <a:lnTo>
                  <a:pt x="588" y="3726"/>
                </a:lnTo>
                <a:lnTo>
                  <a:pt x="588" y="3726"/>
                </a:lnTo>
                <a:lnTo>
                  <a:pt x="586" y="3720"/>
                </a:lnTo>
                <a:lnTo>
                  <a:pt x="584" y="3711"/>
                </a:lnTo>
                <a:lnTo>
                  <a:pt x="577" y="3688"/>
                </a:lnTo>
                <a:lnTo>
                  <a:pt x="575" y="3678"/>
                </a:lnTo>
                <a:lnTo>
                  <a:pt x="575" y="3674"/>
                </a:lnTo>
                <a:lnTo>
                  <a:pt x="576" y="3669"/>
                </a:lnTo>
                <a:lnTo>
                  <a:pt x="577" y="3665"/>
                </a:lnTo>
                <a:lnTo>
                  <a:pt x="580" y="3662"/>
                </a:lnTo>
                <a:lnTo>
                  <a:pt x="582" y="3660"/>
                </a:lnTo>
                <a:lnTo>
                  <a:pt x="588" y="3659"/>
                </a:lnTo>
                <a:lnTo>
                  <a:pt x="588" y="3659"/>
                </a:lnTo>
                <a:lnTo>
                  <a:pt x="627" y="3652"/>
                </a:lnTo>
                <a:lnTo>
                  <a:pt x="655" y="3647"/>
                </a:lnTo>
                <a:lnTo>
                  <a:pt x="687" y="3640"/>
                </a:lnTo>
                <a:lnTo>
                  <a:pt x="718" y="3632"/>
                </a:lnTo>
                <a:lnTo>
                  <a:pt x="747" y="3622"/>
                </a:lnTo>
                <a:lnTo>
                  <a:pt x="761" y="3615"/>
                </a:lnTo>
                <a:lnTo>
                  <a:pt x="773" y="3610"/>
                </a:lnTo>
                <a:lnTo>
                  <a:pt x="783" y="3604"/>
                </a:lnTo>
                <a:lnTo>
                  <a:pt x="791" y="3596"/>
                </a:lnTo>
                <a:lnTo>
                  <a:pt x="791" y="3596"/>
                </a:lnTo>
                <a:lnTo>
                  <a:pt x="798" y="3588"/>
                </a:lnTo>
                <a:lnTo>
                  <a:pt x="804" y="3579"/>
                </a:lnTo>
                <a:lnTo>
                  <a:pt x="811" y="3569"/>
                </a:lnTo>
                <a:lnTo>
                  <a:pt x="816" y="3557"/>
                </a:lnTo>
                <a:lnTo>
                  <a:pt x="821" y="3545"/>
                </a:lnTo>
                <a:lnTo>
                  <a:pt x="825" y="3533"/>
                </a:lnTo>
                <a:lnTo>
                  <a:pt x="829" y="3520"/>
                </a:lnTo>
                <a:lnTo>
                  <a:pt x="830" y="3509"/>
                </a:lnTo>
                <a:lnTo>
                  <a:pt x="833" y="3497"/>
                </a:lnTo>
                <a:lnTo>
                  <a:pt x="833" y="3485"/>
                </a:lnTo>
                <a:lnTo>
                  <a:pt x="831" y="3475"/>
                </a:lnTo>
                <a:lnTo>
                  <a:pt x="829" y="3464"/>
                </a:lnTo>
                <a:lnTo>
                  <a:pt x="826" y="3456"/>
                </a:lnTo>
                <a:lnTo>
                  <a:pt x="821" y="3449"/>
                </a:lnTo>
                <a:lnTo>
                  <a:pt x="815" y="3443"/>
                </a:lnTo>
                <a:lnTo>
                  <a:pt x="807" y="3439"/>
                </a:lnTo>
                <a:lnTo>
                  <a:pt x="807" y="3439"/>
                </a:lnTo>
                <a:lnTo>
                  <a:pt x="774" y="3429"/>
                </a:lnTo>
                <a:lnTo>
                  <a:pt x="745" y="3421"/>
                </a:lnTo>
                <a:lnTo>
                  <a:pt x="732" y="3417"/>
                </a:lnTo>
                <a:lnTo>
                  <a:pt x="722" y="3412"/>
                </a:lnTo>
                <a:lnTo>
                  <a:pt x="712" y="3406"/>
                </a:lnTo>
                <a:lnTo>
                  <a:pt x="702" y="3398"/>
                </a:lnTo>
                <a:lnTo>
                  <a:pt x="702" y="3398"/>
                </a:lnTo>
                <a:lnTo>
                  <a:pt x="695" y="3389"/>
                </a:lnTo>
                <a:lnTo>
                  <a:pt x="687" y="3379"/>
                </a:lnTo>
                <a:lnTo>
                  <a:pt x="676" y="3364"/>
                </a:lnTo>
                <a:lnTo>
                  <a:pt x="668" y="3351"/>
                </a:lnTo>
                <a:lnTo>
                  <a:pt x="666" y="3346"/>
                </a:lnTo>
                <a:lnTo>
                  <a:pt x="666" y="3346"/>
                </a:lnTo>
                <a:lnTo>
                  <a:pt x="794" y="3124"/>
                </a:lnTo>
                <a:lnTo>
                  <a:pt x="893" y="2950"/>
                </a:lnTo>
                <a:lnTo>
                  <a:pt x="963" y="2824"/>
                </a:lnTo>
                <a:lnTo>
                  <a:pt x="963" y="2824"/>
                </a:lnTo>
                <a:lnTo>
                  <a:pt x="974" y="2804"/>
                </a:lnTo>
                <a:lnTo>
                  <a:pt x="983" y="2785"/>
                </a:lnTo>
                <a:lnTo>
                  <a:pt x="991" y="2764"/>
                </a:lnTo>
                <a:lnTo>
                  <a:pt x="998" y="2744"/>
                </a:lnTo>
                <a:lnTo>
                  <a:pt x="1011" y="2703"/>
                </a:lnTo>
                <a:lnTo>
                  <a:pt x="1023" y="2660"/>
                </a:lnTo>
                <a:lnTo>
                  <a:pt x="1034" y="2611"/>
                </a:lnTo>
                <a:lnTo>
                  <a:pt x="1044" y="2558"/>
                </a:lnTo>
                <a:lnTo>
                  <a:pt x="1067" y="2433"/>
                </a:lnTo>
                <a:lnTo>
                  <a:pt x="1067" y="2433"/>
                </a:lnTo>
                <a:lnTo>
                  <a:pt x="1079" y="2365"/>
                </a:lnTo>
                <a:lnTo>
                  <a:pt x="1090" y="2305"/>
                </a:lnTo>
                <a:lnTo>
                  <a:pt x="1097" y="2252"/>
                </a:lnTo>
                <a:lnTo>
                  <a:pt x="1103" y="2207"/>
                </a:lnTo>
                <a:lnTo>
                  <a:pt x="1111" y="2142"/>
                </a:lnTo>
                <a:lnTo>
                  <a:pt x="1113" y="2122"/>
                </a:lnTo>
                <a:lnTo>
                  <a:pt x="1114" y="2115"/>
                </a:lnTo>
                <a:lnTo>
                  <a:pt x="1114" y="2115"/>
                </a:lnTo>
                <a:lnTo>
                  <a:pt x="1113" y="2108"/>
                </a:lnTo>
                <a:lnTo>
                  <a:pt x="1111" y="2091"/>
                </a:lnTo>
                <a:lnTo>
                  <a:pt x="1099" y="2032"/>
                </a:lnTo>
                <a:lnTo>
                  <a:pt x="1082" y="1950"/>
                </a:lnTo>
                <a:lnTo>
                  <a:pt x="1064" y="1854"/>
                </a:lnTo>
                <a:lnTo>
                  <a:pt x="1047" y="1753"/>
                </a:lnTo>
                <a:lnTo>
                  <a:pt x="1039" y="1705"/>
                </a:lnTo>
                <a:lnTo>
                  <a:pt x="1032" y="1658"/>
                </a:lnTo>
                <a:lnTo>
                  <a:pt x="1028" y="1617"/>
                </a:lnTo>
                <a:lnTo>
                  <a:pt x="1027" y="1579"/>
                </a:lnTo>
                <a:lnTo>
                  <a:pt x="1027" y="1549"/>
                </a:lnTo>
                <a:lnTo>
                  <a:pt x="1028" y="1536"/>
                </a:lnTo>
                <a:lnTo>
                  <a:pt x="1031" y="1525"/>
                </a:lnTo>
                <a:lnTo>
                  <a:pt x="1031" y="1525"/>
                </a:lnTo>
                <a:lnTo>
                  <a:pt x="1034" y="1516"/>
                </a:lnTo>
                <a:lnTo>
                  <a:pt x="1039" y="1506"/>
                </a:lnTo>
                <a:lnTo>
                  <a:pt x="1051" y="1484"/>
                </a:lnTo>
                <a:lnTo>
                  <a:pt x="1065" y="1460"/>
                </a:lnTo>
                <a:lnTo>
                  <a:pt x="1083" y="1435"/>
                </a:lnTo>
                <a:lnTo>
                  <a:pt x="1104" y="1410"/>
                </a:lnTo>
                <a:lnTo>
                  <a:pt x="1126" y="1386"/>
                </a:lnTo>
                <a:lnTo>
                  <a:pt x="1151" y="1361"/>
                </a:lnTo>
                <a:lnTo>
                  <a:pt x="1174" y="1337"/>
                </a:lnTo>
                <a:lnTo>
                  <a:pt x="1221" y="1292"/>
                </a:lnTo>
                <a:lnTo>
                  <a:pt x="1263" y="1255"/>
                </a:lnTo>
                <a:lnTo>
                  <a:pt x="1296" y="1229"/>
                </a:lnTo>
                <a:lnTo>
                  <a:pt x="1306" y="1221"/>
                </a:lnTo>
                <a:lnTo>
                  <a:pt x="1313" y="1218"/>
                </a:lnTo>
                <a:lnTo>
                  <a:pt x="1313" y="1218"/>
                </a:lnTo>
                <a:lnTo>
                  <a:pt x="1327" y="1208"/>
                </a:lnTo>
                <a:lnTo>
                  <a:pt x="1352" y="1191"/>
                </a:lnTo>
                <a:lnTo>
                  <a:pt x="1386" y="1167"/>
                </a:lnTo>
                <a:lnTo>
                  <a:pt x="1429" y="1139"/>
                </a:lnTo>
                <a:lnTo>
                  <a:pt x="1451" y="1125"/>
                </a:lnTo>
                <a:lnTo>
                  <a:pt x="1476" y="1111"/>
                </a:lnTo>
                <a:lnTo>
                  <a:pt x="1500" y="1098"/>
                </a:lnTo>
                <a:lnTo>
                  <a:pt x="1526" y="1084"/>
                </a:lnTo>
                <a:lnTo>
                  <a:pt x="1553" y="1074"/>
                </a:lnTo>
                <a:lnTo>
                  <a:pt x="1579" y="1064"/>
                </a:lnTo>
                <a:lnTo>
                  <a:pt x="1605" y="1056"/>
                </a:lnTo>
                <a:lnTo>
                  <a:pt x="1631" y="1051"/>
                </a:lnTo>
                <a:lnTo>
                  <a:pt x="1631" y="1051"/>
                </a:lnTo>
                <a:lnTo>
                  <a:pt x="1678" y="1044"/>
                </a:lnTo>
                <a:lnTo>
                  <a:pt x="1718" y="1040"/>
                </a:lnTo>
                <a:lnTo>
                  <a:pt x="1751" y="1039"/>
                </a:lnTo>
                <a:lnTo>
                  <a:pt x="1775" y="1040"/>
                </a:lnTo>
                <a:lnTo>
                  <a:pt x="1795" y="1041"/>
                </a:lnTo>
                <a:lnTo>
                  <a:pt x="1808" y="1043"/>
                </a:lnTo>
                <a:lnTo>
                  <a:pt x="1819" y="1045"/>
                </a:lnTo>
                <a:lnTo>
                  <a:pt x="1819" y="1045"/>
                </a:lnTo>
                <a:lnTo>
                  <a:pt x="1835" y="1064"/>
                </a:lnTo>
                <a:lnTo>
                  <a:pt x="1855" y="1084"/>
                </a:lnTo>
                <a:lnTo>
                  <a:pt x="1880" y="1108"/>
                </a:lnTo>
                <a:lnTo>
                  <a:pt x="1907" y="1131"/>
                </a:lnTo>
                <a:lnTo>
                  <a:pt x="1936" y="1155"/>
                </a:lnTo>
                <a:lnTo>
                  <a:pt x="1950" y="1165"/>
                </a:lnTo>
                <a:lnTo>
                  <a:pt x="1965" y="1173"/>
                </a:lnTo>
                <a:lnTo>
                  <a:pt x="1978" y="1181"/>
                </a:lnTo>
                <a:lnTo>
                  <a:pt x="1991" y="1186"/>
                </a:lnTo>
                <a:lnTo>
                  <a:pt x="1991" y="1186"/>
                </a:lnTo>
                <a:lnTo>
                  <a:pt x="2005" y="1190"/>
                </a:lnTo>
                <a:lnTo>
                  <a:pt x="2022" y="1193"/>
                </a:lnTo>
                <a:lnTo>
                  <a:pt x="2043" y="1194"/>
                </a:lnTo>
                <a:lnTo>
                  <a:pt x="2065" y="1195"/>
                </a:lnTo>
                <a:lnTo>
                  <a:pt x="2113" y="1197"/>
                </a:lnTo>
                <a:lnTo>
                  <a:pt x="2164" y="1194"/>
                </a:lnTo>
                <a:lnTo>
                  <a:pt x="2211" y="1193"/>
                </a:lnTo>
                <a:lnTo>
                  <a:pt x="2251" y="1189"/>
                </a:lnTo>
                <a:lnTo>
                  <a:pt x="2288" y="1186"/>
                </a:lnTo>
                <a:lnTo>
                  <a:pt x="2288" y="1186"/>
                </a:lnTo>
                <a:lnTo>
                  <a:pt x="2328" y="1234"/>
                </a:lnTo>
                <a:lnTo>
                  <a:pt x="2373" y="1283"/>
                </a:lnTo>
                <a:lnTo>
                  <a:pt x="2425" y="1339"/>
                </a:lnTo>
                <a:lnTo>
                  <a:pt x="2452" y="1367"/>
                </a:lnTo>
                <a:lnTo>
                  <a:pt x="2480" y="1395"/>
                </a:lnTo>
                <a:lnTo>
                  <a:pt x="2506" y="1421"/>
                </a:lnTo>
                <a:lnTo>
                  <a:pt x="2532" y="1443"/>
                </a:lnTo>
                <a:lnTo>
                  <a:pt x="2556" y="1463"/>
                </a:lnTo>
                <a:lnTo>
                  <a:pt x="2577" y="1477"/>
                </a:lnTo>
                <a:lnTo>
                  <a:pt x="2588" y="1482"/>
                </a:lnTo>
                <a:lnTo>
                  <a:pt x="2597" y="1486"/>
                </a:lnTo>
                <a:lnTo>
                  <a:pt x="2605" y="1489"/>
                </a:lnTo>
                <a:lnTo>
                  <a:pt x="2611" y="1489"/>
                </a:lnTo>
                <a:lnTo>
                  <a:pt x="2611" y="1489"/>
                </a:lnTo>
                <a:lnTo>
                  <a:pt x="2624" y="1487"/>
                </a:lnTo>
                <a:lnTo>
                  <a:pt x="2636" y="1484"/>
                </a:lnTo>
                <a:lnTo>
                  <a:pt x="2649" y="1478"/>
                </a:lnTo>
                <a:lnTo>
                  <a:pt x="2661" y="1473"/>
                </a:lnTo>
                <a:lnTo>
                  <a:pt x="2673" y="1465"/>
                </a:lnTo>
                <a:lnTo>
                  <a:pt x="2684" y="1459"/>
                </a:lnTo>
                <a:lnTo>
                  <a:pt x="2705" y="1442"/>
                </a:lnTo>
                <a:lnTo>
                  <a:pt x="2722" y="1426"/>
                </a:lnTo>
                <a:lnTo>
                  <a:pt x="2735" y="1413"/>
                </a:lnTo>
                <a:lnTo>
                  <a:pt x="2747" y="1400"/>
                </a:lnTo>
                <a:lnTo>
                  <a:pt x="2747" y="1400"/>
                </a:lnTo>
                <a:lnTo>
                  <a:pt x="2794" y="1464"/>
                </a:lnTo>
                <a:lnTo>
                  <a:pt x="2843" y="1530"/>
                </a:lnTo>
                <a:lnTo>
                  <a:pt x="2905" y="1606"/>
                </a:lnTo>
                <a:lnTo>
                  <a:pt x="2936" y="1647"/>
                </a:lnTo>
                <a:lnTo>
                  <a:pt x="2969" y="1684"/>
                </a:lnTo>
                <a:lnTo>
                  <a:pt x="3001" y="1721"/>
                </a:lnTo>
                <a:lnTo>
                  <a:pt x="3032" y="1755"/>
                </a:lnTo>
                <a:lnTo>
                  <a:pt x="3061" y="1783"/>
                </a:lnTo>
                <a:lnTo>
                  <a:pt x="3088" y="1807"/>
                </a:lnTo>
                <a:lnTo>
                  <a:pt x="3102" y="1816"/>
                </a:lnTo>
                <a:lnTo>
                  <a:pt x="3113" y="1824"/>
                </a:lnTo>
                <a:lnTo>
                  <a:pt x="3124" y="1829"/>
                </a:lnTo>
                <a:lnTo>
                  <a:pt x="3133" y="1833"/>
                </a:lnTo>
                <a:lnTo>
                  <a:pt x="3133" y="1833"/>
                </a:lnTo>
                <a:lnTo>
                  <a:pt x="3142" y="1834"/>
                </a:lnTo>
                <a:lnTo>
                  <a:pt x="3150" y="1834"/>
                </a:lnTo>
                <a:lnTo>
                  <a:pt x="3159" y="1833"/>
                </a:lnTo>
                <a:lnTo>
                  <a:pt x="3167" y="1829"/>
                </a:lnTo>
                <a:lnTo>
                  <a:pt x="3175" y="1825"/>
                </a:lnTo>
                <a:lnTo>
                  <a:pt x="3182" y="1819"/>
                </a:lnTo>
                <a:lnTo>
                  <a:pt x="3190" y="1811"/>
                </a:lnTo>
                <a:lnTo>
                  <a:pt x="3198" y="1803"/>
                </a:lnTo>
                <a:lnTo>
                  <a:pt x="3212" y="1782"/>
                </a:lnTo>
                <a:lnTo>
                  <a:pt x="3225" y="1759"/>
                </a:lnTo>
                <a:lnTo>
                  <a:pt x="3237" y="1731"/>
                </a:lnTo>
                <a:lnTo>
                  <a:pt x="3249" y="1703"/>
                </a:lnTo>
                <a:lnTo>
                  <a:pt x="3259" y="1671"/>
                </a:lnTo>
                <a:lnTo>
                  <a:pt x="3268" y="1640"/>
                </a:lnTo>
                <a:lnTo>
                  <a:pt x="3276" y="1607"/>
                </a:lnTo>
                <a:lnTo>
                  <a:pt x="3283" y="1576"/>
                </a:lnTo>
                <a:lnTo>
                  <a:pt x="3289" y="1546"/>
                </a:lnTo>
                <a:lnTo>
                  <a:pt x="3294" y="1517"/>
                </a:lnTo>
                <a:lnTo>
                  <a:pt x="3297" y="1491"/>
                </a:lnTo>
                <a:lnTo>
                  <a:pt x="3300" y="1468"/>
                </a:lnTo>
                <a:lnTo>
                  <a:pt x="3300" y="1468"/>
                </a:lnTo>
                <a:lnTo>
                  <a:pt x="3311" y="1336"/>
                </a:lnTo>
                <a:lnTo>
                  <a:pt x="3315" y="1291"/>
                </a:lnTo>
                <a:lnTo>
                  <a:pt x="3315" y="1291"/>
                </a:lnTo>
                <a:lnTo>
                  <a:pt x="3579" y="1380"/>
                </a:lnTo>
                <a:lnTo>
                  <a:pt x="3763" y="1446"/>
                </a:lnTo>
                <a:lnTo>
                  <a:pt x="3825" y="1468"/>
                </a:lnTo>
                <a:lnTo>
                  <a:pt x="3853" y="1478"/>
                </a:lnTo>
                <a:lnTo>
                  <a:pt x="3853" y="1478"/>
                </a:lnTo>
                <a:lnTo>
                  <a:pt x="3911" y="1507"/>
                </a:lnTo>
                <a:lnTo>
                  <a:pt x="3967" y="1537"/>
                </a:lnTo>
                <a:lnTo>
                  <a:pt x="3999" y="1554"/>
                </a:lnTo>
                <a:lnTo>
                  <a:pt x="4031" y="1573"/>
                </a:lnTo>
                <a:lnTo>
                  <a:pt x="4064" y="1593"/>
                </a:lnTo>
                <a:lnTo>
                  <a:pt x="4095" y="1614"/>
                </a:lnTo>
                <a:lnTo>
                  <a:pt x="4126" y="1637"/>
                </a:lnTo>
                <a:lnTo>
                  <a:pt x="4155" y="1660"/>
                </a:lnTo>
                <a:lnTo>
                  <a:pt x="4181" y="1683"/>
                </a:lnTo>
                <a:lnTo>
                  <a:pt x="4193" y="1695"/>
                </a:lnTo>
                <a:lnTo>
                  <a:pt x="4203" y="1708"/>
                </a:lnTo>
                <a:lnTo>
                  <a:pt x="4212" y="1720"/>
                </a:lnTo>
                <a:lnTo>
                  <a:pt x="4222" y="1731"/>
                </a:lnTo>
                <a:lnTo>
                  <a:pt x="4228" y="1743"/>
                </a:lnTo>
                <a:lnTo>
                  <a:pt x="4233" y="1755"/>
                </a:lnTo>
                <a:lnTo>
                  <a:pt x="4233" y="1755"/>
                </a:lnTo>
                <a:lnTo>
                  <a:pt x="4237" y="1766"/>
                </a:lnTo>
                <a:lnTo>
                  <a:pt x="4241" y="1778"/>
                </a:lnTo>
                <a:lnTo>
                  <a:pt x="4245" y="1804"/>
                </a:lnTo>
                <a:lnTo>
                  <a:pt x="4246" y="1830"/>
                </a:lnTo>
                <a:lnTo>
                  <a:pt x="4246" y="1856"/>
                </a:lnTo>
                <a:lnTo>
                  <a:pt x="4242" y="1884"/>
                </a:lnTo>
                <a:lnTo>
                  <a:pt x="4237" y="1911"/>
                </a:lnTo>
                <a:lnTo>
                  <a:pt x="4231" y="1940"/>
                </a:lnTo>
                <a:lnTo>
                  <a:pt x="4222" y="1967"/>
                </a:lnTo>
                <a:lnTo>
                  <a:pt x="4212" y="1995"/>
                </a:lnTo>
                <a:lnTo>
                  <a:pt x="4202" y="2022"/>
                </a:lnTo>
                <a:lnTo>
                  <a:pt x="4180" y="2076"/>
                </a:lnTo>
                <a:lnTo>
                  <a:pt x="4156" y="2126"/>
                </a:lnTo>
                <a:lnTo>
                  <a:pt x="4134" y="2172"/>
                </a:lnTo>
                <a:lnTo>
                  <a:pt x="4134" y="2172"/>
                </a:lnTo>
                <a:lnTo>
                  <a:pt x="4122" y="2198"/>
                </a:lnTo>
                <a:lnTo>
                  <a:pt x="4111" y="2231"/>
                </a:lnTo>
                <a:lnTo>
                  <a:pt x="4081" y="2314"/>
                </a:lnTo>
                <a:lnTo>
                  <a:pt x="4047" y="2417"/>
                </a:lnTo>
                <a:lnTo>
                  <a:pt x="4013" y="2529"/>
                </a:lnTo>
                <a:lnTo>
                  <a:pt x="3982" y="2643"/>
                </a:lnTo>
                <a:lnTo>
                  <a:pt x="3967" y="2697"/>
                </a:lnTo>
                <a:lnTo>
                  <a:pt x="3954" y="2751"/>
                </a:lnTo>
                <a:lnTo>
                  <a:pt x="3944" y="2801"/>
                </a:lnTo>
                <a:lnTo>
                  <a:pt x="3935" y="2845"/>
                </a:lnTo>
                <a:lnTo>
                  <a:pt x="3928" y="2885"/>
                </a:lnTo>
                <a:lnTo>
                  <a:pt x="3926" y="2918"/>
                </a:lnTo>
                <a:lnTo>
                  <a:pt x="3926" y="2918"/>
                </a:lnTo>
                <a:lnTo>
                  <a:pt x="3920" y="3010"/>
                </a:lnTo>
                <a:lnTo>
                  <a:pt x="3919" y="3039"/>
                </a:lnTo>
                <a:lnTo>
                  <a:pt x="3920" y="3060"/>
                </a:lnTo>
                <a:lnTo>
                  <a:pt x="3923" y="3076"/>
                </a:lnTo>
                <a:lnTo>
                  <a:pt x="3926" y="3082"/>
                </a:lnTo>
                <a:lnTo>
                  <a:pt x="3928" y="3089"/>
                </a:lnTo>
                <a:lnTo>
                  <a:pt x="3936" y="3099"/>
                </a:lnTo>
                <a:lnTo>
                  <a:pt x="3946" y="3111"/>
                </a:lnTo>
                <a:lnTo>
                  <a:pt x="3946" y="3111"/>
                </a:lnTo>
                <a:lnTo>
                  <a:pt x="3983" y="3154"/>
                </a:lnTo>
                <a:lnTo>
                  <a:pt x="4057" y="3248"/>
                </a:lnTo>
                <a:lnTo>
                  <a:pt x="4156" y="3376"/>
                </a:lnTo>
                <a:lnTo>
                  <a:pt x="4268" y="3519"/>
                </a:lnTo>
                <a:lnTo>
                  <a:pt x="4381" y="3664"/>
                </a:lnTo>
                <a:lnTo>
                  <a:pt x="4477" y="3792"/>
                </a:lnTo>
                <a:lnTo>
                  <a:pt x="4518" y="3845"/>
                </a:lnTo>
                <a:lnTo>
                  <a:pt x="4548" y="3888"/>
                </a:lnTo>
                <a:lnTo>
                  <a:pt x="4568" y="3918"/>
                </a:lnTo>
                <a:lnTo>
                  <a:pt x="4575" y="3928"/>
                </a:lnTo>
                <a:lnTo>
                  <a:pt x="4577" y="3935"/>
                </a:lnTo>
                <a:lnTo>
                  <a:pt x="4577" y="3935"/>
                </a:lnTo>
                <a:lnTo>
                  <a:pt x="4583" y="3949"/>
                </a:lnTo>
                <a:lnTo>
                  <a:pt x="4587" y="3961"/>
                </a:lnTo>
                <a:lnTo>
                  <a:pt x="4591" y="3969"/>
                </a:lnTo>
                <a:lnTo>
                  <a:pt x="4593" y="3975"/>
                </a:lnTo>
                <a:lnTo>
                  <a:pt x="4593" y="3982"/>
                </a:lnTo>
                <a:lnTo>
                  <a:pt x="4592" y="3988"/>
                </a:lnTo>
                <a:lnTo>
                  <a:pt x="4588" y="3996"/>
                </a:lnTo>
                <a:lnTo>
                  <a:pt x="4583" y="4008"/>
                </a:lnTo>
                <a:lnTo>
                  <a:pt x="4583" y="4008"/>
                </a:lnTo>
                <a:lnTo>
                  <a:pt x="4570" y="4033"/>
                </a:lnTo>
                <a:lnTo>
                  <a:pt x="4559" y="4055"/>
                </a:lnTo>
                <a:lnTo>
                  <a:pt x="4550" y="4072"/>
                </a:lnTo>
                <a:lnTo>
                  <a:pt x="4545" y="4077"/>
                </a:lnTo>
                <a:lnTo>
                  <a:pt x="4541" y="4081"/>
                </a:lnTo>
                <a:lnTo>
                  <a:pt x="4541" y="4081"/>
                </a:lnTo>
                <a:lnTo>
                  <a:pt x="4527" y="4086"/>
                </a:lnTo>
                <a:lnTo>
                  <a:pt x="4495" y="4095"/>
                </a:lnTo>
                <a:lnTo>
                  <a:pt x="4405" y="4123"/>
                </a:lnTo>
                <a:lnTo>
                  <a:pt x="4356" y="4140"/>
                </a:lnTo>
                <a:lnTo>
                  <a:pt x="4310" y="4158"/>
                </a:lnTo>
                <a:lnTo>
                  <a:pt x="4291" y="4166"/>
                </a:lnTo>
                <a:lnTo>
                  <a:pt x="4275" y="4175"/>
                </a:lnTo>
                <a:lnTo>
                  <a:pt x="4262" y="4183"/>
                </a:lnTo>
                <a:lnTo>
                  <a:pt x="4254" y="4191"/>
                </a:lnTo>
                <a:lnTo>
                  <a:pt x="4254" y="4191"/>
                </a:lnTo>
                <a:lnTo>
                  <a:pt x="4244" y="4206"/>
                </a:lnTo>
                <a:lnTo>
                  <a:pt x="4235" y="4221"/>
                </a:lnTo>
                <a:lnTo>
                  <a:pt x="4232" y="4228"/>
                </a:lnTo>
                <a:lnTo>
                  <a:pt x="4229" y="4236"/>
                </a:lnTo>
                <a:lnTo>
                  <a:pt x="4228" y="4243"/>
                </a:lnTo>
                <a:lnTo>
                  <a:pt x="4227" y="4250"/>
                </a:lnTo>
                <a:lnTo>
                  <a:pt x="4228" y="4258"/>
                </a:lnTo>
                <a:lnTo>
                  <a:pt x="4229" y="4265"/>
                </a:lnTo>
                <a:lnTo>
                  <a:pt x="4233" y="4273"/>
                </a:lnTo>
                <a:lnTo>
                  <a:pt x="4237" y="4279"/>
                </a:lnTo>
                <a:lnTo>
                  <a:pt x="4244" y="4286"/>
                </a:lnTo>
                <a:lnTo>
                  <a:pt x="4250" y="4292"/>
                </a:lnTo>
                <a:lnTo>
                  <a:pt x="4259" y="4299"/>
                </a:lnTo>
                <a:lnTo>
                  <a:pt x="4270" y="4305"/>
                </a:lnTo>
                <a:lnTo>
                  <a:pt x="4270" y="4305"/>
                </a:lnTo>
                <a:lnTo>
                  <a:pt x="4276" y="4308"/>
                </a:lnTo>
                <a:lnTo>
                  <a:pt x="4285" y="4310"/>
                </a:lnTo>
                <a:lnTo>
                  <a:pt x="4312" y="4313"/>
                </a:lnTo>
                <a:lnTo>
                  <a:pt x="4344" y="4314"/>
                </a:lnTo>
                <a:lnTo>
                  <a:pt x="4383" y="4314"/>
                </a:lnTo>
                <a:lnTo>
                  <a:pt x="4426" y="4312"/>
                </a:lnTo>
                <a:lnTo>
                  <a:pt x="4474" y="4309"/>
                </a:lnTo>
                <a:lnTo>
                  <a:pt x="4576" y="4300"/>
                </a:lnTo>
                <a:lnTo>
                  <a:pt x="4678" y="4291"/>
                </a:lnTo>
                <a:lnTo>
                  <a:pt x="4770" y="4280"/>
                </a:lnTo>
                <a:lnTo>
                  <a:pt x="4842" y="4273"/>
                </a:lnTo>
                <a:lnTo>
                  <a:pt x="4885" y="4269"/>
                </a:lnTo>
                <a:lnTo>
                  <a:pt x="4885" y="4269"/>
                </a:lnTo>
                <a:lnTo>
                  <a:pt x="4897" y="4267"/>
                </a:lnTo>
                <a:lnTo>
                  <a:pt x="4907" y="4264"/>
                </a:lnTo>
                <a:lnTo>
                  <a:pt x="4918" y="4260"/>
                </a:lnTo>
                <a:lnTo>
                  <a:pt x="4927" y="4253"/>
                </a:lnTo>
                <a:lnTo>
                  <a:pt x="4936" y="4247"/>
                </a:lnTo>
                <a:lnTo>
                  <a:pt x="4944" y="4239"/>
                </a:lnTo>
                <a:lnTo>
                  <a:pt x="4950" y="4230"/>
                </a:lnTo>
                <a:lnTo>
                  <a:pt x="4956" y="4219"/>
                </a:lnTo>
                <a:lnTo>
                  <a:pt x="4961" y="4209"/>
                </a:lnTo>
                <a:lnTo>
                  <a:pt x="4966" y="4197"/>
                </a:lnTo>
                <a:lnTo>
                  <a:pt x="4970" y="4185"/>
                </a:lnTo>
                <a:lnTo>
                  <a:pt x="4973" y="4174"/>
                </a:lnTo>
                <a:lnTo>
                  <a:pt x="4974" y="4161"/>
                </a:lnTo>
                <a:lnTo>
                  <a:pt x="4975" y="4147"/>
                </a:lnTo>
                <a:lnTo>
                  <a:pt x="4975" y="4136"/>
                </a:lnTo>
                <a:lnTo>
                  <a:pt x="4974" y="4123"/>
                </a:lnTo>
                <a:lnTo>
                  <a:pt x="4974" y="4123"/>
                </a:lnTo>
                <a:lnTo>
                  <a:pt x="4973" y="4111"/>
                </a:lnTo>
                <a:lnTo>
                  <a:pt x="4970" y="4099"/>
                </a:lnTo>
                <a:lnTo>
                  <a:pt x="4963" y="4077"/>
                </a:lnTo>
                <a:lnTo>
                  <a:pt x="4956" y="4056"/>
                </a:lnTo>
                <a:lnTo>
                  <a:pt x="4946" y="4038"/>
                </a:lnTo>
                <a:lnTo>
                  <a:pt x="4928" y="4008"/>
                </a:lnTo>
                <a:lnTo>
                  <a:pt x="4922" y="3996"/>
                </a:lnTo>
                <a:lnTo>
                  <a:pt x="4917" y="3987"/>
                </a:lnTo>
                <a:lnTo>
                  <a:pt x="4917" y="3987"/>
                </a:lnTo>
                <a:lnTo>
                  <a:pt x="4913" y="3979"/>
                </a:lnTo>
                <a:lnTo>
                  <a:pt x="4906" y="3971"/>
                </a:lnTo>
                <a:lnTo>
                  <a:pt x="4889" y="3955"/>
                </a:lnTo>
                <a:lnTo>
                  <a:pt x="4879" y="3943"/>
                </a:lnTo>
                <a:lnTo>
                  <a:pt x="4867" y="3930"/>
                </a:lnTo>
                <a:lnTo>
                  <a:pt x="4855" y="3913"/>
                </a:lnTo>
                <a:lnTo>
                  <a:pt x="4843" y="3893"/>
                </a:lnTo>
                <a:lnTo>
                  <a:pt x="4843" y="3893"/>
                </a:lnTo>
                <a:lnTo>
                  <a:pt x="4829" y="3866"/>
                </a:lnTo>
                <a:lnTo>
                  <a:pt x="4812" y="3831"/>
                </a:lnTo>
                <a:lnTo>
                  <a:pt x="4770" y="3734"/>
                </a:lnTo>
                <a:lnTo>
                  <a:pt x="4716" y="3605"/>
                </a:lnTo>
                <a:lnTo>
                  <a:pt x="4651" y="3450"/>
                </a:lnTo>
                <a:lnTo>
                  <a:pt x="4651" y="3450"/>
                </a:lnTo>
                <a:lnTo>
                  <a:pt x="4631" y="3408"/>
                </a:lnTo>
                <a:lnTo>
                  <a:pt x="4610" y="3368"/>
                </a:lnTo>
                <a:lnTo>
                  <a:pt x="4587" y="3327"/>
                </a:lnTo>
                <a:lnTo>
                  <a:pt x="4562" y="3289"/>
                </a:lnTo>
                <a:lnTo>
                  <a:pt x="4537" y="3253"/>
                </a:lnTo>
                <a:lnTo>
                  <a:pt x="4511" y="3218"/>
                </a:lnTo>
                <a:lnTo>
                  <a:pt x="4460" y="3151"/>
                </a:lnTo>
                <a:lnTo>
                  <a:pt x="4413" y="3095"/>
                </a:lnTo>
                <a:lnTo>
                  <a:pt x="4375" y="3047"/>
                </a:lnTo>
                <a:lnTo>
                  <a:pt x="4361" y="3027"/>
                </a:lnTo>
                <a:lnTo>
                  <a:pt x="4351" y="3010"/>
                </a:lnTo>
                <a:lnTo>
                  <a:pt x="4344" y="2996"/>
                </a:lnTo>
                <a:lnTo>
                  <a:pt x="4343" y="2991"/>
                </a:lnTo>
                <a:lnTo>
                  <a:pt x="4343" y="2986"/>
                </a:lnTo>
                <a:lnTo>
                  <a:pt x="4343" y="2986"/>
                </a:lnTo>
                <a:lnTo>
                  <a:pt x="4345" y="2975"/>
                </a:lnTo>
                <a:lnTo>
                  <a:pt x="4349" y="2962"/>
                </a:lnTo>
                <a:lnTo>
                  <a:pt x="4361" y="2932"/>
                </a:lnTo>
                <a:lnTo>
                  <a:pt x="4378" y="2898"/>
                </a:lnTo>
                <a:lnTo>
                  <a:pt x="4398" y="2863"/>
                </a:lnTo>
                <a:lnTo>
                  <a:pt x="4431" y="2803"/>
                </a:lnTo>
                <a:lnTo>
                  <a:pt x="4447" y="2777"/>
                </a:lnTo>
                <a:lnTo>
                  <a:pt x="4447" y="2777"/>
                </a:lnTo>
                <a:lnTo>
                  <a:pt x="4498" y="2802"/>
                </a:lnTo>
                <a:lnTo>
                  <a:pt x="4621" y="2864"/>
                </a:lnTo>
                <a:lnTo>
                  <a:pt x="4694" y="2904"/>
                </a:lnTo>
                <a:lnTo>
                  <a:pt x="4768" y="2945"/>
                </a:lnTo>
                <a:lnTo>
                  <a:pt x="4837" y="2986"/>
                </a:lnTo>
                <a:lnTo>
                  <a:pt x="4868" y="3004"/>
                </a:lnTo>
                <a:lnTo>
                  <a:pt x="4896" y="3022"/>
                </a:lnTo>
                <a:lnTo>
                  <a:pt x="4896" y="3022"/>
                </a:lnTo>
                <a:lnTo>
                  <a:pt x="4949" y="3059"/>
                </a:lnTo>
                <a:lnTo>
                  <a:pt x="5003" y="3098"/>
                </a:lnTo>
                <a:lnTo>
                  <a:pt x="5057" y="3138"/>
                </a:lnTo>
                <a:lnTo>
                  <a:pt x="5083" y="3160"/>
                </a:lnTo>
                <a:lnTo>
                  <a:pt x="5108" y="3181"/>
                </a:lnTo>
                <a:lnTo>
                  <a:pt x="5133" y="3203"/>
                </a:lnTo>
                <a:lnTo>
                  <a:pt x="5155" y="3227"/>
                </a:lnTo>
                <a:lnTo>
                  <a:pt x="5176" y="3249"/>
                </a:lnTo>
                <a:lnTo>
                  <a:pt x="5196" y="3271"/>
                </a:lnTo>
                <a:lnTo>
                  <a:pt x="5214" y="3293"/>
                </a:lnTo>
                <a:lnTo>
                  <a:pt x="5228" y="3317"/>
                </a:lnTo>
                <a:lnTo>
                  <a:pt x="5241" y="3339"/>
                </a:lnTo>
                <a:lnTo>
                  <a:pt x="5250" y="3361"/>
                </a:lnTo>
                <a:lnTo>
                  <a:pt x="5250" y="3361"/>
                </a:lnTo>
                <a:lnTo>
                  <a:pt x="5276" y="3432"/>
                </a:lnTo>
                <a:lnTo>
                  <a:pt x="5291" y="3472"/>
                </a:lnTo>
                <a:lnTo>
                  <a:pt x="5293" y="3485"/>
                </a:lnTo>
                <a:lnTo>
                  <a:pt x="5293" y="3493"/>
                </a:lnTo>
                <a:lnTo>
                  <a:pt x="5291" y="3498"/>
                </a:lnTo>
                <a:lnTo>
                  <a:pt x="5287" y="3502"/>
                </a:lnTo>
                <a:lnTo>
                  <a:pt x="5287" y="3502"/>
                </a:lnTo>
                <a:lnTo>
                  <a:pt x="5236" y="3528"/>
                </a:lnTo>
                <a:lnTo>
                  <a:pt x="5190" y="3550"/>
                </a:lnTo>
                <a:lnTo>
                  <a:pt x="5139" y="3578"/>
                </a:lnTo>
                <a:lnTo>
                  <a:pt x="5089" y="3605"/>
                </a:lnTo>
                <a:lnTo>
                  <a:pt x="5046" y="3631"/>
                </a:lnTo>
                <a:lnTo>
                  <a:pt x="5029" y="3643"/>
                </a:lnTo>
                <a:lnTo>
                  <a:pt x="5016" y="3653"/>
                </a:lnTo>
                <a:lnTo>
                  <a:pt x="5008" y="3662"/>
                </a:lnTo>
                <a:lnTo>
                  <a:pt x="5005" y="3666"/>
                </a:lnTo>
                <a:lnTo>
                  <a:pt x="5005" y="3669"/>
                </a:lnTo>
                <a:lnTo>
                  <a:pt x="5005" y="3669"/>
                </a:lnTo>
                <a:lnTo>
                  <a:pt x="5005" y="3679"/>
                </a:lnTo>
                <a:lnTo>
                  <a:pt x="5005" y="3687"/>
                </a:lnTo>
                <a:lnTo>
                  <a:pt x="5006" y="3690"/>
                </a:lnTo>
                <a:lnTo>
                  <a:pt x="5008" y="3692"/>
                </a:lnTo>
                <a:lnTo>
                  <a:pt x="5010" y="3695"/>
                </a:lnTo>
                <a:lnTo>
                  <a:pt x="5014" y="3696"/>
                </a:lnTo>
                <a:lnTo>
                  <a:pt x="5027" y="3699"/>
                </a:lnTo>
                <a:lnTo>
                  <a:pt x="5049" y="3700"/>
                </a:lnTo>
                <a:lnTo>
                  <a:pt x="5083" y="3700"/>
                </a:lnTo>
                <a:lnTo>
                  <a:pt x="5130" y="3700"/>
                </a:lnTo>
                <a:lnTo>
                  <a:pt x="5130" y="3700"/>
                </a:lnTo>
                <a:lnTo>
                  <a:pt x="5158" y="3699"/>
                </a:lnTo>
                <a:lnTo>
                  <a:pt x="5185" y="3698"/>
                </a:lnTo>
                <a:lnTo>
                  <a:pt x="5240" y="3692"/>
                </a:lnTo>
                <a:lnTo>
                  <a:pt x="5292" y="3686"/>
                </a:lnTo>
                <a:lnTo>
                  <a:pt x="5342" y="3677"/>
                </a:lnTo>
                <a:lnTo>
                  <a:pt x="5386" y="3668"/>
                </a:lnTo>
                <a:lnTo>
                  <a:pt x="5424" y="3660"/>
                </a:lnTo>
                <a:lnTo>
                  <a:pt x="5475" y="3648"/>
                </a:lnTo>
                <a:lnTo>
                  <a:pt x="5475" y="3648"/>
                </a:lnTo>
                <a:lnTo>
                  <a:pt x="5497" y="3644"/>
                </a:lnTo>
                <a:lnTo>
                  <a:pt x="5527" y="3640"/>
                </a:lnTo>
                <a:lnTo>
                  <a:pt x="5563" y="3635"/>
                </a:lnTo>
                <a:lnTo>
                  <a:pt x="5601" y="3627"/>
                </a:lnTo>
                <a:lnTo>
                  <a:pt x="5618" y="3622"/>
                </a:lnTo>
                <a:lnTo>
                  <a:pt x="5635" y="3617"/>
                </a:lnTo>
                <a:lnTo>
                  <a:pt x="5651" y="3610"/>
                </a:lnTo>
                <a:lnTo>
                  <a:pt x="5665" y="3604"/>
                </a:lnTo>
                <a:lnTo>
                  <a:pt x="5675" y="3596"/>
                </a:lnTo>
                <a:lnTo>
                  <a:pt x="5679" y="3591"/>
                </a:lnTo>
                <a:lnTo>
                  <a:pt x="5683" y="3587"/>
                </a:lnTo>
                <a:lnTo>
                  <a:pt x="5686" y="3582"/>
                </a:lnTo>
                <a:lnTo>
                  <a:pt x="5688" y="3576"/>
                </a:lnTo>
                <a:lnTo>
                  <a:pt x="5688" y="3571"/>
                </a:lnTo>
                <a:lnTo>
                  <a:pt x="5688" y="3565"/>
                </a:lnTo>
                <a:lnTo>
                  <a:pt x="5688" y="3565"/>
                </a:lnTo>
                <a:lnTo>
                  <a:pt x="5686" y="3553"/>
                </a:lnTo>
                <a:lnTo>
                  <a:pt x="5682" y="3541"/>
                </a:lnTo>
                <a:lnTo>
                  <a:pt x="5677" y="3529"/>
                </a:lnTo>
                <a:lnTo>
                  <a:pt x="5671" y="3518"/>
                </a:lnTo>
                <a:lnTo>
                  <a:pt x="5656" y="3496"/>
                </a:lnTo>
                <a:lnTo>
                  <a:pt x="5639" y="3473"/>
                </a:lnTo>
                <a:lnTo>
                  <a:pt x="5602" y="3430"/>
                </a:lnTo>
                <a:lnTo>
                  <a:pt x="5587" y="3408"/>
                </a:lnTo>
                <a:lnTo>
                  <a:pt x="5580" y="3398"/>
                </a:lnTo>
                <a:lnTo>
                  <a:pt x="5574" y="3387"/>
                </a:lnTo>
                <a:lnTo>
                  <a:pt x="5574" y="3387"/>
                </a:lnTo>
                <a:lnTo>
                  <a:pt x="5559" y="3359"/>
                </a:lnTo>
                <a:lnTo>
                  <a:pt x="5551" y="3342"/>
                </a:lnTo>
                <a:lnTo>
                  <a:pt x="5536" y="3310"/>
                </a:lnTo>
                <a:lnTo>
                  <a:pt x="5501" y="3241"/>
                </a:lnTo>
                <a:lnTo>
                  <a:pt x="5501" y="3241"/>
                </a:lnTo>
                <a:lnTo>
                  <a:pt x="5494" y="3228"/>
                </a:lnTo>
                <a:lnTo>
                  <a:pt x="5485" y="3215"/>
                </a:lnTo>
                <a:lnTo>
                  <a:pt x="5463" y="3185"/>
                </a:lnTo>
                <a:lnTo>
                  <a:pt x="5437" y="3151"/>
                </a:lnTo>
                <a:lnTo>
                  <a:pt x="5405" y="3116"/>
                </a:lnTo>
                <a:lnTo>
                  <a:pt x="5372" y="3078"/>
                </a:lnTo>
                <a:lnTo>
                  <a:pt x="5335" y="3039"/>
                </a:lnTo>
                <a:lnTo>
                  <a:pt x="5256" y="2958"/>
                </a:lnTo>
                <a:lnTo>
                  <a:pt x="5103" y="2804"/>
                </a:lnTo>
                <a:lnTo>
                  <a:pt x="5039" y="2739"/>
                </a:lnTo>
                <a:lnTo>
                  <a:pt x="5014" y="2712"/>
                </a:lnTo>
                <a:lnTo>
                  <a:pt x="4995" y="2688"/>
                </a:lnTo>
                <a:lnTo>
                  <a:pt x="4995" y="2688"/>
                </a:lnTo>
                <a:lnTo>
                  <a:pt x="4962" y="2649"/>
                </a:lnTo>
                <a:lnTo>
                  <a:pt x="4931" y="2614"/>
                </a:lnTo>
                <a:lnTo>
                  <a:pt x="4903" y="2585"/>
                </a:lnTo>
                <a:lnTo>
                  <a:pt x="4880" y="2562"/>
                </a:lnTo>
                <a:lnTo>
                  <a:pt x="4860" y="2545"/>
                </a:lnTo>
                <a:lnTo>
                  <a:pt x="4846" y="2532"/>
                </a:lnTo>
                <a:lnTo>
                  <a:pt x="4833" y="2521"/>
                </a:lnTo>
                <a:lnTo>
                  <a:pt x="4833" y="2521"/>
                </a:lnTo>
                <a:lnTo>
                  <a:pt x="4834" y="2463"/>
                </a:lnTo>
                <a:lnTo>
                  <a:pt x="4837" y="2401"/>
                </a:lnTo>
                <a:lnTo>
                  <a:pt x="4841" y="2327"/>
                </a:lnTo>
                <a:lnTo>
                  <a:pt x="4846" y="2249"/>
                </a:lnTo>
                <a:lnTo>
                  <a:pt x="4853" y="2172"/>
                </a:lnTo>
                <a:lnTo>
                  <a:pt x="4855" y="2138"/>
                </a:lnTo>
                <a:lnTo>
                  <a:pt x="4860" y="2105"/>
                </a:lnTo>
                <a:lnTo>
                  <a:pt x="4864" y="2079"/>
                </a:lnTo>
                <a:lnTo>
                  <a:pt x="4870" y="2057"/>
                </a:lnTo>
                <a:lnTo>
                  <a:pt x="4870" y="2057"/>
                </a:lnTo>
                <a:lnTo>
                  <a:pt x="4876" y="2038"/>
                </a:lnTo>
                <a:lnTo>
                  <a:pt x="4884" y="2018"/>
                </a:lnTo>
                <a:lnTo>
                  <a:pt x="4902" y="1975"/>
                </a:lnTo>
                <a:lnTo>
                  <a:pt x="4922" y="1928"/>
                </a:lnTo>
                <a:lnTo>
                  <a:pt x="4932" y="1902"/>
                </a:lnTo>
                <a:lnTo>
                  <a:pt x="4941" y="1873"/>
                </a:lnTo>
                <a:lnTo>
                  <a:pt x="4949" y="1845"/>
                </a:lnTo>
                <a:lnTo>
                  <a:pt x="4956" y="1812"/>
                </a:lnTo>
                <a:lnTo>
                  <a:pt x="4961" y="1777"/>
                </a:lnTo>
                <a:lnTo>
                  <a:pt x="4963" y="1740"/>
                </a:lnTo>
                <a:lnTo>
                  <a:pt x="4962" y="1700"/>
                </a:lnTo>
                <a:lnTo>
                  <a:pt x="4960" y="1657"/>
                </a:lnTo>
                <a:lnTo>
                  <a:pt x="4957" y="1635"/>
                </a:lnTo>
                <a:lnTo>
                  <a:pt x="4953" y="1611"/>
                </a:lnTo>
                <a:lnTo>
                  <a:pt x="4948" y="1587"/>
                </a:lnTo>
                <a:lnTo>
                  <a:pt x="4943" y="1562"/>
                </a:lnTo>
                <a:lnTo>
                  <a:pt x="4943" y="1562"/>
                </a:lnTo>
                <a:lnTo>
                  <a:pt x="4936" y="1537"/>
                </a:lnTo>
                <a:lnTo>
                  <a:pt x="4928" y="1512"/>
                </a:lnTo>
                <a:lnTo>
                  <a:pt x="4920" y="1489"/>
                </a:lnTo>
                <a:lnTo>
                  <a:pt x="4913" y="1467"/>
                </a:lnTo>
                <a:lnTo>
                  <a:pt x="4903" y="1446"/>
                </a:lnTo>
                <a:lnTo>
                  <a:pt x="4894" y="1425"/>
                </a:lnTo>
                <a:lnTo>
                  <a:pt x="4884" y="1405"/>
                </a:lnTo>
                <a:lnTo>
                  <a:pt x="4873" y="1386"/>
                </a:lnTo>
                <a:lnTo>
                  <a:pt x="4851" y="1351"/>
                </a:lnTo>
                <a:lnTo>
                  <a:pt x="4828" y="1317"/>
                </a:lnTo>
                <a:lnTo>
                  <a:pt x="4803" y="1287"/>
                </a:lnTo>
                <a:lnTo>
                  <a:pt x="4777" y="1259"/>
                </a:lnTo>
                <a:lnTo>
                  <a:pt x="4751" y="1233"/>
                </a:lnTo>
                <a:lnTo>
                  <a:pt x="4725" y="1211"/>
                </a:lnTo>
                <a:lnTo>
                  <a:pt x="4697" y="1189"/>
                </a:lnTo>
                <a:lnTo>
                  <a:pt x="4671" y="1169"/>
                </a:lnTo>
                <a:lnTo>
                  <a:pt x="4621" y="1134"/>
                </a:lnTo>
                <a:lnTo>
                  <a:pt x="4572" y="1103"/>
                </a:lnTo>
                <a:lnTo>
                  <a:pt x="4572" y="1103"/>
                </a:lnTo>
                <a:lnTo>
                  <a:pt x="4546" y="1084"/>
                </a:lnTo>
                <a:lnTo>
                  <a:pt x="4514" y="1061"/>
                </a:lnTo>
                <a:lnTo>
                  <a:pt x="4431" y="1001"/>
                </a:lnTo>
                <a:lnTo>
                  <a:pt x="4227" y="847"/>
                </a:lnTo>
                <a:lnTo>
                  <a:pt x="4119" y="768"/>
                </a:lnTo>
                <a:lnTo>
                  <a:pt x="4016" y="693"/>
                </a:lnTo>
                <a:lnTo>
                  <a:pt x="3969" y="661"/>
                </a:lnTo>
                <a:lnTo>
                  <a:pt x="3927" y="633"/>
                </a:lnTo>
                <a:lnTo>
                  <a:pt x="3889" y="610"/>
                </a:lnTo>
                <a:lnTo>
                  <a:pt x="3858" y="592"/>
                </a:lnTo>
                <a:lnTo>
                  <a:pt x="3858" y="592"/>
                </a:lnTo>
                <a:lnTo>
                  <a:pt x="3828" y="577"/>
                </a:lnTo>
                <a:lnTo>
                  <a:pt x="3793" y="564"/>
                </a:lnTo>
                <a:lnTo>
                  <a:pt x="3756" y="551"/>
                </a:lnTo>
                <a:lnTo>
                  <a:pt x="3716" y="538"/>
                </a:lnTo>
                <a:lnTo>
                  <a:pt x="3673" y="528"/>
                </a:lnTo>
                <a:lnTo>
                  <a:pt x="3630" y="516"/>
                </a:lnTo>
                <a:lnTo>
                  <a:pt x="3542" y="498"/>
                </a:lnTo>
                <a:lnTo>
                  <a:pt x="3459" y="481"/>
                </a:lnTo>
                <a:lnTo>
                  <a:pt x="3383" y="468"/>
                </a:lnTo>
                <a:lnTo>
                  <a:pt x="3284" y="451"/>
                </a:lnTo>
                <a:lnTo>
                  <a:pt x="3284" y="451"/>
                </a:lnTo>
                <a:lnTo>
                  <a:pt x="3258" y="447"/>
                </a:lnTo>
                <a:lnTo>
                  <a:pt x="3235" y="446"/>
                </a:lnTo>
                <a:lnTo>
                  <a:pt x="3214" y="444"/>
                </a:lnTo>
                <a:lnTo>
                  <a:pt x="3195" y="444"/>
                </a:lnTo>
                <a:lnTo>
                  <a:pt x="3177" y="444"/>
                </a:lnTo>
                <a:lnTo>
                  <a:pt x="3161" y="444"/>
                </a:lnTo>
                <a:lnTo>
                  <a:pt x="3147" y="440"/>
                </a:lnTo>
                <a:lnTo>
                  <a:pt x="3139" y="438"/>
                </a:lnTo>
                <a:lnTo>
                  <a:pt x="3133" y="435"/>
                </a:lnTo>
                <a:lnTo>
                  <a:pt x="3133" y="435"/>
                </a:lnTo>
                <a:lnTo>
                  <a:pt x="3088" y="412"/>
                </a:lnTo>
                <a:lnTo>
                  <a:pt x="3070" y="404"/>
                </a:lnTo>
                <a:lnTo>
                  <a:pt x="3070" y="404"/>
                </a:lnTo>
                <a:lnTo>
                  <a:pt x="3026" y="340"/>
                </a:lnTo>
                <a:lnTo>
                  <a:pt x="2989" y="284"/>
                </a:lnTo>
                <a:lnTo>
                  <a:pt x="2974" y="259"/>
                </a:lnTo>
                <a:lnTo>
                  <a:pt x="2961" y="237"/>
                </a:lnTo>
                <a:lnTo>
                  <a:pt x="2961" y="237"/>
                </a:lnTo>
                <a:lnTo>
                  <a:pt x="2942" y="202"/>
                </a:lnTo>
                <a:lnTo>
                  <a:pt x="2935" y="186"/>
                </a:lnTo>
                <a:lnTo>
                  <a:pt x="2927" y="172"/>
                </a:lnTo>
                <a:lnTo>
                  <a:pt x="2916" y="159"/>
                </a:lnTo>
                <a:lnTo>
                  <a:pt x="2905" y="148"/>
                </a:lnTo>
                <a:lnTo>
                  <a:pt x="2898" y="144"/>
                </a:lnTo>
                <a:lnTo>
                  <a:pt x="2890" y="139"/>
                </a:lnTo>
                <a:lnTo>
                  <a:pt x="2881" y="135"/>
                </a:lnTo>
                <a:lnTo>
                  <a:pt x="2872" y="133"/>
                </a:lnTo>
                <a:lnTo>
                  <a:pt x="2872" y="133"/>
                </a:lnTo>
                <a:lnTo>
                  <a:pt x="2833" y="121"/>
                </a:lnTo>
                <a:lnTo>
                  <a:pt x="2815" y="114"/>
                </a:lnTo>
                <a:lnTo>
                  <a:pt x="2799" y="108"/>
                </a:lnTo>
                <a:lnTo>
                  <a:pt x="2785" y="101"/>
                </a:lnTo>
                <a:lnTo>
                  <a:pt x="2773" y="93"/>
                </a:lnTo>
                <a:lnTo>
                  <a:pt x="2764" y="86"/>
                </a:lnTo>
                <a:lnTo>
                  <a:pt x="2760" y="80"/>
                </a:lnTo>
                <a:lnTo>
                  <a:pt x="2757" y="75"/>
                </a:lnTo>
                <a:lnTo>
                  <a:pt x="2757" y="75"/>
                </a:lnTo>
                <a:lnTo>
                  <a:pt x="2751" y="57"/>
                </a:lnTo>
                <a:lnTo>
                  <a:pt x="2746" y="41"/>
                </a:lnTo>
                <a:lnTo>
                  <a:pt x="2742" y="36"/>
                </a:lnTo>
                <a:lnTo>
                  <a:pt x="2736" y="32"/>
                </a:lnTo>
                <a:lnTo>
                  <a:pt x="2730" y="30"/>
                </a:lnTo>
                <a:lnTo>
                  <a:pt x="2721" y="28"/>
                </a:lnTo>
                <a:lnTo>
                  <a:pt x="2721" y="28"/>
                </a:lnTo>
                <a:lnTo>
                  <a:pt x="2693" y="26"/>
                </a:lnTo>
                <a:lnTo>
                  <a:pt x="2660" y="22"/>
                </a:lnTo>
                <a:lnTo>
                  <a:pt x="2628" y="19"/>
                </a:lnTo>
                <a:lnTo>
                  <a:pt x="2611" y="18"/>
                </a:lnTo>
                <a:lnTo>
                  <a:pt x="2611" y="18"/>
                </a:lnTo>
                <a:lnTo>
                  <a:pt x="2601" y="19"/>
                </a:lnTo>
                <a:lnTo>
                  <a:pt x="2586" y="18"/>
                </a:lnTo>
                <a:lnTo>
                  <a:pt x="2570" y="18"/>
                </a:lnTo>
                <a:lnTo>
                  <a:pt x="2528" y="18"/>
                </a:lnTo>
                <a:lnTo>
                  <a:pt x="2528" y="18"/>
                </a:lnTo>
                <a:lnTo>
                  <a:pt x="2521" y="13"/>
                </a:lnTo>
                <a:lnTo>
                  <a:pt x="2513" y="9"/>
                </a:lnTo>
                <a:lnTo>
                  <a:pt x="2504" y="5"/>
                </a:lnTo>
                <a:lnTo>
                  <a:pt x="2495" y="1"/>
                </a:lnTo>
                <a:lnTo>
                  <a:pt x="2485" y="0"/>
                </a:lnTo>
                <a:lnTo>
                  <a:pt x="2481" y="0"/>
                </a:lnTo>
                <a:lnTo>
                  <a:pt x="2477" y="1"/>
                </a:lnTo>
                <a:lnTo>
                  <a:pt x="2473" y="4"/>
                </a:lnTo>
                <a:lnTo>
                  <a:pt x="2470" y="7"/>
                </a:lnTo>
                <a:lnTo>
                  <a:pt x="2470" y="7"/>
                </a:lnTo>
                <a:lnTo>
                  <a:pt x="2465" y="15"/>
                </a:lnTo>
                <a:lnTo>
                  <a:pt x="2460" y="20"/>
                </a:lnTo>
                <a:lnTo>
                  <a:pt x="2453" y="24"/>
                </a:lnTo>
                <a:lnTo>
                  <a:pt x="2448" y="27"/>
                </a:lnTo>
                <a:lnTo>
                  <a:pt x="2438" y="32"/>
                </a:lnTo>
                <a:lnTo>
                  <a:pt x="2433" y="35"/>
                </a:lnTo>
                <a:lnTo>
                  <a:pt x="2429" y="39"/>
                </a:lnTo>
                <a:lnTo>
                  <a:pt x="2429" y="39"/>
                </a:lnTo>
                <a:lnTo>
                  <a:pt x="2424" y="43"/>
                </a:lnTo>
                <a:lnTo>
                  <a:pt x="2418" y="45"/>
                </a:lnTo>
                <a:lnTo>
                  <a:pt x="2412" y="48"/>
                </a:lnTo>
                <a:lnTo>
                  <a:pt x="2405" y="49"/>
                </a:lnTo>
                <a:lnTo>
                  <a:pt x="2391" y="50"/>
                </a:lnTo>
                <a:lnTo>
                  <a:pt x="2382" y="49"/>
                </a:lnTo>
                <a:lnTo>
                  <a:pt x="2382" y="49"/>
                </a:lnTo>
                <a:lnTo>
                  <a:pt x="2378" y="50"/>
                </a:lnTo>
                <a:lnTo>
                  <a:pt x="2373" y="53"/>
                </a:lnTo>
                <a:lnTo>
                  <a:pt x="2360" y="65"/>
                </a:lnTo>
                <a:lnTo>
                  <a:pt x="2345" y="80"/>
                </a:lnTo>
                <a:lnTo>
                  <a:pt x="2345" y="80"/>
                </a:lnTo>
                <a:close/>
                <a:moveTo>
                  <a:pt x="2924" y="1129"/>
                </a:moveTo>
                <a:lnTo>
                  <a:pt x="2929" y="1322"/>
                </a:lnTo>
                <a:lnTo>
                  <a:pt x="2851" y="1244"/>
                </a:lnTo>
                <a:lnTo>
                  <a:pt x="2924" y="11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>
            <a:extLst>
              <a:ext uri="{FF2B5EF4-FFF2-40B4-BE49-F238E27FC236}">
                <a16:creationId xmlns:a16="http://schemas.microsoft.com/office/drawing/2014/main" id="{11D9E10D-8BE7-480F-AB9C-5E7F9D39CD01}"/>
              </a:ext>
            </a:extLst>
          </p:cNvPr>
          <p:cNvSpPr>
            <a:spLocks noEditPoints="1"/>
          </p:cNvSpPr>
          <p:nvPr/>
        </p:nvSpPr>
        <p:spPr bwMode="auto">
          <a:xfrm>
            <a:off x="647172" y="2726346"/>
            <a:ext cx="1172629" cy="1662298"/>
          </a:xfrm>
          <a:custGeom>
            <a:avLst/>
            <a:gdLst>
              <a:gd name="T0" fmla="*/ 103 w 1001"/>
              <a:gd name="T1" fmla="*/ 237 h 1419"/>
              <a:gd name="T2" fmla="*/ 99 w 1001"/>
              <a:gd name="T3" fmla="*/ 265 h 1419"/>
              <a:gd name="T4" fmla="*/ 145 w 1001"/>
              <a:gd name="T5" fmla="*/ 308 h 1419"/>
              <a:gd name="T6" fmla="*/ 167 w 1001"/>
              <a:gd name="T7" fmla="*/ 324 h 1419"/>
              <a:gd name="T8" fmla="*/ 335 w 1001"/>
              <a:gd name="T9" fmla="*/ 346 h 1419"/>
              <a:gd name="T10" fmla="*/ 353 w 1001"/>
              <a:gd name="T11" fmla="*/ 425 h 1419"/>
              <a:gd name="T12" fmla="*/ 274 w 1001"/>
              <a:gd name="T13" fmla="*/ 528 h 1419"/>
              <a:gd name="T14" fmla="*/ 194 w 1001"/>
              <a:gd name="T15" fmla="*/ 554 h 1419"/>
              <a:gd name="T16" fmla="*/ 159 w 1001"/>
              <a:gd name="T17" fmla="*/ 643 h 1419"/>
              <a:gd name="T18" fmla="*/ 169 w 1001"/>
              <a:gd name="T19" fmla="*/ 638 h 1419"/>
              <a:gd name="T20" fmla="*/ 177 w 1001"/>
              <a:gd name="T21" fmla="*/ 661 h 1419"/>
              <a:gd name="T22" fmla="*/ 195 w 1001"/>
              <a:gd name="T23" fmla="*/ 611 h 1419"/>
              <a:gd name="T24" fmla="*/ 213 w 1001"/>
              <a:gd name="T25" fmla="*/ 649 h 1419"/>
              <a:gd name="T26" fmla="*/ 231 w 1001"/>
              <a:gd name="T27" fmla="*/ 604 h 1419"/>
              <a:gd name="T28" fmla="*/ 275 w 1001"/>
              <a:gd name="T29" fmla="*/ 591 h 1419"/>
              <a:gd name="T30" fmla="*/ 370 w 1001"/>
              <a:gd name="T31" fmla="*/ 546 h 1419"/>
              <a:gd name="T32" fmla="*/ 303 w 1001"/>
              <a:gd name="T33" fmla="*/ 646 h 1419"/>
              <a:gd name="T34" fmla="*/ 98 w 1001"/>
              <a:gd name="T35" fmla="*/ 681 h 1419"/>
              <a:gd name="T36" fmla="*/ 48 w 1001"/>
              <a:gd name="T37" fmla="*/ 694 h 1419"/>
              <a:gd name="T38" fmla="*/ 41 w 1001"/>
              <a:gd name="T39" fmla="*/ 714 h 1419"/>
              <a:gd name="T40" fmla="*/ 8 w 1001"/>
              <a:gd name="T41" fmla="*/ 704 h 1419"/>
              <a:gd name="T42" fmla="*/ 3 w 1001"/>
              <a:gd name="T43" fmla="*/ 725 h 1419"/>
              <a:gd name="T44" fmla="*/ 36 w 1001"/>
              <a:gd name="T45" fmla="*/ 766 h 1419"/>
              <a:gd name="T46" fmla="*/ 100 w 1001"/>
              <a:gd name="T47" fmla="*/ 778 h 1419"/>
              <a:gd name="T48" fmla="*/ 246 w 1001"/>
              <a:gd name="T49" fmla="*/ 761 h 1419"/>
              <a:gd name="T50" fmla="*/ 278 w 1001"/>
              <a:gd name="T51" fmla="*/ 1037 h 1419"/>
              <a:gd name="T52" fmla="*/ 111 w 1001"/>
              <a:gd name="T53" fmla="*/ 1060 h 1419"/>
              <a:gd name="T54" fmla="*/ 135 w 1001"/>
              <a:gd name="T55" fmla="*/ 1091 h 1419"/>
              <a:gd name="T56" fmla="*/ 303 w 1001"/>
              <a:gd name="T57" fmla="*/ 1136 h 1419"/>
              <a:gd name="T58" fmla="*/ 346 w 1001"/>
              <a:gd name="T59" fmla="*/ 1155 h 1419"/>
              <a:gd name="T60" fmla="*/ 375 w 1001"/>
              <a:gd name="T61" fmla="*/ 1094 h 1419"/>
              <a:gd name="T62" fmla="*/ 384 w 1001"/>
              <a:gd name="T63" fmla="*/ 1031 h 1419"/>
              <a:gd name="T64" fmla="*/ 428 w 1001"/>
              <a:gd name="T65" fmla="*/ 861 h 1419"/>
              <a:gd name="T66" fmla="*/ 616 w 1001"/>
              <a:gd name="T67" fmla="*/ 866 h 1419"/>
              <a:gd name="T68" fmla="*/ 614 w 1001"/>
              <a:gd name="T69" fmla="*/ 962 h 1419"/>
              <a:gd name="T70" fmla="*/ 860 w 1001"/>
              <a:gd name="T71" fmla="*/ 1310 h 1419"/>
              <a:gd name="T72" fmla="*/ 763 w 1001"/>
              <a:gd name="T73" fmla="*/ 1382 h 1419"/>
              <a:gd name="T74" fmla="*/ 754 w 1001"/>
              <a:gd name="T75" fmla="*/ 1409 h 1419"/>
              <a:gd name="T76" fmla="*/ 888 w 1001"/>
              <a:gd name="T77" fmla="*/ 1414 h 1419"/>
              <a:gd name="T78" fmla="*/ 999 w 1001"/>
              <a:gd name="T79" fmla="*/ 1384 h 1419"/>
              <a:gd name="T80" fmla="*/ 979 w 1001"/>
              <a:gd name="T81" fmla="*/ 1300 h 1419"/>
              <a:gd name="T82" fmla="*/ 946 w 1001"/>
              <a:gd name="T83" fmla="*/ 1198 h 1419"/>
              <a:gd name="T84" fmla="*/ 781 w 1001"/>
              <a:gd name="T85" fmla="*/ 936 h 1419"/>
              <a:gd name="T86" fmla="*/ 962 w 1001"/>
              <a:gd name="T87" fmla="*/ 652 h 1419"/>
              <a:gd name="T88" fmla="*/ 964 w 1001"/>
              <a:gd name="T89" fmla="*/ 530 h 1419"/>
              <a:gd name="T90" fmla="*/ 798 w 1001"/>
              <a:gd name="T91" fmla="*/ 311 h 1419"/>
              <a:gd name="T92" fmla="*/ 635 w 1001"/>
              <a:gd name="T93" fmla="*/ 209 h 1419"/>
              <a:gd name="T94" fmla="*/ 504 w 1001"/>
              <a:gd name="T95" fmla="*/ 165 h 1419"/>
              <a:gd name="T96" fmla="*/ 378 w 1001"/>
              <a:gd name="T97" fmla="*/ 147 h 1419"/>
              <a:gd name="T98" fmla="*/ 283 w 1001"/>
              <a:gd name="T99" fmla="*/ 17 h 1419"/>
              <a:gd name="T100" fmla="*/ 217 w 1001"/>
              <a:gd name="T101" fmla="*/ 0 h 1419"/>
              <a:gd name="T102" fmla="*/ 148 w 1001"/>
              <a:gd name="T103" fmla="*/ 7 h 1419"/>
              <a:gd name="T104" fmla="*/ 88 w 1001"/>
              <a:gd name="T105" fmla="*/ 42 h 1419"/>
              <a:gd name="T106" fmla="*/ 45 w 1001"/>
              <a:gd name="T107" fmla="*/ 105 h 1419"/>
              <a:gd name="T108" fmla="*/ 41 w 1001"/>
              <a:gd name="T109" fmla="*/ 139 h 1419"/>
              <a:gd name="T110" fmla="*/ 47 w 1001"/>
              <a:gd name="T111" fmla="*/ 174 h 1419"/>
              <a:gd name="T112" fmla="*/ 525 w 1001"/>
              <a:gd name="T113" fmla="*/ 524 h 1419"/>
              <a:gd name="T114" fmla="*/ 595 w 1001"/>
              <a:gd name="T115" fmla="*/ 515 h 1419"/>
              <a:gd name="T116" fmla="*/ 601 w 1001"/>
              <a:gd name="T117" fmla="*/ 534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01" h="1419">
                <a:moveTo>
                  <a:pt x="92" y="202"/>
                </a:moveTo>
                <a:lnTo>
                  <a:pt x="92" y="202"/>
                </a:lnTo>
                <a:lnTo>
                  <a:pt x="94" y="206"/>
                </a:lnTo>
                <a:lnTo>
                  <a:pt x="99" y="216"/>
                </a:lnTo>
                <a:lnTo>
                  <a:pt x="103" y="227"/>
                </a:lnTo>
                <a:lnTo>
                  <a:pt x="104" y="233"/>
                </a:lnTo>
                <a:lnTo>
                  <a:pt x="103" y="237"/>
                </a:lnTo>
                <a:lnTo>
                  <a:pt x="103" y="237"/>
                </a:lnTo>
                <a:lnTo>
                  <a:pt x="99" y="244"/>
                </a:lnTo>
                <a:lnTo>
                  <a:pt x="95" y="251"/>
                </a:lnTo>
                <a:lnTo>
                  <a:pt x="93" y="254"/>
                </a:lnTo>
                <a:lnTo>
                  <a:pt x="93" y="258"/>
                </a:lnTo>
                <a:lnTo>
                  <a:pt x="93" y="260"/>
                </a:lnTo>
                <a:lnTo>
                  <a:pt x="95" y="263"/>
                </a:lnTo>
                <a:lnTo>
                  <a:pt x="95" y="263"/>
                </a:lnTo>
                <a:lnTo>
                  <a:pt x="99" y="265"/>
                </a:lnTo>
                <a:lnTo>
                  <a:pt x="103" y="267"/>
                </a:lnTo>
                <a:lnTo>
                  <a:pt x="105" y="269"/>
                </a:lnTo>
                <a:lnTo>
                  <a:pt x="106" y="271"/>
                </a:lnTo>
                <a:lnTo>
                  <a:pt x="106" y="271"/>
                </a:lnTo>
                <a:lnTo>
                  <a:pt x="111" y="276"/>
                </a:lnTo>
                <a:lnTo>
                  <a:pt x="120" y="286"/>
                </a:lnTo>
                <a:lnTo>
                  <a:pt x="132" y="298"/>
                </a:lnTo>
                <a:lnTo>
                  <a:pt x="145" y="308"/>
                </a:lnTo>
                <a:lnTo>
                  <a:pt x="145" y="308"/>
                </a:lnTo>
                <a:lnTo>
                  <a:pt x="150" y="313"/>
                </a:lnTo>
                <a:lnTo>
                  <a:pt x="152" y="317"/>
                </a:lnTo>
                <a:lnTo>
                  <a:pt x="155" y="322"/>
                </a:lnTo>
                <a:lnTo>
                  <a:pt x="155" y="323"/>
                </a:lnTo>
                <a:lnTo>
                  <a:pt x="157" y="324"/>
                </a:lnTo>
                <a:lnTo>
                  <a:pt x="167" y="324"/>
                </a:lnTo>
                <a:lnTo>
                  <a:pt x="167" y="324"/>
                </a:lnTo>
                <a:lnTo>
                  <a:pt x="174" y="323"/>
                </a:lnTo>
                <a:lnTo>
                  <a:pt x="183" y="321"/>
                </a:lnTo>
                <a:lnTo>
                  <a:pt x="200" y="316"/>
                </a:lnTo>
                <a:lnTo>
                  <a:pt x="217" y="307"/>
                </a:lnTo>
                <a:lnTo>
                  <a:pt x="217" y="307"/>
                </a:lnTo>
                <a:lnTo>
                  <a:pt x="295" y="333"/>
                </a:lnTo>
                <a:lnTo>
                  <a:pt x="295" y="333"/>
                </a:lnTo>
                <a:lnTo>
                  <a:pt x="335" y="346"/>
                </a:lnTo>
                <a:lnTo>
                  <a:pt x="335" y="346"/>
                </a:lnTo>
                <a:lnTo>
                  <a:pt x="336" y="346"/>
                </a:lnTo>
                <a:lnTo>
                  <a:pt x="338" y="348"/>
                </a:lnTo>
                <a:lnTo>
                  <a:pt x="341" y="350"/>
                </a:lnTo>
                <a:lnTo>
                  <a:pt x="343" y="359"/>
                </a:lnTo>
                <a:lnTo>
                  <a:pt x="343" y="359"/>
                </a:lnTo>
                <a:lnTo>
                  <a:pt x="348" y="392"/>
                </a:lnTo>
                <a:lnTo>
                  <a:pt x="353" y="425"/>
                </a:lnTo>
                <a:lnTo>
                  <a:pt x="353" y="425"/>
                </a:lnTo>
                <a:lnTo>
                  <a:pt x="358" y="455"/>
                </a:lnTo>
                <a:lnTo>
                  <a:pt x="361" y="475"/>
                </a:lnTo>
                <a:lnTo>
                  <a:pt x="361" y="475"/>
                </a:lnTo>
                <a:lnTo>
                  <a:pt x="321" y="499"/>
                </a:lnTo>
                <a:lnTo>
                  <a:pt x="292" y="518"/>
                </a:lnTo>
                <a:lnTo>
                  <a:pt x="274" y="528"/>
                </a:lnTo>
                <a:lnTo>
                  <a:pt x="274" y="528"/>
                </a:lnTo>
                <a:lnTo>
                  <a:pt x="245" y="539"/>
                </a:lnTo>
                <a:lnTo>
                  <a:pt x="226" y="545"/>
                </a:lnTo>
                <a:lnTo>
                  <a:pt x="213" y="550"/>
                </a:lnTo>
                <a:lnTo>
                  <a:pt x="213" y="550"/>
                </a:lnTo>
                <a:lnTo>
                  <a:pt x="209" y="551"/>
                </a:lnTo>
                <a:lnTo>
                  <a:pt x="205" y="553"/>
                </a:lnTo>
                <a:lnTo>
                  <a:pt x="198" y="553"/>
                </a:lnTo>
                <a:lnTo>
                  <a:pt x="194" y="554"/>
                </a:lnTo>
                <a:lnTo>
                  <a:pt x="190" y="556"/>
                </a:lnTo>
                <a:lnTo>
                  <a:pt x="187" y="561"/>
                </a:lnTo>
                <a:lnTo>
                  <a:pt x="182" y="567"/>
                </a:lnTo>
                <a:lnTo>
                  <a:pt x="182" y="567"/>
                </a:lnTo>
                <a:lnTo>
                  <a:pt x="178" y="577"/>
                </a:lnTo>
                <a:lnTo>
                  <a:pt x="173" y="590"/>
                </a:lnTo>
                <a:lnTo>
                  <a:pt x="164" y="618"/>
                </a:lnTo>
                <a:lnTo>
                  <a:pt x="159" y="643"/>
                </a:lnTo>
                <a:lnTo>
                  <a:pt x="158" y="651"/>
                </a:lnTo>
                <a:lnTo>
                  <a:pt x="159" y="654"/>
                </a:lnTo>
                <a:lnTo>
                  <a:pt x="159" y="655"/>
                </a:lnTo>
                <a:lnTo>
                  <a:pt x="159" y="655"/>
                </a:lnTo>
                <a:lnTo>
                  <a:pt x="161" y="655"/>
                </a:lnTo>
                <a:lnTo>
                  <a:pt x="162" y="654"/>
                </a:lnTo>
                <a:lnTo>
                  <a:pt x="164" y="650"/>
                </a:lnTo>
                <a:lnTo>
                  <a:pt x="169" y="638"/>
                </a:lnTo>
                <a:lnTo>
                  <a:pt x="173" y="617"/>
                </a:lnTo>
                <a:lnTo>
                  <a:pt x="173" y="617"/>
                </a:lnTo>
                <a:lnTo>
                  <a:pt x="173" y="624"/>
                </a:lnTo>
                <a:lnTo>
                  <a:pt x="172" y="639"/>
                </a:lnTo>
                <a:lnTo>
                  <a:pt x="173" y="655"/>
                </a:lnTo>
                <a:lnTo>
                  <a:pt x="174" y="660"/>
                </a:lnTo>
                <a:lnTo>
                  <a:pt x="175" y="661"/>
                </a:lnTo>
                <a:lnTo>
                  <a:pt x="177" y="661"/>
                </a:lnTo>
                <a:lnTo>
                  <a:pt x="177" y="661"/>
                </a:lnTo>
                <a:lnTo>
                  <a:pt x="178" y="661"/>
                </a:lnTo>
                <a:lnTo>
                  <a:pt x="180" y="660"/>
                </a:lnTo>
                <a:lnTo>
                  <a:pt x="183" y="654"/>
                </a:lnTo>
                <a:lnTo>
                  <a:pt x="189" y="636"/>
                </a:lnTo>
                <a:lnTo>
                  <a:pt x="194" y="618"/>
                </a:lnTo>
                <a:lnTo>
                  <a:pt x="195" y="611"/>
                </a:lnTo>
                <a:lnTo>
                  <a:pt x="195" y="611"/>
                </a:lnTo>
                <a:lnTo>
                  <a:pt x="200" y="634"/>
                </a:lnTo>
                <a:lnTo>
                  <a:pt x="205" y="650"/>
                </a:lnTo>
                <a:lnTo>
                  <a:pt x="208" y="654"/>
                </a:lnTo>
                <a:lnTo>
                  <a:pt x="209" y="655"/>
                </a:lnTo>
                <a:lnTo>
                  <a:pt x="210" y="655"/>
                </a:lnTo>
                <a:lnTo>
                  <a:pt x="210" y="655"/>
                </a:lnTo>
                <a:lnTo>
                  <a:pt x="211" y="652"/>
                </a:lnTo>
                <a:lnTo>
                  <a:pt x="213" y="649"/>
                </a:lnTo>
                <a:lnTo>
                  <a:pt x="214" y="640"/>
                </a:lnTo>
                <a:lnTo>
                  <a:pt x="215" y="630"/>
                </a:lnTo>
                <a:lnTo>
                  <a:pt x="215" y="627"/>
                </a:lnTo>
                <a:lnTo>
                  <a:pt x="216" y="624"/>
                </a:lnTo>
                <a:lnTo>
                  <a:pt x="216" y="624"/>
                </a:lnTo>
                <a:lnTo>
                  <a:pt x="222" y="613"/>
                </a:lnTo>
                <a:lnTo>
                  <a:pt x="229" y="607"/>
                </a:lnTo>
                <a:lnTo>
                  <a:pt x="231" y="604"/>
                </a:lnTo>
                <a:lnTo>
                  <a:pt x="235" y="603"/>
                </a:lnTo>
                <a:lnTo>
                  <a:pt x="235" y="603"/>
                </a:lnTo>
                <a:lnTo>
                  <a:pt x="242" y="602"/>
                </a:lnTo>
                <a:lnTo>
                  <a:pt x="248" y="599"/>
                </a:lnTo>
                <a:lnTo>
                  <a:pt x="256" y="596"/>
                </a:lnTo>
                <a:lnTo>
                  <a:pt x="268" y="593"/>
                </a:lnTo>
                <a:lnTo>
                  <a:pt x="268" y="593"/>
                </a:lnTo>
                <a:lnTo>
                  <a:pt x="275" y="591"/>
                </a:lnTo>
                <a:lnTo>
                  <a:pt x="284" y="586"/>
                </a:lnTo>
                <a:lnTo>
                  <a:pt x="305" y="575"/>
                </a:lnTo>
                <a:lnTo>
                  <a:pt x="324" y="562"/>
                </a:lnTo>
                <a:lnTo>
                  <a:pt x="332" y="557"/>
                </a:lnTo>
                <a:lnTo>
                  <a:pt x="340" y="555"/>
                </a:lnTo>
                <a:lnTo>
                  <a:pt x="340" y="555"/>
                </a:lnTo>
                <a:lnTo>
                  <a:pt x="354" y="551"/>
                </a:lnTo>
                <a:lnTo>
                  <a:pt x="370" y="546"/>
                </a:lnTo>
                <a:lnTo>
                  <a:pt x="388" y="540"/>
                </a:lnTo>
                <a:lnTo>
                  <a:pt x="388" y="594"/>
                </a:lnTo>
                <a:lnTo>
                  <a:pt x="388" y="594"/>
                </a:lnTo>
                <a:lnTo>
                  <a:pt x="357" y="611"/>
                </a:lnTo>
                <a:lnTo>
                  <a:pt x="314" y="634"/>
                </a:lnTo>
                <a:lnTo>
                  <a:pt x="314" y="634"/>
                </a:lnTo>
                <a:lnTo>
                  <a:pt x="309" y="639"/>
                </a:lnTo>
                <a:lnTo>
                  <a:pt x="303" y="646"/>
                </a:lnTo>
                <a:lnTo>
                  <a:pt x="298" y="654"/>
                </a:lnTo>
                <a:lnTo>
                  <a:pt x="294" y="662"/>
                </a:lnTo>
                <a:lnTo>
                  <a:pt x="288" y="676"/>
                </a:lnTo>
                <a:lnTo>
                  <a:pt x="285" y="682"/>
                </a:lnTo>
                <a:lnTo>
                  <a:pt x="155" y="691"/>
                </a:lnTo>
                <a:lnTo>
                  <a:pt x="155" y="691"/>
                </a:lnTo>
                <a:lnTo>
                  <a:pt x="135" y="687"/>
                </a:lnTo>
                <a:lnTo>
                  <a:pt x="98" y="681"/>
                </a:lnTo>
                <a:lnTo>
                  <a:pt x="98" y="681"/>
                </a:lnTo>
                <a:lnTo>
                  <a:pt x="90" y="680"/>
                </a:lnTo>
                <a:lnTo>
                  <a:pt x="84" y="680"/>
                </a:lnTo>
                <a:lnTo>
                  <a:pt x="73" y="682"/>
                </a:lnTo>
                <a:lnTo>
                  <a:pt x="66" y="686"/>
                </a:lnTo>
                <a:lnTo>
                  <a:pt x="58" y="689"/>
                </a:lnTo>
                <a:lnTo>
                  <a:pt x="58" y="689"/>
                </a:lnTo>
                <a:lnTo>
                  <a:pt x="48" y="694"/>
                </a:lnTo>
                <a:lnTo>
                  <a:pt x="45" y="697"/>
                </a:lnTo>
                <a:lnTo>
                  <a:pt x="41" y="701"/>
                </a:lnTo>
                <a:lnTo>
                  <a:pt x="41" y="701"/>
                </a:lnTo>
                <a:lnTo>
                  <a:pt x="41" y="703"/>
                </a:lnTo>
                <a:lnTo>
                  <a:pt x="41" y="707"/>
                </a:lnTo>
                <a:lnTo>
                  <a:pt x="42" y="712"/>
                </a:lnTo>
                <a:lnTo>
                  <a:pt x="42" y="714"/>
                </a:lnTo>
                <a:lnTo>
                  <a:pt x="41" y="714"/>
                </a:lnTo>
                <a:lnTo>
                  <a:pt x="37" y="714"/>
                </a:lnTo>
                <a:lnTo>
                  <a:pt x="31" y="713"/>
                </a:lnTo>
                <a:lnTo>
                  <a:pt x="31" y="713"/>
                </a:lnTo>
                <a:lnTo>
                  <a:pt x="20" y="708"/>
                </a:lnTo>
                <a:lnTo>
                  <a:pt x="13" y="704"/>
                </a:lnTo>
                <a:lnTo>
                  <a:pt x="10" y="703"/>
                </a:lnTo>
                <a:lnTo>
                  <a:pt x="9" y="703"/>
                </a:lnTo>
                <a:lnTo>
                  <a:pt x="8" y="704"/>
                </a:lnTo>
                <a:lnTo>
                  <a:pt x="8" y="708"/>
                </a:lnTo>
                <a:lnTo>
                  <a:pt x="8" y="708"/>
                </a:lnTo>
                <a:lnTo>
                  <a:pt x="8" y="717"/>
                </a:lnTo>
                <a:lnTo>
                  <a:pt x="10" y="723"/>
                </a:lnTo>
                <a:lnTo>
                  <a:pt x="14" y="730"/>
                </a:lnTo>
                <a:lnTo>
                  <a:pt x="14" y="730"/>
                </a:lnTo>
                <a:lnTo>
                  <a:pt x="8" y="727"/>
                </a:lnTo>
                <a:lnTo>
                  <a:pt x="3" y="725"/>
                </a:lnTo>
                <a:lnTo>
                  <a:pt x="1" y="727"/>
                </a:lnTo>
                <a:lnTo>
                  <a:pt x="0" y="729"/>
                </a:lnTo>
                <a:lnTo>
                  <a:pt x="0" y="729"/>
                </a:lnTo>
                <a:lnTo>
                  <a:pt x="1" y="733"/>
                </a:lnTo>
                <a:lnTo>
                  <a:pt x="4" y="736"/>
                </a:lnTo>
                <a:lnTo>
                  <a:pt x="14" y="747"/>
                </a:lnTo>
                <a:lnTo>
                  <a:pt x="26" y="759"/>
                </a:lnTo>
                <a:lnTo>
                  <a:pt x="36" y="766"/>
                </a:lnTo>
                <a:lnTo>
                  <a:pt x="36" y="766"/>
                </a:lnTo>
                <a:lnTo>
                  <a:pt x="45" y="771"/>
                </a:lnTo>
                <a:lnTo>
                  <a:pt x="53" y="776"/>
                </a:lnTo>
                <a:lnTo>
                  <a:pt x="63" y="778"/>
                </a:lnTo>
                <a:lnTo>
                  <a:pt x="79" y="780"/>
                </a:lnTo>
                <a:lnTo>
                  <a:pt x="79" y="780"/>
                </a:lnTo>
                <a:lnTo>
                  <a:pt x="89" y="780"/>
                </a:lnTo>
                <a:lnTo>
                  <a:pt x="100" y="778"/>
                </a:lnTo>
                <a:lnTo>
                  <a:pt x="124" y="773"/>
                </a:lnTo>
                <a:lnTo>
                  <a:pt x="162" y="765"/>
                </a:lnTo>
                <a:lnTo>
                  <a:pt x="162" y="765"/>
                </a:lnTo>
                <a:lnTo>
                  <a:pt x="179" y="761"/>
                </a:lnTo>
                <a:lnTo>
                  <a:pt x="204" y="759"/>
                </a:lnTo>
                <a:lnTo>
                  <a:pt x="227" y="759"/>
                </a:lnTo>
                <a:lnTo>
                  <a:pt x="237" y="760"/>
                </a:lnTo>
                <a:lnTo>
                  <a:pt x="246" y="761"/>
                </a:lnTo>
                <a:lnTo>
                  <a:pt x="246" y="761"/>
                </a:lnTo>
                <a:lnTo>
                  <a:pt x="253" y="764"/>
                </a:lnTo>
                <a:lnTo>
                  <a:pt x="263" y="765"/>
                </a:lnTo>
                <a:lnTo>
                  <a:pt x="285" y="765"/>
                </a:lnTo>
                <a:lnTo>
                  <a:pt x="312" y="765"/>
                </a:lnTo>
                <a:lnTo>
                  <a:pt x="303" y="1009"/>
                </a:lnTo>
                <a:lnTo>
                  <a:pt x="278" y="1037"/>
                </a:lnTo>
                <a:lnTo>
                  <a:pt x="278" y="1037"/>
                </a:lnTo>
                <a:lnTo>
                  <a:pt x="216" y="1041"/>
                </a:lnTo>
                <a:lnTo>
                  <a:pt x="145" y="1046"/>
                </a:lnTo>
                <a:lnTo>
                  <a:pt x="145" y="1046"/>
                </a:lnTo>
                <a:lnTo>
                  <a:pt x="132" y="1047"/>
                </a:lnTo>
                <a:lnTo>
                  <a:pt x="126" y="1050"/>
                </a:lnTo>
                <a:lnTo>
                  <a:pt x="120" y="1052"/>
                </a:lnTo>
                <a:lnTo>
                  <a:pt x="115" y="1056"/>
                </a:lnTo>
                <a:lnTo>
                  <a:pt x="111" y="1060"/>
                </a:lnTo>
                <a:lnTo>
                  <a:pt x="111" y="1063"/>
                </a:lnTo>
                <a:lnTo>
                  <a:pt x="111" y="1066"/>
                </a:lnTo>
                <a:lnTo>
                  <a:pt x="111" y="1070"/>
                </a:lnTo>
                <a:lnTo>
                  <a:pt x="114" y="1073"/>
                </a:lnTo>
                <a:lnTo>
                  <a:pt x="114" y="1073"/>
                </a:lnTo>
                <a:lnTo>
                  <a:pt x="119" y="1081"/>
                </a:lnTo>
                <a:lnTo>
                  <a:pt x="126" y="1086"/>
                </a:lnTo>
                <a:lnTo>
                  <a:pt x="135" y="1091"/>
                </a:lnTo>
                <a:lnTo>
                  <a:pt x="145" y="1095"/>
                </a:lnTo>
                <a:lnTo>
                  <a:pt x="168" y="1103"/>
                </a:lnTo>
                <a:lnTo>
                  <a:pt x="194" y="1110"/>
                </a:lnTo>
                <a:lnTo>
                  <a:pt x="194" y="1110"/>
                </a:lnTo>
                <a:lnTo>
                  <a:pt x="222" y="1119"/>
                </a:lnTo>
                <a:lnTo>
                  <a:pt x="252" y="1125"/>
                </a:lnTo>
                <a:lnTo>
                  <a:pt x="279" y="1131"/>
                </a:lnTo>
                <a:lnTo>
                  <a:pt x="303" y="1136"/>
                </a:lnTo>
                <a:lnTo>
                  <a:pt x="303" y="1136"/>
                </a:lnTo>
                <a:lnTo>
                  <a:pt x="311" y="1140"/>
                </a:lnTo>
                <a:lnTo>
                  <a:pt x="319" y="1145"/>
                </a:lnTo>
                <a:lnTo>
                  <a:pt x="326" y="1150"/>
                </a:lnTo>
                <a:lnTo>
                  <a:pt x="333" y="1153"/>
                </a:lnTo>
                <a:lnTo>
                  <a:pt x="340" y="1155"/>
                </a:lnTo>
                <a:lnTo>
                  <a:pt x="342" y="1155"/>
                </a:lnTo>
                <a:lnTo>
                  <a:pt x="346" y="1155"/>
                </a:lnTo>
                <a:lnTo>
                  <a:pt x="348" y="1152"/>
                </a:lnTo>
                <a:lnTo>
                  <a:pt x="352" y="1150"/>
                </a:lnTo>
                <a:lnTo>
                  <a:pt x="358" y="1141"/>
                </a:lnTo>
                <a:lnTo>
                  <a:pt x="358" y="1141"/>
                </a:lnTo>
                <a:lnTo>
                  <a:pt x="364" y="1130"/>
                </a:lnTo>
                <a:lnTo>
                  <a:pt x="369" y="1119"/>
                </a:lnTo>
                <a:lnTo>
                  <a:pt x="373" y="1107"/>
                </a:lnTo>
                <a:lnTo>
                  <a:pt x="375" y="1094"/>
                </a:lnTo>
                <a:lnTo>
                  <a:pt x="379" y="1074"/>
                </a:lnTo>
                <a:lnTo>
                  <a:pt x="380" y="1061"/>
                </a:lnTo>
                <a:lnTo>
                  <a:pt x="380" y="1061"/>
                </a:lnTo>
                <a:lnTo>
                  <a:pt x="382" y="1057"/>
                </a:lnTo>
                <a:lnTo>
                  <a:pt x="382" y="1054"/>
                </a:lnTo>
                <a:lnTo>
                  <a:pt x="380" y="1045"/>
                </a:lnTo>
                <a:lnTo>
                  <a:pt x="382" y="1039"/>
                </a:lnTo>
                <a:lnTo>
                  <a:pt x="384" y="1031"/>
                </a:lnTo>
                <a:lnTo>
                  <a:pt x="388" y="1019"/>
                </a:lnTo>
                <a:lnTo>
                  <a:pt x="394" y="1004"/>
                </a:lnTo>
                <a:lnTo>
                  <a:pt x="394" y="1004"/>
                </a:lnTo>
                <a:lnTo>
                  <a:pt x="399" y="994"/>
                </a:lnTo>
                <a:lnTo>
                  <a:pt x="403" y="981"/>
                </a:lnTo>
                <a:lnTo>
                  <a:pt x="411" y="946"/>
                </a:lnTo>
                <a:lnTo>
                  <a:pt x="420" y="904"/>
                </a:lnTo>
                <a:lnTo>
                  <a:pt x="428" y="861"/>
                </a:lnTo>
                <a:lnTo>
                  <a:pt x="441" y="785"/>
                </a:lnTo>
                <a:lnTo>
                  <a:pt x="446" y="751"/>
                </a:lnTo>
                <a:lnTo>
                  <a:pt x="653" y="720"/>
                </a:lnTo>
                <a:lnTo>
                  <a:pt x="653" y="720"/>
                </a:lnTo>
                <a:lnTo>
                  <a:pt x="644" y="751"/>
                </a:lnTo>
                <a:lnTo>
                  <a:pt x="635" y="785"/>
                </a:lnTo>
                <a:lnTo>
                  <a:pt x="625" y="824"/>
                </a:lnTo>
                <a:lnTo>
                  <a:pt x="616" y="866"/>
                </a:lnTo>
                <a:lnTo>
                  <a:pt x="612" y="887"/>
                </a:lnTo>
                <a:lnTo>
                  <a:pt x="610" y="905"/>
                </a:lnTo>
                <a:lnTo>
                  <a:pt x="609" y="923"/>
                </a:lnTo>
                <a:lnTo>
                  <a:pt x="609" y="939"/>
                </a:lnTo>
                <a:lnTo>
                  <a:pt x="610" y="952"/>
                </a:lnTo>
                <a:lnTo>
                  <a:pt x="612" y="957"/>
                </a:lnTo>
                <a:lnTo>
                  <a:pt x="614" y="962"/>
                </a:lnTo>
                <a:lnTo>
                  <a:pt x="614" y="962"/>
                </a:lnTo>
                <a:lnTo>
                  <a:pt x="623" y="978"/>
                </a:lnTo>
                <a:lnTo>
                  <a:pt x="632" y="993"/>
                </a:lnTo>
                <a:lnTo>
                  <a:pt x="651" y="1020"/>
                </a:lnTo>
                <a:lnTo>
                  <a:pt x="670" y="1046"/>
                </a:lnTo>
                <a:lnTo>
                  <a:pt x="868" y="1286"/>
                </a:lnTo>
                <a:lnTo>
                  <a:pt x="868" y="1286"/>
                </a:lnTo>
                <a:lnTo>
                  <a:pt x="860" y="1310"/>
                </a:lnTo>
                <a:lnTo>
                  <a:pt x="860" y="1310"/>
                </a:lnTo>
                <a:lnTo>
                  <a:pt x="857" y="1314"/>
                </a:lnTo>
                <a:lnTo>
                  <a:pt x="848" y="1321"/>
                </a:lnTo>
                <a:lnTo>
                  <a:pt x="823" y="1342"/>
                </a:lnTo>
                <a:lnTo>
                  <a:pt x="786" y="1372"/>
                </a:lnTo>
                <a:lnTo>
                  <a:pt x="786" y="1372"/>
                </a:lnTo>
                <a:lnTo>
                  <a:pt x="779" y="1374"/>
                </a:lnTo>
                <a:lnTo>
                  <a:pt x="772" y="1378"/>
                </a:lnTo>
                <a:lnTo>
                  <a:pt x="763" y="1382"/>
                </a:lnTo>
                <a:lnTo>
                  <a:pt x="756" y="1387"/>
                </a:lnTo>
                <a:lnTo>
                  <a:pt x="751" y="1393"/>
                </a:lnTo>
                <a:lnTo>
                  <a:pt x="748" y="1395"/>
                </a:lnTo>
                <a:lnTo>
                  <a:pt x="748" y="1399"/>
                </a:lnTo>
                <a:lnTo>
                  <a:pt x="749" y="1403"/>
                </a:lnTo>
                <a:lnTo>
                  <a:pt x="751" y="1405"/>
                </a:lnTo>
                <a:lnTo>
                  <a:pt x="751" y="1405"/>
                </a:lnTo>
                <a:lnTo>
                  <a:pt x="754" y="1409"/>
                </a:lnTo>
                <a:lnTo>
                  <a:pt x="760" y="1411"/>
                </a:lnTo>
                <a:lnTo>
                  <a:pt x="774" y="1415"/>
                </a:lnTo>
                <a:lnTo>
                  <a:pt x="793" y="1418"/>
                </a:lnTo>
                <a:lnTo>
                  <a:pt x="814" y="1419"/>
                </a:lnTo>
                <a:lnTo>
                  <a:pt x="836" y="1419"/>
                </a:lnTo>
                <a:lnTo>
                  <a:pt x="856" y="1418"/>
                </a:lnTo>
                <a:lnTo>
                  <a:pt x="874" y="1416"/>
                </a:lnTo>
                <a:lnTo>
                  <a:pt x="888" y="1414"/>
                </a:lnTo>
                <a:lnTo>
                  <a:pt x="888" y="1414"/>
                </a:lnTo>
                <a:lnTo>
                  <a:pt x="946" y="1403"/>
                </a:lnTo>
                <a:lnTo>
                  <a:pt x="973" y="1397"/>
                </a:lnTo>
                <a:lnTo>
                  <a:pt x="983" y="1393"/>
                </a:lnTo>
                <a:lnTo>
                  <a:pt x="989" y="1390"/>
                </a:lnTo>
                <a:lnTo>
                  <a:pt x="989" y="1390"/>
                </a:lnTo>
                <a:lnTo>
                  <a:pt x="996" y="1387"/>
                </a:lnTo>
                <a:lnTo>
                  <a:pt x="999" y="1384"/>
                </a:lnTo>
                <a:lnTo>
                  <a:pt x="1001" y="1381"/>
                </a:lnTo>
                <a:lnTo>
                  <a:pt x="1001" y="1373"/>
                </a:lnTo>
                <a:lnTo>
                  <a:pt x="1001" y="1373"/>
                </a:lnTo>
                <a:lnTo>
                  <a:pt x="1000" y="1366"/>
                </a:lnTo>
                <a:lnTo>
                  <a:pt x="999" y="1357"/>
                </a:lnTo>
                <a:lnTo>
                  <a:pt x="991" y="1335"/>
                </a:lnTo>
                <a:lnTo>
                  <a:pt x="983" y="1311"/>
                </a:lnTo>
                <a:lnTo>
                  <a:pt x="979" y="1300"/>
                </a:lnTo>
                <a:lnTo>
                  <a:pt x="978" y="1290"/>
                </a:lnTo>
                <a:lnTo>
                  <a:pt x="978" y="1290"/>
                </a:lnTo>
                <a:lnTo>
                  <a:pt x="973" y="1271"/>
                </a:lnTo>
                <a:lnTo>
                  <a:pt x="967" y="1248"/>
                </a:lnTo>
                <a:lnTo>
                  <a:pt x="959" y="1228"/>
                </a:lnTo>
                <a:lnTo>
                  <a:pt x="953" y="1211"/>
                </a:lnTo>
                <a:lnTo>
                  <a:pt x="953" y="1211"/>
                </a:lnTo>
                <a:lnTo>
                  <a:pt x="946" y="1198"/>
                </a:lnTo>
                <a:lnTo>
                  <a:pt x="928" y="1170"/>
                </a:lnTo>
                <a:lnTo>
                  <a:pt x="878" y="1092"/>
                </a:lnTo>
                <a:lnTo>
                  <a:pt x="799" y="971"/>
                </a:lnTo>
                <a:lnTo>
                  <a:pt x="799" y="971"/>
                </a:lnTo>
                <a:lnTo>
                  <a:pt x="793" y="959"/>
                </a:lnTo>
                <a:lnTo>
                  <a:pt x="786" y="947"/>
                </a:lnTo>
                <a:lnTo>
                  <a:pt x="781" y="936"/>
                </a:lnTo>
                <a:lnTo>
                  <a:pt x="781" y="936"/>
                </a:lnTo>
                <a:lnTo>
                  <a:pt x="831" y="868"/>
                </a:lnTo>
                <a:lnTo>
                  <a:pt x="867" y="819"/>
                </a:lnTo>
                <a:lnTo>
                  <a:pt x="885" y="792"/>
                </a:lnTo>
                <a:lnTo>
                  <a:pt x="885" y="792"/>
                </a:lnTo>
                <a:lnTo>
                  <a:pt x="901" y="765"/>
                </a:lnTo>
                <a:lnTo>
                  <a:pt x="932" y="712"/>
                </a:lnTo>
                <a:lnTo>
                  <a:pt x="948" y="681"/>
                </a:lnTo>
                <a:lnTo>
                  <a:pt x="962" y="652"/>
                </a:lnTo>
                <a:lnTo>
                  <a:pt x="968" y="639"/>
                </a:lnTo>
                <a:lnTo>
                  <a:pt x="972" y="627"/>
                </a:lnTo>
                <a:lnTo>
                  <a:pt x="974" y="615"/>
                </a:lnTo>
                <a:lnTo>
                  <a:pt x="975" y="607"/>
                </a:lnTo>
                <a:lnTo>
                  <a:pt x="975" y="607"/>
                </a:lnTo>
                <a:lnTo>
                  <a:pt x="974" y="590"/>
                </a:lnTo>
                <a:lnTo>
                  <a:pt x="972" y="570"/>
                </a:lnTo>
                <a:lnTo>
                  <a:pt x="964" y="530"/>
                </a:lnTo>
                <a:lnTo>
                  <a:pt x="957" y="499"/>
                </a:lnTo>
                <a:lnTo>
                  <a:pt x="953" y="487"/>
                </a:lnTo>
                <a:lnTo>
                  <a:pt x="953" y="487"/>
                </a:lnTo>
                <a:lnTo>
                  <a:pt x="880" y="407"/>
                </a:lnTo>
                <a:lnTo>
                  <a:pt x="828" y="348"/>
                </a:lnTo>
                <a:lnTo>
                  <a:pt x="809" y="324"/>
                </a:lnTo>
                <a:lnTo>
                  <a:pt x="798" y="311"/>
                </a:lnTo>
                <a:lnTo>
                  <a:pt x="798" y="311"/>
                </a:lnTo>
                <a:lnTo>
                  <a:pt x="794" y="306"/>
                </a:lnTo>
                <a:lnTo>
                  <a:pt x="788" y="301"/>
                </a:lnTo>
                <a:lnTo>
                  <a:pt x="773" y="290"/>
                </a:lnTo>
                <a:lnTo>
                  <a:pt x="754" y="276"/>
                </a:lnTo>
                <a:lnTo>
                  <a:pt x="731" y="263"/>
                </a:lnTo>
                <a:lnTo>
                  <a:pt x="682" y="235"/>
                </a:lnTo>
                <a:lnTo>
                  <a:pt x="635" y="209"/>
                </a:lnTo>
                <a:lnTo>
                  <a:pt x="635" y="209"/>
                </a:lnTo>
                <a:lnTo>
                  <a:pt x="614" y="198"/>
                </a:lnTo>
                <a:lnTo>
                  <a:pt x="593" y="188"/>
                </a:lnTo>
                <a:lnTo>
                  <a:pt x="573" y="181"/>
                </a:lnTo>
                <a:lnTo>
                  <a:pt x="554" y="175"/>
                </a:lnTo>
                <a:lnTo>
                  <a:pt x="537" y="170"/>
                </a:lnTo>
                <a:lnTo>
                  <a:pt x="522" y="168"/>
                </a:lnTo>
                <a:lnTo>
                  <a:pt x="511" y="165"/>
                </a:lnTo>
                <a:lnTo>
                  <a:pt x="504" y="165"/>
                </a:lnTo>
                <a:lnTo>
                  <a:pt x="504" y="165"/>
                </a:lnTo>
                <a:lnTo>
                  <a:pt x="489" y="164"/>
                </a:lnTo>
                <a:lnTo>
                  <a:pt x="468" y="163"/>
                </a:lnTo>
                <a:lnTo>
                  <a:pt x="442" y="161"/>
                </a:lnTo>
                <a:lnTo>
                  <a:pt x="401" y="176"/>
                </a:lnTo>
                <a:lnTo>
                  <a:pt x="401" y="176"/>
                </a:lnTo>
                <a:lnTo>
                  <a:pt x="389" y="161"/>
                </a:lnTo>
                <a:lnTo>
                  <a:pt x="378" y="147"/>
                </a:lnTo>
                <a:lnTo>
                  <a:pt x="367" y="127"/>
                </a:lnTo>
                <a:lnTo>
                  <a:pt x="367" y="127"/>
                </a:lnTo>
                <a:lnTo>
                  <a:pt x="352" y="101"/>
                </a:lnTo>
                <a:lnTo>
                  <a:pt x="331" y="69"/>
                </a:lnTo>
                <a:lnTo>
                  <a:pt x="319" y="53"/>
                </a:lnTo>
                <a:lnTo>
                  <a:pt x="306" y="38"/>
                </a:lnTo>
                <a:lnTo>
                  <a:pt x="294" y="27"/>
                </a:lnTo>
                <a:lnTo>
                  <a:pt x="283" y="17"/>
                </a:lnTo>
                <a:lnTo>
                  <a:pt x="283" y="17"/>
                </a:lnTo>
                <a:lnTo>
                  <a:pt x="273" y="11"/>
                </a:lnTo>
                <a:lnTo>
                  <a:pt x="263" y="7"/>
                </a:lnTo>
                <a:lnTo>
                  <a:pt x="256" y="3"/>
                </a:lnTo>
                <a:lnTo>
                  <a:pt x="247" y="2"/>
                </a:lnTo>
                <a:lnTo>
                  <a:pt x="232" y="1"/>
                </a:lnTo>
                <a:lnTo>
                  <a:pt x="217" y="0"/>
                </a:lnTo>
                <a:lnTo>
                  <a:pt x="217" y="0"/>
                </a:lnTo>
                <a:lnTo>
                  <a:pt x="195" y="0"/>
                </a:lnTo>
                <a:lnTo>
                  <a:pt x="187" y="0"/>
                </a:lnTo>
                <a:lnTo>
                  <a:pt x="179" y="0"/>
                </a:lnTo>
                <a:lnTo>
                  <a:pt x="179" y="0"/>
                </a:lnTo>
                <a:lnTo>
                  <a:pt x="163" y="2"/>
                </a:lnTo>
                <a:lnTo>
                  <a:pt x="156" y="3"/>
                </a:lnTo>
                <a:lnTo>
                  <a:pt x="148" y="7"/>
                </a:lnTo>
                <a:lnTo>
                  <a:pt x="148" y="7"/>
                </a:lnTo>
                <a:lnTo>
                  <a:pt x="135" y="16"/>
                </a:lnTo>
                <a:lnTo>
                  <a:pt x="126" y="24"/>
                </a:lnTo>
                <a:lnTo>
                  <a:pt x="126" y="24"/>
                </a:lnTo>
                <a:lnTo>
                  <a:pt x="119" y="28"/>
                </a:lnTo>
                <a:lnTo>
                  <a:pt x="109" y="32"/>
                </a:lnTo>
                <a:lnTo>
                  <a:pt x="98" y="37"/>
                </a:lnTo>
                <a:lnTo>
                  <a:pt x="88" y="42"/>
                </a:lnTo>
                <a:lnTo>
                  <a:pt x="88" y="42"/>
                </a:lnTo>
                <a:lnTo>
                  <a:pt x="80" y="45"/>
                </a:lnTo>
                <a:lnTo>
                  <a:pt x="77" y="47"/>
                </a:lnTo>
                <a:lnTo>
                  <a:pt x="76" y="48"/>
                </a:lnTo>
                <a:lnTo>
                  <a:pt x="72" y="53"/>
                </a:lnTo>
                <a:lnTo>
                  <a:pt x="72" y="53"/>
                </a:lnTo>
                <a:lnTo>
                  <a:pt x="57" y="81"/>
                </a:lnTo>
                <a:lnTo>
                  <a:pt x="48" y="97"/>
                </a:lnTo>
                <a:lnTo>
                  <a:pt x="45" y="105"/>
                </a:lnTo>
                <a:lnTo>
                  <a:pt x="45" y="105"/>
                </a:lnTo>
                <a:lnTo>
                  <a:pt x="45" y="111"/>
                </a:lnTo>
                <a:lnTo>
                  <a:pt x="45" y="122"/>
                </a:lnTo>
                <a:lnTo>
                  <a:pt x="45" y="122"/>
                </a:lnTo>
                <a:lnTo>
                  <a:pt x="45" y="128"/>
                </a:lnTo>
                <a:lnTo>
                  <a:pt x="43" y="133"/>
                </a:lnTo>
                <a:lnTo>
                  <a:pt x="42" y="137"/>
                </a:lnTo>
                <a:lnTo>
                  <a:pt x="41" y="139"/>
                </a:lnTo>
                <a:lnTo>
                  <a:pt x="41" y="139"/>
                </a:lnTo>
                <a:lnTo>
                  <a:pt x="46" y="153"/>
                </a:lnTo>
                <a:lnTo>
                  <a:pt x="47" y="161"/>
                </a:lnTo>
                <a:lnTo>
                  <a:pt x="48" y="168"/>
                </a:lnTo>
                <a:lnTo>
                  <a:pt x="48" y="168"/>
                </a:lnTo>
                <a:lnTo>
                  <a:pt x="47" y="170"/>
                </a:lnTo>
                <a:lnTo>
                  <a:pt x="46" y="171"/>
                </a:lnTo>
                <a:lnTo>
                  <a:pt x="47" y="174"/>
                </a:lnTo>
                <a:lnTo>
                  <a:pt x="52" y="179"/>
                </a:lnTo>
                <a:lnTo>
                  <a:pt x="52" y="179"/>
                </a:lnTo>
                <a:lnTo>
                  <a:pt x="59" y="185"/>
                </a:lnTo>
                <a:lnTo>
                  <a:pt x="67" y="191"/>
                </a:lnTo>
                <a:lnTo>
                  <a:pt x="74" y="196"/>
                </a:lnTo>
                <a:lnTo>
                  <a:pt x="72" y="170"/>
                </a:lnTo>
                <a:lnTo>
                  <a:pt x="92" y="202"/>
                </a:lnTo>
                <a:close/>
                <a:moveTo>
                  <a:pt x="525" y="524"/>
                </a:moveTo>
                <a:lnTo>
                  <a:pt x="525" y="524"/>
                </a:lnTo>
                <a:lnTo>
                  <a:pt x="532" y="522"/>
                </a:lnTo>
                <a:lnTo>
                  <a:pt x="542" y="518"/>
                </a:lnTo>
                <a:lnTo>
                  <a:pt x="542" y="518"/>
                </a:lnTo>
                <a:lnTo>
                  <a:pt x="548" y="515"/>
                </a:lnTo>
                <a:lnTo>
                  <a:pt x="557" y="512"/>
                </a:lnTo>
                <a:lnTo>
                  <a:pt x="569" y="507"/>
                </a:lnTo>
                <a:lnTo>
                  <a:pt x="595" y="515"/>
                </a:lnTo>
                <a:lnTo>
                  <a:pt x="595" y="515"/>
                </a:lnTo>
                <a:lnTo>
                  <a:pt x="600" y="520"/>
                </a:lnTo>
                <a:lnTo>
                  <a:pt x="604" y="524"/>
                </a:lnTo>
                <a:lnTo>
                  <a:pt x="605" y="528"/>
                </a:lnTo>
                <a:lnTo>
                  <a:pt x="605" y="528"/>
                </a:lnTo>
                <a:lnTo>
                  <a:pt x="605" y="529"/>
                </a:lnTo>
                <a:lnTo>
                  <a:pt x="605" y="532"/>
                </a:lnTo>
                <a:lnTo>
                  <a:pt x="601" y="534"/>
                </a:lnTo>
                <a:lnTo>
                  <a:pt x="596" y="538"/>
                </a:lnTo>
                <a:lnTo>
                  <a:pt x="590" y="540"/>
                </a:lnTo>
                <a:lnTo>
                  <a:pt x="590" y="540"/>
                </a:lnTo>
                <a:lnTo>
                  <a:pt x="528" y="562"/>
                </a:lnTo>
                <a:lnTo>
                  <a:pt x="525" y="52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D131EC5E-45B8-4802-809C-77739C1A46DE}"/>
              </a:ext>
            </a:extLst>
          </p:cNvPr>
          <p:cNvSpPr>
            <a:spLocks/>
          </p:cNvSpPr>
          <p:nvPr/>
        </p:nvSpPr>
        <p:spPr bwMode="auto">
          <a:xfrm>
            <a:off x="2354263" y="2763718"/>
            <a:ext cx="1281978" cy="1593086"/>
          </a:xfrm>
          <a:custGeom>
            <a:avLst/>
            <a:gdLst>
              <a:gd name="T0" fmla="*/ 1000 w 1195"/>
              <a:gd name="T1" fmla="*/ 0 h 1485"/>
              <a:gd name="T2" fmla="*/ 940 w 1195"/>
              <a:gd name="T3" fmla="*/ 36 h 1485"/>
              <a:gd name="T4" fmla="*/ 874 w 1195"/>
              <a:gd name="T5" fmla="*/ 87 h 1485"/>
              <a:gd name="T6" fmla="*/ 841 w 1195"/>
              <a:gd name="T7" fmla="*/ 113 h 1485"/>
              <a:gd name="T8" fmla="*/ 852 w 1195"/>
              <a:gd name="T9" fmla="*/ 124 h 1485"/>
              <a:gd name="T10" fmla="*/ 731 w 1195"/>
              <a:gd name="T11" fmla="*/ 162 h 1485"/>
              <a:gd name="T12" fmla="*/ 373 w 1195"/>
              <a:gd name="T13" fmla="*/ 283 h 1485"/>
              <a:gd name="T14" fmla="*/ 230 w 1195"/>
              <a:gd name="T15" fmla="*/ 408 h 1485"/>
              <a:gd name="T16" fmla="*/ 177 w 1195"/>
              <a:gd name="T17" fmla="*/ 566 h 1485"/>
              <a:gd name="T18" fmla="*/ 211 w 1195"/>
              <a:gd name="T19" fmla="*/ 909 h 1485"/>
              <a:gd name="T20" fmla="*/ 98 w 1195"/>
              <a:gd name="T21" fmla="*/ 1039 h 1485"/>
              <a:gd name="T22" fmla="*/ 44 w 1195"/>
              <a:gd name="T23" fmla="*/ 1202 h 1485"/>
              <a:gd name="T24" fmla="*/ 31 w 1195"/>
              <a:gd name="T25" fmla="*/ 1242 h 1485"/>
              <a:gd name="T26" fmla="*/ 5 w 1195"/>
              <a:gd name="T27" fmla="*/ 1341 h 1485"/>
              <a:gd name="T28" fmla="*/ 115 w 1195"/>
              <a:gd name="T29" fmla="*/ 1342 h 1485"/>
              <a:gd name="T30" fmla="*/ 260 w 1195"/>
              <a:gd name="T31" fmla="*/ 1302 h 1485"/>
              <a:gd name="T32" fmla="*/ 261 w 1195"/>
              <a:gd name="T33" fmla="*/ 1262 h 1485"/>
              <a:gd name="T34" fmla="*/ 157 w 1195"/>
              <a:gd name="T35" fmla="*/ 1246 h 1485"/>
              <a:gd name="T36" fmla="*/ 150 w 1195"/>
              <a:gd name="T37" fmla="*/ 1207 h 1485"/>
              <a:gd name="T38" fmla="*/ 331 w 1195"/>
              <a:gd name="T39" fmla="*/ 951 h 1485"/>
              <a:gd name="T40" fmla="*/ 389 w 1195"/>
              <a:gd name="T41" fmla="*/ 861 h 1485"/>
              <a:gd name="T42" fmla="*/ 404 w 1195"/>
              <a:gd name="T43" fmla="*/ 741 h 1485"/>
              <a:gd name="T44" fmla="*/ 671 w 1195"/>
              <a:gd name="T45" fmla="*/ 1000 h 1485"/>
              <a:gd name="T46" fmla="*/ 666 w 1195"/>
              <a:gd name="T47" fmla="*/ 1216 h 1485"/>
              <a:gd name="T48" fmla="*/ 661 w 1195"/>
              <a:gd name="T49" fmla="*/ 1382 h 1485"/>
              <a:gd name="T50" fmla="*/ 655 w 1195"/>
              <a:gd name="T51" fmla="*/ 1463 h 1485"/>
              <a:gd name="T52" fmla="*/ 719 w 1195"/>
              <a:gd name="T53" fmla="*/ 1485 h 1485"/>
              <a:gd name="T54" fmla="*/ 856 w 1195"/>
              <a:gd name="T55" fmla="*/ 1476 h 1485"/>
              <a:gd name="T56" fmla="*/ 947 w 1195"/>
              <a:gd name="T57" fmla="*/ 1458 h 1485"/>
              <a:gd name="T58" fmla="*/ 920 w 1195"/>
              <a:gd name="T59" fmla="*/ 1423 h 1485"/>
              <a:gd name="T60" fmla="*/ 795 w 1195"/>
              <a:gd name="T61" fmla="*/ 1357 h 1485"/>
              <a:gd name="T62" fmla="*/ 794 w 1195"/>
              <a:gd name="T63" fmla="*/ 1322 h 1485"/>
              <a:gd name="T64" fmla="*/ 788 w 1195"/>
              <a:gd name="T65" fmla="*/ 1173 h 1485"/>
              <a:gd name="T66" fmla="*/ 824 w 1195"/>
              <a:gd name="T67" fmla="*/ 960 h 1485"/>
              <a:gd name="T68" fmla="*/ 840 w 1195"/>
              <a:gd name="T69" fmla="*/ 1004 h 1485"/>
              <a:gd name="T70" fmla="*/ 854 w 1195"/>
              <a:gd name="T71" fmla="*/ 964 h 1485"/>
              <a:gd name="T72" fmla="*/ 862 w 1195"/>
              <a:gd name="T73" fmla="*/ 1010 h 1485"/>
              <a:gd name="T74" fmla="*/ 868 w 1195"/>
              <a:gd name="T75" fmla="*/ 928 h 1485"/>
              <a:gd name="T76" fmla="*/ 784 w 1195"/>
              <a:gd name="T77" fmla="*/ 762 h 1485"/>
              <a:gd name="T78" fmla="*/ 814 w 1195"/>
              <a:gd name="T79" fmla="*/ 672 h 1485"/>
              <a:gd name="T80" fmla="*/ 921 w 1195"/>
              <a:gd name="T81" fmla="*/ 688 h 1485"/>
              <a:gd name="T82" fmla="*/ 1006 w 1195"/>
              <a:gd name="T83" fmla="*/ 704 h 1485"/>
              <a:gd name="T84" fmla="*/ 996 w 1195"/>
              <a:gd name="T85" fmla="*/ 682 h 1485"/>
              <a:gd name="T86" fmla="*/ 1069 w 1195"/>
              <a:gd name="T87" fmla="*/ 659 h 1485"/>
              <a:gd name="T88" fmla="*/ 1024 w 1195"/>
              <a:gd name="T89" fmla="*/ 645 h 1485"/>
              <a:gd name="T90" fmla="*/ 1077 w 1195"/>
              <a:gd name="T91" fmla="*/ 625 h 1485"/>
              <a:gd name="T92" fmla="*/ 1011 w 1195"/>
              <a:gd name="T93" fmla="*/ 612 h 1485"/>
              <a:gd name="T94" fmla="*/ 1035 w 1195"/>
              <a:gd name="T95" fmla="*/ 598 h 1485"/>
              <a:gd name="T96" fmla="*/ 1070 w 1195"/>
              <a:gd name="T97" fmla="*/ 594 h 1485"/>
              <a:gd name="T98" fmla="*/ 1042 w 1195"/>
              <a:gd name="T99" fmla="*/ 566 h 1485"/>
              <a:gd name="T100" fmla="*/ 906 w 1195"/>
              <a:gd name="T101" fmla="*/ 605 h 1485"/>
              <a:gd name="T102" fmla="*/ 732 w 1195"/>
              <a:gd name="T103" fmla="*/ 573 h 1485"/>
              <a:gd name="T104" fmla="*/ 888 w 1195"/>
              <a:gd name="T105" fmla="*/ 404 h 1485"/>
              <a:gd name="T106" fmla="*/ 927 w 1195"/>
              <a:gd name="T107" fmla="*/ 311 h 1485"/>
              <a:gd name="T108" fmla="*/ 950 w 1195"/>
              <a:gd name="T109" fmla="*/ 295 h 1485"/>
              <a:gd name="T110" fmla="*/ 1038 w 1195"/>
              <a:gd name="T111" fmla="*/ 340 h 1485"/>
              <a:gd name="T112" fmla="*/ 1099 w 1195"/>
              <a:gd name="T113" fmla="*/ 299 h 1485"/>
              <a:gd name="T114" fmla="*/ 1109 w 1195"/>
              <a:gd name="T115" fmla="*/ 274 h 1485"/>
              <a:gd name="T116" fmla="*/ 1161 w 1195"/>
              <a:gd name="T117" fmla="*/ 199 h 1485"/>
              <a:gd name="T118" fmla="*/ 1188 w 1195"/>
              <a:gd name="T119" fmla="*/ 137 h 1485"/>
              <a:gd name="T120" fmla="*/ 1135 w 1195"/>
              <a:gd name="T121" fmla="*/ 56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5" h="1485">
                <a:moveTo>
                  <a:pt x="1090" y="28"/>
                </a:moveTo>
                <a:lnTo>
                  <a:pt x="1090" y="28"/>
                </a:lnTo>
                <a:lnTo>
                  <a:pt x="1082" y="24"/>
                </a:lnTo>
                <a:lnTo>
                  <a:pt x="1059" y="13"/>
                </a:lnTo>
                <a:lnTo>
                  <a:pt x="1045" y="8"/>
                </a:lnTo>
                <a:lnTo>
                  <a:pt x="1030" y="4"/>
                </a:lnTo>
                <a:lnTo>
                  <a:pt x="1015" y="0"/>
                </a:lnTo>
                <a:lnTo>
                  <a:pt x="1000" y="0"/>
                </a:lnTo>
                <a:lnTo>
                  <a:pt x="1000" y="0"/>
                </a:lnTo>
                <a:lnTo>
                  <a:pt x="987" y="3"/>
                </a:lnTo>
                <a:lnTo>
                  <a:pt x="975" y="5"/>
                </a:lnTo>
                <a:lnTo>
                  <a:pt x="966" y="9"/>
                </a:lnTo>
                <a:lnTo>
                  <a:pt x="958" y="14"/>
                </a:lnTo>
                <a:lnTo>
                  <a:pt x="952" y="19"/>
                </a:lnTo>
                <a:lnTo>
                  <a:pt x="947" y="25"/>
                </a:lnTo>
                <a:lnTo>
                  <a:pt x="943" y="30"/>
                </a:lnTo>
                <a:lnTo>
                  <a:pt x="940" y="36"/>
                </a:lnTo>
                <a:lnTo>
                  <a:pt x="940" y="36"/>
                </a:lnTo>
                <a:lnTo>
                  <a:pt x="933" y="49"/>
                </a:lnTo>
                <a:lnTo>
                  <a:pt x="926" y="60"/>
                </a:lnTo>
                <a:lnTo>
                  <a:pt x="921" y="65"/>
                </a:lnTo>
                <a:lnTo>
                  <a:pt x="916" y="68"/>
                </a:lnTo>
                <a:lnTo>
                  <a:pt x="910" y="72"/>
                </a:lnTo>
                <a:lnTo>
                  <a:pt x="904" y="76"/>
                </a:lnTo>
                <a:lnTo>
                  <a:pt x="904" y="76"/>
                </a:lnTo>
                <a:lnTo>
                  <a:pt x="889" y="82"/>
                </a:lnTo>
                <a:lnTo>
                  <a:pt x="874" y="87"/>
                </a:lnTo>
                <a:lnTo>
                  <a:pt x="859" y="92"/>
                </a:lnTo>
                <a:lnTo>
                  <a:pt x="859" y="92"/>
                </a:lnTo>
                <a:lnTo>
                  <a:pt x="862" y="95"/>
                </a:lnTo>
                <a:lnTo>
                  <a:pt x="863" y="97"/>
                </a:lnTo>
                <a:lnTo>
                  <a:pt x="866" y="98"/>
                </a:lnTo>
                <a:lnTo>
                  <a:pt x="866" y="98"/>
                </a:lnTo>
                <a:lnTo>
                  <a:pt x="863" y="100"/>
                </a:lnTo>
                <a:lnTo>
                  <a:pt x="853" y="107"/>
                </a:lnTo>
                <a:lnTo>
                  <a:pt x="841" y="113"/>
                </a:lnTo>
                <a:lnTo>
                  <a:pt x="835" y="115"/>
                </a:lnTo>
                <a:lnTo>
                  <a:pt x="835" y="115"/>
                </a:lnTo>
                <a:lnTo>
                  <a:pt x="835" y="115"/>
                </a:lnTo>
                <a:lnTo>
                  <a:pt x="836" y="116"/>
                </a:lnTo>
                <a:lnTo>
                  <a:pt x="840" y="118"/>
                </a:lnTo>
                <a:lnTo>
                  <a:pt x="846" y="120"/>
                </a:lnTo>
                <a:lnTo>
                  <a:pt x="846" y="120"/>
                </a:lnTo>
                <a:lnTo>
                  <a:pt x="848" y="121"/>
                </a:lnTo>
                <a:lnTo>
                  <a:pt x="852" y="124"/>
                </a:lnTo>
                <a:lnTo>
                  <a:pt x="853" y="126"/>
                </a:lnTo>
                <a:lnTo>
                  <a:pt x="853" y="128"/>
                </a:lnTo>
                <a:lnTo>
                  <a:pt x="851" y="129"/>
                </a:lnTo>
                <a:lnTo>
                  <a:pt x="846" y="131"/>
                </a:lnTo>
                <a:lnTo>
                  <a:pt x="846" y="131"/>
                </a:lnTo>
                <a:lnTo>
                  <a:pt x="835" y="134"/>
                </a:lnTo>
                <a:lnTo>
                  <a:pt x="820" y="139"/>
                </a:lnTo>
                <a:lnTo>
                  <a:pt x="790" y="146"/>
                </a:lnTo>
                <a:lnTo>
                  <a:pt x="731" y="162"/>
                </a:lnTo>
                <a:lnTo>
                  <a:pt x="731" y="162"/>
                </a:lnTo>
                <a:lnTo>
                  <a:pt x="687" y="173"/>
                </a:lnTo>
                <a:lnTo>
                  <a:pt x="636" y="188"/>
                </a:lnTo>
                <a:lnTo>
                  <a:pt x="581" y="204"/>
                </a:lnTo>
                <a:lnTo>
                  <a:pt x="524" y="223"/>
                </a:lnTo>
                <a:lnTo>
                  <a:pt x="468" y="242"/>
                </a:lnTo>
                <a:lnTo>
                  <a:pt x="416" y="262"/>
                </a:lnTo>
                <a:lnTo>
                  <a:pt x="394" y="273"/>
                </a:lnTo>
                <a:lnTo>
                  <a:pt x="373" y="283"/>
                </a:lnTo>
                <a:lnTo>
                  <a:pt x="353" y="293"/>
                </a:lnTo>
                <a:lnTo>
                  <a:pt x="339" y="303"/>
                </a:lnTo>
                <a:lnTo>
                  <a:pt x="339" y="303"/>
                </a:lnTo>
                <a:lnTo>
                  <a:pt x="311" y="321"/>
                </a:lnTo>
                <a:lnTo>
                  <a:pt x="289" y="340"/>
                </a:lnTo>
                <a:lnTo>
                  <a:pt x="269" y="358"/>
                </a:lnTo>
                <a:lnTo>
                  <a:pt x="255" y="376"/>
                </a:lnTo>
                <a:lnTo>
                  <a:pt x="241" y="392"/>
                </a:lnTo>
                <a:lnTo>
                  <a:pt x="230" y="408"/>
                </a:lnTo>
                <a:lnTo>
                  <a:pt x="215" y="432"/>
                </a:lnTo>
                <a:lnTo>
                  <a:pt x="215" y="432"/>
                </a:lnTo>
                <a:lnTo>
                  <a:pt x="208" y="445"/>
                </a:lnTo>
                <a:lnTo>
                  <a:pt x="202" y="461"/>
                </a:lnTo>
                <a:lnTo>
                  <a:pt x="195" y="478"/>
                </a:lnTo>
                <a:lnTo>
                  <a:pt x="189" y="498"/>
                </a:lnTo>
                <a:lnTo>
                  <a:pt x="183" y="520"/>
                </a:lnTo>
                <a:lnTo>
                  <a:pt x="179" y="542"/>
                </a:lnTo>
                <a:lnTo>
                  <a:pt x="177" y="566"/>
                </a:lnTo>
                <a:lnTo>
                  <a:pt x="176" y="590"/>
                </a:lnTo>
                <a:lnTo>
                  <a:pt x="176" y="590"/>
                </a:lnTo>
                <a:lnTo>
                  <a:pt x="177" y="621"/>
                </a:lnTo>
                <a:lnTo>
                  <a:pt x="179" y="661"/>
                </a:lnTo>
                <a:lnTo>
                  <a:pt x="191" y="752"/>
                </a:lnTo>
                <a:lnTo>
                  <a:pt x="200" y="831"/>
                </a:lnTo>
                <a:lnTo>
                  <a:pt x="204" y="864"/>
                </a:lnTo>
                <a:lnTo>
                  <a:pt x="204" y="864"/>
                </a:lnTo>
                <a:lnTo>
                  <a:pt x="211" y="909"/>
                </a:lnTo>
                <a:lnTo>
                  <a:pt x="211" y="909"/>
                </a:lnTo>
                <a:lnTo>
                  <a:pt x="208" y="914"/>
                </a:lnTo>
                <a:lnTo>
                  <a:pt x="198" y="925"/>
                </a:lnTo>
                <a:lnTo>
                  <a:pt x="165" y="958"/>
                </a:lnTo>
                <a:lnTo>
                  <a:pt x="146" y="978"/>
                </a:lnTo>
                <a:lnTo>
                  <a:pt x="128" y="1000"/>
                </a:lnTo>
                <a:lnTo>
                  <a:pt x="110" y="1020"/>
                </a:lnTo>
                <a:lnTo>
                  <a:pt x="98" y="1039"/>
                </a:lnTo>
                <a:lnTo>
                  <a:pt x="98" y="1039"/>
                </a:lnTo>
                <a:lnTo>
                  <a:pt x="88" y="1059"/>
                </a:lnTo>
                <a:lnTo>
                  <a:pt x="79" y="1083"/>
                </a:lnTo>
                <a:lnTo>
                  <a:pt x="71" y="1106"/>
                </a:lnTo>
                <a:lnTo>
                  <a:pt x="63" y="1131"/>
                </a:lnTo>
                <a:lnTo>
                  <a:pt x="54" y="1171"/>
                </a:lnTo>
                <a:lnTo>
                  <a:pt x="49" y="1192"/>
                </a:lnTo>
                <a:lnTo>
                  <a:pt x="49" y="1192"/>
                </a:lnTo>
                <a:lnTo>
                  <a:pt x="47" y="1197"/>
                </a:lnTo>
                <a:lnTo>
                  <a:pt x="44" y="1202"/>
                </a:lnTo>
                <a:lnTo>
                  <a:pt x="40" y="1207"/>
                </a:lnTo>
                <a:lnTo>
                  <a:pt x="36" y="1215"/>
                </a:lnTo>
                <a:lnTo>
                  <a:pt x="36" y="1215"/>
                </a:lnTo>
                <a:lnTo>
                  <a:pt x="36" y="1217"/>
                </a:lnTo>
                <a:lnTo>
                  <a:pt x="36" y="1217"/>
                </a:lnTo>
                <a:lnTo>
                  <a:pt x="39" y="1217"/>
                </a:lnTo>
                <a:lnTo>
                  <a:pt x="39" y="1218"/>
                </a:lnTo>
                <a:lnTo>
                  <a:pt x="39" y="1222"/>
                </a:lnTo>
                <a:lnTo>
                  <a:pt x="31" y="1242"/>
                </a:lnTo>
                <a:lnTo>
                  <a:pt x="31" y="1242"/>
                </a:lnTo>
                <a:lnTo>
                  <a:pt x="19" y="1271"/>
                </a:lnTo>
                <a:lnTo>
                  <a:pt x="7" y="1300"/>
                </a:lnTo>
                <a:lnTo>
                  <a:pt x="3" y="1313"/>
                </a:lnTo>
                <a:lnTo>
                  <a:pt x="0" y="1324"/>
                </a:lnTo>
                <a:lnTo>
                  <a:pt x="0" y="1329"/>
                </a:lnTo>
                <a:lnTo>
                  <a:pt x="2" y="1334"/>
                </a:lnTo>
                <a:lnTo>
                  <a:pt x="3" y="1338"/>
                </a:lnTo>
                <a:lnTo>
                  <a:pt x="5" y="1341"/>
                </a:lnTo>
                <a:lnTo>
                  <a:pt x="5" y="1341"/>
                </a:lnTo>
                <a:lnTo>
                  <a:pt x="13" y="1345"/>
                </a:lnTo>
                <a:lnTo>
                  <a:pt x="24" y="1348"/>
                </a:lnTo>
                <a:lnTo>
                  <a:pt x="35" y="1350"/>
                </a:lnTo>
                <a:lnTo>
                  <a:pt x="47" y="1350"/>
                </a:lnTo>
                <a:lnTo>
                  <a:pt x="72" y="1350"/>
                </a:lnTo>
                <a:lnTo>
                  <a:pt x="92" y="1348"/>
                </a:lnTo>
                <a:lnTo>
                  <a:pt x="92" y="1348"/>
                </a:lnTo>
                <a:lnTo>
                  <a:pt x="115" y="1342"/>
                </a:lnTo>
                <a:lnTo>
                  <a:pt x="150" y="1332"/>
                </a:lnTo>
                <a:lnTo>
                  <a:pt x="188" y="1322"/>
                </a:lnTo>
                <a:lnTo>
                  <a:pt x="204" y="1318"/>
                </a:lnTo>
                <a:lnTo>
                  <a:pt x="218" y="1316"/>
                </a:lnTo>
                <a:lnTo>
                  <a:pt x="218" y="1316"/>
                </a:lnTo>
                <a:lnTo>
                  <a:pt x="230" y="1313"/>
                </a:lnTo>
                <a:lnTo>
                  <a:pt x="241" y="1310"/>
                </a:lnTo>
                <a:lnTo>
                  <a:pt x="251" y="1306"/>
                </a:lnTo>
                <a:lnTo>
                  <a:pt x="260" y="1302"/>
                </a:lnTo>
                <a:lnTo>
                  <a:pt x="267" y="1297"/>
                </a:lnTo>
                <a:lnTo>
                  <a:pt x="273" y="1294"/>
                </a:lnTo>
                <a:lnTo>
                  <a:pt x="276" y="1290"/>
                </a:lnTo>
                <a:lnTo>
                  <a:pt x="277" y="1286"/>
                </a:lnTo>
                <a:lnTo>
                  <a:pt x="277" y="1286"/>
                </a:lnTo>
                <a:lnTo>
                  <a:pt x="273" y="1278"/>
                </a:lnTo>
                <a:lnTo>
                  <a:pt x="268" y="1269"/>
                </a:lnTo>
                <a:lnTo>
                  <a:pt x="265" y="1265"/>
                </a:lnTo>
                <a:lnTo>
                  <a:pt x="261" y="1262"/>
                </a:lnTo>
                <a:lnTo>
                  <a:pt x="257" y="1259"/>
                </a:lnTo>
                <a:lnTo>
                  <a:pt x="252" y="1259"/>
                </a:lnTo>
                <a:lnTo>
                  <a:pt x="252" y="1259"/>
                </a:lnTo>
                <a:lnTo>
                  <a:pt x="236" y="1257"/>
                </a:lnTo>
                <a:lnTo>
                  <a:pt x="211" y="1252"/>
                </a:lnTo>
                <a:lnTo>
                  <a:pt x="188" y="1248"/>
                </a:lnTo>
                <a:lnTo>
                  <a:pt x="173" y="1246"/>
                </a:lnTo>
                <a:lnTo>
                  <a:pt x="173" y="1246"/>
                </a:lnTo>
                <a:lnTo>
                  <a:pt x="157" y="1246"/>
                </a:lnTo>
                <a:lnTo>
                  <a:pt x="150" y="1244"/>
                </a:lnTo>
                <a:lnTo>
                  <a:pt x="149" y="1243"/>
                </a:lnTo>
                <a:lnTo>
                  <a:pt x="149" y="1242"/>
                </a:lnTo>
                <a:lnTo>
                  <a:pt x="149" y="1242"/>
                </a:lnTo>
                <a:lnTo>
                  <a:pt x="150" y="1228"/>
                </a:lnTo>
                <a:lnTo>
                  <a:pt x="151" y="1211"/>
                </a:lnTo>
                <a:lnTo>
                  <a:pt x="151" y="1211"/>
                </a:lnTo>
                <a:lnTo>
                  <a:pt x="151" y="1207"/>
                </a:lnTo>
                <a:lnTo>
                  <a:pt x="150" y="1207"/>
                </a:lnTo>
                <a:lnTo>
                  <a:pt x="146" y="1208"/>
                </a:lnTo>
                <a:lnTo>
                  <a:pt x="146" y="1208"/>
                </a:lnTo>
                <a:lnTo>
                  <a:pt x="147" y="1206"/>
                </a:lnTo>
                <a:lnTo>
                  <a:pt x="158" y="1190"/>
                </a:lnTo>
                <a:lnTo>
                  <a:pt x="158" y="1190"/>
                </a:lnTo>
                <a:lnTo>
                  <a:pt x="251" y="1058"/>
                </a:lnTo>
                <a:lnTo>
                  <a:pt x="281" y="1016"/>
                </a:lnTo>
                <a:lnTo>
                  <a:pt x="308" y="979"/>
                </a:lnTo>
                <a:lnTo>
                  <a:pt x="331" y="951"/>
                </a:lnTo>
                <a:lnTo>
                  <a:pt x="339" y="941"/>
                </a:lnTo>
                <a:lnTo>
                  <a:pt x="345" y="935"/>
                </a:lnTo>
                <a:lnTo>
                  <a:pt x="345" y="935"/>
                </a:lnTo>
                <a:lnTo>
                  <a:pt x="355" y="926"/>
                </a:lnTo>
                <a:lnTo>
                  <a:pt x="362" y="917"/>
                </a:lnTo>
                <a:lnTo>
                  <a:pt x="369" y="906"/>
                </a:lnTo>
                <a:lnTo>
                  <a:pt x="376" y="896"/>
                </a:lnTo>
                <a:lnTo>
                  <a:pt x="384" y="877"/>
                </a:lnTo>
                <a:lnTo>
                  <a:pt x="389" y="861"/>
                </a:lnTo>
                <a:lnTo>
                  <a:pt x="389" y="861"/>
                </a:lnTo>
                <a:lnTo>
                  <a:pt x="390" y="851"/>
                </a:lnTo>
                <a:lnTo>
                  <a:pt x="392" y="835"/>
                </a:lnTo>
                <a:lnTo>
                  <a:pt x="394" y="791"/>
                </a:lnTo>
                <a:lnTo>
                  <a:pt x="395" y="770"/>
                </a:lnTo>
                <a:lnTo>
                  <a:pt x="398" y="753"/>
                </a:lnTo>
                <a:lnTo>
                  <a:pt x="400" y="747"/>
                </a:lnTo>
                <a:lnTo>
                  <a:pt x="402" y="742"/>
                </a:lnTo>
                <a:lnTo>
                  <a:pt x="404" y="741"/>
                </a:lnTo>
                <a:lnTo>
                  <a:pt x="406" y="741"/>
                </a:lnTo>
                <a:lnTo>
                  <a:pt x="406" y="741"/>
                </a:lnTo>
                <a:lnTo>
                  <a:pt x="423" y="756"/>
                </a:lnTo>
                <a:lnTo>
                  <a:pt x="455" y="785"/>
                </a:lnTo>
                <a:lnTo>
                  <a:pt x="545" y="873"/>
                </a:lnTo>
                <a:lnTo>
                  <a:pt x="632" y="958"/>
                </a:lnTo>
                <a:lnTo>
                  <a:pt x="659" y="988"/>
                </a:lnTo>
                <a:lnTo>
                  <a:pt x="668" y="996"/>
                </a:lnTo>
                <a:lnTo>
                  <a:pt x="671" y="1000"/>
                </a:lnTo>
                <a:lnTo>
                  <a:pt x="671" y="1000"/>
                </a:lnTo>
                <a:lnTo>
                  <a:pt x="664" y="1023"/>
                </a:lnTo>
                <a:lnTo>
                  <a:pt x="661" y="1044"/>
                </a:lnTo>
                <a:lnTo>
                  <a:pt x="659" y="1057"/>
                </a:lnTo>
                <a:lnTo>
                  <a:pt x="658" y="1070"/>
                </a:lnTo>
                <a:lnTo>
                  <a:pt x="658" y="1070"/>
                </a:lnTo>
                <a:lnTo>
                  <a:pt x="659" y="1092"/>
                </a:lnTo>
                <a:lnTo>
                  <a:pt x="661" y="1126"/>
                </a:lnTo>
                <a:lnTo>
                  <a:pt x="666" y="1216"/>
                </a:lnTo>
                <a:lnTo>
                  <a:pt x="671" y="1301"/>
                </a:lnTo>
                <a:lnTo>
                  <a:pt x="672" y="1348"/>
                </a:lnTo>
                <a:lnTo>
                  <a:pt x="672" y="1348"/>
                </a:lnTo>
                <a:lnTo>
                  <a:pt x="672" y="1354"/>
                </a:lnTo>
                <a:lnTo>
                  <a:pt x="671" y="1358"/>
                </a:lnTo>
                <a:lnTo>
                  <a:pt x="667" y="1364"/>
                </a:lnTo>
                <a:lnTo>
                  <a:pt x="664" y="1368"/>
                </a:lnTo>
                <a:lnTo>
                  <a:pt x="663" y="1374"/>
                </a:lnTo>
                <a:lnTo>
                  <a:pt x="661" y="1382"/>
                </a:lnTo>
                <a:lnTo>
                  <a:pt x="661" y="1396"/>
                </a:lnTo>
                <a:lnTo>
                  <a:pt x="661" y="1396"/>
                </a:lnTo>
                <a:lnTo>
                  <a:pt x="659" y="1410"/>
                </a:lnTo>
                <a:lnTo>
                  <a:pt x="658" y="1421"/>
                </a:lnTo>
                <a:lnTo>
                  <a:pt x="655" y="1438"/>
                </a:lnTo>
                <a:lnTo>
                  <a:pt x="653" y="1452"/>
                </a:lnTo>
                <a:lnTo>
                  <a:pt x="653" y="1457"/>
                </a:lnTo>
                <a:lnTo>
                  <a:pt x="655" y="1463"/>
                </a:lnTo>
                <a:lnTo>
                  <a:pt x="655" y="1463"/>
                </a:lnTo>
                <a:lnTo>
                  <a:pt x="658" y="1469"/>
                </a:lnTo>
                <a:lnTo>
                  <a:pt x="663" y="1473"/>
                </a:lnTo>
                <a:lnTo>
                  <a:pt x="669" y="1478"/>
                </a:lnTo>
                <a:lnTo>
                  <a:pt x="677" y="1480"/>
                </a:lnTo>
                <a:lnTo>
                  <a:pt x="687" y="1482"/>
                </a:lnTo>
                <a:lnTo>
                  <a:pt x="697" y="1484"/>
                </a:lnTo>
                <a:lnTo>
                  <a:pt x="708" y="1485"/>
                </a:lnTo>
                <a:lnTo>
                  <a:pt x="719" y="1485"/>
                </a:lnTo>
                <a:lnTo>
                  <a:pt x="719" y="1485"/>
                </a:lnTo>
                <a:lnTo>
                  <a:pt x="729" y="1484"/>
                </a:lnTo>
                <a:lnTo>
                  <a:pt x="736" y="1482"/>
                </a:lnTo>
                <a:lnTo>
                  <a:pt x="750" y="1478"/>
                </a:lnTo>
                <a:lnTo>
                  <a:pt x="758" y="1475"/>
                </a:lnTo>
                <a:lnTo>
                  <a:pt x="769" y="1474"/>
                </a:lnTo>
                <a:lnTo>
                  <a:pt x="785" y="1473"/>
                </a:lnTo>
                <a:lnTo>
                  <a:pt x="808" y="1473"/>
                </a:lnTo>
                <a:lnTo>
                  <a:pt x="808" y="1473"/>
                </a:lnTo>
                <a:lnTo>
                  <a:pt x="856" y="1476"/>
                </a:lnTo>
                <a:lnTo>
                  <a:pt x="898" y="1479"/>
                </a:lnTo>
                <a:lnTo>
                  <a:pt x="914" y="1479"/>
                </a:lnTo>
                <a:lnTo>
                  <a:pt x="927" y="1478"/>
                </a:lnTo>
                <a:lnTo>
                  <a:pt x="932" y="1476"/>
                </a:lnTo>
                <a:lnTo>
                  <a:pt x="937" y="1475"/>
                </a:lnTo>
                <a:lnTo>
                  <a:pt x="940" y="1473"/>
                </a:lnTo>
                <a:lnTo>
                  <a:pt x="941" y="1470"/>
                </a:lnTo>
                <a:lnTo>
                  <a:pt x="941" y="1470"/>
                </a:lnTo>
                <a:lnTo>
                  <a:pt x="947" y="1458"/>
                </a:lnTo>
                <a:lnTo>
                  <a:pt x="952" y="1448"/>
                </a:lnTo>
                <a:lnTo>
                  <a:pt x="952" y="1443"/>
                </a:lnTo>
                <a:lnTo>
                  <a:pt x="952" y="1438"/>
                </a:lnTo>
                <a:lnTo>
                  <a:pt x="950" y="1434"/>
                </a:lnTo>
                <a:lnTo>
                  <a:pt x="945" y="1431"/>
                </a:lnTo>
                <a:lnTo>
                  <a:pt x="945" y="1431"/>
                </a:lnTo>
                <a:lnTo>
                  <a:pt x="938" y="1427"/>
                </a:lnTo>
                <a:lnTo>
                  <a:pt x="933" y="1426"/>
                </a:lnTo>
                <a:lnTo>
                  <a:pt x="920" y="1423"/>
                </a:lnTo>
                <a:lnTo>
                  <a:pt x="911" y="1422"/>
                </a:lnTo>
                <a:lnTo>
                  <a:pt x="903" y="1420"/>
                </a:lnTo>
                <a:lnTo>
                  <a:pt x="890" y="1415"/>
                </a:lnTo>
                <a:lnTo>
                  <a:pt x="877" y="1408"/>
                </a:lnTo>
                <a:lnTo>
                  <a:pt x="877" y="1408"/>
                </a:lnTo>
                <a:lnTo>
                  <a:pt x="846" y="1391"/>
                </a:lnTo>
                <a:lnTo>
                  <a:pt x="820" y="1374"/>
                </a:lnTo>
                <a:lnTo>
                  <a:pt x="800" y="1362"/>
                </a:lnTo>
                <a:lnTo>
                  <a:pt x="795" y="1357"/>
                </a:lnTo>
                <a:lnTo>
                  <a:pt x="793" y="1353"/>
                </a:lnTo>
                <a:lnTo>
                  <a:pt x="793" y="1353"/>
                </a:lnTo>
                <a:lnTo>
                  <a:pt x="792" y="1350"/>
                </a:lnTo>
                <a:lnTo>
                  <a:pt x="792" y="1347"/>
                </a:lnTo>
                <a:lnTo>
                  <a:pt x="793" y="1337"/>
                </a:lnTo>
                <a:lnTo>
                  <a:pt x="794" y="1328"/>
                </a:lnTo>
                <a:lnTo>
                  <a:pt x="794" y="1324"/>
                </a:lnTo>
                <a:lnTo>
                  <a:pt x="794" y="1322"/>
                </a:lnTo>
                <a:lnTo>
                  <a:pt x="794" y="1322"/>
                </a:lnTo>
                <a:lnTo>
                  <a:pt x="788" y="1317"/>
                </a:lnTo>
                <a:lnTo>
                  <a:pt x="785" y="1313"/>
                </a:lnTo>
                <a:lnTo>
                  <a:pt x="784" y="1310"/>
                </a:lnTo>
                <a:lnTo>
                  <a:pt x="784" y="1310"/>
                </a:lnTo>
                <a:lnTo>
                  <a:pt x="784" y="1323"/>
                </a:lnTo>
                <a:lnTo>
                  <a:pt x="784" y="1262"/>
                </a:lnTo>
                <a:lnTo>
                  <a:pt x="784" y="1262"/>
                </a:lnTo>
                <a:lnTo>
                  <a:pt x="785" y="1220"/>
                </a:lnTo>
                <a:lnTo>
                  <a:pt x="788" y="1173"/>
                </a:lnTo>
                <a:lnTo>
                  <a:pt x="793" y="1125"/>
                </a:lnTo>
                <a:lnTo>
                  <a:pt x="799" y="1078"/>
                </a:lnTo>
                <a:lnTo>
                  <a:pt x="810" y="1001"/>
                </a:lnTo>
                <a:lnTo>
                  <a:pt x="815" y="965"/>
                </a:lnTo>
                <a:lnTo>
                  <a:pt x="815" y="965"/>
                </a:lnTo>
                <a:lnTo>
                  <a:pt x="815" y="963"/>
                </a:lnTo>
                <a:lnTo>
                  <a:pt x="817" y="960"/>
                </a:lnTo>
                <a:lnTo>
                  <a:pt x="820" y="960"/>
                </a:lnTo>
                <a:lnTo>
                  <a:pt x="824" y="960"/>
                </a:lnTo>
                <a:lnTo>
                  <a:pt x="827" y="962"/>
                </a:lnTo>
                <a:lnTo>
                  <a:pt x="831" y="964"/>
                </a:lnTo>
                <a:lnTo>
                  <a:pt x="834" y="967"/>
                </a:lnTo>
                <a:lnTo>
                  <a:pt x="835" y="970"/>
                </a:lnTo>
                <a:lnTo>
                  <a:pt x="835" y="970"/>
                </a:lnTo>
                <a:lnTo>
                  <a:pt x="836" y="981"/>
                </a:lnTo>
                <a:lnTo>
                  <a:pt x="837" y="994"/>
                </a:lnTo>
                <a:lnTo>
                  <a:pt x="838" y="999"/>
                </a:lnTo>
                <a:lnTo>
                  <a:pt x="840" y="1004"/>
                </a:lnTo>
                <a:lnTo>
                  <a:pt x="842" y="1005"/>
                </a:lnTo>
                <a:lnTo>
                  <a:pt x="846" y="1005"/>
                </a:lnTo>
                <a:lnTo>
                  <a:pt x="846" y="1005"/>
                </a:lnTo>
                <a:lnTo>
                  <a:pt x="848" y="1002"/>
                </a:lnTo>
                <a:lnTo>
                  <a:pt x="851" y="997"/>
                </a:lnTo>
                <a:lnTo>
                  <a:pt x="852" y="990"/>
                </a:lnTo>
                <a:lnTo>
                  <a:pt x="853" y="983"/>
                </a:lnTo>
                <a:lnTo>
                  <a:pt x="854" y="970"/>
                </a:lnTo>
                <a:lnTo>
                  <a:pt x="854" y="964"/>
                </a:lnTo>
                <a:lnTo>
                  <a:pt x="854" y="964"/>
                </a:lnTo>
                <a:lnTo>
                  <a:pt x="853" y="972"/>
                </a:lnTo>
                <a:lnTo>
                  <a:pt x="854" y="989"/>
                </a:lnTo>
                <a:lnTo>
                  <a:pt x="854" y="997"/>
                </a:lnTo>
                <a:lnTo>
                  <a:pt x="857" y="1005"/>
                </a:lnTo>
                <a:lnTo>
                  <a:pt x="859" y="1010"/>
                </a:lnTo>
                <a:lnTo>
                  <a:pt x="861" y="1011"/>
                </a:lnTo>
                <a:lnTo>
                  <a:pt x="862" y="1010"/>
                </a:lnTo>
                <a:lnTo>
                  <a:pt x="862" y="1010"/>
                </a:lnTo>
                <a:lnTo>
                  <a:pt x="866" y="1007"/>
                </a:lnTo>
                <a:lnTo>
                  <a:pt x="869" y="1002"/>
                </a:lnTo>
                <a:lnTo>
                  <a:pt x="871" y="995"/>
                </a:lnTo>
                <a:lnTo>
                  <a:pt x="872" y="988"/>
                </a:lnTo>
                <a:lnTo>
                  <a:pt x="873" y="969"/>
                </a:lnTo>
                <a:lnTo>
                  <a:pt x="873" y="951"/>
                </a:lnTo>
                <a:lnTo>
                  <a:pt x="873" y="951"/>
                </a:lnTo>
                <a:lnTo>
                  <a:pt x="872" y="941"/>
                </a:lnTo>
                <a:lnTo>
                  <a:pt x="868" y="928"/>
                </a:lnTo>
                <a:lnTo>
                  <a:pt x="861" y="904"/>
                </a:lnTo>
                <a:lnTo>
                  <a:pt x="851" y="880"/>
                </a:lnTo>
                <a:lnTo>
                  <a:pt x="842" y="861"/>
                </a:lnTo>
                <a:lnTo>
                  <a:pt x="842" y="861"/>
                </a:lnTo>
                <a:lnTo>
                  <a:pt x="831" y="842"/>
                </a:lnTo>
                <a:lnTo>
                  <a:pt x="817" y="821"/>
                </a:lnTo>
                <a:lnTo>
                  <a:pt x="801" y="796"/>
                </a:lnTo>
                <a:lnTo>
                  <a:pt x="801" y="796"/>
                </a:lnTo>
                <a:lnTo>
                  <a:pt x="784" y="762"/>
                </a:lnTo>
                <a:lnTo>
                  <a:pt x="773" y="736"/>
                </a:lnTo>
                <a:lnTo>
                  <a:pt x="769" y="725"/>
                </a:lnTo>
                <a:lnTo>
                  <a:pt x="767" y="717"/>
                </a:lnTo>
                <a:lnTo>
                  <a:pt x="767" y="717"/>
                </a:lnTo>
                <a:lnTo>
                  <a:pt x="763" y="704"/>
                </a:lnTo>
                <a:lnTo>
                  <a:pt x="758" y="690"/>
                </a:lnTo>
                <a:lnTo>
                  <a:pt x="753" y="674"/>
                </a:lnTo>
                <a:lnTo>
                  <a:pt x="753" y="674"/>
                </a:lnTo>
                <a:lnTo>
                  <a:pt x="814" y="672"/>
                </a:lnTo>
                <a:lnTo>
                  <a:pt x="858" y="670"/>
                </a:lnTo>
                <a:lnTo>
                  <a:pt x="874" y="672"/>
                </a:lnTo>
                <a:lnTo>
                  <a:pt x="883" y="673"/>
                </a:lnTo>
                <a:lnTo>
                  <a:pt x="883" y="673"/>
                </a:lnTo>
                <a:lnTo>
                  <a:pt x="890" y="677"/>
                </a:lnTo>
                <a:lnTo>
                  <a:pt x="898" y="680"/>
                </a:lnTo>
                <a:lnTo>
                  <a:pt x="906" y="685"/>
                </a:lnTo>
                <a:lnTo>
                  <a:pt x="913" y="687"/>
                </a:lnTo>
                <a:lnTo>
                  <a:pt x="921" y="688"/>
                </a:lnTo>
                <a:lnTo>
                  <a:pt x="921" y="688"/>
                </a:lnTo>
                <a:lnTo>
                  <a:pt x="945" y="690"/>
                </a:lnTo>
                <a:lnTo>
                  <a:pt x="953" y="690"/>
                </a:lnTo>
                <a:lnTo>
                  <a:pt x="962" y="690"/>
                </a:lnTo>
                <a:lnTo>
                  <a:pt x="962" y="690"/>
                </a:lnTo>
                <a:lnTo>
                  <a:pt x="968" y="690"/>
                </a:lnTo>
                <a:lnTo>
                  <a:pt x="975" y="693"/>
                </a:lnTo>
                <a:lnTo>
                  <a:pt x="991" y="699"/>
                </a:lnTo>
                <a:lnTo>
                  <a:pt x="1006" y="704"/>
                </a:lnTo>
                <a:lnTo>
                  <a:pt x="1011" y="705"/>
                </a:lnTo>
                <a:lnTo>
                  <a:pt x="1014" y="704"/>
                </a:lnTo>
                <a:lnTo>
                  <a:pt x="1015" y="704"/>
                </a:lnTo>
                <a:lnTo>
                  <a:pt x="1015" y="704"/>
                </a:lnTo>
                <a:lnTo>
                  <a:pt x="1016" y="701"/>
                </a:lnTo>
                <a:lnTo>
                  <a:pt x="1015" y="700"/>
                </a:lnTo>
                <a:lnTo>
                  <a:pt x="1011" y="694"/>
                </a:lnTo>
                <a:lnTo>
                  <a:pt x="1005" y="688"/>
                </a:lnTo>
                <a:lnTo>
                  <a:pt x="996" y="682"/>
                </a:lnTo>
                <a:lnTo>
                  <a:pt x="982" y="670"/>
                </a:lnTo>
                <a:lnTo>
                  <a:pt x="974" y="666"/>
                </a:lnTo>
                <a:lnTo>
                  <a:pt x="974" y="666"/>
                </a:lnTo>
                <a:lnTo>
                  <a:pt x="1008" y="667"/>
                </a:lnTo>
                <a:lnTo>
                  <a:pt x="1033" y="667"/>
                </a:lnTo>
                <a:lnTo>
                  <a:pt x="1051" y="666"/>
                </a:lnTo>
                <a:lnTo>
                  <a:pt x="1051" y="666"/>
                </a:lnTo>
                <a:lnTo>
                  <a:pt x="1061" y="663"/>
                </a:lnTo>
                <a:lnTo>
                  <a:pt x="1069" y="659"/>
                </a:lnTo>
                <a:lnTo>
                  <a:pt x="1072" y="658"/>
                </a:lnTo>
                <a:lnTo>
                  <a:pt x="1072" y="656"/>
                </a:lnTo>
                <a:lnTo>
                  <a:pt x="1070" y="653"/>
                </a:lnTo>
                <a:lnTo>
                  <a:pt x="1068" y="652"/>
                </a:lnTo>
                <a:lnTo>
                  <a:pt x="1068" y="652"/>
                </a:lnTo>
                <a:lnTo>
                  <a:pt x="1057" y="649"/>
                </a:lnTo>
                <a:lnTo>
                  <a:pt x="1043" y="647"/>
                </a:lnTo>
                <a:lnTo>
                  <a:pt x="1024" y="645"/>
                </a:lnTo>
                <a:lnTo>
                  <a:pt x="1024" y="645"/>
                </a:lnTo>
                <a:lnTo>
                  <a:pt x="993" y="643"/>
                </a:lnTo>
                <a:lnTo>
                  <a:pt x="993" y="643"/>
                </a:lnTo>
                <a:lnTo>
                  <a:pt x="1029" y="640"/>
                </a:lnTo>
                <a:lnTo>
                  <a:pt x="1056" y="635"/>
                </a:lnTo>
                <a:lnTo>
                  <a:pt x="1066" y="632"/>
                </a:lnTo>
                <a:lnTo>
                  <a:pt x="1072" y="630"/>
                </a:lnTo>
                <a:lnTo>
                  <a:pt x="1072" y="630"/>
                </a:lnTo>
                <a:lnTo>
                  <a:pt x="1074" y="627"/>
                </a:lnTo>
                <a:lnTo>
                  <a:pt x="1077" y="625"/>
                </a:lnTo>
                <a:lnTo>
                  <a:pt x="1077" y="622"/>
                </a:lnTo>
                <a:lnTo>
                  <a:pt x="1077" y="620"/>
                </a:lnTo>
                <a:lnTo>
                  <a:pt x="1075" y="619"/>
                </a:lnTo>
                <a:lnTo>
                  <a:pt x="1073" y="616"/>
                </a:lnTo>
                <a:lnTo>
                  <a:pt x="1067" y="614"/>
                </a:lnTo>
                <a:lnTo>
                  <a:pt x="1067" y="614"/>
                </a:lnTo>
                <a:lnTo>
                  <a:pt x="1053" y="614"/>
                </a:lnTo>
                <a:lnTo>
                  <a:pt x="1035" y="612"/>
                </a:lnTo>
                <a:lnTo>
                  <a:pt x="1011" y="612"/>
                </a:lnTo>
                <a:lnTo>
                  <a:pt x="1011" y="612"/>
                </a:lnTo>
                <a:lnTo>
                  <a:pt x="1011" y="612"/>
                </a:lnTo>
                <a:lnTo>
                  <a:pt x="1011" y="612"/>
                </a:lnTo>
                <a:lnTo>
                  <a:pt x="1016" y="611"/>
                </a:lnTo>
                <a:lnTo>
                  <a:pt x="1022" y="609"/>
                </a:lnTo>
                <a:lnTo>
                  <a:pt x="1032" y="603"/>
                </a:lnTo>
                <a:lnTo>
                  <a:pt x="1032" y="603"/>
                </a:lnTo>
                <a:lnTo>
                  <a:pt x="1035" y="600"/>
                </a:lnTo>
                <a:lnTo>
                  <a:pt x="1035" y="598"/>
                </a:lnTo>
                <a:lnTo>
                  <a:pt x="1036" y="595"/>
                </a:lnTo>
                <a:lnTo>
                  <a:pt x="1036" y="595"/>
                </a:lnTo>
                <a:lnTo>
                  <a:pt x="1043" y="594"/>
                </a:lnTo>
                <a:lnTo>
                  <a:pt x="1056" y="591"/>
                </a:lnTo>
                <a:lnTo>
                  <a:pt x="1056" y="591"/>
                </a:lnTo>
                <a:lnTo>
                  <a:pt x="1061" y="593"/>
                </a:lnTo>
                <a:lnTo>
                  <a:pt x="1066" y="594"/>
                </a:lnTo>
                <a:lnTo>
                  <a:pt x="1069" y="595"/>
                </a:lnTo>
                <a:lnTo>
                  <a:pt x="1070" y="594"/>
                </a:lnTo>
                <a:lnTo>
                  <a:pt x="1072" y="591"/>
                </a:lnTo>
                <a:lnTo>
                  <a:pt x="1072" y="591"/>
                </a:lnTo>
                <a:lnTo>
                  <a:pt x="1072" y="587"/>
                </a:lnTo>
                <a:lnTo>
                  <a:pt x="1069" y="582"/>
                </a:lnTo>
                <a:lnTo>
                  <a:pt x="1063" y="575"/>
                </a:lnTo>
                <a:lnTo>
                  <a:pt x="1054" y="572"/>
                </a:lnTo>
                <a:lnTo>
                  <a:pt x="1054" y="572"/>
                </a:lnTo>
                <a:lnTo>
                  <a:pt x="1047" y="568"/>
                </a:lnTo>
                <a:lnTo>
                  <a:pt x="1042" y="566"/>
                </a:lnTo>
                <a:lnTo>
                  <a:pt x="1037" y="564"/>
                </a:lnTo>
                <a:lnTo>
                  <a:pt x="1031" y="567"/>
                </a:lnTo>
                <a:lnTo>
                  <a:pt x="1031" y="567"/>
                </a:lnTo>
                <a:lnTo>
                  <a:pt x="998" y="578"/>
                </a:lnTo>
                <a:lnTo>
                  <a:pt x="971" y="587"/>
                </a:lnTo>
                <a:lnTo>
                  <a:pt x="938" y="598"/>
                </a:lnTo>
                <a:lnTo>
                  <a:pt x="938" y="598"/>
                </a:lnTo>
                <a:lnTo>
                  <a:pt x="921" y="601"/>
                </a:lnTo>
                <a:lnTo>
                  <a:pt x="906" y="605"/>
                </a:lnTo>
                <a:lnTo>
                  <a:pt x="893" y="606"/>
                </a:lnTo>
                <a:lnTo>
                  <a:pt x="882" y="608"/>
                </a:lnTo>
                <a:lnTo>
                  <a:pt x="863" y="606"/>
                </a:lnTo>
                <a:lnTo>
                  <a:pt x="848" y="604"/>
                </a:lnTo>
                <a:lnTo>
                  <a:pt x="848" y="604"/>
                </a:lnTo>
                <a:lnTo>
                  <a:pt x="824" y="598"/>
                </a:lnTo>
                <a:lnTo>
                  <a:pt x="784" y="588"/>
                </a:lnTo>
                <a:lnTo>
                  <a:pt x="732" y="573"/>
                </a:lnTo>
                <a:lnTo>
                  <a:pt x="732" y="573"/>
                </a:lnTo>
                <a:lnTo>
                  <a:pt x="762" y="542"/>
                </a:lnTo>
                <a:lnTo>
                  <a:pt x="785" y="515"/>
                </a:lnTo>
                <a:lnTo>
                  <a:pt x="796" y="501"/>
                </a:lnTo>
                <a:lnTo>
                  <a:pt x="804" y="490"/>
                </a:lnTo>
                <a:lnTo>
                  <a:pt x="804" y="490"/>
                </a:lnTo>
                <a:lnTo>
                  <a:pt x="814" y="479"/>
                </a:lnTo>
                <a:lnTo>
                  <a:pt x="829" y="462"/>
                </a:lnTo>
                <a:lnTo>
                  <a:pt x="868" y="424"/>
                </a:lnTo>
                <a:lnTo>
                  <a:pt x="888" y="404"/>
                </a:lnTo>
                <a:lnTo>
                  <a:pt x="905" y="385"/>
                </a:lnTo>
                <a:lnTo>
                  <a:pt x="917" y="369"/>
                </a:lnTo>
                <a:lnTo>
                  <a:pt x="922" y="363"/>
                </a:lnTo>
                <a:lnTo>
                  <a:pt x="924" y="358"/>
                </a:lnTo>
                <a:lnTo>
                  <a:pt x="924" y="358"/>
                </a:lnTo>
                <a:lnTo>
                  <a:pt x="927" y="342"/>
                </a:lnTo>
                <a:lnTo>
                  <a:pt x="930" y="327"/>
                </a:lnTo>
                <a:lnTo>
                  <a:pt x="930" y="316"/>
                </a:lnTo>
                <a:lnTo>
                  <a:pt x="927" y="311"/>
                </a:lnTo>
                <a:lnTo>
                  <a:pt x="927" y="311"/>
                </a:lnTo>
                <a:lnTo>
                  <a:pt x="927" y="309"/>
                </a:lnTo>
                <a:lnTo>
                  <a:pt x="929" y="306"/>
                </a:lnTo>
                <a:lnTo>
                  <a:pt x="933" y="299"/>
                </a:lnTo>
                <a:lnTo>
                  <a:pt x="937" y="297"/>
                </a:lnTo>
                <a:lnTo>
                  <a:pt x="942" y="294"/>
                </a:lnTo>
                <a:lnTo>
                  <a:pt x="946" y="294"/>
                </a:lnTo>
                <a:lnTo>
                  <a:pt x="950" y="295"/>
                </a:lnTo>
                <a:lnTo>
                  <a:pt x="950" y="295"/>
                </a:lnTo>
                <a:lnTo>
                  <a:pt x="985" y="322"/>
                </a:lnTo>
                <a:lnTo>
                  <a:pt x="1008" y="337"/>
                </a:lnTo>
                <a:lnTo>
                  <a:pt x="1016" y="342"/>
                </a:lnTo>
                <a:lnTo>
                  <a:pt x="1022" y="343"/>
                </a:lnTo>
                <a:lnTo>
                  <a:pt x="1022" y="343"/>
                </a:lnTo>
                <a:lnTo>
                  <a:pt x="1033" y="343"/>
                </a:lnTo>
                <a:lnTo>
                  <a:pt x="1036" y="342"/>
                </a:lnTo>
                <a:lnTo>
                  <a:pt x="1038" y="340"/>
                </a:lnTo>
                <a:lnTo>
                  <a:pt x="1038" y="340"/>
                </a:lnTo>
                <a:lnTo>
                  <a:pt x="1061" y="313"/>
                </a:lnTo>
                <a:lnTo>
                  <a:pt x="1074" y="295"/>
                </a:lnTo>
                <a:lnTo>
                  <a:pt x="1079" y="290"/>
                </a:lnTo>
                <a:lnTo>
                  <a:pt x="1082" y="289"/>
                </a:lnTo>
                <a:lnTo>
                  <a:pt x="1082" y="289"/>
                </a:lnTo>
                <a:lnTo>
                  <a:pt x="1085" y="290"/>
                </a:lnTo>
                <a:lnTo>
                  <a:pt x="1090" y="294"/>
                </a:lnTo>
                <a:lnTo>
                  <a:pt x="1096" y="298"/>
                </a:lnTo>
                <a:lnTo>
                  <a:pt x="1099" y="299"/>
                </a:lnTo>
                <a:lnTo>
                  <a:pt x="1103" y="299"/>
                </a:lnTo>
                <a:lnTo>
                  <a:pt x="1103" y="299"/>
                </a:lnTo>
                <a:lnTo>
                  <a:pt x="1105" y="298"/>
                </a:lnTo>
                <a:lnTo>
                  <a:pt x="1106" y="297"/>
                </a:lnTo>
                <a:lnTo>
                  <a:pt x="1106" y="294"/>
                </a:lnTo>
                <a:lnTo>
                  <a:pt x="1106" y="287"/>
                </a:lnTo>
                <a:lnTo>
                  <a:pt x="1108" y="282"/>
                </a:lnTo>
                <a:lnTo>
                  <a:pt x="1109" y="274"/>
                </a:lnTo>
                <a:lnTo>
                  <a:pt x="1109" y="274"/>
                </a:lnTo>
                <a:lnTo>
                  <a:pt x="1115" y="261"/>
                </a:lnTo>
                <a:lnTo>
                  <a:pt x="1121" y="250"/>
                </a:lnTo>
                <a:lnTo>
                  <a:pt x="1126" y="239"/>
                </a:lnTo>
                <a:lnTo>
                  <a:pt x="1126" y="239"/>
                </a:lnTo>
                <a:lnTo>
                  <a:pt x="1136" y="229"/>
                </a:lnTo>
                <a:lnTo>
                  <a:pt x="1154" y="210"/>
                </a:lnTo>
                <a:lnTo>
                  <a:pt x="1154" y="210"/>
                </a:lnTo>
                <a:lnTo>
                  <a:pt x="1157" y="205"/>
                </a:lnTo>
                <a:lnTo>
                  <a:pt x="1161" y="199"/>
                </a:lnTo>
                <a:lnTo>
                  <a:pt x="1164" y="188"/>
                </a:lnTo>
                <a:lnTo>
                  <a:pt x="1168" y="176"/>
                </a:lnTo>
                <a:lnTo>
                  <a:pt x="1178" y="186"/>
                </a:lnTo>
                <a:lnTo>
                  <a:pt x="1179" y="171"/>
                </a:lnTo>
                <a:lnTo>
                  <a:pt x="1195" y="153"/>
                </a:lnTo>
                <a:lnTo>
                  <a:pt x="1195" y="153"/>
                </a:lnTo>
                <a:lnTo>
                  <a:pt x="1193" y="146"/>
                </a:lnTo>
                <a:lnTo>
                  <a:pt x="1190" y="141"/>
                </a:lnTo>
                <a:lnTo>
                  <a:pt x="1188" y="137"/>
                </a:lnTo>
                <a:lnTo>
                  <a:pt x="1188" y="137"/>
                </a:lnTo>
                <a:lnTo>
                  <a:pt x="1185" y="134"/>
                </a:lnTo>
                <a:lnTo>
                  <a:pt x="1182" y="126"/>
                </a:lnTo>
                <a:lnTo>
                  <a:pt x="1166" y="100"/>
                </a:lnTo>
                <a:lnTo>
                  <a:pt x="1166" y="100"/>
                </a:lnTo>
                <a:lnTo>
                  <a:pt x="1157" y="87"/>
                </a:lnTo>
                <a:lnTo>
                  <a:pt x="1151" y="79"/>
                </a:lnTo>
                <a:lnTo>
                  <a:pt x="1145" y="71"/>
                </a:lnTo>
                <a:lnTo>
                  <a:pt x="1135" y="56"/>
                </a:lnTo>
                <a:lnTo>
                  <a:pt x="1135" y="56"/>
                </a:lnTo>
                <a:lnTo>
                  <a:pt x="1128" y="46"/>
                </a:lnTo>
                <a:lnTo>
                  <a:pt x="1121" y="40"/>
                </a:lnTo>
                <a:lnTo>
                  <a:pt x="1114" y="35"/>
                </a:lnTo>
                <a:lnTo>
                  <a:pt x="1106" y="31"/>
                </a:lnTo>
                <a:lnTo>
                  <a:pt x="1095" y="29"/>
                </a:lnTo>
                <a:lnTo>
                  <a:pt x="1090" y="28"/>
                </a:lnTo>
                <a:lnTo>
                  <a:pt x="1090" y="2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031EDAD3-F4B1-49EE-B564-10A4CFB8C28A}"/>
              </a:ext>
            </a:extLst>
          </p:cNvPr>
          <p:cNvSpPr>
            <a:spLocks noEditPoints="1"/>
          </p:cNvSpPr>
          <p:nvPr/>
        </p:nvSpPr>
        <p:spPr bwMode="auto">
          <a:xfrm>
            <a:off x="4227157" y="2979652"/>
            <a:ext cx="1484918" cy="1377152"/>
          </a:xfrm>
          <a:custGeom>
            <a:avLst/>
            <a:gdLst>
              <a:gd name="T0" fmla="*/ 1073 w 1185"/>
              <a:gd name="T1" fmla="*/ 8 h 1099"/>
              <a:gd name="T2" fmla="*/ 956 w 1185"/>
              <a:gd name="T3" fmla="*/ 2 h 1099"/>
              <a:gd name="T4" fmla="*/ 901 w 1185"/>
              <a:gd name="T5" fmla="*/ 39 h 1099"/>
              <a:gd name="T6" fmla="*/ 851 w 1185"/>
              <a:gd name="T7" fmla="*/ 81 h 1099"/>
              <a:gd name="T8" fmla="*/ 812 w 1185"/>
              <a:gd name="T9" fmla="*/ 112 h 1099"/>
              <a:gd name="T10" fmla="*/ 692 w 1185"/>
              <a:gd name="T11" fmla="*/ 69 h 1099"/>
              <a:gd name="T12" fmla="*/ 367 w 1185"/>
              <a:gd name="T13" fmla="*/ 42 h 1099"/>
              <a:gd name="T14" fmla="*/ 226 w 1185"/>
              <a:gd name="T15" fmla="*/ 66 h 1099"/>
              <a:gd name="T16" fmla="*/ 77 w 1185"/>
              <a:gd name="T17" fmla="*/ 142 h 1099"/>
              <a:gd name="T18" fmla="*/ 7 w 1185"/>
              <a:gd name="T19" fmla="*/ 208 h 1099"/>
              <a:gd name="T20" fmla="*/ 15 w 1185"/>
              <a:gd name="T21" fmla="*/ 316 h 1099"/>
              <a:gd name="T22" fmla="*/ 109 w 1185"/>
              <a:gd name="T23" fmla="*/ 506 h 1099"/>
              <a:gd name="T24" fmla="*/ 182 w 1185"/>
              <a:gd name="T25" fmla="*/ 633 h 1099"/>
              <a:gd name="T26" fmla="*/ 139 w 1185"/>
              <a:gd name="T27" fmla="*/ 826 h 1099"/>
              <a:gd name="T28" fmla="*/ 109 w 1185"/>
              <a:gd name="T29" fmla="*/ 988 h 1099"/>
              <a:gd name="T30" fmla="*/ 94 w 1185"/>
              <a:gd name="T31" fmla="*/ 1041 h 1099"/>
              <a:gd name="T32" fmla="*/ 115 w 1185"/>
              <a:gd name="T33" fmla="*/ 1074 h 1099"/>
              <a:gd name="T34" fmla="*/ 278 w 1185"/>
              <a:gd name="T35" fmla="*/ 1092 h 1099"/>
              <a:gd name="T36" fmla="*/ 390 w 1185"/>
              <a:gd name="T37" fmla="*/ 1090 h 1099"/>
              <a:gd name="T38" fmla="*/ 371 w 1185"/>
              <a:gd name="T39" fmla="*/ 1057 h 1099"/>
              <a:gd name="T40" fmla="*/ 269 w 1185"/>
              <a:gd name="T41" fmla="*/ 1009 h 1099"/>
              <a:gd name="T42" fmla="*/ 244 w 1185"/>
              <a:gd name="T43" fmla="*/ 931 h 1099"/>
              <a:gd name="T44" fmla="*/ 303 w 1185"/>
              <a:gd name="T45" fmla="*/ 731 h 1099"/>
              <a:gd name="T46" fmla="*/ 343 w 1185"/>
              <a:gd name="T47" fmla="*/ 622 h 1099"/>
              <a:gd name="T48" fmla="*/ 429 w 1185"/>
              <a:gd name="T49" fmla="*/ 628 h 1099"/>
              <a:gd name="T50" fmla="*/ 404 w 1185"/>
              <a:gd name="T51" fmla="*/ 873 h 1099"/>
              <a:gd name="T52" fmla="*/ 390 w 1185"/>
              <a:gd name="T53" fmla="*/ 956 h 1099"/>
              <a:gd name="T54" fmla="*/ 390 w 1185"/>
              <a:gd name="T55" fmla="*/ 1023 h 1099"/>
              <a:gd name="T56" fmla="*/ 439 w 1185"/>
              <a:gd name="T57" fmla="*/ 1031 h 1099"/>
              <a:gd name="T58" fmla="*/ 621 w 1185"/>
              <a:gd name="T59" fmla="*/ 1044 h 1099"/>
              <a:gd name="T60" fmla="*/ 641 w 1185"/>
              <a:gd name="T61" fmla="*/ 1025 h 1099"/>
              <a:gd name="T62" fmla="*/ 562 w 1185"/>
              <a:gd name="T63" fmla="*/ 978 h 1099"/>
              <a:gd name="T64" fmla="*/ 514 w 1185"/>
              <a:gd name="T65" fmla="*/ 907 h 1099"/>
              <a:gd name="T66" fmla="*/ 551 w 1185"/>
              <a:gd name="T67" fmla="*/ 730 h 1099"/>
              <a:gd name="T68" fmla="*/ 582 w 1185"/>
              <a:gd name="T69" fmla="*/ 591 h 1099"/>
              <a:gd name="T70" fmla="*/ 689 w 1185"/>
              <a:gd name="T71" fmla="*/ 608 h 1099"/>
              <a:gd name="T72" fmla="*/ 903 w 1185"/>
              <a:gd name="T73" fmla="*/ 573 h 1099"/>
              <a:gd name="T74" fmla="*/ 968 w 1185"/>
              <a:gd name="T75" fmla="*/ 583 h 1099"/>
              <a:gd name="T76" fmla="*/ 1059 w 1185"/>
              <a:gd name="T77" fmla="*/ 631 h 1099"/>
              <a:gd name="T78" fmla="*/ 1061 w 1185"/>
              <a:gd name="T79" fmla="*/ 609 h 1099"/>
              <a:gd name="T80" fmla="*/ 1094 w 1185"/>
              <a:gd name="T81" fmla="*/ 617 h 1099"/>
              <a:gd name="T82" fmla="*/ 1103 w 1185"/>
              <a:gd name="T83" fmla="*/ 606 h 1099"/>
              <a:gd name="T84" fmla="*/ 1112 w 1185"/>
              <a:gd name="T85" fmla="*/ 592 h 1099"/>
              <a:gd name="T86" fmla="*/ 1111 w 1185"/>
              <a:gd name="T87" fmla="*/ 550 h 1099"/>
              <a:gd name="T88" fmla="*/ 1093 w 1185"/>
              <a:gd name="T89" fmla="*/ 508 h 1099"/>
              <a:gd name="T90" fmla="*/ 1047 w 1185"/>
              <a:gd name="T91" fmla="*/ 485 h 1099"/>
              <a:gd name="T92" fmla="*/ 987 w 1185"/>
              <a:gd name="T93" fmla="*/ 478 h 1099"/>
              <a:gd name="T94" fmla="*/ 888 w 1185"/>
              <a:gd name="T95" fmla="*/ 471 h 1099"/>
              <a:gd name="T96" fmla="*/ 810 w 1185"/>
              <a:gd name="T97" fmla="*/ 420 h 1099"/>
              <a:gd name="T98" fmla="*/ 872 w 1185"/>
              <a:gd name="T99" fmla="*/ 333 h 1099"/>
              <a:gd name="T100" fmla="*/ 970 w 1185"/>
              <a:gd name="T101" fmla="*/ 302 h 1099"/>
              <a:gd name="T102" fmla="*/ 1015 w 1185"/>
              <a:gd name="T103" fmla="*/ 324 h 1099"/>
              <a:gd name="T104" fmla="*/ 1065 w 1185"/>
              <a:gd name="T105" fmla="*/ 296 h 1099"/>
              <a:gd name="T106" fmla="*/ 1084 w 1185"/>
              <a:gd name="T107" fmla="*/ 285 h 1099"/>
              <a:gd name="T108" fmla="*/ 1119 w 1185"/>
              <a:gd name="T109" fmla="*/ 197 h 1099"/>
              <a:gd name="T110" fmla="*/ 1185 w 1185"/>
              <a:gd name="T111" fmla="*/ 202 h 1099"/>
              <a:gd name="T112" fmla="*/ 1165 w 1185"/>
              <a:gd name="T113" fmla="*/ 92 h 1099"/>
              <a:gd name="T114" fmla="*/ 1111 w 1185"/>
              <a:gd name="T115" fmla="*/ 28 h 1099"/>
              <a:gd name="T116" fmla="*/ 568 w 1185"/>
              <a:gd name="T117" fmla="*/ 496 h 1099"/>
              <a:gd name="T118" fmla="*/ 520 w 1185"/>
              <a:gd name="T119" fmla="*/ 412 h 1099"/>
              <a:gd name="T120" fmla="*/ 505 w 1185"/>
              <a:gd name="T121" fmla="*/ 343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5" h="1099">
                <a:moveTo>
                  <a:pt x="1101" y="22"/>
                </a:moveTo>
                <a:lnTo>
                  <a:pt x="1101" y="22"/>
                </a:lnTo>
                <a:lnTo>
                  <a:pt x="1100" y="19"/>
                </a:lnTo>
                <a:lnTo>
                  <a:pt x="1098" y="17"/>
                </a:lnTo>
                <a:lnTo>
                  <a:pt x="1093" y="14"/>
                </a:lnTo>
                <a:lnTo>
                  <a:pt x="1085" y="11"/>
                </a:lnTo>
                <a:lnTo>
                  <a:pt x="1073" y="8"/>
                </a:lnTo>
                <a:lnTo>
                  <a:pt x="1057" y="5"/>
                </a:lnTo>
                <a:lnTo>
                  <a:pt x="1036" y="2"/>
                </a:lnTo>
                <a:lnTo>
                  <a:pt x="1036" y="2"/>
                </a:lnTo>
                <a:lnTo>
                  <a:pt x="1012" y="0"/>
                </a:lnTo>
                <a:lnTo>
                  <a:pt x="991" y="0"/>
                </a:lnTo>
                <a:lnTo>
                  <a:pt x="973" y="1"/>
                </a:lnTo>
                <a:lnTo>
                  <a:pt x="956" y="2"/>
                </a:lnTo>
                <a:lnTo>
                  <a:pt x="942" y="6"/>
                </a:lnTo>
                <a:lnTo>
                  <a:pt x="930" y="11"/>
                </a:lnTo>
                <a:lnTo>
                  <a:pt x="920" y="17"/>
                </a:lnTo>
                <a:lnTo>
                  <a:pt x="912" y="24"/>
                </a:lnTo>
                <a:lnTo>
                  <a:pt x="912" y="24"/>
                </a:lnTo>
                <a:lnTo>
                  <a:pt x="906" y="32"/>
                </a:lnTo>
                <a:lnTo>
                  <a:pt x="901" y="39"/>
                </a:lnTo>
                <a:lnTo>
                  <a:pt x="894" y="53"/>
                </a:lnTo>
                <a:lnTo>
                  <a:pt x="890" y="59"/>
                </a:lnTo>
                <a:lnTo>
                  <a:pt x="885" y="64"/>
                </a:lnTo>
                <a:lnTo>
                  <a:pt x="878" y="69"/>
                </a:lnTo>
                <a:lnTo>
                  <a:pt x="869" y="74"/>
                </a:lnTo>
                <a:lnTo>
                  <a:pt x="869" y="74"/>
                </a:lnTo>
                <a:lnTo>
                  <a:pt x="851" y="81"/>
                </a:lnTo>
                <a:lnTo>
                  <a:pt x="835" y="85"/>
                </a:lnTo>
                <a:lnTo>
                  <a:pt x="820" y="88"/>
                </a:lnTo>
                <a:lnTo>
                  <a:pt x="835" y="96"/>
                </a:lnTo>
                <a:lnTo>
                  <a:pt x="812" y="97"/>
                </a:lnTo>
                <a:lnTo>
                  <a:pt x="826" y="119"/>
                </a:lnTo>
                <a:lnTo>
                  <a:pt x="826" y="119"/>
                </a:lnTo>
                <a:lnTo>
                  <a:pt x="812" y="112"/>
                </a:lnTo>
                <a:lnTo>
                  <a:pt x="778" y="96"/>
                </a:lnTo>
                <a:lnTo>
                  <a:pt x="757" y="86"/>
                </a:lnTo>
                <a:lnTo>
                  <a:pt x="735" y="79"/>
                </a:lnTo>
                <a:lnTo>
                  <a:pt x="713" y="71"/>
                </a:lnTo>
                <a:lnTo>
                  <a:pt x="701" y="70"/>
                </a:lnTo>
                <a:lnTo>
                  <a:pt x="692" y="69"/>
                </a:lnTo>
                <a:lnTo>
                  <a:pt x="692" y="69"/>
                </a:lnTo>
                <a:lnTo>
                  <a:pt x="627" y="60"/>
                </a:lnTo>
                <a:lnTo>
                  <a:pt x="582" y="55"/>
                </a:lnTo>
                <a:lnTo>
                  <a:pt x="530" y="49"/>
                </a:lnTo>
                <a:lnTo>
                  <a:pt x="474" y="45"/>
                </a:lnTo>
                <a:lnTo>
                  <a:pt x="420" y="42"/>
                </a:lnTo>
                <a:lnTo>
                  <a:pt x="393" y="42"/>
                </a:lnTo>
                <a:lnTo>
                  <a:pt x="367" y="42"/>
                </a:lnTo>
                <a:lnTo>
                  <a:pt x="342" y="43"/>
                </a:lnTo>
                <a:lnTo>
                  <a:pt x="319" y="44"/>
                </a:lnTo>
                <a:lnTo>
                  <a:pt x="319" y="44"/>
                </a:lnTo>
                <a:lnTo>
                  <a:pt x="297" y="48"/>
                </a:lnTo>
                <a:lnTo>
                  <a:pt x="273" y="53"/>
                </a:lnTo>
                <a:lnTo>
                  <a:pt x="250" y="59"/>
                </a:lnTo>
                <a:lnTo>
                  <a:pt x="226" y="66"/>
                </a:lnTo>
                <a:lnTo>
                  <a:pt x="203" y="75"/>
                </a:lnTo>
                <a:lnTo>
                  <a:pt x="181" y="85"/>
                </a:lnTo>
                <a:lnTo>
                  <a:pt x="157" y="95"/>
                </a:lnTo>
                <a:lnTo>
                  <a:pt x="136" y="106"/>
                </a:lnTo>
                <a:lnTo>
                  <a:pt x="115" y="117"/>
                </a:lnTo>
                <a:lnTo>
                  <a:pt x="95" y="129"/>
                </a:lnTo>
                <a:lnTo>
                  <a:pt x="77" y="142"/>
                </a:lnTo>
                <a:lnTo>
                  <a:pt x="60" y="154"/>
                </a:lnTo>
                <a:lnTo>
                  <a:pt x="44" y="166"/>
                </a:lnTo>
                <a:lnTo>
                  <a:pt x="30" y="179"/>
                </a:lnTo>
                <a:lnTo>
                  <a:pt x="19" y="191"/>
                </a:lnTo>
                <a:lnTo>
                  <a:pt x="9" y="202"/>
                </a:lnTo>
                <a:lnTo>
                  <a:pt x="9" y="202"/>
                </a:lnTo>
                <a:lnTo>
                  <a:pt x="7" y="208"/>
                </a:lnTo>
                <a:lnTo>
                  <a:pt x="3" y="216"/>
                </a:lnTo>
                <a:lnTo>
                  <a:pt x="2" y="223"/>
                </a:lnTo>
                <a:lnTo>
                  <a:pt x="0" y="232"/>
                </a:lnTo>
                <a:lnTo>
                  <a:pt x="0" y="250"/>
                </a:lnTo>
                <a:lnTo>
                  <a:pt x="4" y="270"/>
                </a:lnTo>
                <a:lnTo>
                  <a:pt x="9" y="292"/>
                </a:lnTo>
                <a:lnTo>
                  <a:pt x="15" y="316"/>
                </a:lnTo>
                <a:lnTo>
                  <a:pt x="24" y="340"/>
                </a:lnTo>
                <a:lnTo>
                  <a:pt x="34" y="364"/>
                </a:lnTo>
                <a:lnTo>
                  <a:pt x="44" y="388"/>
                </a:lnTo>
                <a:lnTo>
                  <a:pt x="55" y="411"/>
                </a:lnTo>
                <a:lnTo>
                  <a:pt x="77" y="453"/>
                </a:lnTo>
                <a:lnTo>
                  <a:pt x="95" y="486"/>
                </a:lnTo>
                <a:lnTo>
                  <a:pt x="109" y="506"/>
                </a:lnTo>
                <a:lnTo>
                  <a:pt x="109" y="506"/>
                </a:lnTo>
                <a:lnTo>
                  <a:pt x="132" y="536"/>
                </a:lnTo>
                <a:lnTo>
                  <a:pt x="157" y="572"/>
                </a:lnTo>
                <a:lnTo>
                  <a:pt x="187" y="617"/>
                </a:lnTo>
                <a:lnTo>
                  <a:pt x="187" y="617"/>
                </a:lnTo>
                <a:lnTo>
                  <a:pt x="186" y="622"/>
                </a:lnTo>
                <a:lnTo>
                  <a:pt x="182" y="633"/>
                </a:lnTo>
                <a:lnTo>
                  <a:pt x="168" y="672"/>
                </a:lnTo>
                <a:lnTo>
                  <a:pt x="160" y="699"/>
                </a:lnTo>
                <a:lnTo>
                  <a:pt x="152" y="729"/>
                </a:lnTo>
                <a:lnTo>
                  <a:pt x="146" y="760"/>
                </a:lnTo>
                <a:lnTo>
                  <a:pt x="142" y="793"/>
                </a:lnTo>
                <a:lnTo>
                  <a:pt x="142" y="793"/>
                </a:lnTo>
                <a:lnTo>
                  <a:pt x="139" y="826"/>
                </a:lnTo>
                <a:lnTo>
                  <a:pt x="135" y="858"/>
                </a:lnTo>
                <a:lnTo>
                  <a:pt x="126" y="918"/>
                </a:lnTo>
                <a:lnTo>
                  <a:pt x="120" y="960"/>
                </a:lnTo>
                <a:lnTo>
                  <a:pt x="116" y="977"/>
                </a:lnTo>
                <a:lnTo>
                  <a:pt x="116" y="977"/>
                </a:lnTo>
                <a:lnTo>
                  <a:pt x="114" y="979"/>
                </a:lnTo>
                <a:lnTo>
                  <a:pt x="109" y="988"/>
                </a:lnTo>
                <a:lnTo>
                  <a:pt x="103" y="999"/>
                </a:lnTo>
                <a:lnTo>
                  <a:pt x="100" y="1007"/>
                </a:lnTo>
                <a:lnTo>
                  <a:pt x="100" y="1014"/>
                </a:lnTo>
                <a:lnTo>
                  <a:pt x="100" y="1014"/>
                </a:lnTo>
                <a:lnTo>
                  <a:pt x="99" y="1021"/>
                </a:lnTo>
                <a:lnTo>
                  <a:pt x="98" y="1028"/>
                </a:lnTo>
                <a:lnTo>
                  <a:pt x="94" y="1041"/>
                </a:lnTo>
                <a:lnTo>
                  <a:pt x="94" y="1047"/>
                </a:lnTo>
                <a:lnTo>
                  <a:pt x="94" y="1052"/>
                </a:lnTo>
                <a:lnTo>
                  <a:pt x="95" y="1058"/>
                </a:lnTo>
                <a:lnTo>
                  <a:pt x="100" y="1065"/>
                </a:lnTo>
                <a:lnTo>
                  <a:pt x="100" y="1065"/>
                </a:lnTo>
                <a:lnTo>
                  <a:pt x="107" y="1071"/>
                </a:lnTo>
                <a:lnTo>
                  <a:pt x="115" y="1074"/>
                </a:lnTo>
                <a:lnTo>
                  <a:pt x="126" y="1078"/>
                </a:lnTo>
                <a:lnTo>
                  <a:pt x="140" y="1081"/>
                </a:lnTo>
                <a:lnTo>
                  <a:pt x="176" y="1084"/>
                </a:lnTo>
                <a:lnTo>
                  <a:pt x="224" y="1087"/>
                </a:lnTo>
                <a:lnTo>
                  <a:pt x="224" y="1087"/>
                </a:lnTo>
                <a:lnTo>
                  <a:pt x="251" y="1089"/>
                </a:lnTo>
                <a:lnTo>
                  <a:pt x="278" y="1092"/>
                </a:lnTo>
                <a:lnTo>
                  <a:pt x="330" y="1098"/>
                </a:lnTo>
                <a:lnTo>
                  <a:pt x="352" y="1099"/>
                </a:lnTo>
                <a:lnTo>
                  <a:pt x="371" y="1099"/>
                </a:lnTo>
                <a:lnTo>
                  <a:pt x="378" y="1098"/>
                </a:lnTo>
                <a:lnTo>
                  <a:pt x="384" y="1097"/>
                </a:lnTo>
                <a:lnTo>
                  <a:pt x="388" y="1094"/>
                </a:lnTo>
                <a:lnTo>
                  <a:pt x="390" y="1090"/>
                </a:lnTo>
                <a:lnTo>
                  <a:pt x="390" y="1090"/>
                </a:lnTo>
                <a:lnTo>
                  <a:pt x="393" y="1084"/>
                </a:lnTo>
                <a:lnTo>
                  <a:pt x="393" y="1078"/>
                </a:lnTo>
                <a:lnTo>
                  <a:pt x="390" y="1072"/>
                </a:lnTo>
                <a:lnTo>
                  <a:pt x="385" y="1067"/>
                </a:lnTo>
                <a:lnTo>
                  <a:pt x="379" y="1062"/>
                </a:lnTo>
                <a:lnTo>
                  <a:pt x="371" y="1057"/>
                </a:lnTo>
                <a:lnTo>
                  <a:pt x="348" y="1046"/>
                </a:lnTo>
                <a:lnTo>
                  <a:pt x="348" y="1046"/>
                </a:lnTo>
                <a:lnTo>
                  <a:pt x="324" y="1036"/>
                </a:lnTo>
                <a:lnTo>
                  <a:pt x="299" y="1025"/>
                </a:lnTo>
                <a:lnTo>
                  <a:pt x="288" y="1020"/>
                </a:lnTo>
                <a:lnTo>
                  <a:pt x="278" y="1015"/>
                </a:lnTo>
                <a:lnTo>
                  <a:pt x="269" y="1009"/>
                </a:lnTo>
                <a:lnTo>
                  <a:pt x="263" y="1003"/>
                </a:lnTo>
                <a:lnTo>
                  <a:pt x="263" y="1003"/>
                </a:lnTo>
                <a:lnTo>
                  <a:pt x="260" y="994"/>
                </a:lnTo>
                <a:lnTo>
                  <a:pt x="255" y="984"/>
                </a:lnTo>
                <a:lnTo>
                  <a:pt x="248" y="961"/>
                </a:lnTo>
                <a:lnTo>
                  <a:pt x="245" y="941"/>
                </a:lnTo>
                <a:lnTo>
                  <a:pt x="244" y="931"/>
                </a:lnTo>
                <a:lnTo>
                  <a:pt x="244" y="931"/>
                </a:lnTo>
                <a:lnTo>
                  <a:pt x="251" y="894"/>
                </a:lnTo>
                <a:lnTo>
                  <a:pt x="258" y="866"/>
                </a:lnTo>
                <a:lnTo>
                  <a:pt x="266" y="842"/>
                </a:lnTo>
                <a:lnTo>
                  <a:pt x="266" y="842"/>
                </a:lnTo>
                <a:lnTo>
                  <a:pt x="288" y="773"/>
                </a:lnTo>
                <a:lnTo>
                  <a:pt x="303" y="731"/>
                </a:lnTo>
                <a:lnTo>
                  <a:pt x="309" y="714"/>
                </a:lnTo>
                <a:lnTo>
                  <a:pt x="315" y="701"/>
                </a:lnTo>
                <a:lnTo>
                  <a:pt x="315" y="701"/>
                </a:lnTo>
                <a:lnTo>
                  <a:pt x="326" y="677"/>
                </a:lnTo>
                <a:lnTo>
                  <a:pt x="336" y="654"/>
                </a:lnTo>
                <a:lnTo>
                  <a:pt x="342" y="631"/>
                </a:lnTo>
                <a:lnTo>
                  <a:pt x="343" y="622"/>
                </a:lnTo>
                <a:lnTo>
                  <a:pt x="345" y="614"/>
                </a:lnTo>
                <a:lnTo>
                  <a:pt x="345" y="614"/>
                </a:lnTo>
                <a:lnTo>
                  <a:pt x="345" y="557"/>
                </a:lnTo>
                <a:lnTo>
                  <a:pt x="343" y="513"/>
                </a:lnTo>
                <a:lnTo>
                  <a:pt x="441" y="594"/>
                </a:lnTo>
                <a:lnTo>
                  <a:pt x="441" y="594"/>
                </a:lnTo>
                <a:lnTo>
                  <a:pt x="429" y="628"/>
                </a:lnTo>
                <a:lnTo>
                  <a:pt x="420" y="655"/>
                </a:lnTo>
                <a:lnTo>
                  <a:pt x="413" y="678"/>
                </a:lnTo>
                <a:lnTo>
                  <a:pt x="413" y="678"/>
                </a:lnTo>
                <a:lnTo>
                  <a:pt x="411" y="696"/>
                </a:lnTo>
                <a:lnTo>
                  <a:pt x="409" y="724"/>
                </a:lnTo>
                <a:lnTo>
                  <a:pt x="406" y="801"/>
                </a:lnTo>
                <a:lnTo>
                  <a:pt x="404" y="873"/>
                </a:lnTo>
                <a:lnTo>
                  <a:pt x="404" y="909"/>
                </a:lnTo>
                <a:lnTo>
                  <a:pt x="404" y="909"/>
                </a:lnTo>
                <a:lnTo>
                  <a:pt x="403" y="918"/>
                </a:lnTo>
                <a:lnTo>
                  <a:pt x="398" y="933"/>
                </a:lnTo>
                <a:lnTo>
                  <a:pt x="394" y="946"/>
                </a:lnTo>
                <a:lnTo>
                  <a:pt x="390" y="956"/>
                </a:lnTo>
                <a:lnTo>
                  <a:pt x="390" y="956"/>
                </a:lnTo>
                <a:lnTo>
                  <a:pt x="387" y="989"/>
                </a:lnTo>
                <a:lnTo>
                  <a:pt x="387" y="989"/>
                </a:lnTo>
                <a:lnTo>
                  <a:pt x="385" y="1008"/>
                </a:lnTo>
                <a:lnTo>
                  <a:pt x="387" y="1015"/>
                </a:lnTo>
                <a:lnTo>
                  <a:pt x="389" y="1021"/>
                </a:lnTo>
                <a:lnTo>
                  <a:pt x="389" y="1021"/>
                </a:lnTo>
                <a:lnTo>
                  <a:pt x="390" y="1023"/>
                </a:lnTo>
                <a:lnTo>
                  <a:pt x="390" y="1025"/>
                </a:lnTo>
                <a:lnTo>
                  <a:pt x="390" y="1026"/>
                </a:lnTo>
                <a:lnTo>
                  <a:pt x="392" y="1028"/>
                </a:lnTo>
                <a:lnTo>
                  <a:pt x="399" y="1029"/>
                </a:lnTo>
                <a:lnTo>
                  <a:pt x="420" y="1030"/>
                </a:lnTo>
                <a:lnTo>
                  <a:pt x="420" y="1030"/>
                </a:lnTo>
                <a:lnTo>
                  <a:pt x="439" y="1031"/>
                </a:lnTo>
                <a:lnTo>
                  <a:pt x="463" y="1034"/>
                </a:lnTo>
                <a:lnTo>
                  <a:pt x="519" y="1040"/>
                </a:lnTo>
                <a:lnTo>
                  <a:pt x="573" y="1045"/>
                </a:lnTo>
                <a:lnTo>
                  <a:pt x="593" y="1047"/>
                </a:lnTo>
                <a:lnTo>
                  <a:pt x="606" y="1046"/>
                </a:lnTo>
                <a:lnTo>
                  <a:pt x="606" y="1046"/>
                </a:lnTo>
                <a:lnTo>
                  <a:pt x="621" y="1044"/>
                </a:lnTo>
                <a:lnTo>
                  <a:pt x="627" y="1042"/>
                </a:lnTo>
                <a:lnTo>
                  <a:pt x="632" y="1040"/>
                </a:lnTo>
                <a:lnTo>
                  <a:pt x="636" y="1037"/>
                </a:lnTo>
                <a:lnTo>
                  <a:pt x="638" y="1034"/>
                </a:lnTo>
                <a:lnTo>
                  <a:pt x="640" y="1030"/>
                </a:lnTo>
                <a:lnTo>
                  <a:pt x="641" y="1025"/>
                </a:lnTo>
                <a:lnTo>
                  <a:pt x="641" y="1025"/>
                </a:lnTo>
                <a:lnTo>
                  <a:pt x="641" y="1021"/>
                </a:lnTo>
                <a:lnTo>
                  <a:pt x="638" y="1018"/>
                </a:lnTo>
                <a:lnTo>
                  <a:pt x="629" y="1012"/>
                </a:lnTo>
                <a:lnTo>
                  <a:pt x="614" y="1004"/>
                </a:lnTo>
                <a:lnTo>
                  <a:pt x="595" y="995"/>
                </a:lnTo>
                <a:lnTo>
                  <a:pt x="578" y="987"/>
                </a:lnTo>
                <a:lnTo>
                  <a:pt x="562" y="978"/>
                </a:lnTo>
                <a:lnTo>
                  <a:pt x="548" y="971"/>
                </a:lnTo>
                <a:lnTo>
                  <a:pt x="545" y="966"/>
                </a:lnTo>
                <a:lnTo>
                  <a:pt x="542" y="962"/>
                </a:lnTo>
                <a:lnTo>
                  <a:pt x="542" y="962"/>
                </a:lnTo>
                <a:lnTo>
                  <a:pt x="534" y="944"/>
                </a:lnTo>
                <a:lnTo>
                  <a:pt x="522" y="925"/>
                </a:lnTo>
                <a:lnTo>
                  <a:pt x="514" y="907"/>
                </a:lnTo>
                <a:lnTo>
                  <a:pt x="511" y="898"/>
                </a:lnTo>
                <a:lnTo>
                  <a:pt x="510" y="892"/>
                </a:lnTo>
                <a:lnTo>
                  <a:pt x="510" y="892"/>
                </a:lnTo>
                <a:lnTo>
                  <a:pt x="513" y="881"/>
                </a:lnTo>
                <a:lnTo>
                  <a:pt x="518" y="858"/>
                </a:lnTo>
                <a:lnTo>
                  <a:pt x="534" y="796"/>
                </a:lnTo>
                <a:lnTo>
                  <a:pt x="551" y="730"/>
                </a:lnTo>
                <a:lnTo>
                  <a:pt x="557" y="703"/>
                </a:lnTo>
                <a:lnTo>
                  <a:pt x="561" y="686"/>
                </a:lnTo>
                <a:lnTo>
                  <a:pt x="561" y="686"/>
                </a:lnTo>
                <a:lnTo>
                  <a:pt x="568" y="624"/>
                </a:lnTo>
                <a:lnTo>
                  <a:pt x="573" y="587"/>
                </a:lnTo>
                <a:lnTo>
                  <a:pt x="573" y="587"/>
                </a:lnTo>
                <a:lnTo>
                  <a:pt x="582" y="591"/>
                </a:lnTo>
                <a:lnTo>
                  <a:pt x="604" y="598"/>
                </a:lnTo>
                <a:lnTo>
                  <a:pt x="619" y="602"/>
                </a:lnTo>
                <a:lnTo>
                  <a:pt x="635" y="606"/>
                </a:lnTo>
                <a:lnTo>
                  <a:pt x="652" y="608"/>
                </a:lnTo>
                <a:lnTo>
                  <a:pt x="669" y="609"/>
                </a:lnTo>
                <a:lnTo>
                  <a:pt x="669" y="609"/>
                </a:lnTo>
                <a:lnTo>
                  <a:pt x="689" y="608"/>
                </a:lnTo>
                <a:lnTo>
                  <a:pt x="715" y="604"/>
                </a:lnTo>
                <a:lnTo>
                  <a:pt x="774" y="593"/>
                </a:lnTo>
                <a:lnTo>
                  <a:pt x="833" y="582"/>
                </a:lnTo>
                <a:lnTo>
                  <a:pt x="858" y="577"/>
                </a:lnTo>
                <a:lnTo>
                  <a:pt x="877" y="576"/>
                </a:lnTo>
                <a:lnTo>
                  <a:pt x="877" y="576"/>
                </a:lnTo>
                <a:lnTo>
                  <a:pt x="903" y="573"/>
                </a:lnTo>
                <a:lnTo>
                  <a:pt x="919" y="571"/>
                </a:lnTo>
                <a:lnTo>
                  <a:pt x="925" y="571"/>
                </a:lnTo>
                <a:lnTo>
                  <a:pt x="931" y="571"/>
                </a:lnTo>
                <a:lnTo>
                  <a:pt x="938" y="572"/>
                </a:lnTo>
                <a:lnTo>
                  <a:pt x="947" y="576"/>
                </a:lnTo>
                <a:lnTo>
                  <a:pt x="947" y="576"/>
                </a:lnTo>
                <a:lnTo>
                  <a:pt x="968" y="583"/>
                </a:lnTo>
                <a:lnTo>
                  <a:pt x="988" y="588"/>
                </a:lnTo>
                <a:lnTo>
                  <a:pt x="1007" y="592"/>
                </a:lnTo>
                <a:lnTo>
                  <a:pt x="1032" y="598"/>
                </a:lnTo>
                <a:lnTo>
                  <a:pt x="1032" y="598"/>
                </a:lnTo>
                <a:lnTo>
                  <a:pt x="1045" y="617"/>
                </a:lnTo>
                <a:lnTo>
                  <a:pt x="1056" y="628"/>
                </a:lnTo>
                <a:lnTo>
                  <a:pt x="1059" y="631"/>
                </a:lnTo>
                <a:lnTo>
                  <a:pt x="1062" y="633"/>
                </a:lnTo>
                <a:lnTo>
                  <a:pt x="1063" y="633"/>
                </a:lnTo>
                <a:lnTo>
                  <a:pt x="1063" y="633"/>
                </a:lnTo>
                <a:lnTo>
                  <a:pt x="1064" y="631"/>
                </a:lnTo>
                <a:lnTo>
                  <a:pt x="1064" y="630"/>
                </a:lnTo>
                <a:lnTo>
                  <a:pt x="1064" y="624"/>
                </a:lnTo>
                <a:lnTo>
                  <a:pt x="1061" y="609"/>
                </a:lnTo>
                <a:lnTo>
                  <a:pt x="1052" y="587"/>
                </a:lnTo>
                <a:lnTo>
                  <a:pt x="1052" y="587"/>
                </a:lnTo>
                <a:lnTo>
                  <a:pt x="1072" y="603"/>
                </a:lnTo>
                <a:lnTo>
                  <a:pt x="1085" y="614"/>
                </a:lnTo>
                <a:lnTo>
                  <a:pt x="1091" y="617"/>
                </a:lnTo>
                <a:lnTo>
                  <a:pt x="1093" y="617"/>
                </a:lnTo>
                <a:lnTo>
                  <a:pt x="1094" y="617"/>
                </a:lnTo>
                <a:lnTo>
                  <a:pt x="1094" y="617"/>
                </a:lnTo>
                <a:lnTo>
                  <a:pt x="1098" y="612"/>
                </a:lnTo>
                <a:lnTo>
                  <a:pt x="1098" y="606"/>
                </a:lnTo>
                <a:lnTo>
                  <a:pt x="1098" y="599"/>
                </a:lnTo>
                <a:lnTo>
                  <a:pt x="1098" y="599"/>
                </a:lnTo>
                <a:lnTo>
                  <a:pt x="1100" y="602"/>
                </a:lnTo>
                <a:lnTo>
                  <a:pt x="1103" y="606"/>
                </a:lnTo>
                <a:lnTo>
                  <a:pt x="1105" y="608"/>
                </a:lnTo>
                <a:lnTo>
                  <a:pt x="1107" y="608"/>
                </a:lnTo>
                <a:lnTo>
                  <a:pt x="1109" y="607"/>
                </a:lnTo>
                <a:lnTo>
                  <a:pt x="1111" y="603"/>
                </a:lnTo>
                <a:lnTo>
                  <a:pt x="1111" y="603"/>
                </a:lnTo>
                <a:lnTo>
                  <a:pt x="1112" y="598"/>
                </a:lnTo>
                <a:lnTo>
                  <a:pt x="1112" y="592"/>
                </a:lnTo>
                <a:lnTo>
                  <a:pt x="1112" y="578"/>
                </a:lnTo>
                <a:lnTo>
                  <a:pt x="1111" y="562"/>
                </a:lnTo>
                <a:lnTo>
                  <a:pt x="1111" y="562"/>
                </a:lnTo>
                <a:lnTo>
                  <a:pt x="1112" y="560"/>
                </a:lnTo>
                <a:lnTo>
                  <a:pt x="1112" y="556"/>
                </a:lnTo>
                <a:lnTo>
                  <a:pt x="1111" y="550"/>
                </a:lnTo>
                <a:lnTo>
                  <a:pt x="1111" y="550"/>
                </a:lnTo>
                <a:lnTo>
                  <a:pt x="1107" y="543"/>
                </a:lnTo>
                <a:lnTo>
                  <a:pt x="1100" y="534"/>
                </a:lnTo>
                <a:lnTo>
                  <a:pt x="1093" y="524"/>
                </a:lnTo>
                <a:lnTo>
                  <a:pt x="1093" y="524"/>
                </a:lnTo>
                <a:lnTo>
                  <a:pt x="1093" y="519"/>
                </a:lnTo>
                <a:lnTo>
                  <a:pt x="1093" y="514"/>
                </a:lnTo>
                <a:lnTo>
                  <a:pt x="1093" y="508"/>
                </a:lnTo>
                <a:lnTo>
                  <a:pt x="1091" y="503"/>
                </a:lnTo>
                <a:lnTo>
                  <a:pt x="1088" y="497"/>
                </a:lnTo>
                <a:lnTo>
                  <a:pt x="1083" y="492"/>
                </a:lnTo>
                <a:lnTo>
                  <a:pt x="1077" y="490"/>
                </a:lnTo>
                <a:lnTo>
                  <a:pt x="1077" y="490"/>
                </a:lnTo>
                <a:lnTo>
                  <a:pt x="1061" y="486"/>
                </a:lnTo>
                <a:lnTo>
                  <a:pt x="1047" y="485"/>
                </a:lnTo>
                <a:lnTo>
                  <a:pt x="1037" y="483"/>
                </a:lnTo>
                <a:lnTo>
                  <a:pt x="1028" y="483"/>
                </a:lnTo>
                <a:lnTo>
                  <a:pt x="1028" y="483"/>
                </a:lnTo>
                <a:lnTo>
                  <a:pt x="1015" y="485"/>
                </a:lnTo>
                <a:lnTo>
                  <a:pt x="1007" y="483"/>
                </a:lnTo>
                <a:lnTo>
                  <a:pt x="1007" y="483"/>
                </a:lnTo>
                <a:lnTo>
                  <a:pt x="987" y="478"/>
                </a:lnTo>
                <a:lnTo>
                  <a:pt x="969" y="475"/>
                </a:lnTo>
                <a:lnTo>
                  <a:pt x="957" y="472"/>
                </a:lnTo>
                <a:lnTo>
                  <a:pt x="957" y="472"/>
                </a:lnTo>
                <a:lnTo>
                  <a:pt x="931" y="472"/>
                </a:lnTo>
                <a:lnTo>
                  <a:pt x="909" y="472"/>
                </a:lnTo>
                <a:lnTo>
                  <a:pt x="909" y="472"/>
                </a:lnTo>
                <a:lnTo>
                  <a:pt x="888" y="471"/>
                </a:lnTo>
                <a:lnTo>
                  <a:pt x="850" y="467"/>
                </a:lnTo>
                <a:lnTo>
                  <a:pt x="793" y="461"/>
                </a:lnTo>
                <a:lnTo>
                  <a:pt x="793" y="461"/>
                </a:lnTo>
                <a:lnTo>
                  <a:pt x="792" y="461"/>
                </a:lnTo>
                <a:lnTo>
                  <a:pt x="793" y="457"/>
                </a:lnTo>
                <a:lnTo>
                  <a:pt x="796" y="449"/>
                </a:lnTo>
                <a:lnTo>
                  <a:pt x="810" y="420"/>
                </a:lnTo>
                <a:lnTo>
                  <a:pt x="825" y="391"/>
                </a:lnTo>
                <a:lnTo>
                  <a:pt x="832" y="380"/>
                </a:lnTo>
                <a:lnTo>
                  <a:pt x="837" y="374"/>
                </a:lnTo>
                <a:lnTo>
                  <a:pt x="837" y="374"/>
                </a:lnTo>
                <a:lnTo>
                  <a:pt x="846" y="364"/>
                </a:lnTo>
                <a:lnTo>
                  <a:pt x="859" y="349"/>
                </a:lnTo>
                <a:lnTo>
                  <a:pt x="872" y="333"/>
                </a:lnTo>
                <a:lnTo>
                  <a:pt x="879" y="322"/>
                </a:lnTo>
                <a:lnTo>
                  <a:pt x="879" y="322"/>
                </a:lnTo>
                <a:lnTo>
                  <a:pt x="899" y="280"/>
                </a:lnTo>
                <a:lnTo>
                  <a:pt x="946" y="280"/>
                </a:lnTo>
                <a:lnTo>
                  <a:pt x="946" y="280"/>
                </a:lnTo>
                <a:lnTo>
                  <a:pt x="952" y="287"/>
                </a:lnTo>
                <a:lnTo>
                  <a:pt x="970" y="302"/>
                </a:lnTo>
                <a:lnTo>
                  <a:pt x="980" y="311"/>
                </a:lnTo>
                <a:lnTo>
                  <a:pt x="990" y="318"/>
                </a:lnTo>
                <a:lnTo>
                  <a:pt x="1000" y="323"/>
                </a:lnTo>
                <a:lnTo>
                  <a:pt x="1004" y="325"/>
                </a:lnTo>
                <a:lnTo>
                  <a:pt x="1007" y="325"/>
                </a:lnTo>
                <a:lnTo>
                  <a:pt x="1007" y="325"/>
                </a:lnTo>
                <a:lnTo>
                  <a:pt x="1015" y="324"/>
                </a:lnTo>
                <a:lnTo>
                  <a:pt x="1021" y="322"/>
                </a:lnTo>
                <a:lnTo>
                  <a:pt x="1028" y="318"/>
                </a:lnTo>
                <a:lnTo>
                  <a:pt x="1033" y="314"/>
                </a:lnTo>
                <a:lnTo>
                  <a:pt x="1043" y="306"/>
                </a:lnTo>
                <a:lnTo>
                  <a:pt x="1047" y="302"/>
                </a:lnTo>
                <a:lnTo>
                  <a:pt x="1065" y="296"/>
                </a:lnTo>
                <a:lnTo>
                  <a:pt x="1065" y="296"/>
                </a:lnTo>
                <a:lnTo>
                  <a:pt x="1067" y="297"/>
                </a:lnTo>
                <a:lnTo>
                  <a:pt x="1069" y="297"/>
                </a:lnTo>
                <a:lnTo>
                  <a:pt x="1074" y="297"/>
                </a:lnTo>
                <a:lnTo>
                  <a:pt x="1080" y="295"/>
                </a:lnTo>
                <a:lnTo>
                  <a:pt x="1080" y="295"/>
                </a:lnTo>
                <a:lnTo>
                  <a:pt x="1083" y="291"/>
                </a:lnTo>
                <a:lnTo>
                  <a:pt x="1084" y="285"/>
                </a:lnTo>
                <a:lnTo>
                  <a:pt x="1089" y="269"/>
                </a:lnTo>
                <a:lnTo>
                  <a:pt x="1091" y="253"/>
                </a:lnTo>
                <a:lnTo>
                  <a:pt x="1094" y="239"/>
                </a:lnTo>
                <a:lnTo>
                  <a:pt x="1094" y="239"/>
                </a:lnTo>
                <a:lnTo>
                  <a:pt x="1100" y="228"/>
                </a:lnTo>
                <a:lnTo>
                  <a:pt x="1107" y="213"/>
                </a:lnTo>
                <a:lnTo>
                  <a:pt x="1119" y="197"/>
                </a:lnTo>
                <a:lnTo>
                  <a:pt x="1130" y="209"/>
                </a:lnTo>
                <a:lnTo>
                  <a:pt x="1141" y="201"/>
                </a:lnTo>
                <a:lnTo>
                  <a:pt x="1152" y="219"/>
                </a:lnTo>
                <a:lnTo>
                  <a:pt x="1161" y="197"/>
                </a:lnTo>
                <a:lnTo>
                  <a:pt x="1185" y="206"/>
                </a:lnTo>
                <a:lnTo>
                  <a:pt x="1185" y="206"/>
                </a:lnTo>
                <a:lnTo>
                  <a:pt x="1185" y="202"/>
                </a:lnTo>
                <a:lnTo>
                  <a:pt x="1184" y="193"/>
                </a:lnTo>
                <a:lnTo>
                  <a:pt x="1182" y="176"/>
                </a:lnTo>
                <a:lnTo>
                  <a:pt x="1182" y="176"/>
                </a:lnTo>
                <a:lnTo>
                  <a:pt x="1175" y="146"/>
                </a:lnTo>
                <a:lnTo>
                  <a:pt x="1168" y="101"/>
                </a:lnTo>
                <a:lnTo>
                  <a:pt x="1168" y="101"/>
                </a:lnTo>
                <a:lnTo>
                  <a:pt x="1165" y="92"/>
                </a:lnTo>
                <a:lnTo>
                  <a:pt x="1163" y="85"/>
                </a:lnTo>
                <a:lnTo>
                  <a:pt x="1159" y="76"/>
                </a:lnTo>
                <a:lnTo>
                  <a:pt x="1154" y="69"/>
                </a:lnTo>
                <a:lnTo>
                  <a:pt x="1143" y="55"/>
                </a:lnTo>
                <a:lnTo>
                  <a:pt x="1132" y="44"/>
                </a:lnTo>
                <a:lnTo>
                  <a:pt x="1121" y="34"/>
                </a:lnTo>
                <a:lnTo>
                  <a:pt x="1111" y="28"/>
                </a:lnTo>
                <a:lnTo>
                  <a:pt x="1101" y="22"/>
                </a:lnTo>
                <a:lnTo>
                  <a:pt x="1101" y="22"/>
                </a:lnTo>
                <a:close/>
                <a:moveTo>
                  <a:pt x="632" y="337"/>
                </a:moveTo>
                <a:lnTo>
                  <a:pt x="576" y="520"/>
                </a:lnTo>
                <a:lnTo>
                  <a:pt x="576" y="520"/>
                </a:lnTo>
                <a:lnTo>
                  <a:pt x="572" y="508"/>
                </a:lnTo>
                <a:lnTo>
                  <a:pt x="568" y="496"/>
                </a:lnTo>
                <a:lnTo>
                  <a:pt x="562" y="480"/>
                </a:lnTo>
                <a:lnTo>
                  <a:pt x="555" y="462"/>
                </a:lnTo>
                <a:lnTo>
                  <a:pt x="545" y="444"/>
                </a:lnTo>
                <a:lnTo>
                  <a:pt x="534" y="427"/>
                </a:lnTo>
                <a:lnTo>
                  <a:pt x="526" y="419"/>
                </a:lnTo>
                <a:lnTo>
                  <a:pt x="520" y="412"/>
                </a:lnTo>
                <a:lnTo>
                  <a:pt x="520" y="412"/>
                </a:lnTo>
                <a:lnTo>
                  <a:pt x="490" y="386"/>
                </a:lnTo>
                <a:lnTo>
                  <a:pt x="463" y="365"/>
                </a:lnTo>
                <a:lnTo>
                  <a:pt x="435" y="344"/>
                </a:lnTo>
                <a:lnTo>
                  <a:pt x="435" y="344"/>
                </a:lnTo>
                <a:lnTo>
                  <a:pt x="456" y="343"/>
                </a:lnTo>
                <a:lnTo>
                  <a:pt x="505" y="343"/>
                </a:lnTo>
                <a:lnTo>
                  <a:pt x="505" y="343"/>
                </a:lnTo>
                <a:lnTo>
                  <a:pt x="541" y="341"/>
                </a:lnTo>
                <a:lnTo>
                  <a:pt x="583" y="339"/>
                </a:lnTo>
                <a:lnTo>
                  <a:pt x="632" y="337"/>
                </a:lnTo>
                <a:lnTo>
                  <a:pt x="632" y="33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DCD32E1D-ADA8-401D-BC94-000C979BC68C}"/>
              </a:ext>
            </a:extLst>
          </p:cNvPr>
          <p:cNvSpPr>
            <a:spLocks noEditPoints="1"/>
          </p:cNvSpPr>
          <p:nvPr/>
        </p:nvSpPr>
        <p:spPr bwMode="auto">
          <a:xfrm>
            <a:off x="6155577" y="2843934"/>
            <a:ext cx="1395322" cy="1533597"/>
          </a:xfrm>
          <a:custGeom>
            <a:avLst/>
            <a:gdLst>
              <a:gd name="T0" fmla="*/ 311 w 1110"/>
              <a:gd name="T1" fmla="*/ 76 h 1220"/>
              <a:gd name="T2" fmla="*/ 202 w 1110"/>
              <a:gd name="T3" fmla="*/ 11 h 1220"/>
              <a:gd name="T4" fmla="*/ 92 w 1110"/>
              <a:gd name="T5" fmla="*/ 5 h 1220"/>
              <a:gd name="T6" fmla="*/ 35 w 1110"/>
              <a:gd name="T7" fmla="*/ 60 h 1220"/>
              <a:gd name="T8" fmla="*/ 1 w 1110"/>
              <a:gd name="T9" fmla="*/ 116 h 1220"/>
              <a:gd name="T10" fmla="*/ 16 w 1110"/>
              <a:gd name="T11" fmla="*/ 211 h 1220"/>
              <a:gd name="T12" fmla="*/ 59 w 1110"/>
              <a:gd name="T13" fmla="*/ 224 h 1220"/>
              <a:gd name="T14" fmla="*/ 87 w 1110"/>
              <a:gd name="T15" fmla="*/ 290 h 1220"/>
              <a:gd name="T16" fmla="*/ 103 w 1110"/>
              <a:gd name="T17" fmla="*/ 305 h 1220"/>
              <a:gd name="T18" fmla="*/ 151 w 1110"/>
              <a:gd name="T19" fmla="*/ 315 h 1220"/>
              <a:gd name="T20" fmla="*/ 196 w 1110"/>
              <a:gd name="T21" fmla="*/ 330 h 1220"/>
              <a:gd name="T22" fmla="*/ 229 w 1110"/>
              <a:gd name="T23" fmla="*/ 285 h 1220"/>
              <a:gd name="T24" fmla="*/ 316 w 1110"/>
              <a:gd name="T25" fmla="*/ 329 h 1220"/>
              <a:gd name="T26" fmla="*/ 439 w 1110"/>
              <a:gd name="T27" fmla="*/ 420 h 1220"/>
              <a:gd name="T28" fmla="*/ 350 w 1110"/>
              <a:gd name="T29" fmla="*/ 633 h 1220"/>
              <a:gd name="T30" fmla="*/ 342 w 1110"/>
              <a:gd name="T31" fmla="*/ 710 h 1220"/>
              <a:gd name="T32" fmla="*/ 390 w 1110"/>
              <a:gd name="T33" fmla="*/ 744 h 1220"/>
              <a:gd name="T34" fmla="*/ 393 w 1110"/>
              <a:gd name="T35" fmla="*/ 733 h 1220"/>
              <a:gd name="T36" fmla="*/ 408 w 1110"/>
              <a:gd name="T37" fmla="*/ 714 h 1220"/>
              <a:gd name="T38" fmla="*/ 451 w 1110"/>
              <a:gd name="T39" fmla="*/ 641 h 1220"/>
              <a:gd name="T40" fmla="*/ 521 w 1110"/>
              <a:gd name="T41" fmla="*/ 532 h 1220"/>
              <a:gd name="T42" fmla="*/ 454 w 1110"/>
              <a:gd name="T43" fmla="*/ 704 h 1220"/>
              <a:gd name="T44" fmla="*/ 418 w 1110"/>
              <a:gd name="T45" fmla="*/ 852 h 1220"/>
              <a:gd name="T46" fmla="*/ 440 w 1110"/>
              <a:gd name="T47" fmla="*/ 911 h 1220"/>
              <a:gd name="T48" fmla="*/ 466 w 1110"/>
              <a:gd name="T49" fmla="*/ 934 h 1220"/>
              <a:gd name="T50" fmla="*/ 492 w 1110"/>
              <a:gd name="T51" fmla="*/ 930 h 1220"/>
              <a:gd name="T52" fmla="*/ 527 w 1110"/>
              <a:gd name="T53" fmla="*/ 915 h 1220"/>
              <a:gd name="T54" fmla="*/ 481 w 1110"/>
              <a:gd name="T55" fmla="*/ 878 h 1220"/>
              <a:gd name="T56" fmla="*/ 488 w 1110"/>
              <a:gd name="T57" fmla="*/ 795 h 1220"/>
              <a:gd name="T58" fmla="*/ 627 w 1110"/>
              <a:gd name="T59" fmla="*/ 577 h 1220"/>
              <a:gd name="T60" fmla="*/ 649 w 1110"/>
              <a:gd name="T61" fmla="*/ 498 h 1220"/>
              <a:gd name="T62" fmla="*/ 661 w 1110"/>
              <a:gd name="T63" fmla="*/ 363 h 1220"/>
              <a:gd name="T64" fmla="*/ 769 w 1110"/>
              <a:gd name="T65" fmla="*/ 300 h 1220"/>
              <a:gd name="T66" fmla="*/ 759 w 1110"/>
              <a:gd name="T67" fmla="*/ 366 h 1220"/>
              <a:gd name="T68" fmla="*/ 649 w 1110"/>
              <a:gd name="T69" fmla="*/ 657 h 1220"/>
              <a:gd name="T70" fmla="*/ 633 w 1110"/>
              <a:gd name="T71" fmla="*/ 978 h 1220"/>
              <a:gd name="T72" fmla="*/ 601 w 1110"/>
              <a:gd name="T73" fmla="*/ 1054 h 1220"/>
              <a:gd name="T74" fmla="*/ 579 w 1110"/>
              <a:gd name="T75" fmla="*/ 1087 h 1220"/>
              <a:gd name="T76" fmla="*/ 548 w 1110"/>
              <a:gd name="T77" fmla="*/ 1126 h 1220"/>
              <a:gd name="T78" fmla="*/ 434 w 1110"/>
              <a:gd name="T79" fmla="*/ 1141 h 1220"/>
              <a:gd name="T80" fmla="*/ 428 w 1110"/>
              <a:gd name="T81" fmla="*/ 1175 h 1220"/>
              <a:gd name="T82" fmla="*/ 544 w 1110"/>
              <a:gd name="T83" fmla="*/ 1197 h 1220"/>
              <a:gd name="T84" fmla="*/ 697 w 1110"/>
              <a:gd name="T85" fmla="*/ 1220 h 1220"/>
              <a:gd name="T86" fmla="*/ 746 w 1110"/>
              <a:gd name="T87" fmla="*/ 1194 h 1220"/>
              <a:gd name="T88" fmla="*/ 796 w 1110"/>
              <a:gd name="T89" fmla="*/ 1169 h 1220"/>
              <a:gd name="T90" fmla="*/ 851 w 1110"/>
              <a:gd name="T91" fmla="*/ 1144 h 1220"/>
              <a:gd name="T92" fmla="*/ 844 w 1110"/>
              <a:gd name="T93" fmla="*/ 1039 h 1220"/>
              <a:gd name="T94" fmla="*/ 854 w 1110"/>
              <a:gd name="T95" fmla="*/ 864 h 1220"/>
              <a:gd name="T96" fmla="*/ 828 w 1110"/>
              <a:gd name="T97" fmla="*/ 677 h 1220"/>
              <a:gd name="T98" fmla="*/ 1014 w 1110"/>
              <a:gd name="T99" fmla="*/ 467 h 1220"/>
              <a:gd name="T100" fmla="*/ 1109 w 1110"/>
              <a:gd name="T101" fmla="*/ 301 h 1220"/>
              <a:gd name="T102" fmla="*/ 1087 w 1110"/>
              <a:gd name="T103" fmla="*/ 197 h 1220"/>
              <a:gd name="T104" fmla="*/ 972 w 1110"/>
              <a:gd name="T105" fmla="*/ 73 h 1220"/>
              <a:gd name="T106" fmla="*/ 839 w 1110"/>
              <a:gd name="T107" fmla="*/ 15 h 1220"/>
              <a:gd name="T108" fmla="*/ 624 w 1110"/>
              <a:gd name="T109" fmla="*/ 8 h 1220"/>
              <a:gd name="T110" fmla="*/ 364 w 1110"/>
              <a:gd name="T111" fmla="*/ 72 h 1220"/>
              <a:gd name="T112" fmla="*/ 749 w 1110"/>
              <a:gd name="T113" fmla="*/ 1064 h 1220"/>
              <a:gd name="T114" fmla="*/ 732 w 1110"/>
              <a:gd name="T115" fmla="*/ 1080 h 1220"/>
              <a:gd name="T116" fmla="*/ 739 w 1110"/>
              <a:gd name="T117" fmla="*/ 1036 h 1220"/>
              <a:gd name="T118" fmla="*/ 754 w 1110"/>
              <a:gd name="T119" fmla="*/ 986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0" h="1220">
                <a:moveTo>
                  <a:pt x="364" y="72"/>
                </a:moveTo>
                <a:lnTo>
                  <a:pt x="364" y="72"/>
                </a:lnTo>
                <a:lnTo>
                  <a:pt x="344" y="76"/>
                </a:lnTo>
                <a:lnTo>
                  <a:pt x="328" y="78"/>
                </a:lnTo>
                <a:lnTo>
                  <a:pt x="322" y="78"/>
                </a:lnTo>
                <a:lnTo>
                  <a:pt x="316" y="77"/>
                </a:lnTo>
                <a:lnTo>
                  <a:pt x="316" y="77"/>
                </a:lnTo>
                <a:lnTo>
                  <a:pt x="311" y="76"/>
                </a:lnTo>
                <a:lnTo>
                  <a:pt x="306" y="73"/>
                </a:lnTo>
                <a:lnTo>
                  <a:pt x="295" y="64"/>
                </a:lnTo>
                <a:lnTo>
                  <a:pt x="279" y="52"/>
                </a:lnTo>
                <a:lnTo>
                  <a:pt x="253" y="35"/>
                </a:lnTo>
                <a:lnTo>
                  <a:pt x="253" y="35"/>
                </a:lnTo>
                <a:lnTo>
                  <a:pt x="237" y="26"/>
                </a:lnTo>
                <a:lnTo>
                  <a:pt x="219" y="18"/>
                </a:lnTo>
                <a:lnTo>
                  <a:pt x="202" y="11"/>
                </a:lnTo>
                <a:lnTo>
                  <a:pt x="184" y="6"/>
                </a:lnTo>
                <a:lnTo>
                  <a:pt x="165" y="4"/>
                </a:lnTo>
                <a:lnTo>
                  <a:pt x="147" y="2"/>
                </a:lnTo>
                <a:lnTo>
                  <a:pt x="128" y="2"/>
                </a:lnTo>
                <a:lnTo>
                  <a:pt x="110" y="2"/>
                </a:lnTo>
                <a:lnTo>
                  <a:pt x="110" y="2"/>
                </a:lnTo>
                <a:lnTo>
                  <a:pt x="101" y="3"/>
                </a:lnTo>
                <a:lnTo>
                  <a:pt x="92" y="5"/>
                </a:lnTo>
                <a:lnTo>
                  <a:pt x="85" y="9"/>
                </a:lnTo>
                <a:lnTo>
                  <a:pt x="77" y="13"/>
                </a:lnTo>
                <a:lnTo>
                  <a:pt x="65" y="21"/>
                </a:lnTo>
                <a:lnTo>
                  <a:pt x="55" y="32"/>
                </a:lnTo>
                <a:lnTo>
                  <a:pt x="47" y="42"/>
                </a:lnTo>
                <a:lnTo>
                  <a:pt x="40" y="51"/>
                </a:lnTo>
                <a:lnTo>
                  <a:pt x="35" y="60"/>
                </a:lnTo>
                <a:lnTo>
                  <a:pt x="35" y="60"/>
                </a:lnTo>
                <a:lnTo>
                  <a:pt x="31" y="63"/>
                </a:lnTo>
                <a:lnTo>
                  <a:pt x="26" y="67"/>
                </a:lnTo>
                <a:lnTo>
                  <a:pt x="19" y="74"/>
                </a:lnTo>
                <a:lnTo>
                  <a:pt x="13" y="82"/>
                </a:lnTo>
                <a:lnTo>
                  <a:pt x="8" y="92"/>
                </a:lnTo>
                <a:lnTo>
                  <a:pt x="3" y="103"/>
                </a:lnTo>
                <a:lnTo>
                  <a:pt x="1" y="116"/>
                </a:lnTo>
                <a:lnTo>
                  <a:pt x="1" y="116"/>
                </a:lnTo>
                <a:lnTo>
                  <a:pt x="0" y="130"/>
                </a:lnTo>
                <a:lnTo>
                  <a:pt x="0" y="143"/>
                </a:lnTo>
                <a:lnTo>
                  <a:pt x="1" y="157"/>
                </a:lnTo>
                <a:lnTo>
                  <a:pt x="2" y="169"/>
                </a:lnTo>
                <a:lnTo>
                  <a:pt x="5" y="182"/>
                </a:lnTo>
                <a:lnTo>
                  <a:pt x="8" y="193"/>
                </a:lnTo>
                <a:lnTo>
                  <a:pt x="12" y="203"/>
                </a:lnTo>
                <a:lnTo>
                  <a:pt x="16" y="211"/>
                </a:lnTo>
                <a:lnTo>
                  <a:pt x="16" y="211"/>
                </a:lnTo>
                <a:lnTo>
                  <a:pt x="29" y="234"/>
                </a:lnTo>
                <a:lnTo>
                  <a:pt x="34" y="241"/>
                </a:lnTo>
                <a:lnTo>
                  <a:pt x="39" y="226"/>
                </a:lnTo>
                <a:lnTo>
                  <a:pt x="47" y="243"/>
                </a:lnTo>
                <a:lnTo>
                  <a:pt x="56" y="221"/>
                </a:lnTo>
                <a:lnTo>
                  <a:pt x="56" y="221"/>
                </a:lnTo>
                <a:lnTo>
                  <a:pt x="59" y="224"/>
                </a:lnTo>
                <a:lnTo>
                  <a:pt x="68" y="234"/>
                </a:lnTo>
                <a:lnTo>
                  <a:pt x="77" y="246"/>
                </a:lnTo>
                <a:lnTo>
                  <a:pt x="81" y="252"/>
                </a:lnTo>
                <a:lnTo>
                  <a:pt x="84" y="259"/>
                </a:lnTo>
                <a:lnTo>
                  <a:pt x="84" y="259"/>
                </a:lnTo>
                <a:lnTo>
                  <a:pt x="85" y="267"/>
                </a:lnTo>
                <a:lnTo>
                  <a:pt x="86" y="276"/>
                </a:lnTo>
                <a:lnTo>
                  <a:pt x="87" y="290"/>
                </a:lnTo>
                <a:lnTo>
                  <a:pt x="87" y="298"/>
                </a:lnTo>
                <a:lnTo>
                  <a:pt x="89" y="303"/>
                </a:lnTo>
                <a:lnTo>
                  <a:pt x="91" y="306"/>
                </a:lnTo>
                <a:lnTo>
                  <a:pt x="92" y="308"/>
                </a:lnTo>
                <a:lnTo>
                  <a:pt x="95" y="308"/>
                </a:lnTo>
                <a:lnTo>
                  <a:pt x="95" y="308"/>
                </a:lnTo>
                <a:lnTo>
                  <a:pt x="98" y="306"/>
                </a:lnTo>
                <a:lnTo>
                  <a:pt x="103" y="305"/>
                </a:lnTo>
                <a:lnTo>
                  <a:pt x="111" y="301"/>
                </a:lnTo>
                <a:lnTo>
                  <a:pt x="118" y="296"/>
                </a:lnTo>
                <a:lnTo>
                  <a:pt x="118" y="296"/>
                </a:lnTo>
                <a:lnTo>
                  <a:pt x="133" y="305"/>
                </a:lnTo>
                <a:lnTo>
                  <a:pt x="144" y="313"/>
                </a:lnTo>
                <a:lnTo>
                  <a:pt x="149" y="314"/>
                </a:lnTo>
                <a:lnTo>
                  <a:pt x="151" y="315"/>
                </a:lnTo>
                <a:lnTo>
                  <a:pt x="151" y="315"/>
                </a:lnTo>
                <a:lnTo>
                  <a:pt x="161" y="315"/>
                </a:lnTo>
                <a:lnTo>
                  <a:pt x="169" y="316"/>
                </a:lnTo>
                <a:lnTo>
                  <a:pt x="180" y="326"/>
                </a:lnTo>
                <a:lnTo>
                  <a:pt x="180" y="326"/>
                </a:lnTo>
                <a:lnTo>
                  <a:pt x="180" y="326"/>
                </a:lnTo>
                <a:lnTo>
                  <a:pt x="184" y="329"/>
                </a:lnTo>
                <a:lnTo>
                  <a:pt x="189" y="330"/>
                </a:lnTo>
                <a:lnTo>
                  <a:pt x="196" y="330"/>
                </a:lnTo>
                <a:lnTo>
                  <a:pt x="196" y="330"/>
                </a:lnTo>
                <a:lnTo>
                  <a:pt x="201" y="326"/>
                </a:lnTo>
                <a:lnTo>
                  <a:pt x="205" y="321"/>
                </a:lnTo>
                <a:lnTo>
                  <a:pt x="214" y="306"/>
                </a:lnTo>
                <a:lnTo>
                  <a:pt x="222" y="292"/>
                </a:lnTo>
                <a:lnTo>
                  <a:pt x="226" y="287"/>
                </a:lnTo>
                <a:lnTo>
                  <a:pt x="229" y="285"/>
                </a:lnTo>
                <a:lnTo>
                  <a:pt x="229" y="285"/>
                </a:lnTo>
                <a:lnTo>
                  <a:pt x="245" y="287"/>
                </a:lnTo>
                <a:lnTo>
                  <a:pt x="271" y="292"/>
                </a:lnTo>
                <a:lnTo>
                  <a:pt x="307" y="298"/>
                </a:lnTo>
                <a:lnTo>
                  <a:pt x="307" y="298"/>
                </a:lnTo>
                <a:lnTo>
                  <a:pt x="307" y="304"/>
                </a:lnTo>
                <a:lnTo>
                  <a:pt x="308" y="310"/>
                </a:lnTo>
                <a:lnTo>
                  <a:pt x="311" y="319"/>
                </a:lnTo>
                <a:lnTo>
                  <a:pt x="316" y="329"/>
                </a:lnTo>
                <a:lnTo>
                  <a:pt x="321" y="338"/>
                </a:lnTo>
                <a:lnTo>
                  <a:pt x="328" y="348"/>
                </a:lnTo>
                <a:lnTo>
                  <a:pt x="338" y="357"/>
                </a:lnTo>
                <a:lnTo>
                  <a:pt x="338" y="357"/>
                </a:lnTo>
                <a:lnTo>
                  <a:pt x="350" y="367"/>
                </a:lnTo>
                <a:lnTo>
                  <a:pt x="366" y="377"/>
                </a:lnTo>
                <a:lnTo>
                  <a:pt x="400" y="396"/>
                </a:lnTo>
                <a:lnTo>
                  <a:pt x="439" y="420"/>
                </a:lnTo>
                <a:lnTo>
                  <a:pt x="474" y="473"/>
                </a:lnTo>
                <a:lnTo>
                  <a:pt x="413" y="564"/>
                </a:lnTo>
                <a:lnTo>
                  <a:pt x="413" y="564"/>
                </a:lnTo>
                <a:lnTo>
                  <a:pt x="403" y="574"/>
                </a:lnTo>
                <a:lnTo>
                  <a:pt x="381" y="596"/>
                </a:lnTo>
                <a:lnTo>
                  <a:pt x="369" y="609"/>
                </a:lnTo>
                <a:lnTo>
                  <a:pt x="358" y="622"/>
                </a:lnTo>
                <a:lnTo>
                  <a:pt x="350" y="633"/>
                </a:lnTo>
                <a:lnTo>
                  <a:pt x="345" y="642"/>
                </a:lnTo>
                <a:lnTo>
                  <a:pt x="345" y="642"/>
                </a:lnTo>
                <a:lnTo>
                  <a:pt x="338" y="670"/>
                </a:lnTo>
                <a:lnTo>
                  <a:pt x="334" y="690"/>
                </a:lnTo>
                <a:lnTo>
                  <a:pt x="334" y="690"/>
                </a:lnTo>
                <a:lnTo>
                  <a:pt x="334" y="694"/>
                </a:lnTo>
                <a:lnTo>
                  <a:pt x="337" y="699"/>
                </a:lnTo>
                <a:lnTo>
                  <a:pt x="342" y="710"/>
                </a:lnTo>
                <a:lnTo>
                  <a:pt x="349" y="720"/>
                </a:lnTo>
                <a:lnTo>
                  <a:pt x="353" y="725"/>
                </a:lnTo>
                <a:lnTo>
                  <a:pt x="356" y="727"/>
                </a:lnTo>
                <a:lnTo>
                  <a:pt x="356" y="727"/>
                </a:lnTo>
                <a:lnTo>
                  <a:pt x="375" y="738"/>
                </a:lnTo>
                <a:lnTo>
                  <a:pt x="384" y="744"/>
                </a:lnTo>
                <a:lnTo>
                  <a:pt x="387" y="746"/>
                </a:lnTo>
                <a:lnTo>
                  <a:pt x="390" y="744"/>
                </a:lnTo>
                <a:lnTo>
                  <a:pt x="390" y="744"/>
                </a:lnTo>
                <a:lnTo>
                  <a:pt x="390" y="743"/>
                </a:lnTo>
                <a:lnTo>
                  <a:pt x="390" y="741"/>
                </a:lnTo>
                <a:lnTo>
                  <a:pt x="388" y="735"/>
                </a:lnTo>
                <a:lnTo>
                  <a:pt x="386" y="727"/>
                </a:lnTo>
                <a:lnTo>
                  <a:pt x="386" y="727"/>
                </a:lnTo>
                <a:lnTo>
                  <a:pt x="388" y="728"/>
                </a:lnTo>
                <a:lnTo>
                  <a:pt x="393" y="733"/>
                </a:lnTo>
                <a:lnTo>
                  <a:pt x="397" y="735"/>
                </a:lnTo>
                <a:lnTo>
                  <a:pt x="400" y="736"/>
                </a:lnTo>
                <a:lnTo>
                  <a:pt x="403" y="736"/>
                </a:lnTo>
                <a:lnTo>
                  <a:pt x="406" y="735"/>
                </a:lnTo>
                <a:lnTo>
                  <a:pt x="406" y="735"/>
                </a:lnTo>
                <a:lnTo>
                  <a:pt x="408" y="730"/>
                </a:lnTo>
                <a:lnTo>
                  <a:pt x="408" y="725"/>
                </a:lnTo>
                <a:lnTo>
                  <a:pt x="408" y="714"/>
                </a:lnTo>
                <a:lnTo>
                  <a:pt x="406" y="699"/>
                </a:lnTo>
                <a:lnTo>
                  <a:pt x="406" y="699"/>
                </a:lnTo>
                <a:lnTo>
                  <a:pt x="411" y="694"/>
                </a:lnTo>
                <a:lnTo>
                  <a:pt x="427" y="679"/>
                </a:lnTo>
                <a:lnTo>
                  <a:pt x="427" y="679"/>
                </a:lnTo>
                <a:lnTo>
                  <a:pt x="435" y="668"/>
                </a:lnTo>
                <a:lnTo>
                  <a:pt x="444" y="656"/>
                </a:lnTo>
                <a:lnTo>
                  <a:pt x="451" y="641"/>
                </a:lnTo>
                <a:lnTo>
                  <a:pt x="459" y="623"/>
                </a:lnTo>
                <a:lnTo>
                  <a:pt x="459" y="623"/>
                </a:lnTo>
                <a:lnTo>
                  <a:pt x="467" y="606"/>
                </a:lnTo>
                <a:lnTo>
                  <a:pt x="474" y="594"/>
                </a:lnTo>
                <a:lnTo>
                  <a:pt x="474" y="594"/>
                </a:lnTo>
                <a:lnTo>
                  <a:pt x="485" y="578"/>
                </a:lnTo>
                <a:lnTo>
                  <a:pt x="500" y="557"/>
                </a:lnTo>
                <a:lnTo>
                  <a:pt x="521" y="532"/>
                </a:lnTo>
                <a:lnTo>
                  <a:pt x="521" y="532"/>
                </a:lnTo>
                <a:lnTo>
                  <a:pt x="502" y="583"/>
                </a:lnTo>
                <a:lnTo>
                  <a:pt x="486" y="627"/>
                </a:lnTo>
                <a:lnTo>
                  <a:pt x="477" y="648"/>
                </a:lnTo>
                <a:lnTo>
                  <a:pt x="469" y="665"/>
                </a:lnTo>
                <a:lnTo>
                  <a:pt x="469" y="665"/>
                </a:lnTo>
                <a:lnTo>
                  <a:pt x="461" y="684"/>
                </a:lnTo>
                <a:lnTo>
                  <a:pt x="454" y="704"/>
                </a:lnTo>
                <a:lnTo>
                  <a:pt x="448" y="726"/>
                </a:lnTo>
                <a:lnTo>
                  <a:pt x="443" y="748"/>
                </a:lnTo>
                <a:lnTo>
                  <a:pt x="434" y="790"/>
                </a:lnTo>
                <a:lnTo>
                  <a:pt x="429" y="806"/>
                </a:lnTo>
                <a:lnTo>
                  <a:pt x="427" y="818"/>
                </a:lnTo>
                <a:lnTo>
                  <a:pt x="427" y="818"/>
                </a:lnTo>
                <a:lnTo>
                  <a:pt x="421" y="837"/>
                </a:lnTo>
                <a:lnTo>
                  <a:pt x="418" y="852"/>
                </a:lnTo>
                <a:lnTo>
                  <a:pt x="417" y="865"/>
                </a:lnTo>
                <a:lnTo>
                  <a:pt x="417" y="875"/>
                </a:lnTo>
                <a:lnTo>
                  <a:pt x="417" y="875"/>
                </a:lnTo>
                <a:lnTo>
                  <a:pt x="418" y="880"/>
                </a:lnTo>
                <a:lnTo>
                  <a:pt x="419" y="884"/>
                </a:lnTo>
                <a:lnTo>
                  <a:pt x="424" y="893"/>
                </a:lnTo>
                <a:lnTo>
                  <a:pt x="432" y="901"/>
                </a:lnTo>
                <a:lnTo>
                  <a:pt x="440" y="911"/>
                </a:lnTo>
                <a:lnTo>
                  <a:pt x="440" y="911"/>
                </a:lnTo>
                <a:lnTo>
                  <a:pt x="445" y="915"/>
                </a:lnTo>
                <a:lnTo>
                  <a:pt x="446" y="918"/>
                </a:lnTo>
                <a:lnTo>
                  <a:pt x="449" y="925"/>
                </a:lnTo>
                <a:lnTo>
                  <a:pt x="451" y="926"/>
                </a:lnTo>
                <a:lnTo>
                  <a:pt x="454" y="928"/>
                </a:lnTo>
                <a:lnTo>
                  <a:pt x="466" y="934"/>
                </a:lnTo>
                <a:lnTo>
                  <a:pt x="466" y="934"/>
                </a:lnTo>
                <a:lnTo>
                  <a:pt x="482" y="939"/>
                </a:lnTo>
                <a:lnTo>
                  <a:pt x="491" y="942"/>
                </a:lnTo>
                <a:lnTo>
                  <a:pt x="496" y="942"/>
                </a:lnTo>
                <a:lnTo>
                  <a:pt x="498" y="939"/>
                </a:lnTo>
                <a:lnTo>
                  <a:pt x="498" y="939"/>
                </a:lnTo>
                <a:lnTo>
                  <a:pt x="497" y="937"/>
                </a:lnTo>
                <a:lnTo>
                  <a:pt x="496" y="933"/>
                </a:lnTo>
                <a:lnTo>
                  <a:pt x="492" y="930"/>
                </a:lnTo>
                <a:lnTo>
                  <a:pt x="492" y="930"/>
                </a:lnTo>
                <a:lnTo>
                  <a:pt x="512" y="926"/>
                </a:lnTo>
                <a:lnTo>
                  <a:pt x="524" y="922"/>
                </a:lnTo>
                <a:lnTo>
                  <a:pt x="528" y="921"/>
                </a:lnTo>
                <a:lnTo>
                  <a:pt x="529" y="920"/>
                </a:lnTo>
                <a:lnTo>
                  <a:pt x="529" y="918"/>
                </a:lnTo>
                <a:lnTo>
                  <a:pt x="529" y="918"/>
                </a:lnTo>
                <a:lnTo>
                  <a:pt x="527" y="915"/>
                </a:lnTo>
                <a:lnTo>
                  <a:pt x="523" y="912"/>
                </a:lnTo>
                <a:lnTo>
                  <a:pt x="509" y="905"/>
                </a:lnTo>
                <a:lnTo>
                  <a:pt x="491" y="897"/>
                </a:lnTo>
                <a:lnTo>
                  <a:pt x="491" y="897"/>
                </a:lnTo>
                <a:lnTo>
                  <a:pt x="488" y="896"/>
                </a:lnTo>
                <a:lnTo>
                  <a:pt x="483" y="889"/>
                </a:lnTo>
                <a:lnTo>
                  <a:pt x="482" y="884"/>
                </a:lnTo>
                <a:lnTo>
                  <a:pt x="481" y="878"/>
                </a:lnTo>
                <a:lnTo>
                  <a:pt x="480" y="869"/>
                </a:lnTo>
                <a:lnTo>
                  <a:pt x="481" y="859"/>
                </a:lnTo>
                <a:lnTo>
                  <a:pt x="481" y="859"/>
                </a:lnTo>
                <a:lnTo>
                  <a:pt x="485" y="839"/>
                </a:lnTo>
                <a:lnTo>
                  <a:pt x="486" y="823"/>
                </a:lnTo>
                <a:lnTo>
                  <a:pt x="487" y="809"/>
                </a:lnTo>
                <a:lnTo>
                  <a:pt x="488" y="795"/>
                </a:lnTo>
                <a:lnTo>
                  <a:pt x="488" y="795"/>
                </a:lnTo>
                <a:lnTo>
                  <a:pt x="491" y="772"/>
                </a:lnTo>
                <a:lnTo>
                  <a:pt x="492" y="765"/>
                </a:lnTo>
                <a:lnTo>
                  <a:pt x="495" y="762"/>
                </a:lnTo>
                <a:lnTo>
                  <a:pt x="495" y="762"/>
                </a:lnTo>
                <a:lnTo>
                  <a:pt x="545" y="691"/>
                </a:lnTo>
                <a:lnTo>
                  <a:pt x="611" y="600"/>
                </a:lnTo>
                <a:lnTo>
                  <a:pt x="611" y="600"/>
                </a:lnTo>
                <a:lnTo>
                  <a:pt x="627" y="577"/>
                </a:lnTo>
                <a:lnTo>
                  <a:pt x="640" y="553"/>
                </a:lnTo>
                <a:lnTo>
                  <a:pt x="645" y="543"/>
                </a:lnTo>
                <a:lnTo>
                  <a:pt x="649" y="533"/>
                </a:lnTo>
                <a:lnTo>
                  <a:pt x="651" y="525"/>
                </a:lnTo>
                <a:lnTo>
                  <a:pt x="653" y="517"/>
                </a:lnTo>
                <a:lnTo>
                  <a:pt x="653" y="517"/>
                </a:lnTo>
                <a:lnTo>
                  <a:pt x="651" y="509"/>
                </a:lnTo>
                <a:lnTo>
                  <a:pt x="649" y="498"/>
                </a:lnTo>
                <a:lnTo>
                  <a:pt x="639" y="475"/>
                </a:lnTo>
                <a:lnTo>
                  <a:pt x="629" y="456"/>
                </a:lnTo>
                <a:lnTo>
                  <a:pt x="625" y="447"/>
                </a:lnTo>
                <a:lnTo>
                  <a:pt x="651" y="380"/>
                </a:lnTo>
                <a:lnTo>
                  <a:pt x="651" y="380"/>
                </a:lnTo>
                <a:lnTo>
                  <a:pt x="653" y="377"/>
                </a:lnTo>
                <a:lnTo>
                  <a:pt x="658" y="368"/>
                </a:lnTo>
                <a:lnTo>
                  <a:pt x="661" y="363"/>
                </a:lnTo>
                <a:lnTo>
                  <a:pt x="666" y="358"/>
                </a:lnTo>
                <a:lnTo>
                  <a:pt x="671" y="354"/>
                </a:lnTo>
                <a:lnTo>
                  <a:pt x="676" y="352"/>
                </a:lnTo>
                <a:lnTo>
                  <a:pt x="676" y="352"/>
                </a:lnTo>
                <a:lnTo>
                  <a:pt x="696" y="342"/>
                </a:lnTo>
                <a:lnTo>
                  <a:pt x="725" y="326"/>
                </a:lnTo>
                <a:lnTo>
                  <a:pt x="769" y="300"/>
                </a:lnTo>
                <a:lnTo>
                  <a:pt x="769" y="300"/>
                </a:lnTo>
                <a:lnTo>
                  <a:pt x="772" y="299"/>
                </a:lnTo>
                <a:lnTo>
                  <a:pt x="776" y="298"/>
                </a:lnTo>
                <a:lnTo>
                  <a:pt x="782" y="300"/>
                </a:lnTo>
                <a:lnTo>
                  <a:pt x="787" y="303"/>
                </a:lnTo>
                <a:lnTo>
                  <a:pt x="790" y="304"/>
                </a:lnTo>
                <a:lnTo>
                  <a:pt x="790" y="304"/>
                </a:lnTo>
                <a:lnTo>
                  <a:pt x="774" y="336"/>
                </a:lnTo>
                <a:lnTo>
                  <a:pt x="759" y="366"/>
                </a:lnTo>
                <a:lnTo>
                  <a:pt x="743" y="395"/>
                </a:lnTo>
                <a:lnTo>
                  <a:pt x="743" y="395"/>
                </a:lnTo>
                <a:lnTo>
                  <a:pt x="733" y="416"/>
                </a:lnTo>
                <a:lnTo>
                  <a:pt x="720" y="448"/>
                </a:lnTo>
                <a:lnTo>
                  <a:pt x="691" y="530"/>
                </a:lnTo>
                <a:lnTo>
                  <a:pt x="664" y="610"/>
                </a:lnTo>
                <a:lnTo>
                  <a:pt x="649" y="657"/>
                </a:lnTo>
                <a:lnTo>
                  <a:pt x="649" y="657"/>
                </a:lnTo>
                <a:lnTo>
                  <a:pt x="648" y="667"/>
                </a:lnTo>
                <a:lnTo>
                  <a:pt x="646" y="677"/>
                </a:lnTo>
                <a:lnTo>
                  <a:pt x="648" y="696"/>
                </a:lnTo>
                <a:lnTo>
                  <a:pt x="651" y="723"/>
                </a:lnTo>
                <a:lnTo>
                  <a:pt x="651" y="723"/>
                </a:lnTo>
                <a:lnTo>
                  <a:pt x="648" y="774"/>
                </a:lnTo>
                <a:lnTo>
                  <a:pt x="641" y="875"/>
                </a:lnTo>
                <a:lnTo>
                  <a:pt x="633" y="978"/>
                </a:lnTo>
                <a:lnTo>
                  <a:pt x="629" y="1012"/>
                </a:lnTo>
                <a:lnTo>
                  <a:pt x="627" y="1028"/>
                </a:lnTo>
                <a:lnTo>
                  <a:pt x="627" y="1028"/>
                </a:lnTo>
                <a:lnTo>
                  <a:pt x="622" y="1037"/>
                </a:lnTo>
                <a:lnTo>
                  <a:pt x="613" y="1044"/>
                </a:lnTo>
                <a:lnTo>
                  <a:pt x="606" y="1050"/>
                </a:lnTo>
                <a:lnTo>
                  <a:pt x="601" y="1054"/>
                </a:lnTo>
                <a:lnTo>
                  <a:pt x="601" y="1054"/>
                </a:lnTo>
                <a:lnTo>
                  <a:pt x="599" y="1054"/>
                </a:lnTo>
                <a:lnTo>
                  <a:pt x="598" y="1054"/>
                </a:lnTo>
                <a:lnTo>
                  <a:pt x="592" y="1063"/>
                </a:lnTo>
                <a:lnTo>
                  <a:pt x="592" y="1063"/>
                </a:lnTo>
                <a:lnTo>
                  <a:pt x="587" y="1071"/>
                </a:lnTo>
                <a:lnTo>
                  <a:pt x="585" y="1078"/>
                </a:lnTo>
                <a:lnTo>
                  <a:pt x="582" y="1081"/>
                </a:lnTo>
                <a:lnTo>
                  <a:pt x="579" y="1087"/>
                </a:lnTo>
                <a:lnTo>
                  <a:pt x="579" y="1087"/>
                </a:lnTo>
                <a:lnTo>
                  <a:pt x="574" y="1096"/>
                </a:lnTo>
                <a:lnTo>
                  <a:pt x="567" y="1107"/>
                </a:lnTo>
                <a:lnTo>
                  <a:pt x="562" y="1113"/>
                </a:lnTo>
                <a:lnTo>
                  <a:pt x="559" y="1118"/>
                </a:lnTo>
                <a:lnTo>
                  <a:pt x="554" y="1122"/>
                </a:lnTo>
                <a:lnTo>
                  <a:pt x="548" y="1126"/>
                </a:lnTo>
                <a:lnTo>
                  <a:pt x="548" y="1126"/>
                </a:lnTo>
                <a:lnTo>
                  <a:pt x="539" y="1128"/>
                </a:lnTo>
                <a:lnTo>
                  <a:pt x="525" y="1129"/>
                </a:lnTo>
                <a:lnTo>
                  <a:pt x="490" y="1132"/>
                </a:lnTo>
                <a:lnTo>
                  <a:pt x="455" y="1134"/>
                </a:lnTo>
                <a:lnTo>
                  <a:pt x="442" y="1137"/>
                </a:lnTo>
                <a:lnTo>
                  <a:pt x="437" y="1139"/>
                </a:lnTo>
                <a:lnTo>
                  <a:pt x="434" y="1141"/>
                </a:lnTo>
                <a:lnTo>
                  <a:pt x="434" y="1141"/>
                </a:lnTo>
                <a:lnTo>
                  <a:pt x="429" y="1144"/>
                </a:lnTo>
                <a:lnTo>
                  <a:pt x="425" y="1148"/>
                </a:lnTo>
                <a:lnTo>
                  <a:pt x="423" y="1153"/>
                </a:lnTo>
                <a:lnTo>
                  <a:pt x="422" y="1158"/>
                </a:lnTo>
                <a:lnTo>
                  <a:pt x="422" y="1162"/>
                </a:lnTo>
                <a:lnTo>
                  <a:pt x="422" y="1166"/>
                </a:lnTo>
                <a:lnTo>
                  <a:pt x="424" y="1171"/>
                </a:lnTo>
                <a:lnTo>
                  <a:pt x="428" y="1175"/>
                </a:lnTo>
                <a:lnTo>
                  <a:pt x="428" y="1175"/>
                </a:lnTo>
                <a:lnTo>
                  <a:pt x="430" y="1178"/>
                </a:lnTo>
                <a:lnTo>
                  <a:pt x="435" y="1180"/>
                </a:lnTo>
                <a:lnTo>
                  <a:pt x="448" y="1184"/>
                </a:lnTo>
                <a:lnTo>
                  <a:pt x="464" y="1187"/>
                </a:lnTo>
                <a:lnTo>
                  <a:pt x="482" y="1191"/>
                </a:lnTo>
                <a:lnTo>
                  <a:pt x="518" y="1196"/>
                </a:lnTo>
                <a:lnTo>
                  <a:pt x="544" y="1197"/>
                </a:lnTo>
                <a:lnTo>
                  <a:pt x="544" y="1197"/>
                </a:lnTo>
                <a:lnTo>
                  <a:pt x="556" y="1199"/>
                </a:lnTo>
                <a:lnTo>
                  <a:pt x="576" y="1201"/>
                </a:lnTo>
                <a:lnTo>
                  <a:pt x="625" y="1208"/>
                </a:lnTo>
                <a:lnTo>
                  <a:pt x="671" y="1216"/>
                </a:lnTo>
                <a:lnTo>
                  <a:pt x="688" y="1218"/>
                </a:lnTo>
                <a:lnTo>
                  <a:pt x="697" y="1220"/>
                </a:lnTo>
                <a:lnTo>
                  <a:pt x="697" y="1220"/>
                </a:lnTo>
                <a:lnTo>
                  <a:pt x="709" y="1218"/>
                </a:lnTo>
                <a:lnTo>
                  <a:pt x="718" y="1216"/>
                </a:lnTo>
                <a:lnTo>
                  <a:pt x="727" y="1213"/>
                </a:lnTo>
                <a:lnTo>
                  <a:pt x="734" y="1210"/>
                </a:lnTo>
                <a:lnTo>
                  <a:pt x="740" y="1205"/>
                </a:lnTo>
                <a:lnTo>
                  <a:pt x="745" y="1200"/>
                </a:lnTo>
                <a:lnTo>
                  <a:pt x="746" y="1197"/>
                </a:lnTo>
                <a:lnTo>
                  <a:pt x="746" y="1194"/>
                </a:lnTo>
                <a:lnTo>
                  <a:pt x="746" y="1194"/>
                </a:lnTo>
                <a:lnTo>
                  <a:pt x="745" y="1171"/>
                </a:lnTo>
                <a:lnTo>
                  <a:pt x="745" y="1165"/>
                </a:lnTo>
                <a:lnTo>
                  <a:pt x="745" y="1164"/>
                </a:lnTo>
                <a:lnTo>
                  <a:pt x="746" y="1164"/>
                </a:lnTo>
                <a:lnTo>
                  <a:pt x="746" y="1164"/>
                </a:lnTo>
                <a:lnTo>
                  <a:pt x="762" y="1166"/>
                </a:lnTo>
                <a:lnTo>
                  <a:pt x="796" y="1169"/>
                </a:lnTo>
                <a:lnTo>
                  <a:pt x="814" y="1169"/>
                </a:lnTo>
                <a:lnTo>
                  <a:pt x="829" y="1169"/>
                </a:lnTo>
                <a:lnTo>
                  <a:pt x="841" y="1168"/>
                </a:lnTo>
                <a:lnTo>
                  <a:pt x="845" y="1166"/>
                </a:lnTo>
                <a:lnTo>
                  <a:pt x="846" y="1164"/>
                </a:lnTo>
                <a:lnTo>
                  <a:pt x="846" y="1164"/>
                </a:lnTo>
                <a:lnTo>
                  <a:pt x="850" y="1153"/>
                </a:lnTo>
                <a:lnTo>
                  <a:pt x="851" y="1144"/>
                </a:lnTo>
                <a:lnTo>
                  <a:pt x="851" y="1129"/>
                </a:lnTo>
                <a:lnTo>
                  <a:pt x="851" y="1129"/>
                </a:lnTo>
                <a:lnTo>
                  <a:pt x="851" y="1095"/>
                </a:lnTo>
                <a:lnTo>
                  <a:pt x="850" y="1073"/>
                </a:lnTo>
                <a:lnTo>
                  <a:pt x="850" y="1073"/>
                </a:lnTo>
                <a:lnTo>
                  <a:pt x="848" y="1053"/>
                </a:lnTo>
                <a:lnTo>
                  <a:pt x="846" y="1044"/>
                </a:lnTo>
                <a:lnTo>
                  <a:pt x="844" y="1039"/>
                </a:lnTo>
                <a:lnTo>
                  <a:pt x="844" y="1039"/>
                </a:lnTo>
                <a:lnTo>
                  <a:pt x="844" y="1036"/>
                </a:lnTo>
                <a:lnTo>
                  <a:pt x="844" y="1027"/>
                </a:lnTo>
                <a:lnTo>
                  <a:pt x="846" y="1002"/>
                </a:lnTo>
                <a:lnTo>
                  <a:pt x="849" y="975"/>
                </a:lnTo>
                <a:lnTo>
                  <a:pt x="850" y="950"/>
                </a:lnTo>
                <a:lnTo>
                  <a:pt x="850" y="950"/>
                </a:lnTo>
                <a:lnTo>
                  <a:pt x="854" y="864"/>
                </a:lnTo>
                <a:lnTo>
                  <a:pt x="855" y="836"/>
                </a:lnTo>
                <a:lnTo>
                  <a:pt x="855" y="809"/>
                </a:lnTo>
                <a:lnTo>
                  <a:pt x="854" y="785"/>
                </a:lnTo>
                <a:lnTo>
                  <a:pt x="851" y="767"/>
                </a:lnTo>
                <a:lnTo>
                  <a:pt x="851" y="767"/>
                </a:lnTo>
                <a:lnTo>
                  <a:pt x="844" y="737"/>
                </a:lnTo>
                <a:lnTo>
                  <a:pt x="836" y="707"/>
                </a:lnTo>
                <a:lnTo>
                  <a:pt x="828" y="677"/>
                </a:lnTo>
                <a:lnTo>
                  <a:pt x="828" y="677"/>
                </a:lnTo>
                <a:lnTo>
                  <a:pt x="899" y="593"/>
                </a:lnTo>
                <a:lnTo>
                  <a:pt x="954" y="530"/>
                </a:lnTo>
                <a:lnTo>
                  <a:pt x="976" y="505"/>
                </a:lnTo>
                <a:lnTo>
                  <a:pt x="989" y="491"/>
                </a:lnTo>
                <a:lnTo>
                  <a:pt x="989" y="491"/>
                </a:lnTo>
                <a:lnTo>
                  <a:pt x="1001" y="480"/>
                </a:lnTo>
                <a:lnTo>
                  <a:pt x="1014" y="467"/>
                </a:lnTo>
                <a:lnTo>
                  <a:pt x="1044" y="431"/>
                </a:lnTo>
                <a:lnTo>
                  <a:pt x="1072" y="395"/>
                </a:lnTo>
                <a:lnTo>
                  <a:pt x="1089" y="372"/>
                </a:lnTo>
                <a:lnTo>
                  <a:pt x="1089" y="372"/>
                </a:lnTo>
                <a:lnTo>
                  <a:pt x="1094" y="361"/>
                </a:lnTo>
                <a:lnTo>
                  <a:pt x="1101" y="345"/>
                </a:lnTo>
                <a:lnTo>
                  <a:pt x="1106" y="325"/>
                </a:lnTo>
                <a:lnTo>
                  <a:pt x="1109" y="301"/>
                </a:lnTo>
                <a:lnTo>
                  <a:pt x="1110" y="288"/>
                </a:lnTo>
                <a:lnTo>
                  <a:pt x="1110" y="276"/>
                </a:lnTo>
                <a:lnTo>
                  <a:pt x="1109" y="262"/>
                </a:lnTo>
                <a:lnTo>
                  <a:pt x="1108" y="248"/>
                </a:lnTo>
                <a:lnTo>
                  <a:pt x="1106" y="235"/>
                </a:lnTo>
                <a:lnTo>
                  <a:pt x="1101" y="222"/>
                </a:lnTo>
                <a:lnTo>
                  <a:pt x="1094" y="209"/>
                </a:lnTo>
                <a:lnTo>
                  <a:pt x="1087" y="197"/>
                </a:lnTo>
                <a:lnTo>
                  <a:pt x="1087" y="197"/>
                </a:lnTo>
                <a:lnTo>
                  <a:pt x="1070" y="172"/>
                </a:lnTo>
                <a:lnTo>
                  <a:pt x="1050" y="147"/>
                </a:lnTo>
                <a:lnTo>
                  <a:pt x="1027" y="121"/>
                </a:lnTo>
                <a:lnTo>
                  <a:pt x="1014" y="109"/>
                </a:lnTo>
                <a:lnTo>
                  <a:pt x="1002" y="97"/>
                </a:lnTo>
                <a:lnTo>
                  <a:pt x="987" y="85"/>
                </a:lnTo>
                <a:lnTo>
                  <a:pt x="972" y="73"/>
                </a:lnTo>
                <a:lnTo>
                  <a:pt x="956" y="63"/>
                </a:lnTo>
                <a:lnTo>
                  <a:pt x="939" y="52"/>
                </a:lnTo>
                <a:lnTo>
                  <a:pt x="922" y="44"/>
                </a:lnTo>
                <a:lnTo>
                  <a:pt x="902" y="35"/>
                </a:lnTo>
                <a:lnTo>
                  <a:pt x="882" y="27"/>
                </a:lnTo>
                <a:lnTo>
                  <a:pt x="861" y="20"/>
                </a:lnTo>
                <a:lnTo>
                  <a:pt x="861" y="20"/>
                </a:lnTo>
                <a:lnTo>
                  <a:pt x="839" y="15"/>
                </a:lnTo>
                <a:lnTo>
                  <a:pt x="818" y="10"/>
                </a:lnTo>
                <a:lnTo>
                  <a:pt x="796" y="6"/>
                </a:lnTo>
                <a:lnTo>
                  <a:pt x="775" y="4"/>
                </a:lnTo>
                <a:lnTo>
                  <a:pt x="755" y="2"/>
                </a:lnTo>
                <a:lnTo>
                  <a:pt x="735" y="0"/>
                </a:lnTo>
                <a:lnTo>
                  <a:pt x="696" y="0"/>
                </a:lnTo>
                <a:lnTo>
                  <a:pt x="659" y="3"/>
                </a:lnTo>
                <a:lnTo>
                  <a:pt x="624" y="8"/>
                </a:lnTo>
                <a:lnTo>
                  <a:pt x="591" y="13"/>
                </a:lnTo>
                <a:lnTo>
                  <a:pt x="560" y="20"/>
                </a:lnTo>
                <a:lnTo>
                  <a:pt x="560" y="20"/>
                </a:lnTo>
                <a:lnTo>
                  <a:pt x="529" y="29"/>
                </a:lnTo>
                <a:lnTo>
                  <a:pt x="496" y="40"/>
                </a:lnTo>
                <a:lnTo>
                  <a:pt x="428" y="61"/>
                </a:lnTo>
                <a:lnTo>
                  <a:pt x="353" y="87"/>
                </a:lnTo>
                <a:lnTo>
                  <a:pt x="364" y="72"/>
                </a:lnTo>
                <a:close/>
                <a:moveTo>
                  <a:pt x="754" y="986"/>
                </a:moveTo>
                <a:lnTo>
                  <a:pt x="754" y="986"/>
                </a:lnTo>
                <a:lnTo>
                  <a:pt x="756" y="1047"/>
                </a:lnTo>
                <a:lnTo>
                  <a:pt x="756" y="1047"/>
                </a:lnTo>
                <a:lnTo>
                  <a:pt x="755" y="1052"/>
                </a:lnTo>
                <a:lnTo>
                  <a:pt x="754" y="1057"/>
                </a:lnTo>
                <a:lnTo>
                  <a:pt x="751" y="1060"/>
                </a:lnTo>
                <a:lnTo>
                  <a:pt x="749" y="1064"/>
                </a:lnTo>
                <a:lnTo>
                  <a:pt x="743" y="1069"/>
                </a:lnTo>
                <a:lnTo>
                  <a:pt x="739" y="1073"/>
                </a:lnTo>
                <a:lnTo>
                  <a:pt x="739" y="1073"/>
                </a:lnTo>
                <a:lnTo>
                  <a:pt x="738" y="1074"/>
                </a:lnTo>
                <a:lnTo>
                  <a:pt x="735" y="1076"/>
                </a:lnTo>
                <a:lnTo>
                  <a:pt x="733" y="1078"/>
                </a:lnTo>
                <a:lnTo>
                  <a:pt x="732" y="1080"/>
                </a:lnTo>
                <a:lnTo>
                  <a:pt x="732" y="1080"/>
                </a:lnTo>
                <a:lnTo>
                  <a:pt x="730" y="1083"/>
                </a:lnTo>
                <a:lnTo>
                  <a:pt x="728" y="1085"/>
                </a:lnTo>
                <a:lnTo>
                  <a:pt x="724" y="1087"/>
                </a:lnTo>
                <a:lnTo>
                  <a:pt x="724" y="1087"/>
                </a:lnTo>
                <a:lnTo>
                  <a:pt x="727" y="1081"/>
                </a:lnTo>
                <a:lnTo>
                  <a:pt x="732" y="1066"/>
                </a:lnTo>
                <a:lnTo>
                  <a:pt x="738" y="1047"/>
                </a:lnTo>
                <a:lnTo>
                  <a:pt x="739" y="1036"/>
                </a:lnTo>
                <a:lnTo>
                  <a:pt x="739" y="1026"/>
                </a:lnTo>
                <a:lnTo>
                  <a:pt x="739" y="1026"/>
                </a:lnTo>
                <a:lnTo>
                  <a:pt x="740" y="1017"/>
                </a:lnTo>
                <a:lnTo>
                  <a:pt x="741" y="1010"/>
                </a:lnTo>
                <a:lnTo>
                  <a:pt x="744" y="1002"/>
                </a:lnTo>
                <a:lnTo>
                  <a:pt x="746" y="997"/>
                </a:lnTo>
                <a:lnTo>
                  <a:pt x="751" y="989"/>
                </a:lnTo>
                <a:lnTo>
                  <a:pt x="754" y="986"/>
                </a:lnTo>
                <a:lnTo>
                  <a:pt x="754" y="98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6268F7D6-4965-4D2E-8923-5B883B86FAEB}"/>
              </a:ext>
            </a:extLst>
          </p:cNvPr>
          <p:cNvSpPr>
            <a:spLocks/>
          </p:cNvSpPr>
          <p:nvPr/>
        </p:nvSpPr>
        <p:spPr bwMode="auto">
          <a:xfrm>
            <a:off x="8277123" y="2726346"/>
            <a:ext cx="1095297" cy="1662298"/>
          </a:xfrm>
          <a:custGeom>
            <a:avLst/>
            <a:gdLst>
              <a:gd name="T0" fmla="*/ 52 w 1047"/>
              <a:gd name="T1" fmla="*/ 224 h 1589"/>
              <a:gd name="T2" fmla="*/ 55 w 1047"/>
              <a:gd name="T3" fmla="*/ 265 h 1589"/>
              <a:gd name="T4" fmla="*/ 94 w 1047"/>
              <a:gd name="T5" fmla="*/ 323 h 1589"/>
              <a:gd name="T6" fmla="*/ 132 w 1047"/>
              <a:gd name="T7" fmla="*/ 333 h 1589"/>
              <a:gd name="T8" fmla="*/ 267 w 1047"/>
              <a:gd name="T9" fmla="*/ 403 h 1589"/>
              <a:gd name="T10" fmla="*/ 327 w 1047"/>
              <a:gd name="T11" fmla="*/ 460 h 1589"/>
              <a:gd name="T12" fmla="*/ 273 w 1047"/>
              <a:gd name="T13" fmla="*/ 560 h 1589"/>
              <a:gd name="T14" fmla="*/ 214 w 1047"/>
              <a:gd name="T15" fmla="*/ 649 h 1589"/>
              <a:gd name="T16" fmla="*/ 209 w 1047"/>
              <a:gd name="T17" fmla="*/ 734 h 1589"/>
              <a:gd name="T18" fmla="*/ 234 w 1047"/>
              <a:gd name="T19" fmla="*/ 782 h 1589"/>
              <a:gd name="T20" fmla="*/ 274 w 1047"/>
              <a:gd name="T21" fmla="*/ 791 h 1589"/>
              <a:gd name="T22" fmla="*/ 268 w 1047"/>
              <a:gd name="T23" fmla="*/ 769 h 1589"/>
              <a:gd name="T24" fmla="*/ 288 w 1047"/>
              <a:gd name="T25" fmla="*/ 757 h 1589"/>
              <a:gd name="T26" fmla="*/ 300 w 1047"/>
              <a:gd name="T27" fmla="*/ 657 h 1589"/>
              <a:gd name="T28" fmla="*/ 537 w 1047"/>
              <a:gd name="T29" fmla="*/ 646 h 1589"/>
              <a:gd name="T30" fmla="*/ 308 w 1047"/>
              <a:gd name="T31" fmla="*/ 825 h 1589"/>
              <a:gd name="T32" fmla="*/ 268 w 1047"/>
              <a:gd name="T33" fmla="*/ 891 h 1589"/>
              <a:gd name="T34" fmla="*/ 274 w 1047"/>
              <a:gd name="T35" fmla="*/ 913 h 1589"/>
              <a:gd name="T36" fmla="*/ 279 w 1047"/>
              <a:gd name="T37" fmla="*/ 975 h 1589"/>
              <a:gd name="T38" fmla="*/ 293 w 1047"/>
              <a:gd name="T39" fmla="*/ 959 h 1589"/>
              <a:gd name="T40" fmla="*/ 311 w 1047"/>
              <a:gd name="T41" fmla="*/ 973 h 1589"/>
              <a:gd name="T42" fmla="*/ 336 w 1047"/>
              <a:gd name="T43" fmla="*/ 984 h 1589"/>
              <a:gd name="T44" fmla="*/ 379 w 1047"/>
              <a:gd name="T45" fmla="*/ 917 h 1589"/>
              <a:gd name="T46" fmla="*/ 413 w 1047"/>
              <a:gd name="T47" fmla="*/ 1115 h 1589"/>
              <a:gd name="T48" fmla="*/ 356 w 1047"/>
              <a:gd name="T49" fmla="*/ 1283 h 1589"/>
              <a:gd name="T50" fmla="*/ 284 w 1047"/>
              <a:gd name="T51" fmla="*/ 1316 h 1589"/>
              <a:gd name="T52" fmla="*/ 284 w 1047"/>
              <a:gd name="T53" fmla="*/ 1349 h 1589"/>
              <a:gd name="T54" fmla="*/ 408 w 1047"/>
              <a:gd name="T55" fmla="*/ 1352 h 1589"/>
              <a:gd name="T56" fmla="*/ 538 w 1047"/>
              <a:gd name="T57" fmla="*/ 1328 h 1589"/>
              <a:gd name="T58" fmla="*/ 546 w 1047"/>
              <a:gd name="T59" fmla="*/ 1284 h 1589"/>
              <a:gd name="T60" fmla="*/ 535 w 1047"/>
              <a:gd name="T61" fmla="*/ 1171 h 1589"/>
              <a:gd name="T62" fmla="*/ 530 w 1047"/>
              <a:gd name="T63" fmla="*/ 919 h 1589"/>
              <a:gd name="T64" fmla="*/ 759 w 1047"/>
              <a:gd name="T65" fmla="*/ 771 h 1589"/>
              <a:gd name="T66" fmla="*/ 783 w 1047"/>
              <a:gd name="T67" fmla="*/ 1086 h 1589"/>
              <a:gd name="T68" fmla="*/ 854 w 1047"/>
              <a:gd name="T69" fmla="*/ 1194 h 1589"/>
              <a:gd name="T70" fmla="*/ 906 w 1047"/>
              <a:gd name="T71" fmla="*/ 1424 h 1589"/>
              <a:gd name="T72" fmla="*/ 898 w 1047"/>
              <a:gd name="T73" fmla="*/ 1488 h 1589"/>
              <a:gd name="T74" fmla="*/ 819 w 1047"/>
              <a:gd name="T75" fmla="*/ 1526 h 1589"/>
              <a:gd name="T76" fmla="*/ 769 w 1047"/>
              <a:gd name="T77" fmla="*/ 1562 h 1589"/>
              <a:gd name="T78" fmla="*/ 851 w 1047"/>
              <a:gd name="T79" fmla="*/ 1581 h 1589"/>
              <a:gd name="T80" fmla="*/ 1037 w 1047"/>
              <a:gd name="T81" fmla="*/ 1584 h 1589"/>
              <a:gd name="T82" fmla="*/ 1042 w 1047"/>
              <a:gd name="T83" fmla="*/ 1535 h 1589"/>
              <a:gd name="T84" fmla="*/ 1030 w 1047"/>
              <a:gd name="T85" fmla="*/ 1382 h 1589"/>
              <a:gd name="T86" fmla="*/ 974 w 1047"/>
              <a:gd name="T87" fmla="*/ 1161 h 1589"/>
              <a:gd name="T88" fmla="*/ 935 w 1047"/>
              <a:gd name="T89" fmla="*/ 1013 h 1589"/>
              <a:gd name="T90" fmla="*/ 1035 w 1047"/>
              <a:gd name="T91" fmla="*/ 623 h 1589"/>
              <a:gd name="T92" fmla="*/ 994 w 1047"/>
              <a:gd name="T93" fmla="*/ 488 h 1589"/>
              <a:gd name="T94" fmla="*/ 879 w 1047"/>
              <a:gd name="T95" fmla="*/ 387 h 1589"/>
              <a:gd name="T96" fmla="*/ 710 w 1047"/>
              <a:gd name="T97" fmla="*/ 297 h 1589"/>
              <a:gd name="T98" fmla="*/ 416 w 1047"/>
              <a:gd name="T99" fmla="*/ 224 h 1589"/>
              <a:gd name="T100" fmla="*/ 364 w 1047"/>
              <a:gd name="T101" fmla="*/ 179 h 1589"/>
              <a:gd name="T102" fmla="*/ 295 w 1047"/>
              <a:gd name="T103" fmla="*/ 106 h 1589"/>
              <a:gd name="T104" fmla="*/ 250 w 1047"/>
              <a:gd name="T105" fmla="*/ 34 h 1589"/>
              <a:gd name="T106" fmla="*/ 151 w 1047"/>
              <a:gd name="T107" fmla="*/ 0 h 1589"/>
              <a:gd name="T108" fmla="*/ 82 w 1047"/>
              <a:gd name="T109" fmla="*/ 16 h 1589"/>
              <a:gd name="T110" fmla="*/ 26 w 1047"/>
              <a:gd name="T111" fmla="*/ 44 h 1589"/>
              <a:gd name="T112" fmla="*/ 0 w 1047"/>
              <a:gd name="T113" fmla="*/ 102 h 1589"/>
              <a:gd name="T114" fmla="*/ 27 w 1047"/>
              <a:gd name="T115" fmla="*/ 142 h 1589"/>
              <a:gd name="T116" fmla="*/ 40 w 1047"/>
              <a:gd name="T117" fmla="*/ 173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47" h="1589">
                <a:moveTo>
                  <a:pt x="55" y="182"/>
                </a:moveTo>
                <a:lnTo>
                  <a:pt x="55" y="182"/>
                </a:lnTo>
                <a:lnTo>
                  <a:pt x="56" y="184"/>
                </a:lnTo>
                <a:lnTo>
                  <a:pt x="57" y="187"/>
                </a:lnTo>
                <a:lnTo>
                  <a:pt x="57" y="197"/>
                </a:lnTo>
                <a:lnTo>
                  <a:pt x="55" y="214"/>
                </a:lnTo>
                <a:lnTo>
                  <a:pt x="55" y="214"/>
                </a:lnTo>
                <a:lnTo>
                  <a:pt x="52" y="224"/>
                </a:lnTo>
                <a:lnTo>
                  <a:pt x="50" y="233"/>
                </a:lnTo>
                <a:lnTo>
                  <a:pt x="45" y="244"/>
                </a:lnTo>
                <a:lnTo>
                  <a:pt x="41" y="251"/>
                </a:lnTo>
                <a:lnTo>
                  <a:pt x="41" y="254"/>
                </a:lnTo>
                <a:lnTo>
                  <a:pt x="44" y="256"/>
                </a:lnTo>
                <a:lnTo>
                  <a:pt x="44" y="256"/>
                </a:lnTo>
                <a:lnTo>
                  <a:pt x="48" y="261"/>
                </a:lnTo>
                <a:lnTo>
                  <a:pt x="55" y="265"/>
                </a:lnTo>
                <a:lnTo>
                  <a:pt x="62" y="269"/>
                </a:lnTo>
                <a:lnTo>
                  <a:pt x="62" y="269"/>
                </a:lnTo>
                <a:lnTo>
                  <a:pt x="73" y="286"/>
                </a:lnTo>
                <a:lnTo>
                  <a:pt x="83" y="301"/>
                </a:lnTo>
                <a:lnTo>
                  <a:pt x="90" y="314"/>
                </a:lnTo>
                <a:lnTo>
                  <a:pt x="90" y="314"/>
                </a:lnTo>
                <a:lnTo>
                  <a:pt x="93" y="319"/>
                </a:lnTo>
                <a:lnTo>
                  <a:pt x="94" y="323"/>
                </a:lnTo>
                <a:lnTo>
                  <a:pt x="94" y="327"/>
                </a:lnTo>
                <a:lnTo>
                  <a:pt x="94" y="328"/>
                </a:lnTo>
                <a:lnTo>
                  <a:pt x="95" y="328"/>
                </a:lnTo>
                <a:lnTo>
                  <a:pt x="104" y="332"/>
                </a:lnTo>
                <a:lnTo>
                  <a:pt x="104" y="332"/>
                </a:lnTo>
                <a:lnTo>
                  <a:pt x="115" y="334"/>
                </a:lnTo>
                <a:lnTo>
                  <a:pt x="124" y="334"/>
                </a:lnTo>
                <a:lnTo>
                  <a:pt x="132" y="333"/>
                </a:lnTo>
                <a:lnTo>
                  <a:pt x="147" y="330"/>
                </a:lnTo>
                <a:lnTo>
                  <a:pt x="147" y="330"/>
                </a:lnTo>
                <a:lnTo>
                  <a:pt x="189" y="324"/>
                </a:lnTo>
                <a:lnTo>
                  <a:pt x="189" y="324"/>
                </a:lnTo>
                <a:lnTo>
                  <a:pt x="194" y="328"/>
                </a:lnTo>
                <a:lnTo>
                  <a:pt x="204" y="339"/>
                </a:lnTo>
                <a:lnTo>
                  <a:pt x="236" y="371"/>
                </a:lnTo>
                <a:lnTo>
                  <a:pt x="267" y="403"/>
                </a:lnTo>
                <a:lnTo>
                  <a:pt x="278" y="414"/>
                </a:lnTo>
                <a:lnTo>
                  <a:pt x="283" y="418"/>
                </a:lnTo>
                <a:lnTo>
                  <a:pt x="283" y="418"/>
                </a:lnTo>
                <a:lnTo>
                  <a:pt x="285" y="419"/>
                </a:lnTo>
                <a:lnTo>
                  <a:pt x="292" y="423"/>
                </a:lnTo>
                <a:lnTo>
                  <a:pt x="305" y="437"/>
                </a:lnTo>
                <a:lnTo>
                  <a:pt x="320" y="450"/>
                </a:lnTo>
                <a:lnTo>
                  <a:pt x="327" y="460"/>
                </a:lnTo>
                <a:lnTo>
                  <a:pt x="327" y="460"/>
                </a:lnTo>
                <a:lnTo>
                  <a:pt x="329" y="466"/>
                </a:lnTo>
                <a:lnTo>
                  <a:pt x="330" y="471"/>
                </a:lnTo>
                <a:lnTo>
                  <a:pt x="329" y="476"/>
                </a:lnTo>
                <a:lnTo>
                  <a:pt x="327" y="480"/>
                </a:lnTo>
                <a:lnTo>
                  <a:pt x="327" y="480"/>
                </a:lnTo>
                <a:lnTo>
                  <a:pt x="273" y="560"/>
                </a:lnTo>
                <a:lnTo>
                  <a:pt x="273" y="560"/>
                </a:lnTo>
                <a:lnTo>
                  <a:pt x="264" y="572"/>
                </a:lnTo>
                <a:lnTo>
                  <a:pt x="256" y="585"/>
                </a:lnTo>
                <a:lnTo>
                  <a:pt x="237" y="607"/>
                </a:lnTo>
                <a:lnTo>
                  <a:pt x="229" y="618"/>
                </a:lnTo>
                <a:lnTo>
                  <a:pt x="222" y="629"/>
                </a:lnTo>
                <a:lnTo>
                  <a:pt x="218" y="639"/>
                </a:lnTo>
                <a:lnTo>
                  <a:pt x="214" y="649"/>
                </a:lnTo>
                <a:lnTo>
                  <a:pt x="214" y="649"/>
                </a:lnTo>
                <a:lnTo>
                  <a:pt x="210" y="664"/>
                </a:lnTo>
                <a:lnTo>
                  <a:pt x="206" y="675"/>
                </a:lnTo>
                <a:lnTo>
                  <a:pt x="204" y="685"/>
                </a:lnTo>
                <a:lnTo>
                  <a:pt x="204" y="688"/>
                </a:lnTo>
                <a:lnTo>
                  <a:pt x="204" y="692"/>
                </a:lnTo>
                <a:lnTo>
                  <a:pt x="204" y="692"/>
                </a:lnTo>
                <a:lnTo>
                  <a:pt x="206" y="709"/>
                </a:lnTo>
                <a:lnTo>
                  <a:pt x="209" y="734"/>
                </a:lnTo>
                <a:lnTo>
                  <a:pt x="210" y="748"/>
                </a:lnTo>
                <a:lnTo>
                  <a:pt x="213" y="760"/>
                </a:lnTo>
                <a:lnTo>
                  <a:pt x="216" y="769"/>
                </a:lnTo>
                <a:lnTo>
                  <a:pt x="218" y="772"/>
                </a:lnTo>
                <a:lnTo>
                  <a:pt x="220" y="775"/>
                </a:lnTo>
                <a:lnTo>
                  <a:pt x="220" y="775"/>
                </a:lnTo>
                <a:lnTo>
                  <a:pt x="227" y="780"/>
                </a:lnTo>
                <a:lnTo>
                  <a:pt x="234" y="782"/>
                </a:lnTo>
                <a:lnTo>
                  <a:pt x="240" y="785"/>
                </a:lnTo>
                <a:lnTo>
                  <a:pt x="247" y="786"/>
                </a:lnTo>
                <a:lnTo>
                  <a:pt x="247" y="786"/>
                </a:lnTo>
                <a:lnTo>
                  <a:pt x="256" y="790"/>
                </a:lnTo>
                <a:lnTo>
                  <a:pt x="264" y="792"/>
                </a:lnTo>
                <a:lnTo>
                  <a:pt x="268" y="792"/>
                </a:lnTo>
                <a:lnTo>
                  <a:pt x="272" y="792"/>
                </a:lnTo>
                <a:lnTo>
                  <a:pt x="274" y="791"/>
                </a:lnTo>
                <a:lnTo>
                  <a:pt x="276" y="788"/>
                </a:lnTo>
                <a:lnTo>
                  <a:pt x="276" y="788"/>
                </a:lnTo>
                <a:lnTo>
                  <a:pt x="276" y="785"/>
                </a:lnTo>
                <a:lnTo>
                  <a:pt x="274" y="782"/>
                </a:lnTo>
                <a:lnTo>
                  <a:pt x="272" y="775"/>
                </a:lnTo>
                <a:lnTo>
                  <a:pt x="268" y="767"/>
                </a:lnTo>
                <a:lnTo>
                  <a:pt x="268" y="767"/>
                </a:lnTo>
                <a:lnTo>
                  <a:pt x="268" y="769"/>
                </a:lnTo>
                <a:lnTo>
                  <a:pt x="271" y="771"/>
                </a:lnTo>
                <a:lnTo>
                  <a:pt x="272" y="772"/>
                </a:lnTo>
                <a:lnTo>
                  <a:pt x="274" y="772"/>
                </a:lnTo>
                <a:lnTo>
                  <a:pt x="278" y="770"/>
                </a:lnTo>
                <a:lnTo>
                  <a:pt x="282" y="767"/>
                </a:lnTo>
                <a:lnTo>
                  <a:pt x="282" y="767"/>
                </a:lnTo>
                <a:lnTo>
                  <a:pt x="285" y="762"/>
                </a:lnTo>
                <a:lnTo>
                  <a:pt x="288" y="757"/>
                </a:lnTo>
                <a:lnTo>
                  <a:pt x="292" y="744"/>
                </a:lnTo>
                <a:lnTo>
                  <a:pt x="294" y="729"/>
                </a:lnTo>
                <a:lnTo>
                  <a:pt x="297" y="712"/>
                </a:lnTo>
                <a:lnTo>
                  <a:pt x="297" y="712"/>
                </a:lnTo>
                <a:lnTo>
                  <a:pt x="298" y="693"/>
                </a:lnTo>
                <a:lnTo>
                  <a:pt x="299" y="677"/>
                </a:lnTo>
                <a:lnTo>
                  <a:pt x="299" y="665"/>
                </a:lnTo>
                <a:lnTo>
                  <a:pt x="300" y="657"/>
                </a:lnTo>
                <a:lnTo>
                  <a:pt x="300" y="657"/>
                </a:lnTo>
                <a:lnTo>
                  <a:pt x="304" y="651"/>
                </a:lnTo>
                <a:lnTo>
                  <a:pt x="311" y="641"/>
                </a:lnTo>
                <a:lnTo>
                  <a:pt x="324" y="627"/>
                </a:lnTo>
                <a:lnTo>
                  <a:pt x="427" y="545"/>
                </a:lnTo>
                <a:lnTo>
                  <a:pt x="493" y="546"/>
                </a:lnTo>
                <a:lnTo>
                  <a:pt x="537" y="646"/>
                </a:lnTo>
                <a:lnTo>
                  <a:pt x="537" y="646"/>
                </a:lnTo>
                <a:lnTo>
                  <a:pt x="477" y="696"/>
                </a:lnTo>
                <a:lnTo>
                  <a:pt x="435" y="730"/>
                </a:lnTo>
                <a:lnTo>
                  <a:pt x="413" y="748"/>
                </a:lnTo>
                <a:lnTo>
                  <a:pt x="413" y="748"/>
                </a:lnTo>
                <a:lnTo>
                  <a:pt x="393" y="760"/>
                </a:lnTo>
                <a:lnTo>
                  <a:pt x="358" y="785"/>
                </a:lnTo>
                <a:lnTo>
                  <a:pt x="321" y="813"/>
                </a:lnTo>
                <a:lnTo>
                  <a:pt x="308" y="825"/>
                </a:lnTo>
                <a:lnTo>
                  <a:pt x="299" y="834"/>
                </a:lnTo>
                <a:lnTo>
                  <a:pt x="299" y="834"/>
                </a:lnTo>
                <a:lnTo>
                  <a:pt x="282" y="860"/>
                </a:lnTo>
                <a:lnTo>
                  <a:pt x="276" y="871"/>
                </a:lnTo>
                <a:lnTo>
                  <a:pt x="276" y="871"/>
                </a:lnTo>
                <a:lnTo>
                  <a:pt x="269" y="881"/>
                </a:lnTo>
                <a:lnTo>
                  <a:pt x="267" y="888"/>
                </a:lnTo>
                <a:lnTo>
                  <a:pt x="268" y="891"/>
                </a:lnTo>
                <a:lnTo>
                  <a:pt x="269" y="892"/>
                </a:lnTo>
                <a:lnTo>
                  <a:pt x="269" y="892"/>
                </a:lnTo>
                <a:lnTo>
                  <a:pt x="278" y="891"/>
                </a:lnTo>
                <a:lnTo>
                  <a:pt x="287" y="887"/>
                </a:lnTo>
                <a:lnTo>
                  <a:pt x="297" y="882"/>
                </a:lnTo>
                <a:lnTo>
                  <a:pt x="297" y="882"/>
                </a:lnTo>
                <a:lnTo>
                  <a:pt x="284" y="899"/>
                </a:lnTo>
                <a:lnTo>
                  <a:pt x="274" y="913"/>
                </a:lnTo>
                <a:lnTo>
                  <a:pt x="269" y="923"/>
                </a:lnTo>
                <a:lnTo>
                  <a:pt x="269" y="923"/>
                </a:lnTo>
                <a:lnTo>
                  <a:pt x="269" y="934"/>
                </a:lnTo>
                <a:lnTo>
                  <a:pt x="271" y="952"/>
                </a:lnTo>
                <a:lnTo>
                  <a:pt x="273" y="961"/>
                </a:lnTo>
                <a:lnTo>
                  <a:pt x="276" y="968"/>
                </a:lnTo>
                <a:lnTo>
                  <a:pt x="278" y="973"/>
                </a:lnTo>
                <a:lnTo>
                  <a:pt x="279" y="975"/>
                </a:lnTo>
                <a:lnTo>
                  <a:pt x="282" y="975"/>
                </a:lnTo>
                <a:lnTo>
                  <a:pt x="282" y="975"/>
                </a:lnTo>
                <a:lnTo>
                  <a:pt x="284" y="972"/>
                </a:lnTo>
                <a:lnTo>
                  <a:pt x="287" y="971"/>
                </a:lnTo>
                <a:lnTo>
                  <a:pt x="290" y="966"/>
                </a:lnTo>
                <a:lnTo>
                  <a:pt x="293" y="961"/>
                </a:lnTo>
                <a:lnTo>
                  <a:pt x="293" y="959"/>
                </a:lnTo>
                <a:lnTo>
                  <a:pt x="293" y="959"/>
                </a:lnTo>
                <a:lnTo>
                  <a:pt x="294" y="972"/>
                </a:lnTo>
                <a:lnTo>
                  <a:pt x="297" y="982"/>
                </a:lnTo>
                <a:lnTo>
                  <a:pt x="298" y="984"/>
                </a:lnTo>
                <a:lnTo>
                  <a:pt x="300" y="986"/>
                </a:lnTo>
                <a:lnTo>
                  <a:pt x="300" y="986"/>
                </a:lnTo>
                <a:lnTo>
                  <a:pt x="303" y="984"/>
                </a:lnTo>
                <a:lnTo>
                  <a:pt x="306" y="982"/>
                </a:lnTo>
                <a:lnTo>
                  <a:pt x="311" y="973"/>
                </a:lnTo>
                <a:lnTo>
                  <a:pt x="318" y="961"/>
                </a:lnTo>
                <a:lnTo>
                  <a:pt x="318" y="961"/>
                </a:lnTo>
                <a:lnTo>
                  <a:pt x="324" y="975"/>
                </a:lnTo>
                <a:lnTo>
                  <a:pt x="329" y="984"/>
                </a:lnTo>
                <a:lnTo>
                  <a:pt x="331" y="987"/>
                </a:lnTo>
                <a:lnTo>
                  <a:pt x="334" y="988"/>
                </a:lnTo>
                <a:lnTo>
                  <a:pt x="334" y="988"/>
                </a:lnTo>
                <a:lnTo>
                  <a:pt x="336" y="984"/>
                </a:lnTo>
                <a:lnTo>
                  <a:pt x="339" y="978"/>
                </a:lnTo>
                <a:lnTo>
                  <a:pt x="345" y="960"/>
                </a:lnTo>
                <a:lnTo>
                  <a:pt x="352" y="933"/>
                </a:lnTo>
                <a:lnTo>
                  <a:pt x="352" y="933"/>
                </a:lnTo>
                <a:lnTo>
                  <a:pt x="362" y="928"/>
                </a:lnTo>
                <a:lnTo>
                  <a:pt x="362" y="928"/>
                </a:lnTo>
                <a:lnTo>
                  <a:pt x="371" y="924"/>
                </a:lnTo>
                <a:lnTo>
                  <a:pt x="379" y="917"/>
                </a:lnTo>
                <a:lnTo>
                  <a:pt x="398" y="901"/>
                </a:lnTo>
                <a:lnTo>
                  <a:pt x="414" y="885"/>
                </a:lnTo>
                <a:lnTo>
                  <a:pt x="420" y="878"/>
                </a:lnTo>
                <a:lnTo>
                  <a:pt x="420" y="878"/>
                </a:lnTo>
                <a:lnTo>
                  <a:pt x="416" y="967"/>
                </a:lnTo>
                <a:lnTo>
                  <a:pt x="413" y="1086"/>
                </a:lnTo>
                <a:lnTo>
                  <a:pt x="413" y="1086"/>
                </a:lnTo>
                <a:lnTo>
                  <a:pt x="413" y="1115"/>
                </a:lnTo>
                <a:lnTo>
                  <a:pt x="414" y="1142"/>
                </a:lnTo>
                <a:lnTo>
                  <a:pt x="416" y="1168"/>
                </a:lnTo>
                <a:lnTo>
                  <a:pt x="406" y="1241"/>
                </a:lnTo>
                <a:lnTo>
                  <a:pt x="373" y="1262"/>
                </a:lnTo>
                <a:lnTo>
                  <a:pt x="373" y="1262"/>
                </a:lnTo>
                <a:lnTo>
                  <a:pt x="367" y="1267"/>
                </a:lnTo>
                <a:lnTo>
                  <a:pt x="363" y="1271"/>
                </a:lnTo>
                <a:lnTo>
                  <a:pt x="356" y="1283"/>
                </a:lnTo>
                <a:lnTo>
                  <a:pt x="356" y="1283"/>
                </a:lnTo>
                <a:lnTo>
                  <a:pt x="355" y="1286"/>
                </a:lnTo>
                <a:lnTo>
                  <a:pt x="351" y="1287"/>
                </a:lnTo>
                <a:lnTo>
                  <a:pt x="341" y="1292"/>
                </a:lnTo>
                <a:lnTo>
                  <a:pt x="315" y="1300"/>
                </a:lnTo>
                <a:lnTo>
                  <a:pt x="301" y="1307"/>
                </a:lnTo>
                <a:lnTo>
                  <a:pt x="289" y="1313"/>
                </a:lnTo>
                <a:lnTo>
                  <a:pt x="284" y="1316"/>
                </a:lnTo>
                <a:lnTo>
                  <a:pt x="281" y="1321"/>
                </a:lnTo>
                <a:lnTo>
                  <a:pt x="278" y="1326"/>
                </a:lnTo>
                <a:lnTo>
                  <a:pt x="278" y="1331"/>
                </a:lnTo>
                <a:lnTo>
                  <a:pt x="278" y="1331"/>
                </a:lnTo>
                <a:lnTo>
                  <a:pt x="278" y="1340"/>
                </a:lnTo>
                <a:lnTo>
                  <a:pt x="281" y="1344"/>
                </a:lnTo>
                <a:lnTo>
                  <a:pt x="282" y="1346"/>
                </a:lnTo>
                <a:lnTo>
                  <a:pt x="284" y="1349"/>
                </a:lnTo>
                <a:lnTo>
                  <a:pt x="288" y="1351"/>
                </a:lnTo>
                <a:lnTo>
                  <a:pt x="297" y="1353"/>
                </a:lnTo>
                <a:lnTo>
                  <a:pt x="309" y="1353"/>
                </a:lnTo>
                <a:lnTo>
                  <a:pt x="324" y="1355"/>
                </a:lnTo>
                <a:lnTo>
                  <a:pt x="362" y="1353"/>
                </a:lnTo>
                <a:lnTo>
                  <a:pt x="362" y="1353"/>
                </a:lnTo>
                <a:lnTo>
                  <a:pt x="384" y="1353"/>
                </a:lnTo>
                <a:lnTo>
                  <a:pt x="408" y="1352"/>
                </a:lnTo>
                <a:lnTo>
                  <a:pt x="452" y="1347"/>
                </a:lnTo>
                <a:lnTo>
                  <a:pt x="490" y="1342"/>
                </a:lnTo>
                <a:lnTo>
                  <a:pt x="514" y="1339"/>
                </a:lnTo>
                <a:lnTo>
                  <a:pt x="514" y="1339"/>
                </a:lnTo>
                <a:lnTo>
                  <a:pt x="521" y="1337"/>
                </a:lnTo>
                <a:lnTo>
                  <a:pt x="527" y="1335"/>
                </a:lnTo>
                <a:lnTo>
                  <a:pt x="534" y="1331"/>
                </a:lnTo>
                <a:lnTo>
                  <a:pt x="538" y="1328"/>
                </a:lnTo>
                <a:lnTo>
                  <a:pt x="543" y="1324"/>
                </a:lnTo>
                <a:lnTo>
                  <a:pt x="547" y="1319"/>
                </a:lnTo>
                <a:lnTo>
                  <a:pt x="550" y="1314"/>
                </a:lnTo>
                <a:lnTo>
                  <a:pt x="551" y="1308"/>
                </a:lnTo>
                <a:lnTo>
                  <a:pt x="551" y="1308"/>
                </a:lnTo>
                <a:lnTo>
                  <a:pt x="551" y="1303"/>
                </a:lnTo>
                <a:lnTo>
                  <a:pt x="550" y="1297"/>
                </a:lnTo>
                <a:lnTo>
                  <a:pt x="546" y="1284"/>
                </a:lnTo>
                <a:lnTo>
                  <a:pt x="542" y="1271"/>
                </a:lnTo>
                <a:lnTo>
                  <a:pt x="538" y="1256"/>
                </a:lnTo>
                <a:lnTo>
                  <a:pt x="538" y="1256"/>
                </a:lnTo>
                <a:lnTo>
                  <a:pt x="537" y="1242"/>
                </a:lnTo>
                <a:lnTo>
                  <a:pt x="537" y="1212"/>
                </a:lnTo>
                <a:lnTo>
                  <a:pt x="537" y="1212"/>
                </a:lnTo>
                <a:lnTo>
                  <a:pt x="536" y="1187"/>
                </a:lnTo>
                <a:lnTo>
                  <a:pt x="535" y="1171"/>
                </a:lnTo>
                <a:lnTo>
                  <a:pt x="534" y="1158"/>
                </a:lnTo>
                <a:lnTo>
                  <a:pt x="534" y="1147"/>
                </a:lnTo>
                <a:lnTo>
                  <a:pt x="534" y="1147"/>
                </a:lnTo>
                <a:lnTo>
                  <a:pt x="529" y="1031"/>
                </a:lnTo>
                <a:lnTo>
                  <a:pt x="526" y="960"/>
                </a:lnTo>
                <a:lnTo>
                  <a:pt x="525" y="924"/>
                </a:lnTo>
                <a:lnTo>
                  <a:pt x="525" y="924"/>
                </a:lnTo>
                <a:lnTo>
                  <a:pt x="530" y="919"/>
                </a:lnTo>
                <a:lnTo>
                  <a:pt x="542" y="909"/>
                </a:lnTo>
                <a:lnTo>
                  <a:pt x="577" y="882"/>
                </a:lnTo>
                <a:lnTo>
                  <a:pt x="633" y="840"/>
                </a:lnTo>
                <a:lnTo>
                  <a:pt x="633" y="840"/>
                </a:lnTo>
                <a:lnTo>
                  <a:pt x="656" y="827"/>
                </a:lnTo>
                <a:lnTo>
                  <a:pt x="699" y="803"/>
                </a:lnTo>
                <a:lnTo>
                  <a:pt x="759" y="771"/>
                </a:lnTo>
                <a:lnTo>
                  <a:pt x="759" y="771"/>
                </a:lnTo>
                <a:lnTo>
                  <a:pt x="758" y="897"/>
                </a:lnTo>
                <a:lnTo>
                  <a:pt x="759" y="989"/>
                </a:lnTo>
                <a:lnTo>
                  <a:pt x="761" y="1023"/>
                </a:lnTo>
                <a:lnTo>
                  <a:pt x="762" y="1041"/>
                </a:lnTo>
                <a:lnTo>
                  <a:pt x="762" y="1041"/>
                </a:lnTo>
                <a:lnTo>
                  <a:pt x="766" y="1051"/>
                </a:lnTo>
                <a:lnTo>
                  <a:pt x="769" y="1062"/>
                </a:lnTo>
                <a:lnTo>
                  <a:pt x="783" y="1086"/>
                </a:lnTo>
                <a:lnTo>
                  <a:pt x="796" y="1105"/>
                </a:lnTo>
                <a:lnTo>
                  <a:pt x="807" y="1120"/>
                </a:lnTo>
                <a:lnTo>
                  <a:pt x="807" y="1120"/>
                </a:lnTo>
                <a:lnTo>
                  <a:pt x="819" y="1134"/>
                </a:lnTo>
                <a:lnTo>
                  <a:pt x="833" y="1155"/>
                </a:lnTo>
                <a:lnTo>
                  <a:pt x="847" y="1177"/>
                </a:lnTo>
                <a:lnTo>
                  <a:pt x="852" y="1187"/>
                </a:lnTo>
                <a:lnTo>
                  <a:pt x="854" y="1194"/>
                </a:lnTo>
                <a:lnTo>
                  <a:pt x="854" y="1194"/>
                </a:lnTo>
                <a:lnTo>
                  <a:pt x="862" y="1228"/>
                </a:lnTo>
                <a:lnTo>
                  <a:pt x="878" y="1287"/>
                </a:lnTo>
                <a:lnTo>
                  <a:pt x="894" y="1350"/>
                </a:lnTo>
                <a:lnTo>
                  <a:pt x="900" y="1377"/>
                </a:lnTo>
                <a:lnTo>
                  <a:pt x="904" y="1397"/>
                </a:lnTo>
                <a:lnTo>
                  <a:pt x="904" y="1397"/>
                </a:lnTo>
                <a:lnTo>
                  <a:pt x="906" y="1424"/>
                </a:lnTo>
                <a:lnTo>
                  <a:pt x="907" y="1446"/>
                </a:lnTo>
                <a:lnTo>
                  <a:pt x="906" y="1469"/>
                </a:lnTo>
                <a:lnTo>
                  <a:pt x="906" y="1469"/>
                </a:lnTo>
                <a:lnTo>
                  <a:pt x="905" y="1473"/>
                </a:lnTo>
                <a:lnTo>
                  <a:pt x="904" y="1478"/>
                </a:lnTo>
                <a:lnTo>
                  <a:pt x="901" y="1483"/>
                </a:lnTo>
                <a:lnTo>
                  <a:pt x="898" y="1488"/>
                </a:lnTo>
                <a:lnTo>
                  <a:pt x="898" y="1488"/>
                </a:lnTo>
                <a:lnTo>
                  <a:pt x="896" y="1493"/>
                </a:lnTo>
                <a:lnTo>
                  <a:pt x="894" y="1498"/>
                </a:lnTo>
                <a:lnTo>
                  <a:pt x="891" y="1499"/>
                </a:lnTo>
                <a:lnTo>
                  <a:pt x="888" y="1502"/>
                </a:lnTo>
                <a:lnTo>
                  <a:pt x="873" y="1508"/>
                </a:lnTo>
                <a:lnTo>
                  <a:pt x="873" y="1508"/>
                </a:lnTo>
                <a:lnTo>
                  <a:pt x="848" y="1515"/>
                </a:lnTo>
                <a:lnTo>
                  <a:pt x="819" y="1526"/>
                </a:lnTo>
                <a:lnTo>
                  <a:pt x="804" y="1531"/>
                </a:lnTo>
                <a:lnTo>
                  <a:pt x="791" y="1537"/>
                </a:lnTo>
                <a:lnTo>
                  <a:pt x="783" y="1542"/>
                </a:lnTo>
                <a:lnTo>
                  <a:pt x="777" y="1547"/>
                </a:lnTo>
                <a:lnTo>
                  <a:pt x="777" y="1547"/>
                </a:lnTo>
                <a:lnTo>
                  <a:pt x="772" y="1556"/>
                </a:lnTo>
                <a:lnTo>
                  <a:pt x="769" y="1561"/>
                </a:lnTo>
                <a:lnTo>
                  <a:pt x="769" y="1562"/>
                </a:lnTo>
                <a:lnTo>
                  <a:pt x="770" y="1564"/>
                </a:lnTo>
                <a:lnTo>
                  <a:pt x="777" y="1569"/>
                </a:lnTo>
                <a:lnTo>
                  <a:pt x="777" y="1569"/>
                </a:lnTo>
                <a:lnTo>
                  <a:pt x="788" y="1573"/>
                </a:lnTo>
                <a:lnTo>
                  <a:pt x="803" y="1578"/>
                </a:lnTo>
                <a:lnTo>
                  <a:pt x="822" y="1579"/>
                </a:lnTo>
                <a:lnTo>
                  <a:pt x="851" y="1581"/>
                </a:lnTo>
                <a:lnTo>
                  <a:pt x="851" y="1581"/>
                </a:lnTo>
                <a:lnTo>
                  <a:pt x="869" y="1581"/>
                </a:lnTo>
                <a:lnTo>
                  <a:pt x="895" y="1583"/>
                </a:lnTo>
                <a:lnTo>
                  <a:pt x="953" y="1587"/>
                </a:lnTo>
                <a:lnTo>
                  <a:pt x="983" y="1589"/>
                </a:lnTo>
                <a:lnTo>
                  <a:pt x="1007" y="1589"/>
                </a:lnTo>
                <a:lnTo>
                  <a:pt x="1026" y="1588"/>
                </a:lnTo>
                <a:lnTo>
                  <a:pt x="1032" y="1587"/>
                </a:lnTo>
                <a:lnTo>
                  <a:pt x="1037" y="1584"/>
                </a:lnTo>
                <a:lnTo>
                  <a:pt x="1037" y="1584"/>
                </a:lnTo>
                <a:lnTo>
                  <a:pt x="1041" y="1579"/>
                </a:lnTo>
                <a:lnTo>
                  <a:pt x="1044" y="1574"/>
                </a:lnTo>
                <a:lnTo>
                  <a:pt x="1046" y="1569"/>
                </a:lnTo>
                <a:lnTo>
                  <a:pt x="1047" y="1563"/>
                </a:lnTo>
                <a:lnTo>
                  <a:pt x="1047" y="1557"/>
                </a:lnTo>
                <a:lnTo>
                  <a:pt x="1046" y="1551"/>
                </a:lnTo>
                <a:lnTo>
                  <a:pt x="1042" y="1535"/>
                </a:lnTo>
                <a:lnTo>
                  <a:pt x="1042" y="1535"/>
                </a:lnTo>
                <a:lnTo>
                  <a:pt x="1040" y="1515"/>
                </a:lnTo>
                <a:lnTo>
                  <a:pt x="1037" y="1495"/>
                </a:lnTo>
                <a:lnTo>
                  <a:pt x="1037" y="1453"/>
                </a:lnTo>
                <a:lnTo>
                  <a:pt x="1037" y="1453"/>
                </a:lnTo>
                <a:lnTo>
                  <a:pt x="1036" y="1439"/>
                </a:lnTo>
                <a:lnTo>
                  <a:pt x="1033" y="1414"/>
                </a:lnTo>
                <a:lnTo>
                  <a:pt x="1030" y="1382"/>
                </a:lnTo>
                <a:lnTo>
                  <a:pt x="1025" y="1345"/>
                </a:lnTo>
                <a:lnTo>
                  <a:pt x="1017" y="1305"/>
                </a:lnTo>
                <a:lnTo>
                  <a:pt x="1009" y="1266"/>
                </a:lnTo>
                <a:lnTo>
                  <a:pt x="999" y="1228"/>
                </a:lnTo>
                <a:lnTo>
                  <a:pt x="993" y="1209"/>
                </a:lnTo>
                <a:lnTo>
                  <a:pt x="986" y="1193"/>
                </a:lnTo>
                <a:lnTo>
                  <a:pt x="986" y="1193"/>
                </a:lnTo>
                <a:lnTo>
                  <a:pt x="974" y="1161"/>
                </a:lnTo>
                <a:lnTo>
                  <a:pt x="963" y="1131"/>
                </a:lnTo>
                <a:lnTo>
                  <a:pt x="954" y="1102"/>
                </a:lnTo>
                <a:lnTo>
                  <a:pt x="946" y="1076"/>
                </a:lnTo>
                <a:lnTo>
                  <a:pt x="940" y="1054"/>
                </a:lnTo>
                <a:lnTo>
                  <a:pt x="936" y="1035"/>
                </a:lnTo>
                <a:lnTo>
                  <a:pt x="935" y="1020"/>
                </a:lnTo>
                <a:lnTo>
                  <a:pt x="935" y="1013"/>
                </a:lnTo>
                <a:lnTo>
                  <a:pt x="935" y="1013"/>
                </a:lnTo>
                <a:lnTo>
                  <a:pt x="985" y="846"/>
                </a:lnTo>
                <a:lnTo>
                  <a:pt x="985" y="846"/>
                </a:lnTo>
                <a:lnTo>
                  <a:pt x="994" y="815"/>
                </a:lnTo>
                <a:lnTo>
                  <a:pt x="1011" y="750"/>
                </a:lnTo>
                <a:lnTo>
                  <a:pt x="1021" y="712"/>
                </a:lnTo>
                <a:lnTo>
                  <a:pt x="1028" y="675"/>
                </a:lnTo>
                <a:lnTo>
                  <a:pt x="1033" y="639"/>
                </a:lnTo>
                <a:lnTo>
                  <a:pt x="1035" y="623"/>
                </a:lnTo>
                <a:lnTo>
                  <a:pt x="1035" y="609"/>
                </a:lnTo>
                <a:lnTo>
                  <a:pt x="1035" y="609"/>
                </a:lnTo>
                <a:lnTo>
                  <a:pt x="1033" y="597"/>
                </a:lnTo>
                <a:lnTo>
                  <a:pt x="1032" y="585"/>
                </a:lnTo>
                <a:lnTo>
                  <a:pt x="1026" y="559"/>
                </a:lnTo>
                <a:lnTo>
                  <a:pt x="1016" y="534"/>
                </a:lnTo>
                <a:lnTo>
                  <a:pt x="1006" y="511"/>
                </a:lnTo>
                <a:lnTo>
                  <a:pt x="994" y="488"/>
                </a:lnTo>
                <a:lnTo>
                  <a:pt x="980" y="469"/>
                </a:lnTo>
                <a:lnTo>
                  <a:pt x="967" y="451"/>
                </a:lnTo>
                <a:lnTo>
                  <a:pt x="954" y="438"/>
                </a:lnTo>
                <a:lnTo>
                  <a:pt x="954" y="438"/>
                </a:lnTo>
                <a:lnTo>
                  <a:pt x="940" y="425"/>
                </a:lnTo>
                <a:lnTo>
                  <a:pt x="921" y="412"/>
                </a:lnTo>
                <a:lnTo>
                  <a:pt x="900" y="400"/>
                </a:lnTo>
                <a:lnTo>
                  <a:pt x="879" y="387"/>
                </a:lnTo>
                <a:lnTo>
                  <a:pt x="836" y="363"/>
                </a:lnTo>
                <a:lnTo>
                  <a:pt x="816" y="351"/>
                </a:lnTo>
                <a:lnTo>
                  <a:pt x="800" y="342"/>
                </a:lnTo>
                <a:lnTo>
                  <a:pt x="800" y="342"/>
                </a:lnTo>
                <a:lnTo>
                  <a:pt x="783" y="330"/>
                </a:lnTo>
                <a:lnTo>
                  <a:pt x="762" y="321"/>
                </a:lnTo>
                <a:lnTo>
                  <a:pt x="737" y="308"/>
                </a:lnTo>
                <a:lnTo>
                  <a:pt x="710" y="297"/>
                </a:lnTo>
                <a:lnTo>
                  <a:pt x="658" y="276"/>
                </a:lnTo>
                <a:lnTo>
                  <a:pt x="614" y="261"/>
                </a:lnTo>
                <a:lnTo>
                  <a:pt x="614" y="261"/>
                </a:lnTo>
                <a:lnTo>
                  <a:pt x="592" y="255"/>
                </a:lnTo>
                <a:lnTo>
                  <a:pt x="563" y="248"/>
                </a:lnTo>
                <a:lnTo>
                  <a:pt x="498" y="237"/>
                </a:lnTo>
                <a:lnTo>
                  <a:pt x="441" y="228"/>
                </a:lnTo>
                <a:lnTo>
                  <a:pt x="416" y="224"/>
                </a:lnTo>
                <a:lnTo>
                  <a:pt x="416" y="224"/>
                </a:lnTo>
                <a:lnTo>
                  <a:pt x="355" y="217"/>
                </a:lnTo>
                <a:lnTo>
                  <a:pt x="334" y="197"/>
                </a:lnTo>
                <a:lnTo>
                  <a:pt x="359" y="193"/>
                </a:lnTo>
                <a:lnTo>
                  <a:pt x="339" y="173"/>
                </a:lnTo>
                <a:lnTo>
                  <a:pt x="369" y="180"/>
                </a:lnTo>
                <a:lnTo>
                  <a:pt x="369" y="180"/>
                </a:lnTo>
                <a:lnTo>
                  <a:pt x="364" y="179"/>
                </a:lnTo>
                <a:lnTo>
                  <a:pt x="358" y="177"/>
                </a:lnTo>
                <a:lnTo>
                  <a:pt x="351" y="174"/>
                </a:lnTo>
                <a:lnTo>
                  <a:pt x="343" y="170"/>
                </a:lnTo>
                <a:lnTo>
                  <a:pt x="335" y="164"/>
                </a:lnTo>
                <a:lnTo>
                  <a:pt x="327" y="156"/>
                </a:lnTo>
                <a:lnTo>
                  <a:pt x="320" y="145"/>
                </a:lnTo>
                <a:lnTo>
                  <a:pt x="320" y="145"/>
                </a:lnTo>
                <a:lnTo>
                  <a:pt x="295" y="106"/>
                </a:lnTo>
                <a:lnTo>
                  <a:pt x="285" y="89"/>
                </a:lnTo>
                <a:lnTo>
                  <a:pt x="278" y="73"/>
                </a:lnTo>
                <a:lnTo>
                  <a:pt x="278" y="73"/>
                </a:lnTo>
                <a:lnTo>
                  <a:pt x="271" y="59"/>
                </a:lnTo>
                <a:lnTo>
                  <a:pt x="267" y="53"/>
                </a:lnTo>
                <a:lnTo>
                  <a:pt x="262" y="47"/>
                </a:lnTo>
                <a:lnTo>
                  <a:pt x="257" y="40"/>
                </a:lnTo>
                <a:lnTo>
                  <a:pt x="250" y="34"/>
                </a:lnTo>
                <a:lnTo>
                  <a:pt x="241" y="29"/>
                </a:lnTo>
                <a:lnTo>
                  <a:pt x="231" y="23"/>
                </a:lnTo>
                <a:lnTo>
                  <a:pt x="231" y="23"/>
                </a:lnTo>
                <a:lnTo>
                  <a:pt x="211" y="13"/>
                </a:lnTo>
                <a:lnTo>
                  <a:pt x="193" y="6"/>
                </a:lnTo>
                <a:lnTo>
                  <a:pt x="174" y="2"/>
                </a:lnTo>
                <a:lnTo>
                  <a:pt x="151" y="0"/>
                </a:lnTo>
                <a:lnTo>
                  <a:pt x="151" y="0"/>
                </a:lnTo>
                <a:lnTo>
                  <a:pt x="137" y="0"/>
                </a:lnTo>
                <a:lnTo>
                  <a:pt x="126" y="1"/>
                </a:lnTo>
                <a:lnTo>
                  <a:pt x="108" y="3"/>
                </a:lnTo>
                <a:lnTo>
                  <a:pt x="95" y="6"/>
                </a:lnTo>
                <a:lnTo>
                  <a:pt x="90" y="7"/>
                </a:lnTo>
                <a:lnTo>
                  <a:pt x="90" y="7"/>
                </a:lnTo>
                <a:lnTo>
                  <a:pt x="88" y="12"/>
                </a:lnTo>
                <a:lnTo>
                  <a:pt x="82" y="16"/>
                </a:lnTo>
                <a:lnTo>
                  <a:pt x="73" y="20"/>
                </a:lnTo>
                <a:lnTo>
                  <a:pt x="73" y="20"/>
                </a:lnTo>
                <a:lnTo>
                  <a:pt x="62" y="23"/>
                </a:lnTo>
                <a:lnTo>
                  <a:pt x="47" y="28"/>
                </a:lnTo>
                <a:lnTo>
                  <a:pt x="41" y="32"/>
                </a:lnTo>
                <a:lnTo>
                  <a:pt x="35" y="36"/>
                </a:lnTo>
                <a:lnTo>
                  <a:pt x="30" y="39"/>
                </a:lnTo>
                <a:lnTo>
                  <a:pt x="26" y="44"/>
                </a:lnTo>
                <a:lnTo>
                  <a:pt x="26" y="44"/>
                </a:lnTo>
                <a:lnTo>
                  <a:pt x="15" y="61"/>
                </a:lnTo>
                <a:lnTo>
                  <a:pt x="11" y="70"/>
                </a:lnTo>
                <a:lnTo>
                  <a:pt x="8" y="80"/>
                </a:lnTo>
                <a:lnTo>
                  <a:pt x="8" y="80"/>
                </a:lnTo>
                <a:lnTo>
                  <a:pt x="5" y="91"/>
                </a:lnTo>
                <a:lnTo>
                  <a:pt x="2" y="98"/>
                </a:lnTo>
                <a:lnTo>
                  <a:pt x="0" y="102"/>
                </a:lnTo>
                <a:lnTo>
                  <a:pt x="0" y="107"/>
                </a:lnTo>
                <a:lnTo>
                  <a:pt x="0" y="111"/>
                </a:lnTo>
                <a:lnTo>
                  <a:pt x="3" y="117"/>
                </a:lnTo>
                <a:lnTo>
                  <a:pt x="3" y="117"/>
                </a:lnTo>
                <a:lnTo>
                  <a:pt x="9" y="131"/>
                </a:lnTo>
                <a:lnTo>
                  <a:pt x="15" y="143"/>
                </a:lnTo>
                <a:lnTo>
                  <a:pt x="24" y="158"/>
                </a:lnTo>
                <a:lnTo>
                  <a:pt x="27" y="142"/>
                </a:lnTo>
                <a:lnTo>
                  <a:pt x="27" y="142"/>
                </a:lnTo>
                <a:lnTo>
                  <a:pt x="29" y="159"/>
                </a:lnTo>
                <a:lnTo>
                  <a:pt x="31" y="171"/>
                </a:lnTo>
                <a:lnTo>
                  <a:pt x="34" y="175"/>
                </a:lnTo>
                <a:lnTo>
                  <a:pt x="35" y="176"/>
                </a:lnTo>
                <a:lnTo>
                  <a:pt x="35" y="176"/>
                </a:lnTo>
                <a:lnTo>
                  <a:pt x="37" y="175"/>
                </a:lnTo>
                <a:lnTo>
                  <a:pt x="40" y="173"/>
                </a:lnTo>
                <a:lnTo>
                  <a:pt x="45" y="163"/>
                </a:lnTo>
                <a:lnTo>
                  <a:pt x="51" y="149"/>
                </a:lnTo>
                <a:lnTo>
                  <a:pt x="55" y="18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ED890829-4A81-418D-9A85-4C233D43BA1A}"/>
              </a:ext>
            </a:extLst>
          </p:cNvPr>
          <p:cNvSpPr>
            <a:spLocks noEditPoints="1"/>
          </p:cNvSpPr>
          <p:nvPr/>
        </p:nvSpPr>
        <p:spPr bwMode="auto">
          <a:xfrm>
            <a:off x="2246330" y="4957763"/>
            <a:ext cx="1709889" cy="1046894"/>
          </a:xfrm>
          <a:custGeom>
            <a:avLst/>
            <a:gdLst>
              <a:gd name="T0" fmla="*/ 443 w 1501"/>
              <a:gd name="T1" fmla="*/ 171 h 919"/>
              <a:gd name="T2" fmla="*/ 445 w 1501"/>
              <a:gd name="T3" fmla="*/ 199 h 919"/>
              <a:gd name="T4" fmla="*/ 454 w 1501"/>
              <a:gd name="T5" fmla="*/ 225 h 919"/>
              <a:gd name="T6" fmla="*/ 379 w 1501"/>
              <a:gd name="T7" fmla="*/ 244 h 919"/>
              <a:gd name="T8" fmla="*/ 178 w 1501"/>
              <a:gd name="T9" fmla="*/ 300 h 919"/>
              <a:gd name="T10" fmla="*/ 63 w 1501"/>
              <a:gd name="T11" fmla="*/ 438 h 919"/>
              <a:gd name="T12" fmla="*/ 53 w 1501"/>
              <a:gd name="T13" fmla="*/ 574 h 919"/>
              <a:gd name="T14" fmla="*/ 110 w 1501"/>
              <a:gd name="T15" fmla="*/ 684 h 919"/>
              <a:gd name="T16" fmla="*/ 38 w 1501"/>
              <a:gd name="T17" fmla="*/ 672 h 919"/>
              <a:gd name="T18" fmla="*/ 7 w 1501"/>
              <a:gd name="T19" fmla="*/ 772 h 919"/>
              <a:gd name="T20" fmla="*/ 12 w 1501"/>
              <a:gd name="T21" fmla="*/ 852 h 919"/>
              <a:gd name="T22" fmla="*/ 74 w 1501"/>
              <a:gd name="T23" fmla="*/ 861 h 919"/>
              <a:gd name="T24" fmla="*/ 59 w 1501"/>
              <a:gd name="T25" fmla="*/ 833 h 919"/>
              <a:gd name="T26" fmla="*/ 75 w 1501"/>
              <a:gd name="T27" fmla="*/ 798 h 919"/>
              <a:gd name="T28" fmla="*/ 100 w 1501"/>
              <a:gd name="T29" fmla="*/ 795 h 919"/>
              <a:gd name="T30" fmla="*/ 141 w 1501"/>
              <a:gd name="T31" fmla="*/ 788 h 919"/>
              <a:gd name="T32" fmla="*/ 237 w 1501"/>
              <a:gd name="T33" fmla="*/ 831 h 919"/>
              <a:gd name="T34" fmla="*/ 232 w 1501"/>
              <a:gd name="T35" fmla="*/ 854 h 919"/>
              <a:gd name="T36" fmla="*/ 266 w 1501"/>
              <a:gd name="T37" fmla="*/ 883 h 919"/>
              <a:gd name="T38" fmla="*/ 470 w 1501"/>
              <a:gd name="T39" fmla="*/ 884 h 919"/>
              <a:gd name="T40" fmla="*/ 450 w 1501"/>
              <a:gd name="T41" fmla="*/ 848 h 919"/>
              <a:gd name="T42" fmla="*/ 447 w 1501"/>
              <a:gd name="T43" fmla="*/ 764 h 919"/>
              <a:gd name="T44" fmla="*/ 399 w 1501"/>
              <a:gd name="T45" fmla="*/ 672 h 919"/>
              <a:gd name="T46" fmla="*/ 397 w 1501"/>
              <a:gd name="T47" fmla="*/ 578 h 919"/>
              <a:gd name="T48" fmla="*/ 476 w 1501"/>
              <a:gd name="T49" fmla="*/ 529 h 919"/>
              <a:gd name="T50" fmla="*/ 610 w 1501"/>
              <a:gd name="T51" fmla="*/ 543 h 919"/>
              <a:gd name="T52" fmla="*/ 832 w 1501"/>
              <a:gd name="T53" fmla="*/ 662 h 919"/>
              <a:gd name="T54" fmla="*/ 853 w 1501"/>
              <a:gd name="T55" fmla="*/ 693 h 919"/>
              <a:gd name="T56" fmla="*/ 917 w 1501"/>
              <a:gd name="T57" fmla="*/ 749 h 919"/>
              <a:gd name="T58" fmla="*/ 929 w 1501"/>
              <a:gd name="T59" fmla="*/ 746 h 919"/>
              <a:gd name="T60" fmla="*/ 951 w 1501"/>
              <a:gd name="T61" fmla="*/ 745 h 919"/>
              <a:gd name="T62" fmla="*/ 1048 w 1501"/>
              <a:gd name="T63" fmla="*/ 894 h 919"/>
              <a:gd name="T64" fmla="*/ 1118 w 1501"/>
              <a:gd name="T65" fmla="*/ 912 h 919"/>
              <a:gd name="T66" fmla="*/ 1202 w 1501"/>
              <a:gd name="T67" fmla="*/ 878 h 919"/>
              <a:gd name="T68" fmla="*/ 1387 w 1501"/>
              <a:gd name="T69" fmla="*/ 811 h 919"/>
              <a:gd name="T70" fmla="*/ 1394 w 1501"/>
              <a:gd name="T71" fmla="*/ 898 h 919"/>
              <a:gd name="T72" fmla="*/ 1406 w 1501"/>
              <a:gd name="T73" fmla="*/ 919 h 919"/>
              <a:gd name="T74" fmla="*/ 1477 w 1501"/>
              <a:gd name="T75" fmla="*/ 896 h 919"/>
              <a:gd name="T76" fmla="*/ 1482 w 1501"/>
              <a:gd name="T77" fmla="*/ 817 h 919"/>
              <a:gd name="T78" fmla="*/ 1496 w 1501"/>
              <a:gd name="T79" fmla="*/ 722 h 919"/>
              <a:gd name="T80" fmla="*/ 1432 w 1501"/>
              <a:gd name="T81" fmla="*/ 725 h 919"/>
              <a:gd name="T82" fmla="*/ 1360 w 1501"/>
              <a:gd name="T83" fmla="*/ 741 h 919"/>
              <a:gd name="T84" fmla="*/ 1193 w 1501"/>
              <a:gd name="T85" fmla="*/ 762 h 919"/>
              <a:gd name="T86" fmla="*/ 1134 w 1501"/>
              <a:gd name="T87" fmla="*/ 684 h 919"/>
              <a:gd name="T88" fmla="*/ 1140 w 1501"/>
              <a:gd name="T89" fmla="*/ 473 h 919"/>
              <a:gd name="T90" fmla="*/ 1108 w 1501"/>
              <a:gd name="T91" fmla="*/ 368 h 919"/>
              <a:gd name="T92" fmla="*/ 998 w 1501"/>
              <a:gd name="T93" fmla="*/ 327 h 919"/>
              <a:gd name="T94" fmla="*/ 724 w 1501"/>
              <a:gd name="T95" fmla="*/ 189 h 919"/>
              <a:gd name="T96" fmla="*/ 674 w 1501"/>
              <a:gd name="T97" fmla="*/ 152 h 919"/>
              <a:gd name="T98" fmla="*/ 656 w 1501"/>
              <a:gd name="T99" fmla="*/ 98 h 919"/>
              <a:gd name="T100" fmla="*/ 642 w 1501"/>
              <a:gd name="T101" fmla="*/ 44 h 919"/>
              <a:gd name="T102" fmla="*/ 576 w 1501"/>
              <a:gd name="T103" fmla="*/ 2 h 919"/>
              <a:gd name="T104" fmla="*/ 497 w 1501"/>
              <a:gd name="T105" fmla="*/ 21 h 919"/>
              <a:gd name="T106" fmla="*/ 427 w 1501"/>
              <a:gd name="T107" fmla="*/ 68 h 919"/>
              <a:gd name="T108" fmla="*/ 421 w 1501"/>
              <a:gd name="T109" fmla="*/ 120 h 919"/>
              <a:gd name="T110" fmla="*/ 433 w 1501"/>
              <a:gd name="T111" fmla="*/ 130 h 919"/>
              <a:gd name="T112" fmla="*/ 877 w 1501"/>
              <a:gd name="T113" fmla="*/ 483 h 919"/>
              <a:gd name="T114" fmla="*/ 944 w 1501"/>
              <a:gd name="T115" fmla="*/ 571 h 919"/>
              <a:gd name="T116" fmla="*/ 943 w 1501"/>
              <a:gd name="T117" fmla="*/ 678 h 919"/>
              <a:gd name="T118" fmla="*/ 859 w 1501"/>
              <a:gd name="T119" fmla="*/ 632 h 919"/>
              <a:gd name="T120" fmla="*/ 717 w 1501"/>
              <a:gd name="T121" fmla="*/ 520 h 919"/>
              <a:gd name="T122" fmla="*/ 739 w 1501"/>
              <a:gd name="T123" fmla="*/ 485 h 919"/>
              <a:gd name="T124" fmla="*/ 735 w 1501"/>
              <a:gd name="T125" fmla="*/ 436 h 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1" h="919">
                <a:moveTo>
                  <a:pt x="440" y="155"/>
                </a:moveTo>
                <a:lnTo>
                  <a:pt x="440" y="155"/>
                </a:lnTo>
                <a:lnTo>
                  <a:pt x="442" y="156"/>
                </a:lnTo>
                <a:lnTo>
                  <a:pt x="444" y="160"/>
                </a:lnTo>
                <a:lnTo>
                  <a:pt x="445" y="161"/>
                </a:lnTo>
                <a:lnTo>
                  <a:pt x="445" y="163"/>
                </a:lnTo>
                <a:lnTo>
                  <a:pt x="445" y="167"/>
                </a:lnTo>
                <a:lnTo>
                  <a:pt x="443" y="171"/>
                </a:lnTo>
                <a:lnTo>
                  <a:pt x="443" y="171"/>
                </a:lnTo>
                <a:lnTo>
                  <a:pt x="437" y="181"/>
                </a:lnTo>
                <a:lnTo>
                  <a:pt x="436" y="183"/>
                </a:lnTo>
                <a:lnTo>
                  <a:pt x="437" y="184"/>
                </a:lnTo>
                <a:lnTo>
                  <a:pt x="437" y="184"/>
                </a:lnTo>
                <a:lnTo>
                  <a:pt x="439" y="187"/>
                </a:lnTo>
                <a:lnTo>
                  <a:pt x="443" y="189"/>
                </a:lnTo>
                <a:lnTo>
                  <a:pt x="448" y="192"/>
                </a:lnTo>
                <a:lnTo>
                  <a:pt x="448" y="192"/>
                </a:lnTo>
                <a:lnTo>
                  <a:pt x="445" y="199"/>
                </a:lnTo>
                <a:lnTo>
                  <a:pt x="445" y="207"/>
                </a:lnTo>
                <a:lnTo>
                  <a:pt x="447" y="209"/>
                </a:lnTo>
                <a:lnTo>
                  <a:pt x="448" y="211"/>
                </a:lnTo>
                <a:lnTo>
                  <a:pt x="448" y="211"/>
                </a:lnTo>
                <a:lnTo>
                  <a:pt x="454" y="218"/>
                </a:lnTo>
                <a:lnTo>
                  <a:pt x="455" y="220"/>
                </a:lnTo>
                <a:lnTo>
                  <a:pt x="455" y="220"/>
                </a:lnTo>
                <a:lnTo>
                  <a:pt x="453" y="223"/>
                </a:lnTo>
                <a:lnTo>
                  <a:pt x="454" y="225"/>
                </a:lnTo>
                <a:lnTo>
                  <a:pt x="458" y="229"/>
                </a:lnTo>
                <a:lnTo>
                  <a:pt x="458" y="229"/>
                </a:lnTo>
                <a:lnTo>
                  <a:pt x="464" y="235"/>
                </a:lnTo>
                <a:lnTo>
                  <a:pt x="465" y="240"/>
                </a:lnTo>
                <a:lnTo>
                  <a:pt x="465" y="240"/>
                </a:lnTo>
                <a:lnTo>
                  <a:pt x="466" y="245"/>
                </a:lnTo>
                <a:lnTo>
                  <a:pt x="466" y="245"/>
                </a:lnTo>
                <a:lnTo>
                  <a:pt x="439" y="245"/>
                </a:lnTo>
                <a:lnTo>
                  <a:pt x="379" y="244"/>
                </a:lnTo>
                <a:lnTo>
                  <a:pt x="315" y="245"/>
                </a:lnTo>
                <a:lnTo>
                  <a:pt x="291" y="246"/>
                </a:lnTo>
                <a:lnTo>
                  <a:pt x="283" y="247"/>
                </a:lnTo>
                <a:lnTo>
                  <a:pt x="278" y="248"/>
                </a:lnTo>
                <a:lnTo>
                  <a:pt x="278" y="248"/>
                </a:lnTo>
                <a:lnTo>
                  <a:pt x="249" y="261"/>
                </a:lnTo>
                <a:lnTo>
                  <a:pt x="228" y="272"/>
                </a:lnTo>
                <a:lnTo>
                  <a:pt x="204" y="285"/>
                </a:lnTo>
                <a:lnTo>
                  <a:pt x="178" y="300"/>
                </a:lnTo>
                <a:lnTo>
                  <a:pt x="154" y="318"/>
                </a:lnTo>
                <a:lnTo>
                  <a:pt x="143" y="326"/>
                </a:lnTo>
                <a:lnTo>
                  <a:pt x="133" y="336"/>
                </a:lnTo>
                <a:lnTo>
                  <a:pt x="125" y="346"/>
                </a:lnTo>
                <a:lnTo>
                  <a:pt x="117" y="356"/>
                </a:lnTo>
                <a:lnTo>
                  <a:pt x="117" y="356"/>
                </a:lnTo>
                <a:lnTo>
                  <a:pt x="92" y="392"/>
                </a:lnTo>
                <a:lnTo>
                  <a:pt x="71" y="424"/>
                </a:lnTo>
                <a:lnTo>
                  <a:pt x="63" y="438"/>
                </a:lnTo>
                <a:lnTo>
                  <a:pt x="55" y="453"/>
                </a:lnTo>
                <a:lnTo>
                  <a:pt x="50" y="468"/>
                </a:lnTo>
                <a:lnTo>
                  <a:pt x="47" y="483"/>
                </a:lnTo>
                <a:lnTo>
                  <a:pt x="47" y="483"/>
                </a:lnTo>
                <a:lnTo>
                  <a:pt x="46" y="499"/>
                </a:lnTo>
                <a:lnTo>
                  <a:pt x="46" y="515"/>
                </a:lnTo>
                <a:lnTo>
                  <a:pt x="47" y="532"/>
                </a:lnTo>
                <a:lnTo>
                  <a:pt x="49" y="547"/>
                </a:lnTo>
                <a:lnTo>
                  <a:pt x="53" y="574"/>
                </a:lnTo>
                <a:lnTo>
                  <a:pt x="57" y="594"/>
                </a:lnTo>
                <a:lnTo>
                  <a:pt x="57" y="594"/>
                </a:lnTo>
                <a:lnTo>
                  <a:pt x="59" y="606"/>
                </a:lnTo>
                <a:lnTo>
                  <a:pt x="63" y="617"/>
                </a:lnTo>
                <a:lnTo>
                  <a:pt x="69" y="635"/>
                </a:lnTo>
                <a:lnTo>
                  <a:pt x="69" y="635"/>
                </a:lnTo>
                <a:lnTo>
                  <a:pt x="76" y="646"/>
                </a:lnTo>
                <a:lnTo>
                  <a:pt x="91" y="663"/>
                </a:lnTo>
                <a:lnTo>
                  <a:pt x="110" y="684"/>
                </a:lnTo>
                <a:lnTo>
                  <a:pt x="116" y="699"/>
                </a:lnTo>
                <a:lnTo>
                  <a:pt x="116" y="699"/>
                </a:lnTo>
                <a:lnTo>
                  <a:pt x="99" y="694"/>
                </a:lnTo>
                <a:lnTo>
                  <a:pt x="68" y="685"/>
                </a:lnTo>
                <a:lnTo>
                  <a:pt x="68" y="685"/>
                </a:lnTo>
                <a:lnTo>
                  <a:pt x="57" y="680"/>
                </a:lnTo>
                <a:lnTo>
                  <a:pt x="47" y="674"/>
                </a:lnTo>
                <a:lnTo>
                  <a:pt x="43" y="673"/>
                </a:lnTo>
                <a:lnTo>
                  <a:pt x="38" y="672"/>
                </a:lnTo>
                <a:lnTo>
                  <a:pt x="34" y="672"/>
                </a:lnTo>
                <a:lnTo>
                  <a:pt x="29" y="674"/>
                </a:lnTo>
                <a:lnTo>
                  <a:pt x="29" y="674"/>
                </a:lnTo>
                <a:lnTo>
                  <a:pt x="27" y="675"/>
                </a:lnTo>
                <a:lnTo>
                  <a:pt x="26" y="679"/>
                </a:lnTo>
                <a:lnTo>
                  <a:pt x="21" y="690"/>
                </a:lnTo>
                <a:lnTo>
                  <a:pt x="18" y="704"/>
                </a:lnTo>
                <a:lnTo>
                  <a:pt x="15" y="720"/>
                </a:lnTo>
                <a:lnTo>
                  <a:pt x="7" y="772"/>
                </a:lnTo>
                <a:lnTo>
                  <a:pt x="7" y="772"/>
                </a:lnTo>
                <a:lnTo>
                  <a:pt x="1" y="795"/>
                </a:lnTo>
                <a:lnTo>
                  <a:pt x="0" y="806"/>
                </a:lnTo>
                <a:lnTo>
                  <a:pt x="0" y="815"/>
                </a:lnTo>
                <a:lnTo>
                  <a:pt x="0" y="815"/>
                </a:lnTo>
                <a:lnTo>
                  <a:pt x="1" y="825"/>
                </a:lnTo>
                <a:lnTo>
                  <a:pt x="4" y="833"/>
                </a:lnTo>
                <a:lnTo>
                  <a:pt x="6" y="842"/>
                </a:lnTo>
                <a:lnTo>
                  <a:pt x="12" y="852"/>
                </a:lnTo>
                <a:lnTo>
                  <a:pt x="12" y="852"/>
                </a:lnTo>
                <a:lnTo>
                  <a:pt x="13" y="853"/>
                </a:lnTo>
                <a:lnTo>
                  <a:pt x="17" y="856"/>
                </a:lnTo>
                <a:lnTo>
                  <a:pt x="25" y="858"/>
                </a:lnTo>
                <a:lnTo>
                  <a:pt x="36" y="861"/>
                </a:lnTo>
                <a:lnTo>
                  <a:pt x="47" y="863"/>
                </a:lnTo>
                <a:lnTo>
                  <a:pt x="58" y="863"/>
                </a:lnTo>
                <a:lnTo>
                  <a:pt x="68" y="862"/>
                </a:lnTo>
                <a:lnTo>
                  <a:pt x="74" y="861"/>
                </a:lnTo>
                <a:lnTo>
                  <a:pt x="76" y="859"/>
                </a:lnTo>
                <a:lnTo>
                  <a:pt x="78" y="857"/>
                </a:lnTo>
                <a:lnTo>
                  <a:pt x="78" y="857"/>
                </a:lnTo>
                <a:lnTo>
                  <a:pt x="80" y="851"/>
                </a:lnTo>
                <a:lnTo>
                  <a:pt x="80" y="848"/>
                </a:lnTo>
                <a:lnTo>
                  <a:pt x="79" y="846"/>
                </a:lnTo>
                <a:lnTo>
                  <a:pt x="73" y="842"/>
                </a:lnTo>
                <a:lnTo>
                  <a:pt x="73" y="842"/>
                </a:lnTo>
                <a:lnTo>
                  <a:pt x="59" y="833"/>
                </a:lnTo>
                <a:lnTo>
                  <a:pt x="55" y="830"/>
                </a:lnTo>
                <a:lnTo>
                  <a:pt x="54" y="828"/>
                </a:lnTo>
                <a:lnTo>
                  <a:pt x="54" y="827"/>
                </a:lnTo>
                <a:lnTo>
                  <a:pt x="54" y="827"/>
                </a:lnTo>
                <a:lnTo>
                  <a:pt x="57" y="821"/>
                </a:lnTo>
                <a:lnTo>
                  <a:pt x="63" y="811"/>
                </a:lnTo>
                <a:lnTo>
                  <a:pt x="69" y="803"/>
                </a:lnTo>
                <a:lnTo>
                  <a:pt x="73" y="799"/>
                </a:lnTo>
                <a:lnTo>
                  <a:pt x="75" y="798"/>
                </a:lnTo>
                <a:lnTo>
                  <a:pt x="75" y="798"/>
                </a:lnTo>
                <a:lnTo>
                  <a:pt x="79" y="794"/>
                </a:lnTo>
                <a:lnTo>
                  <a:pt x="84" y="790"/>
                </a:lnTo>
                <a:lnTo>
                  <a:pt x="86" y="789"/>
                </a:lnTo>
                <a:lnTo>
                  <a:pt x="89" y="788"/>
                </a:lnTo>
                <a:lnTo>
                  <a:pt x="91" y="789"/>
                </a:lnTo>
                <a:lnTo>
                  <a:pt x="94" y="790"/>
                </a:lnTo>
                <a:lnTo>
                  <a:pt x="94" y="790"/>
                </a:lnTo>
                <a:lnTo>
                  <a:pt x="100" y="795"/>
                </a:lnTo>
                <a:lnTo>
                  <a:pt x="106" y="800"/>
                </a:lnTo>
                <a:lnTo>
                  <a:pt x="112" y="804"/>
                </a:lnTo>
                <a:lnTo>
                  <a:pt x="115" y="804"/>
                </a:lnTo>
                <a:lnTo>
                  <a:pt x="117" y="804"/>
                </a:lnTo>
                <a:lnTo>
                  <a:pt x="117" y="804"/>
                </a:lnTo>
                <a:lnTo>
                  <a:pt x="122" y="801"/>
                </a:lnTo>
                <a:lnTo>
                  <a:pt x="128" y="795"/>
                </a:lnTo>
                <a:lnTo>
                  <a:pt x="136" y="790"/>
                </a:lnTo>
                <a:lnTo>
                  <a:pt x="141" y="788"/>
                </a:lnTo>
                <a:lnTo>
                  <a:pt x="141" y="788"/>
                </a:lnTo>
                <a:lnTo>
                  <a:pt x="144" y="788"/>
                </a:lnTo>
                <a:lnTo>
                  <a:pt x="152" y="790"/>
                </a:lnTo>
                <a:lnTo>
                  <a:pt x="187" y="805"/>
                </a:lnTo>
                <a:lnTo>
                  <a:pt x="187" y="805"/>
                </a:lnTo>
                <a:lnTo>
                  <a:pt x="211" y="815"/>
                </a:lnTo>
                <a:lnTo>
                  <a:pt x="227" y="824"/>
                </a:lnTo>
                <a:lnTo>
                  <a:pt x="236" y="828"/>
                </a:lnTo>
                <a:lnTo>
                  <a:pt x="237" y="831"/>
                </a:lnTo>
                <a:lnTo>
                  <a:pt x="237" y="832"/>
                </a:lnTo>
                <a:lnTo>
                  <a:pt x="237" y="832"/>
                </a:lnTo>
                <a:lnTo>
                  <a:pt x="234" y="835"/>
                </a:lnTo>
                <a:lnTo>
                  <a:pt x="232" y="838"/>
                </a:lnTo>
                <a:lnTo>
                  <a:pt x="231" y="841"/>
                </a:lnTo>
                <a:lnTo>
                  <a:pt x="231" y="844"/>
                </a:lnTo>
                <a:lnTo>
                  <a:pt x="231" y="849"/>
                </a:lnTo>
                <a:lnTo>
                  <a:pt x="232" y="854"/>
                </a:lnTo>
                <a:lnTo>
                  <a:pt x="232" y="854"/>
                </a:lnTo>
                <a:lnTo>
                  <a:pt x="233" y="861"/>
                </a:lnTo>
                <a:lnTo>
                  <a:pt x="233" y="864"/>
                </a:lnTo>
                <a:lnTo>
                  <a:pt x="231" y="869"/>
                </a:lnTo>
                <a:lnTo>
                  <a:pt x="231" y="872"/>
                </a:lnTo>
                <a:lnTo>
                  <a:pt x="233" y="873"/>
                </a:lnTo>
                <a:lnTo>
                  <a:pt x="248" y="879"/>
                </a:lnTo>
                <a:lnTo>
                  <a:pt x="248" y="879"/>
                </a:lnTo>
                <a:lnTo>
                  <a:pt x="255" y="881"/>
                </a:lnTo>
                <a:lnTo>
                  <a:pt x="266" y="883"/>
                </a:lnTo>
                <a:lnTo>
                  <a:pt x="295" y="885"/>
                </a:lnTo>
                <a:lnTo>
                  <a:pt x="331" y="888"/>
                </a:lnTo>
                <a:lnTo>
                  <a:pt x="369" y="889"/>
                </a:lnTo>
                <a:lnTo>
                  <a:pt x="437" y="890"/>
                </a:lnTo>
                <a:lnTo>
                  <a:pt x="459" y="889"/>
                </a:lnTo>
                <a:lnTo>
                  <a:pt x="468" y="888"/>
                </a:lnTo>
                <a:lnTo>
                  <a:pt x="468" y="888"/>
                </a:lnTo>
                <a:lnTo>
                  <a:pt x="469" y="886"/>
                </a:lnTo>
                <a:lnTo>
                  <a:pt x="470" y="884"/>
                </a:lnTo>
                <a:lnTo>
                  <a:pt x="470" y="878"/>
                </a:lnTo>
                <a:lnTo>
                  <a:pt x="469" y="872"/>
                </a:lnTo>
                <a:lnTo>
                  <a:pt x="468" y="867"/>
                </a:lnTo>
                <a:lnTo>
                  <a:pt x="468" y="867"/>
                </a:lnTo>
                <a:lnTo>
                  <a:pt x="455" y="857"/>
                </a:lnTo>
                <a:lnTo>
                  <a:pt x="450" y="851"/>
                </a:lnTo>
                <a:lnTo>
                  <a:pt x="449" y="849"/>
                </a:lnTo>
                <a:lnTo>
                  <a:pt x="450" y="848"/>
                </a:lnTo>
                <a:lnTo>
                  <a:pt x="450" y="848"/>
                </a:lnTo>
                <a:lnTo>
                  <a:pt x="454" y="844"/>
                </a:lnTo>
                <a:lnTo>
                  <a:pt x="460" y="838"/>
                </a:lnTo>
                <a:lnTo>
                  <a:pt x="465" y="830"/>
                </a:lnTo>
                <a:lnTo>
                  <a:pt x="468" y="821"/>
                </a:lnTo>
                <a:lnTo>
                  <a:pt x="468" y="821"/>
                </a:lnTo>
                <a:lnTo>
                  <a:pt x="468" y="816"/>
                </a:lnTo>
                <a:lnTo>
                  <a:pt x="466" y="809"/>
                </a:lnTo>
                <a:lnTo>
                  <a:pt x="460" y="794"/>
                </a:lnTo>
                <a:lnTo>
                  <a:pt x="447" y="764"/>
                </a:lnTo>
                <a:lnTo>
                  <a:pt x="447" y="764"/>
                </a:lnTo>
                <a:lnTo>
                  <a:pt x="438" y="748"/>
                </a:lnTo>
                <a:lnTo>
                  <a:pt x="422" y="725"/>
                </a:lnTo>
                <a:lnTo>
                  <a:pt x="407" y="703"/>
                </a:lnTo>
                <a:lnTo>
                  <a:pt x="397" y="688"/>
                </a:lnTo>
                <a:lnTo>
                  <a:pt x="397" y="688"/>
                </a:lnTo>
                <a:lnTo>
                  <a:pt x="397" y="685"/>
                </a:lnTo>
                <a:lnTo>
                  <a:pt x="396" y="682"/>
                </a:lnTo>
                <a:lnTo>
                  <a:pt x="399" y="672"/>
                </a:lnTo>
                <a:lnTo>
                  <a:pt x="405" y="646"/>
                </a:lnTo>
                <a:lnTo>
                  <a:pt x="408" y="632"/>
                </a:lnTo>
                <a:lnTo>
                  <a:pt x="411" y="620"/>
                </a:lnTo>
                <a:lnTo>
                  <a:pt x="412" y="609"/>
                </a:lnTo>
                <a:lnTo>
                  <a:pt x="412" y="605"/>
                </a:lnTo>
                <a:lnTo>
                  <a:pt x="411" y="601"/>
                </a:lnTo>
                <a:lnTo>
                  <a:pt x="411" y="601"/>
                </a:lnTo>
                <a:lnTo>
                  <a:pt x="405" y="589"/>
                </a:lnTo>
                <a:lnTo>
                  <a:pt x="397" y="578"/>
                </a:lnTo>
                <a:lnTo>
                  <a:pt x="387" y="568"/>
                </a:lnTo>
                <a:lnTo>
                  <a:pt x="300" y="506"/>
                </a:lnTo>
                <a:lnTo>
                  <a:pt x="303" y="485"/>
                </a:lnTo>
                <a:lnTo>
                  <a:pt x="303" y="485"/>
                </a:lnTo>
                <a:lnTo>
                  <a:pt x="344" y="499"/>
                </a:lnTo>
                <a:lnTo>
                  <a:pt x="392" y="514"/>
                </a:lnTo>
                <a:lnTo>
                  <a:pt x="392" y="514"/>
                </a:lnTo>
                <a:lnTo>
                  <a:pt x="428" y="521"/>
                </a:lnTo>
                <a:lnTo>
                  <a:pt x="476" y="529"/>
                </a:lnTo>
                <a:lnTo>
                  <a:pt x="476" y="529"/>
                </a:lnTo>
                <a:lnTo>
                  <a:pt x="497" y="532"/>
                </a:lnTo>
                <a:lnTo>
                  <a:pt x="519" y="535"/>
                </a:lnTo>
                <a:lnTo>
                  <a:pt x="556" y="536"/>
                </a:lnTo>
                <a:lnTo>
                  <a:pt x="556" y="536"/>
                </a:lnTo>
                <a:lnTo>
                  <a:pt x="585" y="536"/>
                </a:lnTo>
                <a:lnTo>
                  <a:pt x="598" y="536"/>
                </a:lnTo>
                <a:lnTo>
                  <a:pt x="598" y="536"/>
                </a:lnTo>
                <a:lnTo>
                  <a:pt x="610" y="543"/>
                </a:lnTo>
                <a:lnTo>
                  <a:pt x="638" y="562"/>
                </a:lnTo>
                <a:lnTo>
                  <a:pt x="656" y="574"/>
                </a:lnTo>
                <a:lnTo>
                  <a:pt x="676" y="585"/>
                </a:lnTo>
                <a:lnTo>
                  <a:pt x="697" y="598"/>
                </a:lnTo>
                <a:lnTo>
                  <a:pt x="718" y="608"/>
                </a:lnTo>
                <a:lnTo>
                  <a:pt x="718" y="608"/>
                </a:lnTo>
                <a:lnTo>
                  <a:pt x="759" y="626"/>
                </a:lnTo>
                <a:lnTo>
                  <a:pt x="795" y="643"/>
                </a:lnTo>
                <a:lnTo>
                  <a:pt x="832" y="662"/>
                </a:lnTo>
                <a:lnTo>
                  <a:pt x="832" y="662"/>
                </a:lnTo>
                <a:lnTo>
                  <a:pt x="840" y="666"/>
                </a:lnTo>
                <a:lnTo>
                  <a:pt x="845" y="669"/>
                </a:lnTo>
                <a:lnTo>
                  <a:pt x="848" y="672"/>
                </a:lnTo>
                <a:lnTo>
                  <a:pt x="848" y="674"/>
                </a:lnTo>
                <a:lnTo>
                  <a:pt x="848" y="674"/>
                </a:lnTo>
                <a:lnTo>
                  <a:pt x="849" y="679"/>
                </a:lnTo>
                <a:lnTo>
                  <a:pt x="850" y="688"/>
                </a:lnTo>
                <a:lnTo>
                  <a:pt x="853" y="693"/>
                </a:lnTo>
                <a:lnTo>
                  <a:pt x="855" y="698"/>
                </a:lnTo>
                <a:lnTo>
                  <a:pt x="861" y="705"/>
                </a:lnTo>
                <a:lnTo>
                  <a:pt x="869" y="714"/>
                </a:lnTo>
                <a:lnTo>
                  <a:pt x="869" y="714"/>
                </a:lnTo>
                <a:lnTo>
                  <a:pt x="877" y="721"/>
                </a:lnTo>
                <a:lnTo>
                  <a:pt x="885" y="727"/>
                </a:lnTo>
                <a:lnTo>
                  <a:pt x="900" y="738"/>
                </a:lnTo>
                <a:lnTo>
                  <a:pt x="911" y="745"/>
                </a:lnTo>
                <a:lnTo>
                  <a:pt x="917" y="749"/>
                </a:lnTo>
                <a:lnTo>
                  <a:pt x="917" y="749"/>
                </a:lnTo>
                <a:lnTo>
                  <a:pt x="922" y="754"/>
                </a:lnTo>
                <a:lnTo>
                  <a:pt x="928" y="757"/>
                </a:lnTo>
                <a:lnTo>
                  <a:pt x="930" y="757"/>
                </a:lnTo>
                <a:lnTo>
                  <a:pt x="933" y="757"/>
                </a:lnTo>
                <a:lnTo>
                  <a:pt x="934" y="754"/>
                </a:lnTo>
                <a:lnTo>
                  <a:pt x="934" y="752"/>
                </a:lnTo>
                <a:lnTo>
                  <a:pt x="934" y="752"/>
                </a:lnTo>
                <a:lnTo>
                  <a:pt x="929" y="746"/>
                </a:lnTo>
                <a:lnTo>
                  <a:pt x="923" y="738"/>
                </a:lnTo>
                <a:lnTo>
                  <a:pt x="919" y="733"/>
                </a:lnTo>
                <a:lnTo>
                  <a:pt x="918" y="732"/>
                </a:lnTo>
                <a:lnTo>
                  <a:pt x="921" y="732"/>
                </a:lnTo>
                <a:lnTo>
                  <a:pt x="921" y="732"/>
                </a:lnTo>
                <a:lnTo>
                  <a:pt x="927" y="733"/>
                </a:lnTo>
                <a:lnTo>
                  <a:pt x="937" y="738"/>
                </a:lnTo>
                <a:lnTo>
                  <a:pt x="951" y="745"/>
                </a:lnTo>
                <a:lnTo>
                  <a:pt x="951" y="745"/>
                </a:lnTo>
                <a:lnTo>
                  <a:pt x="964" y="748"/>
                </a:lnTo>
                <a:lnTo>
                  <a:pt x="971" y="752"/>
                </a:lnTo>
                <a:lnTo>
                  <a:pt x="976" y="754"/>
                </a:lnTo>
                <a:lnTo>
                  <a:pt x="976" y="754"/>
                </a:lnTo>
                <a:lnTo>
                  <a:pt x="987" y="778"/>
                </a:lnTo>
                <a:lnTo>
                  <a:pt x="1009" y="826"/>
                </a:lnTo>
                <a:lnTo>
                  <a:pt x="1023" y="852"/>
                </a:lnTo>
                <a:lnTo>
                  <a:pt x="1035" y="877"/>
                </a:lnTo>
                <a:lnTo>
                  <a:pt x="1048" y="894"/>
                </a:lnTo>
                <a:lnTo>
                  <a:pt x="1054" y="901"/>
                </a:lnTo>
                <a:lnTo>
                  <a:pt x="1059" y="905"/>
                </a:lnTo>
                <a:lnTo>
                  <a:pt x="1059" y="905"/>
                </a:lnTo>
                <a:lnTo>
                  <a:pt x="1067" y="909"/>
                </a:lnTo>
                <a:lnTo>
                  <a:pt x="1077" y="912"/>
                </a:lnTo>
                <a:lnTo>
                  <a:pt x="1087" y="914"/>
                </a:lnTo>
                <a:lnTo>
                  <a:pt x="1097" y="915"/>
                </a:lnTo>
                <a:lnTo>
                  <a:pt x="1108" y="914"/>
                </a:lnTo>
                <a:lnTo>
                  <a:pt x="1118" y="912"/>
                </a:lnTo>
                <a:lnTo>
                  <a:pt x="1139" y="909"/>
                </a:lnTo>
                <a:lnTo>
                  <a:pt x="1139" y="909"/>
                </a:lnTo>
                <a:lnTo>
                  <a:pt x="1149" y="906"/>
                </a:lnTo>
                <a:lnTo>
                  <a:pt x="1158" y="902"/>
                </a:lnTo>
                <a:lnTo>
                  <a:pt x="1172" y="894"/>
                </a:lnTo>
                <a:lnTo>
                  <a:pt x="1186" y="886"/>
                </a:lnTo>
                <a:lnTo>
                  <a:pt x="1193" y="881"/>
                </a:lnTo>
                <a:lnTo>
                  <a:pt x="1202" y="878"/>
                </a:lnTo>
                <a:lnTo>
                  <a:pt x="1202" y="878"/>
                </a:lnTo>
                <a:lnTo>
                  <a:pt x="1227" y="867"/>
                </a:lnTo>
                <a:lnTo>
                  <a:pt x="1261" y="849"/>
                </a:lnTo>
                <a:lnTo>
                  <a:pt x="1299" y="831"/>
                </a:lnTo>
                <a:lnTo>
                  <a:pt x="1318" y="824"/>
                </a:lnTo>
                <a:lnTo>
                  <a:pt x="1334" y="819"/>
                </a:lnTo>
                <a:lnTo>
                  <a:pt x="1334" y="819"/>
                </a:lnTo>
                <a:lnTo>
                  <a:pt x="1360" y="814"/>
                </a:lnTo>
                <a:lnTo>
                  <a:pt x="1377" y="811"/>
                </a:lnTo>
                <a:lnTo>
                  <a:pt x="1387" y="811"/>
                </a:lnTo>
                <a:lnTo>
                  <a:pt x="1390" y="811"/>
                </a:lnTo>
                <a:lnTo>
                  <a:pt x="1390" y="811"/>
                </a:lnTo>
                <a:lnTo>
                  <a:pt x="1397" y="840"/>
                </a:lnTo>
                <a:lnTo>
                  <a:pt x="1402" y="861"/>
                </a:lnTo>
                <a:lnTo>
                  <a:pt x="1404" y="873"/>
                </a:lnTo>
                <a:lnTo>
                  <a:pt x="1404" y="873"/>
                </a:lnTo>
                <a:lnTo>
                  <a:pt x="1403" y="879"/>
                </a:lnTo>
                <a:lnTo>
                  <a:pt x="1401" y="886"/>
                </a:lnTo>
                <a:lnTo>
                  <a:pt x="1394" y="898"/>
                </a:lnTo>
                <a:lnTo>
                  <a:pt x="1394" y="898"/>
                </a:lnTo>
                <a:lnTo>
                  <a:pt x="1390" y="901"/>
                </a:lnTo>
                <a:lnTo>
                  <a:pt x="1385" y="906"/>
                </a:lnTo>
                <a:lnTo>
                  <a:pt x="1383" y="909"/>
                </a:lnTo>
                <a:lnTo>
                  <a:pt x="1385" y="911"/>
                </a:lnTo>
                <a:lnTo>
                  <a:pt x="1388" y="915"/>
                </a:lnTo>
                <a:lnTo>
                  <a:pt x="1394" y="917"/>
                </a:lnTo>
                <a:lnTo>
                  <a:pt x="1394" y="917"/>
                </a:lnTo>
                <a:lnTo>
                  <a:pt x="1406" y="919"/>
                </a:lnTo>
                <a:lnTo>
                  <a:pt x="1417" y="919"/>
                </a:lnTo>
                <a:lnTo>
                  <a:pt x="1429" y="917"/>
                </a:lnTo>
                <a:lnTo>
                  <a:pt x="1441" y="915"/>
                </a:lnTo>
                <a:lnTo>
                  <a:pt x="1453" y="911"/>
                </a:lnTo>
                <a:lnTo>
                  <a:pt x="1462" y="907"/>
                </a:lnTo>
                <a:lnTo>
                  <a:pt x="1470" y="904"/>
                </a:lnTo>
                <a:lnTo>
                  <a:pt x="1475" y="900"/>
                </a:lnTo>
                <a:lnTo>
                  <a:pt x="1475" y="900"/>
                </a:lnTo>
                <a:lnTo>
                  <a:pt x="1477" y="896"/>
                </a:lnTo>
                <a:lnTo>
                  <a:pt x="1480" y="891"/>
                </a:lnTo>
                <a:lnTo>
                  <a:pt x="1483" y="879"/>
                </a:lnTo>
                <a:lnTo>
                  <a:pt x="1486" y="865"/>
                </a:lnTo>
                <a:lnTo>
                  <a:pt x="1487" y="854"/>
                </a:lnTo>
                <a:lnTo>
                  <a:pt x="1487" y="854"/>
                </a:lnTo>
                <a:lnTo>
                  <a:pt x="1486" y="844"/>
                </a:lnTo>
                <a:lnTo>
                  <a:pt x="1483" y="836"/>
                </a:lnTo>
                <a:lnTo>
                  <a:pt x="1482" y="827"/>
                </a:lnTo>
                <a:lnTo>
                  <a:pt x="1482" y="817"/>
                </a:lnTo>
                <a:lnTo>
                  <a:pt x="1482" y="817"/>
                </a:lnTo>
                <a:lnTo>
                  <a:pt x="1486" y="800"/>
                </a:lnTo>
                <a:lnTo>
                  <a:pt x="1493" y="775"/>
                </a:lnTo>
                <a:lnTo>
                  <a:pt x="1498" y="752"/>
                </a:lnTo>
                <a:lnTo>
                  <a:pt x="1501" y="742"/>
                </a:lnTo>
                <a:lnTo>
                  <a:pt x="1501" y="736"/>
                </a:lnTo>
                <a:lnTo>
                  <a:pt x="1501" y="736"/>
                </a:lnTo>
                <a:lnTo>
                  <a:pt x="1498" y="728"/>
                </a:lnTo>
                <a:lnTo>
                  <a:pt x="1496" y="722"/>
                </a:lnTo>
                <a:lnTo>
                  <a:pt x="1490" y="719"/>
                </a:lnTo>
                <a:lnTo>
                  <a:pt x="1482" y="716"/>
                </a:lnTo>
                <a:lnTo>
                  <a:pt x="1482" y="716"/>
                </a:lnTo>
                <a:lnTo>
                  <a:pt x="1473" y="715"/>
                </a:lnTo>
                <a:lnTo>
                  <a:pt x="1465" y="715"/>
                </a:lnTo>
                <a:lnTo>
                  <a:pt x="1455" y="716"/>
                </a:lnTo>
                <a:lnTo>
                  <a:pt x="1448" y="719"/>
                </a:lnTo>
                <a:lnTo>
                  <a:pt x="1448" y="719"/>
                </a:lnTo>
                <a:lnTo>
                  <a:pt x="1432" y="725"/>
                </a:lnTo>
                <a:lnTo>
                  <a:pt x="1422" y="728"/>
                </a:lnTo>
                <a:lnTo>
                  <a:pt x="1422" y="728"/>
                </a:lnTo>
                <a:lnTo>
                  <a:pt x="1419" y="730"/>
                </a:lnTo>
                <a:lnTo>
                  <a:pt x="1418" y="731"/>
                </a:lnTo>
                <a:lnTo>
                  <a:pt x="1413" y="732"/>
                </a:lnTo>
                <a:lnTo>
                  <a:pt x="1402" y="733"/>
                </a:lnTo>
                <a:lnTo>
                  <a:pt x="1402" y="733"/>
                </a:lnTo>
                <a:lnTo>
                  <a:pt x="1385" y="736"/>
                </a:lnTo>
                <a:lnTo>
                  <a:pt x="1360" y="741"/>
                </a:lnTo>
                <a:lnTo>
                  <a:pt x="1329" y="746"/>
                </a:lnTo>
                <a:lnTo>
                  <a:pt x="1293" y="749"/>
                </a:lnTo>
                <a:lnTo>
                  <a:pt x="1293" y="749"/>
                </a:lnTo>
                <a:lnTo>
                  <a:pt x="1258" y="752"/>
                </a:lnTo>
                <a:lnTo>
                  <a:pt x="1228" y="756"/>
                </a:lnTo>
                <a:lnTo>
                  <a:pt x="1207" y="758"/>
                </a:lnTo>
                <a:lnTo>
                  <a:pt x="1198" y="761"/>
                </a:lnTo>
                <a:lnTo>
                  <a:pt x="1193" y="762"/>
                </a:lnTo>
                <a:lnTo>
                  <a:pt x="1193" y="762"/>
                </a:lnTo>
                <a:lnTo>
                  <a:pt x="1183" y="767"/>
                </a:lnTo>
                <a:lnTo>
                  <a:pt x="1174" y="769"/>
                </a:lnTo>
                <a:lnTo>
                  <a:pt x="1162" y="773"/>
                </a:lnTo>
                <a:lnTo>
                  <a:pt x="1162" y="773"/>
                </a:lnTo>
                <a:lnTo>
                  <a:pt x="1150" y="738"/>
                </a:lnTo>
                <a:lnTo>
                  <a:pt x="1140" y="709"/>
                </a:lnTo>
                <a:lnTo>
                  <a:pt x="1137" y="695"/>
                </a:lnTo>
                <a:lnTo>
                  <a:pt x="1134" y="684"/>
                </a:lnTo>
                <a:lnTo>
                  <a:pt x="1134" y="684"/>
                </a:lnTo>
                <a:lnTo>
                  <a:pt x="1130" y="656"/>
                </a:lnTo>
                <a:lnTo>
                  <a:pt x="1127" y="621"/>
                </a:lnTo>
                <a:lnTo>
                  <a:pt x="1123" y="572"/>
                </a:lnTo>
                <a:lnTo>
                  <a:pt x="1123" y="572"/>
                </a:lnTo>
                <a:lnTo>
                  <a:pt x="1123" y="566"/>
                </a:lnTo>
                <a:lnTo>
                  <a:pt x="1125" y="554"/>
                </a:lnTo>
                <a:lnTo>
                  <a:pt x="1132" y="524"/>
                </a:lnTo>
                <a:lnTo>
                  <a:pt x="1138" y="489"/>
                </a:lnTo>
                <a:lnTo>
                  <a:pt x="1140" y="473"/>
                </a:lnTo>
                <a:lnTo>
                  <a:pt x="1140" y="461"/>
                </a:lnTo>
                <a:lnTo>
                  <a:pt x="1140" y="461"/>
                </a:lnTo>
                <a:lnTo>
                  <a:pt x="1138" y="437"/>
                </a:lnTo>
                <a:lnTo>
                  <a:pt x="1137" y="425"/>
                </a:lnTo>
                <a:lnTo>
                  <a:pt x="1134" y="413"/>
                </a:lnTo>
                <a:lnTo>
                  <a:pt x="1129" y="400"/>
                </a:lnTo>
                <a:lnTo>
                  <a:pt x="1124" y="389"/>
                </a:lnTo>
                <a:lnTo>
                  <a:pt x="1117" y="379"/>
                </a:lnTo>
                <a:lnTo>
                  <a:pt x="1108" y="368"/>
                </a:lnTo>
                <a:lnTo>
                  <a:pt x="1108" y="368"/>
                </a:lnTo>
                <a:lnTo>
                  <a:pt x="1096" y="360"/>
                </a:lnTo>
                <a:lnTo>
                  <a:pt x="1081" y="352"/>
                </a:lnTo>
                <a:lnTo>
                  <a:pt x="1065" y="346"/>
                </a:lnTo>
                <a:lnTo>
                  <a:pt x="1050" y="340"/>
                </a:lnTo>
                <a:lnTo>
                  <a:pt x="1023" y="332"/>
                </a:lnTo>
                <a:lnTo>
                  <a:pt x="1011" y="330"/>
                </a:lnTo>
                <a:lnTo>
                  <a:pt x="1011" y="330"/>
                </a:lnTo>
                <a:lnTo>
                  <a:pt x="998" y="327"/>
                </a:lnTo>
                <a:lnTo>
                  <a:pt x="967" y="315"/>
                </a:lnTo>
                <a:lnTo>
                  <a:pt x="945" y="306"/>
                </a:lnTo>
                <a:lnTo>
                  <a:pt x="919" y="294"/>
                </a:lnTo>
                <a:lnTo>
                  <a:pt x="891" y="279"/>
                </a:lnTo>
                <a:lnTo>
                  <a:pt x="859" y="262"/>
                </a:lnTo>
                <a:lnTo>
                  <a:pt x="859" y="262"/>
                </a:lnTo>
                <a:lnTo>
                  <a:pt x="800" y="227"/>
                </a:lnTo>
                <a:lnTo>
                  <a:pt x="754" y="204"/>
                </a:lnTo>
                <a:lnTo>
                  <a:pt x="724" y="189"/>
                </a:lnTo>
                <a:lnTo>
                  <a:pt x="710" y="183"/>
                </a:lnTo>
                <a:lnTo>
                  <a:pt x="710" y="183"/>
                </a:lnTo>
                <a:lnTo>
                  <a:pt x="671" y="165"/>
                </a:lnTo>
                <a:lnTo>
                  <a:pt x="690" y="160"/>
                </a:lnTo>
                <a:lnTo>
                  <a:pt x="690" y="160"/>
                </a:lnTo>
                <a:lnTo>
                  <a:pt x="687" y="160"/>
                </a:lnTo>
                <a:lnTo>
                  <a:pt x="681" y="157"/>
                </a:lnTo>
                <a:lnTo>
                  <a:pt x="677" y="155"/>
                </a:lnTo>
                <a:lnTo>
                  <a:pt x="674" y="152"/>
                </a:lnTo>
                <a:lnTo>
                  <a:pt x="671" y="147"/>
                </a:lnTo>
                <a:lnTo>
                  <a:pt x="669" y="142"/>
                </a:lnTo>
                <a:lnTo>
                  <a:pt x="669" y="142"/>
                </a:lnTo>
                <a:lnTo>
                  <a:pt x="659" y="116"/>
                </a:lnTo>
                <a:lnTo>
                  <a:pt x="682" y="124"/>
                </a:lnTo>
                <a:lnTo>
                  <a:pt x="682" y="124"/>
                </a:lnTo>
                <a:lnTo>
                  <a:pt x="673" y="115"/>
                </a:lnTo>
                <a:lnTo>
                  <a:pt x="664" y="107"/>
                </a:lnTo>
                <a:lnTo>
                  <a:pt x="656" y="98"/>
                </a:lnTo>
                <a:lnTo>
                  <a:pt x="656" y="98"/>
                </a:lnTo>
                <a:lnTo>
                  <a:pt x="655" y="94"/>
                </a:lnTo>
                <a:lnTo>
                  <a:pt x="655" y="89"/>
                </a:lnTo>
                <a:lnTo>
                  <a:pt x="658" y="81"/>
                </a:lnTo>
                <a:lnTo>
                  <a:pt x="658" y="74"/>
                </a:lnTo>
                <a:lnTo>
                  <a:pt x="655" y="66"/>
                </a:lnTo>
                <a:lnTo>
                  <a:pt x="650" y="56"/>
                </a:lnTo>
                <a:lnTo>
                  <a:pt x="642" y="44"/>
                </a:lnTo>
                <a:lnTo>
                  <a:pt x="642" y="44"/>
                </a:lnTo>
                <a:lnTo>
                  <a:pt x="631" y="30"/>
                </a:lnTo>
                <a:lnTo>
                  <a:pt x="621" y="20"/>
                </a:lnTo>
                <a:lnTo>
                  <a:pt x="611" y="13"/>
                </a:lnTo>
                <a:lnTo>
                  <a:pt x="603" y="8"/>
                </a:lnTo>
                <a:lnTo>
                  <a:pt x="596" y="4"/>
                </a:lnTo>
                <a:lnTo>
                  <a:pt x="590" y="2"/>
                </a:lnTo>
                <a:lnTo>
                  <a:pt x="582" y="0"/>
                </a:lnTo>
                <a:lnTo>
                  <a:pt x="582" y="0"/>
                </a:lnTo>
                <a:lnTo>
                  <a:pt x="576" y="2"/>
                </a:lnTo>
                <a:lnTo>
                  <a:pt x="552" y="0"/>
                </a:lnTo>
                <a:lnTo>
                  <a:pt x="552" y="0"/>
                </a:lnTo>
                <a:lnTo>
                  <a:pt x="540" y="0"/>
                </a:lnTo>
                <a:lnTo>
                  <a:pt x="531" y="3"/>
                </a:lnTo>
                <a:lnTo>
                  <a:pt x="522" y="5"/>
                </a:lnTo>
                <a:lnTo>
                  <a:pt x="513" y="9"/>
                </a:lnTo>
                <a:lnTo>
                  <a:pt x="502" y="16"/>
                </a:lnTo>
                <a:lnTo>
                  <a:pt x="497" y="21"/>
                </a:lnTo>
                <a:lnTo>
                  <a:pt x="497" y="21"/>
                </a:lnTo>
                <a:lnTo>
                  <a:pt x="475" y="39"/>
                </a:lnTo>
                <a:lnTo>
                  <a:pt x="460" y="51"/>
                </a:lnTo>
                <a:lnTo>
                  <a:pt x="453" y="57"/>
                </a:lnTo>
                <a:lnTo>
                  <a:pt x="453" y="57"/>
                </a:lnTo>
                <a:lnTo>
                  <a:pt x="449" y="58"/>
                </a:lnTo>
                <a:lnTo>
                  <a:pt x="442" y="60"/>
                </a:lnTo>
                <a:lnTo>
                  <a:pt x="437" y="61"/>
                </a:lnTo>
                <a:lnTo>
                  <a:pt x="432" y="65"/>
                </a:lnTo>
                <a:lnTo>
                  <a:pt x="427" y="68"/>
                </a:lnTo>
                <a:lnTo>
                  <a:pt x="423" y="74"/>
                </a:lnTo>
                <a:lnTo>
                  <a:pt x="423" y="74"/>
                </a:lnTo>
                <a:lnTo>
                  <a:pt x="419" y="82"/>
                </a:lnTo>
                <a:lnTo>
                  <a:pt x="418" y="89"/>
                </a:lnTo>
                <a:lnTo>
                  <a:pt x="417" y="102"/>
                </a:lnTo>
                <a:lnTo>
                  <a:pt x="417" y="111"/>
                </a:lnTo>
                <a:lnTo>
                  <a:pt x="418" y="118"/>
                </a:lnTo>
                <a:lnTo>
                  <a:pt x="418" y="118"/>
                </a:lnTo>
                <a:lnTo>
                  <a:pt x="421" y="120"/>
                </a:lnTo>
                <a:lnTo>
                  <a:pt x="422" y="121"/>
                </a:lnTo>
                <a:lnTo>
                  <a:pt x="423" y="123"/>
                </a:lnTo>
                <a:lnTo>
                  <a:pt x="423" y="126"/>
                </a:lnTo>
                <a:lnTo>
                  <a:pt x="423" y="126"/>
                </a:lnTo>
                <a:lnTo>
                  <a:pt x="424" y="134"/>
                </a:lnTo>
                <a:lnTo>
                  <a:pt x="426" y="137"/>
                </a:lnTo>
                <a:lnTo>
                  <a:pt x="426" y="137"/>
                </a:lnTo>
                <a:lnTo>
                  <a:pt x="428" y="142"/>
                </a:lnTo>
                <a:lnTo>
                  <a:pt x="433" y="130"/>
                </a:lnTo>
                <a:lnTo>
                  <a:pt x="439" y="150"/>
                </a:lnTo>
                <a:lnTo>
                  <a:pt x="440" y="155"/>
                </a:lnTo>
                <a:close/>
                <a:moveTo>
                  <a:pt x="769" y="429"/>
                </a:moveTo>
                <a:lnTo>
                  <a:pt x="769" y="429"/>
                </a:lnTo>
                <a:lnTo>
                  <a:pt x="791" y="438"/>
                </a:lnTo>
                <a:lnTo>
                  <a:pt x="824" y="453"/>
                </a:lnTo>
                <a:lnTo>
                  <a:pt x="842" y="462"/>
                </a:lnTo>
                <a:lnTo>
                  <a:pt x="860" y="472"/>
                </a:lnTo>
                <a:lnTo>
                  <a:pt x="877" y="483"/>
                </a:lnTo>
                <a:lnTo>
                  <a:pt x="892" y="494"/>
                </a:lnTo>
                <a:lnTo>
                  <a:pt x="892" y="494"/>
                </a:lnTo>
                <a:lnTo>
                  <a:pt x="905" y="505"/>
                </a:lnTo>
                <a:lnTo>
                  <a:pt x="916" y="517"/>
                </a:lnTo>
                <a:lnTo>
                  <a:pt x="924" y="529"/>
                </a:lnTo>
                <a:lnTo>
                  <a:pt x="930" y="540"/>
                </a:lnTo>
                <a:lnTo>
                  <a:pt x="937" y="551"/>
                </a:lnTo>
                <a:lnTo>
                  <a:pt x="940" y="559"/>
                </a:lnTo>
                <a:lnTo>
                  <a:pt x="944" y="571"/>
                </a:lnTo>
                <a:lnTo>
                  <a:pt x="944" y="571"/>
                </a:lnTo>
                <a:lnTo>
                  <a:pt x="945" y="579"/>
                </a:lnTo>
                <a:lnTo>
                  <a:pt x="946" y="590"/>
                </a:lnTo>
                <a:lnTo>
                  <a:pt x="946" y="611"/>
                </a:lnTo>
                <a:lnTo>
                  <a:pt x="946" y="645"/>
                </a:lnTo>
                <a:lnTo>
                  <a:pt x="946" y="645"/>
                </a:lnTo>
                <a:lnTo>
                  <a:pt x="944" y="672"/>
                </a:lnTo>
                <a:lnTo>
                  <a:pt x="944" y="672"/>
                </a:lnTo>
                <a:lnTo>
                  <a:pt x="943" y="678"/>
                </a:lnTo>
                <a:lnTo>
                  <a:pt x="942" y="682"/>
                </a:lnTo>
                <a:lnTo>
                  <a:pt x="942" y="682"/>
                </a:lnTo>
                <a:lnTo>
                  <a:pt x="911" y="666"/>
                </a:lnTo>
                <a:lnTo>
                  <a:pt x="911" y="666"/>
                </a:lnTo>
                <a:lnTo>
                  <a:pt x="902" y="661"/>
                </a:lnTo>
                <a:lnTo>
                  <a:pt x="897" y="657"/>
                </a:lnTo>
                <a:lnTo>
                  <a:pt x="879" y="645"/>
                </a:lnTo>
                <a:lnTo>
                  <a:pt x="879" y="645"/>
                </a:lnTo>
                <a:lnTo>
                  <a:pt x="859" y="632"/>
                </a:lnTo>
                <a:lnTo>
                  <a:pt x="845" y="622"/>
                </a:lnTo>
                <a:lnTo>
                  <a:pt x="845" y="622"/>
                </a:lnTo>
                <a:lnTo>
                  <a:pt x="833" y="614"/>
                </a:lnTo>
                <a:lnTo>
                  <a:pt x="817" y="603"/>
                </a:lnTo>
                <a:lnTo>
                  <a:pt x="801" y="593"/>
                </a:lnTo>
                <a:lnTo>
                  <a:pt x="789" y="582"/>
                </a:lnTo>
                <a:lnTo>
                  <a:pt x="789" y="582"/>
                </a:lnTo>
                <a:lnTo>
                  <a:pt x="740" y="536"/>
                </a:lnTo>
                <a:lnTo>
                  <a:pt x="717" y="520"/>
                </a:lnTo>
                <a:lnTo>
                  <a:pt x="717" y="520"/>
                </a:lnTo>
                <a:lnTo>
                  <a:pt x="721" y="514"/>
                </a:lnTo>
                <a:lnTo>
                  <a:pt x="726" y="508"/>
                </a:lnTo>
                <a:lnTo>
                  <a:pt x="731" y="500"/>
                </a:lnTo>
                <a:lnTo>
                  <a:pt x="731" y="500"/>
                </a:lnTo>
                <a:lnTo>
                  <a:pt x="734" y="494"/>
                </a:lnTo>
                <a:lnTo>
                  <a:pt x="738" y="490"/>
                </a:lnTo>
                <a:lnTo>
                  <a:pt x="739" y="488"/>
                </a:lnTo>
                <a:lnTo>
                  <a:pt x="739" y="485"/>
                </a:lnTo>
                <a:lnTo>
                  <a:pt x="738" y="476"/>
                </a:lnTo>
                <a:lnTo>
                  <a:pt x="738" y="476"/>
                </a:lnTo>
                <a:lnTo>
                  <a:pt x="734" y="458"/>
                </a:lnTo>
                <a:lnTo>
                  <a:pt x="734" y="458"/>
                </a:lnTo>
                <a:lnTo>
                  <a:pt x="735" y="456"/>
                </a:lnTo>
                <a:lnTo>
                  <a:pt x="735" y="448"/>
                </a:lnTo>
                <a:lnTo>
                  <a:pt x="735" y="448"/>
                </a:lnTo>
                <a:lnTo>
                  <a:pt x="737" y="443"/>
                </a:lnTo>
                <a:lnTo>
                  <a:pt x="735" y="436"/>
                </a:lnTo>
                <a:lnTo>
                  <a:pt x="735" y="436"/>
                </a:lnTo>
                <a:lnTo>
                  <a:pt x="733" y="422"/>
                </a:lnTo>
                <a:lnTo>
                  <a:pt x="733" y="420"/>
                </a:lnTo>
                <a:lnTo>
                  <a:pt x="733" y="420"/>
                </a:lnTo>
                <a:lnTo>
                  <a:pt x="743" y="422"/>
                </a:lnTo>
                <a:lnTo>
                  <a:pt x="769" y="429"/>
                </a:lnTo>
                <a:lnTo>
                  <a:pt x="769" y="4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0AEDCD77-8EBB-41B9-AC37-50C079CA75AF}"/>
              </a:ext>
            </a:extLst>
          </p:cNvPr>
          <p:cNvSpPr>
            <a:spLocks noEditPoints="1"/>
          </p:cNvSpPr>
          <p:nvPr/>
        </p:nvSpPr>
        <p:spPr bwMode="auto">
          <a:xfrm>
            <a:off x="6031045" y="5241028"/>
            <a:ext cx="1644386" cy="562300"/>
          </a:xfrm>
          <a:custGeom>
            <a:avLst/>
            <a:gdLst>
              <a:gd name="T0" fmla="*/ 48 w 2050"/>
              <a:gd name="T1" fmla="*/ 643 h 701"/>
              <a:gd name="T2" fmla="*/ 141 w 2050"/>
              <a:gd name="T3" fmla="*/ 675 h 701"/>
              <a:gd name="T4" fmla="*/ 222 w 2050"/>
              <a:gd name="T5" fmla="*/ 639 h 701"/>
              <a:gd name="T6" fmla="*/ 256 w 2050"/>
              <a:gd name="T7" fmla="*/ 610 h 701"/>
              <a:gd name="T8" fmla="*/ 283 w 2050"/>
              <a:gd name="T9" fmla="*/ 573 h 701"/>
              <a:gd name="T10" fmla="*/ 325 w 2050"/>
              <a:gd name="T11" fmla="*/ 588 h 701"/>
              <a:gd name="T12" fmla="*/ 465 w 2050"/>
              <a:gd name="T13" fmla="*/ 651 h 701"/>
              <a:gd name="T14" fmla="*/ 721 w 2050"/>
              <a:gd name="T15" fmla="*/ 637 h 701"/>
              <a:gd name="T16" fmla="*/ 1002 w 2050"/>
              <a:gd name="T17" fmla="*/ 568 h 701"/>
              <a:gd name="T18" fmla="*/ 1098 w 2050"/>
              <a:gd name="T19" fmla="*/ 546 h 701"/>
              <a:gd name="T20" fmla="*/ 1159 w 2050"/>
              <a:gd name="T21" fmla="*/ 535 h 701"/>
              <a:gd name="T22" fmla="*/ 1240 w 2050"/>
              <a:gd name="T23" fmla="*/ 572 h 701"/>
              <a:gd name="T24" fmla="*/ 1506 w 2050"/>
              <a:gd name="T25" fmla="*/ 613 h 701"/>
              <a:gd name="T26" fmla="*/ 1818 w 2050"/>
              <a:gd name="T27" fmla="*/ 602 h 701"/>
              <a:gd name="T28" fmla="*/ 1935 w 2050"/>
              <a:gd name="T29" fmla="*/ 620 h 701"/>
              <a:gd name="T30" fmla="*/ 1969 w 2050"/>
              <a:gd name="T31" fmla="*/ 684 h 701"/>
              <a:gd name="T32" fmla="*/ 2025 w 2050"/>
              <a:gd name="T33" fmla="*/ 680 h 701"/>
              <a:gd name="T34" fmla="*/ 2041 w 2050"/>
              <a:gd name="T35" fmla="*/ 604 h 701"/>
              <a:gd name="T36" fmla="*/ 1982 w 2050"/>
              <a:gd name="T37" fmla="*/ 544 h 701"/>
              <a:gd name="T38" fmla="*/ 1930 w 2050"/>
              <a:gd name="T39" fmla="*/ 499 h 701"/>
              <a:gd name="T40" fmla="*/ 1776 w 2050"/>
              <a:gd name="T41" fmla="*/ 510 h 701"/>
              <a:gd name="T42" fmla="*/ 1369 w 2050"/>
              <a:gd name="T43" fmla="*/ 435 h 701"/>
              <a:gd name="T44" fmla="*/ 1409 w 2050"/>
              <a:gd name="T45" fmla="*/ 414 h 701"/>
              <a:gd name="T46" fmla="*/ 1638 w 2050"/>
              <a:gd name="T47" fmla="*/ 438 h 701"/>
              <a:gd name="T48" fmla="*/ 1746 w 2050"/>
              <a:gd name="T49" fmla="*/ 456 h 701"/>
              <a:gd name="T50" fmla="*/ 1813 w 2050"/>
              <a:gd name="T51" fmla="*/ 419 h 701"/>
              <a:gd name="T52" fmla="*/ 1748 w 2050"/>
              <a:gd name="T53" fmla="*/ 358 h 701"/>
              <a:gd name="T54" fmla="*/ 1454 w 2050"/>
              <a:gd name="T55" fmla="*/ 315 h 701"/>
              <a:gd name="T56" fmla="*/ 1426 w 2050"/>
              <a:gd name="T57" fmla="*/ 261 h 701"/>
              <a:gd name="T58" fmla="*/ 1384 w 2050"/>
              <a:gd name="T59" fmla="*/ 209 h 701"/>
              <a:gd name="T60" fmla="*/ 1301 w 2050"/>
              <a:gd name="T61" fmla="*/ 241 h 701"/>
              <a:gd name="T62" fmla="*/ 1192 w 2050"/>
              <a:gd name="T63" fmla="*/ 168 h 701"/>
              <a:gd name="T64" fmla="*/ 979 w 2050"/>
              <a:gd name="T65" fmla="*/ 121 h 701"/>
              <a:gd name="T66" fmla="*/ 806 w 2050"/>
              <a:gd name="T67" fmla="*/ 50 h 701"/>
              <a:gd name="T68" fmla="*/ 720 w 2050"/>
              <a:gd name="T69" fmla="*/ 36 h 701"/>
              <a:gd name="T70" fmla="*/ 617 w 2050"/>
              <a:gd name="T71" fmla="*/ 36 h 701"/>
              <a:gd name="T72" fmla="*/ 588 w 2050"/>
              <a:gd name="T73" fmla="*/ 53 h 701"/>
              <a:gd name="T74" fmla="*/ 541 w 2050"/>
              <a:gd name="T75" fmla="*/ 83 h 701"/>
              <a:gd name="T76" fmla="*/ 421 w 2050"/>
              <a:gd name="T77" fmla="*/ 127 h 701"/>
              <a:gd name="T78" fmla="*/ 336 w 2050"/>
              <a:gd name="T79" fmla="*/ 40 h 701"/>
              <a:gd name="T80" fmla="*/ 260 w 2050"/>
              <a:gd name="T81" fmla="*/ 6 h 701"/>
              <a:gd name="T82" fmla="*/ 177 w 2050"/>
              <a:gd name="T83" fmla="*/ 112 h 701"/>
              <a:gd name="T84" fmla="*/ 151 w 2050"/>
              <a:gd name="T85" fmla="*/ 148 h 701"/>
              <a:gd name="T86" fmla="*/ 154 w 2050"/>
              <a:gd name="T87" fmla="*/ 279 h 701"/>
              <a:gd name="T88" fmla="*/ 193 w 2050"/>
              <a:gd name="T89" fmla="*/ 346 h 701"/>
              <a:gd name="T90" fmla="*/ 226 w 2050"/>
              <a:gd name="T91" fmla="*/ 354 h 701"/>
              <a:gd name="T92" fmla="*/ 252 w 2050"/>
              <a:gd name="T93" fmla="*/ 381 h 701"/>
              <a:gd name="T94" fmla="*/ 193 w 2050"/>
              <a:gd name="T95" fmla="*/ 448 h 701"/>
              <a:gd name="T96" fmla="*/ 116 w 2050"/>
              <a:gd name="T97" fmla="*/ 438 h 701"/>
              <a:gd name="T98" fmla="*/ 61 w 2050"/>
              <a:gd name="T99" fmla="*/ 469 h 701"/>
              <a:gd name="T100" fmla="*/ 9 w 2050"/>
              <a:gd name="T101" fmla="*/ 515 h 701"/>
              <a:gd name="T102" fmla="*/ 4 w 2050"/>
              <a:gd name="T103" fmla="*/ 554 h 701"/>
              <a:gd name="T104" fmla="*/ 10 w 2050"/>
              <a:gd name="T105" fmla="*/ 606 h 701"/>
              <a:gd name="T106" fmla="*/ 1044 w 2050"/>
              <a:gd name="T107" fmla="*/ 499 h 701"/>
              <a:gd name="T108" fmla="*/ 990 w 2050"/>
              <a:gd name="T109" fmla="*/ 525 h 701"/>
              <a:gd name="T110" fmla="*/ 791 w 2050"/>
              <a:gd name="T111" fmla="*/ 533 h 701"/>
              <a:gd name="T112" fmla="*/ 934 w 2050"/>
              <a:gd name="T113" fmla="*/ 486 h 701"/>
              <a:gd name="T114" fmla="*/ 574 w 2050"/>
              <a:gd name="T115" fmla="*/ 209 h 701"/>
              <a:gd name="T116" fmla="*/ 562 w 2050"/>
              <a:gd name="T117" fmla="*/ 194 h 701"/>
              <a:gd name="T118" fmla="*/ 426 w 2050"/>
              <a:gd name="T119" fmla="*/ 247 h 701"/>
              <a:gd name="T120" fmla="*/ 526 w 2050"/>
              <a:gd name="T121" fmla="*/ 259 h 701"/>
              <a:gd name="T122" fmla="*/ 439 w 2050"/>
              <a:gd name="T123" fmla="*/ 28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50" h="701">
                <a:moveTo>
                  <a:pt x="17" y="617"/>
                </a:moveTo>
                <a:lnTo>
                  <a:pt x="17" y="617"/>
                </a:lnTo>
                <a:lnTo>
                  <a:pt x="21" y="621"/>
                </a:lnTo>
                <a:lnTo>
                  <a:pt x="28" y="626"/>
                </a:lnTo>
                <a:lnTo>
                  <a:pt x="40" y="633"/>
                </a:lnTo>
                <a:lnTo>
                  <a:pt x="40" y="633"/>
                </a:lnTo>
                <a:lnTo>
                  <a:pt x="41" y="633"/>
                </a:lnTo>
                <a:lnTo>
                  <a:pt x="40" y="633"/>
                </a:lnTo>
                <a:lnTo>
                  <a:pt x="40" y="633"/>
                </a:lnTo>
                <a:lnTo>
                  <a:pt x="48" y="643"/>
                </a:lnTo>
                <a:lnTo>
                  <a:pt x="48" y="643"/>
                </a:lnTo>
                <a:lnTo>
                  <a:pt x="56" y="651"/>
                </a:lnTo>
                <a:lnTo>
                  <a:pt x="61" y="654"/>
                </a:lnTo>
                <a:lnTo>
                  <a:pt x="67" y="657"/>
                </a:lnTo>
                <a:lnTo>
                  <a:pt x="74" y="662"/>
                </a:lnTo>
                <a:lnTo>
                  <a:pt x="74" y="662"/>
                </a:lnTo>
                <a:lnTo>
                  <a:pt x="80" y="667"/>
                </a:lnTo>
                <a:lnTo>
                  <a:pt x="88" y="670"/>
                </a:lnTo>
                <a:lnTo>
                  <a:pt x="96" y="674"/>
                </a:lnTo>
                <a:lnTo>
                  <a:pt x="111" y="675"/>
                </a:lnTo>
                <a:lnTo>
                  <a:pt x="111" y="675"/>
                </a:lnTo>
                <a:lnTo>
                  <a:pt x="141" y="675"/>
                </a:lnTo>
                <a:lnTo>
                  <a:pt x="153" y="675"/>
                </a:lnTo>
                <a:lnTo>
                  <a:pt x="163" y="675"/>
                </a:lnTo>
                <a:lnTo>
                  <a:pt x="163" y="675"/>
                </a:lnTo>
                <a:lnTo>
                  <a:pt x="167" y="673"/>
                </a:lnTo>
                <a:lnTo>
                  <a:pt x="172" y="671"/>
                </a:lnTo>
                <a:lnTo>
                  <a:pt x="180" y="665"/>
                </a:lnTo>
                <a:lnTo>
                  <a:pt x="189" y="658"/>
                </a:lnTo>
                <a:lnTo>
                  <a:pt x="196" y="653"/>
                </a:lnTo>
                <a:lnTo>
                  <a:pt x="196" y="653"/>
                </a:lnTo>
                <a:lnTo>
                  <a:pt x="211" y="646"/>
                </a:lnTo>
                <a:lnTo>
                  <a:pt x="222" y="639"/>
                </a:lnTo>
                <a:lnTo>
                  <a:pt x="222" y="639"/>
                </a:lnTo>
                <a:lnTo>
                  <a:pt x="233" y="633"/>
                </a:lnTo>
                <a:lnTo>
                  <a:pt x="237" y="630"/>
                </a:lnTo>
                <a:lnTo>
                  <a:pt x="242" y="626"/>
                </a:lnTo>
                <a:lnTo>
                  <a:pt x="242" y="626"/>
                </a:lnTo>
                <a:lnTo>
                  <a:pt x="246" y="621"/>
                </a:lnTo>
                <a:lnTo>
                  <a:pt x="248" y="616"/>
                </a:lnTo>
                <a:lnTo>
                  <a:pt x="251" y="611"/>
                </a:lnTo>
                <a:lnTo>
                  <a:pt x="253" y="609"/>
                </a:lnTo>
                <a:lnTo>
                  <a:pt x="253" y="609"/>
                </a:lnTo>
                <a:lnTo>
                  <a:pt x="256" y="610"/>
                </a:lnTo>
                <a:lnTo>
                  <a:pt x="259" y="610"/>
                </a:lnTo>
                <a:lnTo>
                  <a:pt x="262" y="610"/>
                </a:lnTo>
                <a:lnTo>
                  <a:pt x="264" y="609"/>
                </a:lnTo>
                <a:lnTo>
                  <a:pt x="267" y="605"/>
                </a:lnTo>
                <a:lnTo>
                  <a:pt x="269" y="601"/>
                </a:lnTo>
                <a:lnTo>
                  <a:pt x="269" y="601"/>
                </a:lnTo>
                <a:lnTo>
                  <a:pt x="277" y="581"/>
                </a:lnTo>
                <a:lnTo>
                  <a:pt x="280" y="575"/>
                </a:lnTo>
                <a:lnTo>
                  <a:pt x="281" y="573"/>
                </a:lnTo>
                <a:lnTo>
                  <a:pt x="283" y="573"/>
                </a:lnTo>
                <a:lnTo>
                  <a:pt x="283" y="573"/>
                </a:lnTo>
                <a:lnTo>
                  <a:pt x="301" y="569"/>
                </a:lnTo>
                <a:lnTo>
                  <a:pt x="301" y="569"/>
                </a:lnTo>
                <a:lnTo>
                  <a:pt x="310" y="570"/>
                </a:lnTo>
                <a:lnTo>
                  <a:pt x="316" y="572"/>
                </a:lnTo>
                <a:lnTo>
                  <a:pt x="318" y="574"/>
                </a:lnTo>
                <a:lnTo>
                  <a:pt x="321" y="576"/>
                </a:lnTo>
                <a:lnTo>
                  <a:pt x="321" y="576"/>
                </a:lnTo>
                <a:lnTo>
                  <a:pt x="322" y="579"/>
                </a:lnTo>
                <a:lnTo>
                  <a:pt x="322" y="581"/>
                </a:lnTo>
                <a:lnTo>
                  <a:pt x="323" y="584"/>
                </a:lnTo>
                <a:lnTo>
                  <a:pt x="325" y="588"/>
                </a:lnTo>
                <a:lnTo>
                  <a:pt x="328" y="591"/>
                </a:lnTo>
                <a:lnTo>
                  <a:pt x="335" y="597"/>
                </a:lnTo>
                <a:lnTo>
                  <a:pt x="344" y="604"/>
                </a:lnTo>
                <a:lnTo>
                  <a:pt x="358" y="612"/>
                </a:lnTo>
                <a:lnTo>
                  <a:pt x="358" y="612"/>
                </a:lnTo>
                <a:lnTo>
                  <a:pt x="374" y="621"/>
                </a:lnTo>
                <a:lnTo>
                  <a:pt x="393" y="628"/>
                </a:lnTo>
                <a:lnTo>
                  <a:pt x="410" y="636"/>
                </a:lnTo>
                <a:lnTo>
                  <a:pt x="428" y="642"/>
                </a:lnTo>
                <a:lnTo>
                  <a:pt x="447" y="647"/>
                </a:lnTo>
                <a:lnTo>
                  <a:pt x="465" y="651"/>
                </a:lnTo>
                <a:lnTo>
                  <a:pt x="484" y="653"/>
                </a:lnTo>
                <a:lnTo>
                  <a:pt x="501" y="654"/>
                </a:lnTo>
                <a:lnTo>
                  <a:pt x="501" y="654"/>
                </a:lnTo>
                <a:lnTo>
                  <a:pt x="521" y="654"/>
                </a:lnTo>
                <a:lnTo>
                  <a:pt x="547" y="653"/>
                </a:lnTo>
                <a:lnTo>
                  <a:pt x="605" y="647"/>
                </a:lnTo>
                <a:lnTo>
                  <a:pt x="662" y="641"/>
                </a:lnTo>
                <a:lnTo>
                  <a:pt x="685" y="639"/>
                </a:lnTo>
                <a:lnTo>
                  <a:pt x="704" y="638"/>
                </a:lnTo>
                <a:lnTo>
                  <a:pt x="704" y="638"/>
                </a:lnTo>
                <a:lnTo>
                  <a:pt x="721" y="637"/>
                </a:lnTo>
                <a:lnTo>
                  <a:pt x="742" y="634"/>
                </a:lnTo>
                <a:lnTo>
                  <a:pt x="790" y="627"/>
                </a:lnTo>
                <a:lnTo>
                  <a:pt x="887" y="609"/>
                </a:lnTo>
                <a:lnTo>
                  <a:pt x="887" y="609"/>
                </a:lnTo>
                <a:lnTo>
                  <a:pt x="907" y="605"/>
                </a:lnTo>
                <a:lnTo>
                  <a:pt x="924" y="600"/>
                </a:lnTo>
                <a:lnTo>
                  <a:pt x="940" y="594"/>
                </a:lnTo>
                <a:lnTo>
                  <a:pt x="955" y="588"/>
                </a:lnTo>
                <a:lnTo>
                  <a:pt x="981" y="575"/>
                </a:lnTo>
                <a:lnTo>
                  <a:pt x="992" y="572"/>
                </a:lnTo>
                <a:lnTo>
                  <a:pt x="1002" y="568"/>
                </a:lnTo>
                <a:lnTo>
                  <a:pt x="1002" y="568"/>
                </a:lnTo>
                <a:lnTo>
                  <a:pt x="1012" y="567"/>
                </a:lnTo>
                <a:lnTo>
                  <a:pt x="1024" y="565"/>
                </a:lnTo>
                <a:lnTo>
                  <a:pt x="1052" y="565"/>
                </a:lnTo>
                <a:lnTo>
                  <a:pt x="1075" y="563"/>
                </a:lnTo>
                <a:lnTo>
                  <a:pt x="1084" y="562"/>
                </a:lnTo>
                <a:lnTo>
                  <a:pt x="1089" y="560"/>
                </a:lnTo>
                <a:lnTo>
                  <a:pt x="1089" y="560"/>
                </a:lnTo>
                <a:lnTo>
                  <a:pt x="1094" y="555"/>
                </a:lnTo>
                <a:lnTo>
                  <a:pt x="1097" y="549"/>
                </a:lnTo>
                <a:lnTo>
                  <a:pt x="1098" y="546"/>
                </a:lnTo>
                <a:lnTo>
                  <a:pt x="1100" y="541"/>
                </a:lnTo>
                <a:lnTo>
                  <a:pt x="1100" y="541"/>
                </a:lnTo>
                <a:lnTo>
                  <a:pt x="1100" y="525"/>
                </a:lnTo>
                <a:lnTo>
                  <a:pt x="1100" y="525"/>
                </a:lnTo>
                <a:lnTo>
                  <a:pt x="1098" y="505"/>
                </a:lnTo>
                <a:lnTo>
                  <a:pt x="1098" y="505"/>
                </a:lnTo>
                <a:lnTo>
                  <a:pt x="1124" y="518"/>
                </a:lnTo>
                <a:lnTo>
                  <a:pt x="1143" y="527"/>
                </a:lnTo>
                <a:lnTo>
                  <a:pt x="1153" y="531"/>
                </a:lnTo>
                <a:lnTo>
                  <a:pt x="1153" y="531"/>
                </a:lnTo>
                <a:lnTo>
                  <a:pt x="1159" y="535"/>
                </a:lnTo>
                <a:lnTo>
                  <a:pt x="1171" y="541"/>
                </a:lnTo>
                <a:lnTo>
                  <a:pt x="1186" y="549"/>
                </a:lnTo>
                <a:lnTo>
                  <a:pt x="1186" y="549"/>
                </a:lnTo>
                <a:lnTo>
                  <a:pt x="1195" y="554"/>
                </a:lnTo>
                <a:lnTo>
                  <a:pt x="1202" y="559"/>
                </a:lnTo>
                <a:lnTo>
                  <a:pt x="1211" y="563"/>
                </a:lnTo>
                <a:lnTo>
                  <a:pt x="1211" y="563"/>
                </a:lnTo>
                <a:lnTo>
                  <a:pt x="1224" y="568"/>
                </a:lnTo>
                <a:lnTo>
                  <a:pt x="1231" y="569"/>
                </a:lnTo>
                <a:lnTo>
                  <a:pt x="1240" y="572"/>
                </a:lnTo>
                <a:lnTo>
                  <a:pt x="1240" y="572"/>
                </a:lnTo>
                <a:lnTo>
                  <a:pt x="1256" y="572"/>
                </a:lnTo>
                <a:lnTo>
                  <a:pt x="1263" y="572"/>
                </a:lnTo>
                <a:lnTo>
                  <a:pt x="1268" y="569"/>
                </a:lnTo>
                <a:lnTo>
                  <a:pt x="1268" y="569"/>
                </a:lnTo>
                <a:lnTo>
                  <a:pt x="1275" y="567"/>
                </a:lnTo>
                <a:lnTo>
                  <a:pt x="1279" y="565"/>
                </a:lnTo>
                <a:lnTo>
                  <a:pt x="1282" y="567"/>
                </a:lnTo>
                <a:lnTo>
                  <a:pt x="1282" y="567"/>
                </a:lnTo>
                <a:lnTo>
                  <a:pt x="1308" y="573"/>
                </a:lnTo>
                <a:lnTo>
                  <a:pt x="1365" y="585"/>
                </a:lnTo>
                <a:lnTo>
                  <a:pt x="1506" y="613"/>
                </a:lnTo>
                <a:lnTo>
                  <a:pt x="1506" y="613"/>
                </a:lnTo>
                <a:lnTo>
                  <a:pt x="1522" y="616"/>
                </a:lnTo>
                <a:lnTo>
                  <a:pt x="1539" y="617"/>
                </a:lnTo>
                <a:lnTo>
                  <a:pt x="1574" y="618"/>
                </a:lnTo>
                <a:lnTo>
                  <a:pt x="1609" y="617"/>
                </a:lnTo>
                <a:lnTo>
                  <a:pt x="1645" y="615"/>
                </a:lnTo>
                <a:lnTo>
                  <a:pt x="1714" y="607"/>
                </a:lnTo>
                <a:lnTo>
                  <a:pt x="1746" y="605"/>
                </a:lnTo>
                <a:lnTo>
                  <a:pt x="1774" y="604"/>
                </a:lnTo>
                <a:lnTo>
                  <a:pt x="1774" y="604"/>
                </a:lnTo>
                <a:lnTo>
                  <a:pt x="1818" y="602"/>
                </a:lnTo>
                <a:lnTo>
                  <a:pt x="1850" y="600"/>
                </a:lnTo>
                <a:lnTo>
                  <a:pt x="1872" y="599"/>
                </a:lnTo>
                <a:lnTo>
                  <a:pt x="1880" y="600"/>
                </a:lnTo>
                <a:lnTo>
                  <a:pt x="1886" y="601"/>
                </a:lnTo>
                <a:lnTo>
                  <a:pt x="1886" y="601"/>
                </a:lnTo>
                <a:lnTo>
                  <a:pt x="1897" y="606"/>
                </a:lnTo>
                <a:lnTo>
                  <a:pt x="1908" y="611"/>
                </a:lnTo>
                <a:lnTo>
                  <a:pt x="1925" y="620"/>
                </a:lnTo>
                <a:lnTo>
                  <a:pt x="1925" y="620"/>
                </a:lnTo>
                <a:lnTo>
                  <a:pt x="1930" y="621"/>
                </a:lnTo>
                <a:lnTo>
                  <a:pt x="1935" y="620"/>
                </a:lnTo>
                <a:lnTo>
                  <a:pt x="1938" y="621"/>
                </a:lnTo>
                <a:lnTo>
                  <a:pt x="1941" y="622"/>
                </a:lnTo>
                <a:lnTo>
                  <a:pt x="1945" y="626"/>
                </a:lnTo>
                <a:lnTo>
                  <a:pt x="1949" y="631"/>
                </a:lnTo>
                <a:lnTo>
                  <a:pt x="1949" y="631"/>
                </a:lnTo>
                <a:lnTo>
                  <a:pt x="1957" y="644"/>
                </a:lnTo>
                <a:lnTo>
                  <a:pt x="1964" y="659"/>
                </a:lnTo>
                <a:lnTo>
                  <a:pt x="1969" y="670"/>
                </a:lnTo>
                <a:lnTo>
                  <a:pt x="1971" y="678"/>
                </a:lnTo>
                <a:lnTo>
                  <a:pt x="1971" y="678"/>
                </a:lnTo>
                <a:lnTo>
                  <a:pt x="1969" y="684"/>
                </a:lnTo>
                <a:lnTo>
                  <a:pt x="1967" y="688"/>
                </a:lnTo>
                <a:lnTo>
                  <a:pt x="1967" y="691"/>
                </a:lnTo>
                <a:lnTo>
                  <a:pt x="1967" y="695"/>
                </a:lnTo>
                <a:lnTo>
                  <a:pt x="1970" y="699"/>
                </a:lnTo>
                <a:lnTo>
                  <a:pt x="1975" y="700"/>
                </a:lnTo>
                <a:lnTo>
                  <a:pt x="1982" y="701"/>
                </a:lnTo>
                <a:lnTo>
                  <a:pt x="1982" y="701"/>
                </a:lnTo>
                <a:lnTo>
                  <a:pt x="1992" y="699"/>
                </a:lnTo>
                <a:lnTo>
                  <a:pt x="2003" y="695"/>
                </a:lnTo>
                <a:lnTo>
                  <a:pt x="2014" y="689"/>
                </a:lnTo>
                <a:lnTo>
                  <a:pt x="2025" y="680"/>
                </a:lnTo>
                <a:lnTo>
                  <a:pt x="2034" y="671"/>
                </a:lnTo>
                <a:lnTo>
                  <a:pt x="2043" y="663"/>
                </a:lnTo>
                <a:lnTo>
                  <a:pt x="2048" y="654"/>
                </a:lnTo>
                <a:lnTo>
                  <a:pt x="2049" y="649"/>
                </a:lnTo>
                <a:lnTo>
                  <a:pt x="2050" y="644"/>
                </a:lnTo>
                <a:lnTo>
                  <a:pt x="2050" y="644"/>
                </a:lnTo>
                <a:lnTo>
                  <a:pt x="2050" y="636"/>
                </a:lnTo>
                <a:lnTo>
                  <a:pt x="2049" y="627"/>
                </a:lnTo>
                <a:lnTo>
                  <a:pt x="2048" y="618"/>
                </a:lnTo>
                <a:lnTo>
                  <a:pt x="2045" y="611"/>
                </a:lnTo>
                <a:lnTo>
                  <a:pt x="2041" y="604"/>
                </a:lnTo>
                <a:lnTo>
                  <a:pt x="2038" y="596"/>
                </a:lnTo>
                <a:lnTo>
                  <a:pt x="2033" y="590"/>
                </a:lnTo>
                <a:lnTo>
                  <a:pt x="2028" y="585"/>
                </a:lnTo>
                <a:lnTo>
                  <a:pt x="2028" y="585"/>
                </a:lnTo>
                <a:lnTo>
                  <a:pt x="2015" y="575"/>
                </a:lnTo>
                <a:lnTo>
                  <a:pt x="2003" y="567"/>
                </a:lnTo>
                <a:lnTo>
                  <a:pt x="1991" y="558"/>
                </a:lnTo>
                <a:lnTo>
                  <a:pt x="1987" y="554"/>
                </a:lnTo>
                <a:lnTo>
                  <a:pt x="1985" y="551"/>
                </a:lnTo>
                <a:lnTo>
                  <a:pt x="1985" y="551"/>
                </a:lnTo>
                <a:lnTo>
                  <a:pt x="1982" y="544"/>
                </a:lnTo>
                <a:lnTo>
                  <a:pt x="1981" y="539"/>
                </a:lnTo>
                <a:lnTo>
                  <a:pt x="1980" y="537"/>
                </a:lnTo>
                <a:lnTo>
                  <a:pt x="1976" y="533"/>
                </a:lnTo>
                <a:lnTo>
                  <a:pt x="1964" y="523"/>
                </a:lnTo>
                <a:lnTo>
                  <a:pt x="1964" y="523"/>
                </a:lnTo>
                <a:lnTo>
                  <a:pt x="1956" y="517"/>
                </a:lnTo>
                <a:lnTo>
                  <a:pt x="1951" y="512"/>
                </a:lnTo>
                <a:lnTo>
                  <a:pt x="1945" y="504"/>
                </a:lnTo>
                <a:lnTo>
                  <a:pt x="1941" y="501"/>
                </a:lnTo>
                <a:lnTo>
                  <a:pt x="1938" y="500"/>
                </a:lnTo>
                <a:lnTo>
                  <a:pt x="1930" y="499"/>
                </a:lnTo>
                <a:lnTo>
                  <a:pt x="1922" y="500"/>
                </a:lnTo>
                <a:lnTo>
                  <a:pt x="1922" y="500"/>
                </a:lnTo>
                <a:lnTo>
                  <a:pt x="1883" y="506"/>
                </a:lnTo>
                <a:lnTo>
                  <a:pt x="1869" y="507"/>
                </a:lnTo>
                <a:lnTo>
                  <a:pt x="1856" y="509"/>
                </a:lnTo>
                <a:lnTo>
                  <a:pt x="1856" y="509"/>
                </a:lnTo>
                <a:lnTo>
                  <a:pt x="1832" y="507"/>
                </a:lnTo>
                <a:lnTo>
                  <a:pt x="1816" y="507"/>
                </a:lnTo>
                <a:lnTo>
                  <a:pt x="1797" y="509"/>
                </a:lnTo>
                <a:lnTo>
                  <a:pt x="1797" y="509"/>
                </a:lnTo>
                <a:lnTo>
                  <a:pt x="1776" y="510"/>
                </a:lnTo>
                <a:lnTo>
                  <a:pt x="1756" y="510"/>
                </a:lnTo>
                <a:lnTo>
                  <a:pt x="1741" y="510"/>
                </a:lnTo>
                <a:lnTo>
                  <a:pt x="1733" y="511"/>
                </a:lnTo>
                <a:lnTo>
                  <a:pt x="1733" y="511"/>
                </a:lnTo>
                <a:lnTo>
                  <a:pt x="1712" y="512"/>
                </a:lnTo>
                <a:lnTo>
                  <a:pt x="1687" y="514"/>
                </a:lnTo>
                <a:lnTo>
                  <a:pt x="1687" y="514"/>
                </a:lnTo>
                <a:lnTo>
                  <a:pt x="1658" y="511"/>
                </a:lnTo>
                <a:lnTo>
                  <a:pt x="1602" y="504"/>
                </a:lnTo>
                <a:lnTo>
                  <a:pt x="1525" y="495"/>
                </a:lnTo>
                <a:lnTo>
                  <a:pt x="1369" y="435"/>
                </a:lnTo>
                <a:lnTo>
                  <a:pt x="1361" y="421"/>
                </a:lnTo>
                <a:lnTo>
                  <a:pt x="1361" y="421"/>
                </a:lnTo>
                <a:lnTo>
                  <a:pt x="1359" y="419"/>
                </a:lnTo>
                <a:lnTo>
                  <a:pt x="1354" y="412"/>
                </a:lnTo>
                <a:lnTo>
                  <a:pt x="1353" y="410"/>
                </a:lnTo>
                <a:lnTo>
                  <a:pt x="1354" y="409"/>
                </a:lnTo>
                <a:lnTo>
                  <a:pt x="1358" y="409"/>
                </a:lnTo>
                <a:lnTo>
                  <a:pt x="1365" y="410"/>
                </a:lnTo>
                <a:lnTo>
                  <a:pt x="1365" y="410"/>
                </a:lnTo>
                <a:lnTo>
                  <a:pt x="1382" y="412"/>
                </a:lnTo>
                <a:lnTo>
                  <a:pt x="1409" y="414"/>
                </a:lnTo>
                <a:lnTo>
                  <a:pt x="1481" y="415"/>
                </a:lnTo>
                <a:lnTo>
                  <a:pt x="1551" y="416"/>
                </a:lnTo>
                <a:lnTo>
                  <a:pt x="1577" y="416"/>
                </a:lnTo>
                <a:lnTo>
                  <a:pt x="1592" y="419"/>
                </a:lnTo>
                <a:lnTo>
                  <a:pt x="1592" y="419"/>
                </a:lnTo>
                <a:lnTo>
                  <a:pt x="1625" y="426"/>
                </a:lnTo>
                <a:lnTo>
                  <a:pt x="1643" y="430"/>
                </a:lnTo>
                <a:lnTo>
                  <a:pt x="1643" y="430"/>
                </a:lnTo>
                <a:lnTo>
                  <a:pt x="1640" y="432"/>
                </a:lnTo>
                <a:lnTo>
                  <a:pt x="1639" y="435"/>
                </a:lnTo>
                <a:lnTo>
                  <a:pt x="1638" y="438"/>
                </a:lnTo>
                <a:lnTo>
                  <a:pt x="1638" y="442"/>
                </a:lnTo>
                <a:lnTo>
                  <a:pt x="1639" y="447"/>
                </a:lnTo>
                <a:lnTo>
                  <a:pt x="1642" y="451"/>
                </a:lnTo>
                <a:lnTo>
                  <a:pt x="1648" y="453"/>
                </a:lnTo>
                <a:lnTo>
                  <a:pt x="1648" y="453"/>
                </a:lnTo>
                <a:lnTo>
                  <a:pt x="1658" y="456"/>
                </a:lnTo>
                <a:lnTo>
                  <a:pt x="1670" y="458"/>
                </a:lnTo>
                <a:lnTo>
                  <a:pt x="1698" y="458"/>
                </a:lnTo>
                <a:lnTo>
                  <a:pt x="1725" y="457"/>
                </a:lnTo>
                <a:lnTo>
                  <a:pt x="1746" y="456"/>
                </a:lnTo>
                <a:lnTo>
                  <a:pt x="1746" y="456"/>
                </a:lnTo>
                <a:lnTo>
                  <a:pt x="1754" y="454"/>
                </a:lnTo>
                <a:lnTo>
                  <a:pt x="1761" y="454"/>
                </a:lnTo>
                <a:lnTo>
                  <a:pt x="1776" y="453"/>
                </a:lnTo>
                <a:lnTo>
                  <a:pt x="1783" y="453"/>
                </a:lnTo>
                <a:lnTo>
                  <a:pt x="1790" y="451"/>
                </a:lnTo>
                <a:lnTo>
                  <a:pt x="1795" y="448"/>
                </a:lnTo>
                <a:lnTo>
                  <a:pt x="1798" y="443"/>
                </a:lnTo>
                <a:lnTo>
                  <a:pt x="1798" y="443"/>
                </a:lnTo>
                <a:lnTo>
                  <a:pt x="1807" y="431"/>
                </a:lnTo>
                <a:lnTo>
                  <a:pt x="1811" y="425"/>
                </a:lnTo>
                <a:lnTo>
                  <a:pt x="1813" y="419"/>
                </a:lnTo>
                <a:lnTo>
                  <a:pt x="1816" y="412"/>
                </a:lnTo>
                <a:lnTo>
                  <a:pt x="1816" y="405"/>
                </a:lnTo>
                <a:lnTo>
                  <a:pt x="1813" y="399"/>
                </a:lnTo>
                <a:lnTo>
                  <a:pt x="1808" y="391"/>
                </a:lnTo>
                <a:lnTo>
                  <a:pt x="1808" y="391"/>
                </a:lnTo>
                <a:lnTo>
                  <a:pt x="1798" y="379"/>
                </a:lnTo>
                <a:lnTo>
                  <a:pt x="1792" y="374"/>
                </a:lnTo>
                <a:lnTo>
                  <a:pt x="1785" y="370"/>
                </a:lnTo>
                <a:lnTo>
                  <a:pt x="1771" y="367"/>
                </a:lnTo>
                <a:lnTo>
                  <a:pt x="1771" y="367"/>
                </a:lnTo>
                <a:lnTo>
                  <a:pt x="1748" y="358"/>
                </a:lnTo>
                <a:lnTo>
                  <a:pt x="1723" y="353"/>
                </a:lnTo>
                <a:lnTo>
                  <a:pt x="1723" y="353"/>
                </a:lnTo>
                <a:lnTo>
                  <a:pt x="1683" y="346"/>
                </a:lnTo>
                <a:lnTo>
                  <a:pt x="1653" y="342"/>
                </a:lnTo>
                <a:lnTo>
                  <a:pt x="1653" y="342"/>
                </a:lnTo>
                <a:lnTo>
                  <a:pt x="1609" y="336"/>
                </a:lnTo>
                <a:lnTo>
                  <a:pt x="1558" y="328"/>
                </a:lnTo>
                <a:lnTo>
                  <a:pt x="1558" y="328"/>
                </a:lnTo>
                <a:lnTo>
                  <a:pt x="1507" y="320"/>
                </a:lnTo>
                <a:lnTo>
                  <a:pt x="1477" y="316"/>
                </a:lnTo>
                <a:lnTo>
                  <a:pt x="1454" y="315"/>
                </a:lnTo>
                <a:lnTo>
                  <a:pt x="1454" y="315"/>
                </a:lnTo>
                <a:lnTo>
                  <a:pt x="1402" y="314"/>
                </a:lnTo>
                <a:lnTo>
                  <a:pt x="1369" y="314"/>
                </a:lnTo>
                <a:lnTo>
                  <a:pt x="1369" y="314"/>
                </a:lnTo>
                <a:lnTo>
                  <a:pt x="1388" y="301"/>
                </a:lnTo>
                <a:lnTo>
                  <a:pt x="1405" y="290"/>
                </a:lnTo>
                <a:lnTo>
                  <a:pt x="1411" y="285"/>
                </a:lnTo>
                <a:lnTo>
                  <a:pt x="1414" y="280"/>
                </a:lnTo>
                <a:lnTo>
                  <a:pt x="1414" y="280"/>
                </a:lnTo>
                <a:lnTo>
                  <a:pt x="1422" y="268"/>
                </a:lnTo>
                <a:lnTo>
                  <a:pt x="1426" y="261"/>
                </a:lnTo>
                <a:lnTo>
                  <a:pt x="1428" y="252"/>
                </a:lnTo>
                <a:lnTo>
                  <a:pt x="1429" y="243"/>
                </a:lnTo>
                <a:lnTo>
                  <a:pt x="1428" y="236"/>
                </a:lnTo>
                <a:lnTo>
                  <a:pt x="1427" y="232"/>
                </a:lnTo>
                <a:lnTo>
                  <a:pt x="1424" y="228"/>
                </a:lnTo>
                <a:lnTo>
                  <a:pt x="1421" y="225"/>
                </a:lnTo>
                <a:lnTo>
                  <a:pt x="1416" y="221"/>
                </a:lnTo>
                <a:lnTo>
                  <a:pt x="1416" y="221"/>
                </a:lnTo>
                <a:lnTo>
                  <a:pt x="1398" y="212"/>
                </a:lnTo>
                <a:lnTo>
                  <a:pt x="1391" y="210"/>
                </a:lnTo>
                <a:lnTo>
                  <a:pt x="1384" y="209"/>
                </a:lnTo>
                <a:lnTo>
                  <a:pt x="1377" y="209"/>
                </a:lnTo>
                <a:lnTo>
                  <a:pt x="1371" y="209"/>
                </a:lnTo>
                <a:lnTo>
                  <a:pt x="1365" y="211"/>
                </a:lnTo>
                <a:lnTo>
                  <a:pt x="1359" y="214"/>
                </a:lnTo>
                <a:lnTo>
                  <a:pt x="1359" y="214"/>
                </a:lnTo>
                <a:lnTo>
                  <a:pt x="1334" y="225"/>
                </a:lnTo>
                <a:lnTo>
                  <a:pt x="1318" y="232"/>
                </a:lnTo>
                <a:lnTo>
                  <a:pt x="1318" y="232"/>
                </a:lnTo>
                <a:lnTo>
                  <a:pt x="1310" y="237"/>
                </a:lnTo>
                <a:lnTo>
                  <a:pt x="1301" y="241"/>
                </a:lnTo>
                <a:lnTo>
                  <a:pt x="1301" y="241"/>
                </a:lnTo>
                <a:lnTo>
                  <a:pt x="1289" y="243"/>
                </a:lnTo>
                <a:lnTo>
                  <a:pt x="1282" y="245"/>
                </a:lnTo>
                <a:lnTo>
                  <a:pt x="1282" y="245"/>
                </a:lnTo>
                <a:lnTo>
                  <a:pt x="1277" y="238"/>
                </a:lnTo>
                <a:lnTo>
                  <a:pt x="1263" y="221"/>
                </a:lnTo>
                <a:lnTo>
                  <a:pt x="1252" y="210"/>
                </a:lnTo>
                <a:lnTo>
                  <a:pt x="1238" y="198"/>
                </a:lnTo>
                <a:lnTo>
                  <a:pt x="1222" y="185"/>
                </a:lnTo>
                <a:lnTo>
                  <a:pt x="1203" y="174"/>
                </a:lnTo>
                <a:lnTo>
                  <a:pt x="1203" y="174"/>
                </a:lnTo>
                <a:lnTo>
                  <a:pt x="1192" y="168"/>
                </a:lnTo>
                <a:lnTo>
                  <a:pt x="1181" y="164"/>
                </a:lnTo>
                <a:lnTo>
                  <a:pt x="1168" y="161"/>
                </a:lnTo>
                <a:lnTo>
                  <a:pt x="1155" y="157"/>
                </a:lnTo>
                <a:lnTo>
                  <a:pt x="1128" y="153"/>
                </a:lnTo>
                <a:lnTo>
                  <a:pt x="1101" y="151"/>
                </a:lnTo>
                <a:lnTo>
                  <a:pt x="1077" y="151"/>
                </a:lnTo>
                <a:lnTo>
                  <a:pt x="1058" y="151"/>
                </a:lnTo>
                <a:lnTo>
                  <a:pt x="1039" y="152"/>
                </a:lnTo>
                <a:lnTo>
                  <a:pt x="1039" y="152"/>
                </a:lnTo>
                <a:lnTo>
                  <a:pt x="1007" y="135"/>
                </a:lnTo>
                <a:lnTo>
                  <a:pt x="979" y="121"/>
                </a:lnTo>
                <a:lnTo>
                  <a:pt x="952" y="109"/>
                </a:lnTo>
                <a:lnTo>
                  <a:pt x="952" y="109"/>
                </a:lnTo>
                <a:lnTo>
                  <a:pt x="929" y="98"/>
                </a:lnTo>
                <a:lnTo>
                  <a:pt x="912" y="88"/>
                </a:lnTo>
                <a:lnTo>
                  <a:pt x="895" y="78"/>
                </a:lnTo>
                <a:lnTo>
                  <a:pt x="879" y="71"/>
                </a:lnTo>
                <a:lnTo>
                  <a:pt x="879" y="71"/>
                </a:lnTo>
                <a:lnTo>
                  <a:pt x="862" y="64"/>
                </a:lnTo>
                <a:lnTo>
                  <a:pt x="843" y="58"/>
                </a:lnTo>
                <a:lnTo>
                  <a:pt x="823" y="53"/>
                </a:lnTo>
                <a:lnTo>
                  <a:pt x="806" y="50"/>
                </a:lnTo>
                <a:lnTo>
                  <a:pt x="806" y="50"/>
                </a:lnTo>
                <a:lnTo>
                  <a:pt x="790" y="48"/>
                </a:lnTo>
                <a:lnTo>
                  <a:pt x="775" y="48"/>
                </a:lnTo>
                <a:lnTo>
                  <a:pt x="760" y="50"/>
                </a:lnTo>
                <a:lnTo>
                  <a:pt x="760" y="50"/>
                </a:lnTo>
                <a:lnTo>
                  <a:pt x="757" y="50"/>
                </a:lnTo>
                <a:lnTo>
                  <a:pt x="747" y="47"/>
                </a:lnTo>
                <a:lnTo>
                  <a:pt x="733" y="43"/>
                </a:lnTo>
                <a:lnTo>
                  <a:pt x="726" y="40"/>
                </a:lnTo>
                <a:lnTo>
                  <a:pt x="720" y="36"/>
                </a:lnTo>
                <a:lnTo>
                  <a:pt x="720" y="36"/>
                </a:lnTo>
                <a:lnTo>
                  <a:pt x="712" y="32"/>
                </a:lnTo>
                <a:lnTo>
                  <a:pt x="701" y="29"/>
                </a:lnTo>
                <a:lnTo>
                  <a:pt x="690" y="25"/>
                </a:lnTo>
                <a:lnTo>
                  <a:pt x="678" y="22"/>
                </a:lnTo>
                <a:lnTo>
                  <a:pt x="665" y="21"/>
                </a:lnTo>
                <a:lnTo>
                  <a:pt x="654" y="20"/>
                </a:lnTo>
                <a:lnTo>
                  <a:pt x="646" y="21"/>
                </a:lnTo>
                <a:lnTo>
                  <a:pt x="641" y="22"/>
                </a:lnTo>
                <a:lnTo>
                  <a:pt x="641" y="22"/>
                </a:lnTo>
                <a:lnTo>
                  <a:pt x="626" y="31"/>
                </a:lnTo>
                <a:lnTo>
                  <a:pt x="617" y="36"/>
                </a:lnTo>
                <a:lnTo>
                  <a:pt x="617" y="36"/>
                </a:lnTo>
                <a:lnTo>
                  <a:pt x="616" y="36"/>
                </a:lnTo>
                <a:lnTo>
                  <a:pt x="616" y="36"/>
                </a:lnTo>
                <a:lnTo>
                  <a:pt x="613" y="35"/>
                </a:lnTo>
                <a:lnTo>
                  <a:pt x="612" y="35"/>
                </a:lnTo>
                <a:lnTo>
                  <a:pt x="610" y="35"/>
                </a:lnTo>
                <a:lnTo>
                  <a:pt x="602" y="40"/>
                </a:lnTo>
                <a:lnTo>
                  <a:pt x="602" y="40"/>
                </a:lnTo>
                <a:lnTo>
                  <a:pt x="590" y="50"/>
                </a:lnTo>
                <a:lnTo>
                  <a:pt x="588" y="52"/>
                </a:lnTo>
                <a:lnTo>
                  <a:pt x="588" y="53"/>
                </a:lnTo>
                <a:lnTo>
                  <a:pt x="588" y="53"/>
                </a:lnTo>
                <a:lnTo>
                  <a:pt x="585" y="61"/>
                </a:lnTo>
                <a:lnTo>
                  <a:pt x="581" y="66"/>
                </a:lnTo>
                <a:lnTo>
                  <a:pt x="581" y="66"/>
                </a:lnTo>
                <a:lnTo>
                  <a:pt x="579" y="68"/>
                </a:lnTo>
                <a:lnTo>
                  <a:pt x="574" y="68"/>
                </a:lnTo>
                <a:lnTo>
                  <a:pt x="567" y="71"/>
                </a:lnTo>
                <a:lnTo>
                  <a:pt x="555" y="75"/>
                </a:lnTo>
                <a:lnTo>
                  <a:pt x="555" y="75"/>
                </a:lnTo>
                <a:lnTo>
                  <a:pt x="546" y="80"/>
                </a:lnTo>
                <a:lnTo>
                  <a:pt x="541" y="83"/>
                </a:lnTo>
                <a:lnTo>
                  <a:pt x="537" y="84"/>
                </a:lnTo>
                <a:lnTo>
                  <a:pt x="530" y="88"/>
                </a:lnTo>
                <a:lnTo>
                  <a:pt x="530" y="88"/>
                </a:lnTo>
                <a:lnTo>
                  <a:pt x="520" y="96"/>
                </a:lnTo>
                <a:lnTo>
                  <a:pt x="509" y="106"/>
                </a:lnTo>
                <a:lnTo>
                  <a:pt x="497" y="119"/>
                </a:lnTo>
                <a:lnTo>
                  <a:pt x="497" y="119"/>
                </a:lnTo>
                <a:lnTo>
                  <a:pt x="467" y="124"/>
                </a:lnTo>
                <a:lnTo>
                  <a:pt x="442" y="126"/>
                </a:lnTo>
                <a:lnTo>
                  <a:pt x="421" y="127"/>
                </a:lnTo>
                <a:lnTo>
                  <a:pt x="421" y="127"/>
                </a:lnTo>
                <a:lnTo>
                  <a:pt x="412" y="127"/>
                </a:lnTo>
                <a:lnTo>
                  <a:pt x="402" y="126"/>
                </a:lnTo>
                <a:lnTo>
                  <a:pt x="384" y="121"/>
                </a:lnTo>
                <a:lnTo>
                  <a:pt x="362" y="115"/>
                </a:lnTo>
                <a:lnTo>
                  <a:pt x="362" y="115"/>
                </a:lnTo>
                <a:lnTo>
                  <a:pt x="360" y="104"/>
                </a:lnTo>
                <a:lnTo>
                  <a:pt x="358" y="92"/>
                </a:lnTo>
                <a:lnTo>
                  <a:pt x="354" y="78"/>
                </a:lnTo>
                <a:lnTo>
                  <a:pt x="348" y="62"/>
                </a:lnTo>
                <a:lnTo>
                  <a:pt x="341" y="47"/>
                </a:lnTo>
                <a:lnTo>
                  <a:pt x="336" y="40"/>
                </a:lnTo>
                <a:lnTo>
                  <a:pt x="331" y="34"/>
                </a:lnTo>
                <a:lnTo>
                  <a:pt x="325" y="27"/>
                </a:lnTo>
                <a:lnTo>
                  <a:pt x="318" y="22"/>
                </a:lnTo>
                <a:lnTo>
                  <a:pt x="318" y="22"/>
                </a:lnTo>
                <a:lnTo>
                  <a:pt x="296" y="9"/>
                </a:lnTo>
                <a:lnTo>
                  <a:pt x="289" y="4"/>
                </a:lnTo>
                <a:lnTo>
                  <a:pt x="283" y="1"/>
                </a:lnTo>
                <a:lnTo>
                  <a:pt x="278" y="0"/>
                </a:lnTo>
                <a:lnTo>
                  <a:pt x="273" y="0"/>
                </a:lnTo>
                <a:lnTo>
                  <a:pt x="268" y="3"/>
                </a:lnTo>
                <a:lnTo>
                  <a:pt x="260" y="6"/>
                </a:lnTo>
                <a:lnTo>
                  <a:pt x="260" y="6"/>
                </a:lnTo>
                <a:lnTo>
                  <a:pt x="252" y="13"/>
                </a:lnTo>
                <a:lnTo>
                  <a:pt x="241" y="25"/>
                </a:lnTo>
                <a:lnTo>
                  <a:pt x="230" y="40"/>
                </a:lnTo>
                <a:lnTo>
                  <a:pt x="217" y="56"/>
                </a:lnTo>
                <a:lnTo>
                  <a:pt x="196" y="85"/>
                </a:lnTo>
                <a:lnTo>
                  <a:pt x="185" y="101"/>
                </a:lnTo>
                <a:lnTo>
                  <a:pt x="185" y="101"/>
                </a:lnTo>
                <a:lnTo>
                  <a:pt x="180" y="109"/>
                </a:lnTo>
                <a:lnTo>
                  <a:pt x="177" y="112"/>
                </a:lnTo>
                <a:lnTo>
                  <a:pt x="177" y="112"/>
                </a:lnTo>
                <a:lnTo>
                  <a:pt x="173" y="114"/>
                </a:lnTo>
                <a:lnTo>
                  <a:pt x="168" y="116"/>
                </a:lnTo>
                <a:lnTo>
                  <a:pt x="162" y="120"/>
                </a:lnTo>
                <a:lnTo>
                  <a:pt x="158" y="122"/>
                </a:lnTo>
                <a:lnTo>
                  <a:pt x="156" y="126"/>
                </a:lnTo>
                <a:lnTo>
                  <a:pt x="156" y="126"/>
                </a:lnTo>
                <a:lnTo>
                  <a:pt x="151" y="132"/>
                </a:lnTo>
                <a:lnTo>
                  <a:pt x="148" y="137"/>
                </a:lnTo>
                <a:lnTo>
                  <a:pt x="148" y="141"/>
                </a:lnTo>
                <a:lnTo>
                  <a:pt x="151" y="148"/>
                </a:lnTo>
                <a:lnTo>
                  <a:pt x="151" y="148"/>
                </a:lnTo>
                <a:lnTo>
                  <a:pt x="157" y="166"/>
                </a:lnTo>
                <a:lnTo>
                  <a:pt x="158" y="174"/>
                </a:lnTo>
                <a:lnTo>
                  <a:pt x="158" y="183"/>
                </a:lnTo>
                <a:lnTo>
                  <a:pt x="158" y="183"/>
                </a:lnTo>
                <a:lnTo>
                  <a:pt x="153" y="206"/>
                </a:lnTo>
                <a:lnTo>
                  <a:pt x="151" y="220"/>
                </a:lnTo>
                <a:lnTo>
                  <a:pt x="151" y="235"/>
                </a:lnTo>
                <a:lnTo>
                  <a:pt x="151" y="235"/>
                </a:lnTo>
                <a:lnTo>
                  <a:pt x="151" y="248"/>
                </a:lnTo>
                <a:lnTo>
                  <a:pt x="152" y="257"/>
                </a:lnTo>
                <a:lnTo>
                  <a:pt x="154" y="279"/>
                </a:lnTo>
                <a:lnTo>
                  <a:pt x="154" y="279"/>
                </a:lnTo>
                <a:lnTo>
                  <a:pt x="156" y="288"/>
                </a:lnTo>
                <a:lnTo>
                  <a:pt x="159" y="296"/>
                </a:lnTo>
                <a:lnTo>
                  <a:pt x="168" y="315"/>
                </a:lnTo>
                <a:lnTo>
                  <a:pt x="175" y="328"/>
                </a:lnTo>
                <a:lnTo>
                  <a:pt x="179" y="333"/>
                </a:lnTo>
                <a:lnTo>
                  <a:pt x="179" y="333"/>
                </a:lnTo>
                <a:lnTo>
                  <a:pt x="185" y="337"/>
                </a:lnTo>
                <a:lnTo>
                  <a:pt x="189" y="341"/>
                </a:lnTo>
                <a:lnTo>
                  <a:pt x="191" y="343"/>
                </a:lnTo>
                <a:lnTo>
                  <a:pt x="193" y="346"/>
                </a:lnTo>
                <a:lnTo>
                  <a:pt x="193" y="346"/>
                </a:lnTo>
                <a:lnTo>
                  <a:pt x="195" y="353"/>
                </a:lnTo>
                <a:lnTo>
                  <a:pt x="199" y="361"/>
                </a:lnTo>
                <a:lnTo>
                  <a:pt x="205" y="367"/>
                </a:lnTo>
                <a:lnTo>
                  <a:pt x="207" y="368"/>
                </a:lnTo>
                <a:lnTo>
                  <a:pt x="210" y="369"/>
                </a:lnTo>
                <a:lnTo>
                  <a:pt x="210" y="369"/>
                </a:lnTo>
                <a:lnTo>
                  <a:pt x="214" y="368"/>
                </a:lnTo>
                <a:lnTo>
                  <a:pt x="216" y="367"/>
                </a:lnTo>
                <a:lnTo>
                  <a:pt x="221" y="362"/>
                </a:lnTo>
                <a:lnTo>
                  <a:pt x="226" y="354"/>
                </a:lnTo>
                <a:lnTo>
                  <a:pt x="226" y="354"/>
                </a:lnTo>
                <a:lnTo>
                  <a:pt x="237" y="354"/>
                </a:lnTo>
                <a:lnTo>
                  <a:pt x="244" y="356"/>
                </a:lnTo>
                <a:lnTo>
                  <a:pt x="248" y="357"/>
                </a:lnTo>
                <a:lnTo>
                  <a:pt x="248" y="358"/>
                </a:lnTo>
                <a:lnTo>
                  <a:pt x="248" y="358"/>
                </a:lnTo>
                <a:lnTo>
                  <a:pt x="249" y="362"/>
                </a:lnTo>
                <a:lnTo>
                  <a:pt x="251" y="365"/>
                </a:lnTo>
                <a:lnTo>
                  <a:pt x="253" y="372"/>
                </a:lnTo>
                <a:lnTo>
                  <a:pt x="253" y="372"/>
                </a:lnTo>
                <a:lnTo>
                  <a:pt x="252" y="381"/>
                </a:lnTo>
                <a:lnTo>
                  <a:pt x="251" y="402"/>
                </a:lnTo>
                <a:lnTo>
                  <a:pt x="247" y="422"/>
                </a:lnTo>
                <a:lnTo>
                  <a:pt x="244" y="430"/>
                </a:lnTo>
                <a:lnTo>
                  <a:pt x="242" y="433"/>
                </a:lnTo>
                <a:lnTo>
                  <a:pt x="242" y="433"/>
                </a:lnTo>
                <a:lnTo>
                  <a:pt x="228" y="442"/>
                </a:lnTo>
                <a:lnTo>
                  <a:pt x="221" y="447"/>
                </a:lnTo>
                <a:lnTo>
                  <a:pt x="217" y="448"/>
                </a:lnTo>
                <a:lnTo>
                  <a:pt x="215" y="448"/>
                </a:lnTo>
                <a:lnTo>
                  <a:pt x="215" y="448"/>
                </a:lnTo>
                <a:lnTo>
                  <a:pt x="193" y="448"/>
                </a:lnTo>
                <a:lnTo>
                  <a:pt x="193" y="448"/>
                </a:lnTo>
                <a:lnTo>
                  <a:pt x="173" y="448"/>
                </a:lnTo>
                <a:lnTo>
                  <a:pt x="173" y="448"/>
                </a:lnTo>
                <a:lnTo>
                  <a:pt x="167" y="447"/>
                </a:lnTo>
                <a:lnTo>
                  <a:pt x="157" y="444"/>
                </a:lnTo>
                <a:lnTo>
                  <a:pt x="157" y="444"/>
                </a:lnTo>
                <a:lnTo>
                  <a:pt x="142" y="438"/>
                </a:lnTo>
                <a:lnTo>
                  <a:pt x="137" y="437"/>
                </a:lnTo>
                <a:lnTo>
                  <a:pt x="130" y="437"/>
                </a:lnTo>
                <a:lnTo>
                  <a:pt x="130" y="437"/>
                </a:lnTo>
                <a:lnTo>
                  <a:pt x="116" y="438"/>
                </a:lnTo>
                <a:lnTo>
                  <a:pt x="101" y="442"/>
                </a:lnTo>
                <a:lnTo>
                  <a:pt x="94" y="444"/>
                </a:lnTo>
                <a:lnTo>
                  <a:pt x="89" y="448"/>
                </a:lnTo>
                <a:lnTo>
                  <a:pt x="85" y="452"/>
                </a:lnTo>
                <a:lnTo>
                  <a:pt x="83" y="457"/>
                </a:lnTo>
                <a:lnTo>
                  <a:pt x="83" y="457"/>
                </a:lnTo>
                <a:lnTo>
                  <a:pt x="83" y="465"/>
                </a:lnTo>
                <a:lnTo>
                  <a:pt x="82" y="464"/>
                </a:lnTo>
                <a:lnTo>
                  <a:pt x="82" y="464"/>
                </a:lnTo>
                <a:lnTo>
                  <a:pt x="72" y="467"/>
                </a:lnTo>
                <a:lnTo>
                  <a:pt x="61" y="469"/>
                </a:lnTo>
                <a:lnTo>
                  <a:pt x="48" y="473"/>
                </a:lnTo>
                <a:lnTo>
                  <a:pt x="48" y="473"/>
                </a:lnTo>
                <a:lnTo>
                  <a:pt x="36" y="478"/>
                </a:lnTo>
                <a:lnTo>
                  <a:pt x="31" y="480"/>
                </a:lnTo>
                <a:lnTo>
                  <a:pt x="31" y="480"/>
                </a:lnTo>
                <a:lnTo>
                  <a:pt x="26" y="485"/>
                </a:lnTo>
                <a:lnTo>
                  <a:pt x="26" y="485"/>
                </a:lnTo>
                <a:lnTo>
                  <a:pt x="15" y="499"/>
                </a:lnTo>
                <a:lnTo>
                  <a:pt x="10" y="507"/>
                </a:lnTo>
                <a:lnTo>
                  <a:pt x="9" y="511"/>
                </a:lnTo>
                <a:lnTo>
                  <a:pt x="9" y="515"/>
                </a:lnTo>
                <a:lnTo>
                  <a:pt x="9" y="515"/>
                </a:lnTo>
                <a:lnTo>
                  <a:pt x="7" y="520"/>
                </a:lnTo>
                <a:lnTo>
                  <a:pt x="5" y="523"/>
                </a:lnTo>
                <a:lnTo>
                  <a:pt x="3" y="527"/>
                </a:lnTo>
                <a:lnTo>
                  <a:pt x="1" y="533"/>
                </a:lnTo>
                <a:lnTo>
                  <a:pt x="1" y="533"/>
                </a:lnTo>
                <a:lnTo>
                  <a:pt x="3" y="539"/>
                </a:lnTo>
                <a:lnTo>
                  <a:pt x="3" y="544"/>
                </a:lnTo>
                <a:lnTo>
                  <a:pt x="4" y="549"/>
                </a:lnTo>
                <a:lnTo>
                  <a:pt x="4" y="554"/>
                </a:lnTo>
                <a:lnTo>
                  <a:pt x="4" y="554"/>
                </a:lnTo>
                <a:lnTo>
                  <a:pt x="5" y="562"/>
                </a:lnTo>
                <a:lnTo>
                  <a:pt x="6" y="568"/>
                </a:lnTo>
                <a:lnTo>
                  <a:pt x="9" y="576"/>
                </a:lnTo>
                <a:lnTo>
                  <a:pt x="9" y="576"/>
                </a:lnTo>
                <a:lnTo>
                  <a:pt x="6" y="579"/>
                </a:lnTo>
                <a:lnTo>
                  <a:pt x="4" y="581"/>
                </a:lnTo>
                <a:lnTo>
                  <a:pt x="1" y="586"/>
                </a:lnTo>
                <a:lnTo>
                  <a:pt x="0" y="589"/>
                </a:lnTo>
                <a:lnTo>
                  <a:pt x="1" y="591"/>
                </a:lnTo>
                <a:lnTo>
                  <a:pt x="1" y="591"/>
                </a:lnTo>
                <a:lnTo>
                  <a:pt x="10" y="606"/>
                </a:lnTo>
                <a:lnTo>
                  <a:pt x="17" y="617"/>
                </a:lnTo>
                <a:lnTo>
                  <a:pt x="17" y="617"/>
                </a:lnTo>
                <a:close/>
                <a:moveTo>
                  <a:pt x="973" y="478"/>
                </a:moveTo>
                <a:lnTo>
                  <a:pt x="973" y="478"/>
                </a:lnTo>
                <a:lnTo>
                  <a:pt x="979" y="479"/>
                </a:lnTo>
                <a:lnTo>
                  <a:pt x="989" y="483"/>
                </a:lnTo>
                <a:lnTo>
                  <a:pt x="1000" y="485"/>
                </a:lnTo>
                <a:lnTo>
                  <a:pt x="1006" y="486"/>
                </a:lnTo>
                <a:lnTo>
                  <a:pt x="1006" y="486"/>
                </a:lnTo>
                <a:lnTo>
                  <a:pt x="1022" y="486"/>
                </a:lnTo>
                <a:lnTo>
                  <a:pt x="1044" y="499"/>
                </a:lnTo>
                <a:lnTo>
                  <a:pt x="1044" y="499"/>
                </a:lnTo>
                <a:lnTo>
                  <a:pt x="1043" y="504"/>
                </a:lnTo>
                <a:lnTo>
                  <a:pt x="1040" y="509"/>
                </a:lnTo>
                <a:lnTo>
                  <a:pt x="1038" y="514"/>
                </a:lnTo>
                <a:lnTo>
                  <a:pt x="1038" y="514"/>
                </a:lnTo>
                <a:lnTo>
                  <a:pt x="1033" y="517"/>
                </a:lnTo>
                <a:lnTo>
                  <a:pt x="1026" y="521"/>
                </a:lnTo>
                <a:lnTo>
                  <a:pt x="1017" y="522"/>
                </a:lnTo>
                <a:lnTo>
                  <a:pt x="1010" y="523"/>
                </a:lnTo>
                <a:lnTo>
                  <a:pt x="1010" y="523"/>
                </a:lnTo>
                <a:lnTo>
                  <a:pt x="990" y="525"/>
                </a:lnTo>
                <a:lnTo>
                  <a:pt x="960" y="527"/>
                </a:lnTo>
                <a:lnTo>
                  <a:pt x="960" y="527"/>
                </a:lnTo>
                <a:lnTo>
                  <a:pt x="928" y="528"/>
                </a:lnTo>
                <a:lnTo>
                  <a:pt x="913" y="528"/>
                </a:lnTo>
                <a:lnTo>
                  <a:pt x="897" y="530"/>
                </a:lnTo>
                <a:lnTo>
                  <a:pt x="897" y="530"/>
                </a:lnTo>
                <a:lnTo>
                  <a:pt x="823" y="538"/>
                </a:lnTo>
                <a:lnTo>
                  <a:pt x="765" y="543"/>
                </a:lnTo>
                <a:lnTo>
                  <a:pt x="765" y="543"/>
                </a:lnTo>
                <a:lnTo>
                  <a:pt x="775" y="539"/>
                </a:lnTo>
                <a:lnTo>
                  <a:pt x="791" y="533"/>
                </a:lnTo>
                <a:lnTo>
                  <a:pt x="791" y="533"/>
                </a:lnTo>
                <a:lnTo>
                  <a:pt x="800" y="528"/>
                </a:lnTo>
                <a:lnTo>
                  <a:pt x="813" y="523"/>
                </a:lnTo>
                <a:lnTo>
                  <a:pt x="829" y="517"/>
                </a:lnTo>
                <a:lnTo>
                  <a:pt x="843" y="511"/>
                </a:lnTo>
                <a:lnTo>
                  <a:pt x="843" y="511"/>
                </a:lnTo>
                <a:lnTo>
                  <a:pt x="853" y="506"/>
                </a:lnTo>
                <a:lnTo>
                  <a:pt x="863" y="504"/>
                </a:lnTo>
                <a:lnTo>
                  <a:pt x="886" y="497"/>
                </a:lnTo>
                <a:lnTo>
                  <a:pt x="886" y="497"/>
                </a:lnTo>
                <a:lnTo>
                  <a:pt x="934" y="486"/>
                </a:lnTo>
                <a:lnTo>
                  <a:pt x="973" y="478"/>
                </a:lnTo>
                <a:lnTo>
                  <a:pt x="973" y="478"/>
                </a:lnTo>
                <a:close/>
                <a:moveTo>
                  <a:pt x="562" y="194"/>
                </a:moveTo>
                <a:lnTo>
                  <a:pt x="562" y="194"/>
                </a:lnTo>
                <a:lnTo>
                  <a:pt x="567" y="196"/>
                </a:lnTo>
                <a:lnTo>
                  <a:pt x="571" y="199"/>
                </a:lnTo>
                <a:lnTo>
                  <a:pt x="580" y="208"/>
                </a:lnTo>
                <a:lnTo>
                  <a:pt x="580" y="208"/>
                </a:lnTo>
                <a:lnTo>
                  <a:pt x="581" y="210"/>
                </a:lnTo>
                <a:lnTo>
                  <a:pt x="580" y="210"/>
                </a:lnTo>
                <a:lnTo>
                  <a:pt x="574" y="209"/>
                </a:lnTo>
                <a:lnTo>
                  <a:pt x="563" y="206"/>
                </a:lnTo>
                <a:lnTo>
                  <a:pt x="550" y="204"/>
                </a:lnTo>
                <a:lnTo>
                  <a:pt x="550" y="204"/>
                </a:lnTo>
                <a:lnTo>
                  <a:pt x="533" y="203"/>
                </a:lnTo>
                <a:lnTo>
                  <a:pt x="530" y="201"/>
                </a:lnTo>
                <a:lnTo>
                  <a:pt x="528" y="199"/>
                </a:lnTo>
                <a:lnTo>
                  <a:pt x="528" y="199"/>
                </a:lnTo>
                <a:lnTo>
                  <a:pt x="530" y="196"/>
                </a:lnTo>
                <a:lnTo>
                  <a:pt x="532" y="196"/>
                </a:lnTo>
                <a:lnTo>
                  <a:pt x="542" y="194"/>
                </a:lnTo>
                <a:lnTo>
                  <a:pt x="562" y="194"/>
                </a:lnTo>
                <a:lnTo>
                  <a:pt x="562" y="194"/>
                </a:lnTo>
                <a:close/>
                <a:moveTo>
                  <a:pt x="422" y="258"/>
                </a:moveTo>
                <a:lnTo>
                  <a:pt x="422" y="258"/>
                </a:lnTo>
                <a:lnTo>
                  <a:pt x="418" y="252"/>
                </a:lnTo>
                <a:lnTo>
                  <a:pt x="413" y="245"/>
                </a:lnTo>
                <a:lnTo>
                  <a:pt x="413" y="245"/>
                </a:lnTo>
                <a:lnTo>
                  <a:pt x="413" y="243"/>
                </a:lnTo>
                <a:lnTo>
                  <a:pt x="415" y="243"/>
                </a:lnTo>
                <a:lnTo>
                  <a:pt x="418" y="245"/>
                </a:lnTo>
                <a:lnTo>
                  <a:pt x="426" y="247"/>
                </a:lnTo>
                <a:lnTo>
                  <a:pt x="426" y="247"/>
                </a:lnTo>
                <a:lnTo>
                  <a:pt x="438" y="252"/>
                </a:lnTo>
                <a:lnTo>
                  <a:pt x="449" y="256"/>
                </a:lnTo>
                <a:lnTo>
                  <a:pt x="458" y="257"/>
                </a:lnTo>
                <a:lnTo>
                  <a:pt x="458" y="257"/>
                </a:lnTo>
                <a:lnTo>
                  <a:pt x="465" y="258"/>
                </a:lnTo>
                <a:lnTo>
                  <a:pt x="479" y="258"/>
                </a:lnTo>
                <a:lnTo>
                  <a:pt x="479" y="258"/>
                </a:lnTo>
                <a:lnTo>
                  <a:pt x="504" y="259"/>
                </a:lnTo>
                <a:lnTo>
                  <a:pt x="522" y="258"/>
                </a:lnTo>
                <a:lnTo>
                  <a:pt x="522" y="258"/>
                </a:lnTo>
                <a:lnTo>
                  <a:pt x="526" y="259"/>
                </a:lnTo>
                <a:lnTo>
                  <a:pt x="526" y="259"/>
                </a:lnTo>
                <a:lnTo>
                  <a:pt x="525" y="261"/>
                </a:lnTo>
                <a:lnTo>
                  <a:pt x="516" y="263"/>
                </a:lnTo>
                <a:lnTo>
                  <a:pt x="501" y="266"/>
                </a:lnTo>
                <a:lnTo>
                  <a:pt x="501" y="266"/>
                </a:lnTo>
                <a:lnTo>
                  <a:pt x="489" y="267"/>
                </a:lnTo>
                <a:lnTo>
                  <a:pt x="483" y="269"/>
                </a:lnTo>
                <a:lnTo>
                  <a:pt x="475" y="272"/>
                </a:lnTo>
                <a:lnTo>
                  <a:pt x="458" y="277"/>
                </a:lnTo>
                <a:lnTo>
                  <a:pt x="458" y="277"/>
                </a:lnTo>
                <a:lnTo>
                  <a:pt x="439" y="280"/>
                </a:lnTo>
                <a:lnTo>
                  <a:pt x="433" y="282"/>
                </a:lnTo>
                <a:lnTo>
                  <a:pt x="432" y="282"/>
                </a:lnTo>
                <a:lnTo>
                  <a:pt x="433" y="280"/>
                </a:lnTo>
                <a:lnTo>
                  <a:pt x="434" y="280"/>
                </a:lnTo>
                <a:lnTo>
                  <a:pt x="434" y="280"/>
                </a:lnTo>
                <a:lnTo>
                  <a:pt x="428" y="270"/>
                </a:lnTo>
                <a:lnTo>
                  <a:pt x="422" y="258"/>
                </a:lnTo>
                <a:lnTo>
                  <a:pt x="422" y="25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0CE651BF-121D-43C9-9A97-5F6E607EFEEA}"/>
              </a:ext>
            </a:extLst>
          </p:cNvPr>
          <p:cNvSpPr>
            <a:spLocks/>
          </p:cNvSpPr>
          <p:nvPr/>
        </p:nvSpPr>
        <p:spPr bwMode="auto">
          <a:xfrm>
            <a:off x="4092254" y="5138793"/>
            <a:ext cx="1692276" cy="935413"/>
          </a:xfrm>
          <a:custGeom>
            <a:avLst/>
            <a:gdLst>
              <a:gd name="T0" fmla="*/ 539 w 2142"/>
              <a:gd name="T1" fmla="*/ 249 h 1184"/>
              <a:gd name="T2" fmla="*/ 329 w 2142"/>
              <a:gd name="T3" fmla="*/ 352 h 1184"/>
              <a:gd name="T4" fmla="*/ 247 w 2142"/>
              <a:gd name="T5" fmla="*/ 512 h 1184"/>
              <a:gd name="T6" fmla="*/ 313 w 2142"/>
              <a:gd name="T7" fmla="*/ 684 h 1184"/>
              <a:gd name="T8" fmla="*/ 89 w 2142"/>
              <a:gd name="T9" fmla="*/ 769 h 1184"/>
              <a:gd name="T10" fmla="*/ 2 w 2142"/>
              <a:gd name="T11" fmla="*/ 790 h 1184"/>
              <a:gd name="T12" fmla="*/ 65 w 2142"/>
              <a:gd name="T13" fmla="*/ 887 h 1184"/>
              <a:gd name="T14" fmla="*/ 155 w 2142"/>
              <a:gd name="T15" fmla="*/ 933 h 1184"/>
              <a:gd name="T16" fmla="*/ 157 w 2142"/>
              <a:gd name="T17" fmla="*/ 874 h 1184"/>
              <a:gd name="T18" fmla="*/ 325 w 2142"/>
              <a:gd name="T19" fmla="*/ 889 h 1184"/>
              <a:gd name="T20" fmla="*/ 529 w 2142"/>
              <a:gd name="T21" fmla="*/ 929 h 1184"/>
              <a:gd name="T22" fmla="*/ 535 w 2142"/>
              <a:gd name="T23" fmla="*/ 717 h 1184"/>
              <a:gd name="T24" fmla="*/ 577 w 2142"/>
              <a:gd name="T25" fmla="*/ 1130 h 1184"/>
              <a:gd name="T26" fmla="*/ 620 w 2142"/>
              <a:gd name="T27" fmla="*/ 1172 h 1184"/>
              <a:gd name="T28" fmla="*/ 829 w 2142"/>
              <a:gd name="T29" fmla="*/ 1169 h 1184"/>
              <a:gd name="T30" fmla="*/ 788 w 2142"/>
              <a:gd name="T31" fmla="*/ 1111 h 1184"/>
              <a:gd name="T32" fmla="*/ 684 w 2142"/>
              <a:gd name="T33" fmla="*/ 1027 h 1184"/>
              <a:gd name="T34" fmla="*/ 718 w 2142"/>
              <a:gd name="T35" fmla="*/ 757 h 1184"/>
              <a:gd name="T36" fmla="*/ 742 w 2142"/>
              <a:gd name="T37" fmla="*/ 631 h 1184"/>
              <a:gd name="T38" fmla="*/ 872 w 2142"/>
              <a:gd name="T39" fmla="*/ 634 h 1184"/>
              <a:gd name="T40" fmla="*/ 850 w 2142"/>
              <a:gd name="T41" fmla="*/ 687 h 1184"/>
              <a:gd name="T42" fmla="*/ 890 w 2142"/>
              <a:gd name="T43" fmla="*/ 769 h 1184"/>
              <a:gd name="T44" fmla="*/ 916 w 2142"/>
              <a:gd name="T45" fmla="*/ 916 h 1184"/>
              <a:gd name="T46" fmla="*/ 1015 w 2142"/>
              <a:gd name="T47" fmla="*/ 931 h 1184"/>
              <a:gd name="T48" fmla="*/ 1100 w 2142"/>
              <a:gd name="T49" fmla="*/ 919 h 1184"/>
              <a:gd name="T50" fmla="*/ 1037 w 2142"/>
              <a:gd name="T51" fmla="*/ 894 h 1184"/>
              <a:gd name="T52" fmla="*/ 994 w 2142"/>
              <a:gd name="T53" fmla="*/ 896 h 1184"/>
              <a:gd name="T54" fmla="*/ 957 w 2142"/>
              <a:gd name="T55" fmla="*/ 769 h 1184"/>
              <a:gd name="T56" fmla="*/ 1059 w 2142"/>
              <a:gd name="T57" fmla="*/ 762 h 1184"/>
              <a:gd name="T58" fmla="*/ 1093 w 2142"/>
              <a:gd name="T59" fmla="*/ 720 h 1184"/>
              <a:gd name="T60" fmla="*/ 1119 w 2142"/>
              <a:gd name="T61" fmla="*/ 680 h 1184"/>
              <a:gd name="T62" fmla="*/ 1124 w 2142"/>
              <a:gd name="T63" fmla="*/ 625 h 1184"/>
              <a:gd name="T64" fmla="*/ 1156 w 2142"/>
              <a:gd name="T65" fmla="*/ 597 h 1184"/>
              <a:gd name="T66" fmla="*/ 1316 w 2142"/>
              <a:gd name="T67" fmla="*/ 758 h 1184"/>
              <a:gd name="T68" fmla="*/ 1453 w 2142"/>
              <a:gd name="T69" fmla="*/ 991 h 1184"/>
              <a:gd name="T70" fmla="*/ 1617 w 2142"/>
              <a:gd name="T71" fmla="*/ 1095 h 1184"/>
              <a:gd name="T72" fmla="*/ 1818 w 2142"/>
              <a:gd name="T73" fmla="*/ 1056 h 1184"/>
              <a:gd name="T74" fmla="*/ 1826 w 2142"/>
              <a:gd name="T75" fmla="*/ 1160 h 1184"/>
              <a:gd name="T76" fmla="*/ 1895 w 2142"/>
              <a:gd name="T77" fmla="*/ 1169 h 1184"/>
              <a:gd name="T78" fmla="*/ 1932 w 2142"/>
              <a:gd name="T79" fmla="*/ 980 h 1184"/>
              <a:gd name="T80" fmla="*/ 1827 w 2142"/>
              <a:gd name="T81" fmla="*/ 928 h 1184"/>
              <a:gd name="T82" fmla="*/ 1589 w 2142"/>
              <a:gd name="T83" fmla="*/ 865 h 1184"/>
              <a:gd name="T84" fmla="*/ 1521 w 2142"/>
              <a:gd name="T85" fmla="*/ 678 h 1184"/>
              <a:gd name="T86" fmla="*/ 1911 w 2142"/>
              <a:gd name="T87" fmla="*/ 706 h 1184"/>
              <a:gd name="T88" fmla="*/ 2025 w 2142"/>
              <a:gd name="T89" fmla="*/ 769 h 1184"/>
              <a:gd name="T90" fmla="*/ 2000 w 2142"/>
              <a:gd name="T91" fmla="*/ 840 h 1184"/>
              <a:gd name="T92" fmla="*/ 2095 w 2142"/>
              <a:gd name="T93" fmla="*/ 805 h 1184"/>
              <a:gd name="T94" fmla="*/ 2142 w 2142"/>
              <a:gd name="T95" fmla="*/ 721 h 1184"/>
              <a:gd name="T96" fmla="*/ 2063 w 2142"/>
              <a:gd name="T97" fmla="*/ 666 h 1184"/>
              <a:gd name="T98" fmla="*/ 1688 w 2142"/>
              <a:gd name="T99" fmla="*/ 597 h 1184"/>
              <a:gd name="T100" fmla="*/ 1446 w 2142"/>
              <a:gd name="T101" fmla="*/ 434 h 1184"/>
              <a:gd name="T102" fmla="*/ 1168 w 2142"/>
              <a:gd name="T103" fmla="*/ 263 h 1184"/>
              <a:gd name="T104" fmla="*/ 972 w 2142"/>
              <a:gd name="T105" fmla="*/ 162 h 1184"/>
              <a:gd name="T106" fmla="*/ 943 w 2142"/>
              <a:gd name="T107" fmla="*/ 100 h 1184"/>
              <a:gd name="T108" fmla="*/ 898 w 2142"/>
              <a:gd name="T109" fmla="*/ 37 h 1184"/>
              <a:gd name="T110" fmla="*/ 758 w 2142"/>
              <a:gd name="T111" fmla="*/ 1 h 1184"/>
              <a:gd name="T112" fmla="*/ 674 w 2142"/>
              <a:gd name="T113" fmla="*/ 61 h 1184"/>
              <a:gd name="T114" fmla="*/ 673 w 2142"/>
              <a:gd name="T115" fmla="*/ 148 h 1184"/>
              <a:gd name="T116" fmla="*/ 721 w 2142"/>
              <a:gd name="T117" fmla="*/ 203 h 1184"/>
              <a:gd name="T118" fmla="*/ 741 w 2142"/>
              <a:gd name="T119" fmla="*/ 246 h 1184"/>
              <a:gd name="T120" fmla="*/ 822 w 2142"/>
              <a:gd name="T121" fmla="*/ 274 h 1184"/>
              <a:gd name="T122" fmla="*/ 771 w 2142"/>
              <a:gd name="T123" fmla="*/ 301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42" h="1184">
                <a:moveTo>
                  <a:pt x="739" y="291"/>
                </a:moveTo>
                <a:lnTo>
                  <a:pt x="739" y="291"/>
                </a:lnTo>
                <a:lnTo>
                  <a:pt x="716" y="284"/>
                </a:lnTo>
                <a:lnTo>
                  <a:pt x="693" y="275"/>
                </a:lnTo>
                <a:lnTo>
                  <a:pt x="664" y="268"/>
                </a:lnTo>
                <a:lnTo>
                  <a:pt x="632" y="259"/>
                </a:lnTo>
                <a:lnTo>
                  <a:pt x="599" y="253"/>
                </a:lnTo>
                <a:lnTo>
                  <a:pt x="583" y="251"/>
                </a:lnTo>
                <a:lnTo>
                  <a:pt x="567" y="249"/>
                </a:lnTo>
                <a:lnTo>
                  <a:pt x="552" y="249"/>
                </a:lnTo>
                <a:lnTo>
                  <a:pt x="539" y="249"/>
                </a:lnTo>
                <a:lnTo>
                  <a:pt x="539" y="249"/>
                </a:lnTo>
                <a:lnTo>
                  <a:pt x="525" y="252"/>
                </a:lnTo>
                <a:lnTo>
                  <a:pt x="510" y="256"/>
                </a:lnTo>
                <a:lnTo>
                  <a:pt x="494" y="261"/>
                </a:lnTo>
                <a:lnTo>
                  <a:pt x="476" y="268"/>
                </a:lnTo>
                <a:lnTo>
                  <a:pt x="457" y="275"/>
                </a:lnTo>
                <a:lnTo>
                  <a:pt x="439" y="284"/>
                </a:lnTo>
                <a:lnTo>
                  <a:pt x="420" y="293"/>
                </a:lnTo>
                <a:lnTo>
                  <a:pt x="400" y="304"/>
                </a:lnTo>
                <a:lnTo>
                  <a:pt x="382" y="315"/>
                </a:lnTo>
                <a:lnTo>
                  <a:pt x="363" y="327"/>
                </a:lnTo>
                <a:lnTo>
                  <a:pt x="345" y="339"/>
                </a:lnTo>
                <a:lnTo>
                  <a:pt x="329" y="352"/>
                </a:lnTo>
                <a:lnTo>
                  <a:pt x="313" y="365"/>
                </a:lnTo>
                <a:lnTo>
                  <a:pt x="299" y="379"/>
                </a:lnTo>
                <a:lnTo>
                  <a:pt x="287" y="393"/>
                </a:lnTo>
                <a:lnTo>
                  <a:pt x="277" y="407"/>
                </a:lnTo>
                <a:lnTo>
                  <a:pt x="277" y="407"/>
                </a:lnTo>
                <a:lnTo>
                  <a:pt x="268" y="421"/>
                </a:lnTo>
                <a:lnTo>
                  <a:pt x="262" y="436"/>
                </a:lnTo>
                <a:lnTo>
                  <a:pt x="257" y="451"/>
                </a:lnTo>
                <a:lnTo>
                  <a:pt x="252" y="467"/>
                </a:lnTo>
                <a:lnTo>
                  <a:pt x="250" y="481"/>
                </a:lnTo>
                <a:lnTo>
                  <a:pt x="249" y="497"/>
                </a:lnTo>
                <a:lnTo>
                  <a:pt x="247" y="512"/>
                </a:lnTo>
                <a:lnTo>
                  <a:pt x="247" y="527"/>
                </a:lnTo>
                <a:lnTo>
                  <a:pt x="250" y="554"/>
                </a:lnTo>
                <a:lnTo>
                  <a:pt x="253" y="578"/>
                </a:lnTo>
                <a:lnTo>
                  <a:pt x="260" y="597"/>
                </a:lnTo>
                <a:lnTo>
                  <a:pt x="265" y="610"/>
                </a:lnTo>
                <a:lnTo>
                  <a:pt x="265" y="610"/>
                </a:lnTo>
                <a:lnTo>
                  <a:pt x="278" y="632"/>
                </a:lnTo>
                <a:lnTo>
                  <a:pt x="294" y="655"/>
                </a:lnTo>
                <a:lnTo>
                  <a:pt x="307" y="674"/>
                </a:lnTo>
                <a:lnTo>
                  <a:pt x="311" y="680"/>
                </a:lnTo>
                <a:lnTo>
                  <a:pt x="313" y="684"/>
                </a:lnTo>
                <a:lnTo>
                  <a:pt x="313" y="684"/>
                </a:lnTo>
                <a:lnTo>
                  <a:pt x="315" y="690"/>
                </a:lnTo>
                <a:lnTo>
                  <a:pt x="323" y="705"/>
                </a:lnTo>
                <a:lnTo>
                  <a:pt x="346" y="745"/>
                </a:lnTo>
                <a:lnTo>
                  <a:pt x="381" y="803"/>
                </a:lnTo>
                <a:lnTo>
                  <a:pt x="381" y="803"/>
                </a:lnTo>
                <a:lnTo>
                  <a:pt x="320" y="797"/>
                </a:lnTo>
                <a:lnTo>
                  <a:pt x="262" y="791"/>
                </a:lnTo>
                <a:lnTo>
                  <a:pt x="204" y="784"/>
                </a:lnTo>
                <a:lnTo>
                  <a:pt x="204" y="784"/>
                </a:lnTo>
                <a:lnTo>
                  <a:pt x="128" y="771"/>
                </a:lnTo>
                <a:lnTo>
                  <a:pt x="107" y="769"/>
                </a:lnTo>
                <a:lnTo>
                  <a:pt x="89" y="769"/>
                </a:lnTo>
                <a:lnTo>
                  <a:pt x="89" y="769"/>
                </a:lnTo>
                <a:lnTo>
                  <a:pt x="68" y="768"/>
                </a:lnTo>
                <a:lnTo>
                  <a:pt x="42" y="768"/>
                </a:lnTo>
                <a:lnTo>
                  <a:pt x="30" y="769"/>
                </a:lnTo>
                <a:lnTo>
                  <a:pt x="20" y="770"/>
                </a:lnTo>
                <a:lnTo>
                  <a:pt x="13" y="773"/>
                </a:lnTo>
                <a:lnTo>
                  <a:pt x="10" y="775"/>
                </a:lnTo>
                <a:lnTo>
                  <a:pt x="9" y="776"/>
                </a:lnTo>
                <a:lnTo>
                  <a:pt x="9" y="776"/>
                </a:lnTo>
                <a:lnTo>
                  <a:pt x="8" y="781"/>
                </a:lnTo>
                <a:lnTo>
                  <a:pt x="5" y="784"/>
                </a:lnTo>
                <a:lnTo>
                  <a:pt x="2" y="790"/>
                </a:lnTo>
                <a:lnTo>
                  <a:pt x="0" y="794"/>
                </a:lnTo>
                <a:lnTo>
                  <a:pt x="0" y="799"/>
                </a:lnTo>
                <a:lnTo>
                  <a:pt x="0" y="806"/>
                </a:lnTo>
                <a:lnTo>
                  <a:pt x="0" y="815"/>
                </a:lnTo>
                <a:lnTo>
                  <a:pt x="0" y="815"/>
                </a:lnTo>
                <a:lnTo>
                  <a:pt x="4" y="826"/>
                </a:lnTo>
                <a:lnTo>
                  <a:pt x="9" y="834"/>
                </a:lnTo>
                <a:lnTo>
                  <a:pt x="17" y="843"/>
                </a:lnTo>
                <a:lnTo>
                  <a:pt x="25" y="852"/>
                </a:lnTo>
                <a:lnTo>
                  <a:pt x="45" y="869"/>
                </a:lnTo>
                <a:lnTo>
                  <a:pt x="56" y="878"/>
                </a:lnTo>
                <a:lnTo>
                  <a:pt x="65" y="887"/>
                </a:lnTo>
                <a:lnTo>
                  <a:pt x="65" y="887"/>
                </a:lnTo>
                <a:lnTo>
                  <a:pt x="73" y="897"/>
                </a:lnTo>
                <a:lnTo>
                  <a:pt x="79" y="906"/>
                </a:lnTo>
                <a:lnTo>
                  <a:pt x="88" y="921"/>
                </a:lnTo>
                <a:lnTo>
                  <a:pt x="92" y="926"/>
                </a:lnTo>
                <a:lnTo>
                  <a:pt x="97" y="931"/>
                </a:lnTo>
                <a:lnTo>
                  <a:pt x="104" y="934"/>
                </a:lnTo>
                <a:lnTo>
                  <a:pt x="113" y="937"/>
                </a:lnTo>
                <a:lnTo>
                  <a:pt x="113" y="937"/>
                </a:lnTo>
                <a:lnTo>
                  <a:pt x="125" y="937"/>
                </a:lnTo>
                <a:lnTo>
                  <a:pt x="140" y="935"/>
                </a:lnTo>
                <a:lnTo>
                  <a:pt x="155" y="933"/>
                </a:lnTo>
                <a:lnTo>
                  <a:pt x="168" y="929"/>
                </a:lnTo>
                <a:lnTo>
                  <a:pt x="181" y="924"/>
                </a:lnTo>
                <a:lnTo>
                  <a:pt x="189" y="919"/>
                </a:lnTo>
                <a:lnTo>
                  <a:pt x="192" y="917"/>
                </a:lnTo>
                <a:lnTo>
                  <a:pt x="194" y="915"/>
                </a:lnTo>
                <a:lnTo>
                  <a:pt x="194" y="912"/>
                </a:lnTo>
                <a:lnTo>
                  <a:pt x="192" y="910"/>
                </a:lnTo>
                <a:lnTo>
                  <a:pt x="192" y="910"/>
                </a:lnTo>
                <a:lnTo>
                  <a:pt x="171" y="887"/>
                </a:lnTo>
                <a:lnTo>
                  <a:pt x="158" y="876"/>
                </a:lnTo>
                <a:lnTo>
                  <a:pt x="158" y="876"/>
                </a:lnTo>
                <a:lnTo>
                  <a:pt x="157" y="874"/>
                </a:lnTo>
                <a:lnTo>
                  <a:pt x="157" y="868"/>
                </a:lnTo>
                <a:lnTo>
                  <a:pt x="157" y="864"/>
                </a:lnTo>
                <a:lnTo>
                  <a:pt x="158" y="863"/>
                </a:lnTo>
                <a:lnTo>
                  <a:pt x="161" y="861"/>
                </a:lnTo>
                <a:lnTo>
                  <a:pt x="165" y="863"/>
                </a:lnTo>
                <a:lnTo>
                  <a:pt x="165" y="863"/>
                </a:lnTo>
                <a:lnTo>
                  <a:pt x="173" y="865"/>
                </a:lnTo>
                <a:lnTo>
                  <a:pt x="187" y="866"/>
                </a:lnTo>
                <a:lnTo>
                  <a:pt x="226" y="873"/>
                </a:lnTo>
                <a:lnTo>
                  <a:pt x="276" y="879"/>
                </a:lnTo>
                <a:lnTo>
                  <a:pt x="300" y="884"/>
                </a:lnTo>
                <a:lnTo>
                  <a:pt x="325" y="889"/>
                </a:lnTo>
                <a:lnTo>
                  <a:pt x="325" y="889"/>
                </a:lnTo>
                <a:lnTo>
                  <a:pt x="347" y="895"/>
                </a:lnTo>
                <a:lnTo>
                  <a:pt x="368" y="901"/>
                </a:lnTo>
                <a:lnTo>
                  <a:pt x="409" y="915"/>
                </a:lnTo>
                <a:lnTo>
                  <a:pt x="427" y="921"/>
                </a:lnTo>
                <a:lnTo>
                  <a:pt x="446" y="926"/>
                </a:lnTo>
                <a:lnTo>
                  <a:pt x="463" y="929"/>
                </a:lnTo>
                <a:lnTo>
                  <a:pt x="479" y="931"/>
                </a:lnTo>
                <a:lnTo>
                  <a:pt x="479" y="931"/>
                </a:lnTo>
                <a:lnTo>
                  <a:pt x="506" y="931"/>
                </a:lnTo>
                <a:lnTo>
                  <a:pt x="519" y="931"/>
                </a:lnTo>
                <a:lnTo>
                  <a:pt x="529" y="929"/>
                </a:lnTo>
                <a:lnTo>
                  <a:pt x="537" y="927"/>
                </a:lnTo>
                <a:lnTo>
                  <a:pt x="544" y="923"/>
                </a:lnTo>
                <a:lnTo>
                  <a:pt x="550" y="918"/>
                </a:lnTo>
                <a:lnTo>
                  <a:pt x="555" y="912"/>
                </a:lnTo>
                <a:lnTo>
                  <a:pt x="555" y="912"/>
                </a:lnTo>
                <a:lnTo>
                  <a:pt x="556" y="907"/>
                </a:lnTo>
                <a:lnTo>
                  <a:pt x="556" y="898"/>
                </a:lnTo>
                <a:lnTo>
                  <a:pt x="556" y="874"/>
                </a:lnTo>
                <a:lnTo>
                  <a:pt x="552" y="842"/>
                </a:lnTo>
                <a:lnTo>
                  <a:pt x="548" y="807"/>
                </a:lnTo>
                <a:lnTo>
                  <a:pt x="540" y="744"/>
                </a:lnTo>
                <a:lnTo>
                  <a:pt x="535" y="717"/>
                </a:lnTo>
                <a:lnTo>
                  <a:pt x="578" y="736"/>
                </a:lnTo>
                <a:lnTo>
                  <a:pt x="599" y="1028"/>
                </a:lnTo>
                <a:lnTo>
                  <a:pt x="599" y="1028"/>
                </a:lnTo>
                <a:lnTo>
                  <a:pt x="594" y="1063"/>
                </a:lnTo>
                <a:lnTo>
                  <a:pt x="590" y="1090"/>
                </a:lnTo>
                <a:lnTo>
                  <a:pt x="587" y="1109"/>
                </a:lnTo>
                <a:lnTo>
                  <a:pt x="587" y="1109"/>
                </a:lnTo>
                <a:lnTo>
                  <a:pt x="585" y="1114"/>
                </a:lnTo>
                <a:lnTo>
                  <a:pt x="583" y="1118"/>
                </a:lnTo>
                <a:lnTo>
                  <a:pt x="578" y="1123"/>
                </a:lnTo>
                <a:lnTo>
                  <a:pt x="577" y="1127"/>
                </a:lnTo>
                <a:lnTo>
                  <a:pt x="577" y="1130"/>
                </a:lnTo>
                <a:lnTo>
                  <a:pt x="578" y="1137"/>
                </a:lnTo>
                <a:lnTo>
                  <a:pt x="583" y="1145"/>
                </a:lnTo>
                <a:lnTo>
                  <a:pt x="583" y="1145"/>
                </a:lnTo>
                <a:lnTo>
                  <a:pt x="584" y="1150"/>
                </a:lnTo>
                <a:lnTo>
                  <a:pt x="585" y="1154"/>
                </a:lnTo>
                <a:lnTo>
                  <a:pt x="585" y="1160"/>
                </a:lnTo>
                <a:lnTo>
                  <a:pt x="584" y="1169"/>
                </a:lnTo>
                <a:lnTo>
                  <a:pt x="584" y="1169"/>
                </a:lnTo>
                <a:lnTo>
                  <a:pt x="585" y="1170"/>
                </a:lnTo>
                <a:lnTo>
                  <a:pt x="590" y="1171"/>
                </a:lnTo>
                <a:lnTo>
                  <a:pt x="620" y="1172"/>
                </a:lnTo>
                <a:lnTo>
                  <a:pt x="620" y="1172"/>
                </a:lnTo>
                <a:lnTo>
                  <a:pt x="698" y="1174"/>
                </a:lnTo>
                <a:lnTo>
                  <a:pt x="726" y="1175"/>
                </a:lnTo>
                <a:lnTo>
                  <a:pt x="748" y="1177"/>
                </a:lnTo>
                <a:lnTo>
                  <a:pt x="748" y="1177"/>
                </a:lnTo>
                <a:lnTo>
                  <a:pt x="758" y="1180"/>
                </a:lnTo>
                <a:lnTo>
                  <a:pt x="771" y="1181"/>
                </a:lnTo>
                <a:lnTo>
                  <a:pt x="785" y="1181"/>
                </a:lnTo>
                <a:lnTo>
                  <a:pt x="799" y="1180"/>
                </a:lnTo>
                <a:lnTo>
                  <a:pt x="813" y="1177"/>
                </a:lnTo>
                <a:lnTo>
                  <a:pt x="819" y="1175"/>
                </a:lnTo>
                <a:lnTo>
                  <a:pt x="824" y="1172"/>
                </a:lnTo>
                <a:lnTo>
                  <a:pt x="829" y="1169"/>
                </a:lnTo>
                <a:lnTo>
                  <a:pt x="832" y="1165"/>
                </a:lnTo>
                <a:lnTo>
                  <a:pt x="835" y="1159"/>
                </a:lnTo>
                <a:lnTo>
                  <a:pt x="837" y="1154"/>
                </a:lnTo>
                <a:lnTo>
                  <a:pt x="837" y="1154"/>
                </a:lnTo>
                <a:lnTo>
                  <a:pt x="837" y="1148"/>
                </a:lnTo>
                <a:lnTo>
                  <a:pt x="836" y="1142"/>
                </a:lnTo>
                <a:lnTo>
                  <a:pt x="835" y="1137"/>
                </a:lnTo>
                <a:lnTo>
                  <a:pt x="832" y="1133"/>
                </a:lnTo>
                <a:lnTo>
                  <a:pt x="829" y="1129"/>
                </a:lnTo>
                <a:lnTo>
                  <a:pt x="825" y="1127"/>
                </a:lnTo>
                <a:lnTo>
                  <a:pt x="814" y="1121"/>
                </a:lnTo>
                <a:lnTo>
                  <a:pt x="788" y="1111"/>
                </a:lnTo>
                <a:lnTo>
                  <a:pt x="774" y="1105"/>
                </a:lnTo>
                <a:lnTo>
                  <a:pt x="758" y="1097"/>
                </a:lnTo>
                <a:lnTo>
                  <a:pt x="758" y="1097"/>
                </a:lnTo>
                <a:lnTo>
                  <a:pt x="732" y="1082"/>
                </a:lnTo>
                <a:lnTo>
                  <a:pt x="713" y="1069"/>
                </a:lnTo>
                <a:lnTo>
                  <a:pt x="705" y="1063"/>
                </a:lnTo>
                <a:lnTo>
                  <a:pt x="699" y="1056"/>
                </a:lnTo>
                <a:lnTo>
                  <a:pt x="695" y="1050"/>
                </a:lnTo>
                <a:lnTo>
                  <a:pt x="692" y="1044"/>
                </a:lnTo>
                <a:lnTo>
                  <a:pt x="692" y="1044"/>
                </a:lnTo>
                <a:lnTo>
                  <a:pt x="687" y="1033"/>
                </a:lnTo>
                <a:lnTo>
                  <a:pt x="684" y="1027"/>
                </a:lnTo>
                <a:lnTo>
                  <a:pt x="683" y="1019"/>
                </a:lnTo>
                <a:lnTo>
                  <a:pt x="682" y="1011"/>
                </a:lnTo>
                <a:lnTo>
                  <a:pt x="682" y="1000"/>
                </a:lnTo>
                <a:lnTo>
                  <a:pt x="684" y="986"/>
                </a:lnTo>
                <a:lnTo>
                  <a:pt x="688" y="969"/>
                </a:lnTo>
                <a:lnTo>
                  <a:pt x="688" y="969"/>
                </a:lnTo>
                <a:lnTo>
                  <a:pt x="692" y="947"/>
                </a:lnTo>
                <a:lnTo>
                  <a:pt x="695" y="918"/>
                </a:lnTo>
                <a:lnTo>
                  <a:pt x="703" y="853"/>
                </a:lnTo>
                <a:lnTo>
                  <a:pt x="706" y="818"/>
                </a:lnTo>
                <a:lnTo>
                  <a:pt x="711" y="786"/>
                </a:lnTo>
                <a:lnTo>
                  <a:pt x="718" y="757"/>
                </a:lnTo>
                <a:lnTo>
                  <a:pt x="721" y="743"/>
                </a:lnTo>
                <a:lnTo>
                  <a:pt x="726" y="732"/>
                </a:lnTo>
                <a:lnTo>
                  <a:pt x="726" y="732"/>
                </a:lnTo>
                <a:lnTo>
                  <a:pt x="734" y="712"/>
                </a:lnTo>
                <a:lnTo>
                  <a:pt x="740" y="695"/>
                </a:lnTo>
                <a:lnTo>
                  <a:pt x="743" y="680"/>
                </a:lnTo>
                <a:lnTo>
                  <a:pt x="746" y="669"/>
                </a:lnTo>
                <a:lnTo>
                  <a:pt x="747" y="654"/>
                </a:lnTo>
                <a:lnTo>
                  <a:pt x="747" y="647"/>
                </a:lnTo>
                <a:lnTo>
                  <a:pt x="747" y="647"/>
                </a:lnTo>
                <a:lnTo>
                  <a:pt x="745" y="637"/>
                </a:lnTo>
                <a:lnTo>
                  <a:pt x="742" y="631"/>
                </a:lnTo>
                <a:lnTo>
                  <a:pt x="630" y="548"/>
                </a:lnTo>
                <a:lnTo>
                  <a:pt x="630" y="548"/>
                </a:lnTo>
                <a:lnTo>
                  <a:pt x="709" y="571"/>
                </a:lnTo>
                <a:lnTo>
                  <a:pt x="794" y="597"/>
                </a:lnTo>
                <a:lnTo>
                  <a:pt x="794" y="597"/>
                </a:lnTo>
                <a:lnTo>
                  <a:pt x="814" y="604"/>
                </a:lnTo>
                <a:lnTo>
                  <a:pt x="827" y="607"/>
                </a:lnTo>
                <a:lnTo>
                  <a:pt x="840" y="611"/>
                </a:lnTo>
                <a:lnTo>
                  <a:pt x="840" y="611"/>
                </a:lnTo>
                <a:lnTo>
                  <a:pt x="852" y="618"/>
                </a:lnTo>
                <a:lnTo>
                  <a:pt x="862" y="626"/>
                </a:lnTo>
                <a:lnTo>
                  <a:pt x="872" y="634"/>
                </a:lnTo>
                <a:lnTo>
                  <a:pt x="872" y="634"/>
                </a:lnTo>
                <a:lnTo>
                  <a:pt x="869" y="637"/>
                </a:lnTo>
                <a:lnTo>
                  <a:pt x="863" y="642"/>
                </a:lnTo>
                <a:lnTo>
                  <a:pt x="857" y="650"/>
                </a:lnTo>
                <a:lnTo>
                  <a:pt x="855" y="654"/>
                </a:lnTo>
                <a:lnTo>
                  <a:pt x="853" y="659"/>
                </a:lnTo>
                <a:lnTo>
                  <a:pt x="853" y="659"/>
                </a:lnTo>
                <a:lnTo>
                  <a:pt x="851" y="668"/>
                </a:lnTo>
                <a:lnTo>
                  <a:pt x="848" y="674"/>
                </a:lnTo>
                <a:lnTo>
                  <a:pt x="847" y="681"/>
                </a:lnTo>
                <a:lnTo>
                  <a:pt x="848" y="684"/>
                </a:lnTo>
                <a:lnTo>
                  <a:pt x="850" y="687"/>
                </a:lnTo>
                <a:lnTo>
                  <a:pt x="850" y="687"/>
                </a:lnTo>
                <a:lnTo>
                  <a:pt x="853" y="700"/>
                </a:lnTo>
                <a:lnTo>
                  <a:pt x="859" y="711"/>
                </a:lnTo>
                <a:lnTo>
                  <a:pt x="859" y="711"/>
                </a:lnTo>
                <a:lnTo>
                  <a:pt x="863" y="717"/>
                </a:lnTo>
                <a:lnTo>
                  <a:pt x="864" y="721"/>
                </a:lnTo>
                <a:lnTo>
                  <a:pt x="871" y="736"/>
                </a:lnTo>
                <a:lnTo>
                  <a:pt x="871" y="736"/>
                </a:lnTo>
                <a:lnTo>
                  <a:pt x="877" y="748"/>
                </a:lnTo>
                <a:lnTo>
                  <a:pt x="884" y="758"/>
                </a:lnTo>
                <a:lnTo>
                  <a:pt x="889" y="765"/>
                </a:lnTo>
                <a:lnTo>
                  <a:pt x="890" y="769"/>
                </a:lnTo>
                <a:lnTo>
                  <a:pt x="892" y="771"/>
                </a:lnTo>
                <a:lnTo>
                  <a:pt x="892" y="771"/>
                </a:lnTo>
                <a:lnTo>
                  <a:pt x="890" y="778"/>
                </a:lnTo>
                <a:lnTo>
                  <a:pt x="889" y="789"/>
                </a:lnTo>
                <a:lnTo>
                  <a:pt x="889" y="805"/>
                </a:lnTo>
                <a:lnTo>
                  <a:pt x="889" y="815"/>
                </a:lnTo>
                <a:lnTo>
                  <a:pt x="892" y="827"/>
                </a:lnTo>
                <a:lnTo>
                  <a:pt x="892" y="827"/>
                </a:lnTo>
                <a:lnTo>
                  <a:pt x="896" y="854"/>
                </a:lnTo>
                <a:lnTo>
                  <a:pt x="903" y="879"/>
                </a:lnTo>
                <a:lnTo>
                  <a:pt x="909" y="901"/>
                </a:lnTo>
                <a:lnTo>
                  <a:pt x="916" y="916"/>
                </a:lnTo>
                <a:lnTo>
                  <a:pt x="916" y="916"/>
                </a:lnTo>
                <a:lnTo>
                  <a:pt x="920" y="924"/>
                </a:lnTo>
                <a:lnTo>
                  <a:pt x="924" y="931"/>
                </a:lnTo>
                <a:lnTo>
                  <a:pt x="926" y="932"/>
                </a:lnTo>
                <a:lnTo>
                  <a:pt x="929" y="933"/>
                </a:lnTo>
                <a:lnTo>
                  <a:pt x="940" y="935"/>
                </a:lnTo>
                <a:lnTo>
                  <a:pt x="940" y="935"/>
                </a:lnTo>
                <a:lnTo>
                  <a:pt x="966" y="935"/>
                </a:lnTo>
                <a:lnTo>
                  <a:pt x="982" y="934"/>
                </a:lnTo>
                <a:lnTo>
                  <a:pt x="995" y="932"/>
                </a:lnTo>
                <a:lnTo>
                  <a:pt x="1015" y="931"/>
                </a:lnTo>
                <a:lnTo>
                  <a:pt x="1015" y="931"/>
                </a:lnTo>
                <a:lnTo>
                  <a:pt x="1038" y="929"/>
                </a:lnTo>
                <a:lnTo>
                  <a:pt x="1056" y="928"/>
                </a:lnTo>
                <a:lnTo>
                  <a:pt x="1068" y="927"/>
                </a:lnTo>
                <a:lnTo>
                  <a:pt x="1073" y="927"/>
                </a:lnTo>
                <a:lnTo>
                  <a:pt x="1077" y="928"/>
                </a:lnTo>
                <a:lnTo>
                  <a:pt x="1077" y="928"/>
                </a:lnTo>
                <a:lnTo>
                  <a:pt x="1082" y="929"/>
                </a:lnTo>
                <a:lnTo>
                  <a:pt x="1085" y="929"/>
                </a:lnTo>
                <a:lnTo>
                  <a:pt x="1094" y="927"/>
                </a:lnTo>
                <a:lnTo>
                  <a:pt x="1100" y="923"/>
                </a:lnTo>
                <a:lnTo>
                  <a:pt x="1101" y="922"/>
                </a:lnTo>
                <a:lnTo>
                  <a:pt x="1100" y="919"/>
                </a:lnTo>
                <a:lnTo>
                  <a:pt x="1100" y="919"/>
                </a:lnTo>
                <a:lnTo>
                  <a:pt x="1094" y="918"/>
                </a:lnTo>
                <a:lnTo>
                  <a:pt x="1085" y="916"/>
                </a:lnTo>
                <a:lnTo>
                  <a:pt x="1073" y="915"/>
                </a:lnTo>
                <a:lnTo>
                  <a:pt x="1073" y="915"/>
                </a:lnTo>
                <a:lnTo>
                  <a:pt x="1083" y="907"/>
                </a:lnTo>
                <a:lnTo>
                  <a:pt x="1089" y="901"/>
                </a:lnTo>
                <a:lnTo>
                  <a:pt x="1090" y="900"/>
                </a:lnTo>
                <a:lnTo>
                  <a:pt x="1089" y="898"/>
                </a:lnTo>
                <a:lnTo>
                  <a:pt x="1089" y="898"/>
                </a:lnTo>
                <a:lnTo>
                  <a:pt x="1062" y="894"/>
                </a:lnTo>
                <a:lnTo>
                  <a:pt x="1037" y="894"/>
                </a:lnTo>
                <a:lnTo>
                  <a:pt x="1037" y="894"/>
                </a:lnTo>
                <a:lnTo>
                  <a:pt x="1045" y="890"/>
                </a:lnTo>
                <a:lnTo>
                  <a:pt x="1047" y="886"/>
                </a:lnTo>
                <a:lnTo>
                  <a:pt x="1047" y="885"/>
                </a:lnTo>
                <a:lnTo>
                  <a:pt x="1046" y="885"/>
                </a:lnTo>
                <a:lnTo>
                  <a:pt x="1046" y="885"/>
                </a:lnTo>
                <a:lnTo>
                  <a:pt x="1042" y="885"/>
                </a:lnTo>
                <a:lnTo>
                  <a:pt x="1036" y="886"/>
                </a:lnTo>
                <a:lnTo>
                  <a:pt x="1021" y="890"/>
                </a:lnTo>
                <a:lnTo>
                  <a:pt x="1006" y="894"/>
                </a:lnTo>
                <a:lnTo>
                  <a:pt x="994" y="896"/>
                </a:lnTo>
                <a:lnTo>
                  <a:pt x="994" y="896"/>
                </a:lnTo>
                <a:lnTo>
                  <a:pt x="983" y="895"/>
                </a:lnTo>
                <a:lnTo>
                  <a:pt x="973" y="894"/>
                </a:lnTo>
                <a:lnTo>
                  <a:pt x="964" y="892"/>
                </a:lnTo>
                <a:lnTo>
                  <a:pt x="961" y="890"/>
                </a:lnTo>
                <a:lnTo>
                  <a:pt x="961" y="890"/>
                </a:lnTo>
                <a:lnTo>
                  <a:pt x="958" y="876"/>
                </a:lnTo>
                <a:lnTo>
                  <a:pt x="956" y="865"/>
                </a:lnTo>
                <a:lnTo>
                  <a:pt x="956" y="854"/>
                </a:lnTo>
                <a:lnTo>
                  <a:pt x="956" y="854"/>
                </a:lnTo>
                <a:lnTo>
                  <a:pt x="954" y="800"/>
                </a:lnTo>
                <a:lnTo>
                  <a:pt x="957" y="769"/>
                </a:lnTo>
                <a:lnTo>
                  <a:pt x="957" y="769"/>
                </a:lnTo>
                <a:lnTo>
                  <a:pt x="983" y="770"/>
                </a:lnTo>
                <a:lnTo>
                  <a:pt x="1003" y="771"/>
                </a:lnTo>
                <a:lnTo>
                  <a:pt x="1015" y="773"/>
                </a:lnTo>
                <a:lnTo>
                  <a:pt x="1015" y="773"/>
                </a:lnTo>
                <a:lnTo>
                  <a:pt x="1020" y="774"/>
                </a:lnTo>
                <a:lnTo>
                  <a:pt x="1021" y="775"/>
                </a:lnTo>
                <a:lnTo>
                  <a:pt x="1025" y="776"/>
                </a:lnTo>
                <a:lnTo>
                  <a:pt x="1035" y="775"/>
                </a:lnTo>
                <a:lnTo>
                  <a:pt x="1035" y="775"/>
                </a:lnTo>
                <a:lnTo>
                  <a:pt x="1042" y="773"/>
                </a:lnTo>
                <a:lnTo>
                  <a:pt x="1051" y="769"/>
                </a:lnTo>
                <a:lnTo>
                  <a:pt x="1059" y="762"/>
                </a:lnTo>
                <a:lnTo>
                  <a:pt x="1068" y="754"/>
                </a:lnTo>
                <a:lnTo>
                  <a:pt x="1082" y="741"/>
                </a:lnTo>
                <a:lnTo>
                  <a:pt x="1087" y="733"/>
                </a:lnTo>
                <a:lnTo>
                  <a:pt x="1087" y="733"/>
                </a:lnTo>
                <a:lnTo>
                  <a:pt x="1083" y="727"/>
                </a:lnTo>
                <a:lnTo>
                  <a:pt x="1083" y="726"/>
                </a:lnTo>
                <a:lnTo>
                  <a:pt x="1083" y="723"/>
                </a:lnTo>
                <a:lnTo>
                  <a:pt x="1084" y="723"/>
                </a:lnTo>
                <a:lnTo>
                  <a:pt x="1087" y="722"/>
                </a:lnTo>
                <a:lnTo>
                  <a:pt x="1087" y="722"/>
                </a:lnTo>
                <a:lnTo>
                  <a:pt x="1090" y="721"/>
                </a:lnTo>
                <a:lnTo>
                  <a:pt x="1093" y="720"/>
                </a:lnTo>
                <a:lnTo>
                  <a:pt x="1099" y="713"/>
                </a:lnTo>
                <a:lnTo>
                  <a:pt x="1103" y="706"/>
                </a:lnTo>
                <a:lnTo>
                  <a:pt x="1104" y="700"/>
                </a:lnTo>
                <a:lnTo>
                  <a:pt x="1104" y="700"/>
                </a:lnTo>
                <a:lnTo>
                  <a:pt x="1104" y="696"/>
                </a:lnTo>
                <a:lnTo>
                  <a:pt x="1105" y="694"/>
                </a:lnTo>
                <a:lnTo>
                  <a:pt x="1108" y="691"/>
                </a:lnTo>
                <a:lnTo>
                  <a:pt x="1111" y="687"/>
                </a:lnTo>
                <a:lnTo>
                  <a:pt x="1111" y="687"/>
                </a:lnTo>
                <a:lnTo>
                  <a:pt x="1115" y="685"/>
                </a:lnTo>
                <a:lnTo>
                  <a:pt x="1117" y="683"/>
                </a:lnTo>
                <a:lnTo>
                  <a:pt x="1119" y="680"/>
                </a:lnTo>
                <a:lnTo>
                  <a:pt x="1120" y="678"/>
                </a:lnTo>
                <a:lnTo>
                  <a:pt x="1120" y="678"/>
                </a:lnTo>
                <a:lnTo>
                  <a:pt x="1119" y="665"/>
                </a:lnTo>
                <a:lnTo>
                  <a:pt x="1119" y="659"/>
                </a:lnTo>
                <a:lnTo>
                  <a:pt x="1120" y="654"/>
                </a:lnTo>
                <a:lnTo>
                  <a:pt x="1120" y="654"/>
                </a:lnTo>
                <a:lnTo>
                  <a:pt x="1120" y="648"/>
                </a:lnTo>
                <a:lnTo>
                  <a:pt x="1120" y="641"/>
                </a:lnTo>
                <a:lnTo>
                  <a:pt x="1120" y="634"/>
                </a:lnTo>
                <a:lnTo>
                  <a:pt x="1121" y="629"/>
                </a:lnTo>
                <a:lnTo>
                  <a:pt x="1121" y="629"/>
                </a:lnTo>
                <a:lnTo>
                  <a:pt x="1124" y="625"/>
                </a:lnTo>
                <a:lnTo>
                  <a:pt x="1125" y="617"/>
                </a:lnTo>
                <a:lnTo>
                  <a:pt x="1125" y="617"/>
                </a:lnTo>
                <a:lnTo>
                  <a:pt x="1125" y="610"/>
                </a:lnTo>
                <a:lnTo>
                  <a:pt x="1125" y="610"/>
                </a:lnTo>
                <a:lnTo>
                  <a:pt x="1126" y="611"/>
                </a:lnTo>
                <a:lnTo>
                  <a:pt x="1129" y="613"/>
                </a:lnTo>
                <a:lnTo>
                  <a:pt x="1132" y="616"/>
                </a:lnTo>
                <a:lnTo>
                  <a:pt x="1138" y="616"/>
                </a:lnTo>
                <a:lnTo>
                  <a:pt x="1138" y="616"/>
                </a:lnTo>
                <a:lnTo>
                  <a:pt x="1142" y="613"/>
                </a:lnTo>
                <a:lnTo>
                  <a:pt x="1147" y="610"/>
                </a:lnTo>
                <a:lnTo>
                  <a:pt x="1156" y="597"/>
                </a:lnTo>
                <a:lnTo>
                  <a:pt x="1166" y="581"/>
                </a:lnTo>
                <a:lnTo>
                  <a:pt x="1166" y="581"/>
                </a:lnTo>
                <a:lnTo>
                  <a:pt x="1201" y="620"/>
                </a:lnTo>
                <a:lnTo>
                  <a:pt x="1231" y="650"/>
                </a:lnTo>
                <a:lnTo>
                  <a:pt x="1254" y="673"/>
                </a:lnTo>
                <a:lnTo>
                  <a:pt x="1254" y="673"/>
                </a:lnTo>
                <a:lnTo>
                  <a:pt x="1272" y="690"/>
                </a:lnTo>
                <a:lnTo>
                  <a:pt x="1288" y="708"/>
                </a:lnTo>
                <a:lnTo>
                  <a:pt x="1299" y="723"/>
                </a:lnTo>
                <a:lnTo>
                  <a:pt x="1305" y="732"/>
                </a:lnTo>
                <a:lnTo>
                  <a:pt x="1305" y="732"/>
                </a:lnTo>
                <a:lnTo>
                  <a:pt x="1316" y="758"/>
                </a:lnTo>
                <a:lnTo>
                  <a:pt x="1322" y="773"/>
                </a:lnTo>
                <a:lnTo>
                  <a:pt x="1325" y="781"/>
                </a:lnTo>
                <a:lnTo>
                  <a:pt x="1325" y="781"/>
                </a:lnTo>
                <a:lnTo>
                  <a:pt x="1335" y="803"/>
                </a:lnTo>
                <a:lnTo>
                  <a:pt x="1359" y="852"/>
                </a:lnTo>
                <a:lnTo>
                  <a:pt x="1385" y="902"/>
                </a:lnTo>
                <a:lnTo>
                  <a:pt x="1396" y="921"/>
                </a:lnTo>
                <a:lnTo>
                  <a:pt x="1404" y="931"/>
                </a:lnTo>
                <a:lnTo>
                  <a:pt x="1404" y="931"/>
                </a:lnTo>
                <a:lnTo>
                  <a:pt x="1427" y="961"/>
                </a:lnTo>
                <a:lnTo>
                  <a:pt x="1440" y="977"/>
                </a:lnTo>
                <a:lnTo>
                  <a:pt x="1453" y="991"/>
                </a:lnTo>
                <a:lnTo>
                  <a:pt x="1453" y="991"/>
                </a:lnTo>
                <a:lnTo>
                  <a:pt x="1473" y="1011"/>
                </a:lnTo>
                <a:lnTo>
                  <a:pt x="1505" y="1040"/>
                </a:lnTo>
                <a:lnTo>
                  <a:pt x="1523" y="1055"/>
                </a:lnTo>
                <a:lnTo>
                  <a:pt x="1539" y="1069"/>
                </a:lnTo>
                <a:lnTo>
                  <a:pt x="1556" y="1080"/>
                </a:lnTo>
                <a:lnTo>
                  <a:pt x="1569" y="1086"/>
                </a:lnTo>
                <a:lnTo>
                  <a:pt x="1569" y="1086"/>
                </a:lnTo>
                <a:lnTo>
                  <a:pt x="1588" y="1092"/>
                </a:lnTo>
                <a:lnTo>
                  <a:pt x="1599" y="1095"/>
                </a:lnTo>
                <a:lnTo>
                  <a:pt x="1609" y="1095"/>
                </a:lnTo>
                <a:lnTo>
                  <a:pt x="1617" y="1095"/>
                </a:lnTo>
                <a:lnTo>
                  <a:pt x="1617" y="1095"/>
                </a:lnTo>
                <a:lnTo>
                  <a:pt x="1627" y="1093"/>
                </a:lnTo>
                <a:lnTo>
                  <a:pt x="1644" y="1091"/>
                </a:lnTo>
                <a:lnTo>
                  <a:pt x="1693" y="1081"/>
                </a:lnTo>
                <a:lnTo>
                  <a:pt x="1742" y="1070"/>
                </a:lnTo>
                <a:lnTo>
                  <a:pt x="1775" y="1065"/>
                </a:lnTo>
                <a:lnTo>
                  <a:pt x="1775" y="1065"/>
                </a:lnTo>
                <a:lnTo>
                  <a:pt x="1791" y="1063"/>
                </a:lnTo>
                <a:lnTo>
                  <a:pt x="1804" y="1059"/>
                </a:lnTo>
                <a:lnTo>
                  <a:pt x="1813" y="1056"/>
                </a:lnTo>
                <a:lnTo>
                  <a:pt x="1817" y="1056"/>
                </a:lnTo>
                <a:lnTo>
                  <a:pt x="1818" y="1056"/>
                </a:lnTo>
                <a:lnTo>
                  <a:pt x="1818" y="1056"/>
                </a:lnTo>
                <a:lnTo>
                  <a:pt x="1821" y="1059"/>
                </a:lnTo>
                <a:lnTo>
                  <a:pt x="1822" y="1061"/>
                </a:lnTo>
                <a:lnTo>
                  <a:pt x="1823" y="1068"/>
                </a:lnTo>
                <a:lnTo>
                  <a:pt x="1823" y="1068"/>
                </a:lnTo>
                <a:lnTo>
                  <a:pt x="1822" y="1082"/>
                </a:lnTo>
                <a:lnTo>
                  <a:pt x="1821" y="1096"/>
                </a:lnTo>
                <a:lnTo>
                  <a:pt x="1820" y="1113"/>
                </a:lnTo>
                <a:lnTo>
                  <a:pt x="1820" y="1130"/>
                </a:lnTo>
                <a:lnTo>
                  <a:pt x="1821" y="1147"/>
                </a:lnTo>
                <a:lnTo>
                  <a:pt x="1823" y="1154"/>
                </a:lnTo>
                <a:lnTo>
                  <a:pt x="1826" y="1160"/>
                </a:lnTo>
                <a:lnTo>
                  <a:pt x="1830" y="1166"/>
                </a:lnTo>
                <a:lnTo>
                  <a:pt x="1833" y="1170"/>
                </a:lnTo>
                <a:lnTo>
                  <a:pt x="1833" y="1170"/>
                </a:lnTo>
                <a:lnTo>
                  <a:pt x="1843" y="1175"/>
                </a:lnTo>
                <a:lnTo>
                  <a:pt x="1851" y="1180"/>
                </a:lnTo>
                <a:lnTo>
                  <a:pt x="1858" y="1182"/>
                </a:lnTo>
                <a:lnTo>
                  <a:pt x="1865" y="1184"/>
                </a:lnTo>
                <a:lnTo>
                  <a:pt x="1873" y="1182"/>
                </a:lnTo>
                <a:lnTo>
                  <a:pt x="1880" y="1180"/>
                </a:lnTo>
                <a:lnTo>
                  <a:pt x="1888" y="1175"/>
                </a:lnTo>
                <a:lnTo>
                  <a:pt x="1895" y="1169"/>
                </a:lnTo>
                <a:lnTo>
                  <a:pt x="1895" y="1169"/>
                </a:lnTo>
                <a:lnTo>
                  <a:pt x="1899" y="1164"/>
                </a:lnTo>
                <a:lnTo>
                  <a:pt x="1902" y="1158"/>
                </a:lnTo>
                <a:lnTo>
                  <a:pt x="1910" y="1142"/>
                </a:lnTo>
                <a:lnTo>
                  <a:pt x="1917" y="1123"/>
                </a:lnTo>
                <a:lnTo>
                  <a:pt x="1923" y="1102"/>
                </a:lnTo>
                <a:lnTo>
                  <a:pt x="1928" y="1081"/>
                </a:lnTo>
                <a:lnTo>
                  <a:pt x="1932" y="1061"/>
                </a:lnTo>
                <a:lnTo>
                  <a:pt x="1934" y="1045"/>
                </a:lnTo>
                <a:lnTo>
                  <a:pt x="1934" y="1034"/>
                </a:lnTo>
                <a:lnTo>
                  <a:pt x="1934" y="1034"/>
                </a:lnTo>
                <a:lnTo>
                  <a:pt x="1933" y="997"/>
                </a:lnTo>
                <a:lnTo>
                  <a:pt x="1932" y="980"/>
                </a:lnTo>
                <a:lnTo>
                  <a:pt x="1929" y="966"/>
                </a:lnTo>
                <a:lnTo>
                  <a:pt x="1929" y="966"/>
                </a:lnTo>
                <a:lnTo>
                  <a:pt x="1927" y="961"/>
                </a:lnTo>
                <a:lnTo>
                  <a:pt x="1922" y="955"/>
                </a:lnTo>
                <a:lnTo>
                  <a:pt x="1912" y="944"/>
                </a:lnTo>
                <a:lnTo>
                  <a:pt x="1901" y="934"/>
                </a:lnTo>
                <a:lnTo>
                  <a:pt x="1894" y="929"/>
                </a:lnTo>
                <a:lnTo>
                  <a:pt x="1894" y="929"/>
                </a:lnTo>
                <a:lnTo>
                  <a:pt x="1881" y="928"/>
                </a:lnTo>
                <a:lnTo>
                  <a:pt x="1860" y="927"/>
                </a:lnTo>
                <a:lnTo>
                  <a:pt x="1839" y="927"/>
                </a:lnTo>
                <a:lnTo>
                  <a:pt x="1827" y="928"/>
                </a:lnTo>
                <a:lnTo>
                  <a:pt x="1827" y="928"/>
                </a:lnTo>
                <a:lnTo>
                  <a:pt x="1813" y="934"/>
                </a:lnTo>
                <a:lnTo>
                  <a:pt x="1805" y="938"/>
                </a:lnTo>
                <a:lnTo>
                  <a:pt x="1791" y="942"/>
                </a:lnTo>
                <a:lnTo>
                  <a:pt x="1791" y="942"/>
                </a:lnTo>
                <a:lnTo>
                  <a:pt x="1758" y="945"/>
                </a:lnTo>
                <a:lnTo>
                  <a:pt x="1705" y="950"/>
                </a:lnTo>
                <a:lnTo>
                  <a:pt x="1633" y="956"/>
                </a:lnTo>
                <a:lnTo>
                  <a:pt x="1633" y="956"/>
                </a:lnTo>
                <a:lnTo>
                  <a:pt x="1614" y="917"/>
                </a:lnTo>
                <a:lnTo>
                  <a:pt x="1589" y="865"/>
                </a:lnTo>
                <a:lnTo>
                  <a:pt x="1589" y="865"/>
                </a:lnTo>
                <a:lnTo>
                  <a:pt x="1560" y="808"/>
                </a:lnTo>
                <a:lnTo>
                  <a:pt x="1543" y="773"/>
                </a:lnTo>
                <a:lnTo>
                  <a:pt x="1537" y="759"/>
                </a:lnTo>
                <a:lnTo>
                  <a:pt x="1535" y="749"/>
                </a:lnTo>
                <a:lnTo>
                  <a:pt x="1535" y="749"/>
                </a:lnTo>
                <a:lnTo>
                  <a:pt x="1530" y="732"/>
                </a:lnTo>
                <a:lnTo>
                  <a:pt x="1523" y="708"/>
                </a:lnTo>
                <a:lnTo>
                  <a:pt x="1520" y="687"/>
                </a:lnTo>
                <a:lnTo>
                  <a:pt x="1519" y="680"/>
                </a:lnTo>
                <a:lnTo>
                  <a:pt x="1520" y="678"/>
                </a:lnTo>
                <a:lnTo>
                  <a:pt x="1521" y="678"/>
                </a:lnTo>
                <a:lnTo>
                  <a:pt x="1521" y="678"/>
                </a:lnTo>
                <a:lnTo>
                  <a:pt x="1528" y="678"/>
                </a:lnTo>
                <a:lnTo>
                  <a:pt x="1542" y="681"/>
                </a:lnTo>
                <a:lnTo>
                  <a:pt x="1581" y="694"/>
                </a:lnTo>
                <a:lnTo>
                  <a:pt x="1647" y="716"/>
                </a:lnTo>
                <a:lnTo>
                  <a:pt x="1647" y="716"/>
                </a:lnTo>
                <a:lnTo>
                  <a:pt x="1660" y="716"/>
                </a:lnTo>
                <a:lnTo>
                  <a:pt x="1691" y="713"/>
                </a:lnTo>
                <a:lnTo>
                  <a:pt x="1780" y="707"/>
                </a:lnTo>
                <a:lnTo>
                  <a:pt x="1830" y="706"/>
                </a:lnTo>
                <a:lnTo>
                  <a:pt x="1875" y="705"/>
                </a:lnTo>
                <a:lnTo>
                  <a:pt x="1895" y="705"/>
                </a:lnTo>
                <a:lnTo>
                  <a:pt x="1911" y="706"/>
                </a:lnTo>
                <a:lnTo>
                  <a:pt x="1925" y="707"/>
                </a:lnTo>
                <a:lnTo>
                  <a:pt x="1934" y="710"/>
                </a:lnTo>
                <a:lnTo>
                  <a:pt x="1934" y="710"/>
                </a:lnTo>
                <a:lnTo>
                  <a:pt x="1986" y="731"/>
                </a:lnTo>
                <a:lnTo>
                  <a:pt x="2006" y="738"/>
                </a:lnTo>
                <a:lnTo>
                  <a:pt x="2020" y="745"/>
                </a:lnTo>
                <a:lnTo>
                  <a:pt x="2020" y="745"/>
                </a:lnTo>
                <a:lnTo>
                  <a:pt x="2022" y="747"/>
                </a:lnTo>
                <a:lnTo>
                  <a:pt x="2023" y="749"/>
                </a:lnTo>
                <a:lnTo>
                  <a:pt x="2025" y="755"/>
                </a:lnTo>
                <a:lnTo>
                  <a:pt x="2026" y="762"/>
                </a:lnTo>
                <a:lnTo>
                  <a:pt x="2025" y="769"/>
                </a:lnTo>
                <a:lnTo>
                  <a:pt x="2020" y="784"/>
                </a:lnTo>
                <a:lnTo>
                  <a:pt x="2015" y="794"/>
                </a:lnTo>
                <a:lnTo>
                  <a:pt x="2015" y="794"/>
                </a:lnTo>
                <a:lnTo>
                  <a:pt x="2008" y="802"/>
                </a:lnTo>
                <a:lnTo>
                  <a:pt x="1997" y="816"/>
                </a:lnTo>
                <a:lnTo>
                  <a:pt x="1994" y="822"/>
                </a:lnTo>
                <a:lnTo>
                  <a:pt x="1991" y="828"/>
                </a:lnTo>
                <a:lnTo>
                  <a:pt x="1990" y="834"/>
                </a:lnTo>
                <a:lnTo>
                  <a:pt x="1991" y="837"/>
                </a:lnTo>
                <a:lnTo>
                  <a:pt x="1994" y="838"/>
                </a:lnTo>
                <a:lnTo>
                  <a:pt x="1994" y="838"/>
                </a:lnTo>
                <a:lnTo>
                  <a:pt x="2000" y="840"/>
                </a:lnTo>
                <a:lnTo>
                  <a:pt x="2010" y="842"/>
                </a:lnTo>
                <a:lnTo>
                  <a:pt x="2021" y="842"/>
                </a:lnTo>
                <a:lnTo>
                  <a:pt x="2034" y="842"/>
                </a:lnTo>
                <a:lnTo>
                  <a:pt x="2047" y="839"/>
                </a:lnTo>
                <a:lnTo>
                  <a:pt x="2059" y="837"/>
                </a:lnTo>
                <a:lnTo>
                  <a:pt x="2069" y="833"/>
                </a:lnTo>
                <a:lnTo>
                  <a:pt x="2075" y="829"/>
                </a:lnTo>
                <a:lnTo>
                  <a:pt x="2075" y="829"/>
                </a:lnTo>
                <a:lnTo>
                  <a:pt x="2080" y="826"/>
                </a:lnTo>
                <a:lnTo>
                  <a:pt x="2084" y="822"/>
                </a:lnTo>
                <a:lnTo>
                  <a:pt x="2090" y="812"/>
                </a:lnTo>
                <a:lnTo>
                  <a:pt x="2095" y="805"/>
                </a:lnTo>
                <a:lnTo>
                  <a:pt x="2097" y="802"/>
                </a:lnTo>
                <a:lnTo>
                  <a:pt x="2100" y="800"/>
                </a:lnTo>
                <a:lnTo>
                  <a:pt x="2100" y="800"/>
                </a:lnTo>
                <a:lnTo>
                  <a:pt x="2106" y="796"/>
                </a:lnTo>
                <a:lnTo>
                  <a:pt x="2113" y="789"/>
                </a:lnTo>
                <a:lnTo>
                  <a:pt x="2120" y="779"/>
                </a:lnTo>
                <a:lnTo>
                  <a:pt x="2127" y="765"/>
                </a:lnTo>
                <a:lnTo>
                  <a:pt x="2127" y="765"/>
                </a:lnTo>
                <a:lnTo>
                  <a:pt x="2134" y="750"/>
                </a:lnTo>
                <a:lnTo>
                  <a:pt x="2141" y="736"/>
                </a:lnTo>
                <a:lnTo>
                  <a:pt x="2142" y="728"/>
                </a:lnTo>
                <a:lnTo>
                  <a:pt x="2142" y="721"/>
                </a:lnTo>
                <a:lnTo>
                  <a:pt x="2141" y="713"/>
                </a:lnTo>
                <a:lnTo>
                  <a:pt x="2138" y="707"/>
                </a:lnTo>
                <a:lnTo>
                  <a:pt x="2138" y="707"/>
                </a:lnTo>
                <a:lnTo>
                  <a:pt x="2131" y="697"/>
                </a:lnTo>
                <a:lnTo>
                  <a:pt x="2123" y="691"/>
                </a:lnTo>
                <a:lnTo>
                  <a:pt x="2115" y="686"/>
                </a:lnTo>
                <a:lnTo>
                  <a:pt x="2102" y="683"/>
                </a:lnTo>
                <a:lnTo>
                  <a:pt x="2102" y="683"/>
                </a:lnTo>
                <a:lnTo>
                  <a:pt x="2090" y="679"/>
                </a:lnTo>
                <a:lnTo>
                  <a:pt x="2080" y="674"/>
                </a:lnTo>
                <a:lnTo>
                  <a:pt x="2071" y="669"/>
                </a:lnTo>
                <a:lnTo>
                  <a:pt x="2063" y="666"/>
                </a:lnTo>
                <a:lnTo>
                  <a:pt x="2063" y="666"/>
                </a:lnTo>
                <a:lnTo>
                  <a:pt x="2050" y="662"/>
                </a:lnTo>
                <a:lnTo>
                  <a:pt x="2033" y="655"/>
                </a:lnTo>
                <a:lnTo>
                  <a:pt x="2000" y="643"/>
                </a:lnTo>
                <a:lnTo>
                  <a:pt x="2000" y="643"/>
                </a:lnTo>
                <a:lnTo>
                  <a:pt x="1981" y="637"/>
                </a:lnTo>
                <a:lnTo>
                  <a:pt x="1973" y="634"/>
                </a:lnTo>
                <a:lnTo>
                  <a:pt x="1963" y="633"/>
                </a:lnTo>
                <a:lnTo>
                  <a:pt x="1963" y="633"/>
                </a:lnTo>
                <a:lnTo>
                  <a:pt x="1820" y="615"/>
                </a:lnTo>
                <a:lnTo>
                  <a:pt x="1688" y="597"/>
                </a:lnTo>
                <a:lnTo>
                  <a:pt x="1688" y="597"/>
                </a:lnTo>
                <a:lnTo>
                  <a:pt x="1673" y="583"/>
                </a:lnTo>
                <a:lnTo>
                  <a:pt x="1635" y="547"/>
                </a:lnTo>
                <a:lnTo>
                  <a:pt x="1611" y="525"/>
                </a:lnTo>
                <a:lnTo>
                  <a:pt x="1586" y="504"/>
                </a:lnTo>
                <a:lnTo>
                  <a:pt x="1563" y="484"/>
                </a:lnTo>
                <a:lnTo>
                  <a:pt x="1539" y="468"/>
                </a:lnTo>
                <a:lnTo>
                  <a:pt x="1539" y="468"/>
                </a:lnTo>
                <a:lnTo>
                  <a:pt x="1530" y="462"/>
                </a:lnTo>
                <a:lnTo>
                  <a:pt x="1517" y="457"/>
                </a:lnTo>
                <a:lnTo>
                  <a:pt x="1494" y="447"/>
                </a:lnTo>
                <a:lnTo>
                  <a:pt x="1470" y="439"/>
                </a:lnTo>
                <a:lnTo>
                  <a:pt x="1446" y="434"/>
                </a:lnTo>
                <a:lnTo>
                  <a:pt x="1402" y="426"/>
                </a:lnTo>
                <a:lnTo>
                  <a:pt x="1384" y="422"/>
                </a:lnTo>
                <a:lnTo>
                  <a:pt x="1370" y="417"/>
                </a:lnTo>
                <a:lnTo>
                  <a:pt x="1370" y="417"/>
                </a:lnTo>
                <a:lnTo>
                  <a:pt x="1347" y="407"/>
                </a:lnTo>
                <a:lnTo>
                  <a:pt x="1324" y="396"/>
                </a:lnTo>
                <a:lnTo>
                  <a:pt x="1304" y="385"/>
                </a:lnTo>
                <a:lnTo>
                  <a:pt x="1293" y="377"/>
                </a:lnTo>
                <a:lnTo>
                  <a:pt x="1293" y="377"/>
                </a:lnTo>
                <a:lnTo>
                  <a:pt x="1263" y="349"/>
                </a:lnTo>
                <a:lnTo>
                  <a:pt x="1203" y="294"/>
                </a:lnTo>
                <a:lnTo>
                  <a:pt x="1168" y="263"/>
                </a:lnTo>
                <a:lnTo>
                  <a:pt x="1133" y="235"/>
                </a:lnTo>
                <a:lnTo>
                  <a:pt x="1103" y="211"/>
                </a:lnTo>
                <a:lnTo>
                  <a:pt x="1090" y="203"/>
                </a:lnTo>
                <a:lnTo>
                  <a:pt x="1078" y="196"/>
                </a:lnTo>
                <a:lnTo>
                  <a:pt x="1078" y="196"/>
                </a:lnTo>
                <a:lnTo>
                  <a:pt x="1045" y="180"/>
                </a:lnTo>
                <a:lnTo>
                  <a:pt x="1025" y="170"/>
                </a:lnTo>
                <a:lnTo>
                  <a:pt x="1012" y="164"/>
                </a:lnTo>
                <a:lnTo>
                  <a:pt x="1009" y="163"/>
                </a:lnTo>
                <a:lnTo>
                  <a:pt x="1005" y="163"/>
                </a:lnTo>
                <a:lnTo>
                  <a:pt x="1005" y="163"/>
                </a:lnTo>
                <a:lnTo>
                  <a:pt x="972" y="162"/>
                </a:lnTo>
                <a:lnTo>
                  <a:pt x="942" y="152"/>
                </a:lnTo>
                <a:lnTo>
                  <a:pt x="942" y="152"/>
                </a:lnTo>
                <a:lnTo>
                  <a:pt x="948" y="138"/>
                </a:lnTo>
                <a:lnTo>
                  <a:pt x="952" y="130"/>
                </a:lnTo>
                <a:lnTo>
                  <a:pt x="954" y="124"/>
                </a:lnTo>
                <a:lnTo>
                  <a:pt x="954" y="124"/>
                </a:lnTo>
                <a:lnTo>
                  <a:pt x="952" y="119"/>
                </a:lnTo>
                <a:lnTo>
                  <a:pt x="948" y="115"/>
                </a:lnTo>
                <a:lnTo>
                  <a:pt x="942" y="110"/>
                </a:lnTo>
                <a:lnTo>
                  <a:pt x="942" y="110"/>
                </a:lnTo>
                <a:lnTo>
                  <a:pt x="942" y="105"/>
                </a:lnTo>
                <a:lnTo>
                  <a:pt x="943" y="100"/>
                </a:lnTo>
                <a:lnTo>
                  <a:pt x="942" y="91"/>
                </a:lnTo>
                <a:lnTo>
                  <a:pt x="942" y="91"/>
                </a:lnTo>
                <a:lnTo>
                  <a:pt x="940" y="84"/>
                </a:lnTo>
                <a:lnTo>
                  <a:pt x="937" y="78"/>
                </a:lnTo>
                <a:lnTo>
                  <a:pt x="934" y="72"/>
                </a:lnTo>
                <a:lnTo>
                  <a:pt x="934" y="72"/>
                </a:lnTo>
                <a:lnTo>
                  <a:pt x="934" y="69"/>
                </a:lnTo>
                <a:lnTo>
                  <a:pt x="929" y="66"/>
                </a:lnTo>
                <a:lnTo>
                  <a:pt x="929" y="66"/>
                </a:lnTo>
                <a:lnTo>
                  <a:pt x="921" y="59"/>
                </a:lnTo>
                <a:lnTo>
                  <a:pt x="910" y="49"/>
                </a:lnTo>
                <a:lnTo>
                  <a:pt x="898" y="37"/>
                </a:lnTo>
                <a:lnTo>
                  <a:pt x="890" y="32"/>
                </a:lnTo>
                <a:lnTo>
                  <a:pt x="882" y="26"/>
                </a:lnTo>
                <a:lnTo>
                  <a:pt x="882" y="26"/>
                </a:lnTo>
                <a:lnTo>
                  <a:pt x="873" y="21"/>
                </a:lnTo>
                <a:lnTo>
                  <a:pt x="862" y="16"/>
                </a:lnTo>
                <a:lnTo>
                  <a:pt x="838" y="8"/>
                </a:lnTo>
                <a:lnTo>
                  <a:pt x="816" y="1"/>
                </a:lnTo>
                <a:lnTo>
                  <a:pt x="808" y="0"/>
                </a:lnTo>
                <a:lnTo>
                  <a:pt x="800" y="0"/>
                </a:lnTo>
                <a:lnTo>
                  <a:pt x="800" y="0"/>
                </a:lnTo>
                <a:lnTo>
                  <a:pt x="782" y="1"/>
                </a:lnTo>
                <a:lnTo>
                  <a:pt x="758" y="1"/>
                </a:lnTo>
                <a:lnTo>
                  <a:pt x="737" y="1"/>
                </a:lnTo>
                <a:lnTo>
                  <a:pt x="731" y="3"/>
                </a:lnTo>
                <a:lnTo>
                  <a:pt x="727" y="4"/>
                </a:lnTo>
                <a:lnTo>
                  <a:pt x="727" y="4"/>
                </a:lnTo>
                <a:lnTo>
                  <a:pt x="718" y="22"/>
                </a:lnTo>
                <a:lnTo>
                  <a:pt x="711" y="33"/>
                </a:lnTo>
                <a:lnTo>
                  <a:pt x="706" y="38"/>
                </a:lnTo>
                <a:lnTo>
                  <a:pt x="706" y="38"/>
                </a:lnTo>
                <a:lnTo>
                  <a:pt x="690" y="47"/>
                </a:lnTo>
                <a:lnTo>
                  <a:pt x="681" y="53"/>
                </a:lnTo>
                <a:lnTo>
                  <a:pt x="676" y="57"/>
                </a:lnTo>
                <a:lnTo>
                  <a:pt x="674" y="61"/>
                </a:lnTo>
                <a:lnTo>
                  <a:pt x="674" y="61"/>
                </a:lnTo>
                <a:lnTo>
                  <a:pt x="673" y="70"/>
                </a:lnTo>
                <a:lnTo>
                  <a:pt x="672" y="84"/>
                </a:lnTo>
                <a:lnTo>
                  <a:pt x="672" y="106"/>
                </a:lnTo>
                <a:lnTo>
                  <a:pt x="672" y="106"/>
                </a:lnTo>
                <a:lnTo>
                  <a:pt x="669" y="117"/>
                </a:lnTo>
                <a:lnTo>
                  <a:pt x="668" y="128"/>
                </a:lnTo>
                <a:lnTo>
                  <a:pt x="668" y="128"/>
                </a:lnTo>
                <a:lnTo>
                  <a:pt x="669" y="135"/>
                </a:lnTo>
                <a:lnTo>
                  <a:pt x="672" y="142"/>
                </a:lnTo>
                <a:lnTo>
                  <a:pt x="672" y="142"/>
                </a:lnTo>
                <a:lnTo>
                  <a:pt x="673" y="148"/>
                </a:lnTo>
                <a:lnTo>
                  <a:pt x="677" y="154"/>
                </a:lnTo>
                <a:lnTo>
                  <a:pt x="681" y="161"/>
                </a:lnTo>
                <a:lnTo>
                  <a:pt x="683" y="167"/>
                </a:lnTo>
                <a:lnTo>
                  <a:pt x="683" y="167"/>
                </a:lnTo>
                <a:lnTo>
                  <a:pt x="683" y="172"/>
                </a:lnTo>
                <a:lnTo>
                  <a:pt x="683" y="174"/>
                </a:lnTo>
                <a:lnTo>
                  <a:pt x="687" y="178"/>
                </a:lnTo>
                <a:lnTo>
                  <a:pt x="692" y="183"/>
                </a:lnTo>
                <a:lnTo>
                  <a:pt x="692" y="183"/>
                </a:lnTo>
                <a:lnTo>
                  <a:pt x="710" y="195"/>
                </a:lnTo>
                <a:lnTo>
                  <a:pt x="721" y="203"/>
                </a:lnTo>
                <a:lnTo>
                  <a:pt x="721" y="203"/>
                </a:lnTo>
                <a:lnTo>
                  <a:pt x="720" y="209"/>
                </a:lnTo>
                <a:lnTo>
                  <a:pt x="718" y="223"/>
                </a:lnTo>
                <a:lnTo>
                  <a:pt x="718" y="231"/>
                </a:lnTo>
                <a:lnTo>
                  <a:pt x="719" y="238"/>
                </a:lnTo>
                <a:lnTo>
                  <a:pt x="720" y="243"/>
                </a:lnTo>
                <a:lnTo>
                  <a:pt x="721" y="244"/>
                </a:lnTo>
                <a:lnTo>
                  <a:pt x="724" y="246"/>
                </a:lnTo>
                <a:lnTo>
                  <a:pt x="724" y="246"/>
                </a:lnTo>
                <a:lnTo>
                  <a:pt x="731" y="247"/>
                </a:lnTo>
                <a:lnTo>
                  <a:pt x="736" y="247"/>
                </a:lnTo>
                <a:lnTo>
                  <a:pt x="741" y="246"/>
                </a:lnTo>
                <a:lnTo>
                  <a:pt x="741" y="246"/>
                </a:lnTo>
                <a:lnTo>
                  <a:pt x="748" y="256"/>
                </a:lnTo>
                <a:lnTo>
                  <a:pt x="756" y="264"/>
                </a:lnTo>
                <a:lnTo>
                  <a:pt x="759" y="269"/>
                </a:lnTo>
                <a:lnTo>
                  <a:pt x="764" y="272"/>
                </a:lnTo>
                <a:lnTo>
                  <a:pt x="764" y="272"/>
                </a:lnTo>
                <a:lnTo>
                  <a:pt x="774" y="278"/>
                </a:lnTo>
                <a:lnTo>
                  <a:pt x="783" y="281"/>
                </a:lnTo>
                <a:lnTo>
                  <a:pt x="783" y="281"/>
                </a:lnTo>
                <a:lnTo>
                  <a:pt x="788" y="281"/>
                </a:lnTo>
                <a:lnTo>
                  <a:pt x="794" y="281"/>
                </a:lnTo>
                <a:lnTo>
                  <a:pt x="806" y="279"/>
                </a:lnTo>
                <a:lnTo>
                  <a:pt x="822" y="274"/>
                </a:lnTo>
                <a:lnTo>
                  <a:pt x="827" y="285"/>
                </a:lnTo>
                <a:lnTo>
                  <a:pt x="827" y="285"/>
                </a:lnTo>
                <a:lnTo>
                  <a:pt x="824" y="289"/>
                </a:lnTo>
                <a:lnTo>
                  <a:pt x="816" y="298"/>
                </a:lnTo>
                <a:lnTo>
                  <a:pt x="816" y="298"/>
                </a:lnTo>
                <a:lnTo>
                  <a:pt x="813" y="301"/>
                </a:lnTo>
                <a:lnTo>
                  <a:pt x="810" y="304"/>
                </a:lnTo>
                <a:lnTo>
                  <a:pt x="804" y="309"/>
                </a:lnTo>
                <a:lnTo>
                  <a:pt x="804" y="309"/>
                </a:lnTo>
                <a:lnTo>
                  <a:pt x="800" y="309"/>
                </a:lnTo>
                <a:lnTo>
                  <a:pt x="793" y="307"/>
                </a:lnTo>
                <a:lnTo>
                  <a:pt x="771" y="301"/>
                </a:lnTo>
                <a:lnTo>
                  <a:pt x="739" y="291"/>
                </a:lnTo>
                <a:lnTo>
                  <a:pt x="739" y="29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1B6FF02E-4172-4209-B49C-72A4E78A3276}"/>
              </a:ext>
            </a:extLst>
          </p:cNvPr>
          <p:cNvSpPr>
            <a:spLocks/>
          </p:cNvSpPr>
          <p:nvPr/>
        </p:nvSpPr>
        <p:spPr bwMode="auto">
          <a:xfrm>
            <a:off x="372822" y="5241028"/>
            <a:ext cx="1692276" cy="833179"/>
          </a:xfrm>
          <a:custGeom>
            <a:avLst/>
            <a:gdLst>
              <a:gd name="T0" fmla="*/ 926 w 1763"/>
              <a:gd name="T1" fmla="*/ 141 h 868"/>
              <a:gd name="T2" fmla="*/ 1072 w 1763"/>
              <a:gd name="T3" fmla="*/ 94 h 868"/>
              <a:gd name="T4" fmla="*/ 1162 w 1763"/>
              <a:gd name="T5" fmla="*/ 112 h 868"/>
              <a:gd name="T6" fmla="*/ 1335 w 1763"/>
              <a:gd name="T7" fmla="*/ 238 h 868"/>
              <a:gd name="T8" fmla="*/ 1442 w 1763"/>
              <a:gd name="T9" fmla="*/ 231 h 868"/>
              <a:gd name="T10" fmla="*/ 1535 w 1763"/>
              <a:gd name="T11" fmla="*/ 317 h 868"/>
              <a:gd name="T12" fmla="*/ 1597 w 1763"/>
              <a:gd name="T13" fmla="*/ 346 h 868"/>
              <a:gd name="T14" fmla="*/ 1702 w 1763"/>
              <a:gd name="T15" fmla="*/ 351 h 868"/>
              <a:gd name="T16" fmla="*/ 1702 w 1763"/>
              <a:gd name="T17" fmla="*/ 395 h 868"/>
              <a:gd name="T18" fmla="*/ 1563 w 1763"/>
              <a:gd name="T19" fmla="*/ 438 h 868"/>
              <a:gd name="T20" fmla="*/ 1610 w 1763"/>
              <a:gd name="T21" fmla="*/ 504 h 868"/>
              <a:gd name="T22" fmla="*/ 1727 w 1763"/>
              <a:gd name="T23" fmla="*/ 559 h 868"/>
              <a:gd name="T24" fmla="*/ 1762 w 1763"/>
              <a:gd name="T25" fmla="*/ 586 h 868"/>
              <a:gd name="T26" fmla="*/ 1720 w 1763"/>
              <a:gd name="T27" fmla="*/ 644 h 868"/>
              <a:gd name="T28" fmla="*/ 1658 w 1763"/>
              <a:gd name="T29" fmla="*/ 680 h 868"/>
              <a:gd name="T30" fmla="*/ 1641 w 1763"/>
              <a:gd name="T31" fmla="*/ 652 h 868"/>
              <a:gd name="T32" fmla="*/ 1648 w 1763"/>
              <a:gd name="T33" fmla="*/ 611 h 868"/>
              <a:gd name="T34" fmla="*/ 1528 w 1763"/>
              <a:gd name="T35" fmla="*/ 562 h 868"/>
              <a:gd name="T36" fmla="*/ 1475 w 1763"/>
              <a:gd name="T37" fmla="*/ 601 h 868"/>
              <a:gd name="T38" fmla="*/ 1362 w 1763"/>
              <a:gd name="T39" fmla="*/ 664 h 868"/>
              <a:gd name="T40" fmla="*/ 1431 w 1763"/>
              <a:gd name="T41" fmla="*/ 757 h 868"/>
              <a:gd name="T42" fmla="*/ 1560 w 1763"/>
              <a:gd name="T43" fmla="*/ 832 h 868"/>
              <a:gd name="T44" fmla="*/ 1564 w 1763"/>
              <a:gd name="T45" fmla="*/ 865 h 868"/>
              <a:gd name="T46" fmla="*/ 1383 w 1763"/>
              <a:gd name="T47" fmla="*/ 854 h 868"/>
              <a:gd name="T48" fmla="*/ 1154 w 1763"/>
              <a:gd name="T49" fmla="*/ 818 h 868"/>
              <a:gd name="T50" fmla="*/ 1057 w 1763"/>
              <a:gd name="T51" fmla="*/ 806 h 868"/>
              <a:gd name="T52" fmla="*/ 893 w 1763"/>
              <a:gd name="T53" fmla="*/ 775 h 868"/>
              <a:gd name="T54" fmla="*/ 889 w 1763"/>
              <a:gd name="T55" fmla="*/ 713 h 868"/>
              <a:gd name="T56" fmla="*/ 1015 w 1763"/>
              <a:gd name="T57" fmla="*/ 573 h 868"/>
              <a:gd name="T58" fmla="*/ 903 w 1763"/>
              <a:gd name="T59" fmla="*/ 544 h 868"/>
              <a:gd name="T60" fmla="*/ 866 w 1763"/>
              <a:gd name="T61" fmla="*/ 567 h 868"/>
              <a:gd name="T62" fmla="*/ 841 w 1763"/>
              <a:gd name="T63" fmla="*/ 665 h 868"/>
              <a:gd name="T64" fmla="*/ 785 w 1763"/>
              <a:gd name="T65" fmla="*/ 644 h 868"/>
              <a:gd name="T66" fmla="*/ 682 w 1763"/>
              <a:gd name="T67" fmla="*/ 628 h 868"/>
              <a:gd name="T68" fmla="*/ 769 w 1763"/>
              <a:gd name="T69" fmla="*/ 694 h 868"/>
              <a:gd name="T70" fmla="*/ 726 w 1763"/>
              <a:gd name="T71" fmla="*/ 734 h 868"/>
              <a:gd name="T72" fmla="*/ 529 w 1763"/>
              <a:gd name="T73" fmla="*/ 734 h 868"/>
              <a:gd name="T74" fmla="*/ 388 w 1763"/>
              <a:gd name="T75" fmla="*/ 720 h 868"/>
              <a:gd name="T76" fmla="*/ 331 w 1763"/>
              <a:gd name="T77" fmla="*/ 637 h 868"/>
              <a:gd name="T78" fmla="*/ 277 w 1763"/>
              <a:gd name="T79" fmla="*/ 684 h 868"/>
              <a:gd name="T80" fmla="*/ 171 w 1763"/>
              <a:gd name="T81" fmla="*/ 716 h 868"/>
              <a:gd name="T82" fmla="*/ 42 w 1763"/>
              <a:gd name="T83" fmla="*/ 707 h 868"/>
              <a:gd name="T84" fmla="*/ 14 w 1763"/>
              <a:gd name="T85" fmla="*/ 673 h 868"/>
              <a:gd name="T86" fmla="*/ 7 w 1763"/>
              <a:gd name="T87" fmla="*/ 618 h 868"/>
              <a:gd name="T88" fmla="*/ 15 w 1763"/>
              <a:gd name="T89" fmla="*/ 580 h 868"/>
              <a:gd name="T90" fmla="*/ 42 w 1763"/>
              <a:gd name="T91" fmla="*/ 538 h 868"/>
              <a:gd name="T92" fmla="*/ 82 w 1763"/>
              <a:gd name="T93" fmla="*/ 505 h 868"/>
              <a:gd name="T94" fmla="*/ 165 w 1763"/>
              <a:gd name="T95" fmla="*/ 493 h 868"/>
              <a:gd name="T96" fmla="*/ 229 w 1763"/>
              <a:gd name="T97" fmla="*/ 486 h 868"/>
              <a:gd name="T98" fmla="*/ 258 w 1763"/>
              <a:gd name="T99" fmla="*/ 347 h 868"/>
              <a:gd name="T100" fmla="*/ 265 w 1763"/>
              <a:gd name="T101" fmla="*/ 275 h 868"/>
              <a:gd name="T102" fmla="*/ 387 w 1763"/>
              <a:gd name="T103" fmla="*/ 245 h 868"/>
              <a:gd name="T104" fmla="*/ 572 w 1763"/>
              <a:gd name="T105" fmla="*/ 191 h 868"/>
              <a:gd name="T106" fmla="*/ 568 w 1763"/>
              <a:gd name="T107" fmla="*/ 110 h 868"/>
              <a:gd name="T108" fmla="*/ 597 w 1763"/>
              <a:gd name="T109" fmla="*/ 52 h 868"/>
              <a:gd name="T110" fmla="*/ 614 w 1763"/>
              <a:gd name="T111" fmla="*/ 19 h 868"/>
              <a:gd name="T112" fmla="*/ 678 w 1763"/>
              <a:gd name="T113" fmla="*/ 1 h 868"/>
              <a:gd name="T114" fmla="*/ 773 w 1763"/>
              <a:gd name="T115" fmla="*/ 9 h 868"/>
              <a:gd name="T116" fmla="*/ 819 w 1763"/>
              <a:gd name="T117" fmla="*/ 32 h 868"/>
              <a:gd name="T118" fmla="*/ 847 w 1763"/>
              <a:gd name="T119" fmla="*/ 87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63" h="868">
                <a:moveTo>
                  <a:pt x="862" y="130"/>
                </a:moveTo>
                <a:lnTo>
                  <a:pt x="862" y="130"/>
                </a:lnTo>
                <a:lnTo>
                  <a:pt x="872" y="135"/>
                </a:lnTo>
                <a:lnTo>
                  <a:pt x="880" y="140"/>
                </a:lnTo>
                <a:lnTo>
                  <a:pt x="892" y="143"/>
                </a:lnTo>
                <a:lnTo>
                  <a:pt x="892" y="143"/>
                </a:lnTo>
                <a:lnTo>
                  <a:pt x="898" y="143"/>
                </a:lnTo>
                <a:lnTo>
                  <a:pt x="905" y="143"/>
                </a:lnTo>
                <a:lnTo>
                  <a:pt x="926" y="141"/>
                </a:lnTo>
                <a:lnTo>
                  <a:pt x="952" y="133"/>
                </a:lnTo>
                <a:lnTo>
                  <a:pt x="985" y="124"/>
                </a:lnTo>
                <a:lnTo>
                  <a:pt x="985" y="124"/>
                </a:lnTo>
                <a:lnTo>
                  <a:pt x="1001" y="119"/>
                </a:lnTo>
                <a:lnTo>
                  <a:pt x="1016" y="112"/>
                </a:lnTo>
                <a:lnTo>
                  <a:pt x="1041" y="103"/>
                </a:lnTo>
                <a:lnTo>
                  <a:pt x="1051" y="99"/>
                </a:lnTo>
                <a:lnTo>
                  <a:pt x="1062" y="96"/>
                </a:lnTo>
                <a:lnTo>
                  <a:pt x="1072" y="94"/>
                </a:lnTo>
                <a:lnTo>
                  <a:pt x="1084" y="94"/>
                </a:lnTo>
                <a:lnTo>
                  <a:pt x="1084" y="94"/>
                </a:lnTo>
                <a:lnTo>
                  <a:pt x="1106" y="95"/>
                </a:lnTo>
                <a:lnTo>
                  <a:pt x="1126" y="99"/>
                </a:lnTo>
                <a:lnTo>
                  <a:pt x="1136" y="100"/>
                </a:lnTo>
                <a:lnTo>
                  <a:pt x="1145" y="104"/>
                </a:lnTo>
                <a:lnTo>
                  <a:pt x="1153" y="108"/>
                </a:lnTo>
                <a:lnTo>
                  <a:pt x="1162" y="112"/>
                </a:lnTo>
                <a:lnTo>
                  <a:pt x="1162" y="112"/>
                </a:lnTo>
                <a:lnTo>
                  <a:pt x="1189" y="135"/>
                </a:lnTo>
                <a:lnTo>
                  <a:pt x="1231" y="168"/>
                </a:lnTo>
                <a:lnTo>
                  <a:pt x="1270" y="201"/>
                </a:lnTo>
                <a:lnTo>
                  <a:pt x="1290" y="219"/>
                </a:lnTo>
                <a:lnTo>
                  <a:pt x="1290" y="219"/>
                </a:lnTo>
                <a:lnTo>
                  <a:pt x="1294" y="221"/>
                </a:lnTo>
                <a:lnTo>
                  <a:pt x="1299" y="225"/>
                </a:lnTo>
                <a:lnTo>
                  <a:pt x="1315" y="231"/>
                </a:lnTo>
                <a:lnTo>
                  <a:pt x="1335" y="238"/>
                </a:lnTo>
                <a:lnTo>
                  <a:pt x="1335" y="238"/>
                </a:lnTo>
                <a:lnTo>
                  <a:pt x="1343" y="237"/>
                </a:lnTo>
                <a:lnTo>
                  <a:pt x="1363" y="232"/>
                </a:lnTo>
                <a:lnTo>
                  <a:pt x="1390" y="228"/>
                </a:lnTo>
                <a:lnTo>
                  <a:pt x="1404" y="227"/>
                </a:lnTo>
                <a:lnTo>
                  <a:pt x="1417" y="227"/>
                </a:lnTo>
                <a:lnTo>
                  <a:pt x="1417" y="227"/>
                </a:lnTo>
                <a:lnTo>
                  <a:pt x="1430" y="228"/>
                </a:lnTo>
                <a:lnTo>
                  <a:pt x="1442" y="231"/>
                </a:lnTo>
                <a:lnTo>
                  <a:pt x="1453" y="235"/>
                </a:lnTo>
                <a:lnTo>
                  <a:pt x="1463" y="238"/>
                </a:lnTo>
                <a:lnTo>
                  <a:pt x="1480" y="247"/>
                </a:lnTo>
                <a:lnTo>
                  <a:pt x="1488" y="252"/>
                </a:lnTo>
                <a:lnTo>
                  <a:pt x="1488" y="252"/>
                </a:lnTo>
                <a:lnTo>
                  <a:pt x="1510" y="280"/>
                </a:lnTo>
                <a:lnTo>
                  <a:pt x="1525" y="300"/>
                </a:lnTo>
                <a:lnTo>
                  <a:pt x="1530" y="310"/>
                </a:lnTo>
                <a:lnTo>
                  <a:pt x="1535" y="317"/>
                </a:lnTo>
                <a:lnTo>
                  <a:pt x="1535" y="317"/>
                </a:lnTo>
                <a:lnTo>
                  <a:pt x="1541" y="335"/>
                </a:lnTo>
                <a:lnTo>
                  <a:pt x="1544" y="338"/>
                </a:lnTo>
                <a:lnTo>
                  <a:pt x="1551" y="343"/>
                </a:lnTo>
                <a:lnTo>
                  <a:pt x="1551" y="343"/>
                </a:lnTo>
                <a:lnTo>
                  <a:pt x="1556" y="346"/>
                </a:lnTo>
                <a:lnTo>
                  <a:pt x="1563" y="347"/>
                </a:lnTo>
                <a:lnTo>
                  <a:pt x="1579" y="348"/>
                </a:lnTo>
                <a:lnTo>
                  <a:pt x="1597" y="346"/>
                </a:lnTo>
                <a:lnTo>
                  <a:pt x="1618" y="344"/>
                </a:lnTo>
                <a:lnTo>
                  <a:pt x="1618" y="344"/>
                </a:lnTo>
                <a:lnTo>
                  <a:pt x="1643" y="343"/>
                </a:lnTo>
                <a:lnTo>
                  <a:pt x="1669" y="341"/>
                </a:lnTo>
                <a:lnTo>
                  <a:pt x="1681" y="342"/>
                </a:lnTo>
                <a:lnTo>
                  <a:pt x="1691" y="343"/>
                </a:lnTo>
                <a:lnTo>
                  <a:pt x="1696" y="346"/>
                </a:lnTo>
                <a:lnTo>
                  <a:pt x="1700" y="348"/>
                </a:lnTo>
                <a:lnTo>
                  <a:pt x="1702" y="351"/>
                </a:lnTo>
                <a:lnTo>
                  <a:pt x="1705" y="354"/>
                </a:lnTo>
                <a:lnTo>
                  <a:pt x="1705" y="354"/>
                </a:lnTo>
                <a:lnTo>
                  <a:pt x="1711" y="369"/>
                </a:lnTo>
                <a:lnTo>
                  <a:pt x="1714" y="374"/>
                </a:lnTo>
                <a:lnTo>
                  <a:pt x="1714" y="379"/>
                </a:lnTo>
                <a:lnTo>
                  <a:pt x="1714" y="384"/>
                </a:lnTo>
                <a:lnTo>
                  <a:pt x="1712" y="388"/>
                </a:lnTo>
                <a:lnTo>
                  <a:pt x="1709" y="391"/>
                </a:lnTo>
                <a:lnTo>
                  <a:pt x="1702" y="395"/>
                </a:lnTo>
                <a:lnTo>
                  <a:pt x="1702" y="395"/>
                </a:lnTo>
                <a:lnTo>
                  <a:pt x="1688" y="404"/>
                </a:lnTo>
                <a:lnTo>
                  <a:pt x="1670" y="412"/>
                </a:lnTo>
                <a:lnTo>
                  <a:pt x="1652" y="418"/>
                </a:lnTo>
                <a:lnTo>
                  <a:pt x="1631" y="425"/>
                </a:lnTo>
                <a:lnTo>
                  <a:pt x="1631" y="425"/>
                </a:lnTo>
                <a:lnTo>
                  <a:pt x="1588" y="433"/>
                </a:lnTo>
                <a:lnTo>
                  <a:pt x="1572" y="437"/>
                </a:lnTo>
                <a:lnTo>
                  <a:pt x="1563" y="438"/>
                </a:lnTo>
                <a:lnTo>
                  <a:pt x="1563" y="438"/>
                </a:lnTo>
                <a:lnTo>
                  <a:pt x="1560" y="438"/>
                </a:lnTo>
                <a:lnTo>
                  <a:pt x="1559" y="442"/>
                </a:lnTo>
                <a:lnTo>
                  <a:pt x="1558" y="454"/>
                </a:lnTo>
                <a:lnTo>
                  <a:pt x="1558" y="467"/>
                </a:lnTo>
                <a:lnTo>
                  <a:pt x="1559" y="472"/>
                </a:lnTo>
                <a:lnTo>
                  <a:pt x="1560" y="473"/>
                </a:lnTo>
                <a:lnTo>
                  <a:pt x="1560" y="473"/>
                </a:lnTo>
                <a:lnTo>
                  <a:pt x="1610" y="504"/>
                </a:lnTo>
                <a:lnTo>
                  <a:pt x="1647" y="526"/>
                </a:lnTo>
                <a:lnTo>
                  <a:pt x="1662" y="533"/>
                </a:lnTo>
                <a:lnTo>
                  <a:pt x="1672" y="538"/>
                </a:lnTo>
                <a:lnTo>
                  <a:pt x="1672" y="538"/>
                </a:lnTo>
                <a:lnTo>
                  <a:pt x="1699" y="549"/>
                </a:lnTo>
                <a:lnTo>
                  <a:pt x="1717" y="558"/>
                </a:lnTo>
                <a:lnTo>
                  <a:pt x="1717" y="558"/>
                </a:lnTo>
                <a:lnTo>
                  <a:pt x="1721" y="559"/>
                </a:lnTo>
                <a:lnTo>
                  <a:pt x="1727" y="559"/>
                </a:lnTo>
                <a:lnTo>
                  <a:pt x="1741" y="558"/>
                </a:lnTo>
                <a:lnTo>
                  <a:pt x="1747" y="558"/>
                </a:lnTo>
                <a:lnTo>
                  <a:pt x="1753" y="559"/>
                </a:lnTo>
                <a:lnTo>
                  <a:pt x="1757" y="562"/>
                </a:lnTo>
                <a:lnTo>
                  <a:pt x="1758" y="564"/>
                </a:lnTo>
                <a:lnTo>
                  <a:pt x="1758" y="568"/>
                </a:lnTo>
                <a:lnTo>
                  <a:pt x="1758" y="568"/>
                </a:lnTo>
                <a:lnTo>
                  <a:pt x="1760" y="579"/>
                </a:lnTo>
                <a:lnTo>
                  <a:pt x="1762" y="586"/>
                </a:lnTo>
                <a:lnTo>
                  <a:pt x="1763" y="592"/>
                </a:lnTo>
                <a:lnTo>
                  <a:pt x="1763" y="596"/>
                </a:lnTo>
                <a:lnTo>
                  <a:pt x="1760" y="599"/>
                </a:lnTo>
                <a:lnTo>
                  <a:pt x="1760" y="599"/>
                </a:lnTo>
                <a:lnTo>
                  <a:pt x="1753" y="609"/>
                </a:lnTo>
                <a:lnTo>
                  <a:pt x="1741" y="621"/>
                </a:lnTo>
                <a:lnTo>
                  <a:pt x="1728" y="634"/>
                </a:lnTo>
                <a:lnTo>
                  <a:pt x="1720" y="644"/>
                </a:lnTo>
                <a:lnTo>
                  <a:pt x="1720" y="644"/>
                </a:lnTo>
                <a:lnTo>
                  <a:pt x="1709" y="662"/>
                </a:lnTo>
                <a:lnTo>
                  <a:pt x="1702" y="670"/>
                </a:lnTo>
                <a:lnTo>
                  <a:pt x="1697" y="674"/>
                </a:lnTo>
                <a:lnTo>
                  <a:pt x="1693" y="676"/>
                </a:lnTo>
                <a:lnTo>
                  <a:pt x="1693" y="676"/>
                </a:lnTo>
                <a:lnTo>
                  <a:pt x="1683" y="680"/>
                </a:lnTo>
                <a:lnTo>
                  <a:pt x="1673" y="683"/>
                </a:lnTo>
                <a:lnTo>
                  <a:pt x="1665" y="683"/>
                </a:lnTo>
                <a:lnTo>
                  <a:pt x="1658" y="680"/>
                </a:lnTo>
                <a:lnTo>
                  <a:pt x="1658" y="680"/>
                </a:lnTo>
                <a:lnTo>
                  <a:pt x="1651" y="675"/>
                </a:lnTo>
                <a:lnTo>
                  <a:pt x="1641" y="668"/>
                </a:lnTo>
                <a:lnTo>
                  <a:pt x="1637" y="664"/>
                </a:lnTo>
                <a:lnTo>
                  <a:pt x="1635" y="660"/>
                </a:lnTo>
                <a:lnTo>
                  <a:pt x="1635" y="658"/>
                </a:lnTo>
                <a:lnTo>
                  <a:pt x="1637" y="654"/>
                </a:lnTo>
                <a:lnTo>
                  <a:pt x="1637" y="654"/>
                </a:lnTo>
                <a:lnTo>
                  <a:pt x="1641" y="652"/>
                </a:lnTo>
                <a:lnTo>
                  <a:pt x="1646" y="647"/>
                </a:lnTo>
                <a:lnTo>
                  <a:pt x="1649" y="641"/>
                </a:lnTo>
                <a:lnTo>
                  <a:pt x="1653" y="633"/>
                </a:lnTo>
                <a:lnTo>
                  <a:pt x="1656" y="627"/>
                </a:lnTo>
                <a:lnTo>
                  <a:pt x="1656" y="620"/>
                </a:lnTo>
                <a:lnTo>
                  <a:pt x="1654" y="617"/>
                </a:lnTo>
                <a:lnTo>
                  <a:pt x="1653" y="615"/>
                </a:lnTo>
                <a:lnTo>
                  <a:pt x="1651" y="612"/>
                </a:lnTo>
                <a:lnTo>
                  <a:pt x="1648" y="611"/>
                </a:lnTo>
                <a:lnTo>
                  <a:pt x="1648" y="611"/>
                </a:lnTo>
                <a:lnTo>
                  <a:pt x="1626" y="604"/>
                </a:lnTo>
                <a:lnTo>
                  <a:pt x="1617" y="601"/>
                </a:lnTo>
                <a:lnTo>
                  <a:pt x="1607" y="596"/>
                </a:lnTo>
                <a:lnTo>
                  <a:pt x="1607" y="596"/>
                </a:lnTo>
                <a:lnTo>
                  <a:pt x="1567" y="576"/>
                </a:lnTo>
                <a:lnTo>
                  <a:pt x="1543" y="567"/>
                </a:lnTo>
                <a:lnTo>
                  <a:pt x="1528" y="562"/>
                </a:lnTo>
                <a:lnTo>
                  <a:pt x="1528" y="562"/>
                </a:lnTo>
                <a:lnTo>
                  <a:pt x="1510" y="559"/>
                </a:lnTo>
                <a:lnTo>
                  <a:pt x="1502" y="558"/>
                </a:lnTo>
                <a:lnTo>
                  <a:pt x="1500" y="558"/>
                </a:lnTo>
                <a:lnTo>
                  <a:pt x="1499" y="559"/>
                </a:lnTo>
                <a:lnTo>
                  <a:pt x="1499" y="559"/>
                </a:lnTo>
                <a:lnTo>
                  <a:pt x="1495" y="569"/>
                </a:lnTo>
                <a:lnTo>
                  <a:pt x="1491" y="579"/>
                </a:lnTo>
                <a:lnTo>
                  <a:pt x="1484" y="590"/>
                </a:lnTo>
                <a:lnTo>
                  <a:pt x="1475" y="601"/>
                </a:lnTo>
                <a:lnTo>
                  <a:pt x="1463" y="613"/>
                </a:lnTo>
                <a:lnTo>
                  <a:pt x="1456" y="620"/>
                </a:lnTo>
                <a:lnTo>
                  <a:pt x="1448" y="625"/>
                </a:lnTo>
                <a:lnTo>
                  <a:pt x="1438" y="630"/>
                </a:lnTo>
                <a:lnTo>
                  <a:pt x="1430" y="634"/>
                </a:lnTo>
                <a:lnTo>
                  <a:pt x="1430" y="634"/>
                </a:lnTo>
                <a:lnTo>
                  <a:pt x="1395" y="648"/>
                </a:lnTo>
                <a:lnTo>
                  <a:pt x="1375" y="658"/>
                </a:lnTo>
                <a:lnTo>
                  <a:pt x="1362" y="664"/>
                </a:lnTo>
                <a:lnTo>
                  <a:pt x="1362" y="664"/>
                </a:lnTo>
                <a:lnTo>
                  <a:pt x="1373" y="683"/>
                </a:lnTo>
                <a:lnTo>
                  <a:pt x="1383" y="700"/>
                </a:lnTo>
                <a:lnTo>
                  <a:pt x="1394" y="716"/>
                </a:lnTo>
                <a:lnTo>
                  <a:pt x="1394" y="716"/>
                </a:lnTo>
                <a:lnTo>
                  <a:pt x="1405" y="731"/>
                </a:lnTo>
                <a:lnTo>
                  <a:pt x="1416" y="743"/>
                </a:lnTo>
                <a:lnTo>
                  <a:pt x="1431" y="757"/>
                </a:lnTo>
                <a:lnTo>
                  <a:pt x="1431" y="757"/>
                </a:lnTo>
                <a:lnTo>
                  <a:pt x="1448" y="764"/>
                </a:lnTo>
                <a:lnTo>
                  <a:pt x="1486" y="781"/>
                </a:lnTo>
                <a:lnTo>
                  <a:pt x="1509" y="791"/>
                </a:lnTo>
                <a:lnTo>
                  <a:pt x="1527" y="802"/>
                </a:lnTo>
                <a:lnTo>
                  <a:pt x="1543" y="812"/>
                </a:lnTo>
                <a:lnTo>
                  <a:pt x="1549" y="818"/>
                </a:lnTo>
                <a:lnTo>
                  <a:pt x="1553" y="822"/>
                </a:lnTo>
                <a:lnTo>
                  <a:pt x="1553" y="822"/>
                </a:lnTo>
                <a:lnTo>
                  <a:pt x="1560" y="832"/>
                </a:lnTo>
                <a:lnTo>
                  <a:pt x="1569" y="839"/>
                </a:lnTo>
                <a:lnTo>
                  <a:pt x="1583" y="852"/>
                </a:lnTo>
                <a:lnTo>
                  <a:pt x="1586" y="857"/>
                </a:lnTo>
                <a:lnTo>
                  <a:pt x="1586" y="859"/>
                </a:lnTo>
                <a:lnTo>
                  <a:pt x="1585" y="860"/>
                </a:lnTo>
                <a:lnTo>
                  <a:pt x="1583" y="861"/>
                </a:lnTo>
                <a:lnTo>
                  <a:pt x="1579" y="863"/>
                </a:lnTo>
                <a:lnTo>
                  <a:pt x="1564" y="865"/>
                </a:lnTo>
                <a:lnTo>
                  <a:pt x="1564" y="865"/>
                </a:lnTo>
                <a:lnTo>
                  <a:pt x="1535" y="866"/>
                </a:lnTo>
                <a:lnTo>
                  <a:pt x="1514" y="868"/>
                </a:lnTo>
                <a:lnTo>
                  <a:pt x="1494" y="865"/>
                </a:lnTo>
                <a:lnTo>
                  <a:pt x="1468" y="860"/>
                </a:lnTo>
                <a:lnTo>
                  <a:pt x="1468" y="860"/>
                </a:lnTo>
                <a:lnTo>
                  <a:pt x="1442" y="857"/>
                </a:lnTo>
                <a:lnTo>
                  <a:pt x="1425" y="857"/>
                </a:lnTo>
                <a:lnTo>
                  <a:pt x="1407" y="855"/>
                </a:lnTo>
                <a:lnTo>
                  <a:pt x="1383" y="854"/>
                </a:lnTo>
                <a:lnTo>
                  <a:pt x="1383" y="854"/>
                </a:lnTo>
                <a:lnTo>
                  <a:pt x="1351" y="849"/>
                </a:lnTo>
                <a:lnTo>
                  <a:pt x="1320" y="844"/>
                </a:lnTo>
                <a:lnTo>
                  <a:pt x="1291" y="839"/>
                </a:lnTo>
                <a:lnTo>
                  <a:pt x="1267" y="837"/>
                </a:lnTo>
                <a:lnTo>
                  <a:pt x="1267" y="837"/>
                </a:lnTo>
                <a:lnTo>
                  <a:pt x="1210" y="829"/>
                </a:lnTo>
                <a:lnTo>
                  <a:pt x="1180" y="824"/>
                </a:lnTo>
                <a:lnTo>
                  <a:pt x="1154" y="818"/>
                </a:lnTo>
                <a:lnTo>
                  <a:pt x="1154" y="818"/>
                </a:lnTo>
                <a:lnTo>
                  <a:pt x="1147" y="816"/>
                </a:lnTo>
                <a:lnTo>
                  <a:pt x="1145" y="815"/>
                </a:lnTo>
                <a:lnTo>
                  <a:pt x="1145" y="815"/>
                </a:lnTo>
                <a:lnTo>
                  <a:pt x="1145" y="815"/>
                </a:lnTo>
                <a:lnTo>
                  <a:pt x="1132" y="813"/>
                </a:lnTo>
                <a:lnTo>
                  <a:pt x="1088" y="808"/>
                </a:lnTo>
                <a:lnTo>
                  <a:pt x="1088" y="808"/>
                </a:lnTo>
                <a:lnTo>
                  <a:pt x="1057" y="806"/>
                </a:lnTo>
                <a:lnTo>
                  <a:pt x="1031" y="805"/>
                </a:lnTo>
                <a:lnTo>
                  <a:pt x="990" y="805"/>
                </a:lnTo>
                <a:lnTo>
                  <a:pt x="973" y="804"/>
                </a:lnTo>
                <a:lnTo>
                  <a:pt x="957" y="801"/>
                </a:lnTo>
                <a:lnTo>
                  <a:pt x="940" y="797"/>
                </a:lnTo>
                <a:lnTo>
                  <a:pt x="921" y="791"/>
                </a:lnTo>
                <a:lnTo>
                  <a:pt x="921" y="791"/>
                </a:lnTo>
                <a:lnTo>
                  <a:pt x="904" y="784"/>
                </a:lnTo>
                <a:lnTo>
                  <a:pt x="893" y="775"/>
                </a:lnTo>
                <a:lnTo>
                  <a:pt x="889" y="771"/>
                </a:lnTo>
                <a:lnTo>
                  <a:pt x="887" y="768"/>
                </a:lnTo>
                <a:lnTo>
                  <a:pt x="884" y="764"/>
                </a:lnTo>
                <a:lnTo>
                  <a:pt x="883" y="759"/>
                </a:lnTo>
                <a:lnTo>
                  <a:pt x="882" y="750"/>
                </a:lnTo>
                <a:lnTo>
                  <a:pt x="883" y="742"/>
                </a:lnTo>
                <a:lnTo>
                  <a:pt x="887" y="721"/>
                </a:lnTo>
                <a:lnTo>
                  <a:pt x="887" y="721"/>
                </a:lnTo>
                <a:lnTo>
                  <a:pt x="889" y="713"/>
                </a:lnTo>
                <a:lnTo>
                  <a:pt x="894" y="705"/>
                </a:lnTo>
                <a:lnTo>
                  <a:pt x="901" y="695"/>
                </a:lnTo>
                <a:lnTo>
                  <a:pt x="910" y="684"/>
                </a:lnTo>
                <a:lnTo>
                  <a:pt x="931" y="659"/>
                </a:lnTo>
                <a:lnTo>
                  <a:pt x="956" y="634"/>
                </a:lnTo>
                <a:lnTo>
                  <a:pt x="1000" y="590"/>
                </a:lnTo>
                <a:lnTo>
                  <a:pt x="1021" y="572"/>
                </a:lnTo>
                <a:lnTo>
                  <a:pt x="1021" y="572"/>
                </a:lnTo>
                <a:lnTo>
                  <a:pt x="1015" y="573"/>
                </a:lnTo>
                <a:lnTo>
                  <a:pt x="1001" y="574"/>
                </a:lnTo>
                <a:lnTo>
                  <a:pt x="990" y="574"/>
                </a:lnTo>
                <a:lnTo>
                  <a:pt x="978" y="573"/>
                </a:lnTo>
                <a:lnTo>
                  <a:pt x="964" y="570"/>
                </a:lnTo>
                <a:lnTo>
                  <a:pt x="950" y="567"/>
                </a:lnTo>
                <a:lnTo>
                  <a:pt x="950" y="567"/>
                </a:lnTo>
                <a:lnTo>
                  <a:pt x="935" y="560"/>
                </a:lnTo>
                <a:lnTo>
                  <a:pt x="922" y="555"/>
                </a:lnTo>
                <a:lnTo>
                  <a:pt x="903" y="544"/>
                </a:lnTo>
                <a:lnTo>
                  <a:pt x="884" y="533"/>
                </a:lnTo>
                <a:lnTo>
                  <a:pt x="884" y="533"/>
                </a:lnTo>
                <a:lnTo>
                  <a:pt x="873" y="532"/>
                </a:lnTo>
                <a:lnTo>
                  <a:pt x="866" y="532"/>
                </a:lnTo>
                <a:lnTo>
                  <a:pt x="863" y="532"/>
                </a:lnTo>
                <a:lnTo>
                  <a:pt x="862" y="533"/>
                </a:lnTo>
                <a:lnTo>
                  <a:pt x="862" y="533"/>
                </a:lnTo>
                <a:lnTo>
                  <a:pt x="863" y="544"/>
                </a:lnTo>
                <a:lnTo>
                  <a:pt x="866" y="567"/>
                </a:lnTo>
                <a:lnTo>
                  <a:pt x="867" y="581"/>
                </a:lnTo>
                <a:lnTo>
                  <a:pt x="866" y="596"/>
                </a:lnTo>
                <a:lnTo>
                  <a:pt x="864" y="612"/>
                </a:lnTo>
                <a:lnTo>
                  <a:pt x="861" y="627"/>
                </a:lnTo>
                <a:lnTo>
                  <a:pt x="861" y="627"/>
                </a:lnTo>
                <a:lnTo>
                  <a:pt x="857" y="641"/>
                </a:lnTo>
                <a:lnTo>
                  <a:pt x="852" y="652"/>
                </a:lnTo>
                <a:lnTo>
                  <a:pt x="847" y="659"/>
                </a:lnTo>
                <a:lnTo>
                  <a:pt x="841" y="665"/>
                </a:lnTo>
                <a:lnTo>
                  <a:pt x="834" y="668"/>
                </a:lnTo>
                <a:lnTo>
                  <a:pt x="826" y="669"/>
                </a:lnTo>
                <a:lnTo>
                  <a:pt x="817" y="668"/>
                </a:lnTo>
                <a:lnTo>
                  <a:pt x="808" y="665"/>
                </a:lnTo>
                <a:lnTo>
                  <a:pt x="808" y="665"/>
                </a:lnTo>
                <a:lnTo>
                  <a:pt x="803" y="663"/>
                </a:lnTo>
                <a:lnTo>
                  <a:pt x="797" y="658"/>
                </a:lnTo>
                <a:lnTo>
                  <a:pt x="790" y="652"/>
                </a:lnTo>
                <a:lnTo>
                  <a:pt x="785" y="644"/>
                </a:lnTo>
                <a:lnTo>
                  <a:pt x="773" y="627"/>
                </a:lnTo>
                <a:lnTo>
                  <a:pt x="763" y="607"/>
                </a:lnTo>
                <a:lnTo>
                  <a:pt x="753" y="589"/>
                </a:lnTo>
                <a:lnTo>
                  <a:pt x="746" y="573"/>
                </a:lnTo>
                <a:lnTo>
                  <a:pt x="740" y="557"/>
                </a:lnTo>
                <a:lnTo>
                  <a:pt x="656" y="592"/>
                </a:lnTo>
                <a:lnTo>
                  <a:pt x="653" y="621"/>
                </a:lnTo>
                <a:lnTo>
                  <a:pt x="653" y="621"/>
                </a:lnTo>
                <a:lnTo>
                  <a:pt x="682" y="628"/>
                </a:lnTo>
                <a:lnTo>
                  <a:pt x="708" y="636"/>
                </a:lnTo>
                <a:lnTo>
                  <a:pt x="730" y="644"/>
                </a:lnTo>
                <a:lnTo>
                  <a:pt x="730" y="644"/>
                </a:lnTo>
                <a:lnTo>
                  <a:pt x="740" y="648"/>
                </a:lnTo>
                <a:lnTo>
                  <a:pt x="748" y="655"/>
                </a:lnTo>
                <a:lnTo>
                  <a:pt x="756" y="663"/>
                </a:lnTo>
                <a:lnTo>
                  <a:pt x="762" y="673"/>
                </a:lnTo>
                <a:lnTo>
                  <a:pt x="767" y="683"/>
                </a:lnTo>
                <a:lnTo>
                  <a:pt x="769" y="694"/>
                </a:lnTo>
                <a:lnTo>
                  <a:pt x="769" y="706"/>
                </a:lnTo>
                <a:lnTo>
                  <a:pt x="768" y="712"/>
                </a:lnTo>
                <a:lnTo>
                  <a:pt x="767" y="717"/>
                </a:lnTo>
                <a:lnTo>
                  <a:pt x="767" y="717"/>
                </a:lnTo>
                <a:lnTo>
                  <a:pt x="763" y="723"/>
                </a:lnTo>
                <a:lnTo>
                  <a:pt x="757" y="727"/>
                </a:lnTo>
                <a:lnTo>
                  <a:pt x="748" y="731"/>
                </a:lnTo>
                <a:lnTo>
                  <a:pt x="739" y="733"/>
                </a:lnTo>
                <a:lnTo>
                  <a:pt x="726" y="734"/>
                </a:lnTo>
                <a:lnTo>
                  <a:pt x="714" y="736"/>
                </a:lnTo>
                <a:lnTo>
                  <a:pt x="684" y="737"/>
                </a:lnTo>
                <a:lnTo>
                  <a:pt x="652" y="736"/>
                </a:lnTo>
                <a:lnTo>
                  <a:pt x="621" y="734"/>
                </a:lnTo>
                <a:lnTo>
                  <a:pt x="593" y="733"/>
                </a:lnTo>
                <a:lnTo>
                  <a:pt x="571" y="733"/>
                </a:lnTo>
                <a:lnTo>
                  <a:pt x="571" y="733"/>
                </a:lnTo>
                <a:lnTo>
                  <a:pt x="550" y="733"/>
                </a:lnTo>
                <a:lnTo>
                  <a:pt x="529" y="734"/>
                </a:lnTo>
                <a:lnTo>
                  <a:pt x="488" y="738"/>
                </a:lnTo>
                <a:lnTo>
                  <a:pt x="452" y="742"/>
                </a:lnTo>
                <a:lnTo>
                  <a:pt x="436" y="742"/>
                </a:lnTo>
                <a:lnTo>
                  <a:pt x="424" y="741"/>
                </a:lnTo>
                <a:lnTo>
                  <a:pt x="424" y="741"/>
                </a:lnTo>
                <a:lnTo>
                  <a:pt x="419" y="739"/>
                </a:lnTo>
                <a:lnTo>
                  <a:pt x="413" y="737"/>
                </a:lnTo>
                <a:lnTo>
                  <a:pt x="400" y="729"/>
                </a:lnTo>
                <a:lnTo>
                  <a:pt x="388" y="720"/>
                </a:lnTo>
                <a:lnTo>
                  <a:pt x="376" y="708"/>
                </a:lnTo>
                <a:lnTo>
                  <a:pt x="366" y="696"/>
                </a:lnTo>
                <a:lnTo>
                  <a:pt x="357" y="686"/>
                </a:lnTo>
                <a:lnTo>
                  <a:pt x="351" y="678"/>
                </a:lnTo>
                <a:lnTo>
                  <a:pt x="349" y="673"/>
                </a:lnTo>
                <a:lnTo>
                  <a:pt x="349" y="673"/>
                </a:lnTo>
                <a:lnTo>
                  <a:pt x="346" y="663"/>
                </a:lnTo>
                <a:lnTo>
                  <a:pt x="340" y="652"/>
                </a:lnTo>
                <a:lnTo>
                  <a:pt x="331" y="637"/>
                </a:lnTo>
                <a:lnTo>
                  <a:pt x="295" y="648"/>
                </a:lnTo>
                <a:lnTo>
                  <a:pt x="295" y="648"/>
                </a:lnTo>
                <a:lnTo>
                  <a:pt x="288" y="660"/>
                </a:lnTo>
                <a:lnTo>
                  <a:pt x="282" y="670"/>
                </a:lnTo>
                <a:lnTo>
                  <a:pt x="281" y="675"/>
                </a:lnTo>
                <a:lnTo>
                  <a:pt x="279" y="678"/>
                </a:lnTo>
                <a:lnTo>
                  <a:pt x="279" y="678"/>
                </a:lnTo>
                <a:lnTo>
                  <a:pt x="278" y="680"/>
                </a:lnTo>
                <a:lnTo>
                  <a:pt x="277" y="684"/>
                </a:lnTo>
                <a:lnTo>
                  <a:pt x="270" y="689"/>
                </a:lnTo>
                <a:lnTo>
                  <a:pt x="261" y="694"/>
                </a:lnTo>
                <a:lnTo>
                  <a:pt x="252" y="697"/>
                </a:lnTo>
                <a:lnTo>
                  <a:pt x="252" y="697"/>
                </a:lnTo>
                <a:lnTo>
                  <a:pt x="232" y="706"/>
                </a:lnTo>
                <a:lnTo>
                  <a:pt x="220" y="711"/>
                </a:lnTo>
                <a:lnTo>
                  <a:pt x="207" y="713"/>
                </a:lnTo>
                <a:lnTo>
                  <a:pt x="207" y="713"/>
                </a:lnTo>
                <a:lnTo>
                  <a:pt x="171" y="716"/>
                </a:lnTo>
                <a:lnTo>
                  <a:pt x="149" y="717"/>
                </a:lnTo>
                <a:lnTo>
                  <a:pt x="72" y="722"/>
                </a:lnTo>
                <a:lnTo>
                  <a:pt x="72" y="722"/>
                </a:lnTo>
                <a:lnTo>
                  <a:pt x="62" y="720"/>
                </a:lnTo>
                <a:lnTo>
                  <a:pt x="55" y="717"/>
                </a:lnTo>
                <a:lnTo>
                  <a:pt x="47" y="713"/>
                </a:lnTo>
                <a:lnTo>
                  <a:pt x="47" y="713"/>
                </a:lnTo>
                <a:lnTo>
                  <a:pt x="45" y="711"/>
                </a:lnTo>
                <a:lnTo>
                  <a:pt x="42" y="707"/>
                </a:lnTo>
                <a:lnTo>
                  <a:pt x="39" y="700"/>
                </a:lnTo>
                <a:lnTo>
                  <a:pt x="36" y="692"/>
                </a:lnTo>
                <a:lnTo>
                  <a:pt x="35" y="689"/>
                </a:lnTo>
                <a:lnTo>
                  <a:pt x="34" y="688"/>
                </a:lnTo>
                <a:lnTo>
                  <a:pt x="34" y="688"/>
                </a:lnTo>
                <a:lnTo>
                  <a:pt x="23" y="680"/>
                </a:lnTo>
                <a:lnTo>
                  <a:pt x="17" y="676"/>
                </a:lnTo>
                <a:lnTo>
                  <a:pt x="15" y="674"/>
                </a:lnTo>
                <a:lnTo>
                  <a:pt x="14" y="673"/>
                </a:lnTo>
                <a:lnTo>
                  <a:pt x="14" y="673"/>
                </a:lnTo>
                <a:lnTo>
                  <a:pt x="13" y="668"/>
                </a:lnTo>
                <a:lnTo>
                  <a:pt x="9" y="662"/>
                </a:lnTo>
                <a:lnTo>
                  <a:pt x="5" y="655"/>
                </a:lnTo>
                <a:lnTo>
                  <a:pt x="3" y="649"/>
                </a:lnTo>
                <a:lnTo>
                  <a:pt x="3" y="649"/>
                </a:lnTo>
                <a:lnTo>
                  <a:pt x="7" y="625"/>
                </a:lnTo>
                <a:lnTo>
                  <a:pt x="7" y="625"/>
                </a:lnTo>
                <a:lnTo>
                  <a:pt x="7" y="618"/>
                </a:lnTo>
                <a:lnTo>
                  <a:pt x="5" y="613"/>
                </a:lnTo>
                <a:lnTo>
                  <a:pt x="2" y="605"/>
                </a:lnTo>
                <a:lnTo>
                  <a:pt x="0" y="601"/>
                </a:lnTo>
                <a:lnTo>
                  <a:pt x="0" y="597"/>
                </a:lnTo>
                <a:lnTo>
                  <a:pt x="2" y="595"/>
                </a:lnTo>
                <a:lnTo>
                  <a:pt x="3" y="592"/>
                </a:lnTo>
                <a:lnTo>
                  <a:pt x="3" y="592"/>
                </a:lnTo>
                <a:lnTo>
                  <a:pt x="9" y="586"/>
                </a:lnTo>
                <a:lnTo>
                  <a:pt x="15" y="580"/>
                </a:lnTo>
                <a:lnTo>
                  <a:pt x="23" y="569"/>
                </a:lnTo>
                <a:lnTo>
                  <a:pt x="23" y="569"/>
                </a:lnTo>
                <a:lnTo>
                  <a:pt x="26" y="562"/>
                </a:lnTo>
                <a:lnTo>
                  <a:pt x="30" y="553"/>
                </a:lnTo>
                <a:lnTo>
                  <a:pt x="34" y="546"/>
                </a:lnTo>
                <a:lnTo>
                  <a:pt x="35" y="543"/>
                </a:lnTo>
                <a:lnTo>
                  <a:pt x="37" y="542"/>
                </a:lnTo>
                <a:lnTo>
                  <a:pt x="37" y="542"/>
                </a:lnTo>
                <a:lnTo>
                  <a:pt x="42" y="538"/>
                </a:lnTo>
                <a:lnTo>
                  <a:pt x="50" y="532"/>
                </a:lnTo>
                <a:lnTo>
                  <a:pt x="60" y="525"/>
                </a:lnTo>
                <a:lnTo>
                  <a:pt x="71" y="517"/>
                </a:lnTo>
                <a:lnTo>
                  <a:pt x="71" y="517"/>
                </a:lnTo>
                <a:lnTo>
                  <a:pt x="75" y="514"/>
                </a:lnTo>
                <a:lnTo>
                  <a:pt x="78" y="511"/>
                </a:lnTo>
                <a:lnTo>
                  <a:pt x="79" y="507"/>
                </a:lnTo>
                <a:lnTo>
                  <a:pt x="81" y="506"/>
                </a:lnTo>
                <a:lnTo>
                  <a:pt x="82" y="505"/>
                </a:lnTo>
                <a:lnTo>
                  <a:pt x="92" y="504"/>
                </a:lnTo>
                <a:lnTo>
                  <a:pt x="92" y="504"/>
                </a:lnTo>
                <a:lnTo>
                  <a:pt x="108" y="501"/>
                </a:lnTo>
                <a:lnTo>
                  <a:pt x="123" y="497"/>
                </a:lnTo>
                <a:lnTo>
                  <a:pt x="142" y="491"/>
                </a:lnTo>
                <a:lnTo>
                  <a:pt x="142" y="491"/>
                </a:lnTo>
                <a:lnTo>
                  <a:pt x="150" y="490"/>
                </a:lnTo>
                <a:lnTo>
                  <a:pt x="157" y="491"/>
                </a:lnTo>
                <a:lnTo>
                  <a:pt x="165" y="493"/>
                </a:lnTo>
                <a:lnTo>
                  <a:pt x="165" y="493"/>
                </a:lnTo>
                <a:lnTo>
                  <a:pt x="173" y="493"/>
                </a:lnTo>
                <a:lnTo>
                  <a:pt x="182" y="494"/>
                </a:lnTo>
                <a:lnTo>
                  <a:pt x="191" y="493"/>
                </a:lnTo>
                <a:lnTo>
                  <a:pt x="191" y="493"/>
                </a:lnTo>
                <a:lnTo>
                  <a:pt x="209" y="491"/>
                </a:lnTo>
                <a:lnTo>
                  <a:pt x="219" y="490"/>
                </a:lnTo>
                <a:lnTo>
                  <a:pt x="229" y="486"/>
                </a:lnTo>
                <a:lnTo>
                  <a:pt x="229" y="486"/>
                </a:lnTo>
                <a:lnTo>
                  <a:pt x="257" y="474"/>
                </a:lnTo>
                <a:lnTo>
                  <a:pt x="277" y="465"/>
                </a:lnTo>
                <a:lnTo>
                  <a:pt x="272" y="401"/>
                </a:lnTo>
                <a:lnTo>
                  <a:pt x="272" y="401"/>
                </a:lnTo>
                <a:lnTo>
                  <a:pt x="271" y="396"/>
                </a:lnTo>
                <a:lnTo>
                  <a:pt x="266" y="384"/>
                </a:lnTo>
                <a:lnTo>
                  <a:pt x="261" y="367"/>
                </a:lnTo>
                <a:lnTo>
                  <a:pt x="260" y="357"/>
                </a:lnTo>
                <a:lnTo>
                  <a:pt x="258" y="347"/>
                </a:lnTo>
                <a:lnTo>
                  <a:pt x="258" y="347"/>
                </a:lnTo>
                <a:lnTo>
                  <a:pt x="258" y="336"/>
                </a:lnTo>
                <a:lnTo>
                  <a:pt x="256" y="326"/>
                </a:lnTo>
                <a:lnTo>
                  <a:pt x="252" y="306"/>
                </a:lnTo>
                <a:lnTo>
                  <a:pt x="252" y="298"/>
                </a:lnTo>
                <a:lnTo>
                  <a:pt x="253" y="290"/>
                </a:lnTo>
                <a:lnTo>
                  <a:pt x="257" y="282"/>
                </a:lnTo>
                <a:lnTo>
                  <a:pt x="261" y="279"/>
                </a:lnTo>
                <a:lnTo>
                  <a:pt x="265" y="275"/>
                </a:lnTo>
                <a:lnTo>
                  <a:pt x="265" y="275"/>
                </a:lnTo>
                <a:lnTo>
                  <a:pt x="273" y="270"/>
                </a:lnTo>
                <a:lnTo>
                  <a:pt x="282" y="267"/>
                </a:lnTo>
                <a:lnTo>
                  <a:pt x="293" y="265"/>
                </a:lnTo>
                <a:lnTo>
                  <a:pt x="305" y="263"/>
                </a:lnTo>
                <a:lnTo>
                  <a:pt x="320" y="262"/>
                </a:lnTo>
                <a:lnTo>
                  <a:pt x="339" y="258"/>
                </a:lnTo>
                <a:lnTo>
                  <a:pt x="361" y="252"/>
                </a:lnTo>
                <a:lnTo>
                  <a:pt x="387" y="245"/>
                </a:lnTo>
                <a:lnTo>
                  <a:pt x="387" y="245"/>
                </a:lnTo>
                <a:lnTo>
                  <a:pt x="432" y="227"/>
                </a:lnTo>
                <a:lnTo>
                  <a:pt x="460" y="216"/>
                </a:lnTo>
                <a:lnTo>
                  <a:pt x="479" y="209"/>
                </a:lnTo>
                <a:lnTo>
                  <a:pt x="489" y="205"/>
                </a:lnTo>
                <a:lnTo>
                  <a:pt x="500" y="203"/>
                </a:lnTo>
                <a:lnTo>
                  <a:pt x="500" y="203"/>
                </a:lnTo>
                <a:lnTo>
                  <a:pt x="552" y="195"/>
                </a:lnTo>
                <a:lnTo>
                  <a:pt x="572" y="191"/>
                </a:lnTo>
                <a:lnTo>
                  <a:pt x="585" y="190"/>
                </a:lnTo>
                <a:lnTo>
                  <a:pt x="585" y="190"/>
                </a:lnTo>
                <a:lnTo>
                  <a:pt x="587" y="190"/>
                </a:lnTo>
                <a:lnTo>
                  <a:pt x="588" y="188"/>
                </a:lnTo>
                <a:lnTo>
                  <a:pt x="587" y="179"/>
                </a:lnTo>
                <a:lnTo>
                  <a:pt x="585" y="167"/>
                </a:lnTo>
                <a:lnTo>
                  <a:pt x="582" y="153"/>
                </a:lnTo>
                <a:lnTo>
                  <a:pt x="573" y="126"/>
                </a:lnTo>
                <a:lnTo>
                  <a:pt x="568" y="110"/>
                </a:lnTo>
                <a:lnTo>
                  <a:pt x="568" y="110"/>
                </a:lnTo>
                <a:lnTo>
                  <a:pt x="568" y="109"/>
                </a:lnTo>
                <a:lnTo>
                  <a:pt x="566" y="109"/>
                </a:lnTo>
                <a:lnTo>
                  <a:pt x="564" y="111"/>
                </a:lnTo>
                <a:lnTo>
                  <a:pt x="564" y="111"/>
                </a:lnTo>
                <a:lnTo>
                  <a:pt x="573" y="94"/>
                </a:lnTo>
                <a:lnTo>
                  <a:pt x="573" y="94"/>
                </a:lnTo>
                <a:lnTo>
                  <a:pt x="587" y="67"/>
                </a:lnTo>
                <a:lnTo>
                  <a:pt x="597" y="52"/>
                </a:lnTo>
                <a:lnTo>
                  <a:pt x="597" y="52"/>
                </a:lnTo>
                <a:lnTo>
                  <a:pt x="598" y="47"/>
                </a:lnTo>
                <a:lnTo>
                  <a:pt x="599" y="42"/>
                </a:lnTo>
                <a:lnTo>
                  <a:pt x="600" y="33"/>
                </a:lnTo>
                <a:lnTo>
                  <a:pt x="602" y="29"/>
                </a:lnTo>
                <a:lnTo>
                  <a:pt x="603" y="25"/>
                </a:lnTo>
                <a:lnTo>
                  <a:pt x="608" y="21"/>
                </a:lnTo>
                <a:lnTo>
                  <a:pt x="614" y="19"/>
                </a:lnTo>
                <a:lnTo>
                  <a:pt x="614" y="19"/>
                </a:lnTo>
                <a:lnTo>
                  <a:pt x="620" y="16"/>
                </a:lnTo>
                <a:lnTo>
                  <a:pt x="625" y="14"/>
                </a:lnTo>
                <a:lnTo>
                  <a:pt x="630" y="6"/>
                </a:lnTo>
                <a:lnTo>
                  <a:pt x="634" y="4"/>
                </a:lnTo>
                <a:lnTo>
                  <a:pt x="637" y="1"/>
                </a:lnTo>
                <a:lnTo>
                  <a:pt x="645" y="0"/>
                </a:lnTo>
                <a:lnTo>
                  <a:pt x="656" y="0"/>
                </a:lnTo>
                <a:lnTo>
                  <a:pt x="656" y="0"/>
                </a:lnTo>
                <a:lnTo>
                  <a:pt x="678" y="1"/>
                </a:lnTo>
                <a:lnTo>
                  <a:pt x="694" y="4"/>
                </a:lnTo>
                <a:lnTo>
                  <a:pt x="704" y="5"/>
                </a:lnTo>
                <a:lnTo>
                  <a:pt x="711" y="6"/>
                </a:lnTo>
                <a:lnTo>
                  <a:pt x="711" y="6"/>
                </a:lnTo>
                <a:lnTo>
                  <a:pt x="732" y="6"/>
                </a:lnTo>
                <a:lnTo>
                  <a:pt x="732" y="6"/>
                </a:lnTo>
                <a:lnTo>
                  <a:pt x="753" y="8"/>
                </a:lnTo>
                <a:lnTo>
                  <a:pt x="773" y="9"/>
                </a:lnTo>
                <a:lnTo>
                  <a:pt x="773" y="9"/>
                </a:lnTo>
                <a:lnTo>
                  <a:pt x="776" y="9"/>
                </a:lnTo>
                <a:lnTo>
                  <a:pt x="777" y="9"/>
                </a:lnTo>
                <a:lnTo>
                  <a:pt x="776" y="8"/>
                </a:lnTo>
                <a:lnTo>
                  <a:pt x="778" y="8"/>
                </a:lnTo>
                <a:lnTo>
                  <a:pt x="789" y="15"/>
                </a:lnTo>
                <a:lnTo>
                  <a:pt x="789" y="15"/>
                </a:lnTo>
                <a:lnTo>
                  <a:pt x="803" y="24"/>
                </a:lnTo>
                <a:lnTo>
                  <a:pt x="813" y="29"/>
                </a:lnTo>
                <a:lnTo>
                  <a:pt x="819" y="32"/>
                </a:lnTo>
                <a:lnTo>
                  <a:pt x="821" y="35"/>
                </a:lnTo>
                <a:lnTo>
                  <a:pt x="821" y="35"/>
                </a:lnTo>
                <a:lnTo>
                  <a:pt x="826" y="51"/>
                </a:lnTo>
                <a:lnTo>
                  <a:pt x="830" y="59"/>
                </a:lnTo>
                <a:lnTo>
                  <a:pt x="834" y="67"/>
                </a:lnTo>
                <a:lnTo>
                  <a:pt x="834" y="67"/>
                </a:lnTo>
                <a:lnTo>
                  <a:pt x="840" y="78"/>
                </a:lnTo>
                <a:lnTo>
                  <a:pt x="843" y="83"/>
                </a:lnTo>
                <a:lnTo>
                  <a:pt x="847" y="87"/>
                </a:lnTo>
                <a:lnTo>
                  <a:pt x="847" y="87"/>
                </a:lnTo>
                <a:lnTo>
                  <a:pt x="871" y="108"/>
                </a:lnTo>
                <a:lnTo>
                  <a:pt x="857" y="115"/>
                </a:lnTo>
                <a:lnTo>
                  <a:pt x="879" y="120"/>
                </a:lnTo>
                <a:lnTo>
                  <a:pt x="862" y="13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C2797799-F280-43D5-9873-32401A937C04}"/>
              </a:ext>
            </a:extLst>
          </p:cNvPr>
          <p:cNvSpPr>
            <a:spLocks noEditPoints="1"/>
          </p:cNvSpPr>
          <p:nvPr/>
        </p:nvSpPr>
        <p:spPr bwMode="auto">
          <a:xfrm>
            <a:off x="7882658" y="5386852"/>
            <a:ext cx="1692276" cy="439293"/>
          </a:xfrm>
          <a:custGeom>
            <a:avLst/>
            <a:gdLst>
              <a:gd name="T0" fmla="*/ 1603 w 2034"/>
              <a:gd name="T1" fmla="*/ 232 h 528"/>
              <a:gd name="T2" fmla="*/ 1499 w 2034"/>
              <a:gd name="T3" fmla="*/ 225 h 528"/>
              <a:gd name="T4" fmla="*/ 1455 w 2034"/>
              <a:gd name="T5" fmla="*/ 193 h 528"/>
              <a:gd name="T6" fmla="*/ 1359 w 2034"/>
              <a:gd name="T7" fmla="*/ 147 h 528"/>
              <a:gd name="T8" fmla="*/ 1302 w 2034"/>
              <a:gd name="T9" fmla="*/ 174 h 528"/>
              <a:gd name="T10" fmla="*/ 1265 w 2034"/>
              <a:gd name="T11" fmla="*/ 121 h 528"/>
              <a:gd name="T12" fmla="*/ 1091 w 2034"/>
              <a:gd name="T13" fmla="*/ 36 h 528"/>
              <a:gd name="T14" fmla="*/ 863 w 2034"/>
              <a:gd name="T15" fmla="*/ 3 h 528"/>
              <a:gd name="T16" fmla="*/ 675 w 2034"/>
              <a:gd name="T17" fmla="*/ 36 h 528"/>
              <a:gd name="T18" fmla="*/ 553 w 2034"/>
              <a:gd name="T19" fmla="*/ 189 h 528"/>
              <a:gd name="T20" fmla="*/ 477 w 2034"/>
              <a:gd name="T21" fmla="*/ 320 h 528"/>
              <a:gd name="T22" fmla="*/ 392 w 2034"/>
              <a:gd name="T23" fmla="*/ 323 h 528"/>
              <a:gd name="T24" fmla="*/ 289 w 2034"/>
              <a:gd name="T25" fmla="*/ 311 h 528"/>
              <a:gd name="T26" fmla="*/ 241 w 2034"/>
              <a:gd name="T27" fmla="*/ 301 h 528"/>
              <a:gd name="T28" fmla="*/ 146 w 2034"/>
              <a:gd name="T29" fmla="*/ 311 h 528"/>
              <a:gd name="T30" fmla="*/ 71 w 2034"/>
              <a:gd name="T31" fmla="*/ 283 h 528"/>
              <a:gd name="T32" fmla="*/ 13 w 2034"/>
              <a:gd name="T33" fmla="*/ 370 h 528"/>
              <a:gd name="T34" fmla="*/ 11 w 2034"/>
              <a:gd name="T35" fmla="*/ 474 h 528"/>
              <a:gd name="T36" fmla="*/ 52 w 2034"/>
              <a:gd name="T37" fmla="*/ 494 h 528"/>
              <a:gd name="T38" fmla="*/ 94 w 2034"/>
              <a:gd name="T39" fmla="*/ 410 h 528"/>
              <a:gd name="T40" fmla="*/ 197 w 2034"/>
              <a:gd name="T41" fmla="*/ 402 h 528"/>
              <a:gd name="T42" fmla="*/ 176 w 2034"/>
              <a:gd name="T43" fmla="*/ 468 h 528"/>
              <a:gd name="T44" fmla="*/ 215 w 2034"/>
              <a:gd name="T45" fmla="*/ 479 h 528"/>
              <a:gd name="T46" fmla="*/ 261 w 2034"/>
              <a:gd name="T47" fmla="*/ 434 h 528"/>
              <a:gd name="T48" fmla="*/ 329 w 2034"/>
              <a:gd name="T49" fmla="*/ 427 h 528"/>
              <a:gd name="T50" fmla="*/ 478 w 2034"/>
              <a:gd name="T51" fmla="*/ 451 h 528"/>
              <a:gd name="T52" fmla="*/ 669 w 2034"/>
              <a:gd name="T53" fmla="*/ 491 h 528"/>
              <a:gd name="T54" fmla="*/ 1128 w 2034"/>
              <a:gd name="T55" fmla="*/ 492 h 528"/>
              <a:gd name="T56" fmla="*/ 1233 w 2034"/>
              <a:gd name="T57" fmla="*/ 515 h 528"/>
              <a:gd name="T58" fmla="*/ 1285 w 2034"/>
              <a:gd name="T59" fmla="*/ 509 h 528"/>
              <a:gd name="T60" fmla="*/ 1342 w 2034"/>
              <a:gd name="T61" fmla="*/ 497 h 528"/>
              <a:gd name="T62" fmla="*/ 1385 w 2034"/>
              <a:gd name="T63" fmla="*/ 527 h 528"/>
              <a:gd name="T64" fmla="*/ 1723 w 2034"/>
              <a:gd name="T65" fmla="*/ 520 h 528"/>
              <a:gd name="T66" fmla="*/ 1745 w 2034"/>
              <a:gd name="T67" fmla="*/ 507 h 528"/>
              <a:gd name="T68" fmla="*/ 1692 w 2034"/>
              <a:gd name="T69" fmla="*/ 486 h 528"/>
              <a:gd name="T70" fmla="*/ 1801 w 2034"/>
              <a:gd name="T71" fmla="*/ 511 h 528"/>
              <a:gd name="T72" fmla="*/ 1938 w 2034"/>
              <a:gd name="T73" fmla="*/ 522 h 528"/>
              <a:gd name="T74" fmla="*/ 2011 w 2034"/>
              <a:gd name="T75" fmla="*/ 518 h 528"/>
              <a:gd name="T76" fmla="*/ 2031 w 2034"/>
              <a:gd name="T77" fmla="*/ 510 h 528"/>
              <a:gd name="T78" fmla="*/ 1889 w 2034"/>
              <a:gd name="T79" fmla="*/ 476 h 528"/>
              <a:gd name="T80" fmla="*/ 1801 w 2034"/>
              <a:gd name="T81" fmla="*/ 453 h 528"/>
              <a:gd name="T82" fmla="*/ 1776 w 2034"/>
              <a:gd name="T83" fmla="*/ 364 h 528"/>
              <a:gd name="T84" fmla="*/ 1824 w 2034"/>
              <a:gd name="T85" fmla="*/ 355 h 528"/>
              <a:gd name="T86" fmla="*/ 1887 w 2034"/>
              <a:gd name="T87" fmla="*/ 310 h 528"/>
              <a:gd name="T88" fmla="*/ 1887 w 2034"/>
              <a:gd name="T89" fmla="*/ 237 h 528"/>
              <a:gd name="T90" fmla="*/ 1866 w 2034"/>
              <a:gd name="T91" fmla="*/ 198 h 528"/>
              <a:gd name="T92" fmla="*/ 1801 w 2034"/>
              <a:gd name="T93" fmla="*/ 164 h 528"/>
              <a:gd name="T94" fmla="*/ 1728 w 2034"/>
              <a:gd name="T95" fmla="*/ 151 h 528"/>
              <a:gd name="T96" fmla="*/ 1690 w 2034"/>
              <a:gd name="T97" fmla="*/ 170 h 528"/>
              <a:gd name="T98" fmla="*/ 1663 w 2034"/>
              <a:gd name="T99" fmla="*/ 204 h 528"/>
              <a:gd name="T100" fmla="*/ 1650 w 2034"/>
              <a:gd name="T101" fmla="*/ 233 h 528"/>
              <a:gd name="T102" fmla="*/ 683 w 2034"/>
              <a:gd name="T103" fmla="*/ 322 h 528"/>
              <a:gd name="T104" fmla="*/ 744 w 2034"/>
              <a:gd name="T105" fmla="*/ 238 h 528"/>
              <a:gd name="T106" fmla="*/ 683 w 2034"/>
              <a:gd name="T107" fmla="*/ 322 h 528"/>
              <a:gd name="T108" fmla="*/ 1025 w 2034"/>
              <a:gd name="T109" fmla="*/ 260 h 528"/>
              <a:gd name="T110" fmla="*/ 984 w 2034"/>
              <a:gd name="T111" fmla="*/ 349 h 528"/>
              <a:gd name="T112" fmla="*/ 932 w 2034"/>
              <a:gd name="T113" fmla="*/ 367 h 528"/>
              <a:gd name="T114" fmla="*/ 917 w 2034"/>
              <a:gd name="T115" fmla="*/ 214 h 528"/>
              <a:gd name="T116" fmla="*/ 1668 w 2034"/>
              <a:gd name="T117" fmla="*/ 451 h 528"/>
              <a:gd name="T118" fmla="*/ 1639 w 2034"/>
              <a:gd name="T119" fmla="*/ 460 h 528"/>
              <a:gd name="T120" fmla="*/ 1565 w 2034"/>
              <a:gd name="T121" fmla="*/ 474 h 528"/>
              <a:gd name="T122" fmla="*/ 1629 w 2034"/>
              <a:gd name="T123" fmla="*/ 406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34" h="528">
                <a:moveTo>
                  <a:pt x="1663" y="237"/>
                </a:moveTo>
                <a:lnTo>
                  <a:pt x="1663" y="237"/>
                </a:lnTo>
                <a:lnTo>
                  <a:pt x="1657" y="239"/>
                </a:lnTo>
                <a:lnTo>
                  <a:pt x="1648" y="244"/>
                </a:lnTo>
                <a:lnTo>
                  <a:pt x="1636" y="252"/>
                </a:lnTo>
                <a:lnTo>
                  <a:pt x="1636" y="252"/>
                </a:lnTo>
                <a:lnTo>
                  <a:pt x="1629" y="248"/>
                </a:lnTo>
                <a:lnTo>
                  <a:pt x="1615" y="237"/>
                </a:lnTo>
                <a:lnTo>
                  <a:pt x="1603" y="232"/>
                </a:lnTo>
                <a:lnTo>
                  <a:pt x="1592" y="227"/>
                </a:lnTo>
                <a:lnTo>
                  <a:pt x="1579" y="223"/>
                </a:lnTo>
                <a:lnTo>
                  <a:pt x="1566" y="221"/>
                </a:lnTo>
                <a:lnTo>
                  <a:pt x="1566" y="221"/>
                </a:lnTo>
                <a:lnTo>
                  <a:pt x="1541" y="221"/>
                </a:lnTo>
                <a:lnTo>
                  <a:pt x="1521" y="221"/>
                </a:lnTo>
                <a:lnTo>
                  <a:pt x="1507" y="222"/>
                </a:lnTo>
                <a:lnTo>
                  <a:pt x="1499" y="225"/>
                </a:lnTo>
                <a:lnTo>
                  <a:pt x="1499" y="225"/>
                </a:lnTo>
                <a:lnTo>
                  <a:pt x="1492" y="228"/>
                </a:lnTo>
                <a:lnTo>
                  <a:pt x="1484" y="232"/>
                </a:lnTo>
                <a:lnTo>
                  <a:pt x="1475" y="235"/>
                </a:lnTo>
                <a:lnTo>
                  <a:pt x="1475" y="235"/>
                </a:lnTo>
                <a:lnTo>
                  <a:pt x="1474" y="230"/>
                </a:lnTo>
                <a:lnTo>
                  <a:pt x="1473" y="222"/>
                </a:lnTo>
                <a:lnTo>
                  <a:pt x="1469" y="215"/>
                </a:lnTo>
                <a:lnTo>
                  <a:pt x="1464" y="204"/>
                </a:lnTo>
                <a:lnTo>
                  <a:pt x="1455" y="193"/>
                </a:lnTo>
                <a:lnTo>
                  <a:pt x="1444" y="181"/>
                </a:lnTo>
                <a:lnTo>
                  <a:pt x="1429" y="168"/>
                </a:lnTo>
                <a:lnTo>
                  <a:pt x="1429" y="168"/>
                </a:lnTo>
                <a:lnTo>
                  <a:pt x="1415" y="158"/>
                </a:lnTo>
                <a:lnTo>
                  <a:pt x="1401" y="151"/>
                </a:lnTo>
                <a:lnTo>
                  <a:pt x="1389" y="147"/>
                </a:lnTo>
                <a:lnTo>
                  <a:pt x="1379" y="144"/>
                </a:lnTo>
                <a:lnTo>
                  <a:pt x="1369" y="144"/>
                </a:lnTo>
                <a:lnTo>
                  <a:pt x="1359" y="147"/>
                </a:lnTo>
                <a:lnTo>
                  <a:pt x="1338" y="151"/>
                </a:lnTo>
                <a:lnTo>
                  <a:pt x="1338" y="151"/>
                </a:lnTo>
                <a:lnTo>
                  <a:pt x="1328" y="153"/>
                </a:lnTo>
                <a:lnTo>
                  <a:pt x="1320" y="157"/>
                </a:lnTo>
                <a:lnTo>
                  <a:pt x="1313" y="161"/>
                </a:lnTo>
                <a:lnTo>
                  <a:pt x="1309" y="164"/>
                </a:lnTo>
                <a:lnTo>
                  <a:pt x="1304" y="170"/>
                </a:lnTo>
                <a:lnTo>
                  <a:pt x="1302" y="174"/>
                </a:lnTo>
                <a:lnTo>
                  <a:pt x="1302" y="174"/>
                </a:lnTo>
                <a:lnTo>
                  <a:pt x="1295" y="170"/>
                </a:lnTo>
                <a:lnTo>
                  <a:pt x="1289" y="167"/>
                </a:lnTo>
                <a:lnTo>
                  <a:pt x="1286" y="164"/>
                </a:lnTo>
                <a:lnTo>
                  <a:pt x="1285" y="162"/>
                </a:lnTo>
                <a:lnTo>
                  <a:pt x="1285" y="162"/>
                </a:lnTo>
                <a:lnTo>
                  <a:pt x="1283" y="152"/>
                </a:lnTo>
                <a:lnTo>
                  <a:pt x="1276" y="138"/>
                </a:lnTo>
                <a:lnTo>
                  <a:pt x="1271" y="130"/>
                </a:lnTo>
                <a:lnTo>
                  <a:pt x="1265" y="121"/>
                </a:lnTo>
                <a:lnTo>
                  <a:pt x="1258" y="114"/>
                </a:lnTo>
                <a:lnTo>
                  <a:pt x="1247" y="106"/>
                </a:lnTo>
                <a:lnTo>
                  <a:pt x="1247" y="106"/>
                </a:lnTo>
                <a:lnTo>
                  <a:pt x="1217" y="88"/>
                </a:lnTo>
                <a:lnTo>
                  <a:pt x="1195" y="75"/>
                </a:lnTo>
                <a:lnTo>
                  <a:pt x="1170" y="63"/>
                </a:lnTo>
                <a:lnTo>
                  <a:pt x="1142" y="51"/>
                </a:lnTo>
                <a:lnTo>
                  <a:pt x="1110" y="41"/>
                </a:lnTo>
                <a:lnTo>
                  <a:pt x="1091" y="36"/>
                </a:lnTo>
                <a:lnTo>
                  <a:pt x="1074" y="32"/>
                </a:lnTo>
                <a:lnTo>
                  <a:pt x="1054" y="28"/>
                </a:lnTo>
                <a:lnTo>
                  <a:pt x="1035" y="26"/>
                </a:lnTo>
                <a:lnTo>
                  <a:pt x="1035" y="26"/>
                </a:lnTo>
                <a:lnTo>
                  <a:pt x="997" y="21"/>
                </a:lnTo>
                <a:lnTo>
                  <a:pt x="967" y="17"/>
                </a:lnTo>
                <a:lnTo>
                  <a:pt x="914" y="9"/>
                </a:lnTo>
                <a:lnTo>
                  <a:pt x="889" y="5"/>
                </a:lnTo>
                <a:lnTo>
                  <a:pt x="863" y="3"/>
                </a:lnTo>
                <a:lnTo>
                  <a:pt x="835" y="1"/>
                </a:lnTo>
                <a:lnTo>
                  <a:pt x="802" y="0"/>
                </a:lnTo>
                <a:lnTo>
                  <a:pt x="802" y="0"/>
                </a:lnTo>
                <a:lnTo>
                  <a:pt x="770" y="1"/>
                </a:lnTo>
                <a:lnTo>
                  <a:pt x="746" y="4"/>
                </a:lnTo>
                <a:lnTo>
                  <a:pt x="725" y="9"/>
                </a:lnTo>
                <a:lnTo>
                  <a:pt x="707" y="15"/>
                </a:lnTo>
                <a:lnTo>
                  <a:pt x="691" y="24"/>
                </a:lnTo>
                <a:lnTo>
                  <a:pt x="675" y="36"/>
                </a:lnTo>
                <a:lnTo>
                  <a:pt x="636" y="67"/>
                </a:lnTo>
                <a:lnTo>
                  <a:pt x="636" y="67"/>
                </a:lnTo>
                <a:lnTo>
                  <a:pt x="625" y="77"/>
                </a:lnTo>
                <a:lnTo>
                  <a:pt x="615" y="85"/>
                </a:lnTo>
                <a:lnTo>
                  <a:pt x="605" y="96"/>
                </a:lnTo>
                <a:lnTo>
                  <a:pt x="596" y="106"/>
                </a:lnTo>
                <a:lnTo>
                  <a:pt x="583" y="128"/>
                </a:lnTo>
                <a:lnTo>
                  <a:pt x="572" y="149"/>
                </a:lnTo>
                <a:lnTo>
                  <a:pt x="553" y="189"/>
                </a:lnTo>
                <a:lnTo>
                  <a:pt x="545" y="206"/>
                </a:lnTo>
                <a:lnTo>
                  <a:pt x="536" y="220"/>
                </a:lnTo>
                <a:lnTo>
                  <a:pt x="536" y="220"/>
                </a:lnTo>
                <a:lnTo>
                  <a:pt x="526" y="232"/>
                </a:lnTo>
                <a:lnTo>
                  <a:pt x="517" y="244"/>
                </a:lnTo>
                <a:lnTo>
                  <a:pt x="504" y="269"/>
                </a:lnTo>
                <a:lnTo>
                  <a:pt x="479" y="315"/>
                </a:lnTo>
                <a:lnTo>
                  <a:pt x="479" y="315"/>
                </a:lnTo>
                <a:lnTo>
                  <a:pt x="477" y="320"/>
                </a:lnTo>
                <a:lnTo>
                  <a:pt x="472" y="323"/>
                </a:lnTo>
                <a:lnTo>
                  <a:pt x="468" y="326"/>
                </a:lnTo>
                <a:lnTo>
                  <a:pt x="462" y="328"/>
                </a:lnTo>
                <a:lnTo>
                  <a:pt x="451" y="331"/>
                </a:lnTo>
                <a:lnTo>
                  <a:pt x="438" y="331"/>
                </a:lnTo>
                <a:lnTo>
                  <a:pt x="425" y="330"/>
                </a:lnTo>
                <a:lnTo>
                  <a:pt x="412" y="327"/>
                </a:lnTo>
                <a:lnTo>
                  <a:pt x="392" y="323"/>
                </a:lnTo>
                <a:lnTo>
                  <a:pt x="392" y="323"/>
                </a:lnTo>
                <a:lnTo>
                  <a:pt x="378" y="321"/>
                </a:lnTo>
                <a:lnTo>
                  <a:pt x="368" y="320"/>
                </a:lnTo>
                <a:lnTo>
                  <a:pt x="356" y="318"/>
                </a:lnTo>
                <a:lnTo>
                  <a:pt x="338" y="316"/>
                </a:lnTo>
                <a:lnTo>
                  <a:pt x="338" y="316"/>
                </a:lnTo>
                <a:lnTo>
                  <a:pt x="317" y="314"/>
                </a:lnTo>
                <a:lnTo>
                  <a:pt x="303" y="311"/>
                </a:lnTo>
                <a:lnTo>
                  <a:pt x="289" y="311"/>
                </a:lnTo>
                <a:lnTo>
                  <a:pt x="289" y="311"/>
                </a:lnTo>
                <a:lnTo>
                  <a:pt x="284" y="307"/>
                </a:lnTo>
                <a:lnTo>
                  <a:pt x="274" y="301"/>
                </a:lnTo>
                <a:lnTo>
                  <a:pt x="268" y="299"/>
                </a:lnTo>
                <a:lnTo>
                  <a:pt x="262" y="296"/>
                </a:lnTo>
                <a:lnTo>
                  <a:pt x="255" y="295"/>
                </a:lnTo>
                <a:lnTo>
                  <a:pt x="250" y="296"/>
                </a:lnTo>
                <a:lnTo>
                  <a:pt x="250" y="296"/>
                </a:lnTo>
                <a:lnTo>
                  <a:pt x="245" y="299"/>
                </a:lnTo>
                <a:lnTo>
                  <a:pt x="241" y="301"/>
                </a:lnTo>
                <a:lnTo>
                  <a:pt x="234" y="307"/>
                </a:lnTo>
                <a:lnTo>
                  <a:pt x="230" y="312"/>
                </a:lnTo>
                <a:lnTo>
                  <a:pt x="229" y="315"/>
                </a:lnTo>
                <a:lnTo>
                  <a:pt x="229" y="315"/>
                </a:lnTo>
                <a:lnTo>
                  <a:pt x="211" y="316"/>
                </a:lnTo>
                <a:lnTo>
                  <a:pt x="194" y="316"/>
                </a:lnTo>
                <a:lnTo>
                  <a:pt x="174" y="315"/>
                </a:lnTo>
                <a:lnTo>
                  <a:pt x="174" y="315"/>
                </a:lnTo>
                <a:lnTo>
                  <a:pt x="146" y="311"/>
                </a:lnTo>
                <a:lnTo>
                  <a:pt x="135" y="309"/>
                </a:lnTo>
                <a:lnTo>
                  <a:pt x="122" y="304"/>
                </a:lnTo>
                <a:lnTo>
                  <a:pt x="122" y="304"/>
                </a:lnTo>
                <a:lnTo>
                  <a:pt x="110" y="297"/>
                </a:lnTo>
                <a:lnTo>
                  <a:pt x="97" y="290"/>
                </a:lnTo>
                <a:lnTo>
                  <a:pt x="84" y="284"/>
                </a:lnTo>
                <a:lnTo>
                  <a:pt x="78" y="283"/>
                </a:lnTo>
                <a:lnTo>
                  <a:pt x="71" y="283"/>
                </a:lnTo>
                <a:lnTo>
                  <a:pt x="71" y="283"/>
                </a:lnTo>
                <a:lnTo>
                  <a:pt x="61" y="283"/>
                </a:lnTo>
                <a:lnTo>
                  <a:pt x="53" y="283"/>
                </a:lnTo>
                <a:lnTo>
                  <a:pt x="51" y="284"/>
                </a:lnTo>
                <a:lnTo>
                  <a:pt x="50" y="285"/>
                </a:lnTo>
                <a:lnTo>
                  <a:pt x="45" y="291"/>
                </a:lnTo>
                <a:lnTo>
                  <a:pt x="45" y="291"/>
                </a:lnTo>
                <a:lnTo>
                  <a:pt x="36" y="312"/>
                </a:lnTo>
                <a:lnTo>
                  <a:pt x="20" y="349"/>
                </a:lnTo>
                <a:lnTo>
                  <a:pt x="13" y="370"/>
                </a:lnTo>
                <a:lnTo>
                  <a:pt x="6" y="391"/>
                </a:lnTo>
                <a:lnTo>
                  <a:pt x="2" y="410"/>
                </a:lnTo>
                <a:lnTo>
                  <a:pt x="0" y="417"/>
                </a:lnTo>
                <a:lnTo>
                  <a:pt x="0" y="425"/>
                </a:lnTo>
                <a:lnTo>
                  <a:pt x="0" y="425"/>
                </a:lnTo>
                <a:lnTo>
                  <a:pt x="2" y="437"/>
                </a:lnTo>
                <a:lnTo>
                  <a:pt x="4" y="451"/>
                </a:lnTo>
                <a:lnTo>
                  <a:pt x="8" y="463"/>
                </a:lnTo>
                <a:lnTo>
                  <a:pt x="11" y="474"/>
                </a:lnTo>
                <a:lnTo>
                  <a:pt x="16" y="483"/>
                </a:lnTo>
                <a:lnTo>
                  <a:pt x="22" y="491"/>
                </a:lnTo>
                <a:lnTo>
                  <a:pt x="30" y="496"/>
                </a:lnTo>
                <a:lnTo>
                  <a:pt x="34" y="497"/>
                </a:lnTo>
                <a:lnTo>
                  <a:pt x="37" y="497"/>
                </a:lnTo>
                <a:lnTo>
                  <a:pt x="37" y="497"/>
                </a:lnTo>
                <a:lnTo>
                  <a:pt x="43" y="497"/>
                </a:lnTo>
                <a:lnTo>
                  <a:pt x="48" y="496"/>
                </a:lnTo>
                <a:lnTo>
                  <a:pt x="52" y="494"/>
                </a:lnTo>
                <a:lnTo>
                  <a:pt x="53" y="490"/>
                </a:lnTo>
                <a:lnTo>
                  <a:pt x="57" y="479"/>
                </a:lnTo>
                <a:lnTo>
                  <a:pt x="61" y="464"/>
                </a:lnTo>
                <a:lnTo>
                  <a:pt x="61" y="464"/>
                </a:lnTo>
                <a:lnTo>
                  <a:pt x="63" y="455"/>
                </a:lnTo>
                <a:lnTo>
                  <a:pt x="67" y="447"/>
                </a:lnTo>
                <a:lnTo>
                  <a:pt x="77" y="431"/>
                </a:lnTo>
                <a:lnTo>
                  <a:pt x="87" y="418"/>
                </a:lnTo>
                <a:lnTo>
                  <a:pt x="94" y="410"/>
                </a:lnTo>
                <a:lnTo>
                  <a:pt x="94" y="410"/>
                </a:lnTo>
                <a:lnTo>
                  <a:pt x="100" y="405"/>
                </a:lnTo>
                <a:lnTo>
                  <a:pt x="106" y="400"/>
                </a:lnTo>
                <a:lnTo>
                  <a:pt x="114" y="396"/>
                </a:lnTo>
                <a:lnTo>
                  <a:pt x="119" y="395"/>
                </a:lnTo>
                <a:lnTo>
                  <a:pt x="119" y="395"/>
                </a:lnTo>
                <a:lnTo>
                  <a:pt x="159" y="399"/>
                </a:lnTo>
                <a:lnTo>
                  <a:pt x="197" y="402"/>
                </a:lnTo>
                <a:lnTo>
                  <a:pt x="197" y="402"/>
                </a:lnTo>
                <a:lnTo>
                  <a:pt x="193" y="406"/>
                </a:lnTo>
                <a:lnTo>
                  <a:pt x="189" y="411"/>
                </a:lnTo>
                <a:lnTo>
                  <a:pt x="184" y="417"/>
                </a:lnTo>
                <a:lnTo>
                  <a:pt x="180" y="425"/>
                </a:lnTo>
                <a:lnTo>
                  <a:pt x="177" y="434"/>
                </a:lnTo>
                <a:lnTo>
                  <a:pt x="174" y="444"/>
                </a:lnTo>
                <a:lnTo>
                  <a:pt x="174" y="455"/>
                </a:lnTo>
                <a:lnTo>
                  <a:pt x="174" y="455"/>
                </a:lnTo>
                <a:lnTo>
                  <a:pt x="176" y="468"/>
                </a:lnTo>
                <a:lnTo>
                  <a:pt x="179" y="478"/>
                </a:lnTo>
                <a:lnTo>
                  <a:pt x="182" y="485"/>
                </a:lnTo>
                <a:lnTo>
                  <a:pt x="187" y="491"/>
                </a:lnTo>
                <a:lnTo>
                  <a:pt x="190" y="495"/>
                </a:lnTo>
                <a:lnTo>
                  <a:pt x="195" y="496"/>
                </a:lnTo>
                <a:lnTo>
                  <a:pt x="200" y="495"/>
                </a:lnTo>
                <a:lnTo>
                  <a:pt x="206" y="491"/>
                </a:lnTo>
                <a:lnTo>
                  <a:pt x="206" y="491"/>
                </a:lnTo>
                <a:lnTo>
                  <a:pt x="215" y="479"/>
                </a:lnTo>
                <a:lnTo>
                  <a:pt x="222" y="468"/>
                </a:lnTo>
                <a:lnTo>
                  <a:pt x="226" y="463"/>
                </a:lnTo>
                <a:lnTo>
                  <a:pt x="230" y="458"/>
                </a:lnTo>
                <a:lnTo>
                  <a:pt x="235" y="454"/>
                </a:lnTo>
                <a:lnTo>
                  <a:pt x="240" y="452"/>
                </a:lnTo>
                <a:lnTo>
                  <a:pt x="240" y="452"/>
                </a:lnTo>
                <a:lnTo>
                  <a:pt x="246" y="449"/>
                </a:lnTo>
                <a:lnTo>
                  <a:pt x="251" y="444"/>
                </a:lnTo>
                <a:lnTo>
                  <a:pt x="261" y="434"/>
                </a:lnTo>
                <a:lnTo>
                  <a:pt x="267" y="430"/>
                </a:lnTo>
                <a:lnTo>
                  <a:pt x="273" y="426"/>
                </a:lnTo>
                <a:lnTo>
                  <a:pt x="279" y="423"/>
                </a:lnTo>
                <a:lnTo>
                  <a:pt x="288" y="423"/>
                </a:lnTo>
                <a:lnTo>
                  <a:pt x="288" y="423"/>
                </a:lnTo>
                <a:lnTo>
                  <a:pt x="311" y="427"/>
                </a:lnTo>
                <a:lnTo>
                  <a:pt x="322" y="428"/>
                </a:lnTo>
                <a:lnTo>
                  <a:pt x="322" y="428"/>
                </a:lnTo>
                <a:lnTo>
                  <a:pt x="329" y="427"/>
                </a:lnTo>
                <a:lnTo>
                  <a:pt x="335" y="423"/>
                </a:lnTo>
                <a:lnTo>
                  <a:pt x="342" y="418"/>
                </a:lnTo>
                <a:lnTo>
                  <a:pt x="342" y="418"/>
                </a:lnTo>
                <a:lnTo>
                  <a:pt x="359" y="425"/>
                </a:lnTo>
                <a:lnTo>
                  <a:pt x="408" y="438"/>
                </a:lnTo>
                <a:lnTo>
                  <a:pt x="408" y="438"/>
                </a:lnTo>
                <a:lnTo>
                  <a:pt x="424" y="442"/>
                </a:lnTo>
                <a:lnTo>
                  <a:pt x="441" y="446"/>
                </a:lnTo>
                <a:lnTo>
                  <a:pt x="478" y="451"/>
                </a:lnTo>
                <a:lnTo>
                  <a:pt x="530" y="455"/>
                </a:lnTo>
                <a:lnTo>
                  <a:pt x="530" y="455"/>
                </a:lnTo>
                <a:lnTo>
                  <a:pt x="553" y="459"/>
                </a:lnTo>
                <a:lnTo>
                  <a:pt x="589" y="465"/>
                </a:lnTo>
                <a:lnTo>
                  <a:pt x="622" y="471"/>
                </a:lnTo>
                <a:lnTo>
                  <a:pt x="640" y="476"/>
                </a:lnTo>
                <a:lnTo>
                  <a:pt x="640" y="476"/>
                </a:lnTo>
                <a:lnTo>
                  <a:pt x="658" y="485"/>
                </a:lnTo>
                <a:lnTo>
                  <a:pt x="669" y="491"/>
                </a:lnTo>
                <a:lnTo>
                  <a:pt x="678" y="494"/>
                </a:lnTo>
                <a:lnTo>
                  <a:pt x="678" y="494"/>
                </a:lnTo>
                <a:lnTo>
                  <a:pt x="775" y="502"/>
                </a:lnTo>
                <a:lnTo>
                  <a:pt x="867" y="510"/>
                </a:lnTo>
                <a:lnTo>
                  <a:pt x="877" y="518"/>
                </a:lnTo>
                <a:lnTo>
                  <a:pt x="1089" y="483"/>
                </a:lnTo>
                <a:lnTo>
                  <a:pt x="1122" y="489"/>
                </a:lnTo>
                <a:lnTo>
                  <a:pt x="1122" y="489"/>
                </a:lnTo>
                <a:lnTo>
                  <a:pt x="1128" y="492"/>
                </a:lnTo>
                <a:lnTo>
                  <a:pt x="1144" y="502"/>
                </a:lnTo>
                <a:lnTo>
                  <a:pt x="1154" y="509"/>
                </a:lnTo>
                <a:lnTo>
                  <a:pt x="1167" y="513"/>
                </a:lnTo>
                <a:lnTo>
                  <a:pt x="1180" y="517"/>
                </a:lnTo>
                <a:lnTo>
                  <a:pt x="1194" y="518"/>
                </a:lnTo>
                <a:lnTo>
                  <a:pt x="1194" y="518"/>
                </a:lnTo>
                <a:lnTo>
                  <a:pt x="1207" y="518"/>
                </a:lnTo>
                <a:lnTo>
                  <a:pt x="1217" y="517"/>
                </a:lnTo>
                <a:lnTo>
                  <a:pt x="1233" y="515"/>
                </a:lnTo>
                <a:lnTo>
                  <a:pt x="1244" y="512"/>
                </a:lnTo>
                <a:lnTo>
                  <a:pt x="1253" y="510"/>
                </a:lnTo>
                <a:lnTo>
                  <a:pt x="1253" y="510"/>
                </a:lnTo>
                <a:lnTo>
                  <a:pt x="1262" y="511"/>
                </a:lnTo>
                <a:lnTo>
                  <a:pt x="1271" y="512"/>
                </a:lnTo>
                <a:lnTo>
                  <a:pt x="1279" y="512"/>
                </a:lnTo>
                <a:lnTo>
                  <a:pt x="1283" y="511"/>
                </a:lnTo>
                <a:lnTo>
                  <a:pt x="1285" y="509"/>
                </a:lnTo>
                <a:lnTo>
                  <a:pt x="1285" y="509"/>
                </a:lnTo>
                <a:lnTo>
                  <a:pt x="1288" y="506"/>
                </a:lnTo>
                <a:lnTo>
                  <a:pt x="1289" y="502"/>
                </a:lnTo>
                <a:lnTo>
                  <a:pt x="1289" y="497"/>
                </a:lnTo>
                <a:lnTo>
                  <a:pt x="1288" y="494"/>
                </a:lnTo>
                <a:lnTo>
                  <a:pt x="1286" y="492"/>
                </a:lnTo>
                <a:lnTo>
                  <a:pt x="1344" y="486"/>
                </a:lnTo>
                <a:lnTo>
                  <a:pt x="1344" y="486"/>
                </a:lnTo>
                <a:lnTo>
                  <a:pt x="1343" y="491"/>
                </a:lnTo>
                <a:lnTo>
                  <a:pt x="1342" y="497"/>
                </a:lnTo>
                <a:lnTo>
                  <a:pt x="1343" y="505"/>
                </a:lnTo>
                <a:lnTo>
                  <a:pt x="1344" y="512"/>
                </a:lnTo>
                <a:lnTo>
                  <a:pt x="1349" y="518"/>
                </a:lnTo>
                <a:lnTo>
                  <a:pt x="1352" y="521"/>
                </a:lnTo>
                <a:lnTo>
                  <a:pt x="1357" y="523"/>
                </a:lnTo>
                <a:lnTo>
                  <a:pt x="1362" y="526"/>
                </a:lnTo>
                <a:lnTo>
                  <a:pt x="1367" y="526"/>
                </a:lnTo>
                <a:lnTo>
                  <a:pt x="1367" y="526"/>
                </a:lnTo>
                <a:lnTo>
                  <a:pt x="1385" y="527"/>
                </a:lnTo>
                <a:lnTo>
                  <a:pt x="1413" y="528"/>
                </a:lnTo>
                <a:lnTo>
                  <a:pt x="1485" y="528"/>
                </a:lnTo>
                <a:lnTo>
                  <a:pt x="1554" y="527"/>
                </a:lnTo>
                <a:lnTo>
                  <a:pt x="1597" y="528"/>
                </a:lnTo>
                <a:lnTo>
                  <a:pt x="1597" y="528"/>
                </a:lnTo>
                <a:lnTo>
                  <a:pt x="1626" y="527"/>
                </a:lnTo>
                <a:lnTo>
                  <a:pt x="1664" y="526"/>
                </a:lnTo>
                <a:lnTo>
                  <a:pt x="1700" y="522"/>
                </a:lnTo>
                <a:lnTo>
                  <a:pt x="1723" y="520"/>
                </a:lnTo>
                <a:lnTo>
                  <a:pt x="1723" y="520"/>
                </a:lnTo>
                <a:lnTo>
                  <a:pt x="1743" y="517"/>
                </a:lnTo>
                <a:lnTo>
                  <a:pt x="1745" y="516"/>
                </a:lnTo>
                <a:lnTo>
                  <a:pt x="1747" y="515"/>
                </a:lnTo>
                <a:lnTo>
                  <a:pt x="1747" y="515"/>
                </a:lnTo>
                <a:lnTo>
                  <a:pt x="1748" y="511"/>
                </a:lnTo>
                <a:lnTo>
                  <a:pt x="1749" y="510"/>
                </a:lnTo>
                <a:lnTo>
                  <a:pt x="1748" y="509"/>
                </a:lnTo>
                <a:lnTo>
                  <a:pt x="1745" y="507"/>
                </a:lnTo>
                <a:lnTo>
                  <a:pt x="1733" y="505"/>
                </a:lnTo>
                <a:lnTo>
                  <a:pt x="1733" y="505"/>
                </a:lnTo>
                <a:lnTo>
                  <a:pt x="1718" y="501"/>
                </a:lnTo>
                <a:lnTo>
                  <a:pt x="1706" y="497"/>
                </a:lnTo>
                <a:lnTo>
                  <a:pt x="1699" y="494"/>
                </a:lnTo>
                <a:lnTo>
                  <a:pt x="1694" y="490"/>
                </a:lnTo>
                <a:lnTo>
                  <a:pt x="1694" y="490"/>
                </a:lnTo>
                <a:lnTo>
                  <a:pt x="1692" y="488"/>
                </a:lnTo>
                <a:lnTo>
                  <a:pt x="1692" y="486"/>
                </a:lnTo>
                <a:lnTo>
                  <a:pt x="1694" y="481"/>
                </a:lnTo>
                <a:lnTo>
                  <a:pt x="1695" y="476"/>
                </a:lnTo>
                <a:lnTo>
                  <a:pt x="1695" y="476"/>
                </a:lnTo>
                <a:lnTo>
                  <a:pt x="1705" y="481"/>
                </a:lnTo>
                <a:lnTo>
                  <a:pt x="1731" y="494"/>
                </a:lnTo>
                <a:lnTo>
                  <a:pt x="1747" y="500"/>
                </a:lnTo>
                <a:lnTo>
                  <a:pt x="1765" y="506"/>
                </a:lnTo>
                <a:lnTo>
                  <a:pt x="1784" y="510"/>
                </a:lnTo>
                <a:lnTo>
                  <a:pt x="1801" y="511"/>
                </a:lnTo>
                <a:lnTo>
                  <a:pt x="1801" y="511"/>
                </a:lnTo>
                <a:lnTo>
                  <a:pt x="1840" y="512"/>
                </a:lnTo>
                <a:lnTo>
                  <a:pt x="1879" y="515"/>
                </a:lnTo>
                <a:lnTo>
                  <a:pt x="1919" y="517"/>
                </a:lnTo>
                <a:lnTo>
                  <a:pt x="1919" y="517"/>
                </a:lnTo>
                <a:lnTo>
                  <a:pt x="1921" y="517"/>
                </a:lnTo>
                <a:lnTo>
                  <a:pt x="1923" y="520"/>
                </a:lnTo>
                <a:lnTo>
                  <a:pt x="1928" y="522"/>
                </a:lnTo>
                <a:lnTo>
                  <a:pt x="1938" y="522"/>
                </a:lnTo>
                <a:lnTo>
                  <a:pt x="1938" y="522"/>
                </a:lnTo>
                <a:lnTo>
                  <a:pt x="1947" y="521"/>
                </a:lnTo>
                <a:lnTo>
                  <a:pt x="1952" y="518"/>
                </a:lnTo>
                <a:lnTo>
                  <a:pt x="1954" y="517"/>
                </a:lnTo>
                <a:lnTo>
                  <a:pt x="1954" y="516"/>
                </a:lnTo>
                <a:lnTo>
                  <a:pt x="1954" y="516"/>
                </a:lnTo>
                <a:lnTo>
                  <a:pt x="1981" y="518"/>
                </a:lnTo>
                <a:lnTo>
                  <a:pt x="2002" y="518"/>
                </a:lnTo>
                <a:lnTo>
                  <a:pt x="2011" y="518"/>
                </a:lnTo>
                <a:lnTo>
                  <a:pt x="2018" y="518"/>
                </a:lnTo>
                <a:lnTo>
                  <a:pt x="2018" y="518"/>
                </a:lnTo>
                <a:lnTo>
                  <a:pt x="2027" y="516"/>
                </a:lnTo>
                <a:lnTo>
                  <a:pt x="2033" y="513"/>
                </a:lnTo>
                <a:lnTo>
                  <a:pt x="2034" y="512"/>
                </a:lnTo>
                <a:lnTo>
                  <a:pt x="2034" y="511"/>
                </a:lnTo>
                <a:lnTo>
                  <a:pt x="2033" y="511"/>
                </a:lnTo>
                <a:lnTo>
                  <a:pt x="2031" y="510"/>
                </a:lnTo>
                <a:lnTo>
                  <a:pt x="2031" y="510"/>
                </a:lnTo>
                <a:lnTo>
                  <a:pt x="2016" y="509"/>
                </a:lnTo>
                <a:lnTo>
                  <a:pt x="2006" y="505"/>
                </a:lnTo>
                <a:lnTo>
                  <a:pt x="1987" y="500"/>
                </a:lnTo>
                <a:lnTo>
                  <a:pt x="1987" y="500"/>
                </a:lnTo>
                <a:lnTo>
                  <a:pt x="1955" y="485"/>
                </a:lnTo>
                <a:lnTo>
                  <a:pt x="1942" y="481"/>
                </a:lnTo>
                <a:lnTo>
                  <a:pt x="1927" y="479"/>
                </a:lnTo>
                <a:lnTo>
                  <a:pt x="1927" y="479"/>
                </a:lnTo>
                <a:lnTo>
                  <a:pt x="1889" y="476"/>
                </a:lnTo>
                <a:lnTo>
                  <a:pt x="1889" y="476"/>
                </a:lnTo>
                <a:lnTo>
                  <a:pt x="1871" y="473"/>
                </a:lnTo>
                <a:lnTo>
                  <a:pt x="1848" y="468"/>
                </a:lnTo>
                <a:lnTo>
                  <a:pt x="1819" y="460"/>
                </a:lnTo>
                <a:lnTo>
                  <a:pt x="1819" y="460"/>
                </a:lnTo>
                <a:lnTo>
                  <a:pt x="1819" y="459"/>
                </a:lnTo>
                <a:lnTo>
                  <a:pt x="1818" y="459"/>
                </a:lnTo>
                <a:lnTo>
                  <a:pt x="1813" y="457"/>
                </a:lnTo>
                <a:lnTo>
                  <a:pt x="1801" y="453"/>
                </a:lnTo>
                <a:lnTo>
                  <a:pt x="1801" y="453"/>
                </a:lnTo>
                <a:lnTo>
                  <a:pt x="1786" y="448"/>
                </a:lnTo>
                <a:lnTo>
                  <a:pt x="1774" y="443"/>
                </a:lnTo>
                <a:lnTo>
                  <a:pt x="1760" y="438"/>
                </a:lnTo>
                <a:lnTo>
                  <a:pt x="1732" y="389"/>
                </a:lnTo>
                <a:lnTo>
                  <a:pt x="1732" y="389"/>
                </a:lnTo>
                <a:lnTo>
                  <a:pt x="1753" y="376"/>
                </a:lnTo>
                <a:lnTo>
                  <a:pt x="1769" y="368"/>
                </a:lnTo>
                <a:lnTo>
                  <a:pt x="1776" y="364"/>
                </a:lnTo>
                <a:lnTo>
                  <a:pt x="1776" y="364"/>
                </a:lnTo>
                <a:lnTo>
                  <a:pt x="1781" y="363"/>
                </a:lnTo>
                <a:lnTo>
                  <a:pt x="1796" y="362"/>
                </a:lnTo>
                <a:lnTo>
                  <a:pt x="1796" y="362"/>
                </a:lnTo>
                <a:lnTo>
                  <a:pt x="1805" y="362"/>
                </a:lnTo>
                <a:lnTo>
                  <a:pt x="1808" y="360"/>
                </a:lnTo>
                <a:lnTo>
                  <a:pt x="1813" y="359"/>
                </a:lnTo>
                <a:lnTo>
                  <a:pt x="1824" y="355"/>
                </a:lnTo>
                <a:lnTo>
                  <a:pt x="1824" y="355"/>
                </a:lnTo>
                <a:lnTo>
                  <a:pt x="1834" y="353"/>
                </a:lnTo>
                <a:lnTo>
                  <a:pt x="1844" y="348"/>
                </a:lnTo>
                <a:lnTo>
                  <a:pt x="1854" y="342"/>
                </a:lnTo>
                <a:lnTo>
                  <a:pt x="1864" y="336"/>
                </a:lnTo>
                <a:lnTo>
                  <a:pt x="1879" y="323"/>
                </a:lnTo>
                <a:lnTo>
                  <a:pt x="1884" y="318"/>
                </a:lnTo>
                <a:lnTo>
                  <a:pt x="1886" y="315"/>
                </a:lnTo>
                <a:lnTo>
                  <a:pt x="1886" y="315"/>
                </a:lnTo>
                <a:lnTo>
                  <a:pt x="1887" y="310"/>
                </a:lnTo>
                <a:lnTo>
                  <a:pt x="1889" y="307"/>
                </a:lnTo>
                <a:lnTo>
                  <a:pt x="1890" y="301"/>
                </a:lnTo>
                <a:lnTo>
                  <a:pt x="1889" y="290"/>
                </a:lnTo>
                <a:lnTo>
                  <a:pt x="1889" y="290"/>
                </a:lnTo>
                <a:lnTo>
                  <a:pt x="1887" y="275"/>
                </a:lnTo>
                <a:lnTo>
                  <a:pt x="1887" y="259"/>
                </a:lnTo>
                <a:lnTo>
                  <a:pt x="1887" y="247"/>
                </a:lnTo>
                <a:lnTo>
                  <a:pt x="1887" y="237"/>
                </a:lnTo>
                <a:lnTo>
                  <a:pt x="1887" y="237"/>
                </a:lnTo>
                <a:lnTo>
                  <a:pt x="1887" y="232"/>
                </a:lnTo>
                <a:lnTo>
                  <a:pt x="1887" y="230"/>
                </a:lnTo>
                <a:lnTo>
                  <a:pt x="1887" y="226"/>
                </a:lnTo>
                <a:lnTo>
                  <a:pt x="1885" y="220"/>
                </a:lnTo>
                <a:lnTo>
                  <a:pt x="1885" y="220"/>
                </a:lnTo>
                <a:lnTo>
                  <a:pt x="1880" y="212"/>
                </a:lnTo>
                <a:lnTo>
                  <a:pt x="1875" y="207"/>
                </a:lnTo>
                <a:lnTo>
                  <a:pt x="1866" y="198"/>
                </a:lnTo>
                <a:lnTo>
                  <a:pt x="1866" y="198"/>
                </a:lnTo>
                <a:lnTo>
                  <a:pt x="1853" y="183"/>
                </a:lnTo>
                <a:lnTo>
                  <a:pt x="1844" y="174"/>
                </a:lnTo>
                <a:lnTo>
                  <a:pt x="1840" y="172"/>
                </a:lnTo>
                <a:lnTo>
                  <a:pt x="1837" y="169"/>
                </a:lnTo>
                <a:lnTo>
                  <a:pt x="1837" y="169"/>
                </a:lnTo>
                <a:lnTo>
                  <a:pt x="1829" y="168"/>
                </a:lnTo>
                <a:lnTo>
                  <a:pt x="1819" y="168"/>
                </a:lnTo>
                <a:lnTo>
                  <a:pt x="1810" y="167"/>
                </a:lnTo>
                <a:lnTo>
                  <a:pt x="1801" y="164"/>
                </a:lnTo>
                <a:lnTo>
                  <a:pt x="1801" y="164"/>
                </a:lnTo>
                <a:lnTo>
                  <a:pt x="1777" y="154"/>
                </a:lnTo>
                <a:lnTo>
                  <a:pt x="1763" y="148"/>
                </a:lnTo>
                <a:lnTo>
                  <a:pt x="1753" y="147"/>
                </a:lnTo>
                <a:lnTo>
                  <a:pt x="1753" y="147"/>
                </a:lnTo>
                <a:lnTo>
                  <a:pt x="1740" y="146"/>
                </a:lnTo>
                <a:lnTo>
                  <a:pt x="1736" y="147"/>
                </a:lnTo>
                <a:lnTo>
                  <a:pt x="1728" y="151"/>
                </a:lnTo>
                <a:lnTo>
                  <a:pt x="1728" y="151"/>
                </a:lnTo>
                <a:lnTo>
                  <a:pt x="1721" y="154"/>
                </a:lnTo>
                <a:lnTo>
                  <a:pt x="1717" y="156"/>
                </a:lnTo>
                <a:lnTo>
                  <a:pt x="1712" y="157"/>
                </a:lnTo>
                <a:lnTo>
                  <a:pt x="1707" y="161"/>
                </a:lnTo>
                <a:lnTo>
                  <a:pt x="1707" y="161"/>
                </a:lnTo>
                <a:lnTo>
                  <a:pt x="1701" y="163"/>
                </a:lnTo>
                <a:lnTo>
                  <a:pt x="1696" y="165"/>
                </a:lnTo>
                <a:lnTo>
                  <a:pt x="1692" y="168"/>
                </a:lnTo>
                <a:lnTo>
                  <a:pt x="1690" y="170"/>
                </a:lnTo>
                <a:lnTo>
                  <a:pt x="1690" y="170"/>
                </a:lnTo>
                <a:lnTo>
                  <a:pt x="1689" y="181"/>
                </a:lnTo>
                <a:lnTo>
                  <a:pt x="1689" y="189"/>
                </a:lnTo>
                <a:lnTo>
                  <a:pt x="1676" y="194"/>
                </a:lnTo>
                <a:lnTo>
                  <a:pt x="1676" y="194"/>
                </a:lnTo>
                <a:lnTo>
                  <a:pt x="1671" y="196"/>
                </a:lnTo>
                <a:lnTo>
                  <a:pt x="1666" y="199"/>
                </a:lnTo>
                <a:lnTo>
                  <a:pt x="1663" y="204"/>
                </a:lnTo>
                <a:lnTo>
                  <a:pt x="1663" y="204"/>
                </a:lnTo>
                <a:lnTo>
                  <a:pt x="1658" y="210"/>
                </a:lnTo>
                <a:lnTo>
                  <a:pt x="1657" y="212"/>
                </a:lnTo>
                <a:lnTo>
                  <a:pt x="1657" y="216"/>
                </a:lnTo>
                <a:lnTo>
                  <a:pt x="1657" y="216"/>
                </a:lnTo>
                <a:lnTo>
                  <a:pt x="1659" y="220"/>
                </a:lnTo>
                <a:lnTo>
                  <a:pt x="1661" y="222"/>
                </a:lnTo>
                <a:lnTo>
                  <a:pt x="1664" y="225"/>
                </a:lnTo>
                <a:lnTo>
                  <a:pt x="1650" y="233"/>
                </a:lnTo>
                <a:lnTo>
                  <a:pt x="1650" y="233"/>
                </a:lnTo>
                <a:lnTo>
                  <a:pt x="1658" y="236"/>
                </a:lnTo>
                <a:lnTo>
                  <a:pt x="1661" y="237"/>
                </a:lnTo>
                <a:lnTo>
                  <a:pt x="1663" y="237"/>
                </a:lnTo>
                <a:lnTo>
                  <a:pt x="1663" y="237"/>
                </a:lnTo>
                <a:close/>
                <a:moveTo>
                  <a:pt x="637" y="359"/>
                </a:moveTo>
                <a:lnTo>
                  <a:pt x="661" y="394"/>
                </a:lnTo>
                <a:lnTo>
                  <a:pt x="617" y="378"/>
                </a:lnTo>
                <a:lnTo>
                  <a:pt x="637" y="359"/>
                </a:lnTo>
                <a:close/>
                <a:moveTo>
                  <a:pt x="683" y="322"/>
                </a:moveTo>
                <a:lnTo>
                  <a:pt x="683" y="322"/>
                </a:lnTo>
                <a:lnTo>
                  <a:pt x="693" y="311"/>
                </a:lnTo>
                <a:lnTo>
                  <a:pt x="701" y="301"/>
                </a:lnTo>
                <a:lnTo>
                  <a:pt x="709" y="291"/>
                </a:lnTo>
                <a:lnTo>
                  <a:pt x="709" y="291"/>
                </a:lnTo>
                <a:lnTo>
                  <a:pt x="726" y="262"/>
                </a:lnTo>
                <a:lnTo>
                  <a:pt x="736" y="247"/>
                </a:lnTo>
                <a:lnTo>
                  <a:pt x="741" y="242"/>
                </a:lnTo>
                <a:lnTo>
                  <a:pt x="744" y="238"/>
                </a:lnTo>
                <a:lnTo>
                  <a:pt x="744" y="238"/>
                </a:lnTo>
                <a:lnTo>
                  <a:pt x="747" y="239"/>
                </a:lnTo>
                <a:lnTo>
                  <a:pt x="751" y="243"/>
                </a:lnTo>
                <a:lnTo>
                  <a:pt x="758" y="259"/>
                </a:lnTo>
                <a:lnTo>
                  <a:pt x="768" y="280"/>
                </a:lnTo>
                <a:lnTo>
                  <a:pt x="778" y="305"/>
                </a:lnTo>
                <a:lnTo>
                  <a:pt x="795" y="352"/>
                </a:lnTo>
                <a:lnTo>
                  <a:pt x="804" y="373"/>
                </a:lnTo>
                <a:lnTo>
                  <a:pt x="683" y="322"/>
                </a:lnTo>
                <a:close/>
                <a:moveTo>
                  <a:pt x="927" y="215"/>
                </a:moveTo>
                <a:lnTo>
                  <a:pt x="927" y="215"/>
                </a:lnTo>
                <a:lnTo>
                  <a:pt x="933" y="219"/>
                </a:lnTo>
                <a:lnTo>
                  <a:pt x="946" y="225"/>
                </a:lnTo>
                <a:lnTo>
                  <a:pt x="979" y="239"/>
                </a:lnTo>
                <a:lnTo>
                  <a:pt x="1011" y="253"/>
                </a:lnTo>
                <a:lnTo>
                  <a:pt x="1021" y="258"/>
                </a:lnTo>
                <a:lnTo>
                  <a:pt x="1025" y="260"/>
                </a:lnTo>
                <a:lnTo>
                  <a:pt x="1025" y="260"/>
                </a:lnTo>
                <a:lnTo>
                  <a:pt x="1018" y="267"/>
                </a:lnTo>
                <a:lnTo>
                  <a:pt x="1009" y="281"/>
                </a:lnTo>
                <a:lnTo>
                  <a:pt x="1002" y="290"/>
                </a:lnTo>
                <a:lnTo>
                  <a:pt x="997" y="300"/>
                </a:lnTo>
                <a:lnTo>
                  <a:pt x="993" y="311"/>
                </a:lnTo>
                <a:lnTo>
                  <a:pt x="990" y="322"/>
                </a:lnTo>
                <a:lnTo>
                  <a:pt x="990" y="322"/>
                </a:lnTo>
                <a:lnTo>
                  <a:pt x="986" y="338"/>
                </a:lnTo>
                <a:lnTo>
                  <a:pt x="984" y="349"/>
                </a:lnTo>
                <a:lnTo>
                  <a:pt x="980" y="354"/>
                </a:lnTo>
                <a:lnTo>
                  <a:pt x="978" y="358"/>
                </a:lnTo>
                <a:lnTo>
                  <a:pt x="978" y="358"/>
                </a:lnTo>
                <a:lnTo>
                  <a:pt x="974" y="360"/>
                </a:lnTo>
                <a:lnTo>
                  <a:pt x="969" y="362"/>
                </a:lnTo>
                <a:lnTo>
                  <a:pt x="953" y="365"/>
                </a:lnTo>
                <a:lnTo>
                  <a:pt x="938" y="368"/>
                </a:lnTo>
                <a:lnTo>
                  <a:pt x="933" y="368"/>
                </a:lnTo>
                <a:lnTo>
                  <a:pt x="932" y="367"/>
                </a:lnTo>
                <a:lnTo>
                  <a:pt x="932" y="367"/>
                </a:lnTo>
                <a:lnTo>
                  <a:pt x="932" y="338"/>
                </a:lnTo>
                <a:lnTo>
                  <a:pt x="932" y="315"/>
                </a:lnTo>
                <a:lnTo>
                  <a:pt x="932" y="291"/>
                </a:lnTo>
                <a:lnTo>
                  <a:pt x="932" y="291"/>
                </a:lnTo>
                <a:lnTo>
                  <a:pt x="928" y="268"/>
                </a:lnTo>
                <a:lnTo>
                  <a:pt x="923" y="242"/>
                </a:lnTo>
                <a:lnTo>
                  <a:pt x="917" y="214"/>
                </a:lnTo>
                <a:lnTo>
                  <a:pt x="917" y="214"/>
                </a:lnTo>
                <a:lnTo>
                  <a:pt x="919" y="212"/>
                </a:lnTo>
                <a:lnTo>
                  <a:pt x="921" y="211"/>
                </a:lnTo>
                <a:lnTo>
                  <a:pt x="923" y="211"/>
                </a:lnTo>
                <a:lnTo>
                  <a:pt x="927" y="215"/>
                </a:lnTo>
                <a:lnTo>
                  <a:pt x="927" y="215"/>
                </a:lnTo>
                <a:close/>
                <a:moveTo>
                  <a:pt x="1629" y="406"/>
                </a:moveTo>
                <a:lnTo>
                  <a:pt x="1629" y="406"/>
                </a:lnTo>
                <a:lnTo>
                  <a:pt x="1648" y="427"/>
                </a:lnTo>
                <a:lnTo>
                  <a:pt x="1668" y="451"/>
                </a:lnTo>
                <a:lnTo>
                  <a:pt x="1668" y="451"/>
                </a:lnTo>
                <a:lnTo>
                  <a:pt x="1668" y="452"/>
                </a:lnTo>
                <a:lnTo>
                  <a:pt x="1666" y="453"/>
                </a:lnTo>
                <a:lnTo>
                  <a:pt x="1660" y="455"/>
                </a:lnTo>
                <a:lnTo>
                  <a:pt x="1653" y="457"/>
                </a:lnTo>
                <a:lnTo>
                  <a:pt x="1647" y="457"/>
                </a:lnTo>
                <a:lnTo>
                  <a:pt x="1647" y="457"/>
                </a:lnTo>
                <a:lnTo>
                  <a:pt x="1643" y="458"/>
                </a:lnTo>
                <a:lnTo>
                  <a:pt x="1639" y="460"/>
                </a:lnTo>
                <a:lnTo>
                  <a:pt x="1632" y="469"/>
                </a:lnTo>
                <a:lnTo>
                  <a:pt x="1623" y="480"/>
                </a:lnTo>
                <a:lnTo>
                  <a:pt x="1623" y="480"/>
                </a:lnTo>
                <a:lnTo>
                  <a:pt x="1615" y="479"/>
                </a:lnTo>
                <a:lnTo>
                  <a:pt x="1606" y="478"/>
                </a:lnTo>
                <a:lnTo>
                  <a:pt x="1600" y="476"/>
                </a:lnTo>
                <a:lnTo>
                  <a:pt x="1600" y="476"/>
                </a:lnTo>
                <a:lnTo>
                  <a:pt x="1587" y="475"/>
                </a:lnTo>
                <a:lnTo>
                  <a:pt x="1565" y="474"/>
                </a:lnTo>
                <a:lnTo>
                  <a:pt x="1536" y="474"/>
                </a:lnTo>
                <a:lnTo>
                  <a:pt x="1536" y="474"/>
                </a:lnTo>
                <a:lnTo>
                  <a:pt x="1563" y="455"/>
                </a:lnTo>
                <a:lnTo>
                  <a:pt x="1582" y="442"/>
                </a:lnTo>
                <a:lnTo>
                  <a:pt x="1595" y="432"/>
                </a:lnTo>
                <a:lnTo>
                  <a:pt x="1595" y="432"/>
                </a:lnTo>
                <a:lnTo>
                  <a:pt x="1602" y="425"/>
                </a:lnTo>
                <a:lnTo>
                  <a:pt x="1615" y="416"/>
                </a:lnTo>
                <a:lnTo>
                  <a:pt x="1629" y="406"/>
                </a:lnTo>
                <a:lnTo>
                  <a:pt x="1629" y="40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F647689-0900-4BDF-B495-A7253010187A}"/>
              </a:ext>
            </a:extLst>
          </p:cNvPr>
          <p:cNvSpPr>
            <a:spLocks noEditPoints="1"/>
          </p:cNvSpPr>
          <p:nvPr/>
        </p:nvSpPr>
        <p:spPr bwMode="auto">
          <a:xfrm>
            <a:off x="2260878" y="1209104"/>
            <a:ext cx="1627456" cy="968948"/>
          </a:xfrm>
          <a:custGeom>
            <a:avLst/>
            <a:gdLst>
              <a:gd name="T0" fmla="*/ 732 w 2249"/>
              <a:gd name="T1" fmla="*/ 253 h 1339"/>
              <a:gd name="T2" fmla="*/ 545 w 2249"/>
              <a:gd name="T3" fmla="*/ 452 h 1339"/>
              <a:gd name="T4" fmla="*/ 377 w 2249"/>
              <a:gd name="T5" fmla="*/ 756 h 1339"/>
              <a:gd name="T6" fmla="*/ 133 w 2249"/>
              <a:gd name="T7" fmla="*/ 1124 h 1339"/>
              <a:gd name="T8" fmla="*/ 3 w 2249"/>
              <a:gd name="T9" fmla="*/ 1187 h 1339"/>
              <a:gd name="T10" fmla="*/ 129 w 2249"/>
              <a:gd name="T11" fmla="*/ 1262 h 1339"/>
              <a:gd name="T12" fmla="*/ 230 w 2249"/>
              <a:gd name="T13" fmla="*/ 1144 h 1339"/>
              <a:gd name="T14" fmla="*/ 448 w 2249"/>
              <a:gd name="T15" fmla="*/ 903 h 1339"/>
              <a:gd name="T16" fmla="*/ 650 w 2249"/>
              <a:gd name="T17" fmla="*/ 735 h 1339"/>
              <a:gd name="T18" fmla="*/ 1010 w 2249"/>
              <a:gd name="T19" fmla="*/ 941 h 1339"/>
              <a:gd name="T20" fmla="*/ 951 w 2249"/>
              <a:gd name="T21" fmla="*/ 1318 h 1339"/>
              <a:gd name="T22" fmla="*/ 1169 w 2249"/>
              <a:gd name="T23" fmla="*/ 1322 h 1339"/>
              <a:gd name="T24" fmla="*/ 1119 w 2249"/>
              <a:gd name="T25" fmla="*/ 1251 h 1339"/>
              <a:gd name="T26" fmla="*/ 1096 w 2249"/>
              <a:gd name="T27" fmla="*/ 1161 h 1339"/>
              <a:gd name="T28" fmla="*/ 1151 w 2249"/>
              <a:gd name="T29" fmla="*/ 793 h 1339"/>
              <a:gd name="T30" fmla="*/ 877 w 2249"/>
              <a:gd name="T31" fmla="*/ 581 h 1339"/>
              <a:gd name="T32" fmla="*/ 996 w 2249"/>
              <a:gd name="T33" fmla="*/ 538 h 1339"/>
              <a:gd name="T34" fmla="*/ 1263 w 2249"/>
              <a:gd name="T35" fmla="*/ 670 h 1339"/>
              <a:gd name="T36" fmla="*/ 1435 w 2249"/>
              <a:gd name="T37" fmla="*/ 675 h 1339"/>
              <a:gd name="T38" fmla="*/ 1451 w 2249"/>
              <a:gd name="T39" fmla="*/ 610 h 1339"/>
              <a:gd name="T40" fmla="*/ 1396 w 2249"/>
              <a:gd name="T41" fmla="*/ 608 h 1339"/>
              <a:gd name="T42" fmla="*/ 1368 w 2249"/>
              <a:gd name="T43" fmla="*/ 601 h 1339"/>
              <a:gd name="T44" fmla="*/ 1245 w 2249"/>
              <a:gd name="T45" fmla="*/ 605 h 1339"/>
              <a:gd name="T46" fmla="*/ 1166 w 2249"/>
              <a:gd name="T47" fmla="*/ 403 h 1339"/>
              <a:gd name="T48" fmla="*/ 1161 w 2249"/>
              <a:gd name="T49" fmla="*/ 305 h 1339"/>
              <a:gd name="T50" fmla="*/ 1221 w 2249"/>
              <a:gd name="T51" fmla="*/ 260 h 1339"/>
              <a:gd name="T52" fmla="*/ 1237 w 2249"/>
              <a:gd name="T53" fmla="*/ 179 h 1339"/>
              <a:gd name="T54" fmla="*/ 1201 w 2249"/>
              <a:gd name="T55" fmla="*/ 58 h 1339"/>
              <a:gd name="T56" fmla="*/ 1105 w 2249"/>
              <a:gd name="T57" fmla="*/ 28 h 1339"/>
              <a:gd name="T58" fmla="*/ 990 w 2249"/>
              <a:gd name="T59" fmla="*/ 84 h 1339"/>
              <a:gd name="T60" fmla="*/ 1465 w 2249"/>
              <a:gd name="T61" fmla="*/ 295 h 1339"/>
              <a:gd name="T62" fmla="*/ 1420 w 2249"/>
              <a:gd name="T63" fmla="*/ 347 h 1339"/>
              <a:gd name="T64" fmla="*/ 1430 w 2249"/>
              <a:gd name="T65" fmla="*/ 428 h 1339"/>
              <a:gd name="T66" fmla="*/ 1338 w 2249"/>
              <a:gd name="T67" fmla="*/ 347 h 1339"/>
              <a:gd name="T68" fmla="*/ 1267 w 2249"/>
              <a:gd name="T69" fmla="*/ 371 h 1339"/>
              <a:gd name="T70" fmla="*/ 1221 w 2249"/>
              <a:gd name="T71" fmla="*/ 426 h 1339"/>
              <a:gd name="T72" fmla="*/ 1331 w 2249"/>
              <a:gd name="T73" fmla="*/ 447 h 1339"/>
              <a:gd name="T74" fmla="*/ 1520 w 2249"/>
              <a:gd name="T75" fmla="*/ 543 h 1339"/>
              <a:gd name="T76" fmla="*/ 1668 w 2249"/>
              <a:gd name="T77" fmla="*/ 664 h 1339"/>
              <a:gd name="T78" fmla="*/ 1610 w 2249"/>
              <a:gd name="T79" fmla="*/ 919 h 1339"/>
              <a:gd name="T80" fmla="*/ 1557 w 2249"/>
              <a:gd name="T81" fmla="*/ 1007 h 1339"/>
              <a:gd name="T82" fmla="*/ 1737 w 2249"/>
              <a:gd name="T83" fmla="*/ 995 h 1339"/>
              <a:gd name="T84" fmla="*/ 1763 w 2249"/>
              <a:gd name="T85" fmla="*/ 835 h 1339"/>
              <a:gd name="T86" fmla="*/ 1981 w 2249"/>
              <a:gd name="T87" fmla="*/ 473 h 1339"/>
              <a:gd name="T88" fmla="*/ 1926 w 2249"/>
              <a:gd name="T89" fmla="*/ 850 h 1339"/>
              <a:gd name="T90" fmla="*/ 1910 w 2249"/>
              <a:gd name="T91" fmla="*/ 1106 h 1339"/>
              <a:gd name="T92" fmla="*/ 1871 w 2249"/>
              <a:gd name="T93" fmla="*/ 1211 h 1339"/>
              <a:gd name="T94" fmla="*/ 2042 w 2249"/>
              <a:gd name="T95" fmla="*/ 1117 h 1339"/>
              <a:gd name="T96" fmla="*/ 2039 w 2249"/>
              <a:gd name="T97" fmla="*/ 919 h 1339"/>
              <a:gd name="T98" fmla="*/ 2191 w 2249"/>
              <a:gd name="T99" fmla="*/ 474 h 1339"/>
              <a:gd name="T100" fmla="*/ 2243 w 2249"/>
              <a:gd name="T101" fmla="*/ 266 h 1339"/>
              <a:gd name="T102" fmla="*/ 1990 w 2249"/>
              <a:gd name="T103" fmla="*/ 122 h 1339"/>
              <a:gd name="T104" fmla="*/ 1726 w 2249"/>
              <a:gd name="T105" fmla="*/ 105 h 1339"/>
              <a:gd name="T106" fmla="*/ 1594 w 2249"/>
              <a:gd name="T107" fmla="*/ 4 h 1339"/>
              <a:gd name="T108" fmla="*/ 1437 w 2249"/>
              <a:gd name="T109" fmla="*/ 53 h 1339"/>
              <a:gd name="T110" fmla="*/ 1432 w 2249"/>
              <a:gd name="T111" fmla="*/ 168 h 1339"/>
              <a:gd name="T112" fmla="*/ 1511 w 2249"/>
              <a:gd name="T113" fmla="*/ 286 h 1339"/>
              <a:gd name="T114" fmla="*/ 1504 w 2249"/>
              <a:gd name="T115" fmla="*/ 333 h 1339"/>
              <a:gd name="T116" fmla="*/ 1641 w 2249"/>
              <a:gd name="T117" fmla="*/ 327 h 1339"/>
              <a:gd name="T118" fmla="*/ 1699 w 2249"/>
              <a:gd name="T119" fmla="*/ 442 h 1339"/>
              <a:gd name="T120" fmla="*/ 1575 w 2249"/>
              <a:gd name="T121" fmla="*/ 413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49" h="1339">
                <a:moveTo>
                  <a:pt x="957" y="204"/>
                </a:moveTo>
                <a:lnTo>
                  <a:pt x="957" y="204"/>
                </a:lnTo>
                <a:lnTo>
                  <a:pt x="950" y="204"/>
                </a:lnTo>
                <a:lnTo>
                  <a:pt x="936" y="202"/>
                </a:lnTo>
                <a:lnTo>
                  <a:pt x="895" y="200"/>
                </a:lnTo>
                <a:lnTo>
                  <a:pt x="872" y="199"/>
                </a:lnTo>
                <a:lnTo>
                  <a:pt x="848" y="200"/>
                </a:lnTo>
                <a:lnTo>
                  <a:pt x="836" y="201"/>
                </a:lnTo>
                <a:lnTo>
                  <a:pt x="825" y="202"/>
                </a:lnTo>
                <a:lnTo>
                  <a:pt x="815" y="206"/>
                </a:lnTo>
                <a:lnTo>
                  <a:pt x="806" y="210"/>
                </a:lnTo>
                <a:lnTo>
                  <a:pt x="806" y="210"/>
                </a:lnTo>
                <a:lnTo>
                  <a:pt x="776" y="225"/>
                </a:lnTo>
                <a:lnTo>
                  <a:pt x="753" y="237"/>
                </a:lnTo>
                <a:lnTo>
                  <a:pt x="745" y="243"/>
                </a:lnTo>
                <a:lnTo>
                  <a:pt x="739" y="248"/>
                </a:lnTo>
                <a:lnTo>
                  <a:pt x="732" y="253"/>
                </a:lnTo>
                <a:lnTo>
                  <a:pt x="729" y="259"/>
                </a:lnTo>
                <a:lnTo>
                  <a:pt x="729" y="259"/>
                </a:lnTo>
                <a:lnTo>
                  <a:pt x="724" y="265"/>
                </a:lnTo>
                <a:lnTo>
                  <a:pt x="715" y="276"/>
                </a:lnTo>
                <a:lnTo>
                  <a:pt x="690" y="304"/>
                </a:lnTo>
                <a:lnTo>
                  <a:pt x="666" y="331"/>
                </a:lnTo>
                <a:lnTo>
                  <a:pt x="656" y="343"/>
                </a:lnTo>
                <a:lnTo>
                  <a:pt x="650" y="352"/>
                </a:lnTo>
                <a:lnTo>
                  <a:pt x="650" y="352"/>
                </a:lnTo>
                <a:lnTo>
                  <a:pt x="642" y="360"/>
                </a:lnTo>
                <a:lnTo>
                  <a:pt x="631" y="373"/>
                </a:lnTo>
                <a:lnTo>
                  <a:pt x="602" y="399"/>
                </a:lnTo>
                <a:lnTo>
                  <a:pt x="572" y="426"/>
                </a:lnTo>
                <a:lnTo>
                  <a:pt x="561" y="436"/>
                </a:lnTo>
                <a:lnTo>
                  <a:pt x="553" y="442"/>
                </a:lnTo>
                <a:lnTo>
                  <a:pt x="553" y="442"/>
                </a:lnTo>
                <a:lnTo>
                  <a:pt x="545" y="452"/>
                </a:lnTo>
                <a:lnTo>
                  <a:pt x="534" y="464"/>
                </a:lnTo>
                <a:lnTo>
                  <a:pt x="520" y="480"/>
                </a:lnTo>
                <a:lnTo>
                  <a:pt x="504" y="506"/>
                </a:lnTo>
                <a:lnTo>
                  <a:pt x="504" y="506"/>
                </a:lnTo>
                <a:lnTo>
                  <a:pt x="494" y="522"/>
                </a:lnTo>
                <a:lnTo>
                  <a:pt x="486" y="540"/>
                </a:lnTo>
                <a:lnTo>
                  <a:pt x="469" y="577"/>
                </a:lnTo>
                <a:lnTo>
                  <a:pt x="448" y="626"/>
                </a:lnTo>
                <a:lnTo>
                  <a:pt x="448" y="626"/>
                </a:lnTo>
                <a:lnTo>
                  <a:pt x="436" y="654"/>
                </a:lnTo>
                <a:lnTo>
                  <a:pt x="426" y="671"/>
                </a:lnTo>
                <a:lnTo>
                  <a:pt x="421" y="680"/>
                </a:lnTo>
                <a:lnTo>
                  <a:pt x="416" y="686"/>
                </a:lnTo>
                <a:lnTo>
                  <a:pt x="416" y="686"/>
                </a:lnTo>
                <a:lnTo>
                  <a:pt x="409" y="696"/>
                </a:lnTo>
                <a:lnTo>
                  <a:pt x="400" y="713"/>
                </a:lnTo>
                <a:lnTo>
                  <a:pt x="377" y="756"/>
                </a:lnTo>
                <a:lnTo>
                  <a:pt x="353" y="801"/>
                </a:lnTo>
                <a:lnTo>
                  <a:pt x="344" y="818"/>
                </a:lnTo>
                <a:lnTo>
                  <a:pt x="336" y="829"/>
                </a:lnTo>
                <a:lnTo>
                  <a:pt x="336" y="829"/>
                </a:lnTo>
                <a:lnTo>
                  <a:pt x="324" y="844"/>
                </a:lnTo>
                <a:lnTo>
                  <a:pt x="311" y="860"/>
                </a:lnTo>
                <a:lnTo>
                  <a:pt x="302" y="875"/>
                </a:lnTo>
                <a:lnTo>
                  <a:pt x="295" y="886"/>
                </a:lnTo>
                <a:lnTo>
                  <a:pt x="295" y="886"/>
                </a:lnTo>
                <a:lnTo>
                  <a:pt x="288" y="900"/>
                </a:lnTo>
                <a:lnTo>
                  <a:pt x="273" y="924"/>
                </a:lnTo>
                <a:lnTo>
                  <a:pt x="228" y="995"/>
                </a:lnTo>
                <a:lnTo>
                  <a:pt x="181" y="1066"/>
                </a:lnTo>
                <a:lnTo>
                  <a:pt x="163" y="1092"/>
                </a:lnTo>
                <a:lnTo>
                  <a:pt x="152" y="1106"/>
                </a:lnTo>
                <a:lnTo>
                  <a:pt x="152" y="1106"/>
                </a:lnTo>
                <a:lnTo>
                  <a:pt x="133" y="1124"/>
                </a:lnTo>
                <a:lnTo>
                  <a:pt x="125" y="1130"/>
                </a:lnTo>
                <a:lnTo>
                  <a:pt x="125" y="1130"/>
                </a:lnTo>
                <a:lnTo>
                  <a:pt x="123" y="1134"/>
                </a:lnTo>
                <a:lnTo>
                  <a:pt x="116" y="1140"/>
                </a:lnTo>
                <a:lnTo>
                  <a:pt x="107" y="1148"/>
                </a:lnTo>
                <a:lnTo>
                  <a:pt x="100" y="1151"/>
                </a:lnTo>
                <a:lnTo>
                  <a:pt x="94" y="1153"/>
                </a:lnTo>
                <a:lnTo>
                  <a:pt x="94" y="1153"/>
                </a:lnTo>
                <a:lnTo>
                  <a:pt x="60" y="1159"/>
                </a:lnTo>
                <a:lnTo>
                  <a:pt x="41" y="1164"/>
                </a:lnTo>
                <a:lnTo>
                  <a:pt x="34" y="1166"/>
                </a:lnTo>
                <a:lnTo>
                  <a:pt x="29" y="1169"/>
                </a:lnTo>
                <a:lnTo>
                  <a:pt x="29" y="1169"/>
                </a:lnTo>
                <a:lnTo>
                  <a:pt x="18" y="1175"/>
                </a:lnTo>
                <a:lnTo>
                  <a:pt x="12" y="1178"/>
                </a:lnTo>
                <a:lnTo>
                  <a:pt x="7" y="1182"/>
                </a:lnTo>
                <a:lnTo>
                  <a:pt x="3" y="1187"/>
                </a:lnTo>
                <a:lnTo>
                  <a:pt x="0" y="1192"/>
                </a:lnTo>
                <a:lnTo>
                  <a:pt x="0" y="1194"/>
                </a:lnTo>
                <a:lnTo>
                  <a:pt x="2" y="1198"/>
                </a:lnTo>
                <a:lnTo>
                  <a:pt x="7" y="1204"/>
                </a:lnTo>
                <a:lnTo>
                  <a:pt x="7" y="1204"/>
                </a:lnTo>
                <a:lnTo>
                  <a:pt x="19" y="1215"/>
                </a:lnTo>
                <a:lnTo>
                  <a:pt x="29" y="1222"/>
                </a:lnTo>
                <a:lnTo>
                  <a:pt x="42" y="1228"/>
                </a:lnTo>
                <a:lnTo>
                  <a:pt x="65" y="1238"/>
                </a:lnTo>
                <a:lnTo>
                  <a:pt x="65" y="1238"/>
                </a:lnTo>
                <a:lnTo>
                  <a:pt x="88" y="1246"/>
                </a:lnTo>
                <a:lnTo>
                  <a:pt x="103" y="1250"/>
                </a:lnTo>
                <a:lnTo>
                  <a:pt x="112" y="1252"/>
                </a:lnTo>
                <a:lnTo>
                  <a:pt x="115" y="1254"/>
                </a:lnTo>
                <a:lnTo>
                  <a:pt x="119" y="1256"/>
                </a:lnTo>
                <a:lnTo>
                  <a:pt x="119" y="1256"/>
                </a:lnTo>
                <a:lnTo>
                  <a:pt x="129" y="1262"/>
                </a:lnTo>
                <a:lnTo>
                  <a:pt x="133" y="1265"/>
                </a:lnTo>
                <a:lnTo>
                  <a:pt x="137" y="1266"/>
                </a:lnTo>
                <a:lnTo>
                  <a:pt x="144" y="1266"/>
                </a:lnTo>
                <a:lnTo>
                  <a:pt x="149" y="1265"/>
                </a:lnTo>
                <a:lnTo>
                  <a:pt x="155" y="1261"/>
                </a:lnTo>
                <a:lnTo>
                  <a:pt x="161" y="1256"/>
                </a:lnTo>
                <a:lnTo>
                  <a:pt x="161" y="1256"/>
                </a:lnTo>
                <a:lnTo>
                  <a:pt x="168" y="1249"/>
                </a:lnTo>
                <a:lnTo>
                  <a:pt x="177" y="1236"/>
                </a:lnTo>
                <a:lnTo>
                  <a:pt x="195" y="1208"/>
                </a:lnTo>
                <a:lnTo>
                  <a:pt x="219" y="1171"/>
                </a:lnTo>
                <a:lnTo>
                  <a:pt x="219" y="1171"/>
                </a:lnTo>
                <a:lnTo>
                  <a:pt x="218" y="1169"/>
                </a:lnTo>
                <a:lnTo>
                  <a:pt x="220" y="1162"/>
                </a:lnTo>
                <a:lnTo>
                  <a:pt x="221" y="1157"/>
                </a:lnTo>
                <a:lnTo>
                  <a:pt x="225" y="1151"/>
                </a:lnTo>
                <a:lnTo>
                  <a:pt x="230" y="1144"/>
                </a:lnTo>
                <a:lnTo>
                  <a:pt x="237" y="1136"/>
                </a:lnTo>
                <a:lnTo>
                  <a:pt x="237" y="1136"/>
                </a:lnTo>
                <a:lnTo>
                  <a:pt x="274" y="1102"/>
                </a:lnTo>
                <a:lnTo>
                  <a:pt x="318" y="1065"/>
                </a:lnTo>
                <a:lnTo>
                  <a:pt x="318" y="1065"/>
                </a:lnTo>
                <a:lnTo>
                  <a:pt x="329" y="1054"/>
                </a:lnTo>
                <a:lnTo>
                  <a:pt x="341" y="1043"/>
                </a:lnTo>
                <a:lnTo>
                  <a:pt x="366" y="1017"/>
                </a:lnTo>
                <a:lnTo>
                  <a:pt x="392" y="988"/>
                </a:lnTo>
                <a:lnTo>
                  <a:pt x="392" y="988"/>
                </a:lnTo>
                <a:lnTo>
                  <a:pt x="397" y="977"/>
                </a:lnTo>
                <a:lnTo>
                  <a:pt x="410" y="951"/>
                </a:lnTo>
                <a:lnTo>
                  <a:pt x="419" y="937"/>
                </a:lnTo>
                <a:lnTo>
                  <a:pt x="429" y="923"/>
                </a:lnTo>
                <a:lnTo>
                  <a:pt x="439" y="912"/>
                </a:lnTo>
                <a:lnTo>
                  <a:pt x="444" y="907"/>
                </a:lnTo>
                <a:lnTo>
                  <a:pt x="448" y="903"/>
                </a:lnTo>
                <a:lnTo>
                  <a:pt x="448" y="903"/>
                </a:lnTo>
                <a:lnTo>
                  <a:pt x="461" y="895"/>
                </a:lnTo>
                <a:lnTo>
                  <a:pt x="474" y="882"/>
                </a:lnTo>
                <a:lnTo>
                  <a:pt x="505" y="851"/>
                </a:lnTo>
                <a:lnTo>
                  <a:pt x="532" y="823"/>
                </a:lnTo>
                <a:lnTo>
                  <a:pt x="544" y="813"/>
                </a:lnTo>
                <a:lnTo>
                  <a:pt x="551" y="807"/>
                </a:lnTo>
                <a:lnTo>
                  <a:pt x="551" y="807"/>
                </a:lnTo>
                <a:lnTo>
                  <a:pt x="558" y="801"/>
                </a:lnTo>
                <a:lnTo>
                  <a:pt x="569" y="791"/>
                </a:lnTo>
                <a:lnTo>
                  <a:pt x="598" y="763"/>
                </a:lnTo>
                <a:lnTo>
                  <a:pt x="614" y="750"/>
                </a:lnTo>
                <a:lnTo>
                  <a:pt x="627" y="740"/>
                </a:lnTo>
                <a:lnTo>
                  <a:pt x="635" y="737"/>
                </a:lnTo>
                <a:lnTo>
                  <a:pt x="640" y="734"/>
                </a:lnTo>
                <a:lnTo>
                  <a:pt x="645" y="734"/>
                </a:lnTo>
                <a:lnTo>
                  <a:pt x="650" y="735"/>
                </a:lnTo>
                <a:lnTo>
                  <a:pt x="650" y="735"/>
                </a:lnTo>
                <a:lnTo>
                  <a:pt x="671" y="750"/>
                </a:lnTo>
                <a:lnTo>
                  <a:pt x="704" y="771"/>
                </a:lnTo>
                <a:lnTo>
                  <a:pt x="725" y="782"/>
                </a:lnTo>
                <a:lnTo>
                  <a:pt x="750" y="795"/>
                </a:lnTo>
                <a:lnTo>
                  <a:pt x="777" y="806"/>
                </a:lnTo>
                <a:lnTo>
                  <a:pt x="806" y="818"/>
                </a:lnTo>
                <a:lnTo>
                  <a:pt x="806" y="818"/>
                </a:lnTo>
                <a:lnTo>
                  <a:pt x="838" y="829"/>
                </a:lnTo>
                <a:lnTo>
                  <a:pt x="873" y="840"/>
                </a:lnTo>
                <a:lnTo>
                  <a:pt x="941" y="859"/>
                </a:lnTo>
                <a:lnTo>
                  <a:pt x="994" y="874"/>
                </a:lnTo>
                <a:lnTo>
                  <a:pt x="1015" y="879"/>
                </a:lnTo>
                <a:lnTo>
                  <a:pt x="1015" y="879"/>
                </a:lnTo>
                <a:lnTo>
                  <a:pt x="1015" y="887"/>
                </a:lnTo>
                <a:lnTo>
                  <a:pt x="1014" y="909"/>
                </a:lnTo>
                <a:lnTo>
                  <a:pt x="1010" y="941"/>
                </a:lnTo>
                <a:lnTo>
                  <a:pt x="1008" y="960"/>
                </a:lnTo>
                <a:lnTo>
                  <a:pt x="1004" y="980"/>
                </a:lnTo>
                <a:lnTo>
                  <a:pt x="1004" y="980"/>
                </a:lnTo>
                <a:lnTo>
                  <a:pt x="1000" y="1002"/>
                </a:lnTo>
                <a:lnTo>
                  <a:pt x="996" y="1030"/>
                </a:lnTo>
                <a:lnTo>
                  <a:pt x="992" y="1092"/>
                </a:lnTo>
                <a:lnTo>
                  <a:pt x="987" y="1149"/>
                </a:lnTo>
                <a:lnTo>
                  <a:pt x="984" y="1182"/>
                </a:lnTo>
                <a:lnTo>
                  <a:pt x="984" y="1182"/>
                </a:lnTo>
                <a:lnTo>
                  <a:pt x="979" y="1209"/>
                </a:lnTo>
                <a:lnTo>
                  <a:pt x="969" y="1246"/>
                </a:lnTo>
                <a:lnTo>
                  <a:pt x="958" y="1282"/>
                </a:lnTo>
                <a:lnTo>
                  <a:pt x="952" y="1303"/>
                </a:lnTo>
                <a:lnTo>
                  <a:pt x="952" y="1303"/>
                </a:lnTo>
                <a:lnTo>
                  <a:pt x="950" y="1308"/>
                </a:lnTo>
                <a:lnTo>
                  <a:pt x="950" y="1313"/>
                </a:lnTo>
                <a:lnTo>
                  <a:pt x="951" y="1318"/>
                </a:lnTo>
                <a:lnTo>
                  <a:pt x="952" y="1323"/>
                </a:lnTo>
                <a:lnTo>
                  <a:pt x="956" y="1329"/>
                </a:lnTo>
                <a:lnTo>
                  <a:pt x="959" y="1334"/>
                </a:lnTo>
                <a:lnTo>
                  <a:pt x="959" y="1334"/>
                </a:lnTo>
                <a:lnTo>
                  <a:pt x="968" y="1335"/>
                </a:lnTo>
                <a:lnTo>
                  <a:pt x="982" y="1338"/>
                </a:lnTo>
                <a:lnTo>
                  <a:pt x="999" y="1339"/>
                </a:lnTo>
                <a:lnTo>
                  <a:pt x="1017" y="1339"/>
                </a:lnTo>
                <a:lnTo>
                  <a:pt x="1017" y="1339"/>
                </a:lnTo>
                <a:lnTo>
                  <a:pt x="1045" y="1336"/>
                </a:lnTo>
                <a:lnTo>
                  <a:pt x="1083" y="1331"/>
                </a:lnTo>
                <a:lnTo>
                  <a:pt x="1120" y="1328"/>
                </a:lnTo>
                <a:lnTo>
                  <a:pt x="1141" y="1325"/>
                </a:lnTo>
                <a:lnTo>
                  <a:pt x="1141" y="1325"/>
                </a:lnTo>
                <a:lnTo>
                  <a:pt x="1153" y="1324"/>
                </a:lnTo>
                <a:lnTo>
                  <a:pt x="1162" y="1323"/>
                </a:lnTo>
                <a:lnTo>
                  <a:pt x="1169" y="1322"/>
                </a:lnTo>
                <a:lnTo>
                  <a:pt x="1177" y="1319"/>
                </a:lnTo>
                <a:lnTo>
                  <a:pt x="1183" y="1314"/>
                </a:lnTo>
                <a:lnTo>
                  <a:pt x="1189" y="1309"/>
                </a:lnTo>
                <a:lnTo>
                  <a:pt x="1193" y="1303"/>
                </a:lnTo>
                <a:lnTo>
                  <a:pt x="1193" y="1303"/>
                </a:lnTo>
                <a:lnTo>
                  <a:pt x="1195" y="1297"/>
                </a:lnTo>
                <a:lnTo>
                  <a:pt x="1195" y="1293"/>
                </a:lnTo>
                <a:lnTo>
                  <a:pt x="1194" y="1289"/>
                </a:lnTo>
                <a:lnTo>
                  <a:pt x="1191" y="1287"/>
                </a:lnTo>
                <a:lnTo>
                  <a:pt x="1182" y="1283"/>
                </a:lnTo>
                <a:lnTo>
                  <a:pt x="1175" y="1280"/>
                </a:lnTo>
                <a:lnTo>
                  <a:pt x="1168" y="1276"/>
                </a:lnTo>
                <a:lnTo>
                  <a:pt x="1168" y="1276"/>
                </a:lnTo>
                <a:lnTo>
                  <a:pt x="1161" y="1271"/>
                </a:lnTo>
                <a:lnTo>
                  <a:pt x="1152" y="1266"/>
                </a:lnTo>
                <a:lnTo>
                  <a:pt x="1133" y="1257"/>
                </a:lnTo>
                <a:lnTo>
                  <a:pt x="1119" y="1251"/>
                </a:lnTo>
                <a:lnTo>
                  <a:pt x="1114" y="1248"/>
                </a:lnTo>
                <a:lnTo>
                  <a:pt x="1111" y="1245"/>
                </a:lnTo>
                <a:lnTo>
                  <a:pt x="1111" y="1245"/>
                </a:lnTo>
                <a:lnTo>
                  <a:pt x="1108" y="1241"/>
                </a:lnTo>
                <a:lnTo>
                  <a:pt x="1103" y="1235"/>
                </a:lnTo>
                <a:lnTo>
                  <a:pt x="1098" y="1227"/>
                </a:lnTo>
                <a:lnTo>
                  <a:pt x="1095" y="1222"/>
                </a:lnTo>
                <a:lnTo>
                  <a:pt x="1094" y="1215"/>
                </a:lnTo>
                <a:lnTo>
                  <a:pt x="1094" y="1215"/>
                </a:lnTo>
                <a:lnTo>
                  <a:pt x="1093" y="1211"/>
                </a:lnTo>
                <a:lnTo>
                  <a:pt x="1090" y="1208"/>
                </a:lnTo>
                <a:lnTo>
                  <a:pt x="1089" y="1206"/>
                </a:lnTo>
                <a:lnTo>
                  <a:pt x="1088" y="1202"/>
                </a:lnTo>
                <a:lnTo>
                  <a:pt x="1087" y="1198"/>
                </a:lnTo>
                <a:lnTo>
                  <a:pt x="1088" y="1190"/>
                </a:lnTo>
                <a:lnTo>
                  <a:pt x="1091" y="1178"/>
                </a:lnTo>
                <a:lnTo>
                  <a:pt x="1096" y="1161"/>
                </a:lnTo>
                <a:lnTo>
                  <a:pt x="1096" y="1161"/>
                </a:lnTo>
                <a:lnTo>
                  <a:pt x="1104" y="1136"/>
                </a:lnTo>
                <a:lnTo>
                  <a:pt x="1112" y="1107"/>
                </a:lnTo>
                <a:lnTo>
                  <a:pt x="1126" y="1041"/>
                </a:lnTo>
                <a:lnTo>
                  <a:pt x="1137" y="986"/>
                </a:lnTo>
                <a:lnTo>
                  <a:pt x="1141" y="964"/>
                </a:lnTo>
                <a:lnTo>
                  <a:pt x="1141" y="964"/>
                </a:lnTo>
                <a:lnTo>
                  <a:pt x="1146" y="941"/>
                </a:lnTo>
                <a:lnTo>
                  <a:pt x="1157" y="892"/>
                </a:lnTo>
                <a:lnTo>
                  <a:pt x="1163" y="864"/>
                </a:lnTo>
                <a:lnTo>
                  <a:pt x="1167" y="839"/>
                </a:lnTo>
                <a:lnTo>
                  <a:pt x="1168" y="821"/>
                </a:lnTo>
                <a:lnTo>
                  <a:pt x="1167" y="813"/>
                </a:lnTo>
                <a:lnTo>
                  <a:pt x="1166" y="809"/>
                </a:lnTo>
                <a:lnTo>
                  <a:pt x="1166" y="809"/>
                </a:lnTo>
                <a:lnTo>
                  <a:pt x="1158" y="801"/>
                </a:lnTo>
                <a:lnTo>
                  <a:pt x="1151" y="793"/>
                </a:lnTo>
                <a:lnTo>
                  <a:pt x="1125" y="769"/>
                </a:lnTo>
                <a:lnTo>
                  <a:pt x="1125" y="769"/>
                </a:lnTo>
                <a:lnTo>
                  <a:pt x="1114" y="760"/>
                </a:lnTo>
                <a:lnTo>
                  <a:pt x="1103" y="751"/>
                </a:lnTo>
                <a:lnTo>
                  <a:pt x="1080" y="737"/>
                </a:lnTo>
                <a:lnTo>
                  <a:pt x="1059" y="723"/>
                </a:lnTo>
                <a:lnTo>
                  <a:pt x="1050" y="717"/>
                </a:lnTo>
                <a:lnTo>
                  <a:pt x="1042" y="711"/>
                </a:lnTo>
                <a:lnTo>
                  <a:pt x="1042" y="711"/>
                </a:lnTo>
                <a:lnTo>
                  <a:pt x="1015" y="690"/>
                </a:lnTo>
                <a:lnTo>
                  <a:pt x="974" y="658"/>
                </a:lnTo>
                <a:lnTo>
                  <a:pt x="921" y="618"/>
                </a:lnTo>
                <a:lnTo>
                  <a:pt x="921" y="618"/>
                </a:lnTo>
                <a:lnTo>
                  <a:pt x="913" y="612"/>
                </a:lnTo>
                <a:lnTo>
                  <a:pt x="894" y="597"/>
                </a:lnTo>
                <a:lnTo>
                  <a:pt x="885" y="589"/>
                </a:lnTo>
                <a:lnTo>
                  <a:pt x="877" y="581"/>
                </a:lnTo>
                <a:lnTo>
                  <a:pt x="872" y="574"/>
                </a:lnTo>
                <a:lnTo>
                  <a:pt x="872" y="571"/>
                </a:lnTo>
                <a:lnTo>
                  <a:pt x="872" y="569"/>
                </a:lnTo>
                <a:lnTo>
                  <a:pt x="872" y="569"/>
                </a:lnTo>
                <a:lnTo>
                  <a:pt x="874" y="565"/>
                </a:lnTo>
                <a:lnTo>
                  <a:pt x="877" y="561"/>
                </a:lnTo>
                <a:lnTo>
                  <a:pt x="880" y="559"/>
                </a:lnTo>
                <a:lnTo>
                  <a:pt x="884" y="558"/>
                </a:lnTo>
                <a:lnTo>
                  <a:pt x="894" y="555"/>
                </a:lnTo>
                <a:lnTo>
                  <a:pt x="910" y="555"/>
                </a:lnTo>
                <a:lnTo>
                  <a:pt x="910" y="555"/>
                </a:lnTo>
                <a:lnTo>
                  <a:pt x="931" y="554"/>
                </a:lnTo>
                <a:lnTo>
                  <a:pt x="953" y="550"/>
                </a:lnTo>
                <a:lnTo>
                  <a:pt x="973" y="547"/>
                </a:lnTo>
                <a:lnTo>
                  <a:pt x="984" y="544"/>
                </a:lnTo>
                <a:lnTo>
                  <a:pt x="984" y="544"/>
                </a:lnTo>
                <a:lnTo>
                  <a:pt x="996" y="538"/>
                </a:lnTo>
                <a:lnTo>
                  <a:pt x="1015" y="527"/>
                </a:lnTo>
                <a:lnTo>
                  <a:pt x="1040" y="511"/>
                </a:lnTo>
                <a:lnTo>
                  <a:pt x="1040" y="511"/>
                </a:lnTo>
                <a:lnTo>
                  <a:pt x="1063" y="559"/>
                </a:lnTo>
                <a:lnTo>
                  <a:pt x="1082" y="598"/>
                </a:lnTo>
                <a:lnTo>
                  <a:pt x="1088" y="616"/>
                </a:lnTo>
                <a:lnTo>
                  <a:pt x="1091" y="629"/>
                </a:lnTo>
                <a:lnTo>
                  <a:pt x="1091" y="629"/>
                </a:lnTo>
                <a:lnTo>
                  <a:pt x="1093" y="632"/>
                </a:lnTo>
                <a:lnTo>
                  <a:pt x="1095" y="634"/>
                </a:lnTo>
                <a:lnTo>
                  <a:pt x="1101" y="638"/>
                </a:lnTo>
                <a:lnTo>
                  <a:pt x="1111" y="643"/>
                </a:lnTo>
                <a:lnTo>
                  <a:pt x="1125" y="647"/>
                </a:lnTo>
                <a:lnTo>
                  <a:pt x="1157" y="655"/>
                </a:lnTo>
                <a:lnTo>
                  <a:pt x="1194" y="661"/>
                </a:lnTo>
                <a:lnTo>
                  <a:pt x="1230" y="666"/>
                </a:lnTo>
                <a:lnTo>
                  <a:pt x="1263" y="670"/>
                </a:lnTo>
                <a:lnTo>
                  <a:pt x="1298" y="672"/>
                </a:lnTo>
                <a:lnTo>
                  <a:pt x="1298" y="672"/>
                </a:lnTo>
                <a:lnTo>
                  <a:pt x="1303" y="674"/>
                </a:lnTo>
                <a:lnTo>
                  <a:pt x="1310" y="676"/>
                </a:lnTo>
                <a:lnTo>
                  <a:pt x="1330" y="684"/>
                </a:lnTo>
                <a:lnTo>
                  <a:pt x="1353" y="692"/>
                </a:lnTo>
                <a:lnTo>
                  <a:pt x="1364" y="696"/>
                </a:lnTo>
                <a:lnTo>
                  <a:pt x="1374" y="697"/>
                </a:lnTo>
                <a:lnTo>
                  <a:pt x="1374" y="697"/>
                </a:lnTo>
                <a:lnTo>
                  <a:pt x="1384" y="697"/>
                </a:lnTo>
                <a:lnTo>
                  <a:pt x="1394" y="696"/>
                </a:lnTo>
                <a:lnTo>
                  <a:pt x="1404" y="693"/>
                </a:lnTo>
                <a:lnTo>
                  <a:pt x="1412" y="690"/>
                </a:lnTo>
                <a:lnTo>
                  <a:pt x="1420" y="686"/>
                </a:lnTo>
                <a:lnTo>
                  <a:pt x="1427" y="682"/>
                </a:lnTo>
                <a:lnTo>
                  <a:pt x="1432" y="679"/>
                </a:lnTo>
                <a:lnTo>
                  <a:pt x="1435" y="675"/>
                </a:lnTo>
                <a:lnTo>
                  <a:pt x="1435" y="675"/>
                </a:lnTo>
                <a:lnTo>
                  <a:pt x="1442" y="660"/>
                </a:lnTo>
                <a:lnTo>
                  <a:pt x="1448" y="645"/>
                </a:lnTo>
                <a:lnTo>
                  <a:pt x="1448" y="645"/>
                </a:lnTo>
                <a:lnTo>
                  <a:pt x="1452" y="639"/>
                </a:lnTo>
                <a:lnTo>
                  <a:pt x="1453" y="634"/>
                </a:lnTo>
                <a:lnTo>
                  <a:pt x="1453" y="632"/>
                </a:lnTo>
                <a:lnTo>
                  <a:pt x="1452" y="629"/>
                </a:lnTo>
                <a:lnTo>
                  <a:pt x="1451" y="627"/>
                </a:lnTo>
                <a:lnTo>
                  <a:pt x="1448" y="626"/>
                </a:lnTo>
                <a:lnTo>
                  <a:pt x="1448" y="626"/>
                </a:lnTo>
                <a:lnTo>
                  <a:pt x="1447" y="624"/>
                </a:lnTo>
                <a:lnTo>
                  <a:pt x="1447" y="622"/>
                </a:lnTo>
                <a:lnTo>
                  <a:pt x="1451" y="617"/>
                </a:lnTo>
                <a:lnTo>
                  <a:pt x="1453" y="612"/>
                </a:lnTo>
                <a:lnTo>
                  <a:pt x="1453" y="611"/>
                </a:lnTo>
                <a:lnTo>
                  <a:pt x="1451" y="610"/>
                </a:lnTo>
                <a:lnTo>
                  <a:pt x="1451" y="610"/>
                </a:lnTo>
                <a:lnTo>
                  <a:pt x="1447" y="608"/>
                </a:lnTo>
                <a:lnTo>
                  <a:pt x="1446" y="606"/>
                </a:lnTo>
                <a:lnTo>
                  <a:pt x="1446" y="603"/>
                </a:lnTo>
                <a:lnTo>
                  <a:pt x="1443" y="601"/>
                </a:lnTo>
                <a:lnTo>
                  <a:pt x="1441" y="598"/>
                </a:lnTo>
                <a:lnTo>
                  <a:pt x="1441" y="598"/>
                </a:lnTo>
                <a:lnTo>
                  <a:pt x="1433" y="595"/>
                </a:lnTo>
                <a:lnTo>
                  <a:pt x="1428" y="594"/>
                </a:lnTo>
                <a:lnTo>
                  <a:pt x="1425" y="595"/>
                </a:lnTo>
                <a:lnTo>
                  <a:pt x="1421" y="596"/>
                </a:lnTo>
                <a:lnTo>
                  <a:pt x="1421" y="596"/>
                </a:lnTo>
                <a:lnTo>
                  <a:pt x="1412" y="602"/>
                </a:lnTo>
                <a:lnTo>
                  <a:pt x="1406" y="606"/>
                </a:lnTo>
                <a:lnTo>
                  <a:pt x="1401" y="607"/>
                </a:lnTo>
                <a:lnTo>
                  <a:pt x="1401" y="607"/>
                </a:lnTo>
                <a:lnTo>
                  <a:pt x="1396" y="608"/>
                </a:lnTo>
                <a:lnTo>
                  <a:pt x="1389" y="612"/>
                </a:lnTo>
                <a:lnTo>
                  <a:pt x="1380" y="618"/>
                </a:lnTo>
                <a:lnTo>
                  <a:pt x="1380" y="618"/>
                </a:lnTo>
                <a:lnTo>
                  <a:pt x="1384" y="603"/>
                </a:lnTo>
                <a:lnTo>
                  <a:pt x="1385" y="592"/>
                </a:lnTo>
                <a:lnTo>
                  <a:pt x="1384" y="587"/>
                </a:lnTo>
                <a:lnTo>
                  <a:pt x="1383" y="585"/>
                </a:lnTo>
                <a:lnTo>
                  <a:pt x="1383" y="585"/>
                </a:lnTo>
                <a:lnTo>
                  <a:pt x="1380" y="584"/>
                </a:lnTo>
                <a:lnTo>
                  <a:pt x="1378" y="584"/>
                </a:lnTo>
                <a:lnTo>
                  <a:pt x="1374" y="585"/>
                </a:lnTo>
                <a:lnTo>
                  <a:pt x="1372" y="589"/>
                </a:lnTo>
                <a:lnTo>
                  <a:pt x="1369" y="594"/>
                </a:lnTo>
                <a:lnTo>
                  <a:pt x="1369" y="594"/>
                </a:lnTo>
                <a:lnTo>
                  <a:pt x="1368" y="596"/>
                </a:lnTo>
                <a:lnTo>
                  <a:pt x="1369" y="598"/>
                </a:lnTo>
                <a:lnTo>
                  <a:pt x="1368" y="601"/>
                </a:lnTo>
                <a:lnTo>
                  <a:pt x="1367" y="602"/>
                </a:lnTo>
                <a:lnTo>
                  <a:pt x="1361" y="607"/>
                </a:lnTo>
                <a:lnTo>
                  <a:pt x="1361" y="607"/>
                </a:lnTo>
                <a:lnTo>
                  <a:pt x="1352" y="613"/>
                </a:lnTo>
                <a:lnTo>
                  <a:pt x="1347" y="617"/>
                </a:lnTo>
                <a:lnTo>
                  <a:pt x="1342" y="621"/>
                </a:lnTo>
                <a:lnTo>
                  <a:pt x="1338" y="621"/>
                </a:lnTo>
                <a:lnTo>
                  <a:pt x="1338" y="621"/>
                </a:lnTo>
                <a:lnTo>
                  <a:pt x="1331" y="621"/>
                </a:lnTo>
                <a:lnTo>
                  <a:pt x="1317" y="621"/>
                </a:lnTo>
                <a:lnTo>
                  <a:pt x="1303" y="619"/>
                </a:lnTo>
                <a:lnTo>
                  <a:pt x="1296" y="619"/>
                </a:lnTo>
                <a:lnTo>
                  <a:pt x="1291" y="618"/>
                </a:lnTo>
                <a:lnTo>
                  <a:pt x="1291" y="618"/>
                </a:lnTo>
                <a:lnTo>
                  <a:pt x="1279" y="614"/>
                </a:lnTo>
                <a:lnTo>
                  <a:pt x="1262" y="610"/>
                </a:lnTo>
                <a:lnTo>
                  <a:pt x="1245" y="605"/>
                </a:lnTo>
                <a:lnTo>
                  <a:pt x="1235" y="601"/>
                </a:lnTo>
                <a:lnTo>
                  <a:pt x="1235" y="601"/>
                </a:lnTo>
                <a:lnTo>
                  <a:pt x="1198" y="585"/>
                </a:lnTo>
                <a:lnTo>
                  <a:pt x="1175" y="574"/>
                </a:lnTo>
                <a:lnTo>
                  <a:pt x="1166" y="569"/>
                </a:lnTo>
                <a:lnTo>
                  <a:pt x="1166" y="569"/>
                </a:lnTo>
                <a:lnTo>
                  <a:pt x="1164" y="558"/>
                </a:lnTo>
                <a:lnTo>
                  <a:pt x="1164" y="537"/>
                </a:lnTo>
                <a:lnTo>
                  <a:pt x="1163" y="491"/>
                </a:lnTo>
                <a:lnTo>
                  <a:pt x="1163" y="491"/>
                </a:lnTo>
                <a:lnTo>
                  <a:pt x="1164" y="475"/>
                </a:lnTo>
                <a:lnTo>
                  <a:pt x="1166" y="458"/>
                </a:lnTo>
                <a:lnTo>
                  <a:pt x="1168" y="440"/>
                </a:lnTo>
                <a:lnTo>
                  <a:pt x="1168" y="423"/>
                </a:lnTo>
                <a:lnTo>
                  <a:pt x="1168" y="423"/>
                </a:lnTo>
                <a:lnTo>
                  <a:pt x="1168" y="413"/>
                </a:lnTo>
                <a:lnTo>
                  <a:pt x="1166" y="403"/>
                </a:lnTo>
                <a:lnTo>
                  <a:pt x="1159" y="381"/>
                </a:lnTo>
                <a:lnTo>
                  <a:pt x="1153" y="362"/>
                </a:lnTo>
                <a:lnTo>
                  <a:pt x="1150" y="352"/>
                </a:lnTo>
                <a:lnTo>
                  <a:pt x="1150" y="352"/>
                </a:lnTo>
                <a:lnTo>
                  <a:pt x="1148" y="348"/>
                </a:lnTo>
                <a:lnTo>
                  <a:pt x="1148" y="344"/>
                </a:lnTo>
                <a:lnTo>
                  <a:pt x="1147" y="341"/>
                </a:lnTo>
                <a:lnTo>
                  <a:pt x="1146" y="338"/>
                </a:lnTo>
                <a:lnTo>
                  <a:pt x="1146" y="338"/>
                </a:lnTo>
                <a:lnTo>
                  <a:pt x="1146" y="337"/>
                </a:lnTo>
                <a:lnTo>
                  <a:pt x="1145" y="333"/>
                </a:lnTo>
                <a:lnTo>
                  <a:pt x="1142" y="324"/>
                </a:lnTo>
                <a:lnTo>
                  <a:pt x="1141" y="311"/>
                </a:lnTo>
                <a:lnTo>
                  <a:pt x="1141" y="311"/>
                </a:lnTo>
                <a:lnTo>
                  <a:pt x="1150" y="308"/>
                </a:lnTo>
                <a:lnTo>
                  <a:pt x="1157" y="307"/>
                </a:lnTo>
                <a:lnTo>
                  <a:pt x="1161" y="305"/>
                </a:lnTo>
                <a:lnTo>
                  <a:pt x="1161" y="305"/>
                </a:lnTo>
                <a:lnTo>
                  <a:pt x="1163" y="302"/>
                </a:lnTo>
                <a:lnTo>
                  <a:pt x="1168" y="300"/>
                </a:lnTo>
                <a:lnTo>
                  <a:pt x="1174" y="297"/>
                </a:lnTo>
                <a:lnTo>
                  <a:pt x="1174" y="297"/>
                </a:lnTo>
                <a:lnTo>
                  <a:pt x="1177" y="299"/>
                </a:lnTo>
                <a:lnTo>
                  <a:pt x="1183" y="300"/>
                </a:lnTo>
                <a:lnTo>
                  <a:pt x="1187" y="300"/>
                </a:lnTo>
                <a:lnTo>
                  <a:pt x="1191" y="299"/>
                </a:lnTo>
                <a:lnTo>
                  <a:pt x="1195" y="296"/>
                </a:lnTo>
                <a:lnTo>
                  <a:pt x="1199" y="291"/>
                </a:lnTo>
                <a:lnTo>
                  <a:pt x="1199" y="291"/>
                </a:lnTo>
                <a:lnTo>
                  <a:pt x="1206" y="278"/>
                </a:lnTo>
                <a:lnTo>
                  <a:pt x="1208" y="274"/>
                </a:lnTo>
                <a:lnTo>
                  <a:pt x="1210" y="273"/>
                </a:lnTo>
                <a:lnTo>
                  <a:pt x="1210" y="273"/>
                </a:lnTo>
                <a:lnTo>
                  <a:pt x="1221" y="260"/>
                </a:lnTo>
                <a:lnTo>
                  <a:pt x="1231" y="250"/>
                </a:lnTo>
                <a:lnTo>
                  <a:pt x="1231" y="250"/>
                </a:lnTo>
                <a:lnTo>
                  <a:pt x="1241" y="249"/>
                </a:lnTo>
                <a:lnTo>
                  <a:pt x="1246" y="247"/>
                </a:lnTo>
                <a:lnTo>
                  <a:pt x="1248" y="246"/>
                </a:lnTo>
                <a:lnTo>
                  <a:pt x="1248" y="246"/>
                </a:lnTo>
                <a:lnTo>
                  <a:pt x="1248" y="246"/>
                </a:lnTo>
                <a:lnTo>
                  <a:pt x="1248" y="242"/>
                </a:lnTo>
                <a:lnTo>
                  <a:pt x="1251" y="236"/>
                </a:lnTo>
                <a:lnTo>
                  <a:pt x="1252" y="228"/>
                </a:lnTo>
                <a:lnTo>
                  <a:pt x="1252" y="225"/>
                </a:lnTo>
                <a:lnTo>
                  <a:pt x="1251" y="221"/>
                </a:lnTo>
                <a:lnTo>
                  <a:pt x="1251" y="221"/>
                </a:lnTo>
                <a:lnTo>
                  <a:pt x="1243" y="204"/>
                </a:lnTo>
                <a:lnTo>
                  <a:pt x="1241" y="192"/>
                </a:lnTo>
                <a:lnTo>
                  <a:pt x="1237" y="179"/>
                </a:lnTo>
                <a:lnTo>
                  <a:pt x="1237" y="179"/>
                </a:lnTo>
                <a:lnTo>
                  <a:pt x="1233" y="158"/>
                </a:lnTo>
                <a:lnTo>
                  <a:pt x="1233" y="151"/>
                </a:lnTo>
                <a:lnTo>
                  <a:pt x="1235" y="141"/>
                </a:lnTo>
                <a:lnTo>
                  <a:pt x="1235" y="141"/>
                </a:lnTo>
                <a:lnTo>
                  <a:pt x="1235" y="136"/>
                </a:lnTo>
                <a:lnTo>
                  <a:pt x="1236" y="132"/>
                </a:lnTo>
                <a:lnTo>
                  <a:pt x="1238" y="127"/>
                </a:lnTo>
                <a:lnTo>
                  <a:pt x="1240" y="125"/>
                </a:lnTo>
                <a:lnTo>
                  <a:pt x="1240" y="121"/>
                </a:lnTo>
                <a:lnTo>
                  <a:pt x="1235" y="105"/>
                </a:lnTo>
                <a:lnTo>
                  <a:pt x="1235" y="105"/>
                </a:lnTo>
                <a:lnTo>
                  <a:pt x="1228" y="88"/>
                </a:lnTo>
                <a:lnTo>
                  <a:pt x="1224" y="75"/>
                </a:lnTo>
                <a:lnTo>
                  <a:pt x="1220" y="72"/>
                </a:lnTo>
                <a:lnTo>
                  <a:pt x="1215" y="67"/>
                </a:lnTo>
                <a:lnTo>
                  <a:pt x="1210" y="63"/>
                </a:lnTo>
                <a:lnTo>
                  <a:pt x="1201" y="58"/>
                </a:lnTo>
                <a:lnTo>
                  <a:pt x="1201" y="58"/>
                </a:lnTo>
                <a:lnTo>
                  <a:pt x="1183" y="51"/>
                </a:lnTo>
                <a:lnTo>
                  <a:pt x="1166" y="44"/>
                </a:lnTo>
                <a:lnTo>
                  <a:pt x="1152" y="39"/>
                </a:lnTo>
                <a:lnTo>
                  <a:pt x="1146" y="37"/>
                </a:lnTo>
                <a:lnTo>
                  <a:pt x="1146" y="37"/>
                </a:lnTo>
                <a:lnTo>
                  <a:pt x="1146" y="35"/>
                </a:lnTo>
                <a:lnTo>
                  <a:pt x="1146" y="31"/>
                </a:lnTo>
                <a:lnTo>
                  <a:pt x="1145" y="31"/>
                </a:lnTo>
                <a:lnTo>
                  <a:pt x="1143" y="30"/>
                </a:lnTo>
                <a:lnTo>
                  <a:pt x="1136" y="28"/>
                </a:lnTo>
                <a:lnTo>
                  <a:pt x="1136" y="28"/>
                </a:lnTo>
                <a:lnTo>
                  <a:pt x="1129" y="28"/>
                </a:lnTo>
                <a:lnTo>
                  <a:pt x="1124" y="27"/>
                </a:lnTo>
                <a:lnTo>
                  <a:pt x="1117" y="27"/>
                </a:lnTo>
                <a:lnTo>
                  <a:pt x="1105" y="28"/>
                </a:lnTo>
                <a:lnTo>
                  <a:pt x="1105" y="28"/>
                </a:lnTo>
                <a:lnTo>
                  <a:pt x="1090" y="32"/>
                </a:lnTo>
                <a:lnTo>
                  <a:pt x="1078" y="36"/>
                </a:lnTo>
                <a:lnTo>
                  <a:pt x="1064" y="42"/>
                </a:lnTo>
                <a:lnTo>
                  <a:pt x="1064" y="42"/>
                </a:lnTo>
                <a:lnTo>
                  <a:pt x="1061" y="44"/>
                </a:lnTo>
                <a:lnTo>
                  <a:pt x="1054" y="49"/>
                </a:lnTo>
                <a:lnTo>
                  <a:pt x="1045" y="55"/>
                </a:lnTo>
                <a:lnTo>
                  <a:pt x="1038" y="57"/>
                </a:lnTo>
                <a:lnTo>
                  <a:pt x="1031" y="58"/>
                </a:lnTo>
                <a:lnTo>
                  <a:pt x="1031" y="58"/>
                </a:lnTo>
                <a:lnTo>
                  <a:pt x="1016" y="60"/>
                </a:lnTo>
                <a:lnTo>
                  <a:pt x="1005" y="64"/>
                </a:lnTo>
                <a:lnTo>
                  <a:pt x="996" y="68"/>
                </a:lnTo>
                <a:lnTo>
                  <a:pt x="994" y="70"/>
                </a:lnTo>
                <a:lnTo>
                  <a:pt x="993" y="73"/>
                </a:lnTo>
                <a:lnTo>
                  <a:pt x="993" y="73"/>
                </a:lnTo>
                <a:lnTo>
                  <a:pt x="990" y="84"/>
                </a:lnTo>
                <a:lnTo>
                  <a:pt x="989" y="102"/>
                </a:lnTo>
                <a:lnTo>
                  <a:pt x="987" y="127"/>
                </a:lnTo>
                <a:lnTo>
                  <a:pt x="987" y="127"/>
                </a:lnTo>
                <a:lnTo>
                  <a:pt x="985" y="141"/>
                </a:lnTo>
                <a:lnTo>
                  <a:pt x="984" y="152"/>
                </a:lnTo>
                <a:lnTo>
                  <a:pt x="982" y="157"/>
                </a:lnTo>
                <a:lnTo>
                  <a:pt x="982" y="157"/>
                </a:lnTo>
                <a:lnTo>
                  <a:pt x="979" y="160"/>
                </a:lnTo>
                <a:lnTo>
                  <a:pt x="978" y="164"/>
                </a:lnTo>
                <a:lnTo>
                  <a:pt x="977" y="168"/>
                </a:lnTo>
                <a:lnTo>
                  <a:pt x="977" y="168"/>
                </a:lnTo>
                <a:lnTo>
                  <a:pt x="969" y="185"/>
                </a:lnTo>
                <a:lnTo>
                  <a:pt x="963" y="197"/>
                </a:lnTo>
                <a:lnTo>
                  <a:pt x="961" y="201"/>
                </a:lnTo>
                <a:lnTo>
                  <a:pt x="957" y="204"/>
                </a:lnTo>
                <a:lnTo>
                  <a:pt x="957" y="204"/>
                </a:lnTo>
                <a:close/>
                <a:moveTo>
                  <a:pt x="1465" y="295"/>
                </a:moveTo>
                <a:lnTo>
                  <a:pt x="1465" y="295"/>
                </a:lnTo>
                <a:lnTo>
                  <a:pt x="1463" y="294"/>
                </a:lnTo>
                <a:lnTo>
                  <a:pt x="1458" y="295"/>
                </a:lnTo>
                <a:lnTo>
                  <a:pt x="1452" y="297"/>
                </a:lnTo>
                <a:lnTo>
                  <a:pt x="1449" y="300"/>
                </a:lnTo>
                <a:lnTo>
                  <a:pt x="1446" y="302"/>
                </a:lnTo>
                <a:lnTo>
                  <a:pt x="1446" y="302"/>
                </a:lnTo>
                <a:lnTo>
                  <a:pt x="1436" y="312"/>
                </a:lnTo>
                <a:lnTo>
                  <a:pt x="1433" y="317"/>
                </a:lnTo>
                <a:lnTo>
                  <a:pt x="1432" y="322"/>
                </a:lnTo>
                <a:lnTo>
                  <a:pt x="1432" y="322"/>
                </a:lnTo>
                <a:lnTo>
                  <a:pt x="1432" y="327"/>
                </a:lnTo>
                <a:lnTo>
                  <a:pt x="1431" y="332"/>
                </a:lnTo>
                <a:lnTo>
                  <a:pt x="1426" y="341"/>
                </a:lnTo>
                <a:lnTo>
                  <a:pt x="1426" y="341"/>
                </a:lnTo>
                <a:lnTo>
                  <a:pt x="1423" y="344"/>
                </a:lnTo>
                <a:lnTo>
                  <a:pt x="1420" y="347"/>
                </a:lnTo>
                <a:lnTo>
                  <a:pt x="1419" y="348"/>
                </a:lnTo>
                <a:lnTo>
                  <a:pt x="1419" y="350"/>
                </a:lnTo>
                <a:lnTo>
                  <a:pt x="1421" y="358"/>
                </a:lnTo>
                <a:lnTo>
                  <a:pt x="1421" y="358"/>
                </a:lnTo>
                <a:lnTo>
                  <a:pt x="1428" y="373"/>
                </a:lnTo>
                <a:lnTo>
                  <a:pt x="1432" y="379"/>
                </a:lnTo>
                <a:lnTo>
                  <a:pt x="1437" y="385"/>
                </a:lnTo>
                <a:lnTo>
                  <a:pt x="1437" y="385"/>
                </a:lnTo>
                <a:lnTo>
                  <a:pt x="1441" y="389"/>
                </a:lnTo>
                <a:lnTo>
                  <a:pt x="1443" y="392"/>
                </a:lnTo>
                <a:lnTo>
                  <a:pt x="1447" y="401"/>
                </a:lnTo>
                <a:lnTo>
                  <a:pt x="1447" y="408"/>
                </a:lnTo>
                <a:lnTo>
                  <a:pt x="1447" y="411"/>
                </a:lnTo>
                <a:lnTo>
                  <a:pt x="1446" y="412"/>
                </a:lnTo>
                <a:lnTo>
                  <a:pt x="1446" y="412"/>
                </a:lnTo>
                <a:lnTo>
                  <a:pt x="1436" y="422"/>
                </a:lnTo>
                <a:lnTo>
                  <a:pt x="1430" y="428"/>
                </a:lnTo>
                <a:lnTo>
                  <a:pt x="1430" y="428"/>
                </a:lnTo>
                <a:lnTo>
                  <a:pt x="1421" y="417"/>
                </a:lnTo>
                <a:lnTo>
                  <a:pt x="1412" y="407"/>
                </a:lnTo>
                <a:lnTo>
                  <a:pt x="1405" y="399"/>
                </a:lnTo>
                <a:lnTo>
                  <a:pt x="1405" y="399"/>
                </a:lnTo>
                <a:lnTo>
                  <a:pt x="1394" y="385"/>
                </a:lnTo>
                <a:lnTo>
                  <a:pt x="1379" y="363"/>
                </a:lnTo>
                <a:lnTo>
                  <a:pt x="1372" y="353"/>
                </a:lnTo>
                <a:lnTo>
                  <a:pt x="1364" y="344"/>
                </a:lnTo>
                <a:lnTo>
                  <a:pt x="1357" y="338"/>
                </a:lnTo>
                <a:lnTo>
                  <a:pt x="1353" y="336"/>
                </a:lnTo>
                <a:lnTo>
                  <a:pt x="1349" y="336"/>
                </a:lnTo>
                <a:lnTo>
                  <a:pt x="1349" y="336"/>
                </a:lnTo>
                <a:lnTo>
                  <a:pt x="1345" y="337"/>
                </a:lnTo>
                <a:lnTo>
                  <a:pt x="1341" y="339"/>
                </a:lnTo>
                <a:lnTo>
                  <a:pt x="1340" y="342"/>
                </a:lnTo>
                <a:lnTo>
                  <a:pt x="1338" y="347"/>
                </a:lnTo>
                <a:lnTo>
                  <a:pt x="1340" y="352"/>
                </a:lnTo>
                <a:lnTo>
                  <a:pt x="1341" y="355"/>
                </a:lnTo>
                <a:lnTo>
                  <a:pt x="1345" y="363"/>
                </a:lnTo>
                <a:lnTo>
                  <a:pt x="1345" y="363"/>
                </a:lnTo>
                <a:lnTo>
                  <a:pt x="1348" y="368"/>
                </a:lnTo>
                <a:lnTo>
                  <a:pt x="1351" y="374"/>
                </a:lnTo>
                <a:lnTo>
                  <a:pt x="1352" y="379"/>
                </a:lnTo>
                <a:lnTo>
                  <a:pt x="1352" y="379"/>
                </a:lnTo>
                <a:lnTo>
                  <a:pt x="1353" y="380"/>
                </a:lnTo>
                <a:lnTo>
                  <a:pt x="1353" y="381"/>
                </a:lnTo>
                <a:lnTo>
                  <a:pt x="1352" y="382"/>
                </a:lnTo>
                <a:lnTo>
                  <a:pt x="1349" y="384"/>
                </a:lnTo>
                <a:lnTo>
                  <a:pt x="1346" y="384"/>
                </a:lnTo>
                <a:lnTo>
                  <a:pt x="1340" y="384"/>
                </a:lnTo>
                <a:lnTo>
                  <a:pt x="1331" y="382"/>
                </a:lnTo>
                <a:lnTo>
                  <a:pt x="1331" y="382"/>
                </a:lnTo>
                <a:lnTo>
                  <a:pt x="1267" y="371"/>
                </a:lnTo>
                <a:lnTo>
                  <a:pt x="1267" y="371"/>
                </a:lnTo>
                <a:lnTo>
                  <a:pt x="1263" y="371"/>
                </a:lnTo>
                <a:lnTo>
                  <a:pt x="1256" y="374"/>
                </a:lnTo>
                <a:lnTo>
                  <a:pt x="1240" y="382"/>
                </a:lnTo>
                <a:lnTo>
                  <a:pt x="1227" y="392"/>
                </a:lnTo>
                <a:lnTo>
                  <a:pt x="1224" y="396"/>
                </a:lnTo>
                <a:lnTo>
                  <a:pt x="1222" y="397"/>
                </a:lnTo>
                <a:lnTo>
                  <a:pt x="1224" y="399"/>
                </a:lnTo>
                <a:lnTo>
                  <a:pt x="1224" y="399"/>
                </a:lnTo>
                <a:lnTo>
                  <a:pt x="1225" y="400"/>
                </a:lnTo>
                <a:lnTo>
                  <a:pt x="1226" y="402"/>
                </a:lnTo>
                <a:lnTo>
                  <a:pt x="1227" y="408"/>
                </a:lnTo>
                <a:lnTo>
                  <a:pt x="1226" y="415"/>
                </a:lnTo>
                <a:lnTo>
                  <a:pt x="1226" y="415"/>
                </a:lnTo>
                <a:lnTo>
                  <a:pt x="1225" y="417"/>
                </a:lnTo>
                <a:lnTo>
                  <a:pt x="1222" y="422"/>
                </a:lnTo>
                <a:lnTo>
                  <a:pt x="1221" y="426"/>
                </a:lnTo>
                <a:lnTo>
                  <a:pt x="1221" y="429"/>
                </a:lnTo>
                <a:lnTo>
                  <a:pt x="1222" y="432"/>
                </a:lnTo>
                <a:lnTo>
                  <a:pt x="1226" y="434"/>
                </a:lnTo>
                <a:lnTo>
                  <a:pt x="1226" y="434"/>
                </a:lnTo>
                <a:lnTo>
                  <a:pt x="1231" y="436"/>
                </a:lnTo>
                <a:lnTo>
                  <a:pt x="1237" y="436"/>
                </a:lnTo>
                <a:lnTo>
                  <a:pt x="1251" y="433"/>
                </a:lnTo>
                <a:lnTo>
                  <a:pt x="1262" y="431"/>
                </a:lnTo>
                <a:lnTo>
                  <a:pt x="1267" y="428"/>
                </a:lnTo>
                <a:lnTo>
                  <a:pt x="1267" y="428"/>
                </a:lnTo>
                <a:lnTo>
                  <a:pt x="1279" y="437"/>
                </a:lnTo>
                <a:lnTo>
                  <a:pt x="1291" y="442"/>
                </a:lnTo>
                <a:lnTo>
                  <a:pt x="1298" y="444"/>
                </a:lnTo>
                <a:lnTo>
                  <a:pt x="1303" y="445"/>
                </a:lnTo>
                <a:lnTo>
                  <a:pt x="1303" y="445"/>
                </a:lnTo>
                <a:lnTo>
                  <a:pt x="1322" y="445"/>
                </a:lnTo>
                <a:lnTo>
                  <a:pt x="1331" y="447"/>
                </a:lnTo>
                <a:lnTo>
                  <a:pt x="1341" y="448"/>
                </a:lnTo>
                <a:lnTo>
                  <a:pt x="1341" y="448"/>
                </a:lnTo>
                <a:lnTo>
                  <a:pt x="1363" y="450"/>
                </a:lnTo>
                <a:lnTo>
                  <a:pt x="1373" y="453"/>
                </a:lnTo>
                <a:lnTo>
                  <a:pt x="1383" y="457"/>
                </a:lnTo>
                <a:lnTo>
                  <a:pt x="1383" y="457"/>
                </a:lnTo>
                <a:lnTo>
                  <a:pt x="1390" y="459"/>
                </a:lnTo>
                <a:lnTo>
                  <a:pt x="1398" y="461"/>
                </a:lnTo>
                <a:lnTo>
                  <a:pt x="1406" y="466"/>
                </a:lnTo>
                <a:lnTo>
                  <a:pt x="1421" y="478"/>
                </a:lnTo>
                <a:lnTo>
                  <a:pt x="1421" y="478"/>
                </a:lnTo>
                <a:lnTo>
                  <a:pt x="1444" y="497"/>
                </a:lnTo>
                <a:lnTo>
                  <a:pt x="1473" y="519"/>
                </a:lnTo>
                <a:lnTo>
                  <a:pt x="1488" y="529"/>
                </a:lnTo>
                <a:lnTo>
                  <a:pt x="1502" y="537"/>
                </a:lnTo>
                <a:lnTo>
                  <a:pt x="1515" y="542"/>
                </a:lnTo>
                <a:lnTo>
                  <a:pt x="1520" y="543"/>
                </a:lnTo>
                <a:lnTo>
                  <a:pt x="1525" y="544"/>
                </a:lnTo>
                <a:lnTo>
                  <a:pt x="1525" y="544"/>
                </a:lnTo>
                <a:lnTo>
                  <a:pt x="1535" y="542"/>
                </a:lnTo>
                <a:lnTo>
                  <a:pt x="1542" y="538"/>
                </a:lnTo>
                <a:lnTo>
                  <a:pt x="1551" y="532"/>
                </a:lnTo>
                <a:lnTo>
                  <a:pt x="1557" y="526"/>
                </a:lnTo>
                <a:lnTo>
                  <a:pt x="1565" y="513"/>
                </a:lnTo>
                <a:lnTo>
                  <a:pt x="1569" y="508"/>
                </a:lnTo>
                <a:lnTo>
                  <a:pt x="1569" y="508"/>
                </a:lnTo>
                <a:lnTo>
                  <a:pt x="1646" y="576"/>
                </a:lnTo>
                <a:lnTo>
                  <a:pt x="1646" y="576"/>
                </a:lnTo>
                <a:lnTo>
                  <a:pt x="1656" y="584"/>
                </a:lnTo>
                <a:lnTo>
                  <a:pt x="1668" y="592"/>
                </a:lnTo>
                <a:lnTo>
                  <a:pt x="1681" y="601"/>
                </a:lnTo>
                <a:lnTo>
                  <a:pt x="1681" y="601"/>
                </a:lnTo>
                <a:lnTo>
                  <a:pt x="1668" y="664"/>
                </a:lnTo>
                <a:lnTo>
                  <a:pt x="1668" y="664"/>
                </a:lnTo>
                <a:lnTo>
                  <a:pt x="1668" y="676"/>
                </a:lnTo>
                <a:lnTo>
                  <a:pt x="1669" y="702"/>
                </a:lnTo>
                <a:lnTo>
                  <a:pt x="1674" y="772"/>
                </a:lnTo>
                <a:lnTo>
                  <a:pt x="1675" y="811"/>
                </a:lnTo>
                <a:lnTo>
                  <a:pt x="1675" y="844"/>
                </a:lnTo>
                <a:lnTo>
                  <a:pt x="1674" y="858"/>
                </a:lnTo>
                <a:lnTo>
                  <a:pt x="1672" y="869"/>
                </a:lnTo>
                <a:lnTo>
                  <a:pt x="1669" y="876"/>
                </a:lnTo>
                <a:lnTo>
                  <a:pt x="1668" y="880"/>
                </a:lnTo>
                <a:lnTo>
                  <a:pt x="1665" y="881"/>
                </a:lnTo>
                <a:lnTo>
                  <a:pt x="1665" y="881"/>
                </a:lnTo>
                <a:lnTo>
                  <a:pt x="1648" y="891"/>
                </a:lnTo>
                <a:lnTo>
                  <a:pt x="1632" y="901"/>
                </a:lnTo>
                <a:lnTo>
                  <a:pt x="1618" y="911"/>
                </a:lnTo>
                <a:lnTo>
                  <a:pt x="1614" y="916"/>
                </a:lnTo>
                <a:lnTo>
                  <a:pt x="1610" y="919"/>
                </a:lnTo>
                <a:lnTo>
                  <a:pt x="1610" y="919"/>
                </a:lnTo>
                <a:lnTo>
                  <a:pt x="1606" y="928"/>
                </a:lnTo>
                <a:lnTo>
                  <a:pt x="1600" y="938"/>
                </a:lnTo>
                <a:lnTo>
                  <a:pt x="1596" y="943"/>
                </a:lnTo>
                <a:lnTo>
                  <a:pt x="1591" y="948"/>
                </a:lnTo>
                <a:lnTo>
                  <a:pt x="1585" y="953"/>
                </a:lnTo>
                <a:lnTo>
                  <a:pt x="1578" y="958"/>
                </a:lnTo>
                <a:lnTo>
                  <a:pt x="1578" y="958"/>
                </a:lnTo>
                <a:lnTo>
                  <a:pt x="1562" y="967"/>
                </a:lnTo>
                <a:lnTo>
                  <a:pt x="1554" y="971"/>
                </a:lnTo>
                <a:lnTo>
                  <a:pt x="1549" y="976"/>
                </a:lnTo>
                <a:lnTo>
                  <a:pt x="1546" y="981"/>
                </a:lnTo>
                <a:lnTo>
                  <a:pt x="1544" y="986"/>
                </a:lnTo>
                <a:lnTo>
                  <a:pt x="1544" y="991"/>
                </a:lnTo>
                <a:lnTo>
                  <a:pt x="1547" y="996"/>
                </a:lnTo>
                <a:lnTo>
                  <a:pt x="1547" y="996"/>
                </a:lnTo>
                <a:lnTo>
                  <a:pt x="1552" y="1002"/>
                </a:lnTo>
                <a:lnTo>
                  <a:pt x="1557" y="1007"/>
                </a:lnTo>
                <a:lnTo>
                  <a:pt x="1564" y="1011"/>
                </a:lnTo>
                <a:lnTo>
                  <a:pt x="1572" y="1014"/>
                </a:lnTo>
                <a:lnTo>
                  <a:pt x="1580" y="1017"/>
                </a:lnTo>
                <a:lnTo>
                  <a:pt x="1590" y="1018"/>
                </a:lnTo>
                <a:lnTo>
                  <a:pt x="1601" y="1018"/>
                </a:lnTo>
                <a:lnTo>
                  <a:pt x="1614" y="1016"/>
                </a:lnTo>
                <a:lnTo>
                  <a:pt x="1614" y="1016"/>
                </a:lnTo>
                <a:lnTo>
                  <a:pt x="1637" y="1009"/>
                </a:lnTo>
                <a:lnTo>
                  <a:pt x="1658" y="1003"/>
                </a:lnTo>
                <a:lnTo>
                  <a:pt x="1678" y="997"/>
                </a:lnTo>
                <a:lnTo>
                  <a:pt x="1699" y="993"/>
                </a:lnTo>
                <a:lnTo>
                  <a:pt x="1699" y="993"/>
                </a:lnTo>
                <a:lnTo>
                  <a:pt x="1707" y="993"/>
                </a:lnTo>
                <a:lnTo>
                  <a:pt x="1715" y="993"/>
                </a:lnTo>
                <a:lnTo>
                  <a:pt x="1726" y="996"/>
                </a:lnTo>
                <a:lnTo>
                  <a:pt x="1731" y="996"/>
                </a:lnTo>
                <a:lnTo>
                  <a:pt x="1737" y="995"/>
                </a:lnTo>
                <a:lnTo>
                  <a:pt x="1743" y="990"/>
                </a:lnTo>
                <a:lnTo>
                  <a:pt x="1753" y="982"/>
                </a:lnTo>
                <a:lnTo>
                  <a:pt x="1753" y="982"/>
                </a:lnTo>
                <a:lnTo>
                  <a:pt x="1763" y="974"/>
                </a:lnTo>
                <a:lnTo>
                  <a:pt x="1769" y="965"/>
                </a:lnTo>
                <a:lnTo>
                  <a:pt x="1774" y="958"/>
                </a:lnTo>
                <a:lnTo>
                  <a:pt x="1776" y="950"/>
                </a:lnTo>
                <a:lnTo>
                  <a:pt x="1776" y="943"/>
                </a:lnTo>
                <a:lnTo>
                  <a:pt x="1776" y="937"/>
                </a:lnTo>
                <a:lnTo>
                  <a:pt x="1775" y="925"/>
                </a:lnTo>
                <a:lnTo>
                  <a:pt x="1775" y="925"/>
                </a:lnTo>
                <a:lnTo>
                  <a:pt x="1769" y="901"/>
                </a:lnTo>
                <a:lnTo>
                  <a:pt x="1765" y="885"/>
                </a:lnTo>
                <a:lnTo>
                  <a:pt x="1764" y="875"/>
                </a:lnTo>
                <a:lnTo>
                  <a:pt x="1764" y="865"/>
                </a:lnTo>
                <a:lnTo>
                  <a:pt x="1764" y="865"/>
                </a:lnTo>
                <a:lnTo>
                  <a:pt x="1763" y="835"/>
                </a:lnTo>
                <a:lnTo>
                  <a:pt x="1764" y="819"/>
                </a:lnTo>
                <a:lnTo>
                  <a:pt x="1767" y="791"/>
                </a:lnTo>
                <a:lnTo>
                  <a:pt x="1767" y="791"/>
                </a:lnTo>
                <a:lnTo>
                  <a:pt x="1779" y="692"/>
                </a:lnTo>
                <a:lnTo>
                  <a:pt x="1786" y="632"/>
                </a:lnTo>
                <a:lnTo>
                  <a:pt x="1786" y="632"/>
                </a:lnTo>
                <a:lnTo>
                  <a:pt x="1831" y="585"/>
                </a:lnTo>
                <a:lnTo>
                  <a:pt x="1862" y="552"/>
                </a:lnTo>
                <a:lnTo>
                  <a:pt x="1871" y="539"/>
                </a:lnTo>
                <a:lnTo>
                  <a:pt x="1876" y="533"/>
                </a:lnTo>
                <a:lnTo>
                  <a:pt x="1876" y="533"/>
                </a:lnTo>
                <a:lnTo>
                  <a:pt x="1881" y="528"/>
                </a:lnTo>
                <a:lnTo>
                  <a:pt x="1890" y="519"/>
                </a:lnTo>
                <a:lnTo>
                  <a:pt x="1917" y="500"/>
                </a:lnTo>
                <a:lnTo>
                  <a:pt x="1957" y="473"/>
                </a:lnTo>
                <a:lnTo>
                  <a:pt x="1981" y="473"/>
                </a:lnTo>
                <a:lnTo>
                  <a:pt x="1981" y="473"/>
                </a:lnTo>
                <a:lnTo>
                  <a:pt x="1970" y="492"/>
                </a:lnTo>
                <a:lnTo>
                  <a:pt x="1947" y="538"/>
                </a:lnTo>
                <a:lnTo>
                  <a:pt x="1934" y="564"/>
                </a:lnTo>
                <a:lnTo>
                  <a:pt x="1922" y="590"/>
                </a:lnTo>
                <a:lnTo>
                  <a:pt x="1913" y="612"/>
                </a:lnTo>
                <a:lnTo>
                  <a:pt x="1911" y="622"/>
                </a:lnTo>
                <a:lnTo>
                  <a:pt x="1910" y="629"/>
                </a:lnTo>
                <a:lnTo>
                  <a:pt x="1910" y="629"/>
                </a:lnTo>
                <a:lnTo>
                  <a:pt x="1910" y="645"/>
                </a:lnTo>
                <a:lnTo>
                  <a:pt x="1910" y="668"/>
                </a:lnTo>
                <a:lnTo>
                  <a:pt x="1916" y="723"/>
                </a:lnTo>
                <a:lnTo>
                  <a:pt x="1921" y="775"/>
                </a:lnTo>
                <a:lnTo>
                  <a:pt x="1923" y="795"/>
                </a:lnTo>
                <a:lnTo>
                  <a:pt x="1923" y="807"/>
                </a:lnTo>
                <a:lnTo>
                  <a:pt x="1923" y="807"/>
                </a:lnTo>
                <a:lnTo>
                  <a:pt x="1923" y="823"/>
                </a:lnTo>
                <a:lnTo>
                  <a:pt x="1926" y="850"/>
                </a:lnTo>
                <a:lnTo>
                  <a:pt x="1933" y="927"/>
                </a:lnTo>
                <a:lnTo>
                  <a:pt x="1941" y="999"/>
                </a:lnTo>
                <a:lnTo>
                  <a:pt x="1942" y="1025"/>
                </a:lnTo>
                <a:lnTo>
                  <a:pt x="1943" y="1038"/>
                </a:lnTo>
                <a:lnTo>
                  <a:pt x="1943" y="1038"/>
                </a:lnTo>
                <a:lnTo>
                  <a:pt x="1942" y="1046"/>
                </a:lnTo>
                <a:lnTo>
                  <a:pt x="1943" y="1056"/>
                </a:lnTo>
                <a:lnTo>
                  <a:pt x="1942" y="1066"/>
                </a:lnTo>
                <a:lnTo>
                  <a:pt x="1942" y="1070"/>
                </a:lnTo>
                <a:lnTo>
                  <a:pt x="1939" y="1072"/>
                </a:lnTo>
                <a:lnTo>
                  <a:pt x="1939" y="1072"/>
                </a:lnTo>
                <a:lnTo>
                  <a:pt x="1934" y="1081"/>
                </a:lnTo>
                <a:lnTo>
                  <a:pt x="1930" y="1087"/>
                </a:lnTo>
                <a:lnTo>
                  <a:pt x="1930" y="1087"/>
                </a:lnTo>
                <a:lnTo>
                  <a:pt x="1923" y="1095"/>
                </a:lnTo>
                <a:lnTo>
                  <a:pt x="1918" y="1099"/>
                </a:lnTo>
                <a:lnTo>
                  <a:pt x="1910" y="1106"/>
                </a:lnTo>
                <a:lnTo>
                  <a:pt x="1910" y="1106"/>
                </a:lnTo>
                <a:lnTo>
                  <a:pt x="1902" y="1112"/>
                </a:lnTo>
                <a:lnTo>
                  <a:pt x="1894" y="1122"/>
                </a:lnTo>
                <a:lnTo>
                  <a:pt x="1870" y="1149"/>
                </a:lnTo>
                <a:lnTo>
                  <a:pt x="1860" y="1162"/>
                </a:lnTo>
                <a:lnTo>
                  <a:pt x="1851" y="1175"/>
                </a:lnTo>
                <a:lnTo>
                  <a:pt x="1846" y="1185"/>
                </a:lnTo>
                <a:lnTo>
                  <a:pt x="1844" y="1188"/>
                </a:lnTo>
                <a:lnTo>
                  <a:pt x="1844" y="1191"/>
                </a:lnTo>
                <a:lnTo>
                  <a:pt x="1844" y="1191"/>
                </a:lnTo>
                <a:lnTo>
                  <a:pt x="1847" y="1197"/>
                </a:lnTo>
                <a:lnTo>
                  <a:pt x="1852" y="1204"/>
                </a:lnTo>
                <a:lnTo>
                  <a:pt x="1855" y="1207"/>
                </a:lnTo>
                <a:lnTo>
                  <a:pt x="1860" y="1209"/>
                </a:lnTo>
                <a:lnTo>
                  <a:pt x="1865" y="1209"/>
                </a:lnTo>
                <a:lnTo>
                  <a:pt x="1871" y="1211"/>
                </a:lnTo>
                <a:lnTo>
                  <a:pt x="1871" y="1211"/>
                </a:lnTo>
                <a:lnTo>
                  <a:pt x="1889" y="1209"/>
                </a:lnTo>
                <a:lnTo>
                  <a:pt x="1910" y="1207"/>
                </a:lnTo>
                <a:lnTo>
                  <a:pt x="1932" y="1203"/>
                </a:lnTo>
                <a:lnTo>
                  <a:pt x="1942" y="1199"/>
                </a:lnTo>
                <a:lnTo>
                  <a:pt x="1950" y="1196"/>
                </a:lnTo>
                <a:lnTo>
                  <a:pt x="1950" y="1196"/>
                </a:lnTo>
                <a:lnTo>
                  <a:pt x="1968" y="1187"/>
                </a:lnTo>
                <a:lnTo>
                  <a:pt x="1985" y="1176"/>
                </a:lnTo>
                <a:lnTo>
                  <a:pt x="2001" y="1165"/>
                </a:lnTo>
                <a:lnTo>
                  <a:pt x="2007" y="1159"/>
                </a:lnTo>
                <a:lnTo>
                  <a:pt x="2011" y="1153"/>
                </a:lnTo>
                <a:lnTo>
                  <a:pt x="2011" y="1153"/>
                </a:lnTo>
                <a:lnTo>
                  <a:pt x="2016" y="1146"/>
                </a:lnTo>
                <a:lnTo>
                  <a:pt x="2021" y="1140"/>
                </a:lnTo>
                <a:lnTo>
                  <a:pt x="2033" y="1129"/>
                </a:lnTo>
                <a:lnTo>
                  <a:pt x="2038" y="1123"/>
                </a:lnTo>
                <a:lnTo>
                  <a:pt x="2042" y="1117"/>
                </a:lnTo>
                <a:lnTo>
                  <a:pt x="2044" y="1112"/>
                </a:lnTo>
                <a:lnTo>
                  <a:pt x="2044" y="1106"/>
                </a:lnTo>
                <a:lnTo>
                  <a:pt x="2044" y="1106"/>
                </a:lnTo>
                <a:lnTo>
                  <a:pt x="2037" y="1078"/>
                </a:lnTo>
                <a:lnTo>
                  <a:pt x="2033" y="1064"/>
                </a:lnTo>
                <a:lnTo>
                  <a:pt x="2031" y="1051"/>
                </a:lnTo>
                <a:lnTo>
                  <a:pt x="2031" y="1051"/>
                </a:lnTo>
                <a:lnTo>
                  <a:pt x="2031" y="1049"/>
                </a:lnTo>
                <a:lnTo>
                  <a:pt x="2029" y="1049"/>
                </a:lnTo>
                <a:lnTo>
                  <a:pt x="2028" y="1051"/>
                </a:lnTo>
                <a:lnTo>
                  <a:pt x="2026" y="1055"/>
                </a:lnTo>
                <a:lnTo>
                  <a:pt x="2025" y="1057"/>
                </a:lnTo>
                <a:lnTo>
                  <a:pt x="2025" y="1053"/>
                </a:lnTo>
                <a:lnTo>
                  <a:pt x="2025" y="1039"/>
                </a:lnTo>
                <a:lnTo>
                  <a:pt x="2033" y="971"/>
                </a:lnTo>
                <a:lnTo>
                  <a:pt x="2033" y="971"/>
                </a:lnTo>
                <a:lnTo>
                  <a:pt x="2039" y="919"/>
                </a:lnTo>
                <a:lnTo>
                  <a:pt x="2043" y="866"/>
                </a:lnTo>
                <a:lnTo>
                  <a:pt x="2046" y="816"/>
                </a:lnTo>
                <a:lnTo>
                  <a:pt x="2047" y="769"/>
                </a:lnTo>
                <a:lnTo>
                  <a:pt x="2047" y="696"/>
                </a:lnTo>
                <a:lnTo>
                  <a:pt x="2047" y="668"/>
                </a:lnTo>
                <a:lnTo>
                  <a:pt x="2047" y="668"/>
                </a:lnTo>
                <a:lnTo>
                  <a:pt x="2102" y="602"/>
                </a:lnTo>
                <a:lnTo>
                  <a:pt x="2141" y="555"/>
                </a:lnTo>
                <a:lnTo>
                  <a:pt x="2153" y="538"/>
                </a:lnTo>
                <a:lnTo>
                  <a:pt x="2155" y="533"/>
                </a:lnTo>
                <a:lnTo>
                  <a:pt x="2157" y="531"/>
                </a:lnTo>
                <a:lnTo>
                  <a:pt x="2157" y="531"/>
                </a:lnTo>
                <a:lnTo>
                  <a:pt x="2158" y="528"/>
                </a:lnTo>
                <a:lnTo>
                  <a:pt x="2159" y="524"/>
                </a:lnTo>
                <a:lnTo>
                  <a:pt x="2166" y="512"/>
                </a:lnTo>
                <a:lnTo>
                  <a:pt x="2179" y="495"/>
                </a:lnTo>
                <a:lnTo>
                  <a:pt x="2191" y="474"/>
                </a:lnTo>
                <a:lnTo>
                  <a:pt x="2206" y="448"/>
                </a:lnTo>
                <a:lnTo>
                  <a:pt x="2212" y="434"/>
                </a:lnTo>
                <a:lnTo>
                  <a:pt x="2218" y="421"/>
                </a:lnTo>
                <a:lnTo>
                  <a:pt x="2223" y="405"/>
                </a:lnTo>
                <a:lnTo>
                  <a:pt x="2228" y="390"/>
                </a:lnTo>
                <a:lnTo>
                  <a:pt x="2232" y="374"/>
                </a:lnTo>
                <a:lnTo>
                  <a:pt x="2233" y="358"/>
                </a:lnTo>
                <a:lnTo>
                  <a:pt x="2233" y="358"/>
                </a:lnTo>
                <a:lnTo>
                  <a:pt x="2236" y="342"/>
                </a:lnTo>
                <a:lnTo>
                  <a:pt x="2238" y="329"/>
                </a:lnTo>
                <a:lnTo>
                  <a:pt x="2243" y="308"/>
                </a:lnTo>
                <a:lnTo>
                  <a:pt x="2247" y="294"/>
                </a:lnTo>
                <a:lnTo>
                  <a:pt x="2249" y="284"/>
                </a:lnTo>
                <a:lnTo>
                  <a:pt x="2249" y="279"/>
                </a:lnTo>
                <a:lnTo>
                  <a:pt x="2248" y="275"/>
                </a:lnTo>
                <a:lnTo>
                  <a:pt x="2245" y="270"/>
                </a:lnTo>
                <a:lnTo>
                  <a:pt x="2243" y="266"/>
                </a:lnTo>
                <a:lnTo>
                  <a:pt x="2231" y="257"/>
                </a:lnTo>
                <a:lnTo>
                  <a:pt x="2212" y="242"/>
                </a:lnTo>
                <a:lnTo>
                  <a:pt x="2212" y="242"/>
                </a:lnTo>
                <a:lnTo>
                  <a:pt x="2191" y="228"/>
                </a:lnTo>
                <a:lnTo>
                  <a:pt x="2175" y="218"/>
                </a:lnTo>
                <a:lnTo>
                  <a:pt x="2163" y="211"/>
                </a:lnTo>
                <a:lnTo>
                  <a:pt x="2153" y="206"/>
                </a:lnTo>
                <a:lnTo>
                  <a:pt x="2138" y="199"/>
                </a:lnTo>
                <a:lnTo>
                  <a:pt x="2129" y="195"/>
                </a:lnTo>
                <a:lnTo>
                  <a:pt x="2121" y="190"/>
                </a:lnTo>
                <a:lnTo>
                  <a:pt x="2121" y="190"/>
                </a:lnTo>
                <a:lnTo>
                  <a:pt x="2090" y="170"/>
                </a:lnTo>
                <a:lnTo>
                  <a:pt x="2039" y="141"/>
                </a:lnTo>
                <a:lnTo>
                  <a:pt x="2039" y="141"/>
                </a:lnTo>
                <a:lnTo>
                  <a:pt x="2021" y="132"/>
                </a:lnTo>
                <a:lnTo>
                  <a:pt x="2005" y="126"/>
                </a:lnTo>
                <a:lnTo>
                  <a:pt x="1990" y="122"/>
                </a:lnTo>
                <a:lnTo>
                  <a:pt x="1975" y="120"/>
                </a:lnTo>
                <a:lnTo>
                  <a:pt x="1939" y="115"/>
                </a:lnTo>
                <a:lnTo>
                  <a:pt x="1917" y="110"/>
                </a:lnTo>
                <a:lnTo>
                  <a:pt x="1890" y="102"/>
                </a:lnTo>
                <a:lnTo>
                  <a:pt x="1890" y="102"/>
                </a:lnTo>
                <a:lnTo>
                  <a:pt x="1863" y="95"/>
                </a:lnTo>
                <a:lnTo>
                  <a:pt x="1841" y="89"/>
                </a:lnTo>
                <a:lnTo>
                  <a:pt x="1822" y="85"/>
                </a:lnTo>
                <a:lnTo>
                  <a:pt x="1807" y="84"/>
                </a:lnTo>
                <a:lnTo>
                  <a:pt x="1794" y="84"/>
                </a:lnTo>
                <a:lnTo>
                  <a:pt x="1783" y="84"/>
                </a:lnTo>
                <a:lnTo>
                  <a:pt x="1774" y="86"/>
                </a:lnTo>
                <a:lnTo>
                  <a:pt x="1764" y="89"/>
                </a:lnTo>
                <a:lnTo>
                  <a:pt x="1764" y="89"/>
                </a:lnTo>
                <a:lnTo>
                  <a:pt x="1754" y="91"/>
                </a:lnTo>
                <a:lnTo>
                  <a:pt x="1744" y="96"/>
                </a:lnTo>
                <a:lnTo>
                  <a:pt x="1726" y="105"/>
                </a:lnTo>
                <a:lnTo>
                  <a:pt x="1706" y="116"/>
                </a:lnTo>
                <a:lnTo>
                  <a:pt x="1706" y="116"/>
                </a:lnTo>
                <a:lnTo>
                  <a:pt x="1681" y="85"/>
                </a:lnTo>
                <a:lnTo>
                  <a:pt x="1664" y="62"/>
                </a:lnTo>
                <a:lnTo>
                  <a:pt x="1659" y="53"/>
                </a:lnTo>
                <a:lnTo>
                  <a:pt x="1657" y="48"/>
                </a:lnTo>
                <a:lnTo>
                  <a:pt x="1657" y="48"/>
                </a:lnTo>
                <a:lnTo>
                  <a:pt x="1656" y="44"/>
                </a:lnTo>
                <a:lnTo>
                  <a:pt x="1653" y="39"/>
                </a:lnTo>
                <a:lnTo>
                  <a:pt x="1641" y="28"/>
                </a:lnTo>
                <a:lnTo>
                  <a:pt x="1627" y="18"/>
                </a:lnTo>
                <a:lnTo>
                  <a:pt x="1618" y="12"/>
                </a:lnTo>
                <a:lnTo>
                  <a:pt x="1618" y="12"/>
                </a:lnTo>
                <a:lnTo>
                  <a:pt x="1610" y="6"/>
                </a:lnTo>
                <a:lnTo>
                  <a:pt x="1604" y="5"/>
                </a:lnTo>
                <a:lnTo>
                  <a:pt x="1594" y="4"/>
                </a:lnTo>
                <a:lnTo>
                  <a:pt x="1594" y="4"/>
                </a:lnTo>
                <a:lnTo>
                  <a:pt x="1580" y="5"/>
                </a:lnTo>
                <a:lnTo>
                  <a:pt x="1564" y="6"/>
                </a:lnTo>
                <a:lnTo>
                  <a:pt x="1547" y="9"/>
                </a:lnTo>
                <a:lnTo>
                  <a:pt x="1547" y="9"/>
                </a:lnTo>
                <a:lnTo>
                  <a:pt x="1528" y="4"/>
                </a:lnTo>
                <a:lnTo>
                  <a:pt x="1515" y="0"/>
                </a:lnTo>
                <a:lnTo>
                  <a:pt x="1507" y="0"/>
                </a:lnTo>
                <a:lnTo>
                  <a:pt x="1504" y="1"/>
                </a:lnTo>
                <a:lnTo>
                  <a:pt x="1504" y="1"/>
                </a:lnTo>
                <a:lnTo>
                  <a:pt x="1489" y="7"/>
                </a:lnTo>
                <a:lnTo>
                  <a:pt x="1481" y="12"/>
                </a:lnTo>
                <a:lnTo>
                  <a:pt x="1473" y="17"/>
                </a:lnTo>
                <a:lnTo>
                  <a:pt x="1473" y="17"/>
                </a:lnTo>
                <a:lnTo>
                  <a:pt x="1463" y="26"/>
                </a:lnTo>
                <a:lnTo>
                  <a:pt x="1451" y="38"/>
                </a:lnTo>
                <a:lnTo>
                  <a:pt x="1437" y="53"/>
                </a:lnTo>
                <a:lnTo>
                  <a:pt x="1437" y="53"/>
                </a:lnTo>
                <a:lnTo>
                  <a:pt x="1430" y="59"/>
                </a:lnTo>
                <a:lnTo>
                  <a:pt x="1423" y="63"/>
                </a:lnTo>
                <a:lnTo>
                  <a:pt x="1421" y="67"/>
                </a:lnTo>
                <a:lnTo>
                  <a:pt x="1421" y="67"/>
                </a:lnTo>
                <a:lnTo>
                  <a:pt x="1425" y="81"/>
                </a:lnTo>
                <a:lnTo>
                  <a:pt x="1426" y="94"/>
                </a:lnTo>
                <a:lnTo>
                  <a:pt x="1426" y="107"/>
                </a:lnTo>
                <a:lnTo>
                  <a:pt x="1426" y="107"/>
                </a:lnTo>
                <a:lnTo>
                  <a:pt x="1426" y="120"/>
                </a:lnTo>
                <a:lnTo>
                  <a:pt x="1428" y="130"/>
                </a:lnTo>
                <a:lnTo>
                  <a:pt x="1431" y="138"/>
                </a:lnTo>
                <a:lnTo>
                  <a:pt x="1432" y="149"/>
                </a:lnTo>
                <a:lnTo>
                  <a:pt x="1432" y="149"/>
                </a:lnTo>
                <a:lnTo>
                  <a:pt x="1432" y="158"/>
                </a:lnTo>
                <a:lnTo>
                  <a:pt x="1431" y="164"/>
                </a:lnTo>
                <a:lnTo>
                  <a:pt x="1431" y="165"/>
                </a:lnTo>
                <a:lnTo>
                  <a:pt x="1432" y="168"/>
                </a:lnTo>
                <a:lnTo>
                  <a:pt x="1437" y="171"/>
                </a:lnTo>
                <a:lnTo>
                  <a:pt x="1437" y="171"/>
                </a:lnTo>
                <a:lnTo>
                  <a:pt x="1475" y="188"/>
                </a:lnTo>
                <a:lnTo>
                  <a:pt x="1470" y="221"/>
                </a:lnTo>
                <a:lnTo>
                  <a:pt x="1470" y="221"/>
                </a:lnTo>
                <a:lnTo>
                  <a:pt x="1468" y="223"/>
                </a:lnTo>
                <a:lnTo>
                  <a:pt x="1463" y="232"/>
                </a:lnTo>
                <a:lnTo>
                  <a:pt x="1461" y="236"/>
                </a:lnTo>
                <a:lnTo>
                  <a:pt x="1461" y="241"/>
                </a:lnTo>
                <a:lnTo>
                  <a:pt x="1461" y="244"/>
                </a:lnTo>
                <a:lnTo>
                  <a:pt x="1462" y="248"/>
                </a:lnTo>
                <a:lnTo>
                  <a:pt x="1462" y="248"/>
                </a:lnTo>
                <a:lnTo>
                  <a:pt x="1474" y="255"/>
                </a:lnTo>
                <a:lnTo>
                  <a:pt x="1479" y="259"/>
                </a:lnTo>
                <a:lnTo>
                  <a:pt x="1479" y="259"/>
                </a:lnTo>
                <a:lnTo>
                  <a:pt x="1498" y="275"/>
                </a:lnTo>
                <a:lnTo>
                  <a:pt x="1511" y="286"/>
                </a:lnTo>
                <a:lnTo>
                  <a:pt x="1520" y="291"/>
                </a:lnTo>
                <a:lnTo>
                  <a:pt x="1520" y="291"/>
                </a:lnTo>
                <a:lnTo>
                  <a:pt x="1521" y="292"/>
                </a:lnTo>
                <a:lnTo>
                  <a:pt x="1522" y="294"/>
                </a:lnTo>
                <a:lnTo>
                  <a:pt x="1522" y="299"/>
                </a:lnTo>
                <a:lnTo>
                  <a:pt x="1522" y="305"/>
                </a:lnTo>
                <a:lnTo>
                  <a:pt x="1522" y="305"/>
                </a:lnTo>
                <a:lnTo>
                  <a:pt x="1521" y="317"/>
                </a:lnTo>
                <a:lnTo>
                  <a:pt x="1519" y="326"/>
                </a:lnTo>
                <a:lnTo>
                  <a:pt x="1517" y="333"/>
                </a:lnTo>
                <a:lnTo>
                  <a:pt x="1517" y="333"/>
                </a:lnTo>
                <a:lnTo>
                  <a:pt x="1515" y="337"/>
                </a:lnTo>
                <a:lnTo>
                  <a:pt x="1514" y="341"/>
                </a:lnTo>
                <a:lnTo>
                  <a:pt x="1512" y="341"/>
                </a:lnTo>
                <a:lnTo>
                  <a:pt x="1510" y="339"/>
                </a:lnTo>
                <a:lnTo>
                  <a:pt x="1504" y="333"/>
                </a:lnTo>
                <a:lnTo>
                  <a:pt x="1504" y="333"/>
                </a:lnTo>
                <a:lnTo>
                  <a:pt x="1498" y="324"/>
                </a:lnTo>
                <a:lnTo>
                  <a:pt x="1495" y="320"/>
                </a:lnTo>
                <a:lnTo>
                  <a:pt x="1491" y="316"/>
                </a:lnTo>
                <a:lnTo>
                  <a:pt x="1486" y="311"/>
                </a:lnTo>
                <a:lnTo>
                  <a:pt x="1486" y="311"/>
                </a:lnTo>
                <a:lnTo>
                  <a:pt x="1473" y="300"/>
                </a:lnTo>
                <a:lnTo>
                  <a:pt x="1465" y="295"/>
                </a:lnTo>
                <a:lnTo>
                  <a:pt x="1465" y="295"/>
                </a:lnTo>
                <a:close/>
                <a:moveTo>
                  <a:pt x="1602" y="297"/>
                </a:moveTo>
                <a:lnTo>
                  <a:pt x="1602" y="297"/>
                </a:lnTo>
                <a:lnTo>
                  <a:pt x="1614" y="301"/>
                </a:lnTo>
                <a:lnTo>
                  <a:pt x="1622" y="305"/>
                </a:lnTo>
                <a:lnTo>
                  <a:pt x="1627" y="308"/>
                </a:lnTo>
                <a:lnTo>
                  <a:pt x="1627" y="308"/>
                </a:lnTo>
                <a:lnTo>
                  <a:pt x="1633" y="317"/>
                </a:lnTo>
                <a:lnTo>
                  <a:pt x="1641" y="327"/>
                </a:lnTo>
                <a:lnTo>
                  <a:pt x="1641" y="327"/>
                </a:lnTo>
                <a:lnTo>
                  <a:pt x="1644" y="329"/>
                </a:lnTo>
                <a:lnTo>
                  <a:pt x="1653" y="334"/>
                </a:lnTo>
                <a:lnTo>
                  <a:pt x="1674" y="344"/>
                </a:lnTo>
                <a:lnTo>
                  <a:pt x="1706" y="358"/>
                </a:lnTo>
                <a:lnTo>
                  <a:pt x="1706" y="358"/>
                </a:lnTo>
                <a:lnTo>
                  <a:pt x="1711" y="359"/>
                </a:lnTo>
                <a:lnTo>
                  <a:pt x="1716" y="362"/>
                </a:lnTo>
                <a:lnTo>
                  <a:pt x="1718" y="364"/>
                </a:lnTo>
                <a:lnTo>
                  <a:pt x="1721" y="368"/>
                </a:lnTo>
                <a:lnTo>
                  <a:pt x="1721" y="371"/>
                </a:lnTo>
                <a:lnTo>
                  <a:pt x="1720" y="376"/>
                </a:lnTo>
                <a:lnTo>
                  <a:pt x="1720" y="376"/>
                </a:lnTo>
                <a:lnTo>
                  <a:pt x="1717" y="389"/>
                </a:lnTo>
                <a:lnTo>
                  <a:pt x="1712" y="402"/>
                </a:lnTo>
                <a:lnTo>
                  <a:pt x="1707" y="421"/>
                </a:lnTo>
                <a:lnTo>
                  <a:pt x="1699" y="442"/>
                </a:lnTo>
                <a:lnTo>
                  <a:pt x="1699" y="442"/>
                </a:lnTo>
                <a:lnTo>
                  <a:pt x="1689" y="466"/>
                </a:lnTo>
                <a:lnTo>
                  <a:pt x="1681" y="487"/>
                </a:lnTo>
                <a:lnTo>
                  <a:pt x="1676" y="508"/>
                </a:lnTo>
                <a:lnTo>
                  <a:pt x="1676" y="508"/>
                </a:lnTo>
                <a:lnTo>
                  <a:pt x="1644" y="485"/>
                </a:lnTo>
                <a:lnTo>
                  <a:pt x="1607" y="459"/>
                </a:lnTo>
                <a:lnTo>
                  <a:pt x="1607" y="459"/>
                </a:lnTo>
                <a:lnTo>
                  <a:pt x="1600" y="452"/>
                </a:lnTo>
                <a:lnTo>
                  <a:pt x="1589" y="440"/>
                </a:lnTo>
                <a:lnTo>
                  <a:pt x="1578" y="431"/>
                </a:lnTo>
                <a:lnTo>
                  <a:pt x="1572" y="426"/>
                </a:lnTo>
                <a:lnTo>
                  <a:pt x="1572" y="426"/>
                </a:lnTo>
                <a:lnTo>
                  <a:pt x="1572" y="426"/>
                </a:lnTo>
                <a:lnTo>
                  <a:pt x="1572" y="426"/>
                </a:lnTo>
                <a:lnTo>
                  <a:pt x="1572" y="424"/>
                </a:lnTo>
                <a:lnTo>
                  <a:pt x="1573" y="421"/>
                </a:lnTo>
                <a:lnTo>
                  <a:pt x="1575" y="413"/>
                </a:lnTo>
                <a:lnTo>
                  <a:pt x="1575" y="399"/>
                </a:lnTo>
                <a:lnTo>
                  <a:pt x="1575" y="399"/>
                </a:lnTo>
                <a:lnTo>
                  <a:pt x="1573" y="375"/>
                </a:lnTo>
                <a:lnTo>
                  <a:pt x="1570" y="350"/>
                </a:lnTo>
                <a:lnTo>
                  <a:pt x="1567" y="322"/>
                </a:lnTo>
                <a:lnTo>
                  <a:pt x="1567" y="322"/>
                </a:lnTo>
                <a:lnTo>
                  <a:pt x="1567" y="317"/>
                </a:lnTo>
                <a:lnTo>
                  <a:pt x="1569" y="311"/>
                </a:lnTo>
                <a:lnTo>
                  <a:pt x="1572" y="302"/>
                </a:lnTo>
                <a:lnTo>
                  <a:pt x="1580" y="289"/>
                </a:lnTo>
                <a:lnTo>
                  <a:pt x="1602" y="29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DF456262-FFD1-4181-A00E-10A0A4BE002A}"/>
              </a:ext>
            </a:extLst>
          </p:cNvPr>
          <p:cNvSpPr>
            <a:spLocks noEditPoints="1"/>
          </p:cNvSpPr>
          <p:nvPr/>
        </p:nvSpPr>
        <p:spPr bwMode="auto">
          <a:xfrm>
            <a:off x="412107" y="1088740"/>
            <a:ext cx="1624255" cy="1380617"/>
          </a:xfrm>
          <a:custGeom>
            <a:avLst/>
            <a:gdLst>
              <a:gd name="T0" fmla="*/ 559 w 1580"/>
              <a:gd name="T1" fmla="*/ 53 h 1343"/>
              <a:gd name="T2" fmla="*/ 452 w 1580"/>
              <a:gd name="T3" fmla="*/ 83 h 1343"/>
              <a:gd name="T4" fmla="*/ 321 w 1580"/>
              <a:gd name="T5" fmla="*/ 166 h 1343"/>
              <a:gd name="T6" fmla="*/ 162 w 1580"/>
              <a:gd name="T7" fmla="*/ 332 h 1343"/>
              <a:gd name="T8" fmla="*/ 1 w 1580"/>
              <a:gd name="T9" fmla="*/ 585 h 1343"/>
              <a:gd name="T10" fmla="*/ 158 w 1580"/>
              <a:gd name="T11" fmla="*/ 850 h 1343"/>
              <a:gd name="T12" fmla="*/ 49 w 1580"/>
              <a:gd name="T13" fmla="*/ 1042 h 1343"/>
              <a:gd name="T14" fmla="*/ 39 w 1580"/>
              <a:gd name="T15" fmla="*/ 1102 h 1343"/>
              <a:gd name="T16" fmla="*/ 191 w 1580"/>
              <a:gd name="T17" fmla="*/ 1119 h 1343"/>
              <a:gd name="T18" fmla="*/ 197 w 1580"/>
              <a:gd name="T19" fmla="*/ 1231 h 1343"/>
              <a:gd name="T20" fmla="*/ 174 w 1580"/>
              <a:gd name="T21" fmla="*/ 1279 h 1343"/>
              <a:gd name="T22" fmla="*/ 175 w 1580"/>
              <a:gd name="T23" fmla="*/ 1327 h 1343"/>
              <a:gd name="T24" fmla="*/ 373 w 1580"/>
              <a:gd name="T25" fmla="*/ 1340 h 1343"/>
              <a:gd name="T26" fmla="*/ 392 w 1580"/>
              <a:gd name="T27" fmla="*/ 1308 h 1343"/>
              <a:gd name="T28" fmla="*/ 280 w 1580"/>
              <a:gd name="T29" fmla="*/ 1235 h 1343"/>
              <a:gd name="T30" fmla="*/ 306 w 1580"/>
              <a:gd name="T31" fmla="*/ 1128 h 1343"/>
              <a:gd name="T32" fmla="*/ 290 w 1580"/>
              <a:gd name="T33" fmla="*/ 709 h 1343"/>
              <a:gd name="T34" fmla="*/ 310 w 1580"/>
              <a:gd name="T35" fmla="*/ 480 h 1343"/>
              <a:gd name="T36" fmla="*/ 417 w 1580"/>
              <a:gd name="T37" fmla="*/ 648 h 1343"/>
              <a:gd name="T38" fmla="*/ 691 w 1580"/>
              <a:gd name="T39" fmla="*/ 493 h 1343"/>
              <a:gd name="T40" fmla="*/ 922 w 1580"/>
              <a:gd name="T41" fmla="*/ 475 h 1343"/>
              <a:gd name="T42" fmla="*/ 1224 w 1580"/>
              <a:gd name="T43" fmla="*/ 477 h 1343"/>
              <a:gd name="T44" fmla="*/ 1195 w 1580"/>
              <a:gd name="T45" fmla="*/ 738 h 1343"/>
              <a:gd name="T46" fmla="*/ 1158 w 1580"/>
              <a:gd name="T47" fmla="*/ 984 h 1343"/>
              <a:gd name="T48" fmla="*/ 1124 w 1580"/>
              <a:gd name="T49" fmla="*/ 1218 h 1343"/>
              <a:gd name="T50" fmla="*/ 1006 w 1580"/>
              <a:gd name="T51" fmla="*/ 1270 h 1343"/>
              <a:gd name="T52" fmla="*/ 1027 w 1580"/>
              <a:gd name="T53" fmla="*/ 1303 h 1343"/>
              <a:gd name="T54" fmla="*/ 1188 w 1580"/>
              <a:gd name="T55" fmla="*/ 1313 h 1343"/>
              <a:gd name="T56" fmla="*/ 1230 w 1580"/>
              <a:gd name="T57" fmla="*/ 1255 h 1343"/>
              <a:gd name="T58" fmla="*/ 1262 w 1580"/>
              <a:gd name="T59" fmla="*/ 939 h 1343"/>
              <a:gd name="T60" fmla="*/ 1407 w 1580"/>
              <a:gd name="T61" fmla="*/ 1006 h 1343"/>
              <a:gd name="T62" fmla="*/ 1449 w 1580"/>
              <a:gd name="T63" fmla="*/ 1111 h 1343"/>
              <a:gd name="T64" fmla="*/ 1387 w 1580"/>
              <a:gd name="T65" fmla="*/ 1154 h 1343"/>
              <a:gd name="T66" fmla="*/ 1562 w 1580"/>
              <a:gd name="T67" fmla="*/ 1192 h 1343"/>
              <a:gd name="T68" fmla="*/ 1561 w 1580"/>
              <a:gd name="T69" fmla="*/ 1127 h 1343"/>
              <a:gd name="T70" fmla="*/ 1518 w 1580"/>
              <a:gd name="T71" fmla="*/ 1044 h 1343"/>
              <a:gd name="T72" fmla="*/ 1411 w 1580"/>
              <a:gd name="T73" fmla="*/ 762 h 1343"/>
              <a:gd name="T74" fmla="*/ 1488 w 1580"/>
              <a:gd name="T75" fmla="*/ 563 h 1343"/>
              <a:gd name="T76" fmla="*/ 1439 w 1580"/>
              <a:gd name="T77" fmla="*/ 405 h 1343"/>
              <a:gd name="T78" fmla="*/ 1039 w 1580"/>
              <a:gd name="T79" fmla="*/ 104 h 1343"/>
              <a:gd name="T80" fmla="*/ 942 w 1580"/>
              <a:gd name="T81" fmla="*/ 83 h 1343"/>
              <a:gd name="T82" fmla="*/ 811 w 1580"/>
              <a:gd name="T83" fmla="*/ 1 h 1343"/>
              <a:gd name="T84" fmla="*/ 707 w 1580"/>
              <a:gd name="T85" fmla="*/ 37 h 1343"/>
              <a:gd name="T86" fmla="*/ 280 w 1580"/>
              <a:gd name="T87" fmla="*/ 959 h 1343"/>
              <a:gd name="T88" fmla="*/ 148 w 1580"/>
              <a:gd name="T89" fmla="*/ 1023 h 1343"/>
              <a:gd name="T90" fmla="*/ 199 w 1580"/>
              <a:gd name="T91" fmla="*/ 928 h 1343"/>
              <a:gd name="T92" fmla="*/ 498 w 1580"/>
              <a:gd name="T93" fmla="*/ 268 h 1343"/>
              <a:gd name="T94" fmla="*/ 547 w 1580"/>
              <a:gd name="T95" fmla="*/ 283 h 1343"/>
              <a:gd name="T96" fmla="*/ 663 w 1580"/>
              <a:gd name="T97" fmla="*/ 291 h 1343"/>
              <a:gd name="T98" fmla="*/ 810 w 1580"/>
              <a:gd name="T99" fmla="*/ 419 h 1343"/>
              <a:gd name="T100" fmla="*/ 618 w 1580"/>
              <a:gd name="T101" fmla="*/ 416 h 1343"/>
              <a:gd name="T102" fmla="*/ 590 w 1580"/>
              <a:gd name="T103" fmla="*/ 407 h 1343"/>
              <a:gd name="T104" fmla="*/ 555 w 1580"/>
              <a:gd name="T105" fmla="*/ 395 h 1343"/>
              <a:gd name="T106" fmla="*/ 538 w 1580"/>
              <a:gd name="T107" fmla="*/ 470 h 1343"/>
              <a:gd name="T108" fmla="*/ 421 w 1580"/>
              <a:gd name="T109" fmla="*/ 448 h 1343"/>
              <a:gd name="T110" fmla="*/ 679 w 1580"/>
              <a:gd name="T111" fmla="*/ 142 h 1343"/>
              <a:gd name="T112" fmla="*/ 726 w 1580"/>
              <a:gd name="T113" fmla="*/ 225 h 1343"/>
              <a:gd name="T114" fmla="*/ 656 w 1580"/>
              <a:gd name="T115" fmla="*/ 184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80" h="1343">
                <a:moveTo>
                  <a:pt x="639" y="110"/>
                </a:moveTo>
                <a:lnTo>
                  <a:pt x="639" y="110"/>
                </a:lnTo>
                <a:lnTo>
                  <a:pt x="621" y="98"/>
                </a:lnTo>
                <a:lnTo>
                  <a:pt x="606" y="88"/>
                </a:lnTo>
                <a:lnTo>
                  <a:pt x="596" y="79"/>
                </a:lnTo>
                <a:lnTo>
                  <a:pt x="596" y="79"/>
                </a:lnTo>
                <a:lnTo>
                  <a:pt x="584" y="63"/>
                </a:lnTo>
                <a:lnTo>
                  <a:pt x="575" y="57"/>
                </a:lnTo>
                <a:lnTo>
                  <a:pt x="571" y="55"/>
                </a:lnTo>
                <a:lnTo>
                  <a:pt x="568" y="53"/>
                </a:lnTo>
                <a:lnTo>
                  <a:pt x="568" y="53"/>
                </a:lnTo>
                <a:lnTo>
                  <a:pt x="559" y="53"/>
                </a:lnTo>
                <a:lnTo>
                  <a:pt x="550" y="52"/>
                </a:lnTo>
                <a:lnTo>
                  <a:pt x="542" y="50"/>
                </a:lnTo>
                <a:lnTo>
                  <a:pt x="507" y="50"/>
                </a:lnTo>
                <a:lnTo>
                  <a:pt x="507" y="50"/>
                </a:lnTo>
                <a:lnTo>
                  <a:pt x="500" y="50"/>
                </a:lnTo>
                <a:lnTo>
                  <a:pt x="495" y="50"/>
                </a:lnTo>
                <a:lnTo>
                  <a:pt x="491" y="52"/>
                </a:lnTo>
                <a:lnTo>
                  <a:pt x="491" y="52"/>
                </a:lnTo>
                <a:lnTo>
                  <a:pt x="470" y="67"/>
                </a:lnTo>
                <a:lnTo>
                  <a:pt x="458" y="77"/>
                </a:lnTo>
                <a:lnTo>
                  <a:pt x="453" y="80"/>
                </a:lnTo>
                <a:lnTo>
                  <a:pt x="452" y="83"/>
                </a:lnTo>
                <a:lnTo>
                  <a:pt x="452" y="83"/>
                </a:lnTo>
                <a:lnTo>
                  <a:pt x="450" y="85"/>
                </a:lnTo>
                <a:lnTo>
                  <a:pt x="445" y="89"/>
                </a:lnTo>
                <a:lnTo>
                  <a:pt x="433" y="101"/>
                </a:lnTo>
                <a:lnTo>
                  <a:pt x="408" y="121"/>
                </a:lnTo>
                <a:lnTo>
                  <a:pt x="408" y="121"/>
                </a:lnTo>
                <a:lnTo>
                  <a:pt x="403" y="124"/>
                </a:lnTo>
                <a:lnTo>
                  <a:pt x="397" y="125"/>
                </a:lnTo>
                <a:lnTo>
                  <a:pt x="386" y="129"/>
                </a:lnTo>
                <a:lnTo>
                  <a:pt x="369" y="138"/>
                </a:lnTo>
                <a:lnTo>
                  <a:pt x="369" y="138"/>
                </a:lnTo>
                <a:lnTo>
                  <a:pt x="321" y="166"/>
                </a:lnTo>
                <a:lnTo>
                  <a:pt x="297" y="179"/>
                </a:lnTo>
                <a:lnTo>
                  <a:pt x="275" y="194"/>
                </a:lnTo>
                <a:lnTo>
                  <a:pt x="275" y="194"/>
                </a:lnTo>
                <a:lnTo>
                  <a:pt x="258" y="205"/>
                </a:lnTo>
                <a:lnTo>
                  <a:pt x="243" y="216"/>
                </a:lnTo>
                <a:lnTo>
                  <a:pt x="236" y="222"/>
                </a:lnTo>
                <a:lnTo>
                  <a:pt x="228" y="230"/>
                </a:lnTo>
                <a:lnTo>
                  <a:pt x="221" y="238"/>
                </a:lnTo>
                <a:lnTo>
                  <a:pt x="213" y="248"/>
                </a:lnTo>
                <a:lnTo>
                  <a:pt x="213" y="248"/>
                </a:lnTo>
                <a:lnTo>
                  <a:pt x="180" y="303"/>
                </a:lnTo>
                <a:lnTo>
                  <a:pt x="162" y="332"/>
                </a:lnTo>
                <a:lnTo>
                  <a:pt x="141" y="363"/>
                </a:lnTo>
                <a:lnTo>
                  <a:pt x="141" y="363"/>
                </a:lnTo>
                <a:lnTo>
                  <a:pt x="95" y="431"/>
                </a:lnTo>
                <a:lnTo>
                  <a:pt x="62" y="480"/>
                </a:lnTo>
                <a:lnTo>
                  <a:pt x="62" y="480"/>
                </a:lnTo>
                <a:lnTo>
                  <a:pt x="50" y="496"/>
                </a:lnTo>
                <a:lnTo>
                  <a:pt x="34" y="520"/>
                </a:lnTo>
                <a:lnTo>
                  <a:pt x="25" y="533"/>
                </a:lnTo>
                <a:lnTo>
                  <a:pt x="16" y="549"/>
                </a:lnTo>
                <a:lnTo>
                  <a:pt x="9" y="567"/>
                </a:lnTo>
                <a:lnTo>
                  <a:pt x="1" y="585"/>
                </a:lnTo>
                <a:lnTo>
                  <a:pt x="1" y="585"/>
                </a:lnTo>
                <a:lnTo>
                  <a:pt x="0" y="591"/>
                </a:lnTo>
                <a:lnTo>
                  <a:pt x="0" y="596"/>
                </a:lnTo>
                <a:lnTo>
                  <a:pt x="1" y="609"/>
                </a:lnTo>
                <a:lnTo>
                  <a:pt x="5" y="623"/>
                </a:lnTo>
                <a:lnTo>
                  <a:pt x="10" y="639"/>
                </a:lnTo>
                <a:lnTo>
                  <a:pt x="17" y="656"/>
                </a:lnTo>
                <a:lnTo>
                  <a:pt x="25" y="672"/>
                </a:lnTo>
                <a:lnTo>
                  <a:pt x="44" y="705"/>
                </a:lnTo>
                <a:lnTo>
                  <a:pt x="63" y="737"/>
                </a:lnTo>
                <a:lnTo>
                  <a:pt x="80" y="762"/>
                </a:lnTo>
                <a:lnTo>
                  <a:pt x="99" y="786"/>
                </a:lnTo>
                <a:lnTo>
                  <a:pt x="158" y="850"/>
                </a:lnTo>
                <a:lnTo>
                  <a:pt x="78" y="1002"/>
                </a:lnTo>
                <a:lnTo>
                  <a:pt x="78" y="1002"/>
                </a:lnTo>
                <a:lnTo>
                  <a:pt x="71" y="1007"/>
                </a:lnTo>
                <a:lnTo>
                  <a:pt x="67" y="1010"/>
                </a:lnTo>
                <a:lnTo>
                  <a:pt x="62" y="1012"/>
                </a:lnTo>
                <a:lnTo>
                  <a:pt x="62" y="1012"/>
                </a:lnTo>
                <a:lnTo>
                  <a:pt x="54" y="1015"/>
                </a:lnTo>
                <a:lnTo>
                  <a:pt x="52" y="1015"/>
                </a:lnTo>
                <a:lnTo>
                  <a:pt x="52" y="1017"/>
                </a:lnTo>
                <a:lnTo>
                  <a:pt x="52" y="1017"/>
                </a:lnTo>
                <a:lnTo>
                  <a:pt x="50" y="1027"/>
                </a:lnTo>
                <a:lnTo>
                  <a:pt x="49" y="1042"/>
                </a:lnTo>
                <a:lnTo>
                  <a:pt x="46" y="1059"/>
                </a:lnTo>
                <a:lnTo>
                  <a:pt x="43" y="1068"/>
                </a:lnTo>
                <a:lnTo>
                  <a:pt x="41" y="1073"/>
                </a:lnTo>
                <a:lnTo>
                  <a:pt x="41" y="1073"/>
                </a:lnTo>
                <a:lnTo>
                  <a:pt x="37" y="1080"/>
                </a:lnTo>
                <a:lnTo>
                  <a:pt x="33" y="1085"/>
                </a:lnTo>
                <a:lnTo>
                  <a:pt x="32" y="1086"/>
                </a:lnTo>
                <a:lnTo>
                  <a:pt x="32" y="1089"/>
                </a:lnTo>
                <a:lnTo>
                  <a:pt x="34" y="1095"/>
                </a:lnTo>
                <a:lnTo>
                  <a:pt x="34" y="1095"/>
                </a:lnTo>
                <a:lnTo>
                  <a:pt x="37" y="1100"/>
                </a:lnTo>
                <a:lnTo>
                  <a:pt x="39" y="1102"/>
                </a:lnTo>
                <a:lnTo>
                  <a:pt x="46" y="1107"/>
                </a:lnTo>
                <a:lnTo>
                  <a:pt x="52" y="1111"/>
                </a:lnTo>
                <a:lnTo>
                  <a:pt x="58" y="1112"/>
                </a:lnTo>
                <a:lnTo>
                  <a:pt x="58" y="1112"/>
                </a:lnTo>
                <a:lnTo>
                  <a:pt x="70" y="1115"/>
                </a:lnTo>
                <a:lnTo>
                  <a:pt x="91" y="1117"/>
                </a:lnTo>
                <a:lnTo>
                  <a:pt x="112" y="1119"/>
                </a:lnTo>
                <a:lnTo>
                  <a:pt x="127" y="1119"/>
                </a:lnTo>
                <a:lnTo>
                  <a:pt x="127" y="1119"/>
                </a:lnTo>
                <a:lnTo>
                  <a:pt x="162" y="1119"/>
                </a:lnTo>
                <a:lnTo>
                  <a:pt x="191" y="1119"/>
                </a:lnTo>
                <a:lnTo>
                  <a:pt x="191" y="1119"/>
                </a:lnTo>
                <a:lnTo>
                  <a:pt x="199" y="1119"/>
                </a:lnTo>
                <a:lnTo>
                  <a:pt x="210" y="1121"/>
                </a:lnTo>
                <a:lnTo>
                  <a:pt x="218" y="1123"/>
                </a:lnTo>
                <a:lnTo>
                  <a:pt x="222" y="1124"/>
                </a:lnTo>
                <a:lnTo>
                  <a:pt x="222" y="1124"/>
                </a:lnTo>
                <a:lnTo>
                  <a:pt x="222" y="1124"/>
                </a:lnTo>
                <a:lnTo>
                  <a:pt x="212" y="1177"/>
                </a:lnTo>
                <a:lnTo>
                  <a:pt x="205" y="1213"/>
                </a:lnTo>
                <a:lnTo>
                  <a:pt x="201" y="1224"/>
                </a:lnTo>
                <a:lnTo>
                  <a:pt x="200" y="1231"/>
                </a:lnTo>
                <a:lnTo>
                  <a:pt x="200" y="1231"/>
                </a:lnTo>
                <a:lnTo>
                  <a:pt x="197" y="1231"/>
                </a:lnTo>
                <a:lnTo>
                  <a:pt x="195" y="1231"/>
                </a:lnTo>
                <a:lnTo>
                  <a:pt x="186" y="1232"/>
                </a:lnTo>
                <a:lnTo>
                  <a:pt x="183" y="1232"/>
                </a:lnTo>
                <a:lnTo>
                  <a:pt x="179" y="1234"/>
                </a:lnTo>
                <a:lnTo>
                  <a:pt x="175" y="1237"/>
                </a:lnTo>
                <a:lnTo>
                  <a:pt x="174" y="1243"/>
                </a:lnTo>
                <a:lnTo>
                  <a:pt x="174" y="1243"/>
                </a:lnTo>
                <a:lnTo>
                  <a:pt x="173" y="1252"/>
                </a:lnTo>
                <a:lnTo>
                  <a:pt x="173" y="1258"/>
                </a:lnTo>
                <a:lnTo>
                  <a:pt x="174" y="1275"/>
                </a:lnTo>
                <a:lnTo>
                  <a:pt x="174" y="1275"/>
                </a:lnTo>
                <a:lnTo>
                  <a:pt x="174" y="1279"/>
                </a:lnTo>
                <a:lnTo>
                  <a:pt x="173" y="1282"/>
                </a:lnTo>
                <a:lnTo>
                  <a:pt x="169" y="1289"/>
                </a:lnTo>
                <a:lnTo>
                  <a:pt x="164" y="1295"/>
                </a:lnTo>
                <a:lnTo>
                  <a:pt x="159" y="1301"/>
                </a:lnTo>
                <a:lnTo>
                  <a:pt x="157" y="1308"/>
                </a:lnTo>
                <a:lnTo>
                  <a:pt x="157" y="1311"/>
                </a:lnTo>
                <a:lnTo>
                  <a:pt x="158" y="1314"/>
                </a:lnTo>
                <a:lnTo>
                  <a:pt x="160" y="1317"/>
                </a:lnTo>
                <a:lnTo>
                  <a:pt x="164" y="1321"/>
                </a:lnTo>
                <a:lnTo>
                  <a:pt x="169" y="1324"/>
                </a:lnTo>
                <a:lnTo>
                  <a:pt x="175" y="1327"/>
                </a:lnTo>
                <a:lnTo>
                  <a:pt x="175" y="1327"/>
                </a:lnTo>
                <a:lnTo>
                  <a:pt x="191" y="1332"/>
                </a:lnTo>
                <a:lnTo>
                  <a:pt x="206" y="1335"/>
                </a:lnTo>
                <a:lnTo>
                  <a:pt x="220" y="1338"/>
                </a:lnTo>
                <a:lnTo>
                  <a:pt x="233" y="1338"/>
                </a:lnTo>
                <a:lnTo>
                  <a:pt x="257" y="1338"/>
                </a:lnTo>
                <a:lnTo>
                  <a:pt x="273" y="1338"/>
                </a:lnTo>
                <a:lnTo>
                  <a:pt x="273" y="1338"/>
                </a:lnTo>
                <a:lnTo>
                  <a:pt x="294" y="1339"/>
                </a:lnTo>
                <a:lnTo>
                  <a:pt x="327" y="1342"/>
                </a:lnTo>
                <a:lnTo>
                  <a:pt x="343" y="1343"/>
                </a:lnTo>
                <a:lnTo>
                  <a:pt x="359" y="1343"/>
                </a:lnTo>
                <a:lnTo>
                  <a:pt x="373" y="1340"/>
                </a:lnTo>
                <a:lnTo>
                  <a:pt x="378" y="1339"/>
                </a:lnTo>
                <a:lnTo>
                  <a:pt x="381" y="1338"/>
                </a:lnTo>
                <a:lnTo>
                  <a:pt x="381" y="1338"/>
                </a:lnTo>
                <a:lnTo>
                  <a:pt x="386" y="1333"/>
                </a:lnTo>
                <a:lnTo>
                  <a:pt x="390" y="1328"/>
                </a:lnTo>
                <a:lnTo>
                  <a:pt x="394" y="1323"/>
                </a:lnTo>
                <a:lnTo>
                  <a:pt x="395" y="1319"/>
                </a:lnTo>
                <a:lnTo>
                  <a:pt x="396" y="1314"/>
                </a:lnTo>
                <a:lnTo>
                  <a:pt x="396" y="1312"/>
                </a:lnTo>
                <a:lnTo>
                  <a:pt x="395" y="1310"/>
                </a:lnTo>
                <a:lnTo>
                  <a:pt x="392" y="1308"/>
                </a:lnTo>
                <a:lnTo>
                  <a:pt x="392" y="1308"/>
                </a:lnTo>
                <a:lnTo>
                  <a:pt x="382" y="1305"/>
                </a:lnTo>
                <a:lnTo>
                  <a:pt x="364" y="1298"/>
                </a:lnTo>
                <a:lnTo>
                  <a:pt x="353" y="1293"/>
                </a:lnTo>
                <a:lnTo>
                  <a:pt x="342" y="1289"/>
                </a:lnTo>
                <a:lnTo>
                  <a:pt x="331" y="1282"/>
                </a:lnTo>
                <a:lnTo>
                  <a:pt x="321" y="1275"/>
                </a:lnTo>
                <a:lnTo>
                  <a:pt x="321" y="1275"/>
                </a:lnTo>
                <a:lnTo>
                  <a:pt x="303" y="1261"/>
                </a:lnTo>
                <a:lnTo>
                  <a:pt x="291" y="1252"/>
                </a:lnTo>
                <a:lnTo>
                  <a:pt x="286" y="1247"/>
                </a:lnTo>
                <a:lnTo>
                  <a:pt x="283" y="1242"/>
                </a:lnTo>
                <a:lnTo>
                  <a:pt x="280" y="1235"/>
                </a:lnTo>
                <a:lnTo>
                  <a:pt x="279" y="1231"/>
                </a:lnTo>
                <a:lnTo>
                  <a:pt x="279" y="1231"/>
                </a:lnTo>
                <a:lnTo>
                  <a:pt x="276" y="1213"/>
                </a:lnTo>
                <a:lnTo>
                  <a:pt x="275" y="1208"/>
                </a:lnTo>
                <a:lnTo>
                  <a:pt x="275" y="1208"/>
                </a:lnTo>
                <a:lnTo>
                  <a:pt x="275" y="1210"/>
                </a:lnTo>
                <a:lnTo>
                  <a:pt x="274" y="1210"/>
                </a:lnTo>
                <a:lnTo>
                  <a:pt x="274" y="1208"/>
                </a:lnTo>
                <a:lnTo>
                  <a:pt x="275" y="1202"/>
                </a:lnTo>
                <a:lnTo>
                  <a:pt x="283" y="1182"/>
                </a:lnTo>
                <a:lnTo>
                  <a:pt x="283" y="1182"/>
                </a:lnTo>
                <a:lnTo>
                  <a:pt x="306" y="1128"/>
                </a:lnTo>
                <a:lnTo>
                  <a:pt x="342" y="1047"/>
                </a:lnTo>
                <a:lnTo>
                  <a:pt x="391" y="937"/>
                </a:lnTo>
                <a:lnTo>
                  <a:pt x="391" y="937"/>
                </a:lnTo>
                <a:lnTo>
                  <a:pt x="394" y="915"/>
                </a:lnTo>
                <a:lnTo>
                  <a:pt x="395" y="895"/>
                </a:lnTo>
                <a:lnTo>
                  <a:pt x="395" y="895"/>
                </a:lnTo>
                <a:lnTo>
                  <a:pt x="313" y="747"/>
                </a:lnTo>
                <a:lnTo>
                  <a:pt x="313" y="747"/>
                </a:lnTo>
                <a:lnTo>
                  <a:pt x="305" y="731"/>
                </a:lnTo>
                <a:lnTo>
                  <a:pt x="297" y="718"/>
                </a:lnTo>
                <a:lnTo>
                  <a:pt x="290" y="709"/>
                </a:lnTo>
                <a:lnTo>
                  <a:pt x="290" y="709"/>
                </a:lnTo>
                <a:lnTo>
                  <a:pt x="276" y="689"/>
                </a:lnTo>
                <a:lnTo>
                  <a:pt x="258" y="657"/>
                </a:lnTo>
                <a:lnTo>
                  <a:pt x="242" y="627"/>
                </a:lnTo>
                <a:lnTo>
                  <a:pt x="234" y="611"/>
                </a:lnTo>
                <a:lnTo>
                  <a:pt x="234" y="611"/>
                </a:lnTo>
                <a:lnTo>
                  <a:pt x="237" y="599"/>
                </a:lnTo>
                <a:lnTo>
                  <a:pt x="243" y="574"/>
                </a:lnTo>
                <a:lnTo>
                  <a:pt x="250" y="549"/>
                </a:lnTo>
                <a:lnTo>
                  <a:pt x="254" y="541"/>
                </a:lnTo>
                <a:lnTo>
                  <a:pt x="257" y="536"/>
                </a:lnTo>
                <a:lnTo>
                  <a:pt x="257" y="536"/>
                </a:lnTo>
                <a:lnTo>
                  <a:pt x="310" y="480"/>
                </a:lnTo>
                <a:lnTo>
                  <a:pt x="310" y="480"/>
                </a:lnTo>
                <a:lnTo>
                  <a:pt x="320" y="505"/>
                </a:lnTo>
                <a:lnTo>
                  <a:pt x="343" y="559"/>
                </a:lnTo>
                <a:lnTo>
                  <a:pt x="357" y="589"/>
                </a:lnTo>
                <a:lnTo>
                  <a:pt x="371" y="616"/>
                </a:lnTo>
                <a:lnTo>
                  <a:pt x="378" y="627"/>
                </a:lnTo>
                <a:lnTo>
                  <a:pt x="384" y="636"/>
                </a:lnTo>
                <a:lnTo>
                  <a:pt x="390" y="642"/>
                </a:lnTo>
                <a:lnTo>
                  <a:pt x="395" y="644"/>
                </a:lnTo>
                <a:lnTo>
                  <a:pt x="395" y="644"/>
                </a:lnTo>
                <a:lnTo>
                  <a:pt x="411" y="648"/>
                </a:lnTo>
                <a:lnTo>
                  <a:pt x="417" y="648"/>
                </a:lnTo>
                <a:lnTo>
                  <a:pt x="422" y="647"/>
                </a:lnTo>
                <a:lnTo>
                  <a:pt x="429" y="644"/>
                </a:lnTo>
                <a:lnTo>
                  <a:pt x="436" y="641"/>
                </a:lnTo>
                <a:lnTo>
                  <a:pt x="436" y="641"/>
                </a:lnTo>
                <a:lnTo>
                  <a:pt x="448" y="633"/>
                </a:lnTo>
                <a:lnTo>
                  <a:pt x="464" y="620"/>
                </a:lnTo>
                <a:lnTo>
                  <a:pt x="482" y="605"/>
                </a:lnTo>
                <a:lnTo>
                  <a:pt x="496" y="591"/>
                </a:lnTo>
                <a:lnTo>
                  <a:pt x="496" y="591"/>
                </a:lnTo>
                <a:lnTo>
                  <a:pt x="582" y="499"/>
                </a:lnTo>
                <a:lnTo>
                  <a:pt x="582" y="499"/>
                </a:lnTo>
                <a:lnTo>
                  <a:pt x="691" y="493"/>
                </a:lnTo>
                <a:lnTo>
                  <a:pt x="770" y="489"/>
                </a:lnTo>
                <a:lnTo>
                  <a:pt x="801" y="488"/>
                </a:lnTo>
                <a:lnTo>
                  <a:pt x="819" y="488"/>
                </a:lnTo>
                <a:lnTo>
                  <a:pt x="819" y="488"/>
                </a:lnTo>
                <a:lnTo>
                  <a:pt x="842" y="488"/>
                </a:lnTo>
                <a:lnTo>
                  <a:pt x="866" y="486"/>
                </a:lnTo>
                <a:lnTo>
                  <a:pt x="888" y="484"/>
                </a:lnTo>
                <a:lnTo>
                  <a:pt x="898" y="483"/>
                </a:lnTo>
                <a:lnTo>
                  <a:pt x="907" y="480"/>
                </a:lnTo>
                <a:lnTo>
                  <a:pt x="907" y="480"/>
                </a:lnTo>
                <a:lnTo>
                  <a:pt x="917" y="478"/>
                </a:lnTo>
                <a:lnTo>
                  <a:pt x="922" y="475"/>
                </a:lnTo>
                <a:lnTo>
                  <a:pt x="924" y="473"/>
                </a:lnTo>
                <a:lnTo>
                  <a:pt x="929" y="464"/>
                </a:lnTo>
                <a:lnTo>
                  <a:pt x="929" y="464"/>
                </a:lnTo>
                <a:lnTo>
                  <a:pt x="945" y="442"/>
                </a:lnTo>
                <a:lnTo>
                  <a:pt x="971" y="405"/>
                </a:lnTo>
                <a:lnTo>
                  <a:pt x="1007" y="358"/>
                </a:lnTo>
                <a:lnTo>
                  <a:pt x="1007" y="358"/>
                </a:lnTo>
                <a:lnTo>
                  <a:pt x="1107" y="409"/>
                </a:lnTo>
                <a:lnTo>
                  <a:pt x="1180" y="449"/>
                </a:lnTo>
                <a:lnTo>
                  <a:pt x="1208" y="465"/>
                </a:lnTo>
                <a:lnTo>
                  <a:pt x="1224" y="477"/>
                </a:lnTo>
                <a:lnTo>
                  <a:pt x="1224" y="477"/>
                </a:lnTo>
                <a:lnTo>
                  <a:pt x="1233" y="485"/>
                </a:lnTo>
                <a:lnTo>
                  <a:pt x="1241" y="494"/>
                </a:lnTo>
                <a:lnTo>
                  <a:pt x="1254" y="511"/>
                </a:lnTo>
                <a:lnTo>
                  <a:pt x="1262" y="525"/>
                </a:lnTo>
                <a:lnTo>
                  <a:pt x="1266" y="532"/>
                </a:lnTo>
                <a:lnTo>
                  <a:pt x="1266" y="532"/>
                </a:lnTo>
                <a:lnTo>
                  <a:pt x="1264" y="542"/>
                </a:lnTo>
                <a:lnTo>
                  <a:pt x="1255" y="565"/>
                </a:lnTo>
                <a:lnTo>
                  <a:pt x="1230" y="635"/>
                </a:lnTo>
                <a:lnTo>
                  <a:pt x="1206" y="704"/>
                </a:lnTo>
                <a:lnTo>
                  <a:pt x="1195" y="738"/>
                </a:lnTo>
                <a:lnTo>
                  <a:pt x="1195" y="738"/>
                </a:lnTo>
                <a:lnTo>
                  <a:pt x="1188" y="758"/>
                </a:lnTo>
                <a:lnTo>
                  <a:pt x="1175" y="800"/>
                </a:lnTo>
                <a:lnTo>
                  <a:pt x="1160" y="847"/>
                </a:lnTo>
                <a:lnTo>
                  <a:pt x="1155" y="867"/>
                </a:lnTo>
                <a:lnTo>
                  <a:pt x="1154" y="881"/>
                </a:lnTo>
                <a:lnTo>
                  <a:pt x="1154" y="881"/>
                </a:lnTo>
                <a:lnTo>
                  <a:pt x="1154" y="900"/>
                </a:lnTo>
                <a:lnTo>
                  <a:pt x="1155" y="913"/>
                </a:lnTo>
                <a:lnTo>
                  <a:pt x="1160" y="937"/>
                </a:lnTo>
                <a:lnTo>
                  <a:pt x="1160" y="937"/>
                </a:lnTo>
                <a:lnTo>
                  <a:pt x="1160" y="953"/>
                </a:lnTo>
                <a:lnTo>
                  <a:pt x="1158" y="984"/>
                </a:lnTo>
                <a:lnTo>
                  <a:pt x="1150" y="1069"/>
                </a:lnTo>
                <a:lnTo>
                  <a:pt x="1137" y="1189"/>
                </a:lnTo>
                <a:lnTo>
                  <a:pt x="1137" y="1189"/>
                </a:lnTo>
                <a:lnTo>
                  <a:pt x="1134" y="1189"/>
                </a:lnTo>
                <a:lnTo>
                  <a:pt x="1130" y="1190"/>
                </a:lnTo>
                <a:lnTo>
                  <a:pt x="1127" y="1192"/>
                </a:lnTo>
                <a:lnTo>
                  <a:pt x="1125" y="1196"/>
                </a:lnTo>
                <a:lnTo>
                  <a:pt x="1124" y="1200"/>
                </a:lnTo>
                <a:lnTo>
                  <a:pt x="1124" y="1200"/>
                </a:lnTo>
                <a:lnTo>
                  <a:pt x="1124" y="1206"/>
                </a:lnTo>
                <a:lnTo>
                  <a:pt x="1124" y="1212"/>
                </a:lnTo>
                <a:lnTo>
                  <a:pt x="1124" y="1218"/>
                </a:lnTo>
                <a:lnTo>
                  <a:pt x="1123" y="1226"/>
                </a:lnTo>
                <a:lnTo>
                  <a:pt x="1123" y="1226"/>
                </a:lnTo>
                <a:lnTo>
                  <a:pt x="1118" y="1232"/>
                </a:lnTo>
                <a:lnTo>
                  <a:pt x="1112" y="1239"/>
                </a:lnTo>
                <a:lnTo>
                  <a:pt x="1104" y="1245"/>
                </a:lnTo>
                <a:lnTo>
                  <a:pt x="1097" y="1252"/>
                </a:lnTo>
                <a:lnTo>
                  <a:pt x="1097" y="1252"/>
                </a:lnTo>
                <a:lnTo>
                  <a:pt x="1088" y="1254"/>
                </a:lnTo>
                <a:lnTo>
                  <a:pt x="1075" y="1255"/>
                </a:lnTo>
                <a:lnTo>
                  <a:pt x="1039" y="1261"/>
                </a:lnTo>
                <a:lnTo>
                  <a:pt x="1022" y="1265"/>
                </a:lnTo>
                <a:lnTo>
                  <a:pt x="1006" y="1270"/>
                </a:lnTo>
                <a:lnTo>
                  <a:pt x="1000" y="1272"/>
                </a:lnTo>
                <a:lnTo>
                  <a:pt x="995" y="1276"/>
                </a:lnTo>
                <a:lnTo>
                  <a:pt x="992" y="1280"/>
                </a:lnTo>
                <a:lnTo>
                  <a:pt x="991" y="1284"/>
                </a:lnTo>
                <a:lnTo>
                  <a:pt x="991" y="1284"/>
                </a:lnTo>
                <a:lnTo>
                  <a:pt x="992" y="1291"/>
                </a:lnTo>
                <a:lnTo>
                  <a:pt x="992" y="1295"/>
                </a:lnTo>
                <a:lnTo>
                  <a:pt x="995" y="1296"/>
                </a:lnTo>
                <a:lnTo>
                  <a:pt x="997" y="1297"/>
                </a:lnTo>
                <a:lnTo>
                  <a:pt x="1003" y="1297"/>
                </a:lnTo>
                <a:lnTo>
                  <a:pt x="1013" y="1300"/>
                </a:lnTo>
                <a:lnTo>
                  <a:pt x="1027" y="1303"/>
                </a:lnTo>
                <a:lnTo>
                  <a:pt x="1045" y="1310"/>
                </a:lnTo>
                <a:lnTo>
                  <a:pt x="1045" y="1310"/>
                </a:lnTo>
                <a:lnTo>
                  <a:pt x="1055" y="1313"/>
                </a:lnTo>
                <a:lnTo>
                  <a:pt x="1065" y="1317"/>
                </a:lnTo>
                <a:lnTo>
                  <a:pt x="1081" y="1319"/>
                </a:lnTo>
                <a:lnTo>
                  <a:pt x="1097" y="1319"/>
                </a:lnTo>
                <a:lnTo>
                  <a:pt x="1112" y="1318"/>
                </a:lnTo>
                <a:lnTo>
                  <a:pt x="1140" y="1313"/>
                </a:lnTo>
                <a:lnTo>
                  <a:pt x="1155" y="1312"/>
                </a:lnTo>
                <a:lnTo>
                  <a:pt x="1172" y="1312"/>
                </a:lnTo>
                <a:lnTo>
                  <a:pt x="1172" y="1312"/>
                </a:lnTo>
                <a:lnTo>
                  <a:pt x="1188" y="1313"/>
                </a:lnTo>
                <a:lnTo>
                  <a:pt x="1201" y="1314"/>
                </a:lnTo>
                <a:lnTo>
                  <a:pt x="1217" y="1317"/>
                </a:lnTo>
                <a:lnTo>
                  <a:pt x="1220" y="1317"/>
                </a:lnTo>
                <a:lnTo>
                  <a:pt x="1224" y="1316"/>
                </a:lnTo>
                <a:lnTo>
                  <a:pt x="1227" y="1313"/>
                </a:lnTo>
                <a:lnTo>
                  <a:pt x="1229" y="1308"/>
                </a:lnTo>
                <a:lnTo>
                  <a:pt x="1229" y="1308"/>
                </a:lnTo>
                <a:lnTo>
                  <a:pt x="1232" y="1301"/>
                </a:lnTo>
                <a:lnTo>
                  <a:pt x="1233" y="1292"/>
                </a:lnTo>
                <a:lnTo>
                  <a:pt x="1233" y="1282"/>
                </a:lnTo>
                <a:lnTo>
                  <a:pt x="1233" y="1274"/>
                </a:lnTo>
                <a:lnTo>
                  <a:pt x="1230" y="1255"/>
                </a:lnTo>
                <a:lnTo>
                  <a:pt x="1228" y="1240"/>
                </a:lnTo>
                <a:lnTo>
                  <a:pt x="1228" y="1240"/>
                </a:lnTo>
                <a:lnTo>
                  <a:pt x="1223" y="1210"/>
                </a:lnTo>
                <a:lnTo>
                  <a:pt x="1222" y="1191"/>
                </a:lnTo>
                <a:lnTo>
                  <a:pt x="1220" y="1174"/>
                </a:lnTo>
                <a:lnTo>
                  <a:pt x="1220" y="1174"/>
                </a:lnTo>
                <a:lnTo>
                  <a:pt x="1223" y="1158"/>
                </a:lnTo>
                <a:lnTo>
                  <a:pt x="1228" y="1129"/>
                </a:lnTo>
                <a:lnTo>
                  <a:pt x="1241" y="1053"/>
                </a:lnTo>
                <a:lnTo>
                  <a:pt x="1256" y="979"/>
                </a:lnTo>
                <a:lnTo>
                  <a:pt x="1261" y="953"/>
                </a:lnTo>
                <a:lnTo>
                  <a:pt x="1262" y="939"/>
                </a:lnTo>
                <a:lnTo>
                  <a:pt x="1262" y="939"/>
                </a:lnTo>
                <a:lnTo>
                  <a:pt x="1262" y="933"/>
                </a:lnTo>
                <a:lnTo>
                  <a:pt x="1265" y="925"/>
                </a:lnTo>
                <a:lnTo>
                  <a:pt x="1272" y="904"/>
                </a:lnTo>
                <a:lnTo>
                  <a:pt x="1280" y="885"/>
                </a:lnTo>
                <a:lnTo>
                  <a:pt x="1283" y="878"/>
                </a:lnTo>
                <a:lnTo>
                  <a:pt x="1283" y="878"/>
                </a:lnTo>
                <a:lnTo>
                  <a:pt x="1301" y="896"/>
                </a:lnTo>
                <a:lnTo>
                  <a:pt x="1341" y="937"/>
                </a:lnTo>
                <a:lnTo>
                  <a:pt x="1383" y="979"/>
                </a:lnTo>
                <a:lnTo>
                  <a:pt x="1398" y="995"/>
                </a:lnTo>
                <a:lnTo>
                  <a:pt x="1407" y="1006"/>
                </a:lnTo>
                <a:lnTo>
                  <a:pt x="1407" y="1006"/>
                </a:lnTo>
                <a:lnTo>
                  <a:pt x="1430" y="1043"/>
                </a:lnTo>
                <a:lnTo>
                  <a:pt x="1441" y="1064"/>
                </a:lnTo>
                <a:lnTo>
                  <a:pt x="1449" y="1078"/>
                </a:lnTo>
                <a:lnTo>
                  <a:pt x="1449" y="1078"/>
                </a:lnTo>
                <a:lnTo>
                  <a:pt x="1453" y="1086"/>
                </a:lnTo>
                <a:lnTo>
                  <a:pt x="1456" y="1094"/>
                </a:lnTo>
                <a:lnTo>
                  <a:pt x="1459" y="1099"/>
                </a:lnTo>
                <a:lnTo>
                  <a:pt x="1459" y="1100"/>
                </a:lnTo>
                <a:lnTo>
                  <a:pt x="1457" y="1102"/>
                </a:lnTo>
                <a:lnTo>
                  <a:pt x="1457" y="1102"/>
                </a:lnTo>
                <a:lnTo>
                  <a:pt x="1449" y="1111"/>
                </a:lnTo>
                <a:lnTo>
                  <a:pt x="1445" y="1115"/>
                </a:lnTo>
                <a:lnTo>
                  <a:pt x="1441" y="1116"/>
                </a:lnTo>
                <a:lnTo>
                  <a:pt x="1441" y="1116"/>
                </a:lnTo>
                <a:lnTo>
                  <a:pt x="1424" y="1118"/>
                </a:lnTo>
                <a:lnTo>
                  <a:pt x="1411" y="1121"/>
                </a:lnTo>
                <a:lnTo>
                  <a:pt x="1404" y="1122"/>
                </a:lnTo>
                <a:lnTo>
                  <a:pt x="1401" y="1124"/>
                </a:lnTo>
                <a:lnTo>
                  <a:pt x="1401" y="1124"/>
                </a:lnTo>
                <a:lnTo>
                  <a:pt x="1397" y="1128"/>
                </a:lnTo>
                <a:lnTo>
                  <a:pt x="1393" y="1133"/>
                </a:lnTo>
                <a:lnTo>
                  <a:pt x="1390" y="1144"/>
                </a:lnTo>
                <a:lnTo>
                  <a:pt x="1387" y="1154"/>
                </a:lnTo>
                <a:lnTo>
                  <a:pt x="1386" y="1158"/>
                </a:lnTo>
                <a:lnTo>
                  <a:pt x="1386" y="1158"/>
                </a:lnTo>
                <a:lnTo>
                  <a:pt x="1433" y="1173"/>
                </a:lnTo>
                <a:lnTo>
                  <a:pt x="1467" y="1184"/>
                </a:lnTo>
                <a:lnTo>
                  <a:pt x="1481" y="1187"/>
                </a:lnTo>
                <a:lnTo>
                  <a:pt x="1490" y="1189"/>
                </a:lnTo>
                <a:lnTo>
                  <a:pt x="1490" y="1189"/>
                </a:lnTo>
                <a:lnTo>
                  <a:pt x="1527" y="1194"/>
                </a:lnTo>
                <a:lnTo>
                  <a:pt x="1538" y="1195"/>
                </a:lnTo>
                <a:lnTo>
                  <a:pt x="1548" y="1195"/>
                </a:lnTo>
                <a:lnTo>
                  <a:pt x="1556" y="1195"/>
                </a:lnTo>
                <a:lnTo>
                  <a:pt x="1562" y="1192"/>
                </a:lnTo>
                <a:lnTo>
                  <a:pt x="1562" y="1192"/>
                </a:lnTo>
                <a:lnTo>
                  <a:pt x="1571" y="1187"/>
                </a:lnTo>
                <a:lnTo>
                  <a:pt x="1577" y="1182"/>
                </a:lnTo>
                <a:lnTo>
                  <a:pt x="1578" y="1180"/>
                </a:lnTo>
                <a:lnTo>
                  <a:pt x="1580" y="1176"/>
                </a:lnTo>
                <a:lnTo>
                  <a:pt x="1580" y="1168"/>
                </a:lnTo>
                <a:lnTo>
                  <a:pt x="1580" y="1168"/>
                </a:lnTo>
                <a:lnTo>
                  <a:pt x="1578" y="1163"/>
                </a:lnTo>
                <a:lnTo>
                  <a:pt x="1577" y="1157"/>
                </a:lnTo>
                <a:lnTo>
                  <a:pt x="1571" y="1145"/>
                </a:lnTo>
                <a:lnTo>
                  <a:pt x="1561" y="1127"/>
                </a:lnTo>
                <a:lnTo>
                  <a:pt x="1561" y="1127"/>
                </a:lnTo>
                <a:lnTo>
                  <a:pt x="1556" y="1116"/>
                </a:lnTo>
                <a:lnTo>
                  <a:pt x="1549" y="1099"/>
                </a:lnTo>
                <a:lnTo>
                  <a:pt x="1549" y="1099"/>
                </a:lnTo>
                <a:lnTo>
                  <a:pt x="1545" y="1094"/>
                </a:lnTo>
                <a:lnTo>
                  <a:pt x="1543" y="1090"/>
                </a:lnTo>
                <a:lnTo>
                  <a:pt x="1536" y="1085"/>
                </a:lnTo>
                <a:lnTo>
                  <a:pt x="1534" y="1082"/>
                </a:lnTo>
                <a:lnTo>
                  <a:pt x="1530" y="1078"/>
                </a:lnTo>
                <a:lnTo>
                  <a:pt x="1528" y="1070"/>
                </a:lnTo>
                <a:lnTo>
                  <a:pt x="1524" y="1060"/>
                </a:lnTo>
                <a:lnTo>
                  <a:pt x="1524" y="1060"/>
                </a:lnTo>
                <a:lnTo>
                  <a:pt x="1518" y="1044"/>
                </a:lnTo>
                <a:lnTo>
                  <a:pt x="1508" y="1021"/>
                </a:lnTo>
                <a:lnTo>
                  <a:pt x="1478" y="959"/>
                </a:lnTo>
                <a:lnTo>
                  <a:pt x="1449" y="901"/>
                </a:lnTo>
                <a:lnTo>
                  <a:pt x="1432" y="869"/>
                </a:lnTo>
                <a:lnTo>
                  <a:pt x="1432" y="869"/>
                </a:lnTo>
                <a:lnTo>
                  <a:pt x="1412" y="843"/>
                </a:lnTo>
                <a:lnTo>
                  <a:pt x="1398" y="826"/>
                </a:lnTo>
                <a:lnTo>
                  <a:pt x="1398" y="826"/>
                </a:lnTo>
                <a:lnTo>
                  <a:pt x="1398" y="822"/>
                </a:lnTo>
                <a:lnTo>
                  <a:pt x="1399" y="813"/>
                </a:lnTo>
                <a:lnTo>
                  <a:pt x="1404" y="789"/>
                </a:lnTo>
                <a:lnTo>
                  <a:pt x="1411" y="762"/>
                </a:lnTo>
                <a:lnTo>
                  <a:pt x="1414" y="751"/>
                </a:lnTo>
                <a:lnTo>
                  <a:pt x="1418" y="743"/>
                </a:lnTo>
                <a:lnTo>
                  <a:pt x="1418" y="743"/>
                </a:lnTo>
                <a:lnTo>
                  <a:pt x="1424" y="727"/>
                </a:lnTo>
                <a:lnTo>
                  <a:pt x="1432" y="707"/>
                </a:lnTo>
                <a:lnTo>
                  <a:pt x="1441" y="680"/>
                </a:lnTo>
                <a:lnTo>
                  <a:pt x="1441" y="680"/>
                </a:lnTo>
                <a:lnTo>
                  <a:pt x="1453" y="659"/>
                </a:lnTo>
                <a:lnTo>
                  <a:pt x="1461" y="639"/>
                </a:lnTo>
                <a:lnTo>
                  <a:pt x="1472" y="615"/>
                </a:lnTo>
                <a:lnTo>
                  <a:pt x="1481" y="589"/>
                </a:lnTo>
                <a:lnTo>
                  <a:pt x="1488" y="563"/>
                </a:lnTo>
                <a:lnTo>
                  <a:pt x="1491" y="551"/>
                </a:lnTo>
                <a:lnTo>
                  <a:pt x="1492" y="540"/>
                </a:lnTo>
                <a:lnTo>
                  <a:pt x="1492" y="530"/>
                </a:lnTo>
                <a:lnTo>
                  <a:pt x="1490" y="520"/>
                </a:lnTo>
                <a:lnTo>
                  <a:pt x="1490" y="520"/>
                </a:lnTo>
                <a:lnTo>
                  <a:pt x="1478" y="488"/>
                </a:lnTo>
                <a:lnTo>
                  <a:pt x="1467" y="458"/>
                </a:lnTo>
                <a:lnTo>
                  <a:pt x="1456" y="433"/>
                </a:lnTo>
                <a:lnTo>
                  <a:pt x="1449" y="416"/>
                </a:lnTo>
                <a:lnTo>
                  <a:pt x="1449" y="416"/>
                </a:lnTo>
                <a:lnTo>
                  <a:pt x="1445" y="412"/>
                </a:lnTo>
                <a:lnTo>
                  <a:pt x="1439" y="405"/>
                </a:lnTo>
                <a:lnTo>
                  <a:pt x="1420" y="385"/>
                </a:lnTo>
                <a:lnTo>
                  <a:pt x="1361" y="331"/>
                </a:lnTo>
                <a:lnTo>
                  <a:pt x="1288" y="266"/>
                </a:lnTo>
                <a:lnTo>
                  <a:pt x="1220" y="208"/>
                </a:lnTo>
                <a:lnTo>
                  <a:pt x="1220" y="208"/>
                </a:lnTo>
                <a:lnTo>
                  <a:pt x="1190" y="183"/>
                </a:lnTo>
                <a:lnTo>
                  <a:pt x="1159" y="162"/>
                </a:lnTo>
                <a:lnTo>
                  <a:pt x="1129" y="145"/>
                </a:lnTo>
                <a:lnTo>
                  <a:pt x="1101" y="129"/>
                </a:lnTo>
                <a:lnTo>
                  <a:pt x="1075" y="117"/>
                </a:lnTo>
                <a:lnTo>
                  <a:pt x="1055" y="109"/>
                </a:lnTo>
                <a:lnTo>
                  <a:pt x="1039" y="104"/>
                </a:lnTo>
                <a:lnTo>
                  <a:pt x="1034" y="104"/>
                </a:lnTo>
                <a:lnTo>
                  <a:pt x="1032" y="104"/>
                </a:lnTo>
                <a:lnTo>
                  <a:pt x="1032" y="104"/>
                </a:lnTo>
                <a:lnTo>
                  <a:pt x="1014" y="109"/>
                </a:lnTo>
                <a:lnTo>
                  <a:pt x="1007" y="110"/>
                </a:lnTo>
                <a:lnTo>
                  <a:pt x="997" y="110"/>
                </a:lnTo>
                <a:lnTo>
                  <a:pt x="997" y="110"/>
                </a:lnTo>
                <a:lnTo>
                  <a:pt x="985" y="111"/>
                </a:lnTo>
                <a:lnTo>
                  <a:pt x="971" y="113"/>
                </a:lnTo>
                <a:lnTo>
                  <a:pt x="956" y="114"/>
                </a:lnTo>
                <a:lnTo>
                  <a:pt x="942" y="106"/>
                </a:lnTo>
                <a:lnTo>
                  <a:pt x="942" y="83"/>
                </a:lnTo>
                <a:lnTo>
                  <a:pt x="942" y="83"/>
                </a:lnTo>
                <a:lnTo>
                  <a:pt x="930" y="67"/>
                </a:lnTo>
                <a:lnTo>
                  <a:pt x="914" y="43"/>
                </a:lnTo>
                <a:lnTo>
                  <a:pt x="914" y="43"/>
                </a:lnTo>
                <a:lnTo>
                  <a:pt x="908" y="39"/>
                </a:lnTo>
                <a:lnTo>
                  <a:pt x="898" y="32"/>
                </a:lnTo>
                <a:lnTo>
                  <a:pt x="869" y="19"/>
                </a:lnTo>
                <a:lnTo>
                  <a:pt x="851" y="13"/>
                </a:lnTo>
                <a:lnTo>
                  <a:pt x="835" y="8"/>
                </a:lnTo>
                <a:lnTo>
                  <a:pt x="822" y="3"/>
                </a:lnTo>
                <a:lnTo>
                  <a:pt x="811" y="1"/>
                </a:lnTo>
                <a:lnTo>
                  <a:pt x="811" y="1"/>
                </a:lnTo>
                <a:lnTo>
                  <a:pt x="770" y="0"/>
                </a:lnTo>
                <a:lnTo>
                  <a:pt x="753" y="0"/>
                </a:lnTo>
                <a:lnTo>
                  <a:pt x="745" y="1"/>
                </a:lnTo>
                <a:lnTo>
                  <a:pt x="745" y="1"/>
                </a:lnTo>
                <a:lnTo>
                  <a:pt x="742" y="5"/>
                </a:lnTo>
                <a:lnTo>
                  <a:pt x="738" y="9"/>
                </a:lnTo>
                <a:lnTo>
                  <a:pt x="734" y="18"/>
                </a:lnTo>
                <a:lnTo>
                  <a:pt x="734" y="18"/>
                </a:lnTo>
                <a:lnTo>
                  <a:pt x="731" y="21"/>
                </a:lnTo>
                <a:lnTo>
                  <a:pt x="723" y="26"/>
                </a:lnTo>
                <a:lnTo>
                  <a:pt x="713" y="32"/>
                </a:lnTo>
                <a:lnTo>
                  <a:pt x="707" y="37"/>
                </a:lnTo>
                <a:lnTo>
                  <a:pt x="707" y="37"/>
                </a:lnTo>
                <a:lnTo>
                  <a:pt x="697" y="50"/>
                </a:lnTo>
                <a:lnTo>
                  <a:pt x="690" y="61"/>
                </a:lnTo>
                <a:lnTo>
                  <a:pt x="690" y="61"/>
                </a:lnTo>
                <a:lnTo>
                  <a:pt x="673" y="93"/>
                </a:lnTo>
                <a:lnTo>
                  <a:pt x="673" y="93"/>
                </a:lnTo>
                <a:lnTo>
                  <a:pt x="660" y="117"/>
                </a:lnTo>
                <a:lnTo>
                  <a:pt x="639" y="110"/>
                </a:lnTo>
                <a:close/>
                <a:moveTo>
                  <a:pt x="231" y="885"/>
                </a:moveTo>
                <a:lnTo>
                  <a:pt x="286" y="943"/>
                </a:lnTo>
                <a:lnTo>
                  <a:pt x="286" y="943"/>
                </a:lnTo>
                <a:lnTo>
                  <a:pt x="280" y="959"/>
                </a:lnTo>
                <a:lnTo>
                  <a:pt x="273" y="976"/>
                </a:lnTo>
                <a:lnTo>
                  <a:pt x="262" y="997"/>
                </a:lnTo>
                <a:lnTo>
                  <a:pt x="227" y="1060"/>
                </a:lnTo>
                <a:lnTo>
                  <a:pt x="227" y="1060"/>
                </a:lnTo>
                <a:lnTo>
                  <a:pt x="200" y="1043"/>
                </a:lnTo>
                <a:lnTo>
                  <a:pt x="200" y="1043"/>
                </a:lnTo>
                <a:lnTo>
                  <a:pt x="189" y="1039"/>
                </a:lnTo>
                <a:lnTo>
                  <a:pt x="167" y="1032"/>
                </a:lnTo>
                <a:lnTo>
                  <a:pt x="167" y="1032"/>
                </a:lnTo>
                <a:lnTo>
                  <a:pt x="154" y="1027"/>
                </a:lnTo>
                <a:lnTo>
                  <a:pt x="148" y="1023"/>
                </a:lnTo>
                <a:lnTo>
                  <a:pt x="148" y="1023"/>
                </a:lnTo>
                <a:lnTo>
                  <a:pt x="144" y="1021"/>
                </a:lnTo>
                <a:lnTo>
                  <a:pt x="143" y="1020"/>
                </a:lnTo>
                <a:lnTo>
                  <a:pt x="143" y="1018"/>
                </a:lnTo>
                <a:lnTo>
                  <a:pt x="144" y="1017"/>
                </a:lnTo>
                <a:lnTo>
                  <a:pt x="147" y="1013"/>
                </a:lnTo>
                <a:lnTo>
                  <a:pt x="149" y="1008"/>
                </a:lnTo>
                <a:lnTo>
                  <a:pt x="149" y="1008"/>
                </a:lnTo>
                <a:lnTo>
                  <a:pt x="157" y="994"/>
                </a:lnTo>
                <a:lnTo>
                  <a:pt x="164" y="978"/>
                </a:lnTo>
                <a:lnTo>
                  <a:pt x="164" y="978"/>
                </a:lnTo>
                <a:lnTo>
                  <a:pt x="175" y="960"/>
                </a:lnTo>
                <a:lnTo>
                  <a:pt x="199" y="928"/>
                </a:lnTo>
                <a:lnTo>
                  <a:pt x="231" y="885"/>
                </a:lnTo>
                <a:lnTo>
                  <a:pt x="231" y="885"/>
                </a:lnTo>
                <a:close/>
                <a:moveTo>
                  <a:pt x="457" y="280"/>
                </a:moveTo>
                <a:lnTo>
                  <a:pt x="457" y="280"/>
                </a:lnTo>
                <a:lnTo>
                  <a:pt x="471" y="268"/>
                </a:lnTo>
                <a:lnTo>
                  <a:pt x="481" y="259"/>
                </a:lnTo>
                <a:lnTo>
                  <a:pt x="487" y="256"/>
                </a:lnTo>
                <a:lnTo>
                  <a:pt x="487" y="256"/>
                </a:lnTo>
                <a:lnTo>
                  <a:pt x="491" y="257"/>
                </a:lnTo>
                <a:lnTo>
                  <a:pt x="495" y="261"/>
                </a:lnTo>
                <a:lnTo>
                  <a:pt x="497" y="264"/>
                </a:lnTo>
                <a:lnTo>
                  <a:pt x="498" y="268"/>
                </a:lnTo>
                <a:lnTo>
                  <a:pt x="498" y="268"/>
                </a:lnTo>
                <a:lnTo>
                  <a:pt x="498" y="270"/>
                </a:lnTo>
                <a:lnTo>
                  <a:pt x="501" y="274"/>
                </a:lnTo>
                <a:lnTo>
                  <a:pt x="511" y="287"/>
                </a:lnTo>
                <a:lnTo>
                  <a:pt x="511" y="287"/>
                </a:lnTo>
                <a:lnTo>
                  <a:pt x="513" y="290"/>
                </a:lnTo>
                <a:lnTo>
                  <a:pt x="517" y="291"/>
                </a:lnTo>
                <a:lnTo>
                  <a:pt x="521" y="291"/>
                </a:lnTo>
                <a:lnTo>
                  <a:pt x="524" y="291"/>
                </a:lnTo>
                <a:lnTo>
                  <a:pt x="529" y="288"/>
                </a:lnTo>
                <a:lnTo>
                  <a:pt x="531" y="287"/>
                </a:lnTo>
                <a:lnTo>
                  <a:pt x="547" y="283"/>
                </a:lnTo>
                <a:lnTo>
                  <a:pt x="547" y="283"/>
                </a:lnTo>
                <a:lnTo>
                  <a:pt x="559" y="280"/>
                </a:lnTo>
                <a:lnTo>
                  <a:pt x="577" y="277"/>
                </a:lnTo>
                <a:lnTo>
                  <a:pt x="577" y="277"/>
                </a:lnTo>
                <a:lnTo>
                  <a:pt x="584" y="273"/>
                </a:lnTo>
                <a:lnTo>
                  <a:pt x="590" y="270"/>
                </a:lnTo>
                <a:lnTo>
                  <a:pt x="596" y="266"/>
                </a:lnTo>
                <a:lnTo>
                  <a:pt x="596" y="266"/>
                </a:lnTo>
                <a:lnTo>
                  <a:pt x="621" y="275"/>
                </a:lnTo>
                <a:lnTo>
                  <a:pt x="643" y="283"/>
                </a:lnTo>
                <a:lnTo>
                  <a:pt x="663" y="291"/>
                </a:lnTo>
                <a:lnTo>
                  <a:pt x="663" y="291"/>
                </a:lnTo>
                <a:lnTo>
                  <a:pt x="670" y="295"/>
                </a:lnTo>
                <a:lnTo>
                  <a:pt x="680" y="296"/>
                </a:lnTo>
                <a:lnTo>
                  <a:pt x="689" y="296"/>
                </a:lnTo>
                <a:lnTo>
                  <a:pt x="697" y="296"/>
                </a:lnTo>
                <a:lnTo>
                  <a:pt x="712" y="295"/>
                </a:lnTo>
                <a:lnTo>
                  <a:pt x="717" y="294"/>
                </a:lnTo>
                <a:lnTo>
                  <a:pt x="865" y="277"/>
                </a:lnTo>
                <a:lnTo>
                  <a:pt x="923" y="248"/>
                </a:lnTo>
                <a:lnTo>
                  <a:pt x="900" y="317"/>
                </a:lnTo>
                <a:lnTo>
                  <a:pt x="880" y="395"/>
                </a:lnTo>
                <a:lnTo>
                  <a:pt x="880" y="395"/>
                </a:lnTo>
                <a:lnTo>
                  <a:pt x="810" y="419"/>
                </a:lnTo>
                <a:lnTo>
                  <a:pt x="761" y="433"/>
                </a:lnTo>
                <a:lnTo>
                  <a:pt x="737" y="441"/>
                </a:lnTo>
                <a:lnTo>
                  <a:pt x="737" y="441"/>
                </a:lnTo>
                <a:lnTo>
                  <a:pt x="621" y="442"/>
                </a:lnTo>
                <a:lnTo>
                  <a:pt x="621" y="442"/>
                </a:lnTo>
                <a:lnTo>
                  <a:pt x="619" y="437"/>
                </a:lnTo>
                <a:lnTo>
                  <a:pt x="619" y="432"/>
                </a:lnTo>
                <a:lnTo>
                  <a:pt x="621" y="427"/>
                </a:lnTo>
                <a:lnTo>
                  <a:pt x="621" y="427"/>
                </a:lnTo>
                <a:lnTo>
                  <a:pt x="621" y="422"/>
                </a:lnTo>
                <a:lnTo>
                  <a:pt x="621" y="420"/>
                </a:lnTo>
                <a:lnTo>
                  <a:pt x="618" y="416"/>
                </a:lnTo>
                <a:lnTo>
                  <a:pt x="617" y="410"/>
                </a:lnTo>
                <a:lnTo>
                  <a:pt x="617" y="410"/>
                </a:lnTo>
                <a:lnTo>
                  <a:pt x="617" y="406"/>
                </a:lnTo>
                <a:lnTo>
                  <a:pt x="616" y="405"/>
                </a:lnTo>
                <a:lnTo>
                  <a:pt x="615" y="405"/>
                </a:lnTo>
                <a:lnTo>
                  <a:pt x="612" y="405"/>
                </a:lnTo>
                <a:lnTo>
                  <a:pt x="607" y="406"/>
                </a:lnTo>
                <a:lnTo>
                  <a:pt x="605" y="407"/>
                </a:lnTo>
                <a:lnTo>
                  <a:pt x="600" y="407"/>
                </a:lnTo>
                <a:lnTo>
                  <a:pt x="600" y="407"/>
                </a:lnTo>
                <a:lnTo>
                  <a:pt x="591" y="407"/>
                </a:lnTo>
                <a:lnTo>
                  <a:pt x="590" y="407"/>
                </a:lnTo>
                <a:lnTo>
                  <a:pt x="590" y="407"/>
                </a:lnTo>
                <a:lnTo>
                  <a:pt x="587" y="406"/>
                </a:lnTo>
                <a:lnTo>
                  <a:pt x="585" y="405"/>
                </a:lnTo>
                <a:lnTo>
                  <a:pt x="576" y="394"/>
                </a:lnTo>
                <a:lnTo>
                  <a:pt x="576" y="394"/>
                </a:lnTo>
                <a:lnTo>
                  <a:pt x="573" y="390"/>
                </a:lnTo>
                <a:lnTo>
                  <a:pt x="570" y="389"/>
                </a:lnTo>
                <a:lnTo>
                  <a:pt x="568" y="389"/>
                </a:lnTo>
                <a:lnTo>
                  <a:pt x="565" y="390"/>
                </a:lnTo>
                <a:lnTo>
                  <a:pt x="560" y="393"/>
                </a:lnTo>
                <a:lnTo>
                  <a:pt x="555" y="395"/>
                </a:lnTo>
                <a:lnTo>
                  <a:pt x="555" y="395"/>
                </a:lnTo>
                <a:lnTo>
                  <a:pt x="553" y="396"/>
                </a:lnTo>
                <a:lnTo>
                  <a:pt x="550" y="399"/>
                </a:lnTo>
                <a:lnTo>
                  <a:pt x="548" y="405"/>
                </a:lnTo>
                <a:lnTo>
                  <a:pt x="545" y="410"/>
                </a:lnTo>
                <a:lnTo>
                  <a:pt x="544" y="415"/>
                </a:lnTo>
                <a:lnTo>
                  <a:pt x="544" y="415"/>
                </a:lnTo>
                <a:lnTo>
                  <a:pt x="543" y="421"/>
                </a:lnTo>
                <a:lnTo>
                  <a:pt x="542" y="425"/>
                </a:lnTo>
                <a:lnTo>
                  <a:pt x="531" y="436"/>
                </a:lnTo>
                <a:lnTo>
                  <a:pt x="542" y="467"/>
                </a:lnTo>
                <a:lnTo>
                  <a:pt x="542" y="467"/>
                </a:lnTo>
                <a:lnTo>
                  <a:pt x="538" y="470"/>
                </a:lnTo>
                <a:lnTo>
                  <a:pt x="531" y="483"/>
                </a:lnTo>
                <a:lnTo>
                  <a:pt x="524" y="490"/>
                </a:lnTo>
                <a:lnTo>
                  <a:pt x="516" y="499"/>
                </a:lnTo>
                <a:lnTo>
                  <a:pt x="507" y="506"/>
                </a:lnTo>
                <a:lnTo>
                  <a:pt x="496" y="515"/>
                </a:lnTo>
                <a:lnTo>
                  <a:pt x="496" y="515"/>
                </a:lnTo>
                <a:lnTo>
                  <a:pt x="474" y="530"/>
                </a:lnTo>
                <a:lnTo>
                  <a:pt x="454" y="540"/>
                </a:lnTo>
                <a:lnTo>
                  <a:pt x="434" y="549"/>
                </a:lnTo>
                <a:lnTo>
                  <a:pt x="434" y="549"/>
                </a:lnTo>
                <a:lnTo>
                  <a:pt x="427" y="491"/>
                </a:lnTo>
                <a:lnTo>
                  <a:pt x="421" y="448"/>
                </a:lnTo>
                <a:lnTo>
                  <a:pt x="418" y="420"/>
                </a:lnTo>
                <a:lnTo>
                  <a:pt x="418" y="420"/>
                </a:lnTo>
                <a:lnTo>
                  <a:pt x="420" y="393"/>
                </a:lnTo>
                <a:lnTo>
                  <a:pt x="421" y="369"/>
                </a:lnTo>
                <a:lnTo>
                  <a:pt x="421" y="369"/>
                </a:lnTo>
                <a:lnTo>
                  <a:pt x="422" y="358"/>
                </a:lnTo>
                <a:lnTo>
                  <a:pt x="424" y="345"/>
                </a:lnTo>
                <a:lnTo>
                  <a:pt x="431" y="317"/>
                </a:lnTo>
                <a:lnTo>
                  <a:pt x="431" y="317"/>
                </a:lnTo>
                <a:lnTo>
                  <a:pt x="436" y="298"/>
                </a:lnTo>
                <a:lnTo>
                  <a:pt x="457" y="280"/>
                </a:lnTo>
                <a:close/>
                <a:moveTo>
                  <a:pt x="679" y="142"/>
                </a:moveTo>
                <a:lnTo>
                  <a:pt x="679" y="142"/>
                </a:lnTo>
                <a:lnTo>
                  <a:pt x="686" y="159"/>
                </a:lnTo>
                <a:lnTo>
                  <a:pt x="695" y="183"/>
                </a:lnTo>
                <a:lnTo>
                  <a:pt x="695" y="183"/>
                </a:lnTo>
                <a:lnTo>
                  <a:pt x="697" y="192"/>
                </a:lnTo>
                <a:lnTo>
                  <a:pt x="700" y="195"/>
                </a:lnTo>
                <a:lnTo>
                  <a:pt x="703" y="199"/>
                </a:lnTo>
                <a:lnTo>
                  <a:pt x="703" y="199"/>
                </a:lnTo>
                <a:lnTo>
                  <a:pt x="711" y="206"/>
                </a:lnTo>
                <a:lnTo>
                  <a:pt x="716" y="212"/>
                </a:lnTo>
                <a:lnTo>
                  <a:pt x="716" y="212"/>
                </a:lnTo>
                <a:lnTo>
                  <a:pt x="726" y="225"/>
                </a:lnTo>
                <a:lnTo>
                  <a:pt x="679" y="230"/>
                </a:lnTo>
                <a:lnTo>
                  <a:pt x="637" y="221"/>
                </a:lnTo>
                <a:lnTo>
                  <a:pt x="637" y="221"/>
                </a:lnTo>
                <a:lnTo>
                  <a:pt x="638" y="216"/>
                </a:lnTo>
                <a:lnTo>
                  <a:pt x="639" y="211"/>
                </a:lnTo>
                <a:lnTo>
                  <a:pt x="643" y="208"/>
                </a:lnTo>
                <a:lnTo>
                  <a:pt x="643" y="208"/>
                </a:lnTo>
                <a:lnTo>
                  <a:pt x="647" y="204"/>
                </a:lnTo>
                <a:lnTo>
                  <a:pt x="650" y="199"/>
                </a:lnTo>
                <a:lnTo>
                  <a:pt x="655" y="190"/>
                </a:lnTo>
                <a:lnTo>
                  <a:pt x="655" y="190"/>
                </a:lnTo>
                <a:lnTo>
                  <a:pt x="656" y="184"/>
                </a:lnTo>
                <a:lnTo>
                  <a:pt x="658" y="177"/>
                </a:lnTo>
                <a:lnTo>
                  <a:pt x="659" y="168"/>
                </a:lnTo>
                <a:lnTo>
                  <a:pt x="659" y="168"/>
                </a:lnTo>
                <a:lnTo>
                  <a:pt x="661" y="161"/>
                </a:lnTo>
                <a:lnTo>
                  <a:pt x="665" y="152"/>
                </a:lnTo>
                <a:lnTo>
                  <a:pt x="665" y="152"/>
                </a:lnTo>
                <a:lnTo>
                  <a:pt x="666" y="150"/>
                </a:lnTo>
                <a:lnTo>
                  <a:pt x="669" y="147"/>
                </a:lnTo>
                <a:lnTo>
                  <a:pt x="670" y="145"/>
                </a:lnTo>
                <a:lnTo>
                  <a:pt x="679" y="14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2FC05833-D4FD-447F-A61F-D288D34DE526}"/>
              </a:ext>
            </a:extLst>
          </p:cNvPr>
          <p:cNvSpPr>
            <a:spLocks noEditPoints="1"/>
          </p:cNvSpPr>
          <p:nvPr/>
        </p:nvSpPr>
        <p:spPr bwMode="auto">
          <a:xfrm>
            <a:off x="5937042" y="1313765"/>
            <a:ext cx="1728573" cy="864287"/>
          </a:xfrm>
          <a:custGeom>
            <a:avLst/>
            <a:gdLst>
              <a:gd name="T0" fmla="*/ 674 w 1846"/>
              <a:gd name="T1" fmla="*/ 178 h 923"/>
              <a:gd name="T2" fmla="*/ 559 w 1846"/>
              <a:gd name="T3" fmla="*/ 190 h 923"/>
              <a:gd name="T4" fmla="*/ 257 w 1846"/>
              <a:gd name="T5" fmla="*/ 312 h 923"/>
              <a:gd name="T6" fmla="*/ 208 w 1846"/>
              <a:gd name="T7" fmla="*/ 396 h 923"/>
              <a:gd name="T8" fmla="*/ 238 w 1846"/>
              <a:gd name="T9" fmla="*/ 503 h 923"/>
              <a:gd name="T10" fmla="*/ 275 w 1846"/>
              <a:gd name="T11" fmla="*/ 537 h 923"/>
              <a:gd name="T12" fmla="*/ 305 w 1846"/>
              <a:gd name="T13" fmla="*/ 674 h 923"/>
              <a:gd name="T14" fmla="*/ 197 w 1846"/>
              <a:gd name="T15" fmla="*/ 689 h 923"/>
              <a:gd name="T16" fmla="*/ 153 w 1846"/>
              <a:gd name="T17" fmla="*/ 682 h 923"/>
              <a:gd name="T18" fmla="*/ 106 w 1846"/>
              <a:gd name="T19" fmla="*/ 664 h 923"/>
              <a:gd name="T20" fmla="*/ 85 w 1846"/>
              <a:gd name="T21" fmla="*/ 737 h 923"/>
              <a:gd name="T22" fmla="*/ 4 w 1846"/>
              <a:gd name="T23" fmla="*/ 868 h 923"/>
              <a:gd name="T24" fmla="*/ 28 w 1846"/>
              <a:gd name="T25" fmla="*/ 890 h 923"/>
              <a:gd name="T26" fmla="*/ 129 w 1846"/>
              <a:gd name="T27" fmla="*/ 843 h 923"/>
              <a:gd name="T28" fmla="*/ 202 w 1846"/>
              <a:gd name="T29" fmla="*/ 810 h 923"/>
              <a:gd name="T30" fmla="*/ 397 w 1846"/>
              <a:gd name="T31" fmla="*/ 876 h 923"/>
              <a:gd name="T32" fmla="*/ 528 w 1846"/>
              <a:gd name="T33" fmla="*/ 884 h 923"/>
              <a:gd name="T34" fmla="*/ 556 w 1846"/>
              <a:gd name="T35" fmla="*/ 756 h 923"/>
              <a:gd name="T36" fmla="*/ 540 w 1846"/>
              <a:gd name="T37" fmla="*/ 622 h 923"/>
              <a:gd name="T38" fmla="*/ 522 w 1846"/>
              <a:gd name="T39" fmla="*/ 552 h 923"/>
              <a:gd name="T40" fmla="*/ 617 w 1846"/>
              <a:gd name="T41" fmla="*/ 431 h 923"/>
              <a:gd name="T42" fmla="*/ 628 w 1846"/>
              <a:gd name="T43" fmla="*/ 473 h 923"/>
              <a:gd name="T44" fmla="*/ 707 w 1846"/>
              <a:gd name="T45" fmla="*/ 479 h 923"/>
              <a:gd name="T46" fmla="*/ 753 w 1846"/>
              <a:gd name="T47" fmla="*/ 513 h 923"/>
              <a:gd name="T48" fmla="*/ 830 w 1846"/>
              <a:gd name="T49" fmla="*/ 483 h 923"/>
              <a:gd name="T50" fmla="*/ 918 w 1846"/>
              <a:gd name="T51" fmla="*/ 438 h 923"/>
              <a:gd name="T52" fmla="*/ 1177 w 1846"/>
              <a:gd name="T53" fmla="*/ 634 h 923"/>
              <a:gd name="T54" fmla="*/ 1145 w 1846"/>
              <a:gd name="T55" fmla="*/ 860 h 923"/>
              <a:gd name="T56" fmla="*/ 1171 w 1846"/>
              <a:gd name="T57" fmla="*/ 917 h 923"/>
              <a:gd name="T58" fmla="*/ 1460 w 1846"/>
              <a:gd name="T59" fmla="*/ 823 h 923"/>
              <a:gd name="T60" fmla="*/ 1541 w 1846"/>
              <a:gd name="T61" fmla="*/ 829 h 923"/>
              <a:gd name="T62" fmla="*/ 1540 w 1846"/>
              <a:gd name="T63" fmla="*/ 896 h 923"/>
              <a:gd name="T64" fmla="*/ 1551 w 1846"/>
              <a:gd name="T65" fmla="*/ 922 h 923"/>
              <a:gd name="T66" fmla="*/ 1618 w 1846"/>
              <a:gd name="T67" fmla="*/ 891 h 923"/>
              <a:gd name="T68" fmla="*/ 1654 w 1846"/>
              <a:gd name="T69" fmla="*/ 775 h 923"/>
              <a:gd name="T70" fmla="*/ 1594 w 1846"/>
              <a:gd name="T71" fmla="*/ 727 h 923"/>
              <a:gd name="T72" fmla="*/ 1649 w 1846"/>
              <a:gd name="T73" fmla="*/ 680 h 923"/>
              <a:gd name="T74" fmla="*/ 1746 w 1846"/>
              <a:gd name="T75" fmla="*/ 656 h 923"/>
              <a:gd name="T76" fmla="*/ 1788 w 1846"/>
              <a:gd name="T77" fmla="*/ 712 h 923"/>
              <a:gd name="T78" fmla="*/ 1810 w 1846"/>
              <a:gd name="T79" fmla="*/ 750 h 923"/>
              <a:gd name="T80" fmla="*/ 1836 w 1846"/>
              <a:gd name="T81" fmla="*/ 653 h 923"/>
              <a:gd name="T82" fmla="*/ 1840 w 1846"/>
              <a:gd name="T83" fmla="*/ 587 h 923"/>
              <a:gd name="T84" fmla="*/ 1707 w 1846"/>
              <a:gd name="T85" fmla="*/ 595 h 923"/>
              <a:gd name="T86" fmla="*/ 1508 w 1846"/>
              <a:gd name="T87" fmla="*/ 628 h 923"/>
              <a:gd name="T88" fmla="*/ 1456 w 1846"/>
              <a:gd name="T89" fmla="*/ 544 h 923"/>
              <a:gd name="T90" fmla="*/ 1404 w 1846"/>
              <a:gd name="T91" fmla="*/ 444 h 923"/>
              <a:gd name="T92" fmla="*/ 1264 w 1846"/>
              <a:gd name="T93" fmla="*/ 381 h 923"/>
              <a:gd name="T94" fmla="*/ 1237 w 1846"/>
              <a:gd name="T95" fmla="*/ 329 h 923"/>
              <a:gd name="T96" fmla="*/ 1181 w 1846"/>
              <a:gd name="T97" fmla="*/ 307 h 923"/>
              <a:gd name="T98" fmla="*/ 1101 w 1846"/>
              <a:gd name="T99" fmla="*/ 275 h 923"/>
              <a:gd name="T100" fmla="*/ 949 w 1846"/>
              <a:gd name="T101" fmla="*/ 139 h 923"/>
              <a:gd name="T102" fmla="*/ 945 w 1846"/>
              <a:gd name="T103" fmla="*/ 83 h 923"/>
              <a:gd name="T104" fmla="*/ 893 w 1846"/>
              <a:gd name="T105" fmla="*/ 32 h 923"/>
              <a:gd name="T106" fmla="*/ 812 w 1846"/>
              <a:gd name="T107" fmla="*/ 1 h 923"/>
              <a:gd name="T108" fmla="*/ 731 w 1846"/>
              <a:gd name="T109" fmla="*/ 36 h 923"/>
              <a:gd name="T110" fmla="*/ 710 w 1846"/>
              <a:gd name="T111" fmla="*/ 93 h 923"/>
              <a:gd name="T112" fmla="*/ 718 w 1846"/>
              <a:gd name="T113" fmla="*/ 155 h 923"/>
              <a:gd name="T114" fmla="*/ 743 w 1846"/>
              <a:gd name="T115" fmla="*/ 194 h 923"/>
              <a:gd name="T116" fmla="*/ 722 w 1846"/>
              <a:gd name="T117" fmla="*/ 201 h 923"/>
              <a:gd name="T118" fmla="*/ 1370 w 1846"/>
              <a:gd name="T119" fmla="*/ 748 h 923"/>
              <a:gd name="T120" fmla="*/ 1348 w 1846"/>
              <a:gd name="T121" fmla="*/ 761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46" h="923">
                <a:moveTo>
                  <a:pt x="713" y="199"/>
                </a:moveTo>
                <a:lnTo>
                  <a:pt x="713" y="199"/>
                </a:lnTo>
                <a:lnTo>
                  <a:pt x="712" y="195"/>
                </a:lnTo>
                <a:lnTo>
                  <a:pt x="706" y="190"/>
                </a:lnTo>
                <a:lnTo>
                  <a:pt x="701" y="186"/>
                </a:lnTo>
                <a:lnTo>
                  <a:pt x="693" y="183"/>
                </a:lnTo>
                <a:lnTo>
                  <a:pt x="685" y="180"/>
                </a:lnTo>
                <a:lnTo>
                  <a:pt x="674" y="178"/>
                </a:lnTo>
                <a:lnTo>
                  <a:pt x="674" y="178"/>
                </a:lnTo>
                <a:lnTo>
                  <a:pt x="640" y="172"/>
                </a:lnTo>
                <a:lnTo>
                  <a:pt x="628" y="170"/>
                </a:lnTo>
                <a:lnTo>
                  <a:pt x="613" y="172"/>
                </a:lnTo>
                <a:lnTo>
                  <a:pt x="613" y="172"/>
                </a:lnTo>
                <a:lnTo>
                  <a:pt x="597" y="173"/>
                </a:lnTo>
                <a:lnTo>
                  <a:pt x="584" y="176"/>
                </a:lnTo>
                <a:lnTo>
                  <a:pt x="571" y="183"/>
                </a:lnTo>
                <a:lnTo>
                  <a:pt x="559" y="190"/>
                </a:lnTo>
                <a:lnTo>
                  <a:pt x="559" y="190"/>
                </a:lnTo>
                <a:lnTo>
                  <a:pt x="547" y="196"/>
                </a:lnTo>
                <a:lnTo>
                  <a:pt x="524" y="207"/>
                </a:lnTo>
                <a:lnTo>
                  <a:pt x="463" y="234"/>
                </a:lnTo>
                <a:lnTo>
                  <a:pt x="380" y="271"/>
                </a:lnTo>
                <a:lnTo>
                  <a:pt x="380" y="271"/>
                </a:lnTo>
                <a:lnTo>
                  <a:pt x="323" y="288"/>
                </a:lnTo>
                <a:lnTo>
                  <a:pt x="281" y="302"/>
                </a:lnTo>
                <a:lnTo>
                  <a:pt x="265" y="307"/>
                </a:lnTo>
                <a:lnTo>
                  <a:pt x="257" y="312"/>
                </a:lnTo>
                <a:lnTo>
                  <a:pt x="257" y="312"/>
                </a:lnTo>
                <a:lnTo>
                  <a:pt x="243" y="323"/>
                </a:lnTo>
                <a:lnTo>
                  <a:pt x="234" y="332"/>
                </a:lnTo>
                <a:lnTo>
                  <a:pt x="226" y="343"/>
                </a:lnTo>
                <a:lnTo>
                  <a:pt x="218" y="357"/>
                </a:lnTo>
                <a:lnTo>
                  <a:pt x="216" y="365"/>
                </a:lnTo>
                <a:lnTo>
                  <a:pt x="212" y="375"/>
                </a:lnTo>
                <a:lnTo>
                  <a:pt x="211" y="385"/>
                </a:lnTo>
                <a:lnTo>
                  <a:pt x="208" y="396"/>
                </a:lnTo>
                <a:lnTo>
                  <a:pt x="208" y="407"/>
                </a:lnTo>
                <a:lnTo>
                  <a:pt x="208" y="421"/>
                </a:lnTo>
                <a:lnTo>
                  <a:pt x="208" y="421"/>
                </a:lnTo>
                <a:lnTo>
                  <a:pt x="211" y="444"/>
                </a:lnTo>
                <a:lnTo>
                  <a:pt x="216" y="464"/>
                </a:lnTo>
                <a:lnTo>
                  <a:pt x="221" y="479"/>
                </a:lnTo>
                <a:lnTo>
                  <a:pt x="226" y="490"/>
                </a:lnTo>
                <a:lnTo>
                  <a:pt x="232" y="497"/>
                </a:lnTo>
                <a:lnTo>
                  <a:pt x="238" y="503"/>
                </a:lnTo>
                <a:lnTo>
                  <a:pt x="248" y="512"/>
                </a:lnTo>
                <a:lnTo>
                  <a:pt x="248" y="512"/>
                </a:lnTo>
                <a:lnTo>
                  <a:pt x="258" y="518"/>
                </a:lnTo>
                <a:lnTo>
                  <a:pt x="265" y="522"/>
                </a:lnTo>
                <a:lnTo>
                  <a:pt x="268" y="524"/>
                </a:lnTo>
                <a:lnTo>
                  <a:pt x="271" y="528"/>
                </a:lnTo>
                <a:lnTo>
                  <a:pt x="274" y="532"/>
                </a:lnTo>
                <a:lnTo>
                  <a:pt x="275" y="537"/>
                </a:lnTo>
                <a:lnTo>
                  <a:pt x="275" y="537"/>
                </a:lnTo>
                <a:lnTo>
                  <a:pt x="278" y="544"/>
                </a:lnTo>
                <a:lnTo>
                  <a:pt x="279" y="557"/>
                </a:lnTo>
                <a:lnTo>
                  <a:pt x="283" y="585"/>
                </a:lnTo>
                <a:lnTo>
                  <a:pt x="286" y="626"/>
                </a:lnTo>
                <a:lnTo>
                  <a:pt x="286" y="626"/>
                </a:lnTo>
                <a:lnTo>
                  <a:pt x="289" y="636"/>
                </a:lnTo>
                <a:lnTo>
                  <a:pt x="294" y="650"/>
                </a:lnTo>
                <a:lnTo>
                  <a:pt x="300" y="664"/>
                </a:lnTo>
                <a:lnTo>
                  <a:pt x="305" y="674"/>
                </a:lnTo>
                <a:lnTo>
                  <a:pt x="305" y="674"/>
                </a:lnTo>
                <a:lnTo>
                  <a:pt x="308" y="684"/>
                </a:lnTo>
                <a:lnTo>
                  <a:pt x="313" y="696"/>
                </a:lnTo>
                <a:lnTo>
                  <a:pt x="317" y="711"/>
                </a:lnTo>
                <a:lnTo>
                  <a:pt x="215" y="722"/>
                </a:lnTo>
                <a:lnTo>
                  <a:pt x="215" y="722"/>
                </a:lnTo>
                <a:lnTo>
                  <a:pt x="208" y="706"/>
                </a:lnTo>
                <a:lnTo>
                  <a:pt x="201" y="694"/>
                </a:lnTo>
                <a:lnTo>
                  <a:pt x="197" y="689"/>
                </a:lnTo>
                <a:lnTo>
                  <a:pt x="194" y="685"/>
                </a:lnTo>
                <a:lnTo>
                  <a:pt x="194" y="685"/>
                </a:lnTo>
                <a:lnTo>
                  <a:pt x="184" y="675"/>
                </a:lnTo>
                <a:lnTo>
                  <a:pt x="179" y="674"/>
                </a:lnTo>
                <a:lnTo>
                  <a:pt x="171" y="674"/>
                </a:lnTo>
                <a:lnTo>
                  <a:pt x="171" y="674"/>
                </a:lnTo>
                <a:lnTo>
                  <a:pt x="163" y="676"/>
                </a:lnTo>
                <a:lnTo>
                  <a:pt x="158" y="679"/>
                </a:lnTo>
                <a:lnTo>
                  <a:pt x="153" y="682"/>
                </a:lnTo>
                <a:lnTo>
                  <a:pt x="153" y="682"/>
                </a:lnTo>
                <a:lnTo>
                  <a:pt x="147" y="677"/>
                </a:lnTo>
                <a:lnTo>
                  <a:pt x="134" y="670"/>
                </a:lnTo>
                <a:lnTo>
                  <a:pt x="127" y="665"/>
                </a:lnTo>
                <a:lnTo>
                  <a:pt x="120" y="663"/>
                </a:lnTo>
                <a:lnTo>
                  <a:pt x="112" y="661"/>
                </a:lnTo>
                <a:lnTo>
                  <a:pt x="110" y="663"/>
                </a:lnTo>
                <a:lnTo>
                  <a:pt x="106" y="664"/>
                </a:lnTo>
                <a:lnTo>
                  <a:pt x="106" y="664"/>
                </a:lnTo>
                <a:lnTo>
                  <a:pt x="102" y="668"/>
                </a:lnTo>
                <a:lnTo>
                  <a:pt x="99" y="671"/>
                </a:lnTo>
                <a:lnTo>
                  <a:pt x="96" y="676"/>
                </a:lnTo>
                <a:lnTo>
                  <a:pt x="95" y="681"/>
                </a:lnTo>
                <a:lnTo>
                  <a:pt x="92" y="691"/>
                </a:lnTo>
                <a:lnTo>
                  <a:pt x="92" y="701"/>
                </a:lnTo>
                <a:lnTo>
                  <a:pt x="92" y="701"/>
                </a:lnTo>
                <a:lnTo>
                  <a:pt x="90" y="716"/>
                </a:lnTo>
                <a:lnTo>
                  <a:pt x="85" y="737"/>
                </a:lnTo>
                <a:lnTo>
                  <a:pt x="79" y="760"/>
                </a:lnTo>
                <a:lnTo>
                  <a:pt x="71" y="780"/>
                </a:lnTo>
                <a:lnTo>
                  <a:pt x="71" y="780"/>
                </a:lnTo>
                <a:lnTo>
                  <a:pt x="64" y="791"/>
                </a:lnTo>
                <a:lnTo>
                  <a:pt x="53" y="805"/>
                </a:lnTo>
                <a:lnTo>
                  <a:pt x="25" y="837"/>
                </a:lnTo>
                <a:lnTo>
                  <a:pt x="12" y="853"/>
                </a:lnTo>
                <a:lnTo>
                  <a:pt x="7" y="860"/>
                </a:lnTo>
                <a:lnTo>
                  <a:pt x="4" y="868"/>
                </a:lnTo>
                <a:lnTo>
                  <a:pt x="1" y="874"/>
                </a:lnTo>
                <a:lnTo>
                  <a:pt x="0" y="880"/>
                </a:lnTo>
                <a:lnTo>
                  <a:pt x="1" y="885"/>
                </a:lnTo>
                <a:lnTo>
                  <a:pt x="5" y="888"/>
                </a:lnTo>
                <a:lnTo>
                  <a:pt x="5" y="888"/>
                </a:lnTo>
                <a:lnTo>
                  <a:pt x="10" y="890"/>
                </a:lnTo>
                <a:lnTo>
                  <a:pt x="15" y="891"/>
                </a:lnTo>
                <a:lnTo>
                  <a:pt x="21" y="891"/>
                </a:lnTo>
                <a:lnTo>
                  <a:pt x="28" y="890"/>
                </a:lnTo>
                <a:lnTo>
                  <a:pt x="43" y="886"/>
                </a:lnTo>
                <a:lnTo>
                  <a:pt x="57" y="880"/>
                </a:lnTo>
                <a:lnTo>
                  <a:pt x="83" y="866"/>
                </a:lnTo>
                <a:lnTo>
                  <a:pt x="91" y="861"/>
                </a:lnTo>
                <a:lnTo>
                  <a:pt x="96" y="859"/>
                </a:lnTo>
                <a:lnTo>
                  <a:pt x="96" y="859"/>
                </a:lnTo>
                <a:lnTo>
                  <a:pt x="104" y="856"/>
                </a:lnTo>
                <a:lnTo>
                  <a:pt x="115" y="850"/>
                </a:lnTo>
                <a:lnTo>
                  <a:pt x="129" y="843"/>
                </a:lnTo>
                <a:lnTo>
                  <a:pt x="138" y="840"/>
                </a:lnTo>
                <a:lnTo>
                  <a:pt x="147" y="838"/>
                </a:lnTo>
                <a:lnTo>
                  <a:pt x="147" y="838"/>
                </a:lnTo>
                <a:lnTo>
                  <a:pt x="160" y="835"/>
                </a:lnTo>
                <a:lnTo>
                  <a:pt x="169" y="835"/>
                </a:lnTo>
                <a:lnTo>
                  <a:pt x="176" y="833"/>
                </a:lnTo>
                <a:lnTo>
                  <a:pt x="184" y="828"/>
                </a:lnTo>
                <a:lnTo>
                  <a:pt x="184" y="828"/>
                </a:lnTo>
                <a:lnTo>
                  <a:pt x="202" y="810"/>
                </a:lnTo>
                <a:lnTo>
                  <a:pt x="211" y="798"/>
                </a:lnTo>
                <a:lnTo>
                  <a:pt x="211" y="798"/>
                </a:lnTo>
                <a:lnTo>
                  <a:pt x="260" y="819"/>
                </a:lnTo>
                <a:lnTo>
                  <a:pt x="301" y="837"/>
                </a:lnTo>
                <a:lnTo>
                  <a:pt x="334" y="853"/>
                </a:lnTo>
                <a:lnTo>
                  <a:pt x="334" y="853"/>
                </a:lnTo>
                <a:lnTo>
                  <a:pt x="350" y="860"/>
                </a:lnTo>
                <a:lnTo>
                  <a:pt x="371" y="868"/>
                </a:lnTo>
                <a:lnTo>
                  <a:pt x="397" y="876"/>
                </a:lnTo>
                <a:lnTo>
                  <a:pt x="426" y="884"/>
                </a:lnTo>
                <a:lnTo>
                  <a:pt x="453" y="890"/>
                </a:lnTo>
                <a:lnTo>
                  <a:pt x="478" y="893"/>
                </a:lnTo>
                <a:lnTo>
                  <a:pt x="489" y="895"/>
                </a:lnTo>
                <a:lnTo>
                  <a:pt x="497" y="895"/>
                </a:lnTo>
                <a:lnTo>
                  <a:pt x="506" y="893"/>
                </a:lnTo>
                <a:lnTo>
                  <a:pt x="511" y="892"/>
                </a:lnTo>
                <a:lnTo>
                  <a:pt x="511" y="892"/>
                </a:lnTo>
                <a:lnTo>
                  <a:pt x="528" y="884"/>
                </a:lnTo>
                <a:lnTo>
                  <a:pt x="542" y="876"/>
                </a:lnTo>
                <a:lnTo>
                  <a:pt x="550" y="869"/>
                </a:lnTo>
                <a:lnTo>
                  <a:pt x="555" y="863"/>
                </a:lnTo>
                <a:lnTo>
                  <a:pt x="555" y="863"/>
                </a:lnTo>
                <a:lnTo>
                  <a:pt x="556" y="856"/>
                </a:lnTo>
                <a:lnTo>
                  <a:pt x="556" y="844"/>
                </a:lnTo>
                <a:lnTo>
                  <a:pt x="558" y="808"/>
                </a:lnTo>
                <a:lnTo>
                  <a:pt x="556" y="771"/>
                </a:lnTo>
                <a:lnTo>
                  <a:pt x="556" y="756"/>
                </a:lnTo>
                <a:lnTo>
                  <a:pt x="555" y="749"/>
                </a:lnTo>
                <a:lnTo>
                  <a:pt x="555" y="749"/>
                </a:lnTo>
                <a:lnTo>
                  <a:pt x="550" y="737"/>
                </a:lnTo>
                <a:lnTo>
                  <a:pt x="544" y="723"/>
                </a:lnTo>
                <a:lnTo>
                  <a:pt x="537" y="707"/>
                </a:lnTo>
                <a:lnTo>
                  <a:pt x="519" y="668"/>
                </a:lnTo>
                <a:lnTo>
                  <a:pt x="519" y="668"/>
                </a:lnTo>
                <a:lnTo>
                  <a:pt x="532" y="642"/>
                </a:lnTo>
                <a:lnTo>
                  <a:pt x="540" y="622"/>
                </a:lnTo>
                <a:lnTo>
                  <a:pt x="544" y="613"/>
                </a:lnTo>
                <a:lnTo>
                  <a:pt x="544" y="607"/>
                </a:lnTo>
                <a:lnTo>
                  <a:pt x="544" y="607"/>
                </a:lnTo>
                <a:lnTo>
                  <a:pt x="544" y="602"/>
                </a:lnTo>
                <a:lnTo>
                  <a:pt x="542" y="595"/>
                </a:lnTo>
                <a:lnTo>
                  <a:pt x="536" y="578"/>
                </a:lnTo>
                <a:lnTo>
                  <a:pt x="527" y="561"/>
                </a:lnTo>
                <a:lnTo>
                  <a:pt x="522" y="552"/>
                </a:lnTo>
                <a:lnTo>
                  <a:pt x="522" y="552"/>
                </a:lnTo>
                <a:lnTo>
                  <a:pt x="503" y="531"/>
                </a:lnTo>
                <a:lnTo>
                  <a:pt x="489" y="515"/>
                </a:lnTo>
                <a:lnTo>
                  <a:pt x="489" y="515"/>
                </a:lnTo>
                <a:lnTo>
                  <a:pt x="537" y="481"/>
                </a:lnTo>
                <a:lnTo>
                  <a:pt x="571" y="458"/>
                </a:lnTo>
                <a:lnTo>
                  <a:pt x="591" y="445"/>
                </a:lnTo>
                <a:lnTo>
                  <a:pt x="591" y="445"/>
                </a:lnTo>
                <a:lnTo>
                  <a:pt x="608" y="434"/>
                </a:lnTo>
                <a:lnTo>
                  <a:pt x="617" y="431"/>
                </a:lnTo>
                <a:lnTo>
                  <a:pt x="621" y="429"/>
                </a:lnTo>
                <a:lnTo>
                  <a:pt x="622" y="431"/>
                </a:lnTo>
                <a:lnTo>
                  <a:pt x="622" y="431"/>
                </a:lnTo>
                <a:lnTo>
                  <a:pt x="622" y="434"/>
                </a:lnTo>
                <a:lnTo>
                  <a:pt x="622" y="441"/>
                </a:lnTo>
                <a:lnTo>
                  <a:pt x="622" y="448"/>
                </a:lnTo>
                <a:lnTo>
                  <a:pt x="623" y="457"/>
                </a:lnTo>
                <a:lnTo>
                  <a:pt x="624" y="465"/>
                </a:lnTo>
                <a:lnTo>
                  <a:pt x="628" y="473"/>
                </a:lnTo>
                <a:lnTo>
                  <a:pt x="632" y="476"/>
                </a:lnTo>
                <a:lnTo>
                  <a:pt x="635" y="479"/>
                </a:lnTo>
                <a:lnTo>
                  <a:pt x="639" y="480"/>
                </a:lnTo>
                <a:lnTo>
                  <a:pt x="645" y="481"/>
                </a:lnTo>
                <a:lnTo>
                  <a:pt x="645" y="481"/>
                </a:lnTo>
                <a:lnTo>
                  <a:pt x="668" y="481"/>
                </a:lnTo>
                <a:lnTo>
                  <a:pt x="687" y="480"/>
                </a:lnTo>
                <a:lnTo>
                  <a:pt x="707" y="479"/>
                </a:lnTo>
                <a:lnTo>
                  <a:pt x="707" y="479"/>
                </a:lnTo>
                <a:lnTo>
                  <a:pt x="706" y="483"/>
                </a:lnTo>
                <a:lnTo>
                  <a:pt x="705" y="486"/>
                </a:lnTo>
                <a:lnTo>
                  <a:pt x="706" y="491"/>
                </a:lnTo>
                <a:lnTo>
                  <a:pt x="710" y="496"/>
                </a:lnTo>
                <a:lnTo>
                  <a:pt x="716" y="501"/>
                </a:lnTo>
                <a:lnTo>
                  <a:pt x="727" y="507"/>
                </a:lnTo>
                <a:lnTo>
                  <a:pt x="743" y="512"/>
                </a:lnTo>
                <a:lnTo>
                  <a:pt x="743" y="512"/>
                </a:lnTo>
                <a:lnTo>
                  <a:pt x="753" y="513"/>
                </a:lnTo>
                <a:lnTo>
                  <a:pt x="761" y="515"/>
                </a:lnTo>
                <a:lnTo>
                  <a:pt x="770" y="513"/>
                </a:lnTo>
                <a:lnTo>
                  <a:pt x="777" y="512"/>
                </a:lnTo>
                <a:lnTo>
                  <a:pt x="792" y="508"/>
                </a:lnTo>
                <a:lnTo>
                  <a:pt x="806" y="502"/>
                </a:lnTo>
                <a:lnTo>
                  <a:pt x="816" y="495"/>
                </a:lnTo>
                <a:lnTo>
                  <a:pt x="824" y="489"/>
                </a:lnTo>
                <a:lnTo>
                  <a:pt x="830" y="483"/>
                </a:lnTo>
                <a:lnTo>
                  <a:pt x="830" y="483"/>
                </a:lnTo>
                <a:lnTo>
                  <a:pt x="854" y="476"/>
                </a:lnTo>
                <a:lnTo>
                  <a:pt x="854" y="476"/>
                </a:lnTo>
                <a:lnTo>
                  <a:pt x="861" y="474"/>
                </a:lnTo>
                <a:lnTo>
                  <a:pt x="870" y="469"/>
                </a:lnTo>
                <a:lnTo>
                  <a:pt x="888" y="457"/>
                </a:lnTo>
                <a:lnTo>
                  <a:pt x="905" y="445"/>
                </a:lnTo>
                <a:lnTo>
                  <a:pt x="914" y="437"/>
                </a:lnTo>
                <a:lnTo>
                  <a:pt x="914" y="437"/>
                </a:lnTo>
                <a:lnTo>
                  <a:pt x="918" y="438"/>
                </a:lnTo>
                <a:lnTo>
                  <a:pt x="928" y="442"/>
                </a:lnTo>
                <a:lnTo>
                  <a:pt x="961" y="457"/>
                </a:lnTo>
                <a:lnTo>
                  <a:pt x="1060" y="503"/>
                </a:lnTo>
                <a:lnTo>
                  <a:pt x="1202" y="574"/>
                </a:lnTo>
                <a:lnTo>
                  <a:pt x="1202" y="574"/>
                </a:lnTo>
                <a:lnTo>
                  <a:pt x="1196" y="585"/>
                </a:lnTo>
                <a:lnTo>
                  <a:pt x="1191" y="597"/>
                </a:lnTo>
                <a:lnTo>
                  <a:pt x="1185" y="615"/>
                </a:lnTo>
                <a:lnTo>
                  <a:pt x="1177" y="634"/>
                </a:lnTo>
                <a:lnTo>
                  <a:pt x="1171" y="656"/>
                </a:lnTo>
                <a:lnTo>
                  <a:pt x="1166" y="682"/>
                </a:lnTo>
                <a:lnTo>
                  <a:pt x="1164" y="710"/>
                </a:lnTo>
                <a:lnTo>
                  <a:pt x="1164" y="710"/>
                </a:lnTo>
                <a:lnTo>
                  <a:pt x="1161" y="739"/>
                </a:lnTo>
                <a:lnTo>
                  <a:pt x="1156" y="770"/>
                </a:lnTo>
                <a:lnTo>
                  <a:pt x="1151" y="801"/>
                </a:lnTo>
                <a:lnTo>
                  <a:pt x="1148" y="832"/>
                </a:lnTo>
                <a:lnTo>
                  <a:pt x="1145" y="860"/>
                </a:lnTo>
                <a:lnTo>
                  <a:pt x="1144" y="872"/>
                </a:lnTo>
                <a:lnTo>
                  <a:pt x="1145" y="885"/>
                </a:lnTo>
                <a:lnTo>
                  <a:pt x="1148" y="895"/>
                </a:lnTo>
                <a:lnTo>
                  <a:pt x="1151" y="903"/>
                </a:lnTo>
                <a:lnTo>
                  <a:pt x="1155" y="909"/>
                </a:lnTo>
                <a:lnTo>
                  <a:pt x="1162" y="914"/>
                </a:lnTo>
                <a:lnTo>
                  <a:pt x="1162" y="914"/>
                </a:lnTo>
                <a:lnTo>
                  <a:pt x="1166" y="917"/>
                </a:lnTo>
                <a:lnTo>
                  <a:pt x="1171" y="917"/>
                </a:lnTo>
                <a:lnTo>
                  <a:pt x="1185" y="917"/>
                </a:lnTo>
                <a:lnTo>
                  <a:pt x="1202" y="914"/>
                </a:lnTo>
                <a:lnTo>
                  <a:pt x="1220" y="909"/>
                </a:lnTo>
                <a:lnTo>
                  <a:pt x="1243" y="903"/>
                </a:lnTo>
                <a:lnTo>
                  <a:pt x="1266" y="896"/>
                </a:lnTo>
                <a:lnTo>
                  <a:pt x="1316" y="877"/>
                </a:lnTo>
                <a:lnTo>
                  <a:pt x="1411" y="842"/>
                </a:lnTo>
                <a:lnTo>
                  <a:pt x="1446" y="828"/>
                </a:lnTo>
                <a:lnTo>
                  <a:pt x="1460" y="823"/>
                </a:lnTo>
                <a:lnTo>
                  <a:pt x="1469" y="822"/>
                </a:lnTo>
                <a:lnTo>
                  <a:pt x="1469" y="822"/>
                </a:lnTo>
                <a:lnTo>
                  <a:pt x="1494" y="819"/>
                </a:lnTo>
                <a:lnTo>
                  <a:pt x="1515" y="818"/>
                </a:lnTo>
                <a:lnTo>
                  <a:pt x="1529" y="819"/>
                </a:lnTo>
                <a:lnTo>
                  <a:pt x="1533" y="819"/>
                </a:lnTo>
                <a:lnTo>
                  <a:pt x="1535" y="822"/>
                </a:lnTo>
                <a:lnTo>
                  <a:pt x="1535" y="822"/>
                </a:lnTo>
                <a:lnTo>
                  <a:pt x="1541" y="829"/>
                </a:lnTo>
                <a:lnTo>
                  <a:pt x="1550" y="843"/>
                </a:lnTo>
                <a:lnTo>
                  <a:pt x="1554" y="851"/>
                </a:lnTo>
                <a:lnTo>
                  <a:pt x="1556" y="859"/>
                </a:lnTo>
                <a:lnTo>
                  <a:pt x="1557" y="865"/>
                </a:lnTo>
                <a:lnTo>
                  <a:pt x="1556" y="871"/>
                </a:lnTo>
                <a:lnTo>
                  <a:pt x="1556" y="871"/>
                </a:lnTo>
                <a:lnTo>
                  <a:pt x="1552" y="876"/>
                </a:lnTo>
                <a:lnTo>
                  <a:pt x="1549" y="882"/>
                </a:lnTo>
                <a:lnTo>
                  <a:pt x="1540" y="896"/>
                </a:lnTo>
                <a:lnTo>
                  <a:pt x="1536" y="902"/>
                </a:lnTo>
                <a:lnTo>
                  <a:pt x="1534" y="908"/>
                </a:lnTo>
                <a:lnTo>
                  <a:pt x="1535" y="911"/>
                </a:lnTo>
                <a:lnTo>
                  <a:pt x="1535" y="913"/>
                </a:lnTo>
                <a:lnTo>
                  <a:pt x="1536" y="916"/>
                </a:lnTo>
                <a:lnTo>
                  <a:pt x="1540" y="917"/>
                </a:lnTo>
                <a:lnTo>
                  <a:pt x="1540" y="917"/>
                </a:lnTo>
                <a:lnTo>
                  <a:pt x="1545" y="921"/>
                </a:lnTo>
                <a:lnTo>
                  <a:pt x="1551" y="922"/>
                </a:lnTo>
                <a:lnTo>
                  <a:pt x="1559" y="923"/>
                </a:lnTo>
                <a:lnTo>
                  <a:pt x="1565" y="923"/>
                </a:lnTo>
                <a:lnTo>
                  <a:pt x="1572" y="922"/>
                </a:lnTo>
                <a:lnTo>
                  <a:pt x="1580" y="918"/>
                </a:lnTo>
                <a:lnTo>
                  <a:pt x="1588" y="914"/>
                </a:lnTo>
                <a:lnTo>
                  <a:pt x="1598" y="908"/>
                </a:lnTo>
                <a:lnTo>
                  <a:pt x="1598" y="908"/>
                </a:lnTo>
                <a:lnTo>
                  <a:pt x="1608" y="901"/>
                </a:lnTo>
                <a:lnTo>
                  <a:pt x="1618" y="891"/>
                </a:lnTo>
                <a:lnTo>
                  <a:pt x="1627" y="880"/>
                </a:lnTo>
                <a:lnTo>
                  <a:pt x="1635" y="868"/>
                </a:lnTo>
                <a:lnTo>
                  <a:pt x="1644" y="855"/>
                </a:lnTo>
                <a:lnTo>
                  <a:pt x="1649" y="843"/>
                </a:lnTo>
                <a:lnTo>
                  <a:pt x="1652" y="832"/>
                </a:lnTo>
                <a:lnTo>
                  <a:pt x="1654" y="822"/>
                </a:lnTo>
                <a:lnTo>
                  <a:pt x="1654" y="822"/>
                </a:lnTo>
                <a:lnTo>
                  <a:pt x="1655" y="800"/>
                </a:lnTo>
                <a:lnTo>
                  <a:pt x="1654" y="775"/>
                </a:lnTo>
                <a:lnTo>
                  <a:pt x="1652" y="763"/>
                </a:lnTo>
                <a:lnTo>
                  <a:pt x="1650" y="753"/>
                </a:lnTo>
                <a:lnTo>
                  <a:pt x="1648" y="744"/>
                </a:lnTo>
                <a:lnTo>
                  <a:pt x="1644" y="738"/>
                </a:lnTo>
                <a:lnTo>
                  <a:pt x="1644" y="738"/>
                </a:lnTo>
                <a:lnTo>
                  <a:pt x="1638" y="735"/>
                </a:lnTo>
                <a:lnTo>
                  <a:pt x="1630" y="732"/>
                </a:lnTo>
                <a:lnTo>
                  <a:pt x="1612" y="728"/>
                </a:lnTo>
                <a:lnTo>
                  <a:pt x="1594" y="727"/>
                </a:lnTo>
                <a:lnTo>
                  <a:pt x="1586" y="726"/>
                </a:lnTo>
                <a:lnTo>
                  <a:pt x="1586" y="726"/>
                </a:lnTo>
                <a:lnTo>
                  <a:pt x="1572" y="723"/>
                </a:lnTo>
                <a:lnTo>
                  <a:pt x="1562" y="719"/>
                </a:lnTo>
                <a:lnTo>
                  <a:pt x="1562" y="719"/>
                </a:lnTo>
                <a:lnTo>
                  <a:pt x="1576" y="712"/>
                </a:lnTo>
                <a:lnTo>
                  <a:pt x="1609" y="696"/>
                </a:lnTo>
                <a:lnTo>
                  <a:pt x="1629" y="687"/>
                </a:lnTo>
                <a:lnTo>
                  <a:pt x="1649" y="680"/>
                </a:lnTo>
                <a:lnTo>
                  <a:pt x="1667" y="674"/>
                </a:lnTo>
                <a:lnTo>
                  <a:pt x="1681" y="670"/>
                </a:lnTo>
                <a:lnTo>
                  <a:pt x="1681" y="670"/>
                </a:lnTo>
                <a:lnTo>
                  <a:pt x="1693" y="668"/>
                </a:lnTo>
                <a:lnTo>
                  <a:pt x="1703" y="665"/>
                </a:lnTo>
                <a:lnTo>
                  <a:pt x="1723" y="659"/>
                </a:lnTo>
                <a:lnTo>
                  <a:pt x="1730" y="656"/>
                </a:lnTo>
                <a:lnTo>
                  <a:pt x="1739" y="655"/>
                </a:lnTo>
                <a:lnTo>
                  <a:pt x="1746" y="656"/>
                </a:lnTo>
                <a:lnTo>
                  <a:pt x="1755" y="659"/>
                </a:lnTo>
                <a:lnTo>
                  <a:pt x="1755" y="659"/>
                </a:lnTo>
                <a:lnTo>
                  <a:pt x="1767" y="668"/>
                </a:lnTo>
                <a:lnTo>
                  <a:pt x="1777" y="676"/>
                </a:lnTo>
                <a:lnTo>
                  <a:pt x="1780" y="681"/>
                </a:lnTo>
                <a:lnTo>
                  <a:pt x="1782" y="686"/>
                </a:lnTo>
                <a:lnTo>
                  <a:pt x="1786" y="697"/>
                </a:lnTo>
                <a:lnTo>
                  <a:pt x="1786" y="697"/>
                </a:lnTo>
                <a:lnTo>
                  <a:pt x="1788" y="712"/>
                </a:lnTo>
                <a:lnTo>
                  <a:pt x="1791" y="731"/>
                </a:lnTo>
                <a:lnTo>
                  <a:pt x="1793" y="739"/>
                </a:lnTo>
                <a:lnTo>
                  <a:pt x="1796" y="745"/>
                </a:lnTo>
                <a:lnTo>
                  <a:pt x="1798" y="748"/>
                </a:lnTo>
                <a:lnTo>
                  <a:pt x="1801" y="750"/>
                </a:lnTo>
                <a:lnTo>
                  <a:pt x="1803" y="750"/>
                </a:lnTo>
                <a:lnTo>
                  <a:pt x="1807" y="750"/>
                </a:lnTo>
                <a:lnTo>
                  <a:pt x="1807" y="750"/>
                </a:lnTo>
                <a:lnTo>
                  <a:pt x="1810" y="750"/>
                </a:lnTo>
                <a:lnTo>
                  <a:pt x="1813" y="748"/>
                </a:lnTo>
                <a:lnTo>
                  <a:pt x="1819" y="743"/>
                </a:lnTo>
                <a:lnTo>
                  <a:pt x="1824" y="734"/>
                </a:lnTo>
                <a:lnTo>
                  <a:pt x="1828" y="724"/>
                </a:lnTo>
                <a:lnTo>
                  <a:pt x="1833" y="705"/>
                </a:lnTo>
                <a:lnTo>
                  <a:pt x="1836" y="689"/>
                </a:lnTo>
                <a:lnTo>
                  <a:pt x="1836" y="689"/>
                </a:lnTo>
                <a:lnTo>
                  <a:pt x="1836" y="674"/>
                </a:lnTo>
                <a:lnTo>
                  <a:pt x="1836" y="653"/>
                </a:lnTo>
                <a:lnTo>
                  <a:pt x="1836" y="616"/>
                </a:lnTo>
                <a:lnTo>
                  <a:pt x="1836" y="616"/>
                </a:lnTo>
                <a:lnTo>
                  <a:pt x="1838" y="610"/>
                </a:lnTo>
                <a:lnTo>
                  <a:pt x="1840" y="605"/>
                </a:lnTo>
                <a:lnTo>
                  <a:pt x="1845" y="596"/>
                </a:lnTo>
                <a:lnTo>
                  <a:pt x="1846" y="592"/>
                </a:lnTo>
                <a:lnTo>
                  <a:pt x="1846" y="591"/>
                </a:lnTo>
                <a:lnTo>
                  <a:pt x="1845" y="590"/>
                </a:lnTo>
                <a:lnTo>
                  <a:pt x="1840" y="587"/>
                </a:lnTo>
                <a:lnTo>
                  <a:pt x="1831" y="586"/>
                </a:lnTo>
                <a:lnTo>
                  <a:pt x="1831" y="586"/>
                </a:lnTo>
                <a:lnTo>
                  <a:pt x="1810" y="587"/>
                </a:lnTo>
                <a:lnTo>
                  <a:pt x="1791" y="590"/>
                </a:lnTo>
                <a:lnTo>
                  <a:pt x="1773" y="592"/>
                </a:lnTo>
                <a:lnTo>
                  <a:pt x="1773" y="592"/>
                </a:lnTo>
                <a:lnTo>
                  <a:pt x="1749" y="594"/>
                </a:lnTo>
                <a:lnTo>
                  <a:pt x="1707" y="595"/>
                </a:lnTo>
                <a:lnTo>
                  <a:pt x="1707" y="595"/>
                </a:lnTo>
                <a:lnTo>
                  <a:pt x="1682" y="595"/>
                </a:lnTo>
                <a:lnTo>
                  <a:pt x="1648" y="595"/>
                </a:lnTo>
                <a:lnTo>
                  <a:pt x="1630" y="596"/>
                </a:lnTo>
                <a:lnTo>
                  <a:pt x="1612" y="597"/>
                </a:lnTo>
                <a:lnTo>
                  <a:pt x="1593" y="600"/>
                </a:lnTo>
                <a:lnTo>
                  <a:pt x="1577" y="603"/>
                </a:lnTo>
                <a:lnTo>
                  <a:pt x="1577" y="603"/>
                </a:lnTo>
                <a:lnTo>
                  <a:pt x="1543" y="615"/>
                </a:lnTo>
                <a:lnTo>
                  <a:pt x="1508" y="628"/>
                </a:lnTo>
                <a:lnTo>
                  <a:pt x="1465" y="645"/>
                </a:lnTo>
                <a:lnTo>
                  <a:pt x="1465" y="645"/>
                </a:lnTo>
                <a:lnTo>
                  <a:pt x="1456" y="650"/>
                </a:lnTo>
                <a:lnTo>
                  <a:pt x="1453" y="653"/>
                </a:lnTo>
                <a:lnTo>
                  <a:pt x="1453" y="653"/>
                </a:lnTo>
                <a:lnTo>
                  <a:pt x="1454" y="634"/>
                </a:lnTo>
                <a:lnTo>
                  <a:pt x="1456" y="592"/>
                </a:lnTo>
                <a:lnTo>
                  <a:pt x="1456" y="568"/>
                </a:lnTo>
                <a:lnTo>
                  <a:pt x="1456" y="544"/>
                </a:lnTo>
                <a:lnTo>
                  <a:pt x="1455" y="524"/>
                </a:lnTo>
                <a:lnTo>
                  <a:pt x="1454" y="516"/>
                </a:lnTo>
                <a:lnTo>
                  <a:pt x="1453" y="510"/>
                </a:lnTo>
                <a:lnTo>
                  <a:pt x="1453" y="510"/>
                </a:lnTo>
                <a:lnTo>
                  <a:pt x="1446" y="499"/>
                </a:lnTo>
                <a:lnTo>
                  <a:pt x="1438" y="485"/>
                </a:lnTo>
                <a:lnTo>
                  <a:pt x="1428" y="471"/>
                </a:lnTo>
                <a:lnTo>
                  <a:pt x="1417" y="457"/>
                </a:lnTo>
                <a:lnTo>
                  <a:pt x="1404" y="444"/>
                </a:lnTo>
                <a:lnTo>
                  <a:pt x="1394" y="433"/>
                </a:lnTo>
                <a:lnTo>
                  <a:pt x="1385" y="426"/>
                </a:lnTo>
                <a:lnTo>
                  <a:pt x="1377" y="421"/>
                </a:lnTo>
                <a:lnTo>
                  <a:pt x="1377" y="421"/>
                </a:lnTo>
                <a:lnTo>
                  <a:pt x="1340" y="404"/>
                </a:lnTo>
                <a:lnTo>
                  <a:pt x="1319" y="395"/>
                </a:lnTo>
                <a:lnTo>
                  <a:pt x="1304" y="389"/>
                </a:lnTo>
                <a:lnTo>
                  <a:pt x="1304" y="389"/>
                </a:lnTo>
                <a:lnTo>
                  <a:pt x="1264" y="381"/>
                </a:lnTo>
                <a:lnTo>
                  <a:pt x="1264" y="381"/>
                </a:lnTo>
                <a:lnTo>
                  <a:pt x="1264" y="376"/>
                </a:lnTo>
                <a:lnTo>
                  <a:pt x="1262" y="365"/>
                </a:lnTo>
                <a:lnTo>
                  <a:pt x="1260" y="358"/>
                </a:lnTo>
                <a:lnTo>
                  <a:pt x="1256" y="350"/>
                </a:lnTo>
                <a:lnTo>
                  <a:pt x="1250" y="343"/>
                </a:lnTo>
                <a:lnTo>
                  <a:pt x="1244" y="336"/>
                </a:lnTo>
                <a:lnTo>
                  <a:pt x="1244" y="336"/>
                </a:lnTo>
                <a:lnTo>
                  <a:pt x="1237" y="329"/>
                </a:lnTo>
                <a:lnTo>
                  <a:pt x="1232" y="323"/>
                </a:lnTo>
                <a:lnTo>
                  <a:pt x="1225" y="316"/>
                </a:lnTo>
                <a:lnTo>
                  <a:pt x="1223" y="313"/>
                </a:lnTo>
                <a:lnTo>
                  <a:pt x="1219" y="312"/>
                </a:lnTo>
                <a:lnTo>
                  <a:pt x="1213" y="311"/>
                </a:lnTo>
                <a:lnTo>
                  <a:pt x="1206" y="310"/>
                </a:lnTo>
                <a:lnTo>
                  <a:pt x="1206" y="310"/>
                </a:lnTo>
                <a:lnTo>
                  <a:pt x="1191" y="309"/>
                </a:lnTo>
                <a:lnTo>
                  <a:pt x="1181" y="307"/>
                </a:lnTo>
                <a:lnTo>
                  <a:pt x="1177" y="306"/>
                </a:lnTo>
                <a:lnTo>
                  <a:pt x="1174" y="306"/>
                </a:lnTo>
                <a:lnTo>
                  <a:pt x="1171" y="307"/>
                </a:lnTo>
                <a:lnTo>
                  <a:pt x="1169" y="310"/>
                </a:lnTo>
                <a:lnTo>
                  <a:pt x="1169" y="310"/>
                </a:lnTo>
                <a:lnTo>
                  <a:pt x="1161" y="318"/>
                </a:lnTo>
                <a:lnTo>
                  <a:pt x="1160" y="318"/>
                </a:lnTo>
                <a:lnTo>
                  <a:pt x="1160" y="318"/>
                </a:lnTo>
                <a:lnTo>
                  <a:pt x="1101" y="275"/>
                </a:lnTo>
                <a:lnTo>
                  <a:pt x="1055" y="243"/>
                </a:lnTo>
                <a:lnTo>
                  <a:pt x="1022" y="221"/>
                </a:lnTo>
                <a:lnTo>
                  <a:pt x="1022" y="221"/>
                </a:lnTo>
                <a:lnTo>
                  <a:pt x="942" y="173"/>
                </a:lnTo>
                <a:lnTo>
                  <a:pt x="942" y="173"/>
                </a:lnTo>
                <a:lnTo>
                  <a:pt x="945" y="162"/>
                </a:lnTo>
                <a:lnTo>
                  <a:pt x="948" y="151"/>
                </a:lnTo>
                <a:lnTo>
                  <a:pt x="949" y="139"/>
                </a:lnTo>
                <a:lnTo>
                  <a:pt x="949" y="139"/>
                </a:lnTo>
                <a:lnTo>
                  <a:pt x="950" y="136"/>
                </a:lnTo>
                <a:lnTo>
                  <a:pt x="951" y="131"/>
                </a:lnTo>
                <a:lnTo>
                  <a:pt x="954" y="121"/>
                </a:lnTo>
                <a:lnTo>
                  <a:pt x="955" y="116"/>
                </a:lnTo>
                <a:lnTo>
                  <a:pt x="955" y="111"/>
                </a:lnTo>
                <a:lnTo>
                  <a:pt x="954" y="104"/>
                </a:lnTo>
                <a:lnTo>
                  <a:pt x="951" y="96"/>
                </a:lnTo>
                <a:lnTo>
                  <a:pt x="951" y="96"/>
                </a:lnTo>
                <a:lnTo>
                  <a:pt x="945" y="83"/>
                </a:lnTo>
                <a:lnTo>
                  <a:pt x="939" y="73"/>
                </a:lnTo>
                <a:lnTo>
                  <a:pt x="934" y="67"/>
                </a:lnTo>
                <a:lnTo>
                  <a:pt x="928" y="60"/>
                </a:lnTo>
                <a:lnTo>
                  <a:pt x="928" y="60"/>
                </a:lnTo>
                <a:lnTo>
                  <a:pt x="922" y="56"/>
                </a:lnTo>
                <a:lnTo>
                  <a:pt x="916" y="48"/>
                </a:lnTo>
                <a:lnTo>
                  <a:pt x="906" y="39"/>
                </a:lnTo>
                <a:lnTo>
                  <a:pt x="893" y="32"/>
                </a:lnTo>
                <a:lnTo>
                  <a:pt x="893" y="32"/>
                </a:lnTo>
                <a:lnTo>
                  <a:pt x="880" y="25"/>
                </a:lnTo>
                <a:lnTo>
                  <a:pt x="870" y="17"/>
                </a:lnTo>
                <a:lnTo>
                  <a:pt x="860" y="11"/>
                </a:lnTo>
                <a:lnTo>
                  <a:pt x="851" y="7"/>
                </a:lnTo>
                <a:lnTo>
                  <a:pt x="851" y="7"/>
                </a:lnTo>
                <a:lnTo>
                  <a:pt x="830" y="1"/>
                </a:lnTo>
                <a:lnTo>
                  <a:pt x="821" y="0"/>
                </a:lnTo>
                <a:lnTo>
                  <a:pt x="812" y="1"/>
                </a:lnTo>
                <a:lnTo>
                  <a:pt x="812" y="1"/>
                </a:lnTo>
                <a:lnTo>
                  <a:pt x="795" y="6"/>
                </a:lnTo>
                <a:lnTo>
                  <a:pt x="785" y="11"/>
                </a:lnTo>
                <a:lnTo>
                  <a:pt x="785" y="11"/>
                </a:lnTo>
                <a:lnTo>
                  <a:pt x="765" y="17"/>
                </a:lnTo>
                <a:lnTo>
                  <a:pt x="745" y="23"/>
                </a:lnTo>
                <a:lnTo>
                  <a:pt x="745" y="23"/>
                </a:lnTo>
                <a:lnTo>
                  <a:pt x="738" y="28"/>
                </a:lnTo>
                <a:lnTo>
                  <a:pt x="731" y="36"/>
                </a:lnTo>
                <a:lnTo>
                  <a:pt x="731" y="36"/>
                </a:lnTo>
                <a:lnTo>
                  <a:pt x="719" y="47"/>
                </a:lnTo>
                <a:lnTo>
                  <a:pt x="714" y="53"/>
                </a:lnTo>
                <a:lnTo>
                  <a:pt x="712" y="57"/>
                </a:lnTo>
                <a:lnTo>
                  <a:pt x="712" y="57"/>
                </a:lnTo>
                <a:lnTo>
                  <a:pt x="711" y="62"/>
                </a:lnTo>
                <a:lnTo>
                  <a:pt x="710" y="72"/>
                </a:lnTo>
                <a:lnTo>
                  <a:pt x="710" y="72"/>
                </a:lnTo>
                <a:lnTo>
                  <a:pt x="710" y="85"/>
                </a:lnTo>
                <a:lnTo>
                  <a:pt x="710" y="93"/>
                </a:lnTo>
                <a:lnTo>
                  <a:pt x="712" y="100"/>
                </a:lnTo>
                <a:lnTo>
                  <a:pt x="712" y="100"/>
                </a:lnTo>
                <a:lnTo>
                  <a:pt x="716" y="110"/>
                </a:lnTo>
                <a:lnTo>
                  <a:pt x="721" y="120"/>
                </a:lnTo>
                <a:lnTo>
                  <a:pt x="728" y="130"/>
                </a:lnTo>
                <a:lnTo>
                  <a:pt x="728" y="130"/>
                </a:lnTo>
                <a:lnTo>
                  <a:pt x="726" y="136"/>
                </a:lnTo>
                <a:lnTo>
                  <a:pt x="721" y="148"/>
                </a:lnTo>
                <a:lnTo>
                  <a:pt x="718" y="155"/>
                </a:lnTo>
                <a:lnTo>
                  <a:pt x="717" y="163"/>
                </a:lnTo>
                <a:lnTo>
                  <a:pt x="718" y="169"/>
                </a:lnTo>
                <a:lnTo>
                  <a:pt x="719" y="172"/>
                </a:lnTo>
                <a:lnTo>
                  <a:pt x="722" y="173"/>
                </a:lnTo>
                <a:lnTo>
                  <a:pt x="722" y="173"/>
                </a:lnTo>
                <a:lnTo>
                  <a:pt x="737" y="181"/>
                </a:lnTo>
                <a:lnTo>
                  <a:pt x="740" y="184"/>
                </a:lnTo>
                <a:lnTo>
                  <a:pt x="740" y="184"/>
                </a:lnTo>
                <a:lnTo>
                  <a:pt x="743" y="194"/>
                </a:lnTo>
                <a:lnTo>
                  <a:pt x="747" y="206"/>
                </a:lnTo>
                <a:lnTo>
                  <a:pt x="747" y="206"/>
                </a:lnTo>
                <a:lnTo>
                  <a:pt x="750" y="216"/>
                </a:lnTo>
                <a:lnTo>
                  <a:pt x="751" y="221"/>
                </a:lnTo>
                <a:lnTo>
                  <a:pt x="751" y="221"/>
                </a:lnTo>
                <a:lnTo>
                  <a:pt x="740" y="215"/>
                </a:lnTo>
                <a:lnTo>
                  <a:pt x="726" y="205"/>
                </a:lnTo>
                <a:lnTo>
                  <a:pt x="726" y="205"/>
                </a:lnTo>
                <a:lnTo>
                  <a:pt x="722" y="201"/>
                </a:lnTo>
                <a:lnTo>
                  <a:pt x="718" y="200"/>
                </a:lnTo>
                <a:lnTo>
                  <a:pt x="713" y="199"/>
                </a:lnTo>
                <a:lnTo>
                  <a:pt x="713" y="199"/>
                </a:lnTo>
                <a:close/>
                <a:moveTo>
                  <a:pt x="1329" y="719"/>
                </a:moveTo>
                <a:lnTo>
                  <a:pt x="1329" y="719"/>
                </a:lnTo>
                <a:lnTo>
                  <a:pt x="1356" y="737"/>
                </a:lnTo>
                <a:lnTo>
                  <a:pt x="1356" y="737"/>
                </a:lnTo>
                <a:lnTo>
                  <a:pt x="1365" y="743"/>
                </a:lnTo>
                <a:lnTo>
                  <a:pt x="1370" y="748"/>
                </a:lnTo>
                <a:lnTo>
                  <a:pt x="1374" y="753"/>
                </a:lnTo>
                <a:lnTo>
                  <a:pt x="1377" y="755"/>
                </a:lnTo>
                <a:lnTo>
                  <a:pt x="1377" y="755"/>
                </a:lnTo>
                <a:lnTo>
                  <a:pt x="1377" y="755"/>
                </a:lnTo>
                <a:lnTo>
                  <a:pt x="1376" y="756"/>
                </a:lnTo>
                <a:lnTo>
                  <a:pt x="1370" y="758"/>
                </a:lnTo>
                <a:lnTo>
                  <a:pt x="1360" y="759"/>
                </a:lnTo>
                <a:lnTo>
                  <a:pt x="1348" y="761"/>
                </a:lnTo>
                <a:lnTo>
                  <a:pt x="1348" y="761"/>
                </a:lnTo>
                <a:lnTo>
                  <a:pt x="1296" y="774"/>
                </a:lnTo>
                <a:lnTo>
                  <a:pt x="1329" y="7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DC9C0A9E-0CFA-41B6-BB2D-CF7D0C38C11C}"/>
              </a:ext>
            </a:extLst>
          </p:cNvPr>
          <p:cNvSpPr>
            <a:spLocks noEditPoints="1"/>
          </p:cNvSpPr>
          <p:nvPr/>
        </p:nvSpPr>
        <p:spPr bwMode="auto">
          <a:xfrm>
            <a:off x="7864288" y="1140680"/>
            <a:ext cx="1636551" cy="1037372"/>
          </a:xfrm>
          <a:custGeom>
            <a:avLst/>
            <a:gdLst>
              <a:gd name="T0" fmla="*/ 814 w 1901"/>
              <a:gd name="T1" fmla="*/ 0 h 1205"/>
              <a:gd name="T2" fmla="*/ 705 w 1901"/>
              <a:gd name="T3" fmla="*/ 28 h 1205"/>
              <a:gd name="T4" fmla="*/ 666 w 1901"/>
              <a:gd name="T5" fmla="*/ 62 h 1205"/>
              <a:gd name="T6" fmla="*/ 445 w 1901"/>
              <a:gd name="T7" fmla="*/ 237 h 1205"/>
              <a:gd name="T8" fmla="*/ 174 w 1901"/>
              <a:gd name="T9" fmla="*/ 503 h 1205"/>
              <a:gd name="T10" fmla="*/ 208 w 1901"/>
              <a:gd name="T11" fmla="*/ 671 h 1205"/>
              <a:gd name="T12" fmla="*/ 234 w 1901"/>
              <a:gd name="T13" fmla="*/ 901 h 1205"/>
              <a:gd name="T14" fmla="*/ 48 w 1901"/>
              <a:gd name="T15" fmla="*/ 1105 h 1205"/>
              <a:gd name="T16" fmla="*/ 0 w 1901"/>
              <a:gd name="T17" fmla="*/ 1176 h 1205"/>
              <a:gd name="T18" fmla="*/ 73 w 1901"/>
              <a:gd name="T19" fmla="*/ 1194 h 1205"/>
              <a:gd name="T20" fmla="*/ 226 w 1901"/>
              <a:gd name="T21" fmla="*/ 1174 h 1205"/>
              <a:gd name="T22" fmla="*/ 136 w 1901"/>
              <a:gd name="T23" fmla="*/ 1144 h 1205"/>
              <a:gd name="T24" fmla="*/ 133 w 1901"/>
              <a:gd name="T25" fmla="*/ 1110 h 1205"/>
              <a:gd name="T26" fmla="*/ 345 w 1901"/>
              <a:gd name="T27" fmla="*/ 941 h 1205"/>
              <a:gd name="T28" fmla="*/ 482 w 1901"/>
              <a:gd name="T29" fmla="*/ 804 h 1205"/>
              <a:gd name="T30" fmla="*/ 471 w 1901"/>
              <a:gd name="T31" fmla="*/ 895 h 1205"/>
              <a:gd name="T32" fmla="*/ 463 w 1901"/>
              <a:gd name="T33" fmla="*/ 1107 h 1205"/>
              <a:gd name="T34" fmla="*/ 448 w 1901"/>
              <a:gd name="T35" fmla="*/ 1193 h 1205"/>
              <a:gd name="T36" fmla="*/ 689 w 1901"/>
              <a:gd name="T37" fmla="*/ 1197 h 1205"/>
              <a:gd name="T38" fmla="*/ 661 w 1901"/>
              <a:gd name="T39" fmla="*/ 1163 h 1205"/>
              <a:gd name="T40" fmla="*/ 557 w 1901"/>
              <a:gd name="T41" fmla="*/ 1095 h 1205"/>
              <a:gd name="T42" fmla="*/ 600 w 1901"/>
              <a:gd name="T43" fmla="*/ 811 h 1205"/>
              <a:gd name="T44" fmla="*/ 552 w 1901"/>
              <a:gd name="T45" fmla="*/ 695 h 1205"/>
              <a:gd name="T46" fmla="*/ 515 w 1901"/>
              <a:gd name="T47" fmla="*/ 484 h 1205"/>
              <a:gd name="T48" fmla="*/ 695 w 1901"/>
              <a:gd name="T49" fmla="*/ 443 h 1205"/>
              <a:gd name="T50" fmla="*/ 922 w 1901"/>
              <a:gd name="T51" fmla="*/ 590 h 1205"/>
              <a:gd name="T52" fmla="*/ 1164 w 1901"/>
              <a:gd name="T53" fmla="*/ 631 h 1205"/>
              <a:gd name="T54" fmla="*/ 1203 w 1901"/>
              <a:gd name="T55" fmla="*/ 787 h 1205"/>
              <a:gd name="T56" fmla="*/ 1267 w 1901"/>
              <a:gd name="T57" fmla="*/ 1039 h 1205"/>
              <a:gd name="T58" fmla="*/ 1234 w 1901"/>
              <a:gd name="T59" fmla="*/ 1128 h 1205"/>
              <a:gd name="T60" fmla="*/ 1155 w 1901"/>
              <a:gd name="T61" fmla="*/ 1172 h 1205"/>
              <a:gd name="T62" fmla="*/ 1350 w 1901"/>
              <a:gd name="T63" fmla="*/ 1184 h 1205"/>
              <a:gd name="T64" fmla="*/ 1365 w 1901"/>
              <a:gd name="T65" fmla="*/ 1035 h 1205"/>
              <a:gd name="T66" fmla="*/ 1319 w 1901"/>
              <a:gd name="T67" fmla="*/ 847 h 1205"/>
              <a:gd name="T68" fmla="*/ 1518 w 1901"/>
              <a:gd name="T69" fmla="*/ 846 h 1205"/>
              <a:gd name="T70" fmla="*/ 1712 w 1901"/>
              <a:gd name="T71" fmla="*/ 1025 h 1205"/>
              <a:gd name="T72" fmla="*/ 1771 w 1901"/>
              <a:gd name="T73" fmla="*/ 1128 h 1205"/>
              <a:gd name="T74" fmla="*/ 1686 w 1901"/>
              <a:gd name="T75" fmla="*/ 1191 h 1205"/>
              <a:gd name="T76" fmla="*/ 1896 w 1901"/>
              <a:gd name="T77" fmla="*/ 1189 h 1205"/>
              <a:gd name="T78" fmla="*/ 1873 w 1901"/>
              <a:gd name="T79" fmla="*/ 1086 h 1205"/>
              <a:gd name="T80" fmla="*/ 1728 w 1901"/>
              <a:gd name="T81" fmla="*/ 898 h 1205"/>
              <a:gd name="T82" fmla="*/ 1618 w 1901"/>
              <a:gd name="T83" fmla="*/ 663 h 1205"/>
              <a:gd name="T84" fmla="*/ 1617 w 1901"/>
              <a:gd name="T85" fmla="*/ 458 h 1205"/>
              <a:gd name="T86" fmla="*/ 1348 w 1901"/>
              <a:gd name="T87" fmla="*/ 256 h 1205"/>
              <a:gd name="T88" fmla="*/ 1087 w 1901"/>
              <a:gd name="T89" fmla="*/ 110 h 1205"/>
              <a:gd name="T90" fmla="*/ 949 w 1901"/>
              <a:gd name="T91" fmla="*/ 310 h 1205"/>
              <a:gd name="T92" fmla="*/ 966 w 1901"/>
              <a:gd name="T93" fmla="*/ 344 h 1205"/>
              <a:gd name="T94" fmla="*/ 1028 w 1901"/>
              <a:gd name="T95" fmla="*/ 372 h 1205"/>
              <a:gd name="T96" fmla="*/ 1090 w 1901"/>
              <a:gd name="T97" fmla="*/ 355 h 1205"/>
              <a:gd name="T98" fmla="*/ 1162 w 1901"/>
              <a:gd name="T99" fmla="*/ 553 h 1205"/>
              <a:gd name="T100" fmla="*/ 1161 w 1901"/>
              <a:gd name="T101" fmla="*/ 529 h 1205"/>
              <a:gd name="T102" fmla="*/ 1095 w 1901"/>
              <a:gd name="T103" fmla="*/ 482 h 1205"/>
              <a:gd name="T104" fmla="*/ 965 w 1901"/>
              <a:gd name="T105" fmla="*/ 525 h 1205"/>
              <a:gd name="T106" fmla="*/ 802 w 1901"/>
              <a:gd name="T107" fmla="*/ 394 h 1205"/>
              <a:gd name="T108" fmla="*/ 832 w 1901"/>
              <a:gd name="T109" fmla="*/ 340 h 1205"/>
              <a:gd name="T110" fmla="*/ 856 w 1901"/>
              <a:gd name="T111" fmla="*/ 310 h 1205"/>
              <a:gd name="T112" fmla="*/ 900 w 1901"/>
              <a:gd name="T113" fmla="*/ 258 h 1205"/>
              <a:gd name="T114" fmla="*/ 750 w 1901"/>
              <a:gd name="T115" fmla="*/ 149 h 1205"/>
              <a:gd name="T116" fmla="*/ 735 w 1901"/>
              <a:gd name="T117" fmla="*/ 184 h 1205"/>
              <a:gd name="T118" fmla="*/ 701 w 1901"/>
              <a:gd name="T119" fmla="*/ 205 h 1205"/>
              <a:gd name="T120" fmla="*/ 1276 w 1901"/>
              <a:gd name="T121" fmla="*/ 469 h 1205"/>
              <a:gd name="T122" fmla="*/ 1372 w 1901"/>
              <a:gd name="T123" fmla="*/ 547 h 1205"/>
              <a:gd name="T124" fmla="*/ 1276 w 1901"/>
              <a:gd name="T125" fmla="*/ 469 h 1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01" h="1205">
                <a:moveTo>
                  <a:pt x="971" y="94"/>
                </a:moveTo>
                <a:lnTo>
                  <a:pt x="971" y="94"/>
                </a:lnTo>
                <a:lnTo>
                  <a:pt x="954" y="82"/>
                </a:lnTo>
                <a:lnTo>
                  <a:pt x="914" y="54"/>
                </a:lnTo>
                <a:lnTo>
                  <a:pt x="891" y="37"/>
                </a:lnTo>
                <a:lnTo>
                  <a:pt x="868" y="23"/>
                </a:lnTo>
                <a:lnTo>
                  <a:pt x="847" y="10"/>
                </a:lnTo>
                <a:lnTo>
                  <a:pt x="838" y="5"/>
                </a:lnTo>
                <a:lnTo>
                  <a:pt x="831" y="3"/>
                </a:lnTo>
                <a:lnTo>
                  <a:pt x="831" y="3"/>
                </a:lnTo>
                <a:lnTo>
                  <a:pt x="823" y="0"/>
                </a:lnTo>
                <a:lnTo>
                  <a:pt x="814" y="0"/>
                </a:lnTo>
                <a:lnTo>
                  <a:pt x="806" y="0"/>
                </a:lnTo>
                <a:lnTo>
                  <a:pt x="797" y="2"/>
                </a:lnTo>
                <a:lnTo>
                  <a:pt x="777" y="7"/>
                </a:lnTo>
                <a:lnTo>
                  <a:pt x="759" y="13"/>
                </a:lnTo>
                <a:lnTo>
                  <a:pt x="743" y="20"/>
                </a:lnTo>
                <a:lnTo>
                  <a:pt x="729" y="26"/>
                </a:lnTo>
                <a:lnTo>
                  <a:pt x="717" y="34"/>
                </a:lnTo>
                <a:lnTo>
                  <a:pt x="717" y="34"/>
                </a:lnTo>
                <a:lnTo>
                  <a:pt x="712" y="30"/>
                </a:lnTo>
                <a:lnTo>
                  <a:pt x="708" y="28"/>
                </a:lnTo>
                <a:lnTo>
                  <a:pt x="707" y="26"/>
                </a:lnTo>
                <a:lnTo>
                  <a:pt x="705" y="28"/>
                </a:lnTo>
                <a:lnTo>
                  <a:pt x="705" y="28"/>
                </a:lnTo>
                <a:lnTo>
                  <a:pt x="701" y="30"/>
                </a:lnTo>
                <a:lnTo>
                  <a:pt x="697" y="33"/>
                </a:lnTo>
                <a:lnTo>
                  <a:pt x="695" y="36"/>
                </a:lnTo>
                <a:lnTo>
                  <a:pt x="695" y="36"/>
                </a:lnTo>
                <a:lnTo>
                  <a:pt x="691" y="36"/>
                </a:lnTo>
                <a:lnTo>
                  <a:pt x="687" y="37"/>
                </a:lnTo>
                <a:lnTo>
                  <a:pt x="682" y="41"/>
                </a:lnTo>
                <a:lnTo>
                  <a:pt x="682" y="41"/>
                </a:lnTo>
                <a:lnTo>
                  <a:pt x="675" y="54"/>
                </a:lnTo>
                <a:lnTo>
                  <a:pt x="675" y="54"/>
                </a:lnTo>
                <a:lnTo>
                  <a:pt x="666" y="62"/>
                </a:lnTo>
                <a:lnTo>
                  <a:pt x="666" y="62"/>
                </a:lnTo>
                <a:lnTo>
                  <a:pt x="659" y="71"/>
                </a:lnTo>
                <a:lnTo>
                  <a:pt x="656" y="73"/>
                </a:lnTo>
                <a:lnTo>
                  <a:pt x="655" y="75"/>
                </a:lnTo>
                <a:lnTo>
                  <a:pt x="655" y="75"/>
                </a:lnTo>
                <a:lnTo>
                  <a:pt x="631" y="97"/>
                </a:lnTo>
                <a:lnTo>
                  <a:pt x="573" y="145"/>
                </a:lnTo>
                <a:lnTo>
                  <a:pt x="538" y="172"/>
                </a:lnTo>
                <a:lnTo>
                  <a:pt x="503" y="198"/>
                </a:lnTo>
                <a:lnTo>
                  <a:pt x="471" y="221"/>
                </a:lnTo>
                <a:lnTo>
                  <a:pt x="445" y="237"/>
                </a:lnTo>
                <a:lnTo>
                  <a:pt x="445" y="237"/>
                </a:lnTo>
                <a:lnTo>
                  <a:pt x="432" y="246"/>
                </a:lnTo>
                <a:lnTo>
                  <a:pt x="417" y="257"/>
                </a:lnTo>
                <a:lnTo>
                  <a:pt x="379" y="288"/>
                </a:lnTo>
                <a:lnTo>
                  <a:pt x="336" y="325"/>
                </a:lnTo>
                <a:lnTo>
                  <a:pt x="292" y="367"/>
                </a:lnTo>
                <a:lnTo>
                  <a:pt x="250" y="409"/>
                </a:lnTo>
                <a:lnTo>
                  <a:pt x="215" y="446"/>
                </a:lnTo>
                <a:lnTo>
                  <a:pt x="189" y="474"/>
                </a:lnTo>
                <a:lnTo>
                  <a:pt x="180" y="485"/>
                </a:lnTo>
                <a:lnTo>
                  <a:pt x="176" y="492"/>
                </a:lnTo>
                <a:lnTo>
                  <a:pt x="176" y="492"/>
                </a:lnTo>
                <a:lnTo>
                  <a:pt x="174" y="503"/>
                </a:lnTo>
                <a:lnTo>
                  <a:pt x="171" y="516"/>
                </a:lnTo>
                <a:lnTo>
                  <a:pt x="170" y="530"/>
                </a:lnTo>
                <a:lnTo>
                  <a:pt x="170" y="545"/>
                </a:lnTo>
                <a:lnTo>
                  <a:pt x="170" y="577"/>
                </a:lnTo>
                <a:lnTo>
                  <a:pt x="174" y="608"/>
                </a:lnTo>
                <a:lnTo>
                  <a:pt x="174" y="608"/>
                </a:lnTo>
                <a:lnTo>
                  <a:pt x="176" y="621"/>
                </a:lnTo>
                <a:lnTo>
                  <a:pt x="181" y="632"/>
                </a:lnTo>
                <a:lnTo>
                  <a:pt x="186" y="642"/>
                </a:lnTo>
                <a:lnTo>
                  <a:pt x="192" y="651"/>
                </a:lnTo>
                <a:lnTo>
                  <a:pt x="204" y="664"/>
                </a:lnTo>
                <a:lnTo>
                  <a:pt x="208" y="671"/>
                </a:lnTo>
                <a:lnTo>
                  <a:pt x="211" y="677"/>
                </a:lnTo>
                <a:lnTo>
                  <a:pt x="211" y="677"/>
                </a:lnTo>
                <a:lnTo>
                  <a:pt x="221" y="716"/>
                </a:lnTo>
                <a:lnTo>
                  <a:pt x="226" y="738"/>
                </a:lnTo>
                <a:lnTo>
                  <a:pt x="228" y="752"/>
                </a:lnTo>
                <a:lnTo>
                  <a:pt x="228" y="752"/>
                </a:lnTo>
                <a:lnTo>
                  <a:pt x="233" y="777"/>
                </a:lnTo>
                <a:lnTo>
                  <a:pt x="244" y="824"/>
                </a:lnTo>
                <a:lnTo>
                  <a:pt x="259" y="891"/>
                </a:lnTo>
                <a:lnTo>
                  <a:pt x="259" y="891"/>
                </a:lnTo>
                <a:lnTo>
                  <a:pt x="248" y="896"/>
                </a:lnTo>
                <a:lnTo>
                  <a:pt x="234" y="901"/>
                </a:lnTo>
                <a:lnTo>
                  <a:pt x="218" y="910"/>
                </a:lnTo>
                <a:lnTo>
                  <a:pt x="201" y="920"/>
                </a:lnTo>
                <a:lnTo>
                  <a:pt x="183" y="932"/>
                </a:lnTo>
                <a:lnTo>
                  <a:pt x="165" y="947"/>
                </a:lnTo>
                <a:lnTo>
                  <a:pt x="157" y="954"/>
                </a:lnTo>
                <a:lnTo>
                  <a:pt x="149" y="963"/>
                </a:lnTo>
                <a:lnTo>
                  <a:pt x="149" y="963"/>
                </a:lnTo>
                <a:lnTo>
                  <a:pt x="133" y="983"/>
                </a:lnTo>
                <a:lnTo>
                  <a:pt x="117" y="1005"/>
                </a:lnTo>
                <a:lnTo>
                  <a:pt x="84" y="1051"/>
                </a:lnTo>
                <a:lnTo>
                  <a:pt x="48" y="1105"/>
                </a:lnTo>
                <a:lnTo>
                  <a:pt x="48" y="1105"/>
                </a:lnTo>
                <a:lnTo>
                  <a:pt x="47" y="1104"/>
                </a:lnTo>
                <a:lnTo>
                  <a:pt x="43" y="1102"/>
                </a:lnTo>
                <a:lnTo>
                  <a:pt x="41" y="1102"/>
                </a:lnTo>
                <a:lnTo>
                  <a:pt x="38" y="1104"/>
                </a:lnTo>
                <a:lnTo>
                  <a:pt x="36" y="1107"/>
                </a:lnTo>
                <a:lnTo>
                  <a:pt x="32" y="1112"/>
                </a:lnTo>
                <a:lnTo>
                  <a:pt x="32" y="1112"/>
                </a:lnTo>
                <a:lnTo>
                  <a:pt x="23" y="1128"/>
                </a:lnTo>
                <a:lnTo>
                  <a:pt x="11" y="1148"/>
                </a:lnTo>
                <a:lnTo>
                  <a:pt x="5" y="1159"/>
                </a:lnTo>
                <a:lnTo>
                  <a:pt x="1" y="1168"/>
                </a:lnTo>
                <a:lnTo>
                  <a:pt x="0" y="1176"/>
                </a:lnTo>
                <a:lnTo>
                  <a:pt x="0" y="1180"/>
                </a:lnTo>
                <a:lnTo>
                  <a:pt x="1" y="1183"/>
                </a:lnTo>
                <a:lnTo>
                  <a:pt x="1" y="1183"/>
                </a:lnTo>
                <a:lnTo>
                  <a:pt x="5" y="1186"/>
                </a:lnTo>
                <a:lnTo>
                  <a:pt x="7" y="1189"/>
                </a:lnTo>
                <a:lnTo>
                  <a:pt x="11" y="1189"/>
                </a:lnTo>
                <a:lnTo>
                  <a:pt x="15" y="1190"/>
                </a:lnTo>
                <a:lnTo>
                  <a:pt x="28" y="1189"/>
                </a:lnTo>
                <a:lnTo>
                  <a:pt x="39" y="1190"/>
                </a:lnTo>
                <a:lnTo>
                  <a:pt x="54" y="1191"/>
                </a:lnTo>
                <a:lnTo>
                  <a:pt x="54" y="1191"/>
                </a:lnTo>
                <a:lnTo>
                  <a:pt x="73" y="1194"/>
                </a:lnTo>
                <a:lnTo>
                  <a:pt x="95" y="1195"/>
                </a:lnTo>
                <a:lnTo>
                  <a:pt x="143" y="1196"/>
                </a:lnTo>
                <a:lnTo>
                  <a:pt x="167" y="1195"/>
                </a:lnTo>
                <a:lnTo>
                  <a:pt x="186" y="1194"/>
                </a:lnTo>
                <a:lnTo>
                  <a:pt x="201" y="1191"/>
                </a:lnTo>
                <a:lnTo>
                  <a:pt x="207" y="1190"/>
                </a:lnTo>
                <a:lnTo>
                  <a:pt x="211" y="1189"/>
                </a:lnTo>
                <a:lnTo>
                  <a:pt x="211" y="1189"/>
                </a:lnTo>
                <a:lnTo>
                  <a:pt x="220" y="1183"/>
                </a:lnTo>
                <a:lnTo>
                  <a:pt x="225" y="1179"/>
                </a:lnTo>
                <a:lnTo>
                  <a:pt x="226" y="1176"/>
                </a:lnTo>
                <a:lnTo>
                  <a:pt x="226" y="1174"/>
                </a:lnTo>
                <a:lnTo>
                  <a:pt x="225" y="1172"/>
                </a:lnTo>
                <a:lnTo>
                  <a:pt x="221" y="1169"/>
                </a:lnTo>
                <a:lnTo>
                  <a:pt x="221" y="1169"/>
                </a:lnTo>
                <a:lnTo>
                  <a:pt x="216" y="1165"/>
                </a:lnTo>
                <a:lnTo>
                  <a:pt x="210" y="1163"/>
                </a:lnTo>
                <a:lnTo>
                  <a:pt x="195" y="1157"/>
                </a:lnTo>
                <a:lnTo>
                  <a:pt x="178" y="1152"/>
                </a:lnTo>
                <a:lnTo>
                  <a:pt x="163" y="1149"/>
                </a:lnTo>
                <a:lnTo>
                  <a:pt x="163" y="1149"/>
                </a:lnTo>
                <a:lnTo>
                  <a:pt x="142" y="1147"/>
                </a:lnTo>
                <a:lnTo>
                  <a:pt x="138" y="1146"/>
                </a:lnTo>
                <a:lnTo>
                  <a:pt x="136" y="1144"/>
                </a:lnTo>
                <a:lnTo>
                  <a:pt x="134" y="1143"/>
                </a:lnTo>
                <a:lnTo>
                  <a:pt x="136" y="1141"/>
                </a:lnTo>
                <a:lnTo>
                  <a:pt x="136" y="1141"/>
                </a:lnTo>
                <a:lnTo>
                  <a:pt x="138" y="1137"/>
                </a:lnTo>
                <a:lnTo>
                  <a:pt x="141" y="1133"/>
                </a:lnTo>
                <a:lnTo>
                  <a:pt x="143" y="1130"/>
                </a:lnTo>
                <a:lnTo>
                  <a:pt x="143" y="1122"/>
                </a:lnTo>
                <a:lnTo>
                  <a:pt x="143" y="1122"/>
                </a:lnTo>
                <a:lnTo>
                  <a:pt x="142" y="1120"/>
                </a:lnTo>
                <a:lnTo>
                  <a:pt x="139" y="1116"/>
                </a:lnTo>
                <a:lnTo>
                  <a:pt x="134" y="1112"/>
                </a:lnTo>
                <a:lnTo>
                  <a:pt x="133" y="1110"/>
                </a:lnTo>
                <a:lnTo>
                  <a:pt x="133" y="1107"/>
                </a:lnTo>
                <a:lnTo>
                  <a:pt x="136" y="1104"/>
                </a:lnTo>
                <a:lnTo>
                  <a:pt x="139" y="1099"/>
                </a:lnTo>
                <a:lnTo>
                  <a:pt x="139" y="1099"/>
                </a:lnTo>
                <a:lnTo>
                  <a:pt x="152" y="1088"/>
                </a:lnTo>
                <a:lnTo>
                  <a:pt x="174" y="1072"/>
                </a:lnTo>
                <a:lnTo>
                  <a:pt x="236" y="1027"/>
                </a:lnTo>
                <a:lnTo>
                  <a:pt x="299" y="981"/>
                </a:lnTo>
                <a:lnTo>
                  <a:pt x="321" y="964"/>
                </a:lnTo>
                <a:lnTo>
                  <a:pt x="334" y="952"/>
                </a:lnTo>
                <a:lnTo>
                  <a:pt x="334" y="952"/>
                </a:lnTo>
                <a:lnTo>
                  <a:pt x="345" y="941"/>
                </a:lnTo>
                <a:lnTo>
                  <a:pt x="352" y="933"/>
                </a:lnTo>
                <a:lnTo>
                  <a:pt x="355" y="927"/>
                </a:lnTo>
                <a:lnTo>
                  <a:pt x="360" y="917"/>
                </a:lnTo>
                <a:lnTo>
                  <a:pt x="360" y="917"/>
                </a:lnTo>
                <a:lnTo>
                  <a:pt x="364" y="905"/>
                </a:lnTo>
                <a:lnTo>
                  <a:pt x="369" y="885"/>
                </a:lnTo>
                <a:lnTo>
                  <a:pt x="380" y="833"/>
                </a:lnTo>
                <a:lnTo>
                  <a:pt x="392" y="762"/>
                </a:lnTo>
                <a:lnTo>
                  <a:pt x="392" y="762"/>
                </a:lnTo>
                <a:lnTo>
                  <a:pt x="439" y="783"/>
                </a:lnTo>
                <a:lnTo>
                  <a:pt x="471" y="798"/>
                </a:lnTo>
                <a:lnTo>
                  <a:pt x="482" y="804"/>
                </a:lnTo>
                <a:lnTo>
                  <a:pt x="489" y="809"/>
                </a:lnTo>
                <a:lnTo>
                  <a:pt x="489" y="809"/>
                </a:lnTo>
                <a:lnTo>
                  <a:pt x="496" y="820"/>
                </a:lnTo>
                <a:lnTo>
                  <a:pt x="497" y="822"/>
                </a:lnTo>
                <a:lnTo>
                  <a:pt x="497" y="826"/>
                </a:lnTo>
                <a:lnTo>
                  <a:pt x="497" y="830"/>
                </a:lnTo>
                <a:lnTo>
                  <a:pt x="496" y="832"/>
                </a:lnTo>
                <a:lnTo>
                  <a:pt x="496" y="832"/>
                </a:lnTo>
                <a:lnTo>
                  <a:pt x="489" y="846"/>
                </a:lnTo>
                <a:lnTo>
                  <a:pt x="480" y="868"/>
                </a:lnTo>
                <a:lnTo>
                  <a:pt x="475" y="882"/>
                </a:lnTo>
                <a:lnTo>
                  <a:pt x="471" y="895"/>
                </a:lnTo>
                <a:lnTo>
                  <a:pt x="469" y="909"/>
                </a:lnTo>
                <a:lnTo>
                  <a:pt x="468" y="923"/>
                </a:lnTo>
                <a:lnTo>
                  <a:pt x="468" y="923"/>
                </a:lnTo>
                <a:lnTo>
                  <a:pt x="468" y="957"/>
                </a:lnTo>
                <a:lnTo>
                  <a:pt x="469" y="995"/>
                </a:lnTo>
                <a:lnTo>
                  <a:pt x="471" y="1051"/>
                </a:lnTo>
                <a:lnTo>
                  <a:pt x="471" y="1051"/>
                </a:lnTo>
                <a:lnTo>
                  <a:pt x="470" y="1065"/>
                </a:lnTo>
                <a:lnTo>
                  <a:pt x="468" y="1084"/>
                </a:lnTo>
                <a:lnTo>
                  <a:pt x="465" y="1106"/>
                </a:lnTo>
                <a:lnTo>
                  <a:pt x="465" y="1106"/>
                </a:lnTo>
                <a:lnTo>
                  <a:pt x="463" y="1107"/>
                </a:lnTo>
                <a:lnTo>
                  <a:pt x="460" y="1111"/>
                </a:lnTo>
                <a:lnTo>
                  <a:pt x="458" y="1115"/>
                </a:lnTo>
                <a:lnTo>
                  <a:pt x="457" y="1120"/>
                </a:lnTo>
                <a:lnTo>
                  <a:pt x="455" y="1126"/>
                </a:lnTo>
                <a:lnTo>
                  <a:pt x="454" y="1133"/>
                </a:lnTo>
                <a:lnTo>
                  <a:pt x="454" y="1133"/>
                </a:lnTo>
                <a:lnTo>
                  <a:pt x="453" y="1148"/>
                </a:lnTo>
                <a:lnTo>
                  <a:pt x="452" y="1160"/>
                </a:lnTo>
                <a:lnTo>
                  <a:pt x="449" y="1170"/>
                </a:lnTo>
                <a:lnTo>
                  <a:pt x="448" y="1178"/>
                </a:lnTo>
                <a:lnTo>
                  <a:pt x="448" y="1178"/>
                </a:lnTo>
                <a:lnTo>
                  <a:pt x="448" y="1193"/>
                </a:lnTo>
                <a:lnTo>
                  <a:pt x="449" y="1197"/>
                </a:lnTo>
                <a:lnTo>
                  <a:pt x="449" y="1200"/>
                </a:lnTo>
                <a:lnTo>
                  <a:pt x="452" y="1201"/>
                </a:lnTo>
                <a:lnTo>
                  <a:pt x="452" y="1201"/>
                </a:lnTo>
                <a:lnTo>
                  <a:pt x="463" y="1202"/>
                </a:lnTo>
                <a:lnTo>
                  <a:pt x="490" y="1204"/>
                </a:lnTo>
                <a:lnTo>
                  <a:pt x="569" y="1205"/>
                </a:lnTo>
                <a:lnTo>
                  <a:pt x="612" y="1205"/>
                </a:lnTo>
                <a:lnTo>
                  <a:pt x="649" y="1204"/>
                </a:lnTo>
                <a:lnTo>
                  <a:pt x="676" y="1201"/>
                </a:lnTo>
                <a:lnTo>
                  <a:pt x="685" y="1200"/>
                </a:lnTo>
                <a:lnTo>
                  <a:pt x="689" y="1197"/>
                </a:lnTo>
                <a:lnTo>
                  <a:pt x="689" y="1197"/>
                </a:lnTo>
                <a:lnTo>
                  <a:pt x="694" y="1190"/>
                </a:lnTo>
                <a:lnTo>
                  <a:pt x="696" y="1184"/>
                </a:lnTo>
                <a:lnTo>
                  <a:pt x="696" y="1181"/>
                </a:lnTo>
                <a:lnTo>
                  <a:pt x="695" y="1179"/>
                </a:lnTo>
                <a:lnTo>
                  <a:pt x="694" y="1176"/>
                </a:lnTo>
                <a:lnTo>
                  <a:pt x="691" y="1175"/>
                </a:lnTo>
                <a:lnTo>
                  <a:pt x="691" y="1175"/>
                </a:lnTo>
                <a:lnTo>
                  <a:pt x="686" y="1173"/>
                </a:lnTo>
                <a:lnTo>
                  <a:pt x="684" y="1172"/>
                </a:lnTo>
                <a:lnTo>
                  <a:pt x="677" y="1168"/>
                </a:lnTo>
                <a:lnTo>
                  <a:pt x="661" y="1163"/>
                </a:lnTo>
                <a:lnTo>
                  <a:pt x="661" y="1163"/>
                </a:lnTo>
                <a:lnTo>
                  <a:pt x="611" y="1146"/>
                </a:lnTo>
                <a:lnTo>
                  <a:pt x="587" y="1136"/>
                </a:lnTo>
                <a:lnTo>
                  <a:pt x="579" y="1132"/>
                </a:lnTo>
                <a:lnTo>
                  <a:pt x="573" y="1127"/>
                </a:lnTo>
                <a:lnTo>
                  <a:pt x="573" y="1127"/>
                </a:lnTo>
                <a:lnTo>
                  <a:pt x="568" y="1123"/>
                </a:lnTo>
                <a:lnTo>
                  <a:pt x="565" y="1118"/>
                </a:lnTo>
                <a:lnTo>
                  <a:pt x="560" y="1111"/>
                </a:lnTo>
                <a:lnTo>
                  <a:pt x="559" y="1102"/>
                </a:lnTo>
                <a:lnTo>
                  <a:pt x="557" y="1095"/>
                </a:lnTo>
                <a:lnTo>
                  <a:pt x="557" y="1095"/>
                </a:lnTo>
                <a:lnTo>
                  <a:pt x="554" y="1088"/>
                </a:lnTo>
                <a:lnTo>
                  <a:pt x="550" y="1081"/>
                </a:lnTo>
                <a:lnTo>
                  <a:pt x="547" y="1075"/>
                </a:lnTo>
                <a:lnTo>
                  <a:pt x="547" y="1075"/>
                </a:lnTo>
                <a:lnTo>
                  <a:pt x="564" y="983"/>
                </a:lnTo>
                <a:lnTo>
                  <a:pt x="577" y="914"/>
                </a:lnTo>
                <a:lnTo>
                  <a:pt x="587" y="869"/>
                </a:lnTo>
                <a:lnTo>
                  <a:pt x="587" y="869"/>
                </a:lnTo>
                <a:lnTo>
                  <a:pt x="597" y="838"/>
                </a:lnTo>
                <a:lnTo>
                  <a:pt x="600" y="826"/>
                </a:lnTo>
                <a:lnTo>
                  <a:pt x="600" y="811"/>
                </a:lnTo>
                <a:lnTo>
                  <a:pt x="600" y="811"/>
                </a:lnTo>
                <a:lnTo>
                  <a:pt x="600" y="804"/>
                </a:lnTo>
                <a:lnTo>
                  <a:pt x="601" y="799"/>
                </a:lnTo>
                <a:lnTo>
                  <a:pt x="602" y="790"/>
                </a:lnTo>
                <a:lnTo>
                  <a:pt x="601" y="784"/>
                </a:lnTo>
                <a:lnTo>
                  <a:pt x="600" y="778"/>
                </a:lnTo>
                <a:lnTo>
                  <a:pt x="596" y="768"/>
                </a:lnTo>
                <a:lnTo>
                  <a:pt x="590" y="754"/>
                </a:lnTo>
                <a:lnTo>
                  <a:pt x="590" y="754"/>
                </a:lnTo>
                <a:lnTo>
                  <a:pt x="581" y="740"/>
                </a:lnTo>
                <a:lnTo>
                  <a:pt x="574" y="727"/>
                </a:lnTo>
                <a:lnTo>
                  <a:pt x="561" y="708"/>
                </a:lnTo>
                <a:lnTo>
                  <a:pt x="552" y="695"/>
                </a:lnTo>
                <a:lnTo>
                  <a:pt x="548" y="692"/>
                </a:lnTo>
                <a:lnTo>
                  <a:pt x="423" y="551"/>
                </a:lnTo>
                <a:lnTo>
                  <a:pt x="423" y="551"/>
                </a:lnTo>
                <a:lnTo>
                  <a:pt x="429" y="542"/>
                </a:lnTo>
                <a:lnTo>
                  <a:pt x="437" y="532"/>
                </a:lnTo>
                <a:lnTo>
                  <a:pt x="448" y="521"/>
                </a:lnTo>
                <a:lnTo>
                  <a:pt x="460" y="510"/>
                </a:lnTo>
                <a:lnTo>
                  <a:pt x="476" y="499"/>
                </a:lnTo>
                <a:lnTo>
                  <a:pt x="485" y="495"/>
                </a:lnTo>
                <a:lnTo>
                  <a:pt x="494" y="490"/>
                </a:lnTo>
                <a:lnTo>
                  <a:pt x="503" y="487"/>
                </a:lnTo>
                <a:lnTo>
                  <a:pt x="515" y="484"/>
                </a:lnTo>
                <a:lnTo>
                  <a:pt x="515" y="484"/>
                </a:lnTo>
                <a:lnTo>
                  <a:pt x="537" y="479"/>
                </a:lnTo>
                <a:lnTo>
                  <a:pt x="560" y="472"/>
                </a:lnTo>
                <a:lnTo>
                  <a:pt x="607" y="456"/>
                </a:lnTo>
                <a:lnTo>
                  <a:pt x="647" y="442"/>
                </a:lnTo>
                <a:lnTo>
                  <a:pt x="660" y="439"/>
                </a:lnTo>
                <a:lnTo>
                  <a:pt x="664" y="439"/>
                </a:lnTo>
                <a:lnTo>
                  <a:pt x="668" y="439"/>
                </a:lnTo>
                <a:lnTo>
                  <a:pt x="668" y="439"/>
                </a:lnTo>
                <a:lnTo>
                  <a:pt x="686" y="442"/>
                </a:lnTo>
                <a:lnTo>
                  <a:pt x="695" y="443"/>
                </a:lnTo>
                <a:lnTo>
                  <a:pt x="695" y="443"/>
                </a:lnTo>
                <a:lnTo>
                  <a:pt x="758" y="503"/>
                </a:lnTo>
                <a:lnTo>
                  <a:pt x="805" y="546"/>
                </a:lnTo>
                <a:lnTo>
                  <a:pt x="823" y="562"/>
                </a:lnTo>
                <a:lnTo>
                  <a:pt x="834" y="572"/>
                </a:lnTo>
                <a:lnTo>
                  <a:pt x="834" y="572"/>
                </a:lnTo>
                <a:lnTo>
                  <a:pt x="843" y="577"/>
                </a:lnTo>
                <a:lnTo>
                  <a:pt x="851" y="580"/>
                </a:lnTo>
                <a:lnTo>
                  <a:pt x="861" y="584"/>
                </a:lnTo>
                <a:lnTo>
                  <a:pt x="871" y="587"/>
                </a:lnTo>
                <a:lnTo>
                  <a:pt x="884" y="588"/>
                </a:lnTo>
                <a:lnTo>
                  <a:pt x="896" y="589"/>
                </a:lnTo>
                <a:lnTo>
                  <a:pt x="922" y="590"/>
                </a:lnTo>
                <a:lnTo>
                  <a:pt x="922" y="590"/>
                </a:lnTo>
                <a:lnTo>
                  <a:pt x="1076" y="589"/>
                </a:lnTo>
                <a:lnTo>
                  <a:pt x="1076" y="589"/>
                </a:lnTo>
                <a:lnTo>
                  <a:pt x="1082" y="595"/>
                </a:lnTo>
                <a:lnTo>
                  <a:pt x="1088" y="600"/>
                </a:lnTo>
                <a:lnTo>
                  <a:pt x="1098" y="604"/>
                </a:lnTo>
                <a:lnTo>
                  <a:pt x="1098" y="604"/>
                </a:lnTo>
                <a:lnTo>
                  <a:pt x="1116" y="610"/>
                </a:lnTo>
                <a:lnTo>
                  <a:pt x="1133" y="617"/>
                </a:lnTo>
                <a:lnTo>
                  <a:pt x="1133" y="617"/>
                </a:lnTo>
                <a:lnTo>
                  <a:pt x="1145" y="624"/>
                </a:lnTo>
                <a:lnTo>
                  <a:pt x="1164" y="631"/>
                </a:lnTo>
                <a:lnTo>
                  <a:pt x="1208" y="648"/>
                </a:lnTo>
                <a:lnTo>
                  <a:pt x="1208" y="648"/>
                </a:lnTo>
                <a:lnTo>
                  <a:pt x="1219" y="653"/>
                </a:lnTo>
                <a:lnTo>
                  <a:pt x="1229" y="656"/>
                </a:lnTo>
                <a:lnTo>
                  <a:pt x="1249" y="661"/>
                </a:lnTo>
                <a:lnTo>
                  <a:pt x="1262" y="662"/>
                </a:lnTo>
                <a:lnTo>
                  <a:pt x="1267" y="662"/>
                </a:lnTo>
                <a:lnTo>
                  <a:pt x="1267" y="662"/>
                </a:lnTo>
                <a:lnTo>
                  <a:pt x="1240" y="711"/>
                </a:lnTo>
                <a:lnTo>
                  <a:pt x="1218" y="752"/>
                </a:lnTo>
                <a:lnTo>
                  <a:pt x="1209" y="770"/>
                </a:lnTo>
                <a:lnTo>
                  <a:pt x="1203" y="787"/>
                </a:lnTo>
                <a:lnTo>
                  <a:pt x="1203" y="787"/>
                </a:lnTo>
                <a:lnTo>
                  <a:pt x="1200" y="800"/>
                </a:lnTo>
                <a:lnTo>
                  <a:pt x="1198" y="812"/>
                </a:lnTo>
                <a:lnTo>
                  <a:pt x="1200" y="825"/>
                </a:lnTo>
                <a:lnTo>
                  <a:pt x="1202" y="837"/>
                </a:lnTo>
                <a:lnTo>
                  <a:pt x="1206" y="848"/>
                </a:lnTo>
                <a:lnTo>
                  <a:pt x="1209" y="858"/>
                </a:lnTo>
                <a:lnTo>
                  <a:pt x="1217" y="877"/>
                </a:lnTo>
                <a:lnTo>
                  <a:pt x="1217" y="877"/>
                </a:lnTo>
                <a:lnTo>
                  <a:pt x="1245" y="963"/>
                </a:lnTo>
                <a:lnTo>
                  <a:pt x="1262" y="1017"/>
                </a:lnTo>
                <a:lnTo>
                  <a:pt x="1267" y="1039"/>
                </a:lnTo>
                <a:lnTo>
                  <a:pt x="1270" y="1053"/>
                </a:lnTo>
                <a:lnTo>
                  <a:pt x="1270" y="1053"/>
                </a:lnTo>
                <a:lnTo>
                  <a:pt x="1271" y="1075"/>
                </a:lnTo>
                <a:lnTo>
                  <a:pt x="1270" y="1096"/>
                </a:lnTo>
                <a:lnTo>
                  <a:pt x="1267" y="1118"/>
                </a:lnTo>
                <a:lnTo>
                  <a:pt x="1267" y="1118"/>
                </a:lnTo>
                <a:lnTo>
                  <a:pt x="1261" y="1118"/>
                </a:lnTo>
                <a:lnTo>
                  <a:pt x="1256" y="1121"/>
                </a:lnTo>
                <a:lnTo>
                  <a:pt x="1250" y="1125"/>
                </a:lnTo>
                <a:lnTo>
                  <a:pt x="1250" y="1125"/>
                </a:lnTo>
                <a:lnTo>
                  <a:pt x="1245" y="1127"/>
                </a:lnTo>
                <a:lnTo>
                  <a:pt x="1234" y="1128"/>
                </a:lnTo>
                <a:lnTo>
                  <a:pt x="1206" y="1133"/>
                </a:lnTo>
                <a:lnTo>
                  <a:pt x="1177" y="1138"/>
                </a:lnTo>
                <a:lnTo>
                  <a:pt x="1167" y="1142"/>
                </a:lnTo>
                <a:lnTo>
                  <a:pt x="1164" y="1144"/>
                </a:lnTo>
                <a:lnTo>
                  <a:pt x="1161" y="1146"/>
                </a:lnTo>
                <a:lnTo>
                  <a:pt x="1161" y="1146"/>
                </a:lnTo>
                <a:lnTo>
                  <a:pt x="1156" y="1153"/>
                </a:lnTo>
                <a:lnTo>
                  <a:pt x="1154" y="1160"/>
                </a:lnTo>
                <a:lnTo>
                  <a:pt x="1153" y="1164"/>
                </a:lnTo>
                <a:lnTo>
                  <a:pt x="1153" y="1167"/>
                </a:lnTo>
                <a:lnTo>
                  <a:pt x="1154" y="1169"/>
                </a:lnTo>
                <a:lnTo>
                  <a:pt x="1155" y="1172"/>
                </a:lnTo>
                <a:lnTo>
                  <a:pt x="1155" y="1172"/>
                </a:lnTo>
                <a:lnTo>
                  <a:pt x="1159" y="1175"/>
                </a:lnTo>
                <a:lnTo>
                  <a:pt x="1165" y="1176"/>
                </a:lnTo>
                <a:lnTo>
                  <a:pt x="1200" y="1181"/>
                </a:lnTo>
                <a:lnTo>
                  <a:pt x="1200" y="1181"/>
                </a:lnTo>
                <a:lnTo>
                  <a:pt x="1235" y="1185"/>
                </a:lnTo>
                <a:lnTo>
                  <a:pt x="1274" y="1186"/>
                </a:lnTo>
                <a:lnTo>
                  <a:pt x="1309" y="1188"/>
                </a:lnTo>
                <a:lnTo>
                  <a:pt x="1323" y="1186"/>
                </a:lnTo>
                <a:lnTo>
                  <a:pt x="1333" y="1185"/>
                </a:lnTo>
                <a:lnTo>
                  <a:pt x="1333" y="1185"/>
                </a:lnTo>
                <a:lnTo>
                  <a:pt x="1350" y="1184"/>
                </a:lnTo>
                <a:lnTo>
                  <a:pt x="1366" y="1183"/>
                </a:lnTo>
                <a:lnTo>
                  <a:pt x="1374" y="1181"/>
                </a:lnTo>
                <a:lnTo>
                  <a:pt x="1378" y="1180"/>
                </a:lnTo>
                <a:lnTo>
                  <a:pt x="1382" y="1178"/>
                </a:lnTo>
                <a:lnTo>
                  <a:pt x="1382" y="1173"/>
                </a:lnTo>
                <a:lnTo>
                  <a:pt x="1382" y="1173"/>
                </a:lnTo>
                <a:lnTo>
                  <a:pt x="1378" y="1158"/>
                </a:lnTo>
                <a:lnTo>
                  <a:pt x="1371" y="1136"/>
                </a:lnTo>
                <a:lnTo>
                  <a:pt x="1361" y="1109"/>
                </a:lnTo>
                <a:lnTo>
                  <a:pt x="1361" y="1109"/>
                </a:lnTo>
                <a:lnTo>
                  <a:pt x="1362" y="1086"/>
                </a:lnTo>
                <a:lnTo>
                  <a:pt x="1365" y="1035"/>
                </a:lnTo>
                <a:lnTo>
                  <a:pt x="1365" y="1005"/>
                </a:lnTo>
                <a:lnTo>
                  <a:pt x="1364" y="977"/>
                </a:lnTo>
                <a:lnTo>
                  <a:pt x="1360" y="952"/>
                </a:lnTo>
                <a:lnTo>
                  <a:pt x="1357" y="942"/>
                </a:lnTo>
                <a:lnTo>
                  <a:pt x="1355" y="935"/>
                </a:lnTo>
                <a:lnTo>
                  <a:pt x="1355" y="935"/>
                </a:lnTo>
                <a:lnTo>
                  <a:pt x="1340" y="906"/>
                </a:lnTo>
                <a:lnTo>
                  <a:pt x="1327" y="880"/>
                </a:lnTo>
                <a:lnTo>
                  <a:pt x="1323" y="868"/>
                </a:lnTo>
                <a:lnTo>
                  <a:pt x="1319" y="858"/>
                </a:lnTo>
                <a:lnTo>
                  <a:pt x="1319" y="851"/>
                </a:lnTo>
                <a:lnTo>
                  <a:pt x="1319" y="847"/>
                </a:lnTo>
                <a:lnTo>
                  <a:pt x="1322" y="845"/>
                </a:lnTo>
                <a:lnTo>
                  <a:pt x="1322" y="845"/>
                </a:lnTo>
                <a:lnTo>
                  <a:pt x="1393" y="774"/>
                </a:lnTo>
                <a:lnTo>
                  <a:pt x="1438" y="731"/>
                </a:lnTo>
                <a:lnTo>
                  <a:pt x="1453" y="719"/>
                </a:lnTo>
                <a:lnTo>
                  <a:pt x="1456" y="715"/>
                </a:lnTo>
                <a:lnTo>
                  <a:pt x="1457" y="715"/>
                </a:lnTo>
                <a:lnTo>
                  <a:pt x="1457" y="715"/>
                </a:lnTo>
                <a:lnTo>
                  <a:pt x="1467" y="740"/>
                </a:lnTo>
                <a:lnTo>
                  <a:pt x="1490" y="790"/>
                </a:lnTo>
                <a:lnTo>
                  <a:pt x="1503" y="819"/>
                </a:lnTo>
                <a:lnTo>
                  <a:pt x="1518" y="846"/>
                </a:lnTo>
                <a:lnTo>
                  <a:pt x="1530" y="868"/>
                </a:lnTo>
                <a:lnTo>
                  <a:pt x="1536" y="877"/>
                </a:lnTo>
                <a:lnTo>
                  <a:pt x="1543" y="883"/>
                </a:lnTo>
                <a:lnTo>
                  <a:pt x="1543" y="883"/>
                </a:lnTo>
                <a:lnTo>
                  <a:pt x="1554" y="894"/>
                </a:lnTo>
                <a:lnTo>
                  <a:pt x="1566" y="905"/>
                </a:lnTo>
                <a:lnTo>
                  <a:pt x="1594" y="923"/>
                </a:lnTo>
                <a:lnTo>
                  <a:pt x="1620" y="940"/>
                </a:lnTo>
                <a:lnTo>
                  <a:pt x="1629" y="946"/>
                </a:lnTo>
                <a:lnTo>
                  <a:pt x="1634" y="949"/>
                </a:lnTo>
                <a:lnTo>
                  <a:pt x="1634" y="949"/>
                </a:lnTo>
                <a:lnTo>
                  <a:pt x="1712" y="1025"/>
                </a:lnTo>
                <a:lnTo>
                  <a:pt x="1760" y="1075"/>
                </a:lnTo>
                <a:lnTo>
                  <a:pt x="1776" y="1094"/>
                </a:lnTo>
                <a:lnTo>
                  <a:pt x="1780" y="1100"/>
                </a:lnTo>
                <a:lnTo>
                  <a:pt x="1781" y="1102"/>
                </a:lnTo>
                <a:lnTo>
                  <a:pt x="1781" y="1102"/>
                </a:lnTo>
                <a:lnTo>
                  <a:pt x="1782" y="1114"/>
                </a:lnTo>
                <a:lnTo>
                  <a:pt x="1781" y="1116"/>
                </a:lnTo>
                <a:lnTo>
                  <a:pt x="1778" y="1120"/>
                </a:lnTo>
                <a:lnTo>
                  <a:pt x="1778" y="1120"/>
                </a:lnTo>
                <a:lnTo>
                  <a:pt x="1773" y="1125"/>
                </a:lnTo>
                <a:lnTo>
                  <a:pt x="1771" y="1128"/>
                </a:lnTo>
                <a:lnTo>
                  <a:pt x="1771" y="1128"/>
                </a:lnTo>
                <a:lnTo>
                  <a:pt x="1765" y="1132"/>
                </a:lnTo>
                <a:lnTo>
                  <a:pt x="1754" y="1138"/>
                </a:lnTo>
                <a:lnTo>
                  <a:pt x="1727" y="1151"/>
                </a:lnTo>
                <a:lnTo>
                  <a:pt x="1727" y="1151"/>
                </a:lnTo>
                <a:lnTo>
                  <a:pt x="1719" y="1154"/>
                </a:lnTo>
                <a:lnTo>
                  <a:pt x="1712" y="1159"/>
                </a:lnTo>
                <a:lnTo>
                  <a:pt x="1698" y="1170"/>
                </a:lnTo>
                <a:lnTo>
                  <a:pt x="1692" y="1178"/>
                </a:lnTo>
                <a:lnTo>
                  <a:pt x="1687" y="1183"/>
                </a:lnTo>
                <a:lnTo>
                  <a:pt x="1686" y="1188"/>
                </a:lnTo>
                <a:lnTo>
                  <a:pt x="1686" y="1190"/>
                </a:lnTo>
                <a:lnTo>
                  <a:pt x="1686" y="1191"/>
                </a:lnTo>
                <a:lnTo>
                  <a:pt x="1686" y="1191"/>
                </a:lnTo>
                <a:lnTo>
                  <a:pt x="1689" y="1195"/>
                </a:lnTo>
                <a:lnTo>
                  <a:pt x="1694" y="1196"/>
                </a:lnTo>
                <a:lnTo>
                  <a:pt x="1706" y="1200"/>
                </a:lnTo>
                <a:lnTo>
                  <a:pt x="1720" y="1201"/>
                </a:lnTo>
                <a:lnTo>
                  <a:pt x="1735" y="1201"/>
                </a:lnTo>
                <a:lnTo>
                  <a:pt x="1735" y="1201"/>
                </a:lnTo>
                <a:lnTo>
                  <a:pt x="1768" y="1200"/>
                </a:lnTo>
                <a:lnTo>
                  <a:pt x="1822" y="1197"/>
                </a:lnTo>
                <a:lnTo>
                  <a:pt x="1872" y="1193"/>
                </a:lnTo>
                <a:lnTo>
                  <a:pt x="1889" y="1190"/>
                </a:lnTo>
                <a:lnTo>
                  <a:pt x="1896" y="1189"/>
                </a:lnTo>
                <a:lnTo>
                  <a:pt x="1898" y="1188"/>
                </a:lnTo>
                <a:lnTo>
                  <a:pt x="1898" y="1188"/>
                </a:lnTo>
                <a:lnTo>
                  <a:pt x="1901" y="1183"/>
                </a:lnTo>
                <a:lnTo>
                  <a:pt x="1901" y="1175"/>
                </a:lnTo>
                <a:lnTo>
                  <a:pt x="1899" y="1167"/>
                </a:lnTo>
                <a:lnTo>
                  <a:pt x="1898" y="1155"/>
                </a:lnTo>
                <a:lnTo>
                  <a:pt x="1893" y="1136"/>
                </a:lnTo>
                <a:lnTo>
                  <a:pt x="1888" y="1121"/>
                </a:lnTo>
                <a:lnTo>
                  <a:pt x="1888" y="1121"/>
                </a:lnTo>
                <a:lnTo>
                  <a:pt x="1881" y="1102"/>
                </a:lnTo>
                <a:lnTo>
                  <a:pt x="1873" y="1086"/>
                </a:lnTo>
                <a:lnTo>
                  <a:pt x="1873" y="1086"/>
                </a:lnTo>
                <a:lnTo>
                  <a:pt x="1868" y="1079"/>
                </a:lnTo>
                <a:lnTo>
                  <a:pt x="1862" y="1073"/>
                </a:lnTo>
                <a:lnTo>
                  <a:pt x="1852" y="1062"/>
                </a:lnTo>
                <a:lnTo>
                  <a:pt x="1841" y="1044"/>
                </a:lnTo>
                <a:lnTo>
                  <a:pt x="1841" y="1044"/>
                </a:lnTo>
                <a:lnTo>
                  <a:pt x="1833" y="1031"/>
                </a:lnTo>
                <a:lnTo>
                  <a:pt x="1819" y="1014"/>
                </a:lnTo>
                <a:lnTo>
                  <a:pt x="1787" y="972"/>
                </a:lnTo>
                <a:lnTo>
                  <a:pt x="1755" y="932"/>
                </a:lnTo>
                <a:lnTo>
                  <a:pt x="1735" y="906"/>
                </a:lnTo>
                <a:lnTo>
                  <a:pt x="1735" y="906"/>
                </a:lnTo>
                <a:lnTo>
                  <a:pt x="1728" y="898"/>
                </a:lnTo>
                <a:lnTo>
                  <a:pt x="1715" y="888"/>
                </a:lnTo>
                <a:lnTo>
                  <a:pt x="1683" y="861"/>
                </a:lnTo>
                <a:lnTo>
                  <a:pt x="1652" y="835"/>
                </a:lnTo>
                <a:lnTo>
                  <a:pt x="1641" y="824"/>
                </a:lnTo>
                <a:lnTo>
                  <a:pt x="1634" y="815"/>
                </a:lnTo>
                <a:lnTo>
                  <a:pt x="1634" y="815"/>
                </a:lnTo>
                <a:lnTo>
                  <a:pt x="1631" y="809"/>
                </a:lnTo>
                <a:lnTo>
                  <a:pt x="1630" y="801"/>
                </a:lnTo>
                <a:lnTo>
                  <a:pt x="1627" y="778"/>
                </a:lnTo>
                <a:lnTo>
                  <a:pt x="1624" y="750"/>
                </a:lnTo>
                <a:lnTo>
                  <a:pt x="1622" y="719"/>
                </a:lnTo>
                <a:lnTo>
                  <a:pt x="1618" y="663"/>
                </a:lnTo>
                <a:lnTo>
                  <a:pt x="1617" y="638"/>
                </a:lnTo>
                <a:lnTo>
                  <a:pt x="1617" y="638"/>
                </a:lnTo>
                <a:lnTo>
                  <a:pt x="1620" y="616"/>
                </a:lnTo>
                <a:lnTo>
                  <a:pt x="1624" y="594"/>
                </a:lnTo>
                <a:lnTo>
                  <a:pt x="1627" y="567"/>
                </a:lnTo>
                <a:lnTo>
                  <a:pt x="1628" y="537"/>
                </a:lnTo>
                <a:lnTo>
                  <a:pt x="1628" y="508"/>
                </a:lnTo>
                <a:lnTo>
                  <a:pt x="1627" y="493"/>
                </a:lnTo>
                <a:lnTo>
                  <a:pt x="1624" y="480"/>
                </a:lnTo>
                <a:lnTo>
                  <a:pt x="1622" y="468"/>
                </a:lnTo>
                <a:lnTo>
                  <a:pt x="1617" y="458"/>
                </a:lnTo>
                <a:lnTo>
                  <a:pt x="1617" y="458"/>
                </a:lnTo>
                <a:lnTo>
                  <a:pt x="1612" y="450"/>
                </a:lnTo>
                <a:lnTo>
                  <a:pt x="1604" y="440"/>
                </a:lnTo>
                <a:lnTo>
                  <a:pt x="1596" y="431"/>
                </a:lnTo>
                <a:lnTo>
                  <a:pt x="1587" y="424"/>
                </a:lnTo>
                <a:lnTo>
                  <a:pt x="1565" y="406"/>
                </a:lnTo>
                <a:lnTo>
                  <a:pt x="1540" y="392"/>
                </a:lnTo>
                <a:lnTo>
                  <a:pt x="1491" y="363"/>
                </a:lnTo>
                <a:lnTo>
                  <a:pt x="1469" y="351"/>
                </a:lnTo>
                <a:lnTo>
                  <a:pt x="1450" y="339"/>
                </a:lnTo>
                <a:lnTo>
                  <a:pt x="1450" y="339"/>
                </a:lnTo>
                <a:lnTo>
                  <a:pt x="1406" y="304"/>
                </a:lnTo>
                <a:lnTo>
                  <a:pt x="1348" y="256"/>
                </a:lnTo>
                <a:lnTo>
                  <a:pt x="1256" y="179"/>
                </a:lnTo>
                <a:lnTo>
                  <a:pt x="1256" y="179"/>
                </a:lnTo>
                <a:lnTo>
                  <a:pt x="1251" y="174"/>
                </a:lnTo>
                <a:lnTo>
                  <a:pt x="1244" y="171"/>
                </a:lnTo>
                <a:lnTo>
                  <a:pt x="1227" y="163"/>
                </a:lnTo>
                <a:lnTo>
                  <a:pt x="1206" y="156"/>
                </a:lnTo>
                <a:lnTo>
                  <a:pt x="1183" y="147"/>
                </a:lnTo>
                <a:lnTo>
                  <a:pt x="1137" y="131"/>
                </a:lnTo>
                <a:lnTo>
                  <a:pt x="1114" y="124"/>
                </a:lnTo>
                <a:lnTo>
                  <a:pt x="1096" y="115"/>
                </a:lnTo>
                <a:lnTo>
                  <a:pt x="1096" y="115"/>
                </a:lnTo>
                <a:lnTo>
                  <a:pt x="1087" y="110"/>
                </a:lnTo>
                <a:lnTo>
                  <a:pt x="1077" y="107"/>
                </a:lnTo>
                <a:lnTo>
                  <a:pt x="1058" y="102"/>
                </a:lnTo>
                <a:lnTo>
                  <a:pt x="1037" y="98"/>
                </a:lnTo>
                <a:lnTo>
                  <a:pt x="1017" y="95"/>
                </a:lnTo>
                <a:lnTo>
                  <a:pt x="998" y="94"/>
                </a:lnTo>
                <a:lnTo>
                  <a:pt x="985" y="94"/>
                </a:lnTo>
                <a:lnTo>
                  <a:pt x="971" y="94"/>
                </a:lnTo>
                <a:lnTo>
                  <a:pt x="971" y="94"/>
                </a:lnTo>
                <a:close/>
                <a:moveTo>
                  <a:pt x="934" y="289"/>
                </a:moveTo>
                <a:lnTo>
                  <a:pt x="934" y="289"/>
                </a:lnTo>
                <a:lnTo>
                  <a:pt x="943" y="300"/>
                </a:lnTo>
                <a:lnTo>
                  <a:pt x="949" y="310"/>
                </a:lnTo>
                <a:lnTo>
                  <a:pt x="950" y="315"/>
                </a:lnTo>
                <a:lnTo>
                  <a:pt x="951" y="319"/>
                </a:lnTo>
                <a:lnTo>
                  <a:pt x="951" y="319"/>
                </a:lnTo>
                <a:lnTo>
                  <a:pt x="950" y="325"/>
                </a:lnTo>
                <a:lnTo>
                  <a:pt x="950" y="331"/>
                </a:lnTo>
                <a:lnTo>
                  <a:pt x="950" y="335"/>
                </a:lnTo>
                <a:lnTo>
                  <a:pt x="953" y="339"/>
                </a:lnTo>
                <a:lnTo>
                  <a:pt x="953" y="339"/>
                </a:lnTo>
                <a:lnTo>
                  <a:pt x="958" y="341"/>
                </a:lnTo>
                <a:lnTo>
                  <a:pt x="961" y="341"/>
                </a:lnTo>
                <a:lnTo>
                  <a:pt x="965" y="342"/>
                </a:lnTo>
                <a:lnTo>
                  <a:pt x="966" y="344"/>
                </a:lnTo>
                <a:lnTo>
                  <a:pt x="966" y="344"/>
                </a:lnTo>
                <a:lnTo>
                  <a:pt x="974" y="348"/>
                </a:lnTo>
                <a:lnTo>
                  <a:pt x="987" y="356"/>
                </a:lnTo>
                <a:lnTo>
                  <a:pt x="1002" y="364"/>
                </a:lnTo>
                <a:lnTo>
                  <a:pt x="1008" y="367"/>
                </a:lnTo>
                <a:lnTo>
                  <a:pt x="1013" y="368"/>
                </a:lnTo>
                <a:lnTo>
                  <a:pt x="1013" y="368"/>
                </a:lnTo>
                <a:lnTo>
                  <a:pt x="1018" y="369"/>
                </a:lnTo>
                <a:lnTo>
                  <a:pt x="1021" y="371"/>
                </a:lnTo>
                <a:lnTo>
                  <a:pt x="1023" y="372"/>
                </a:lnTo>
                <a:lnTo>
                  <a:pt x="1028" y="372"/>
                </a:lnTo>
                <a:lnTo>
                  <a:pt x="1028" y="372"/>
                </a:lnTo>
                <a:lnTo>
                  <a:pt x="1033" y="372"/>
                </a:lnTo>
                <a:lnTo>
                  <a:pt x="1034" y="372"/>
                </a:lnTo>
                <a:lnTo>
                  <a:pt x="1037" y="371"/>
                </a:lnTo>
                <a:lnTo>
                  <a:pt x="1045" y="369"/>
                </a:lnTo>
                <a:lnTo>
                  <a:pt x="1045" y="369"/>
                </a:lnTo>
                <a:lnTo>
                  <a:pt x="1051" y="368"/>
                </a:lnTo>
                <a:lnTo>
                  <a:pt x="1056" y="364"/>
                </a:lnTo>
                <a:lnTo>
                  <a:pt x="1061" y="360"/>
                </a:lnTo>
                <a:lnTo>
                  <a:pt x="1065" y="355"/>
                </a:lnTo>
                <a:lnTo>
                  <a:pt x="1071" y="346"/>
                </a:lnTo>
                <a:lnTo>
                  <a:pt x="1072" y="342"/>
                </a:lnTo>
                <a:lnTo>
                  <a:pt x="1090" y="355"/>
                </a:lnTo>
                <a:lnTo>
                  <a:pt x="1090" y="355"/>
                </a:lnTo>
                <a:lnTo>
                  <a:pt x="1106" y="376"/>
                </a:lnTo>
                <a:lnTo>
                  <a:pt x="1121" y="395"/>
                </a:lnTo>
                <a:lnTo>
                  <a:pt x="1135" y="413"/>
                </a:lnTo>
                <a:lnTo>
                  <a:pt x="1135" y="413"/>
                </a:lnTo>
                <a:lnTo>
                  <a:pt x="1151" y="427"/>
                </a:lnTo>
                <a:lnTo>
                  <a:pt x="1169" y="442"/>
                </a:lnTo>
                <a:lnTo>
                  <a:pt x="1187" y="458"/>
                </a:lnTo>
                <a:lnTo>
                  <a:pt x="1204" y="571"/>
                </a:lnTo>
                <a:lnTo>
                  <a:pt x="1204" y="571"/>
                </a:lnTo>
                <a:lnTo>
                  <a:pt x="1186" y="562"/>
                </a:lnTo>
                <a:lnTo>
                  <a:pt x="1162" y="553"/>
                </a:lnTo>
                <a:lnTo>
                  <a:pt x="1162" y="553"/>
                </a:lnTo>
                <a:lnTo>
                  <a:pt x="1158" y="551"/>
                </a:lnTo>
                <a:lnTo>
                  <a:pt x="1154" y="547"/>
                </a:lnTo>
                <a:lnTo>
                  <a:pt x="1150" y="545"/>
                </a:lnTo>
                <a:lnTo>
                  <a:pt x="1150" y="543"/>
                </a:lnTo>
                <a:lnTo>
                  <a:pt x="1151" y="542"/>
                </a:lnTo>
                <a:lnTo>
                  <a:pt x="1151" y="542"/>
                </a:lnTo>
                <a:lnTo>
                  <a:pt x="1154" y="541"/>
                </a:lnTo>
                <a:lnTo>
                  <a:pt x="1159" y="537"/>
                </a:lnTo>
                <a:lnTo>
                  <a:pt x="1161" y="532"/>
                </a:lnTo>
                <a:lnTo>
                  <a:pt x="1162" y="531"/>
                </a:lnTo>
                <a:lnTo>
                  <a:pt x="1161" y="529"/>
                </a:lnTo>
                <a:lnTo>
                  <a:pt x="1161" y="529"/>
                </a:lnTo>
                <a:lnTo>
                  <a:pt x="1158" y="525"/>
                </a:lnTo>
                <a:lnTo>
                  <a:pt x="1150" y="519"/>
                </a:lnTo>
                <a:lnTo>
                  <a:pt x="1143" y="514"/>
                </a:lnTo>
                <a:lnTo>
                  <a:pt x="1137" y="513"/>
                </a:lnTo>
                <a:lnTo>
                  <a:pt x="1137" y="513"/>
                </a:lnTo>
                <a:lnTo>
                  <a:pt x="1116" y="514"/>
                </a:lnTo>
                <a:lnTo>
                  <a:pt x="1116" y="514"/>
                </a:lnTo>
                <a:lnTo>
                  <a:pt x="1108" y="497"/>
                </a:lnTo>
                <a:lnTo>
                  <a:pt x="1101" y="485"/>
                </a:lnTo>
                <a:lnTo>
                  <a:pt x="1097" y="482"/>
                </a:lnTo>
                <a:lnTo>
                  <a:pt x="1095" y="482"/>
                </a:lnTo>
                <a:lnTo>
                  <a:pt x="1095" y="482"/>
                </a:lnTo>
                <a:lnTo>
                  <a:pt x="1093" y="482"/>
                </a:lnTo>
                <a:lnTo>
                  <a:pt x="1092" y="484"/>
                </a:lnTo>
                <a:lnTo>
                  <a:pt x="1091" y="488"/>
                </a:lnTo>
                <a:lnTo>
                  <a:pt x="1092" y="501"/>
                </a:lnTo>
                <a:lnTo>
                  <a:pt x="1096" y="514"/>
                </a:lnTo>
                <a:lnTo>
                  <a:pt x="1097" y="520"/>
                </a:lnTo>
                <a:lnTo>
                  <a:pt x="1097" y="520"/>
                </a:lnTo>
                <a:lnTo>
                  <a:pt x="1044" y="522"/>
                </a:lnTo>
                <a:lnTo>
                  <a:pt x="1001" y="524"/>
                </a:lnTo>
                <a:lnTo>
                  <a:pt x="965" y="525"/>
                </a:lnTo>
                <a:lnTo>
                  <a:pt x="965" y="525"/>
                </a:lnTo>
                <a:lnTo>
                  <a:pt x="953" y="524"/>
                </a:lnTo>
                <a:lnTo>
                  <a:pt x="939" y="522"/>
                </a:lnTo>
                <a:lnTo>
                  <a:pt x="917" y="518"/>
                </a:lnTo>
                <a:lnTo>
                  <a:pt x="901" y="513"/>
                </a:lnTo>
                <a:lnTo>
                  <a:pt x="895" y="510"/>
                </a:lnTo>
                <a:lnTo>
                  <a:pt x="895" y="510"/>
                </a:lnTo>
                <a:lnTo>
                  <a:pt x="870" y="488"/>
                </a:lnTo>
                <a:lnTo>
                  <a:pt x="853" y="471"/>
                </a:lnTo>
                <a:lnTo>
                  <a:pt x="843" y="460"/>
                </a:lnTo>
                <a:lnTo>
                  <a:pt x="843" y="460"/>
                </a:lnTo>
                <a:lnTo>
                  <a:pt x="822" y="426"/>
                </a:lnTo>
                <a:lnTo>
                  <a:pt x="802" y="394"/>
                </a:lnTo>
                <a:lnTo>
                  <a:pt x="802" y="394"/>
                </a:lnTo>
                <a:lnTo>
                  <a:pt x="781" y="355"/>
                </a:lnTo>
                <a:lnTo>
                  <a:pt x="781" y="355"/>
                </a:lnTo>
                <a:lnTo>
                  <a:pt x="789" y="352"/>
                </a:lnTo>
                <a:lnTo>
                  <a:pt x="796" y="351"/>
                </a:lnTo>
                <a:lnTo>
                  <a:pt x="802" y="351"/>
                </a:lnTo>
                <a:lnTo>
                  <a:pt x="802" y="351"/>
                </a:lnTo>
                <a:lnTo>
                  <a:pt x="816" y="351"/>
                </a:lnTo>
                <a:lnTo>
                  <a:pt x="821" y="350"/>
                </a:lnTo>
                <a:lnTo>
                  <a:pt x="824" y="348"/>
                </a:lnTo>
                <a:lnTo>
                  <a:pt x="824" y="348"/>
                </a:lnTo>
                <a:lnTo>
                  <a:pt x="832" y="340"/>
                </a:lnTo>
                <a:lnTo>
                  <a:pt x="838" y="336"/>
                </a:lnTo>
                <a:lnTo>
                  <a:pt x="838" y="336"/>
                </a:lnTo>
                <a:lnTo>
                  <a:pt x="838" y="336"/>
                </a:lnTo>
                <a:lnTo>
                  <a:pt x="839" y="339"/>
                </a:lnTo>
                <a:lnTo>
                  <a:pt x="842" y="339"/>
                </a:lnTo>
                <a:lnTo>
                  <a:pt x="845" y="336"/>
                </a:lnTo>
                <a:lnTo>
                  <a:pt x="845" y="336"/>
                </a:lnTo>
                <a:lnTo>
                  <a:pt x="850" y="331"/>
                </a:lnTo>
                <a:lnTo>
                  <a:pt x="851" y="327"/>
                </a:lnTo>
                <a:lnTo>
                  <a:pt x="855" y="318"/>
                </a:lnTo>
                <a:lnTo>
                  <a:pt x="855" y="318"/>
                </a:lnTo>
                <a:lnTo>
                  <a:pt x="856" y="310"/>
                </a:lnTo>
                <a:lnTo>
                  <a:pt x="859" y="304"/>
                </a:lnTo>
                <a:lnTo>
                  <a:pt x="863" y="299"/>
                </a:lnTo>
                <a:lnTo>
                  <a:pt x="866" y="297"/>
                </a:lnTo>
                <a:lnTo>
                  <a:pt x="870" y="294"/>
                </a:lnTo>
                <a:lnTo>
                  <a:pt x="870" y="294"/>
                </a:lnTo>
                <a:lnTo>
                  <a:pt x="877" y="292"/>
                </a:lnTo>
                <a:lnTo>
                  <a:pt x="882" y="290"/>
                </a:lnTo>
                <a:lnTo>
                  <a:pt x="885" y="289"/>
                </a:lnTo>
                <a:lnTo>
                  <a:pt x="889" y="283"/>
                </a:lnTo>
                <a:lnTo>
                  <a:pt x="889" y="283"/>
                </a:lnTo>
                <a:lnTo>
                  <a:pt x="900" y="258"/>
                </a:lnTo>
                <a:lnTo>
                  <a:pt x="900" y="258"/>
                </a:lnTo>
                <a:lnTo>
                  <a:pt x="901" y="271"/>
                </a:lnTo>
                <a:lnTo>
                  <a:pt x="903" y="279"/>
                </a:lnTo>
                <a:lnTo>
                  <a:pt x="906" y="287"/>
                </a:lnTo>
                <a:lnTo>
                  <a:pt x="906" y="287"/>
                </a:lnTo>
                <a:lnTo>
                  <a:pt x="909" y="292"/>
                </a:lnTo>
                <a:lnTo>
                  <a:pt x="917" y="298"/>
                </a:lnTo>
                <a:lnTo>
                  <a:pt x="926" y="303"/>
                </a:lnTo>
                <a:lnTo>
                  <a:pt x="924" y="293"/>
                </a:lnTo>
                <a:lnTo>
                  <a:pt x="930" y="298"/>
                </a:lnTo>
                <a:lnTo>
                  <a:pt x="934" y="289"/>
                </a:lnTo>
                <a:close/>
                <a:moveTo>
                  <a:pt x="750" y="149"/>
                </a:moveTo>
                <a:lnTo>
                  <a:pt x="750" y="149"/>
                </a:lnTo>
                <a:lnTo>
                  <a:pt x="749" y="156"/>
                </a:lnTo>
                <a:lnTo>
                  <a:pt x="749" y="162"/>
                </a:lnTo>
                <a:lnTo>
                  <a:pt x="749" y="167"/>
                </a:lnTo>
                <a:lnTo>
                  <a:pt x="749" y="167"/>
                </a:lnTo>
                <a:lnTo>
                  <a:pt x="752" y="188"/>
                </a:lnTo>
                <a:lnTo>
                  <a:pt x="752" y="188"/>
                </a:lnTo>
                <a:lnTo>
                  <a:pt x="744" y="184"/>
                </a:lnTo>
                <a:lnTo>
                  <a:pt x="744" y="184"/>
                </a:lnTo>
                <a:lnTo>
                  <a:pt x="742" y="183"/>
                </a:lnTo>
                <a:lnTo>
                  <a:pt x="739" y="183"/>
                </a:lnTo>
                <a:lnTo>
                  <a:pt x="738" y="183"/>
                </a:lnTo>
                <a:lnTo>
                  <a:pt x="735" y="184"/>
                </a:lnTo>
                <a:lnTo>
                  <a:pt x="733" y="189"/>
                </a:lnTo>
                <a:lnTo>
                  <a:pt x="731" y="195"/>
                </a:lnTo>
                <a:lnTo>
                  <a:pt x="731" y="195"/>
                </a:lnTo>
                <a:lnTo>
                  <a:pt x="726" y="210"/>
                </a:lnTo>
                <a:lnTo>
                  <a:pt x="724" y="216"/>
                </a:lnTo>
                <a:lnTo>
                  <a:pt x="724" y="216"/>
                </a:lnTo>
                <a:lnTo>
                  <a:pt x="716" y="216"/>
                </a:lnTo>
                <a:lnTo>
                  <a:pt x="710" y="215"/>
                </a:lnTo>
                <a:lnTo>
                  <a:pt x="705" y="214"/>
                </a:lnTo>
                <a:lnTo>
                  <a:pt x="705" y="214"/>
                </a:lnTo>
                <a:lnTo>
                  <a:pt x="702" y="211"/>
                </a:lnTo>
                <a:lnTo>
                  <a:pt x="701" y="205"/>
                </a:lnTo>
                <a:lnTo>
                  <a:pt x="701" y="192"/>
                </a:lnTo>
                <a:lnTo>
                  <a:pt x="701" y="192"/>
                </a:lnTo>
                <a:lnTo>
                  <a:pt x="703" y="184"/>
                </a:lnTo>
                <a:lnTo>
                  <a:pt x="706" y="178"/>
                </a:lnTo>
                <a:lnTo>
                  <a:pt x="713" y="167"/>
                </a:lnTo>
                <a:lnTo>
                  <a:pt x="713" y="167"/>
                </a:lnTo>
                <a:lnTo>
                  <a:pt x="716" y="165"/>
                </a:lnTo>
                <a:lnTo>
                  <a:pt x="721" y="162"/>
                </a:lnTo>
                <a:lnTo>
                  <a:pt x="733" y="156"/>
                </a:lnTo>
                <a:lnTo>
                  <a:pt x="750" y="149"/>
                </a:lnTo>
                <a:lnTo>
                  <a:pt x="750" y="149"/>
                </a:lnTo>
                <a:close/>
                <a:moveTo>
                  <a:pt x="1276" y="469"/>
                </a:moveTo>
                <a:lnTo>
                  <a:pt x="1276" y="469"/>
                </a:lnTo>
                <a:lnTo>
                  <a:pt x="1309" y="482"/>
                </a:lnTo>
                <a:lnTo>
                  <a:pt x="1334" y="492"/>
                </a:lnTo>
                <a:lnTo>
                  <a:pt x="1348" y="498"/>
                </a:lnTo>
                <a:lnTo>
                  <a:pt x="1348" y="498"/>
                </a:lnTo>
                <a:lnTo>
                  <a:pt x="1354" y="505"/>
                </a:lnTo>
                <a:lnTo>
                  <a:pt x="1362" y="519"/>
                </a:lnTo>
                <a:lnTo>
                  <a:pt x="1370" y="532"/>
                </a:lnTo>
                <a:lnTo>
                  <a:pt x="1372" y="538"/>
                </a:lnTo>
                <a:lnTo>
                  <a:pt x="1374" y="545"/>
                </a:lnTo>
                <a:lnTo>
                  <a:pt x="1374" y="545"/>
                </a:lnTo>
                <a:lnTo>
                  <a:pt x="1372" y="547"/>
                </a:lnTo>
                <a:lnTo>
                  <a:pt x="1370" y="552"/>
                </a:lnTo>
                <a:lnTo>
                  <a:pt x="1360" y="564"/>
                </a:lnTo>
                <a:lnTo>
                  <a:pt x="1346" y="579"/>
                </a:lnTo>
                <a:lnTo>
                  <a:pt x="1330" y="595"/>
                </a:lnTo>
                <a:lnTo>
                  <a:pt x="1301" y="624"/>
                </a:lnTo>
                <a:lnTo>
                  <a:pt x="1287" y="636"/>
                </a:lnTo>
                <a:lnTo>
                  <a:pt x="1287" y="636"/>
                </a:lnTo>
                <a:lnTo>
                  <a:pt x="1287" y="615"/>
                </a:lnTo>
                <a:lnTo>
                  <a:pt x="1286" y="579"/>
                </a:lnTo>
                <a:lnTo>
                  <a:pt x="1286" y="579"/>
                </a:lnTo>
                <a:lnTo>
                  <a:pt x="1276" y="469"/>
                </a:lnTo>
                <a:lnTo>
                  <a:pt x="1276" y="46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9290E0BC-30CA-4485-AA32-4A7A2C44AAFA}"/>
              </a:ext>
            </a:extLst>
          </p:cNvPr>
          <p:cNvSpPr>
            <a:spLocks noEditPoints="1"/>
          </p:cNvSpPr>
          <p:nvPr/>
        </p:nvSpPr>
        <p:spPr bwMode="auto">
          <a:xfrm>
            <a:off x="4115684" y="1024312"/>
            <a:ext cx="1674634" cy="1270108"/>
          </a:xfrm>
          <a:custGeom>
            <a:avLst/>
            <a:gdLst>
              <a:gd name="T0" fmla="*/ 2225 w 5688"/>
              <a:gd name="T1" fmla="*/ 91 h 4314"/>
              <a:gd name="T2" fmla="*/ 2111 w 5688"/>
              <a:gd name="T3" fmla="*/ 185 h 4314"/>
              <a:gd name="T4" fmla="*/ 1401 w 5688"/>
              <a:gd name="T5" fmla="*/ 275 h 4314"/>
              <a:gd name="T6" fmla="*/ 582 w 5688"/>
              <a:gd name="T7" fmla="*/ 873 h 4314"/>
              <a:gd name="T8" fmla="*/ 258 w 5688"/>
              <a:gd name="T9" fmla="*/ 1220 h 4314"/>
              <a:gd name="T10" fmla="*/ 267 w 5688"/>
              <a:gd name="T11" fmla="*/ 1627 h 4314"/>
              <a:gd name="T12" fmla="*/ 530 w 5688"/>
              <a:gd name="T13" fmla="*/ 2343 h 4314"/>
              <a:gd name="T14" fmla="*/ 395 w 5688"/>
              <a:gd name="T15" fmla="*/ 2742 h 4314"/>
              <a:gd name="T16" fmla="*/ 113 w 5688"/>
              <a:gd name="T17" fmla="*/ 3308 h 4314"/>
              <a:gd name="T18" fmla="*/ 31 w 5688"/>
              <a:gd name="T19" fmla="*/ 3446 h 4314"/>
              <a:gd name="T20" fmla="*/ 95 w 5688"/>
              <a:gd name="T21" fmla="*/ 3695 h 4314"/>
              <a:gd name="T22" fmla="*/ 150 w 5688"/>
              <a:gd name="T23" fmla="*/ 3945 h 4314"/>
              <a:gd name="T24" fmla="*/ 567 w 5688"/>
              <a:gd name="T25" fmla="*/ 4167 h 4314"/>
              <a:gd name="T26" fmla="*/ 838 w 5688"/>
              <a:gd name="T27" fmla="*/ 4196 h 4314"/>
              <a:gd name="T28" fmla="*/ 876 w 5688"/>
              <a:gd name="T29" fmla="*/ 4099 h 4314"/>
              <a:gd name="T30" fmla="*/ 650 w 5688"/>
              <a:gd name="T31" fmla="*/ 3930 h 4314"/>
              <a:gd name="T32" fmla="*/ 580 w 5688"/>
              <a:gd name="T33" fmla="*/ 3662 h 4314"/>
              <a:gd name="T34" fmla="*/ 798 w 5688"/>
              <a:gd name="T35" fmla="*/ 3588 h 4314"/>
              <a:gd name="T36" fmla="*/ 815 w 5688"/>
              <a:gd name="T37" fmla="*/ 3443 h 4314"/>
              <a:gd name="T38" fmla="*/ 666 w 5688"/>
              <a:gd name="T39" fmla="*/ 3346 h 4314"/>
              <a:gd name="T40" fmla="*/ 1067 w 5688"/>
              <a:gd name="T41" fmla="*/ 2433 h 4314"/>
              <a:gd name="T42" fmla="*/ 1064 w 5688"/>
              <a:gd name="T43" fmla="*/ 1854 h 4314"/>
              <a:gd name="T44" fmla="*/ 1083 w 5688"/>
              <a:gd name="T45" fmla="*/ 1435 h 4314"/>
              <a:gd name="T46" fmla="*/ 1429 w 5688"/>
              <a:gd name="T47" fmla="*/ 1139 h 4314"/>
              <a:gd name="T48" fmla="*/ 1795 w 5688"/>
              <a:gd name="T49" fmla="*/ 1041 h 4314"/>
              <a:gd name="T50" fmla="*/ 2005 w 5688"/>
              <a:gd name="T51" fmla="*/ 1190 h 4314"/>
              <a:gd name="T52" fmla="*/ 2480 w 5688"/>
              <a:gd name="T53" fmla="*/ 1395 h 4314"/>
              <a:gd name="T54" fmla="*/ 2673 w 5688"/>
              <a:gd name="T55" fmla="*/ 1465 h 4314"/>
              <a:gd name="T56" fmla="*/ 3061 w 5688"/>
              <a:gd name="T57" fmla="*/ 1783 h 4314"/>
              <a:gd name="T58" fmla="*/ 3198 w 5688"/>
              <a:gd name="T59" fmla="*/ 1803 h 4314"/>
              <a:gd name="T60" fmla="*/ 3311 w 5688"/>
              <a:gd name="T61" fmla="*/ 1336 h 4314"/>
              <a:gd name="T62" fmla="*/ 4126 w 5688"/>
              <a:gd name="T63" fmla="*/ 1637 h 4314"/>
              <a:gd name="T64" fmla="*/ 4246 w 5688"/>
              <a:gd name="T65" fmla="*/ 1856 h 4314"/>
              <a:gd name="T66" fmla="*/ 4047 w 5688"/>
              <a:gd name="T67" fmla="*/ 2417 h 4314"/>
              <a:gd name="T68" fmla="*/ 3926 w 5688"/>
              <a:gd name="T69" fmla="*/ 3082 h 4314"/>
              <a:gd name="T70" fmla="*/ 4575 w 5688"/>
              <a:gd name="T71" fmla="*/ 3928 h 4314"/>
              <a:gd name="T72" fmla="*/ 4550 w 5688"/>
              <a:gd name="T73" fmla="*/ 4072 h 4314"/>
              <a:gd name="T74" fmla="*/ 4244 w 5688"/>
              <a:gd name="T75" fmla="*/ 4206 h 4314"/>
              <a:gd name="T76" fmla="*/ 4270 w 5688"/>
              <a:gd name="T77" fmla="*/ 4305 h 4314"/>
              <a:gd name="T78" fmla="*/ 4897 w 5688"/>
              <a:gd name="T79" fmla="*/ 4267 h 4314"/>
              <a:gd name="T80" fmla="*/ 4975 w 5688"/>
              <a:gd name="T81" fmla="*/ 4136 h 4314"/>
              <a:gd name="T82" fmla="*/ 4889 w 5688"/>
              <a:gd name="T83" fmla="*/ 3955 h 4314"/>
              <a:gd name="T84" fmla="*/ 4587 w 5688"/>
              <a:gd name="T85" fmla="*/ 3327 h 4314"/>
              <a:gd name="T86" fmla="*/ 4349 w 5688"/>
              <a:gd name="T87" fmla="*/ 2962 h 4314"/>
              <a:gd name="T88" fmla="*/ 4896 w 5688"/>
              <a:gd name="T89" fmla="*/ 3022 h 4314"/>
              <a:gd name="T90" fmla="*/ 5250 w 5688"/>
              <a:gd name="T91" fmla="*/ 3361 h 4314"/>
              <a:gd name="T92" fmla="*/ 5016 w 5688"/>
              <a:gd name="T93" fmla="*/ 3653 h 4314"/>
              <a:gd name="T94" fmla="*/ 5130 w 5688"/>
              <a:gd name="T95" fmla="*/ 3700 h 4314"/>
              <a:gd name="T96" fmla="*/ 5601 w 5688"/>
              <a:gd name="T97" fmla="*/ 3627 h 4314"/>
              <a:gd name="T98" fmla="*/ 5682 w 5688"/>
              <a:gd name="T99" fmla="*/ 3541 h 4314"/>
              <a:gd name="T100" fmla="*/ 5501 w 5688"/>
              <a:gd name="T101" fmla="*/ 3241 h 4314"/>
              <a:gd name="T102" fmla="*/ 4962 w 5688"/>
              <a:gd name="T103" fmla="*/ 2649 h 4314"/>
              <a:gd name="T104" fmla="*/ 4860 w 5688"/>
              <a:gd name="T105" fmla="*/ 2105 h 4314"/>
              <a:gd name="T106" fmla="*/ 4962 w 5688"/>
              <a:gd name="T107" fmla="*/ 1700 h 4314"/>
              <a:gd name="T108" fmla="*/ 4873 w 5688"/>
              <a:gd name="T109" fmla="*/ 1386 h 4314"/>
              <a:gd name="T110" fmla="*/ 4431 w 5688"/>
              <a:gd name="T111" fmla="*/ 1001 h 4314"/>
              <a:gd name="T112" fmla="*/ 3630 w 5688"/>
              <a:gd name="T113" fmla="*/ 516 h 4314"/>
              <a:gd name="T114" fmla="*/ 3133 w 5688"/>
              <a:gd name="T115" fmla="*/ 435 h 4314"/>
              <a:gd name="T116" fmla="*/ 2905 w 5688"/>
              <a:gd name="T117" fmla="*/ 148 h 4314"/>
              <a:gd name="T118" fmla="*/ 2757 w 5688"/>
              <a:gd name="T119" fmla="*/ 75 h 4314"/>
              <a:gd name="T120" fmla="*/ 2586 w 5688"/>
              <a:gd name="T121" fmla="*/ 18 h 4314"/>
              <a:gd name="T122" fmla="*/ 2465 w 5688"/>
              <a:gd name="T123" fmla="*/ 15 h 4314"/>
              <a:gd name="T124" fmla="*/ 2382 w 5688"/>
              <a:gd name="T125" fmla="*/ 49 h 4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88" h="4314">
                <a:moveTo>
                  <a:pt x="2345" y="80"/>
                </a:moveTo>
                <a:lnTo>
                  <a:pt x="2345" y="80"/>
                </a:lnTo>
                <a:lnTo>
                  <a:pt x="2323" y="73"/>
                </a:lnTo>
                <a:lnTo>
                  <a:pt x="2302" y="67"/>
                </a:lnTo>
                <a:lnTo>
                  <a:pt x="2292" y="66"/>
                </a:lnTo>
                <a:lnTo>
                  <a:pt x="2283" y="65"/>
                </a:lnTo>
                <a:lnTo>
                  <a:pt x="2283" y="65"/>
                </a:lnTo>
                <a:lnTo>
                  <a:pt x="2274" y="65"/>
                </a:lnTo>
                <a:lnTo>
                  <a:pt x="2266" y="67"/>
                </a:lnTo>
                <a:lnTo>
                  <a:pt x="2257" y="70"/>
                </a:lnTo>
                <a:lnTo>
                  <a:pt x="2249" y="74"/>
                </a:lnTo>
                <a:lnTo>
                  <a:pt x="2236" y="82"/>
                </a:lnTo>
                <a:lnTo>
                  <a:pt x="2225" y="91"/>
                </a:lnTo>
                <a:lnTo>
                  <a:pt x="2225" y="91"/>
                </a:lnTo>
                <a:lnTo>
                  <a:pt x="2217" y="97"/>
                </a:lnTo>
                <a:lnTo>
                  <a:pt x="2210" y="100"/>
                </a:lnTo>
                <a:lnTo>
                  <a:pt x="2199" y="105"/>
                </a:lnTo>
                <a:lnTo>
                  <a:pt x="2184" y="117"/>
                </a:lnTo>
                <a:lnTo>
                  <a:pt x="2184" y="117"/>
                </a:lnTo>
                <a:lnTo>
                  <a:pt x="2167" y="131"/>
                </a:lnTo>
                <a:lnTo>
                  <a:pt x="2156" y="142"/>
                </a:lnTo>
                <a:lnTo>
                  <a:pt x="2146" y="151"/>
                </a:lnTo>
                <a:lnTo>
                  <a:pt x="2137" y="159"/>
                </a:lnTo>
                <a:lnTo>
                  <a:pt x="2137" y="159"/>
                </a:lnTo>
                <a:lnTo>
                  <a:pt x="2122" y="169"/>
                </a:lnTo>
                <a:lnTo>
                  <a:pt x="2116" y="176"/>
                </a:lnTo>
                <a:lnTo>
                  <a:pt x="2111" y="185"/>
                </a:lnTo>
                <a:lnTo>
                  <a:pt x="2111" y="185"/>
                </a:lnTo>
                <a:lnTo>
                  <a:pt x="2101" y="200"/>
                </a:lnTo>
                <a:lnTo>
                  <a:pt x="2100" y="206"/>
                </a:lnTo>
                <a:lnTo>
                  <a:pt x="2100" y="206"/>
                </a:lnTo>
                <a:lnTo>
                  <a:pt x="2009" y="207"/>
                </a:lnTo>
                <a:lnTo>
                  <a:pt x="1912" y="211"/>
                </a:lnTo>
                <a:lnTo>
                  <a:pt x="1796" y="216"/>
                </a:lnTo>
                <a:lnTo>
                  <a:pt x="1735" y="221"/>
                </a:lnTo>
                <a:lnTo>
                  <a:pt x="1672" y="226"/>
                </a:lnTo>
                <a:lnTo>
                  <a:pt x="1611" y="233"/>
                </a:lnTo>
                <a:lnTo>
                  <a:pt x="1551" y="242"/>
                </a:lnTo>
                <a:lnTo>
                  <a:pt x="1496" y="251"/>
                </a:lnTo>
                <a:lnTo>
                  <a:pt x="1446" y="262"/>
                </a:lnTo>
                <a:lnTo>
                  <a:pt x="1422" y="268"/>
                </a:lnTo>
                <a:lnTo>
                  <a:pt x="1401" y="275"/>
                </a:lnTo>
                <a:lnTo>
                  <a:pt x="1382" y="281"/>
                </a:lnTo>
                <a:lnTo>
                  <a:pt x="1365" y="289"/>
                </a:lnTo>
                <a:lnTo>
                  <a:pt x="1365" y="289"/>
                </a:lnTo>
                <a:lnTo>
                  <a:pt x="1330" y="307"/>
                </a:lnTo>
                <a:lnTo>
                  <a:pt x="1288" y="333"/>
                </a:lnTo>
                <a:lnTo>
                  <a:pt x="1242" y="365"/>
                </a:lnTo>
                <a:lnTo>
                  <a:pt x="1191" y="400"/>
                </a:lnTo>
                <a:lnTo>
                  <a:pt x="1137" y="439"/>
                </a:lnTo>
                <a:lnTo>
                  <a:pt x="1081" y="482"/>
                </a:lnTo>
                <a:lnTo>
                  <a:pt x="964" y="572"/>
                </a:lnTo>
                <a:lnTo>
                  <a:pt x="850" y="663"/>
                </a:lnTo>
                <a:lnTo>
                  <a:pt x="743" y="749"/>
                </a:lnTo>
                <a:lnTo>
                  <a:pt x="652" y="821"/>
                </a:lnTo>
                <a:lnTo>
                  <a:pt x="582" y="873"/>
                </a:lnTo>
                <a:lnTo>
                  <a:pt x="582" y="873"/>
                </a:lnTo>
                <a:lnTo>
                  <a:pt x="528" y="915"/>
                </a:lnTo>
                <a:lnTo>
                  <a:pt x="500" y="936"/>
                </a:lnTo>
                <a:lnTo>
                  <a:pt x="474" y="958"/>
                </a:lnTo>
                <a:lnTo>
                  <a:pt x="448" y="981"/>
                </a:lnTo>
                <a:lnTo>
                  <a:pt x="422" y="1005"/>
                </a:lnTo>
                <a:lnTo>
                  <a:pt x="397" y="1030"/>
                </a:lnTo>
                <a:lnTo>
                  <a:pt x="373" y="1055"/>
                </a:lnTo>
                <a:lnTo>
                  <a:pt x="350" y="1081"/>
                </a:lnTo>
                <a:lnTo>
                  <a:pt x="328" y="1107"/>
                </a:lnTo>
                <a:lnTo>
                  <a:pt x="309" y="1134"/>
                </a:lnTo>
                <a:lnTo>
                  <a:pt x="290" y="1161"/>
                </a:lnTo>
                <a:lnTo>
                  <a:pt x="272" y="1190"/>
                </a:lnTo>
                <a:lnTo>
                  <a:pt x="258" y="1220"/>
                </a:lnTo>
                <a:lnTo>
                  <a:pt x="245" y="1250"/>
                </a:lnTo>
                <a:lnTo>
                  <a:pt x="233" y="1280"/>
                </a:lnTo>
                <a:lnTo>
                  <a:pt x="233" y="1280"/>
                </a:lnTo>
                <a:lnTo>
                  <a:pt x="229" y="1297"/>
                </a:lnTo>
                <a:lnTo>
                  <a:pt x="225" y="1315"/>
                </a:lnTo>
                <a:lnTo>
                  <a:pt x="224" y="1335"/>
                </a:lnTo>
                <a:lnTo>
                  <a:pt x="223" y="1357"/>
                </a:lnTo>
                <a:lnTo>
                  <a:pt x="224" y="1379"/>
                </a:lnTo>
                <a:lnTo>
                  <a:pt x="225" y="1404"/>
                </a:lnTo>
                <a:lnTo>
                  <a:pt x="228" y="1429"/>
                </a:lnTo>
                <a:lnTo>
                  <a:pt x="232" y="1456"/>
                </a:lnTo>
                <a:lnTo>
                  <a:pt x="241" y="1511"/>
                </a:lnTo>
                <a:lnTo>
                  <a:pt x="253" y="1568"/>
                </a:lnTo>
                <a:lnTo>
                  <a:pt x="267" y="1627"/>
                </a:lnTo>
                <a:lnTo>
                  <a:pt x="283" y="1686"/>
                </a:lnTo>
                <a:lnTo>
                  <a:pt x="299" y="1744"/>
                </a:lnTo>
                <a:lnTo>
                  <a:pt x="316" y="1800"/>
                </a:lnTo>
                <a:lnTo>
                  <a:pt x="335" y="1853"/>
                </a:lnTo>
                <a:lnTo>
                  <a:pt x="350" y="1901"/>
                </a:lnTo>
                <a:lnTo>
                  <a:pt x="380" y="1979"/>
                </a:lnTo>
                <a:lnTo>
                  <a:pt x="391" y="2006"/>
                </a:lnTo>
                <a:lnTo>
                  <a:pt x="400" y="2026"/>
                </a:lnTo>
                <a:lnTo>
                  <a:pt x="400" y="2026"/>
                </a:lnTo>
                <a:lnTo>
                  <a:pt x="418" y="2066"/>
                </a:lnTo>
                <a:lnTo>
                  <a:pt x="443" y="2124"/>
                </a:lnTo>
                <a:lnTo>
                  <a:pt x="472" y="2194"/>
                </a:lnTo>
                <a:lnTo>
                  <a:pt x="502" y="2270"/>
                </a:lnTo>
                <a:lnTo>
                  <a:pt x="530" y="2343"/>
                </a:lnTo>
                <a:lnTo>
                  <a:pt x="554" y="2408"/>
                </a:lnTo>
                <a:lnTo>
                  <a:pt x="571" y="2460"/>
                </a:lnTo>
                <a:lnTo>
                  <a:pt x="576" y="2478"/>
                </a:lnTo>
                <a:lnTo>
                  <a:pt x="577" y="2490"/>
                </a:lnTo>
                <a:lnTo>
                  <a:pt x="577" y="2490"/>
                </a:lnTo>
                <a:lnTo>
                  <a:pt x="577" y="2495"/>
                </a:lnTo>
                <a:lnTo>
                  <a:pt x="576" y="2501"/>
                </a:lnTo>
                <a:lnTo>
                  <a:pt x="569" y="2514"/>
                </a:lnTo>
                <a:lnTo>
                  <a:pt x="560" y="2529"/>
                </a:lnTo>
                <a:lnTo>
                  <a:pt x="549" y="2548"/>
                </a:lnTo>
                <a:lnTo>
                  <a:pt x="517" y="2591"/>
                </a:lnTo>
                <a:lnTo>
                  <a:pt x="478" y="2638"/>
                </a:lnTo>
                <a:lnTo>
                  <a:pt x="436" y="2690"/>
                </a:lnTo>
                <a:lnTo>
                  <a:pt x="395" y="2742"/>
                </a:lnTo>
                <a:lnTo>
                  <a:pt x="375" y="2768"/>
                </a:lnTo>
                <a:lnTo>
                  <a:pt x="357" y="2793"/>
                </a:lnTo>
                <a:lnTo>
                  <a:pt x="341" y="2816"/>
                </a:lnTo>
                <a:lnTo>
                  <a:pt x="327" y="2840"/>
                </a:lnTo>
                <a:lnTo>
                  <a:pt x="327" y="2840"/>
                </a:lnTo>
                <a:lnTo>
                  <a:pt x="314" y="2864"/>
                </a:lnTo>
                <a:lnTo>
                  <a:pt x="298" y="2894"/>
                </a:lnTo>
                <a:lnTo>
                  <a:pt x="267" y="2963"/>
                </a:lnTo>
                <a:lnTo>
                  <a:pt x="233" y="3040"/>
                </a:lnTo>
                <a:lnTo>
                  <a:pt x="200" y="3119"/>
                </a:lnTo>
                <a:lnTo>
                  <a:pt x="146" y="3253"/>
                </a:lnTo>
                <a:lnTo>
                  <a:pt x="123" y="3309"/>
                </a:lnTo>
                <a:lnTo>
                  <a:pt x="123" y="3309"/>
                </a:lnTo>
                <a:lnTo>
                  <a:pt x="113" y="3308"/>
                </a:lnTo>
                <a:lnTo>
                  <a:pt x="103" y="3308"/>
                </a:lnTo>
                <a:lnTo>
                  <a:pt x="90" y="3308"/>
                </a:lnTo>
                <a:lnTo>
                  <a:pt x="78" y="3310"/>
                </a:lnTo>
                <a:lnTo>
                  <a:pt x="73" y="3313"/>
                </a:lnTo>
                <a:lnTo>
                  <a:pt x="67" y="3316"/>
                </a:lnTo>
                <a:lnTo>
                  <a:pt x="62" y="3319"/>
                </a:lnTo>
                <a:lnTo>
                  <a:pt x="60" y="3323"/>
                </a:lnTo>
                <a:lnTo>
                  <a:pt x="57" y="3329"/>
                </a:lnTo>
                <a:lnTo>
                  <a:pt x="56" y="3335"/>
                </a:lnTo>
                <a:lnTo>
                  <a:pt x="56" y="3335"/>
                </a:lnTo>
                <a:lnTo>
                  <a:pt x="54" y="3344"/>
                </a:lnTo>
                <a:lnTo>
                  <a:pt x="52" y="3359"/>
                </a:lnTo>
                <a:lnTo>
                  <a:pt x="43" y="3398"/>
                </a:lnTo>
                <a:lnTo>
                  <a:pt x="31" y="3446"/>
                </a:lnTo>
                <a:lnTo>
                  <a:pt x="19" y="3499"/>
                </a:lnTo>
                <a:lnTo>
                  <a:pt x="7" y="3553"/>
                </a:lnTo>
                <a:lnTo>
                  <a:pt x="4" y="3578"/>
                </a:lnTo>
                <a:lnTo>
                  <a:pt x="1" y="3600"/>
                </a:lnTo>
                <a:lnTo>
                  <a:pt x="0" y="3619"/>
                </a:lnTo>
                <a:lnTo>
                  <a:pt x="1" y="3635"/>
                </a:lnTo>
                <a:lnTo>
                  <a:pt x="2" y="3642"/>
                </a:lnTo>
                <a:lnTo>
                  <a:pt x="4" y="3647"/>
                </a:lnTo>
                <a:lnTo>
                  <a:pt x="6" y="3651"/>
                </a:lnTo>
                <a:lnTo>
                  <a:pt x="9" y="3653"/>
                </a:lnTo>
                <a:lnTo>
                  <a:pt x="9" y="3653"/>
                </a:lnTo>
                <a:lnTo>
                  <a:pt x="24" y="3662"/>
                </a:lnTo>
                <a:lnTo>
                  <a:pt x="47" y="3673"/>
                </a:lnTo>
                <a:lnTo>
                  <a:pt x="95" y="3695"/>
                </a:lnTo>
                <a:lnTo>
                  <a:pt x="155" y="3721"/>
                </a:lnTo>
                <a:lnTo>
                  <a:pt x="155" y="3721"/>
                </a:lnTo>
                <a:lnTo>
                  <a:pt x="150" y="3754"/>
                </a:lnTo>
                <a:lnTo>
                  <a:pt x="144" y="3786"/>
                </a:lnTo>
                <a:lnTo>
                  <a:pt x="140" y="3825"/>
                </a:lnTo>
                <a:lnTo>
                  <a:pt x="137" y="3866"/>
                </a:lnTo>
                <a:lnTo>
                  <a:pt x="137" y="3884"/>
                </a:lnTo>
                <a:lnTo>
                  <a:pt x="137" y="3901"/>
                </a:lnTo>
                <a:lnTo>
                  <a:pt x="138" y="3917"/>
                </a:lnTo>
                <a:lnTo>
                  <a:pt x="140" y="3930"/>
                </a:lnTo>
                <a:lnTo>
                  <a:pt x="144" y="3939"/>
                </a:lnTo>
                <a:lnTo>
                  <a:pt x="147" y="3943"/>
                </a:lnTo>
                <a:lnTo>
                  <a:pt x="150" y="3945"/>
                </a:lnTo>
                <a:lnTo>
                  <a:pt x="150" y="3945"/>
                </a:lnTo>
                <a:lnTo>
                  <a:pt x="169" y="3956"/>
                </a:lnTo>
                <a:lnTo>
                  <a:pt x="200" y="3973"/>
                </a:lnTo>
                <a:lnTo>
                  <a:pt x="284" y="4014"/>
                </a:lnTo>
                <a:lnTo>
                  <a:pt x="328" y="4037"/>
                </a:lnTo>
                <a:lnTo>
                  <a:pt x="367" y="4059"/>
                </a:lnTo>
                <a:lnTo>
                  <a:pt x="400" y="4077"/>
                </a:lnTo>
                <a:lnTo>
                  <a:pt x="412" y="4085"/>
                </a:lnTo>
                <a:lnTo>
                  <a:pt x="421" y="4091"/>
                </a:lnTo>
                <a:lnTo>
                  <a:pt x="421" y="4091"/>
                </a:lnTo>
                <a:lnTo>
                  <a:pt x="438" y="4104"/>
                </a:lnTo>
                <a:lnTo>
                  <a:pt x="462" y="4120"/>
                </a:lnTo>
                <a:lnTo>
                  <a:pt x="492" y="4136"/>
                </a:lnTo>
                <a:lnTo>
                  <a:pt x="528" y="4151"/>
                </a:lnTo>
                <a:lnTo>
                  <a:pt x="567" y="4167"/>
                </a:lnTo>
                <a:lnTo>
                  <a:pt x="610" y="4181"/>
                </a:lnTo>
                <a:lnTo>
                  <a:pt x="631" y="4188"/>
                </a:lnTo>
                <a:lnTo>
                  <a:pt x="653" y="4193"/>
                </a:lnTo>
                <a:lnTo>
                  <a:pt x="675" y="4197"/>
                </a:lnTo>
                <a:lnTo>
                  <a:pt x="697" y="4201"/>
                </a:lnTo>
                <a:lnTo>
                  <a:pt x="697" y="4201"/>
                </a:lnTo>
                <a:lnTo>
                  <a:pt x="719" y="4204"/>
                </a:lnTo>
                <a:lnTo>
                  <a:pt x="739" y="4205"/>
                </a:lnTo>
                <a:lnTo>
                  <a:pt x="758" y="4206"/>
                </a:lnTo>
                <a:lnTo>
                  <a:pt x="777" y="4205"/>
                </a:lnTo>
                <a:lnTo>
                  <a:pt x="794" y="4205"/>
                </a:lnTo>
                <a:lnTo>
                  <a:pt x="811" y="4202"/>
                </a:lnTo>
                <a:lnTo>
                  <a:pt x="825" y="4200"/>
                </a:lnTo>
                <a:lnTo>
                  <a:pt x="838" y="4196"/>
                </a:lnTo>
                <a:lnTo>
                  <a:pt x="850" y="4192"/>
                </a:lnTo>
                <a:lnTo>
                  <a:pt x="860" y="4187"/>
                </a:lnTo>
                <a:lnTo>
                  <a:pt x="871" y="4180"/>
                </a:lnTo>
                <a:lnTo>
                  <a:pt x="878" y="4174"/>
                </a:lnTo>
                <a:lnTo>
                  <a:pt x="885" y="4166"/>
                </a:lnTo>
                <a:lnTo>
                  <a:pt x="890" y="4157"/>
                </a:lnTo>
                <a:lnTo>
                  <a:pt x="893" y="4147"/>
                </a:lnTo>
                <a:lnTo>
                  <a:pt x="895" y="4138"/>
                </a:lnTo>
                <a:lnTo>
                  <a:pt x="895" y="4138"/>
                </a:lnTo>
                <a:lnTo>
                  <a:pt x="895" y="4129"/>
                </a:lnTo>
                <a:lnTo>
                  <a:pt x="893" y="4120"/>
                </a:lnTo>
                <a:lnTo>
                  <a:pt x="889" y="4112"/>
                </a:lnTo>
                <a:lnTo>
                  <a:pt x="884" y="4106"/>
                </a:lnTo>
                <a:lnTo>
                  <a:pt x="876" y="4099"/>
                </a:lnTo>
                <a:lnTo>
                  <a:pt x="867" y="4093"/>
                </a:lnTo>
                <a:lnTo>
                  <a:pt x="846" y="4081"/>
                </a:lnTo>
                <a:lnTo>
                  <a:pt x="795" y="4059"/>
                </a:lnTo>
                <a:lnTo>
                  <a:pt x="769" y="4046"/>
                </a:lnTo>
                <a:lnTo>
                  <a:pt x="756" y="4038"/>
                </a:lnTo>
                <a:lnTo>
                  <a:pt x="744" y="4029"/>
                </a:lnTo>
                <a:lnTo>
                  <a:pt x="744" y="4029"/>
                </a:lnTo>
                <a:lnTo>
                  <a:pt x="706" y="4000"/>
                </a:lnTo>
                <a:lnTo>
                  <a:pt x="692" y="3990"/>
                </a:lnTo>
                <a:lnTo>
                  <a:pt x="680" y="3981"/>
                </a:lnTo>
                <a:lnTo>
                  <a:pt x="671" y="3970"/>
                </a:lnTo>
                <a:lnTo>
                  <a:pt x="663" y="3960"/>
                </a:lnTo>
                <a:lnTo>
                  <a:pt x="657" y="3947"/>
                </a:lnTo>
                <a:lnTo>
                  <a:pt x="650" y="3930"/>
                </a:lnTo>
                <a:lnTo>
                  <a:pt x="650" y="3930"/>
                </a:lnTo>
                <a:lnTo>
                  <a:pt x="612" y="3814"/>
                </a:lnTo>
                <a:lnTo>
                  <a:pt x="594" y="3756"/>
                </a:lnTo>
                <a:lnTo>
                  <a:pt x="589" y="3737"/>
                </a:lnTo>
                <a:lnTo>
                  <a:pt x="588" y="3726"/>
                </a:lnTo>
                <a:lnTo>
                  <a:pt x="588" y="3726"/>
                </a:lnTo>
                <a:lnTo>
                  <a:pt x="586" y="3720"/>
                </a:lnTo>
                <a:lnTo>
                  <a:pt x="584" y="3711"/>
                </a:lnTo>
                <a:lnTo>
                  <a:pt x="577" y="3688"/>
                </a:lnTo>
                <a:lnTo>
                  <a:pt x="575" y="3678"/>
                </a:lnTo>
                <a:lnTo>
                  <a:pt x="575" y="3674"/>
                </a:lnTo>
                <a:lnTo>
                  <a:pt x="576" y="3669"/>
                </a:lnTo>
                <a:lnTo>
                  <a:pt x="577" y="3665"/>
                </a:lnTo>
                <a:lnTo>
                  <a:pt x="580" y="3662"/>
                </a:lnTo>
                <a:lnTo>
                  <a:pt x="582" y="3660"/>
                </a:lnTo>
                <a:lnTo>
                  <a:pt x="588" y="3659"/>
                </a:lnTo>
                <a:lnTo>
                  <a:pt x="588" y="3659"/>
                </a:lnTo>
                <a:lnTo>
                  <a:pt x="627" y="3652"/>
                </a:lnTo>
                <a:lnTo>
                  <a:pt x="655" y="3647"/>
                </a:lnTo>
                <a:lnTo>
                  <a:pt x="687" y="3640"/>
                </a:lnTo>
                <a:lnTo>
                  <a:pt x="718" y="3632"/>
                </a:lnTo>
                <a:lnTo>
                  <a:pt x="747" y="3622"/>
                </a:lnTo>
                <a:lnTo>
                  <a:pt x="761" y="3615"/>
                </a:lnTo>
                <a:lnTo>
                  <a:pt x="773" y="3610"/>
                </a:lnTo>
                <a:lnTo>
                  <a:pt x="783" y="3604"/>
                </a:lnTo>
                <a:lnTo>
                  <a:pt x="791" y="3596"/>
                </a:lnTo>
                <a:lnTo>
                  <a:pt x="791" y="3596"/>
                </a:lnTo>
                <a:lnTo>
                  <a:pt x="798" y="3588"/>
                </a:lnTo>
                <a:lnTo>
                  <a:pt x="804" y="3579"/>
                </a:lnTo>
                <a:lnTo>
                  <a:pt x="811" y="3569"/>
                </a:lnTo>
                <a:lnTo>
                  <a:pt x="816" y="3557"/>
                </a:lnTo>
                <a:lnTo>
                  <a:pt x="821" y="3545"/>
                </a:lnTo>
                <a:lnTo>
                  <a:pt x="825" y="3533"/>
                </a:lnTo>
                <a:lnTo>
                  <a:pt x="829" y="3520"/>
                </a:lnTo>
                <a:lnTo>
                  <a:pt x="830" y="3509"/>
                </a:lnTo>
                <a:lnTo>
                  <a:pt x="833" y="3497"/>
                </a:lnTo>
                <a:lnTo>
                  <a:pt x="833" y="3485"/>
                </a:lnTo>
                <a:lnTo>
                  <a:pt x="831" y="3475"/>
                </a:lnTo>
                <a:lnTo>
                  <a:pt x="829" y="3464"/>
                </a:lnTo>
                <a:lnTo>
                  <a:pt x="826" y="3456"/>
                </a:lnTo>
                <a:lnTo>
                  <a:pt x="821" y="3449"/>
                </a:lnTo>
                <a:lnTo>
                  <a:pt x="815" y="3443"/>
                </a:lnTo>
                <a:lnTo>
                  <a:pt x="807" y="3439"/>
                </a:lnTo>
                <a:lnTo>
                  <a:pt x="807" y="3439"/>
                </a:lnTo>
                <a:lnTo>
                  <a:pt x="774" y="3429"/>
                </a:lnTo>
                <a:lnTo>
                  <a:pt x="745" y="3421"/>
                </a:lnTo>
                <a:lnTo>
                  <a:pt x="732" y="3417"/>
                </a:lnTo>
                <a:lnTo>
                  <a:pt x="722" y="3412"/>
                </a:lnTo>
                <a:lnTo>
                  <a:pt x="712" y="3406"/>
                </a:lnTo>
                <a:lnTo>
                  <a:pt x="702" y="3398"/>
                </a:lnTo>
                <a:lnTo>
                  <a:pt x="702" y="3398"/>
                </a:lnTo>
                <a:lnTo>
                  <a:pt x="695" y="3389"/>
                </a:lnTo>
                <a:lnTo>
                  <a:pt x="687" y="3379"/>
                </a:lnTo>
                <a:lnTo>
                  <a:pt x="676" y="3364"/>
                </a:lnTo>
                <a:lnTo>
                  <a:pt x="668" y="3351"/>
                </a:lnTo>
                <a:lnTo>
                  <a:pt x="666" y="3346"/>
                </a:lnTo>
                <a:lnTo>
                  <a:pt x="666" y="3346"/>
                </a:lnTo>
                <a:lnTo>
                  <a:pt x="794" y="3124"/>
                </a:lnTo>
                <a:lnTo>
                  <a:pt x="893" y="2950"/>
                </a:lnTo>
                <a:lnTo>
                  <a:pt x="963" y="2824"/>
                </a:lnTo>
                <a:lnTo>
                  <a:pt x="963" y="2824"/>
                </a:lnTo>
                <a:lnTo>
                  <a:pt x="974" y="2804"/>
                </a:lnTo>
                <a:lnTo>
                  <a:pt x="983" y="2785"/>
                </a:lnTo>
                <a:lnTo>
                  <a:pt x="991" y="2764"/>
                </a:lnTo>
                <a:lnTo>
                  <a:pt x="998" y="2744"/>
                </a:lnTo>
                <a:lnTo>
                  <a:pt x="1011" y="2703"/>
                </a:lnTo>
                <a:lnTo>
                  <a:pt x="1023" y="2660"/>
                </a:lnTo>
                <a:lnTo>
                  <a:pt x="1034" y="2611"/>
                </a:lnTo>
                <a:lnTo>
                  <a:pt x="1044" y="2558"/>
                </a:lnTo>
                <a:lnTo>
                  <a:pt x="1067" y="2433"/>
                </a:lnTo>
                <a:lnTo>
                  <a:pt x="1067" y="2433"/>
                </a:lnTo>
                <a:lnTo>
                  <a:pt x="1079" y="2365"/>
                </a:lnTo>
                <a:lnTo>
                  <a:pt x="1090" y="2305"/>
                </a:lnTo>
                <a:lnTo>
                  <a:pt x="1097" y="2252"/>
                </a:lnTo>
                <a:lnTo>
                  <a:pt x="1103" y="2207"/>
                </a:lnTo>
                <a:lnTo>
                  <a:pt x="1111" y="2142"/>
                </a:lnTo>
                <a:lnTo>
                  <a:pt x="1113" y="2122"/>
                </a:lnTo>
                <a:lnTo>
                  <a:pt x="1114" y="2115"/>
                </a:lnTo>
                <a:lnTo>
                  <a:pt x="1114" y="2115"/>
                </a:lnTo>
                <a:lnTo>
                  <a:pt x="1113" y="2108"/>
                </a:lnTo>
                <a:lnTo>
                  <a:pt x="1111" y="2091"/>
                </a:lnTo>
                <a:lnTo>
                  <a:pt x="1099" y="2032"/>
                </a:lnTo>
                <a:lnTo>
                  <a:pt x="1082" y="1950"/>
                </a:lnTo>
                <a:lnTo>
                  <a:pt x="1064" y="1854"/>
                </a:lnTo>
                <a:lnTo>
                  <a:pt x="1047" y="1753"/>
                </a:lnTo>
                <a:lnTo>
                  <a:pt x="1039" y="1705"/>
                </a:lnTo>
                <a:lnTo>
                  <a:pt x="1032" y="1658"/>
                </a:lnTo>
                <a:lnTo>
                  <a:pt x="1028" y="1617"/>
                </a:lnTo>
                <a:lnTo>
                  <a:pt x="1027" y="1579"/>
                </a:lnTo>
                <a:lnTo>
                  <a:pt x="1027" y="1549"/>
                </a:lnTo>
                <a:lnTo>
                  <a:pt x="1028" y="1536"/>
                </a:lnTo>
                <a:lnTo>
                  <a:pt x="1031" y="1525"/>
                </a:lnTo>
                <a:lnTo>
                  <a:pt x="1031" y="1525"/>
                </a:lnTo>
                <a:lnTo>
                  <a:pt x="1034" y="1516"/>
                </a:lnTo>
                <a:lnTo>
                  <a:pt x="1039" y="1506"/>
                </a:lnTo>
                <a:lnTo>
                  <a:pt x="1051" y="1484"/>
                </a:lnTo>
                <a:lnTo>
                  <a:pt x="1065" y="1460"/>
                </a:lnTo>
                <a:lnTo>
                  <a:pt x="1083" y="1435"/>
                </a:lnTo>
                <a:lnTo>
                  <a:pt x="1104" y="1410"/>
                </a:lnTo>
                <a:lnTo>
                  <a:pt x="1126" y="1386"/>
                </a:lnTo>
                <a:lnTo>
                  <a:pt x="1151" y="1361"/>
                </a:lnTo>
                <a:lnTo>
                  <a:pt x="1174" y="1337"/>
                </a:lnTo>
                <a:lnTo>
                  <a:pt x="1221" y="1292"/>
                </a:lnTo>
                <a:lnTo>
                  <a:pt x="1263" y="1255"/>
                </a:lnTo>
                <a:lnTo>
                  <a:pt x="1296" y="1229"/>
                </a:lnTo>
                <a:lnTo>
                  <a:pt x="1306" y="1221"/>
                </a:lnTo>
                <a:lnTo>
                  <a:pt x="1313" y="1218"/>
                </a:lnTo>
                <a:lnTo>
                  <a:pt x="1313" y="1218"/>
                </a:lnTo>
                <a:lnTo>
                  <a:pt x="1327" y="1208"/>
                </a:lnTo>
                <a:lnTo>
                  <a:pt x="1352" y="1191"/>
                </a:lnTo>
                <a:lnTo>
                  <a:pt x="1386" y="1167"/>
                </a:lnTo>
                <a:lnTo>
                  <a:pt x="1429" y="1139"/>
                </a:lnTo>
                <a:lnTo>
                  <a:pt x="1451" y="1125"/>
                </a:lnTo>
                <a:lnTo>
                  <a:pt x="1476" y="1111"/>
                </a:lnTo>
                <a:lnTo>
                  <a:pt x="1500" y="1098"/>
                </a:lnTo>
                <a:lnTo>
                  <a:pt x="1526" y="1084"/>
                </a:lnTo>
                <a:lnTo>
                  <a:pt x="1553" y="1074"/>
                </a:lnTo>
                <a:lnTo>
                  <a:pt x="1579" y="1064"/>
                </a:lnTo>
                <a:lnTo>
                  <a:pt x="1605" y="1056"/>
                </a:lnTo>
                <a:lnTo>
                  <a:pt x="1631" y="1051"/>
                </a:lnTo>
                <a:lnTo>
                  <a:pt x="1631" y="1051"/>
                </a:lnTo>
                <a:lnTo>
                  <a:pt x="1678" y="1044"/>
                </a:lnTo>
                <a:lnTo>
                  <a:pt x="1718" y="1040"/>
                </a:lnTo>
                <a:lnTo>
                  <a:pt x="1751" y="1039"/>
                </a:lnTo>
                <a:lnTo>
                  <a:pt x="1775" y="1040"/>
                </a:lnTo>
                <a:lnTo>
                  <a:pt x="1795" y="1041"/>
                </a:lnTo>
                <a:lnTo>
                  <a:pt x="1808" y="1043"/>
                </a:lnTo>
                <a:lnTo>
                  <a:pt x="1819" y="1045"/>
                </a:lnTo>
                <a:lnTo>
                  <a:pt x="1819" y="1045"/>
                </a:lnTo>
                <a:lnTo>
                  <a:pt x="1835" y="1064"/>
                </a:lnTo>
                <a:lnTo>
                  <a:pt x="1855" y="1084"/>
                </a:lnTo>
                <a:lnTo>
                  <a:pt x="1880" y="1108"/>
                </a:lnTo>
                <a:lnTo>
                  <a:pt x="1907" y="1131"/>
                </a:lnTo>
                <a:lnTo>
                  <a:pt x="1936" y="1155"/>
                </a:lnTo>
                <a:lnTo>
                  <a:pt x="1950" y="1165"/>
                </a:lnTo>
                <a:lnTo>
                  <a:pt x="1965" y="1173"/>
                </a:lnTo>
                <a:lnTo>
                  <a:pt x="1978" y="1181"/>
                </a:lnTo>
                <a:lnTo>
                  <a:pt x="1991" y="1186"/>
                </a:lnTo>
                <a:lnTo>
                  <a:pt x="1991" y="1186"/>
                </a:lnTo>
                <a:lnTo>
                  <a:pt x="2005" y="1190"/>
                </a:lnTo>
                <a:lnTo>
                  <a:pt x="2022" y="1193"/>
                </a:lnTo>
                <a:lnTo>
                  <a:pt x="2043" y="1194"/>
                </a:lnTo>
                <a:lnTo>
                  <a:pt x="2065" y="1195"/>
                </a:lnTo>
                <a:lnTo>
                  <a:pt x="2113" y="1197"/>
                </a:lnTo>
                <a:lnTo>
                  <a:pt x="2164" y="1194"/>
                </a:lnTo>
                <a:lnTo>
                  <a:pt x="2211" y="1193"/>
                </a:lnTo>
                <a:lnTo>
                  <a:pt x="2251" y="1189"/>
                </a:lnTo>
                <a:lnTo>
                  <a:pt x="2288" y="1186"/>
                </a:lnTo>
                <a:lnTo>
                  <a:pt x="2288" y="1186"/>
                </a:lnTo>
                <a:lnTo>
                  <a:pt x="2328" y="1234"/>
                </a:lnTo>
                <a:lnTo>
                  <a:pt x="2373" y="1283"/>
                </a:lnTo>
                <a:lnTo>
                  <a:pt x="2425" y="1339"/>
                </a:lnTo>
                <a:lnTo>
                  <a:pt x="2452" y="1367"/>
                </a:lnTo>
                <a:lnTo>
                  <a:pt x="2480" y="1395"/>
                </a:lnTo>
                <a:lnTo>
                  <a:pt x="2506" y="1421"/>
                </a:lnTo>
                <a:lnTo>
                  <a:pt x="2532" y="1443"/>
                </a:lnTo>
                <a:lnTo>
                  <a:pt x="2556" y="1463"/>
                </a:lnTo>
                <a:lnTo>
                  <a:pt x="2577" y="1477"/>
                </a:lnTo>
                <a:lnTo>
                  <a:pt x="2588" y="1482"/>
                </a:lnTo>
                <a:lnTo>
                  <a:pt x="2597" y="1486"/>
                </a:lnTo>
                <a:lnTo>
                  <a:pt x="2605" y="1489"/>
                </a:lnTo>
                <a:lnTo>
                  <a:pt x="2611" y="1489"/>
                </a:lnTo>
                <a:lnTo>
                  <a:pt x="2611" y="1489"/>
                </a:lnTo>
                <a:lnTo>
                  <a:pt x="2624" y="1487"/>
                </a:lnTo>
                <a:lnTo>
                  <a:pt x="2636" y="1484"/>
                </a:lnTo>
                <a:lnTo>
                  <a:pt x="2649" y="1478"/>
                </a:lnTo>
                <a:lnTo>
                  <a:pt x="2661" y="1473"/>
                </a:lnTo>
                <a:lnTo>
                  <a:pt x="2673" y="1465"/>
                </a:lnTo>
                <a:lnTo>
                  <a:pt x="2684" y="1459"/>
                </a:lnTo>
                <a:lnTo>
                  <a:pt x="2705" y="1442"/>
                </a:lnTo>
                <a:lnTo>
                  <a:pt x="2722" y="1426"/>
                </a:lnTo>
                <a:lnTo>
                  <a:pt x="2735" y="1413"/>
                </a:lnTo>
                <a:lnTo>
                  <a:pt x="2747" y="1400"/>
                </a:lnTo>
                <a:lnTo>
                  <a:pt x="2747" y="1400"/>
                </a:lnTo>
                <a:lnTo>
                  <a:pt x="2794" y="1464"/>
                </a:lnTo>
                <a:lnTo>
                  <a:pt x="2843" y="1530"/>
                </a:lnTo>
                <a:lnTo>
                  <a:pt x="2905" y="1606"/>
                </a:lnTo>
                <a:lnTo>
                  <a:pt x="2936" y="1647"/>
                </a:lnTo>
                <a:lnTo>
                  <a:pt x="2969" y="1684"/>
                </a:lnTo>
                <a:lnTo>
                  <a:pt x="3001" y="1721"/>
                </a:lnTo>
                <a:lnTo>
                  <a:pt x="3032" y="1755"/>
                </a:lnTo>
                <a:lnTo>
                  <a:pt x="3061" y="1783"/>
                </a:lnTo>
                <a:lnTo>
                  <a:pt x="3088" y="1807"/>
                </a:lnTo>
                <a:lnTo>
                  <a:pt x="3102" y="1816"/>
                </a:lnTo>
                <a:lnTo>
                  <a:pt x="3113" y="1824"/>
                </a:lnTo>
                <a:lnTo>
                  <a:pt x="3124" y="1829"/>
                </a:lnTo>
                <a:lnTo>
                  <a:pt x="3133" y="1833"/>
                </a:lnTo>
                <a:lnTo>
                  <a:pt x="3133" y="1833"/>
                </a:lnTo>
                <a:lnTo>
                  <a:pt x="3142" y="1834"/>
                </a:lnTo>
                <a:lnTo>
                  <a:pt x="3150" y="1834"/>
                </a:lnTo>
                <a:lnTo>
                  <a:pt x="3159" y="1833"/>
                </a:lnTo>
                <a:lnTo>
                  <a:pt x="3167" y="1829"/>
                </a:lnTo>
                <a:lnTo>
                  <a:pt x="3175" y="1825"/>
                </a:lnTo>
                <a:lnTo>
                  <a:pt x="3182" y="1819"/>
                </a:lnTo>
                <a:lnTo>
                  <a:pt x="3190" y="1811"/>
                </a:lnTo>
                <a:lnTo>
                  <a:pt x="3198" y="1803"/>
                </a:lnTo>
                <a:lnTo>
                  <a:pt x="3212" y="1782"/>
                </a:lnTo>
                <a:lnTo>
                  <a:pt x="3225" y="1759"/>
                </a:lnTo>
                <a:lnTo>
                  <a:pt x="3237" y="1731"/>
                </a:lnTo>
                <a:lnTo>
                  <a:pt x="3249" y="1703"/>
                </a:lnTo>
                <a:lnTo>
                  <a:pt x="3259" y="1671"/>
                </a:lnTo>
                <a:lnTo>
                  <a:pt x="3268" y="1640"/>
                </a:lnTo>
                <a:lnTo>
                  <a:pt x="3276" y="1607"/>
                </a:lnTo>
                <a:lnTo>
                  <a:pt x="3283" y="1576"/>
                </a:lnTo>
                <a:lnTo>
                  <a:pt x="3289" y="1546"/>
                </a:lnTo>
                <a:lnTo>
                  <a:pt x="3294" y="1517"/>
                </a:lnTo>
                <a:lnTo>
                  <a:pt x="3297" y="1491"/>
                </a:lnTo>
                <a:lnTo>
                  <a:pt x="3300" y="1468"/>
                </a:lnTo>
                <a:lnTo>
                  <a:pt x="3300" y="1468"/>
                </a:lnTo>
                <a:lnTo>
                  <a:pt x="3311" y="1336"/>
                </a:lnTo>
                <a:lnTo>
                  <a:pt x="3315" y="1291"/>
                </a:lnTo>
                <a:lnTo>
                  <a:pt x="3315" y="1291"/>
                </a:lnTo>
                <a:lnTo>
                  <a:pt x="3579" y="1380"/>
                </a:lnTo>
                <a:lnTo>
                  <a:pt x="3763" y="1446"/>
                </a:lnTo>
                <a:lnTo>
                  <a:pt x="3825" y="1468"/>
                </a:lnTo>
                <a:lnTo>
                  <a:pt x="3853" y="1478"/>
                </a:lnTo>
                <a:lnTo>
                  <a:pt x="3853" y="1478"/>
                </a:lnTo>
                <a:lnTo>
                  <a:pt x="3911" y="1507"/>
                </a:lnTo>
                <a:lnTo>
                  <a:pt x="3967" y="1537"/>
                </a:lnTo>
                <a:lnTo>
                  <a:pt x="3999" y="1554"/>
                </a:lnTo>
                <a:lnTo>
                  <a:pt x="4031" y="1573"/>
                </a:lnTo>
                <a:lnTo>
                  <a:pt x="4064" y="1593"/>
                </a:lnTo>
                <a:lnTo>
                  <a:pt x="4095" y="1614"/>
                </a:lnTo>
                <a:lnTo>
                  <a:pt x="4126" y="1637"/>
                </a:lnTo>
                <a:lnTo>
                  <a:pt x="4155" y="1660"/>
                </a:lnTo>
                <a:lnTo>
                  <a:pt x="4181" y="1683"/>
                </a:lnTo>
                <a:lnTo>
                  <a:pt x="4193" y="1695"/>
                </a:lnTo>
                <a:lnTo>
                  <a:pt x="4203" y="1708"/>
                </a:lnTo>
                <a:lnTo>
                  <a:pt x="4212" y="1720"/>
                </a:lnTo>
                <a:lnTo>
                  <a:pt x="4222" y="1731"/>
                </a:lnTo>
                <a:lnTo>
                  <a:pt x="4228" y="1743"/>
                </a:lnTo>
                <a:lnTo>
                  <a:pt x="4233" y="1755"/>
                </a:lnTo>
                <a:lnTo>
                  <a:pt x="4233" y="1755"/>
                </a:lnTo>
                <a:lnTo>
                  <a:pt x="4237" y="1766"/>
                </a:lnTo>
                <a:lnTo>
                  <a:pt x="4241" y="1778"/>
                </a:lnTo>
                <a:lnTo>
                  <a:pt x="4245" y="1804"/>
                </a:lnTo>
                <a:lnTo>
                  <a:pt x="4246" y="1830"/>
                </a:lnTo>
                <a:lnTo>
                  <a:pt x="4246" y="1856"/>
                </a:lnTo>
                <a:lnTo>
                  <a:pt x="4242" y="1884"/>
                </a:lnTo>
                <a:lnTo>
                  <a:pt x="4237" y="1911"/>
                </a:lnTo>
                <a:lnTo>
                  <a:pt x="4231" y="1940"/>
                </a:lnTo>
                <a:lnTo>
                  <a:pt x="4222" y="1967"/>
                </a:lnTo>
                <a:lnTo>
                  <a:pt x="4212" y="1995"/>
                </a:lnTo>
                <a:lnTo>
                  <a:pt x="4202" y="2022"/>
                </a:lnTo>
                <a:lnTo>
                  <a:pt x="4180" y="2076"/>
                </a:lnTo>
                <a:lnTo>
                  <a:pt x="4156" y="2126"/>
                </a:lnTo>
                <a:lnTo>
                  <a:pt x="4134" y="2172"/>
                </a:lnTo>
                <a:lnTo>
                  <a:pt x="4134" y="2172"/>
                </a:lnTo>
                <a:lnTo>
                  <a:pt x="4122" y="2198"/>
                </a:lnTo>
                <a:lnTo>
                  <a:pt x="4111" y="2231"/>
                </a:lnTo>
                <a:lnTo>
                  <a:pt x="4081" y="2314"/>
                </a:lnTo>
                <a:lnTo>
                  <a:pt x="4047" y="2417"/>
                </a:lnTo>
                <a:lnTo>
                  <a:pt x="4013" y="2529"/>
                </a:lnTo>
                <a:lnTo>
                  <a:pt x="3982" y="2643"/>
                </a:lnTo>
                <a:lnTo>
                  <a:pt x="3967" y="2697"/>
                </a:lnTo>
                <a:lnTo>
                  <a:pt x="3954" y="2751"/>
                </a:lnTo>
                <a:lnTo>
                  <a:pt x="3944" y="2801"/>
                </a:lnTo>
                <a:lnTo>
                  <a:pt x="3935" y="2845"/>
                </a:lnTo>
                <a:lnTo>
                  <a:pt x="3928" y="2885"/>
                </a:lnTo>
                <a:lnTo>
                  <a:pt x="3926" y="2918"/>
                </a:lnTo>
                <a:lnTo>
                  <a:pt x="3926" y="2918"/>
                </a:lnTo>
                <a:lnTo>
                  <a:pt x="3920" y="3010"/>
                </a:lnTo>
                <a:lnTo>
                  <a:pt x="3919" y="3039"/>
                </a:lnTo>
                <a:lnTo>
                  <a:pt x="3920" y="3060"/>
                </a:lnTo>
                <a:lnTo>
                  <a:pt x="3923" y="3076"/>
                </a:lnTo>
                <a:lnTo>
                  <a:pt x="3926" y="3082"/>
                </a:lnTo>
                <a:lnTo>
                  <a:pt x="3928" y="3089"/>
                </a:lnTo>
                <a:lnTo>
                  <a:pt x="3936" y="3099"/>
                </a:lnTo>
                <a:lnTo>
                  <a:pt x="3946" y="3111"/>
                </a:lnTo>
                <a:lnTo>
                  <a:pt x="3946" y="3111"/>
                </a:lnTo>
                <a:lnTo>
                  <a:pt x="3983" y="3154"/>
                </a:lnTo>
                <a:lnTo>
                  <a:pt x="4057" y="3248"/>
                </a:lnTo>
                <a:lnTo>
                  <a:pt x="4156" y="3376"/>
                </a:lnTo>
                <a:lnTo>
                  <a:pt x="4268" y="3519"/>
                </a:lnTo>
                <a:lnTo>
                  <a:pt x="4381" y="3664"/>
                </a:lnTo>
                <a:lnTo>
                  <a:pt x="4477" y="3792"/>
                </a:lnTo>
                <a:lnTo>
                  <a:pt x="4518" y="3845"/>
                </a:lnTo>
                <a:lnTo>
                  <a:pt x="4548" y="3888"/>
                </a:lnTo>
                <a:lnTo>
                  <a:pt x="4568" y="3918"/>
                </a:lnTo>
                <a:lnTo>
                  <a:pt x="4575" y="3928"/>
                </a:lnTo>
                <a:lnTo>
                  <a:pt x="4577" y="3935"/>
                </a:lnTo>
                <a:lnTo>
                  <a:pt x="4577" y="3935"/>
                </a:lnTo>
                <a:lnTo>
                  <a:pt x="4583" y="3949"/>
                </a:lnTo>
                <a:lnTo>
                  <a:pt x="4587" y="3961"/>
                </a:lnTo>
                <a:lnTo>
                  <a:pt x="4591" y="3969"/>
                </a:lnTo>
                <a:lnTo>
                  <a:pt x="4593" y="3975"/>
                </a:lnTo>
                <a:lnTo>
                  <a:pt x="4593" y="3982"/>
                </a:lnTo>
                <a:lnTo>
                  <a:pt x="4592" y="3988"/>
                </a:lnTo>
                <a:lnTo>
                  <a:pt x="4588" y="3996"/>
                </a:lnTo>
                <a:lnTo>
                  <a:pt x="4583" y="4008"/>
                </a:lnTo>
                <a:lnTo>
                  <a:pt x="4583" y="4008"/>
                </a:lnTo>
                <a:lnTo>
                  <a:pt x="4570" y="4033"/>
                </a:lnTo>
                <a:lnTo>
                  <a:pt x="4559" y="4055"/>
                </a:lnTo>
                <a:lnTo>
                  <a:pt x="4550" y="4072"/>
                </a:lnTo>
                <a:lnTo>
                  <a:pt x="4545" y="4077"/>
                </a:lnTo>
                <a:lnTo>
                  <a:pt x="4541" y="4081"/>
                </a:lnTo>
                <a:lnTo>
                  <a:pt x="4541" y="4081"/>
                </a:lnTo>
                <a:lnTo>
                  <a:pt x="4527" y="4086"/>
                </a:lnTo>
                <a:lnTo>
                  <a:pt x="4495" y="4095"/>
                </a:lnTo>
                <a:lnTo>
                  <a:pt x="4405" y="4123"/>
                </a:lnTo>
                <a:lnTo>
                  <a:pt x="4356" y="4140"/>
                </a:lnTo>
                <a:lnTo>
                  <a:pt x="4310" y="4158"/>
                </a:lnTo>
                <a:lnTo>
                  <a:pt x="4291" y="4166"/>
                </a:lnTo>
                <a:lnTo>
                  <a:pt x="4275" y="4175"/>
                </a:lnTo>
                <a:lnTo>
                  <a:pt x="4262" y="4183"/>
                </a:lnTo>
                <a:lnTo>
                  <a:pt x="4254" y="4191"/>
                </a:lnTo>
                <a:lnTo>
                  <a:pt x="4254" y="4191"/>
                </a:lnTo>
                <a:lnTo>
                  <a:pt x="4244" y="4206"/>
                </a:lnTo>
                <a:lnTo>
                  <a:pt x="4235" y="4221"/>
                </a:lnTo>
                <a:lnTo>
                  <a:pt x="4232" y="4228"/>
                </a:lnTo>
                <a:lnTo>
                  <a:pt x="4229" y="4236"/>
                </a:lnTo>
                <a:lnTo>
                  <a:pt x="4228" y="4243"/>
                </a:lnTo>
                <a:lnTo>
                  <a:pt x="4227" y="4250"/>
                </a:lnTo>
                <a:lnTo>
                  <a:pt x="4228" y="4258"/>
                </a:lnTo>
                <a:lnTo>
                  <a:pt x="4229" y="4265"/>
                </a:lnTo>
                <a:lnTo>
                  <a:pt x="4233" y="4273"/>
                </a:lnTo>
                <a:lnTo>
                  <a:pt x="4237" y="4279"/>
                </a:lnTo>
                <a:lnTo>
                  <a:pt x="4244" y="4286"/>
                </a:lnTo>
                <a:lnTo>
                  <a:pt x="4250" y="4292"/>
                </a:lnTo>
                <a:lnTo>
                  <a:pt x="4259" y="4299"/>
                </a:lnTo>
                <a:lnTo>
                  <a:pt x="4270" y="4305"/>
                </a:lnTo>
                <a:lnTo>
                  <a:pt x="4270" y="4305"/>
                </a:lnTo>
                <a:lnTo>
                  <a:pt x="4276" y="4308"/>
                </a:lnTo>
                <a:lnTo>
                  <a:pt x="4285" y="4310"/>
                </a:lnTo>
                <a:lnTo>
                  <a:pt x="4312" y="4313"/>
                </a:lnTo>
                <a:lnTo>
                  <a:pt x="4344" y="4314"/>
                </a:lnTo>
                <a:lnTo>
                  <a:pt x="4383" y="4314"/>
                </a:lnTo>
                <a:lnTo>
                  <a:pt x="4426" y="4312"/>
                </a:lnTo>
                <a:lnTo>
                  <a:pt x="4474" y="4309"/>
                </a:lnTo>
                <a:lnTo>
                  <a:pt x="4576" y="4300"/>
                </a:lnTo>
                <a:lnTo>
                  <a:pt x="4678" y="4291"/>
                </a:lnTo>
                <a:lnTo>
                  <a:pt x="4770" y="4280"/>
                </a:lnTo>
                <a:lnTo>
                  <a:pt x="4842" y="4273"/>
                </a:lnTo>
                <a:lnTo>
                  <a:pt x="4885" y="4269"/>
                </a:lnTo>
                <a:lnTo>
                  <a:pt x="4885" y="4269"/>
                </a:lnTo>
                <a:lnTo>
                  <a:pt x="4897" y="4267"/>
                </a:lnTo>
                <a:lnTo>
                  <a:pt x="4907" y="4264"/>
                </a:lnTo>
                <a:lnTo>
                  <a:pt x="4918" y="4260"/>
                </a:lnTo>
                <a:lnTo>
                  <a:pt x="4927" y="4253"/>
                </a:lnTo>
                <a:lnTo>
                  <a:pt x="4936" y="4247"/>
                </a:lnTo>
                <a:lnTo>
                  <a:pt x="4944" y="4239"/>
                </a:lnTo>
                <a:lnTo>
                  <a:pt x="4950" y="4230"/>
                </a:lnTo>
                <a:lnTo>
                  <a:pt x="4956" y="4219"/>
                </a:lnTo>
                <a:lnTo>
                  <a:pt x="4961" y="4209"/>
                </a:lnTo>
                <a:lnTo>
                  <a:pt x="4966" y="4197"/>
                </a:lnTo>
                <a:lnTo>
                  <a:pt x="4970" y="4185"/>
                </a:lnTo>
                <a:lnTo>
                  <a:pt x="4973" y="4174"/>
                </a:lnTo>
                <a:lnTo>
                  <a:pt x="4974" y="4161"/>
                </a:lnTo>
                <a:lnTo>
                  <a:pt x="4975" y="4147"/>
                </a:lnTo>
                <a:lnTo>
                  <a:pt x="4975" y="4136"/>
                </a:lnTo>
                <a:lnTo>
                  <a:pt x="4974" y="4123"/>
                </a:lnTo>
                <a:lnTo>
                  <a:pt x="4974" y="4123"/>
                </a:lnTo>
                <a:lnTo>
                  <a:pt x="4973" y="4111"/>
                </a:lnTo>
                <a:lnTo>
                  <a:pt x="4970" y="4099"/>
                </a:lnTo>
                <a:lnTo>
                  <a:pt x="4963" y="4077"/>
                </a:lnTo>
                <a:lnTo>
                  <a:pt x="4956" y="4056"/>
                </a:lnTo>
                <a:lnTo>
                  <a:pt x="4946" y="4038"/>
                </a:lnTo>
                <a:lnTo>
                  <a:pt x="4928" y="4008"/>
                </a:lnTo>
                <a:lnTo>
                  <a:pt x="4922" y="3996"/>
                </a:lnTo>
                <a:lnTo>
                  <a:pt x="4917" y="3987"/>
                </a:lnTo>
                <a:lnTo>
                  <a:pt x="4917" y="3987"/>
                </a:lnTo>
                <a:lnTo>
                  <a:pt x="4913" y="3979"/>
                </a:lnTo>
                <a:lnTo>
                  <a:pt x="4906" y="3971"/>
                </a:lnTo>
                <a:lnTo>
                  <a:pt x="4889" y="3955"/>
                </a:lnTo>
                <a:lnTo>
                  <a:pt x="4879" y="3943"/>
                </a:lnTo>
                <a:lnTo>
                  <a:pt x="4867" y="3930"/>
                </a:lnTo>
                <a:lnTo>
                  <a:pt x="4855" y="3913"/>
                </a:lnTo>
                <a:lnTo>
                  <a:pt x="4843" y="3893"/>
                </a:lnTo>
                <a:lnTo>
                  <a:pt x="4843" y="3893"/>
                </a:lnTo>
                <a:lnTo>
                  <a:pt x="4829" y="3866"/>
                </a:lnTo>
                <a:lnTo>
                  <a:pt x="4812" y="3831"/>
                </a:lnTo>
                <a:lnTo>
                  <a:pt x="4770" y="3734"/>
                </a:lnTo>
                <a:lnTo>
                  <a:pt x="4716" y="3605"/>
                </a:lnTo>
                <a:lnTo>
                  <a:pt x="4651" y="3450"/>
                </a:lnTo>
                <a:lnTo>
                  <a:pt x="4651" y="3450"/>
                </a:lnTo>
                <a:lnTo>
                  <a:pt x="4631" y="3408"/>
                </a:lnTo>
                <a:lnTo>
                  <a:pt x="4610" y="3368"/>
                </a:lnTo>
                <a:lnTo>
                  <a:pt x="4587" y="3327"/>
                </a:lnTo>
                <a:lnTo>
                  <a:pt x="4562" y="3289"/>
                </a:lnTo>
                <a:lnTo>
                  <a:pt x="4537" y="3253"/>
                </a:lnTo>
                <a:lnTo>
                  <a:pt x="4511" y="3218"/>
                </a:lnTo>
                <a:lnTo>
                  <a:pt x="4460" y="3151"/>
                </a:lnTo>
                <a:lnTo>
                  <a:pt x="4413" y="3095"/>
                </a:lnTo>
                <a:lnTo>
                  <a:pt x="4375" y="3047"/>
                </a:lnTo>
                <a:lnTo>
                  <a:pt x="4361" y="3027"/>
                </a:lnTo>
                <a:lnTo>
                  <a:pt x="4351" y="3010"/>
                </a:lnTo>
                <a:lnTo>
                  <a:pt x="4344" y="2996"/>
                </a:lnTo>
                <a:lnTo>
                  <a:pt x="4343" y="2991"/>
                </a:lnTo>
                <a:lnTo>
                  <a:pt x="4343" y="2986"/>
                </a:lnTo>
                <a:lnTo>
                  <a:pt x="4343" y="2986"/>
                </a:lnTo>
                <a:lnTo>
                  <a:pt x="4345" y="2975"/>
                </a:lnTo>
                <a:lnTo>
                  <a:pt x="4349" y="2962"/>
                </a:lnTo>
                <a:lnTo>
                  <a:pt x="4361" y="2932"/>
                </a:lnTo>
                <a:lnTo>
                  <a:pt x="4378" y="2898"/>
                </a:lnTo>
                <a:lnTo>
                  <a:pt x="4398" y="2863"/>
                </a:lnTo>
                <a:lnTo>
                  <a:pt x="4431" y="2803"/>
                </a:lnTo>
                <a:lnTo>
                  <a:pt x="4447" y="2777"/>
                </a:lnTo>
                <a:lnTo>
                  <a:pt x="4447" y="2777"/>
                </a:lnTo>
                <a:lnTo>
                  <a:pt x="4498" y="2802"/>
                </a:lnTo>
                <a:lnTo>
                  <a:pt x="4621" y="2864"/>
                </a:lnTo>
                <a:lnTo>
                  <a:pt x="4694" y="2904"/>
                </a:lnTo>
                <a:lnTo>
                  <a:pt x="4768" y="2945"/>
                </a:lnTo>
                <a:lnTo>
                  <a:pt x="4837" y="2986"/>
                </a:lnTo>
                <a:lnTo>
                  <a:pt x="4868" y="3004"/>
                </a:lnTo>
                <a:lnTo>
                  <a:pt x="4896" y="3022"/>
                </a:lnTo>
                <a:lnTo>
                  <a:pt x="4896" y="3022"/>
                </a:lnTo>
                <a:lnTo>
                  <a:pt x="4949" y="3059"/>
                </a:lnTo>
                <a:lnTo>
                  <a:pt x="5003" y="3098"/>
                </a:lnTo>
                <a:lnTo>
                  <a:pt x="5057" y="3138"/>
                </a:lnTo>
                <a:lnTo>
                  <a:pt x="5083" y="3160"/>
                </a:lnTo>
                <a:lnTo>
                  <a:pt x="5108" y="3181"/>
                </a:lnTo>
                <a:lnTo>
                  <a:pt x="5133" y="3203"/>
                </a:lnTo>
                <a:lnTo>
                  <a:pt x="5155" y="3227"/>
                </a:lnTo>
                <a:lnTo>
                  <a:pt x="5176" y="3249"/>
                </a:lnTo>
                <a:lnTo>
                  <a:pt x="5196" y="3271"/>
                </a:lnTo>
                <a:lnTo>
                  <a:pt x="5214" y="3293"/>
                </a:lnTo>
                <a:lnTo>
                  <a:pt x="5228" y="3317"/>
                </a:lnTo>
                <a:lnTo>
                  <a:pt x="5241" y="3339"/>
                </a:lnTo>
                <a:lnTo>
                  <a:pt x="5250" y="3361"/>
                </a:lnTo>
                <a:lnTo>
                  <a:pt x="5250" y="3361"/>
                </a:lnTo>
                <a:lnTo>
                  <a:pt x="5276" y="3432"/>
                </a:lnTo>
                <a:lnTo>
                  <a:pt x="5291" y="3472"/>
                </a:lnTo>
                <a:lnTo>
                  <a:pt x="5293" y="3485"/>
                </a:lnTo>
                <a:lnTo>
                  <a:pt x="5293" y="3493"/>
                </a:lnTo>
                <a:lnTo>
                  <a:pt x="5291" y="3498"/>
                </a:lnTo>
                <a:lnTo>
                  <a:pt x="5287" y="3502"/>
                </a:lnTo>
                <a:lnTo>
                  <a:pt x="5287" y="3502"/>
                </a:lnTo>
                <a:lnTo>
                  <a:pt x="5236" y="3528"/>
                </a:lnTo>
                <a:lnTo>
                  <a:pt x="5190" y="3550"/>
                </a:lnTo>
                <a:lnTo>
                  <a:pt x="5139" y="3578"/>
                </a:lnTo>
                <a:lnTo>
                  <a:pt x="5089" y="3605"/>
                </a:lnTo>
                <a:lnTo>
                  <a:pt x="5046" y="3631"/>
                </a:lnTo>
                <a:lnTo>
                  <a:pt x="5029" y="3643"/>
                </a:lnTo>
                <a:lnTo>
                  <a:pt x="5016" y="3653"/>
                </a:lnTo>
                <a:lnTo>
                  <a:pt x="5008" y="3662"/>
                </a:lnTo>
                <a:lnTo>
                  <a:pt x="5005" y="3666"/>
                </a:lnTo>
                <a:lnTo>
                  <a:pt x="5005" y="3669"/>
                </a:lnTo>
                <a:lnTo>
                  <a:pt x="5005" y="3669"/>
                </a:lnTo>
                <a:lnTo>
                  <a:pt x="5005" y="3679"/>
                </a:lnTo>
                <a:lnTo>
                  <a:pt x="5005" y="3687"/>
                </a:lnTo>
                <a:lnTo>
                  <a:pt x="5006" y="3690"/>
                </a:lnTo>
                <a:lnTo>
                  <a:pt x="5008" y="3692"/>
                </a:lnTo>
                <a:lnTo>
                  <a:pt x="5010" y="3695"/>
                </a:lnTo>
                <a:lnTo>
                  <a:pt x="5014" y="3696"/>
                </a:lnTo>
                <a:lnTo>
                  <a:pt x="5027" y="3699"/>
                </a:lnTo>
                <a:lnTo>
                  <a:pt x="5049" y="3700"/>
                </a:lnTo>
                <a:lnTo>
                  <a:pt x="5083" y="3700"/>
                </a:lnTo>
                <a:lnTo>
                  <a:pt x="5130" y="3700"/>
                </a:lnTo>
                <a:lnTo>
                  <a:pt x="5130" y="3700"/>
                </a:lnTo>
                <a:lnTo>
                  <a:pt x="5158" y="3699"/>
                </a:lnTo>
                <a:lnTo>
                  <a:pt x="5185" y="3698"/>
                </a:lnTo>
                <a:lnTo>
                  <a:pt x="5240" y="3692"/>
                </a:lnTo>
                <a:lnTo>
                  <a:pt x="5292" y="3686"/>
                </a:lnTo>
                <a:lnTo>
                  <a:pt x="5342" y="3677"/>
                </a:lnTo>
                <a:lnTo>
                  <a:pt x="5386" y="3668"/>
                </a:lnTo>
                <a:lnTo>
                  <a:pt x="5424" y="3660"/>
                </a:lnTo>
                <a:lnTo>
                  <a:pt x="5475" y="3648"/>
                </a:lnTo>
                <a:lnTo>
                  <a:pt x="5475" y="3648"/>
                </a:lnTo>
                <a:lnTo>
                  <a:pt x="5497" y="3644"/>
                </a:lnTo>
                <a:lnTo>
                  <a:pt x="5527" y="3640"/>
                </a:lnTo>
                <a:lnTo>
                  <a:pt x="5563" y="3635"/>
                </a:lnTo>
                <a:lnTo>
                  <a:pt x="5601" y="3627"/>
                </a:lnTo>
                <a:lnTo>
                  <a:pt x="5618" y="3622"/>
                </a:lnTo>
                <a:lnTo>
                  <a:pt x="5635" y="3617"/>
                </a:lnTo>
                <a:lnTo>
                  <a:pt x="5651" y="3610"/>
                </a:lnTo>
                <a:lnTo>
                  <a:pt x="5665" y="3604"/>
                </a:lnTo>
                <a:lnTo>
                  <a:pt x="5675" y="3596"/>
                </a:lnTo>
                <a:lnTo>
                  <a:pt x="5679" y="3591"/>
                </a:lnTo>
                <a:lnTo>
                  <a:pt x="5683" y="3587"/>
                </a:lnTo>
                <a:lnTo>
                  <a:pt x="5686" y="3582"/>
                </a:lnTo>
                <a:lnTo>
                  <a:pt x="5688" y="3576"/>
                </a:lnTo>
                <a:lnTo>
                  <a:pt x="5688" y="3571"/>
                </a:lnTo>
                <a:lnTo>
                  <a:pt x="5688" y="3565"/>
                </a:lnTo>
                <a:lnTo>
                  <a:pt x="5688" y="3565"/>
                </a:lnTo>
                <a:lnTo>
                  <a:pt x="5686" y="3553"/>
                </a:lnTo>
                <a:lnTo>
                  <a:pt x="5682" y="3541"/>
                </a:lnTo>
                <a:lnTo>
                  <a:pt x="5677" y="3529"/>
                </a:lnTo>
                <a:lnTo>
                  <a:pt x="5671" y="3518"/>
                </a:lnTo>
                <a:lnTo>
                  <a:pt x="5656" y="3496"/>
                </a:lnTo>
                <a:lnTo>
                  <a:pt x="5639" y="3473"/>
                </a:lnTo>
                <a:lnTo>
                  <a:pt x="5602" y="3430"/>
                </a:lnTo>
                <a:lnTo>
                  <a:pt x="5587" y="3408"/>
                </a:lnTo>
                <a:lnTo>
                  <a:pt x="5580" y="3398"/>
                </a:lnTo>
                <a:lnTo>
                  <a:pt x="5574" y="3387"/>
                </a:lnTo>
                <a:lnTo>
                  <a:pt x="5574" y="3387"/>
                </a:lnTo>
                <a:lnTo>
                  <a:pt x="5559" y="3359"/>
                </a:lnTo>
                <a:lnTo>
                  <a:pt x="5551" y="3342"/>
                </a:lnTo>
                <a:lnTo>
                  <a:pt x="5536" y="3310"/>
                </a:lnTo>
                <a:lnTo>
                  <a:pt x="5501" y="3241"/>
                </a:lnTo>
                <a:lnTo>
                  <a:pt x="5501" y="3241"/>
                </a:lnTo>
                <a:lnTo>
                  <a:pt x="5494" y="3228"/>
                </a:lnTo>
                <a:lnTo>
                  <a:pt x="5485" y="3215"/>
                </a:lnTo>
                <a:lnTo>
                  <a:pt x="5463" y="3185"/>
                </a:lnTo>
                <a:lnTo>
                  <a:pt x="5437" y="3151"/>
                </a:lnTo>
                <a:lnTo>
                  <a:pt x="5405" y="3116"/>
                </a:lnTo>
                <a:lnTo>
                  <a:pt x="5372" y="3078"/>
                </a:lnTo>
                <a:lnTo>
                  <a:pt x="5335" y="3039"/>
                </a:lnTo>
                <a:lnTo>
                  <a:pt x="5256" y="2958"/>
                </a:lnTo>
                <a:lnTo>
                  <a:pt x="5103" y="2804"/>
                </a:lnTo>
                <a:lnTo>
                  <a:pt x="5039" y="2739"/>
                </a:lnTo>
                <a:lnTo>
                  <a:pt x="5014" y="2712"/>
                </a:lnTo>
                <a:lnTo>
                  <a:pt x="4995" y="2688"/>
                </a:lnTo>
                <a:lnTo>
                  <a:pt x="4995" y="2688"/>
                </a:lnTo>
                <a:lnTo>
                  <a:pt x="4962" y="2649"/>
                </a:lnTo>
                <a:lnTo>
                  <a:pt x="4931" y="2614"/>
                </a:lnTo>
                <a:lnTo>
                  <a:pt x="4903" y="2585"/>
                </a:lnTo>
                <a:lnTo>
                  <a:pt x="4880" y="2562"/>
                </a:lnTo>
                <a:lnTo>
                  <a:pt x="4860" y="2545"/>
                </a:lnTo>
                <a:lnTo>
                  <a:pt x="4846" y="2532"/>
                </a:lnTo>
                <a:lnTo>
                  <a:pt x="4833" y="2521"/>
                </a:lnTo>
                <a:lnTo>
                  <a:pt x="4833" y="2521"/>
                </a:lnTo>
                <a:lnTo>
                  <a:pt x="4834" y="2463"/>
                </a:lnTo>
                <a:lnTo>
                  <a:pt x="4837" y="2401"/>
                </a:lnTo>
                <a:lnTo>
                  <a:pt x="4841" y="2327"/>
                </a:lnTo>
                <a:lnTo>
                  <a:pt x="4846" y="2249"/>
                </a:lnTo>
                <a:lnTo>
                  <a:pt x="4853" y="2172"/>
                </a:lnTo>
                <a:lnTo>
                  <a:pt x="4855" y="2138"/>
                </a:lnTo>
                <a:lnTo>
                  <a:pt x="4860" y="2105"/>
                </a:lnTo>
                <a:lnTo>
                  <a:pt x="4864" y="2079"/>
                </a:lnTo>
                <a:lnTo>
                  <a:pt x="4870" y="2057"/>
                </a:lnTo>
                <a:lnTo>
                  <a:pt x="4870" y="2057"/>
                </a:lnTo>
                <a:lnTo>
                  <a:pt x="4876" y="2038"/>
                </a:lnTo>
                <a:lnTo>
                  <a:pt x="4884" y="2018"/>
                </a:lnTo>
                <a:lnTo>
                  <a:pt x="4902" y="1975"/>
                </a:lnTo>
                <a:lnTo>
                  <a:pt x="4922" y="1928"/>
                </a:lnTo>
                <a:lnTo>
                  <a:pt x="4932" y="1902"/>
                </a:lnTo>
                <a:lnTo>
                  <a:pt x="4941" y="1873"/>
                </a:lnTo>
                <a:lnTo>
                  <a:pt x="4949" y="1845"/>
                </a:lnTo>
                <a:lnTo>
                  <a:pt x="4956" y="1812"/>
                </a:lnTo>
                <a:lnTo>
                  <a:pt x="4961" y="1777"/>
                </a:lnTo>
                <a:lnTo>
                  <a:pt x="4963" y="1740"/>
                </a:lnTo>
                <a:lnTo>
                  <a:pt x="4962" y="1700"/>
                </a:lnTo>
                <a:lnTo>
                  <a:pt x="4960" y="1657"/>
                </a:lnTo>
                <a:lnTo>
                  <a:pt x="4957" y="1635"/>
                </a:lnTo>
                <a:lnTo>
                  <a:pt x="4953" y="1611"/>
                </a:lnTo>
                <a:lnTo>
                  <a:pt x="4948" y="1587"/>
                </a:lnTo>
                <a:lnTo>
                  <a:pt x="4943" y="1562"/>
                </a:lnTo>
                <a:lnTo>
                  <a:pt x="4943" y="1562"/>
                </a:lnTo>
                <a:lnTo>
                  <a:pt x="4936" y="1537"/>
                </a:lnTo>
                <a:lnTo>
                  <a:pt x="4928" y="1512"/>
                </a:lnTo>
                <a:lnTo>
                  <a:pt x="4920" y="1489"/>
                </a:lnTo>
                <a:lnTo>
                  <a:pt x="4913" y="1467"/>
                </a:lnTo>
                <a:lnTo>
                  <a:pt x="4903" y="1446"/>
                </a:lnTo>
                <a:lnTo>
                  <a:pt x="4894" y="1425"/>
                </a:lnTo>
                <a:lnTo>
                  <a:pt x="4884" y="1405"/>
                </a:lnTo>
                <a:lnTo>
                  <a:pt x="4873" y="1386"/>
                </a:lnTo>
                <a:lnTo>
                  <a:pt x="4851" y="1351"/>
                </a:lnTo>
                <a:lnTo>
                  <a:pt x="4828" y="1317"/>
                </a:lnTo>
                <a:lnTo>
                  <a:pt x="4803" y="1287"/>
                </a:lnTo>
                <a:lnTo>
                  <a:pt x="4777" y="1259"/>
                </a:lnTo>
                <a:lnTo>
                  <a:pt x="4751" y="1233"/>
                </a:lnTo>
                <a:lnTo>
                  <a:pt x="4725" y="1211"/>
                </a:lnTo>
                <a:lnTo>
                  <a:pt x="4697" y="1189"/>
                </a:lnTo>
                <a:lnTo>
                  <a:pt x="4671" y="1169"/>
                </a:lnTo>
                <a:lnTo>
                  <a:pt x="4621" y="1134"/>
                </a:lnTo>
                <a:lnTo>
                  <a:pt x="4572" y="1103"/>
                </a:lnTo>
                <a:lnTo>
                  <a:pt x="4572" y="1103"/>
                </a:lnTo>
                <a:lnTo>
                  <a:pt x="4546" y="1084"/>
                </a:lnTo>
                <a:lnTo>
                  <a:pt x="4514" y="1061"/>
                </a:lnTo>
                <a:lnTo>
                  <a:pt x="4431" y="1001"/>
                </a:lnTo>
                <a:lnTo>
                  <a:pt x="4227" y="847"/>
                </a:lnTo>
                <a:lnTo>
                  <a:pt x="4119" y="768"/>
                </a:lnTo>
                <a:lnTo>
                  <a:pt x="4016" y="693"/>
                </a:lnTo>
                <a:lnTo>
                  <a:pt x="3969" y="661"/>
                </a:lnTo>
                <a:lnTo>
                  <a:pt x="3927" y="633"/>
                </a:lnTo>
                <a:lnTo>
                  <a:pt x="3889" y="610"/>
                </a:lnTo>
                <a:lnTo>
                  <a:pt x="3858" y="592"/>
                </a:lnTo>
                <a:lnTo>
                  <a:pt x="3858" y="592"/>
                </a:lnTo>
                <a:lnTo>
                  <a:pt x="3828" y="577"/>
                </a:lnTo>
                <a:lnTo>
                  <a:pt x="3793" y="564"/>
                </a:lnTo>
                <a:lnTo>
                  <a:pt x="3756" y="551"/>
                </a:lnTo>
                <a:lnTo>
                  <a:pt x="3716" y="538"/>
                </a:lnTo>
                <a:lnTo>
                  <a:pt x="3673" y="528"/>
                </a:lnTo>
                <a:lnTo>
                  <a:pt x="3630" y="516"/>
                </a:lnTo>
                <a:lnTo>
                  <a:pt x="3542" y="498"/>
                </a:lnTo>
                <a:lnTo>
                  <a:pt x="3459" y="481"/>
                </a:lnTo>
                <a:lnTo>
                  <a:pt x="3383" y="468"/>
                </a:lnTo>
                <a:lnTo>
                  <a:pt x="3284" y="451"/>
                </a:lnTo>
                <a:lnTo>
                  <a:pt x="3284" y="451"/>
                </a:lnTo>
                <a:lnTo>
                  <a:pt x="3258" y="447"/>
                </a:lnTo>
                <a:lnTo>
                  <a:pt x="3235" y="446"/>
                </a:lnTo>
                <a:lnTo>
                  <a:pt x="3214" y="444"/>
                </a:lnTo>
                <a:lnTo>
                  <a:pt x="3195" y="444"/>
                </a:lnTo>
                <a:lnTo>
                  <a:pt x="3177" y="444"/>
                </a:lnTo>
                <a:lnTo>
                  <a:pt x="3161" y="444"/>
                </a:lnTo>
                <a:lnTo>
                  <a:pt x="3147" y="440"/>
                </a:lnTo>
                <a:lnTo>
                  <a:pt x="3139" y="438"/>
                </a:lnTo>
                <a:lnTo>
                  <a:pt x="3133" y="435"/>
                </a:lnTo>
                <a:lnTo>
                  <a:pt x="3133" y="435"/>
                </a:lnTo>
                <a:lnTo>
                  <a:pt x="3088" y="412"/>
                </a:lnTo>
                <a:lnTo>
                  <a:pt x="3070" y="404"/>
                </a:lnTo>
                <a:lnTo>
                  <a:pt x="3070" y="404"/>
                </a:lnTo>
                <a:lnTo>
                  <a:pt x="3026" y="340"/>
                </a:lnTo>
                <a:lnTo>
                  <a:pt x="2989" y="284"/>
                </a:lnTo>
                <a:lnTo>
                  <a:pt x="2974" y="259"/>
                </a:lnTo>
                <a:lnTo>
                  <a:pt x="2961" y="237"/>
                </a:lnTo>
                <a:lnTo>
                  <a:pt x="2961" y="237"/>
                </a:lnTo>
                <a:lnTo>
                  <a:pt x="2942" y="202"/>
                </a:lnTo>
                <a:lnTo>
                  <a:pt x="2935" y="186"/>
                </a:lnTo>
                <a:lnTo>
                  <a:pt x="2927" y="172"/>
                </a:lnTo>
                <a:lnTo>
                  <a:pt x="2916" y="159"/>
                </a:lnTo>
                <a:lnTo>
                  <a:pt x="2905" y="148"/>
                </a:lnTo>
                <a:lnTo>
                  <a:pt x="2898" y="144"/>
                </a:lnTo>
                <a:lnTo>
                  <a:pt x="2890" y="139"/>
                </a:lnTo>
                <a:lnTo>
                  <a:pt x="2881" y="135"/>
                </a:lnTo>
                <a:lnTo>
                  <a:pt x="2872" y="133"/>
                </a:lnTo>
                <a:lnTo>
                  <a:pt x="2872" y="133"/>
                </a:lnTo>
                <a:lnTo>
                  <a:pt x="2833" y="121"/>
                </a:lnTo>
                <a:lnTo>
                  <a:pt x="2815" y="114"/>
                </a:lnTo>
                <a:lnTo>
                  <a:pt x="2799" y="108"/>
                </a:lnTo>
                <a:lnTo>
                  <a:pt x="2785" y="101"/>
                </a:lnTo>
                <a:lnTo>
                  <a:pt x="2773" y="93"/>
                </a:lnTo>
                <a:lnTo>
                  <a:pt x="2764" y="86"/>
                </a:lnTo>
                <a:lnTo>
                  <a:pt x="2760" y="80"/>
                </a:lnTo>
                <a:lnTo>
                  <a:pt x="2757" y="75"/>
                </a:lnTo>
                <a:lnTo>
                  <a:pt x="2757" y="75"/>
                </a:lnTo>
                <a:lnTo>
                  <a:pt x="2751" y="57"/>
                </a:lnTo>
                <a:lnTo>
                  <a:pt x="2746" y="41"/>
                </a:lnTo>
                <a:lnTo>
                  <a:pt x="2742" y="36"/>
                </a:lnTo>
                <a:lnTo>
                  <a:pt x="2736" y="32"/>
                </a:lnTo>
                <a:lnTo>
                  <a:pt x="2730" y="30"/>
                </a:lnTo>
                <a:lnTo>
                  <a:pt x="2721" y="28"/>
                </a:lnTo>
                <a:lnTo>
                  <a:pt x="2721" y="28"/>
                </a:lnTo>
                <a:lnTo>
                  <a:pt x="2693" y="26"/>
                </a:lnTo>
                <a:lnTo>
                  <a:pt x="2660" y="22"/>
                </a:lnTo>
                <a:lnTo>
                  <a:pt x="2628" y="19"/>
                </a:lnTo>
                <a:lnTo>
                  <a:pt x="2611" y="18"/>
                </a:lnTo>
                <a:lnTo>
                  <a:pt x="2611" y="18"/>
                </a:lnTo>
                <a:lnTo>
                  <a:pt x="2601" y="19"/>
                </a:lnTo>
                <a:lnTo>
                  <a:pt x="2586" y="18"/>
                </a:lnTo>
                <a:lnTo>
                  <a:pt x="2570" y="18"/>
                </a:lnTo>
                <a:lnTo>
                  <a:pt x="2528" y="18"/>
                </a:lnTo>
                <a:lnTo>
                  <a:pt x="2528" y="18"/>
                </a:lnTo>
                <a:lnTo>
                  <a:pt x="2521" y="13"/>
                </a:lnTo>
                <a:lnTo>
                  <a:pt x="2513" y="9"/>
                </a:lnTo>
                <a:lnTo>
                  <a:pt x="2504" y="5"/>
                </a:lnTo>
                <a:lnTo>
                  <a:pt x="2495" y="1"/>
                </a:lnTo>
                <a:lnTo>
                  <a:pt x="2485" y="0"/>
                </a:lnTo>
                <a:lnTo>
                  <a:pt x="2481" y="0"/>
                </a:lnTo>
                <a:lnTo>
                  <a:pt x="2477" y="1"/>
                </a:lnTo>
                <a:lnTo>
                  <a:pt x="2473" y="4"/>
                </a:lnTo>
                <a:lnTo>
                  <a:pt x="2470" y="7"/>
                </a:lnTo>
                <a:lnTo>
                  <a:pt x="2470" y="7"/>
                </a:lnTo>
                <a:lnTo>
                  <a:pt x="2465" y="15"/>
                </a:lnTo>
                <a:lnTo>
                  <a:pt x="2460" y="20"/>
                </a:lnTo>
                <a:lnTo>
                  <a:pt x="2453" y="24"/>
                </a:lnTo>
                <a:lnTo>
                  <a:pt x="2448" y="27"/>
                </a:lnTo>
                <a:lnTo>
                  <a:pt x="2438" y="32"/>
                </a:lnTo>
                <a:lnTo>
                  <a:pt x="2433" y="35"/>
                </a:lnTo>
                <a:lnTo>
                  <a:pt x="2429" y="39"/>
                </a:lnTo>
                <a:lnTo>
                  <a:pt x="2429" y="39"/>
                </a:lnTo>
                <a:lnTo>
                  <a:pt x="2424" y="43"/>
                </a:lnTo>
                <a:lnTo>
                  <a:pt x="2418" y="45"/>
                </a:lnTo>
                <a:lnTo>
                  <a:pt x="2412" y="48"/>
                </a:lnTo>
                <a:lnTo>
                  <a:pt x="2405" y="49"/>
                </a:lnTo>
                <a:lnTo>
                  <a:pt x="2391" y="50"/>
                </a:lnTo>
                <a:lnTo>
                  <a:pt x="2382" y="49"/>
                </a:lnTo>
                <a:lnTo>
                  <a:pt x="2382" y="49"/>
                </a:lnTo>
                <a:lnTo>
                  <a:pt x="2378" y="50"/>
                </a:lnTo>
                <a:lnTo>
                  <a:pt x="2373" y="53"/>
                </a:lnTo>
                <a:lnTo>
                  <a:pt x="2360" y="65"/>
                </a:lnTo>
                <a:lnTo>
                  <a:pt x="2345" y="80"/>
                </a:lnTo>
                <a:lnTo>
                  <a:pt x="2345" y="80"/>
                </a:lnTo>
                <a:close/>
                <a:moveTo>
                  <a:pt x="2924" y="1129"/>
                </a:moveTo>
                <a:lnTo>
                  <a:pt x="2929" y="1322"/>
                </a:lnTo>
                <a:lnTo>
                  <a:pt x="2851" y="1244"/>
                </a:lnTo>
                <a:lnTo>
                  <a:pt x="2924" y="112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pptx870_レスリングのシルエット</dc:title>
  <dc:subject>pptx870_レスリングのシルエット</dc:subject>
  <dc:creator>digipot.net</dc:creator>
  <cp:revision>1</cp:revision>
  <dcterms:created xsi:type="dcterms:W3CDTF">2018-05-20T00:31:01Z</dcterms:created>
  <dcterms:modified xsi:type="dcterms:W3CDTF">2018-10-23T00:37:54Z</dcterms:modified>
  <cp:version>1</cp:version>
</cp:coreProperties>
</file>