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1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4" d="100"/>
          <a:sy n="64" d="100"/>
        </p:scale>
        <p:origin x="60" y="5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EB25FD2-66BB-41BF-AA03-8338D90D6BD5}"/>
              </a:ext>
            </a:extLst>
          </p:cNvPr>
          <p:cNvGrpSpPr/>
          <p:nvPr/>
        </p:nvGrpSpPr>
        <p:grpSpPr>
          <a:xfrm>
            <a:off x="1161321" y="894535"/>
            <a:ext cx="1755195" cy="2664294"/>
            <a:chOff x="992560" y="654148"/>
            <a:chExt cx="1755195" cy="2664294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81285E11-DF55-4202-A387-E5F9B27AD9B1}"/>
                </a:ext>
              </a:extLst>
            </p:cNvPr>
            <p:cNvSpPr/>
            <p:nvPr/>
          </p:nvSpPr>
          <p:spPr bwMode="auto">
            <a:xfrm rot="9900000" flipH="1">
              <a:off x="2231919" y="2367490"/>
              <a:ext cx="515836" cy="950948"/>
            </a:xfrm>
            <a:custGeom>
              <a:avLst/>
              <a:gdLst>
                <a:gd name="connsiteX0" fmla="*/ 32531 w 328368"/>
                <a:gd name="connsiteY0" fmla="*/ 417374 h 605349"/>
                <a:gd name="connsiteX1" fmla="*/ 9528 w 328368"/>
                <a:gd name="connsiteY1" fmla="*/ 407846 h 605349"/>
                <a:gd name="connsiteX2" fmla="*/ 9528 w 328368"/>
                <a:gd name="connsiteY2" fmla="*/ 407845 h 605349"/>
                <a:gd name="connsiteX3" fmla="*/ 9528 w 328368"/>
                <a:gd name="connsiteY3" fmla="*/ 361838 h 605349"/>
                <a:gd name="connsiteX4" fmla="*/ 133272 w 328368"/>
                <a:gd name="connsiteY4" fmla="*/ 238095 h 605349"/>
                <a:gd name="connsiteX5" fmla="*/ 134220 w 328368"/>
                <a:gd name="connsiteY5" fmla="*/ 233060 h 605349"/>
                <a:gd name="connsiteX6" fmla="*/ 140064 w 328368"/>
                <a:gd name="connsiteY6" fmla="*/ 129328 h 605349"/>
                <a:gd name="connsiteX7" fmla="*/ 134220 w 328368"/>
                <a:gd name="connsiteY7" fmla="*/ 25597 h 605349"/>
                <a:gd name="connsiteX8" fmla="*/ 129403 w 328368"/>
                <a:gd name="connsiteY8" fmla="*/ 0 h 605349"/>
                <a:gd name="connsiteX9" fmla="*/ 150270 w 328368"/>
                <a:gd name="connsiteY9" fmla="*/ 27295 h 605349"/>
                <a:gd name="connsiteX10" fmla="*/ 170902 w 328368"/>
                <a:gd name="connsiteY10" fmla="*/ 27295 h 605349"/>
                <a:gd name="connsiteX11" fmla="*/ 191769 w 328368"/>
                <a:gd name="connsiteY11" fmla="*/ 0 h 605349"/>
                <a:gd name="connsiteX12" fmla="*/ 186952 w 328368"/>
                <a:gd name="connsiteY12" fmla="*/ 25596 h 605349"/>
                <a:gd name="connsiteX13" fmla="*/ 181108 w 328368"/>
                <a:gd name="connsiteY13" fmla="*/ 129328 h 605349"/>
                <a:gd name="connsiteX14" fmla="*/ 186952 w 328368"/>
                <a:gd name="connsiteY14" fmla="*/ 233059 h 605349"/>
                <a:gd name="connsiteX15" fmla="*/ 189771 w 328368"/>
                <a:gd name="connsiteY15" fmla="*/ 248038 h 605349"/>
                <a:gd name="connsiteX16" fmla="*/ 193314 w 328368"/>
                <a:gd name="connsiteY16" fmla="*/ 256591 h 605349"/>
                <a:gd name="connsiteX17" fmla="*/ 183786 w 328368"/>
                <a:gd name="connsiteY17" fmla="*/ 279595 h 605349"/>
                <a:gd name="connsiteX18" fmla="*/ 55535 w 328368"/>
                <a:gd name="connsiteY18" fmla="*/ 407846 h 605349"/>
                <a:gd name="connsiteX19" fmla="*/ 32531 w 328368"/>
                <a:gd name="connsiteY19" fmla="*/ 417374 h 605349"/>
                <a:gd name="connsiteX20" fmla="*/ 103121 w 328368"/>
                <a:gd name="connsiteY20" fmla="*/ 605349 h 605349"/>
                <a:gd name="connsiteX21" fmla="*/ 80117 w 328368"/>
                <a:gd name="connsiteY21" fmla="*/ 595820 h 605349"/>
                <a:gd name="connsiteX22" fmla="*/ 80118 w 328368"/>
                <a:gd name="connsiteY22" fmla="*/ 595819 h 605349"/>
                <a:gd name="connsiteX23" fmla="*/ 80118 w 328368"/>
                <a:gd name="connsiteY23" fmla="*/ 549812 h 605349"/>
                <a:gd name="connsiteX24" fmla="*/ 208368 w 328368"/>
                <a:gd name="connsiteY24" fmla="*/ 421563 h 605349"/>
                <a:gd name="connsiteX25" fmla="*/ 210418 w 328368"/>
                <a:gd name="connsiteY25" fmla="*/ 420714 h 605349"/>
                <a:gd name="connsiteX26" fmla="*/ 212459 w 328368"/>
                <a:gd name="connsiteY26" fmla="*/ 416463 h 605349"/>
                <a:gd name="connsiteX27" fmla="*/ 244953 w 328368"/>
                <a:gd name="connsiteY27" fmla="*/ 317778 h 605349"/>
                <a:gd name="connsiteX28" fmla="*/ 266155 w 328368"/>
                <a:gd name="connsiteY28" fmla="*/ 216069 h 605349"/>
                <a:gd name="connsiteX29" fmla="*/ 268127 w 328368"/>
                <a:gd name="connsiteY29" fmla="*/ 190098 h 605349"/>
                <a:gd name="connsiteX30" fmla="*/ 281219 w 328368"/>
                <a:gd name="connsiteY30" fmla="*/ 221863 h 605349"/>
                <a:gd name="connsiteX31" fmla="*/ 301148 w 328368"/>
                <a:gd name="connsiteY31" fmla="*/ 227203 h 605349"/>
                <a:gd name="connsiteX32" fmla="*/ 328368 w 328368"/>
                <a:gd name="connsiteY32" fmla="*/ 206239 h 605349"/>
                <a:gd name="connsiteX33" fmla="*/ 317091 w 328368"/>
                <a:gd name="connsiteY33" fmla="*/ 229717 h 605349"/>
                <a:gd name="connsiteX34" fmla="*/ 284598 w 328368"/>
                <a:gd name="connsiteY34" fmla="*/ 328401 h 605349"/>
                <a:gd name="connsiteX35" fmla="*/ 263395 w 328368"/>
                <a:gd name="connsiteY35" fmla="*/ 430111 h 605349"/>
                <a:gd name="connsiteX36" fmla="*/ 262546 w 328368"/>
                <a:gd name="connsiteY36" fmla="*/ 441290 h 605349"/>
                <a:gd name="connsiteX37" fmla="*/ 263903 w 328368"/>
                <a:gd name="connsiteY37" fmla="*/ 444565 h 605349"/>
                <a:gd name="connsiteX38" fmla="*/ 261937 w 328368"/>
                <a:gd name="connsiteY38" fmla="*/ 449312 h 605349"/>
                <a:gd name="connsiteX39" fmla="*/ 261423 w 328368"/>
                <a:gd name="connsiteY39" fmla="*/ 456082 h 605349"/>
                <a:gd name="connsiteX40" fmla="*/ 259362 w 328368"/>
                <a:gd name="connsiteY40" fmla="*/ 455530 h 605349"/>
                <a:gd name="connsiteX41" fmla="*/ 254375 w 328368"/>
                <a:gd name="connsiteY41" fmla="*/ 467569 h 605349"/>
                <a:gd name="connsiteX42" fmla="*/ 126124 w 328368"/>
                <a:gd name="connsiteY42" fmla="*/ 595820 h 605349"/>
                <a:gd name="connsiteX43" fmla="*/ 103121 w 328368"/>
                <a:gd name="connsiteY43" fmla="*/ 605349 h 605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28368" h="605349">
                  <a:moveTo>
                    <a:pt x="32531" y="417374"/>
                  </a:moveTo>
                  <a:cubicBezTo>
                    <a:pt x="24206" y="417374"/>
                    <a:pt x="15880" y="414198"/>
                    <a:pt x="9528" y="407846"/>
                  </a:cubicBezTo>
                  <a:lnTo>
                    <a:pt x="9528" y="407845"/>
                  </a:lnTo>
                  <a:cubicBezTo>
                    <a:pt x="-3176" y="395141"/>
                    <a:pt x="-3176" y="374543"/>
                    <a:pt x="9528" y="361838"/>
                  </a:cubicBezTo>
                  <a:lnTo>
                    <a:pt x="133272" y="238095"/>
                  </a:lnTo>
                  <a:lnTo>
                    <a:pt x="134220" y="233060"/>
                  </a:lnTo>
                  <a:cubicBezTo>
                    <a:pt x="137983" y="201177"/>
                    <a:pt x="140064" y="166123"/>
                    <a:pt x="140064" y="129328"/>
                  </a:cubicBezTo>
                  <a:cubicBezTo>
                    <a:pt x="140064" y="92533"/>
                    <a:pt x="137983" y="57479"/>
                    <a:pt x="134220" y="25597"/>
                  </a:cubicBezTo>
                  <a:lnTo>
                    <a:pt x="129403" y="0"/>
                  </a:lnTo>
                  <a:lnTo>
                    <a:pt x="150270" y="27295"/>
                  </a:lnTo>
                  <a:lnTo>
                    <a:pt x="170902" y="27295"/>
                  </a:lnTo>
                  <a:lnTo>
                    <a:pt x="191769" y="0"/>
                  </a:lnTo>
                  <a:lnTo>
                    <a:pt x="186952" y="25596"/>
                  </a:lnTo>
                  <a:cubicBezTo>
                    <a:pt x="183189" y="57479"/>
                    <a:pt x="181108" y="92533"/>
                    <a:pt x="181108" y="129328"/>
                  </a:cubicBezTo>
                  <a:cubicBezTo>
                    <a:pt x="181108" y="166123"/>
                    <a:pt x="183189" y="201177"/>
                    <a:pt x="186952" y="233059"/>
                  </a:cubicBezTo>
                  <a:lnTo>
                    <a:pt x="189771" y="248038"/>
                  </a:lnTo>
                  <a:lnTo>
                    <a:pt x="193314" y="256591"/>
                  </a:lnTo>
                  <a:cubicBezTo>
                    <a:pt x="193314" y="264917"/>
                    <a:pt x="190138" y="273243"/>
                    <a:pt x="183786" y="279595"/>
                  </a:cubicBezTo>
                  <a:lnTo>
                    <a:pt x="55535" y="407846"/>
                  </a:lnTo>
                  <a:cubicBezTo>
                    <a:pt x="49183" y="414198"/>
                    <a:pt x="40857" y="417374"/>
                    <a:pt x="32531" y="417374"/>
                  </a:cubicBezTo>
                  <a:close/>
                  <a:moveTo>
                    <a:pt x="103121" y="605349"/>
                  </a:moveTo>
                  <a:cubicBezTo>
                    <a:pt x="94795" y="605348"/>
                    <a:pt x="86469" y="602172"/>
                    <a:pt x="80117" y="595820"/>
                  </a:cubicBezTo>
                  <a:lnTo>
                    <a:pt x="80118" y="595819"/>
                  </a:lnTo>
                  <a:cubicBezTo>
                    <a:pt x="67413" y="583115"/>
                    <a:pt x="67413" y="562517"/>
                    <a:pt x="80118" y="549812"/>
                  </a:cubicBezTo>
                  <a:lnTo>
                    <a:pt x="208368" y="421563"/>
                  </a:lnTo>
                  <a:lnTo>
                    <a:pt x="210418" y="420714"/>
                  </a:lnTo>
                  <a:lnTo>
                    <a:pt x="212459" y="416463"/>
                  </a:lnTo>
                  <a:cubicBezTo>
                    <a:pt x="224347" y="386641"/>
                    <a:pt x="235430" y="353320"/>
                    <a:pt x="244953" y="317778"/>
                  </a:cubicBezTo>
                  <a:cubicBezTo>
                    <a:pt x="254476" y="282237"/>
                    <a:pt x="261538" y="247840"/>
                    <a:pt x="266155" y="216069"/>
                  </a:cubicBezTo>
                  <a:lnTo>
                    <a:pt x="268127" y="190098"/>
                  </a:lnTo>
                  <a:lnTo>
                    <a:pt x="281219" y="221863"/>
                  </a:lnTo>
                  <a:lnTo>
                    <a:pt x="301148" y="227203"/>
                  </a:lnTo>
                  <a:lnTo>
                    <a:pt x="328368" y="206239"/>
                  </a:lnTo>
                  <a:lnTo>
                    <a:pt x="317091" y="229717"/>
                  </a:lnTo>
                  <a:cubicBezTo>
                    <a:pt x="305204" y="259539"/>
                    <a:pt x="294121" y="292860"/>
                    <a:pt x="284598" y="328401"/>
                  </a:cubicBezTo>
                  <a:cubicBezTo>
                    <a:pt x="275074" y="363942"/>
                    <a:pt x="268012" y="398340"/>
                    <a:pt x="263395" y="430111"/>
                  </a:cubicBezTo>
                  <a:lnTo>
                    <a:pt x="262546" y="441290"/>
                  </a:lnTo>
                  <a:lnTo>
                    <a:pt x="263903" y="444565"/>
                  </a:lnTo>
                  <a:lnTo>
                    <a:pt x="261937" y="449312"/>
                  </a:lnTo>
                  <a:lnTo>
                    <a:pt x="261423" y="456082"/>
                  </a:lnTo>
                  <a:lnTo>
                    <a:pt x="259362" y="455530"/>
                  </a:lnTo>
                  <a:lnTo>
                    <a:pt x="254375" y="467569"/>
                  </a:lnTo>
                  <a:lnTo>
                    <a:pt x="126124" y="595820"/>
                  </a:lnTo>
                  <a:cubicBezTo>
                    <a:pt x="119772" y="602172"/>
                    <a:pt x="111446" y="605348"/>
                    <a:pt x="103121" y="605349"/>
                  </a:cubicBezTo>
                  <a:close/>
                </a:path>
              </a:pathLst>
            </a:custGeom>
            <a:solidFill>
              <a:srgbClr val="66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C9DAEB5A-51AD-4BB8-8551-5131D3E23BEB}"/>
                </a:ext>
              </a:extLst>
            </p:cNvPr>
            <p:cNvSpPr/>
            <p:nvPr/>
          </p:nvSpPr>
          <p:spPr bwMode="auto">
            <a:xfrm rot="11700000">
              <a:off x="992560" y="2367494"/>
              <a:ext cx="515836" cy="950948"/>
            </a:xfrm>
            <a:custGeom>
              <a:avLst/>
              <a:gdLst>
                <a:gd name="connsiteX0" fmla="*/ 32531 w 328368"/>
                <a:gd name="connsiteY0" fmla="*/ 417374 h 605349"/>
                <a:gd name="connsiteX1" fmla="*/ 9528 w 328368"/>
                <a:gd name="connsiteY1" fmla="*/ 407846 h 605349"/>
                <a:gd name="connsiteX2" fmla="*/ 9528 w 328368"/>
                <a:gd name="connsiteY2" fmla="*/ 407845 h 605349"/>
                <a:gd name="connsiteX3" fmla="*/ 9528 w 328368"/>
                <a:gd name="connsiteY3" fmla="*/ 361838 h 605349"/>
                <a:gd name="connsiteX4" fmla="*/ 133272 w 328368"/>
                <a:gd name="connsiteY4" fmla="*/ 238095 h 605349"/>
                <a:gd name="connsiteX5" fmla="*/ 134220 w 328368"/>
                <a:gd name="connsiteY5" fmla="*/ 233060 h 605349"/>
                <a:gd name="connsiteX6" fmla="*/ 140064 w 328368"/>
                <a:gd name="connsiteY6" fmla="*/ 129328 h 605349"/>
                <a:gd name="connsiteX7" fmla="*/ 134220 w 328368"/>
                <a:gd name="connsiteY7" fmla="*/ 25597 h 605349"/>
                <a:gd name="connsiteX8" fmla="*/ 129403 w 328368"/>
                <a:gd name="connsiteY8" fmla="*/ 0 h 605349"/>
                <a:gd name="connsiteX9" fmla="*/ 150270 w 328368"/>
                <a:gd name="connsiteY9" fmla="*/ 27295 h 605349"/>
                <a:gd name="connsiteX10" fmla="*/ 170902 w 328368"/>
                <a:gd name="connsiteY10" fmla="*/ 27295 h 605349"/>
                <a:gd name="connsiteX11" fmla="*/ 191769 w 328368"/>
                <a:gd name="connsiteY11" fmla="*/ 0 h 605349"/>
                <a:gd name="connsiteX12" fmla="*/ 186952 w 328368"/>
                <a:gd name="connsiteY12" fmla="*/ 25596 h 605349"/>
                <a:gd name="connsiteX13" fmla="*/ 181108 w 328368"/>
                <a:gd name="connsiteY13" fmla="*/ 129328 h 605349"/>
                <a:gd name="connsiteX14" fmla="*/ 186952 w 328368"/>
                <a:gd name="connsiteY14" fmla="*/ 233059 h 605349"/>
                <a:gd name="connsiteX15" fmla="*/ 189771 w 328368"/>
                <a:gd name="connsiteY15" fmla="*/ 248038 h 605349"/>
                <a:gd name="connsiteX16" fmla="*/ 193314 w 328368"/>
                <a:gd name="connsiteY16" fmla="*/ 256591 h 605349"/>
                <a:gd name="connsiteX17" fmla="*/ 183786 w 328368"/>
                <a:gd name="connsiteY17" fmla="*/ 279595 h 605349"/>
                <a:gd name="connsiteX18" fmla="*/ 55535 w 328368"/>
                <a:gd name="connsiteY18" fmla="*/ 407846 h 605349"/>
                <a:gd name="connsiteX19" fmla="*/ 32531 w 328368"/>
                <a:gd name="connsiteY19" fmla="*/ 417374 h 605349"/>
                <a:gd name="connsiteX20" fmla="*/ 103121 w 328368"/>
                <a:gd name="connsiteY20" fmla="*/ 605349 h 605349"/>
                <a:gd name="connsiteX21" fmla="*/ 80117 w 328368"/>
                <a:gd name="connsiteY21" fmla="*/ 595820 h 605349"/>
                <a:gd name="connsiteX22" fmla="*/ 80118 w 328368"/>
                <a:gd name="connsiteY22" fmla="*/ 595819 h 605349"/>
                <a:gd name="connsiteX23" fmla="*/ 80118 w 328368"/>
                <a:gd name="connsiteY23" fmla="*/ 549812 h 605349"/>
                <a:gd name="connsiteX24" fmla="*/ 208368 w 328368"/>
                <a:gd name="connsiteY24" fmla="*/ 421563 h 605349"/>
                <a:gd name="connsiteX25" fmla="*/ 210418 w 328368"/>
                <a:gd name="connsiteY25" fmla="*/ 420714 h 605349"/>
                <a:gd name="connsiteX26" fmla="*/ 212459 w 328368"/>
                <a:gd name="connsiteY26" fmla="*/ 416463 h 605349"/>
                <a:gd name="connsiteX27" fmla="*/ 244953 w 328368"/>
                <a:gd name="connsiteY27" fmla="*/ 317778 h 605349"/>
                <a:gd name="connsiteX28" fmla="*/ 266155 w 328368"/>
                <a:gd name="connsiteY28" fmla="*/ 216069 h 605349"/>
                <a:gd name="connsiteX29" fmla="*/ 268127 w 328368"/>
                <a:gd name="connsiteY29" fmla="*/ 190098 h 605349"/>
                <a:gd name="connsiteX30" fmla="*/ 281219 w 328368"/>
                <a:gd name="connsiteY30" fmla="*/ 221863 h 605349"/>
                <a:gd name="connsiteX31" fmla="*/ 301148 w 328368"/>
                <a:gd name="connsiteY31" fmla="*/ 227203 h 605349"/>
                <a:gd name="connsiteX32" fmla="*/ 328368 w 328368"/>
                <a:gd name="connsiteY32" fmla="*/ 206239 h 605349"/>
                <a:gd name="connsiteX33" fmla="*/ 317091 w 328368"/>
                <a:gd name="connsiteY33" fmla="*/ 229717 h 605349"/>
                <a:gd name="connsiteX34" fmla="*/ 284598 w 328368"/>
                <a:gd name="connsiteY34" fmla="*/ 328401 h 605349"/>
                <a:gd name="connsiteX35" fmla="*/ 263395 w 328368"/>
                <a:gd name="connsiteY35" fmla="*/ 430111 h 605349"/>
                <a:gd name="connsiteX36" fmla="*/ 262546 w 328368"/>
                <a:gd name="connsiteY36" fmla="*/ 441290 h 605349"/>
                <a:gd name="connsiteX37" fmla="*/ 263903 w 328368"/>
                <a:gd name="connsiteY37" fmla="*/ 444565 h 605349"/>
                <a:gd name="connsiteX38" fmla="*/ 261937 w 328368"/>
                <a:gd name="connsiteY38" fmla="*/ 449312 h 605349"/>
                <a:gd name="connsiteX39" fmla="*/ 261423 w 328368"/>
                <a:gd name="connsiteY39" fmla="*/ 456082 h 605349"/>
                <a:gd name="connsiteX40" fmla="*/ 259362 w 328368"/>
                <a:gd name="connsiteY40" fmla="*/ 455530 h 605349"/>
                <a:gd name="connsiteX41" fmla="*/ 254375 w 328368"/>
                <a:gd name="connsiteY41" fmla="*/ 467569 h 605349"/>
                <a:gd name="connsiteX42" fmla="*/ 126124 w 328368"/>
                <a:gd name="connsiteY42" fmla="*/ 595820 h 605349"/>
                <a:gd name="connsiteX43" fmla="*/ 103121 w 328368"/>
                <a:gd name="connsiteY43" fmla="*/ 605349 h 605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28368" h="605349">
                  <a:moveTo>
                    <a:pt x="32531" y="417374"/>
                  </a:moveTo>
                  <a:cubicBezTo>
                    <a:pt x="24206" y="417374"/>
                    <a:pt x="15880" y="414198"/>
                    <a:pt x="9528" y="407846"/>
                  </a:cubicBezTo>
                  <a:lnTo>
                    <a:pt x="9528" y="407845"/>
                  </a:lnTo>
                  <a:cubicBezTo>
                    <a:pt x="-3176" y="395141"/>
                    <a:pt x="-3176" y="374543"/>
                    <a:pt x="9528" y="361838"/>
                  </a:cubicBezTo>
                  <a:lnTo>
                    <a:pt x="133272" y="238095"/>
                  </a:lnTo>
                  <a:lnTo>
                    <a:pt x="134220" y="233060"/>
                  </a:lnTo>
                  <a:cubicBezTo>
                    <a:pt x="137983" y="201177"/>
                    <a:pt x="140064" y="166123"/>
                    <a:pt x="140064" y="129328"/>
                  </a:cubicBezTo>
                  <a:cubicBezTo>
                    <a:pt x="140064" y="92533"/>
                    <a:pt x="137983" y="57479"/>
                    <a:pt x="134220" y="25597"/>
                  </a:cubicBezTo>
                  <a:lnTo>
                    <a:pt x="129403" y="0"/>
                  </a:lnTo>
                  <a:lnTo>
                    <a:pt x="150270" y="27295"/>
                  </a:lnTo>
                  <a:lnTo>
                    <a:pt x="170902" y="27295"/>
                  </a:lnTo>
                  <a:lnTo>
                    <a:pt x="191769" y="0"/>
                  </a:lnTo>
                  <a:lnTo>
                    <a:pt x="186952" y="25596"/>
                  </a:lnTo>
                  <a:cubicBezTo>
                    <a:pt x="183189" y="57479"/>
                    <a:pt x="181108" y="92533"/>
                    <a:pt x="181108" y="129328"/>
                  </a:cubicBezTo>
                  <a:cubicBezTo>
                    <a:pt x="181108" y="166123"/>
                    <a:pt x="183189" y="201177"/>
                    <a:pt x="186952" y="233059"/>
                  </a:cubicBezTo>
                  <a:lnTo>
                    <a:pt x="189771" y="248038"/>
                  </a:lnTo>
                  <a:lnTo>
                    <a:pt x="193314" y="256591"/>
                  </a:lnTo>
                  <a:cubicBezTo>
                    <a:pt x="193314" y="264917"/>
                    <a:pt x="190138" y="273243"/>
                    <a:pt x="183786" y="279595"/>
                  </a:cubicBezTo>
                  <a:lnTo>
                    <a:pt x="55535" y="407846"/>
                  </a:lnTo>
                  <a:cubicBezTo>
                    <a:pt x="49183" y="414198"/>
                    <a:pt x="40857" y="417374"/>
                    <a:pt x="32531" y="417374"/>
                  </a:cubicBezTo>
                  <a:close/>
                  <a:moveTo>
                    <a:pt x="103121" y="605349"/>
                  </a:moveTo>
                  <a:cubicBezTo>
                    <a:pt x="94795" y="605348"/>
                    <a:pt x="86469" y="602172"/>
                    <a:pt x="80117" y="595820"/>
                  </a:cubicBezTo>
                  <a:lnTo>
                    <a:pt x="80118" y="595819"/>
                  </a:lnTo>
                  <a:cubicBezTo>
                    <a:pt x="67413" y="583115"/>
                    <a:pt x="67413" y="562517"/>
                    <a:pt x="80118" y="549812"/>
                  </a:cubicBezTo>
                  <a:lnTo>
                    <a:pt x="208368" y="421563"/>
                  </a:lnTo>
                  <a:lnTo>
                    <a:pt x="210418" y="420714"/>
                  </a:lnTo>
                  <a:lnTo>
                    <a:pt x="212459" y="416463"/>
                  </a:lnTo>
                  <a:cubicBezTo>
                    <a:pt x="224347" y="386641"/>
                    <a:pt x="235430" y="353320"/>
                    <a:pt x="244953" y="317778"/>
                  </a:cubicBezTo>
                  <a:cubicBezTo>
                    <a:pt x="254476" y="282237"/>
                    <a:pt x="261538" y="247840"/>
                    <a:pt x="266155" y="216069"/>
                  </a:cubicBezTo>
                  <a:lnTo>
                    <a:pt x="268127" y="190098"/>
                  </a:lnTo>
                  <a:lnTo>
                    <a:pt x="281219" y="221863"/>
                  </a:lnTo>
                  <a:lnTo>
                    <a:pt x="301148" y="227203"/>
                  </a:lnTo>
                  <a:lnTo>
                    <a:pt x="328368" y="206239"/>
                  </a:lnTo>
                  <a:lnTo>
                    <a:pt x="317091" y="229717"/>
                  </a:lnTo>
                  <a:cubicBezTo>
                    <a:pt x="305204" y="259539"/>
                    <a:pt x="294121" y="292860"/>
                    <a:pt x="284598" y="328401"/>
                  </a:cubicBezTo>
                  <a:cubicBezTo>
                    <a:pt x="275074" y="363942"/>
                    <a:pt x="268012" y="398340"/>
                    <a:pt x="263395" y="430111"/>
                  </a:cubicBezTo>
                  <a:lnTo>
                    <a:pt x="262546" y="441290"/>
                  </a:lnTo>
                  <a:lnTo>
                    <a:pt x="263903" y="444565"/>
                  </a:lnTo>
                  <a:lnTo>
                    <a:pt x="261937" y="449312"/>
                  </a:lnTo>
                  <a:lnTo>
                    <a:pt x="261423" y="456082"/>
                  </a:lnTo>
                  <a:lnTo>
                    <a:pt x="259362" y="455530"/>
                  </a:lnTo>
                  <a:lnTo>
                    <a:pt x="254375" y="467569"/>
                  </a:lnTo>
                  <a:lnTo>
                    <a:pt x="126124" y="595820"/>
                  </a:lnTo>
                  <a:cubicBezTo>
                    <a:pt x="119772" y="602172"/>
                    <a:pt x="111446" y="605348"/>
                    <a:pt x="103121" y="605349"/>
                  </a:cubicBezTo>
                  <a:close/>
                </a:path>
              </a:pathLst>
            </a:custGeom>
            <a:solidFill>
              <a:srgbClr val="66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42920EC4-AD85-4DC1-8E5A-A8801479C5DB}"/>
                </a:ext>
              </a:extLst>
            </p:cNvPr>
            <p:cNvSpPr/>
            <p:nvPr/>
          </p:nvSpPr>
          <p:spPr bwMode="auto">
            <a:xfrm>
              <a:off x="1468157" y="2242552"/>
              <a:ext cx="884518" cy="937628"/>
            </a:xfrm>
            <a:custGeom>
              <a:avLst/>
              <a:gdLst>
                <a:gd name="connsiteX0" fmla="*/ 1914 w 511438"/>
                <a:gd name="connsiteY0" fmla="*/ 0 h 454132"/>
                <a:gd name="connsiteX1" fmla="*/ 82992 w 511438"/>
                <a:gd name="connsiteY1" fmla="*/ 10500 h 454132"/>
                <a:gd name="connsiteX2" fmla="*/ 258256 w 511438"/>
                <a:gd name="connsiteY2" fmla="*/ 17871 h 454132"/>
                <a:gd name="connsiteX3" fmla="*/ 433519 w 511438"/>
                <a:gd name="connsiteY3" fmla="*/ 10500 h 454132"/>
                <a:gd name="connsiteX4" fmla="*/ 509575 w 511438"/>
                <a:gd name="connsiteY4" fmla="*/ 650 h 454132"/>
                <a:gd name="connsiteX5" fmla="*/ 511438 w 511438"/>
                <a:gd name="connsiteY5" fmla="*/ 24587 h 454132"/>
                <a:gd name="connsiteX6" fmla="*/ 511438 w 511438"/>
                <a:gd name="connsiteY6" fmla="*/ 123012 h 454132"/>
                <a:gd name="connsiteX7" fmla="*/ 255719 w 511438"/>
                <a:gd name="connsiteY7" fmla="*/ 454132 h 454132"/>
                <a:gd name="connsiteX8" fmla="*/ 0 w 511438"/>
                <a:gd name="connsiteY8" fmla="*/ 123012 h 454132"/>
                <a:gd name="connsiteX9" fmla="*/ 0 w 511438"/>
                <a:gd name="connsiteY9" fmla="*/ 24587 h 454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1438" h="454132">
                  <a:moveTo>
                    <a:pt x="1914" y="0"/>
                  </a:moveTo>
                  <a:lnTo>
                    <a:pt x="82992" y="10500"/>
                  </a:lnTo>
                  <a:cubicBezTo>
                    <a:pt x="139604" y="15333"/>
                    <a:pt x="198220" y="17871"/>
                    <a:pt x="258256" y="17871"/>
                  </a:cubicBezTo>
                  <a:cubicBezTo>
                    <a:pt x="318293" y="17871"/>
                    <a:pt x="376907" y="15333"/>
                    <a:pt x="433519" y="10500"/>
                  </a:cubicBezTo>
                  <a:lnTo>
                    <a:pt x="509575" y="650"/>
                  </a:lnTo>
                  <a:lnTo>
                    <a:pt x="511438" y="24587"/>
                  </a:lnTo>
                  <a:lnTo>
                    <a:pt x="511438" y="123012"/>
                  </a:lnTo>
                  <a:cubicBezTo>
                    <a:pt x="511438" y="305885"/>
                    <a:pt x="396949" y="454132"/>
                    <a:pt x="255719" y="454132"/>
                  </a:cubicBezTo>
                  <a:cubicBezTo>
                    <a:pt x="114489" y="454132"/>
                    <a:pt x="0" y="305885"/>
                    <a:pt x="0" y="123012"/>
                  </a:cubicBezTo>
                  <a:lnTo>
                    <a:pt x="0" y="24587"/>
                  </a:lnTo>
                  <a:close/>
                </a:path>
              </a:pathLst>
            </a:custGeom>
            <a:solidFill>
              <a:srgbClr val="FF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0BD978B1-CD27-4757-8F5B-ACE71A19CEF0}"/>
                </a:ext>
              </a:extLst>
            </p:cNvPr>
            <p:cNvGrpSpPr/>
            <p:nvPr/>
          </p:nvGrpSpPr>
          <p:grpSpPr>
            <a:xfrm>
              <a:off x="1414461" y="2266949"/>
              <a:ext cx="988219" cy="974739"/>
              <a:chOff x="1414462" y="2266949"/>
              <a:chExt cx="959636" cy="974739"/>
            </a:xfrm>
            <a:solidFill>
              <a:srgbClr val="663300"/>
            </a:solidFill>
          </p:grpSpPr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5CA60E51-B1D1-498E-AC75-A920017A3739}"/>
                  </a:ext>
                </a:extLst>
              </p:cNvPr>
              <p:cNvSpPr/>
              <p:nvPr/>
            </p:nvSpPr>
            <p:spPr bwMode="auto">
              <a:xfrm>
                <a:off x="1414462" y="2266949"/>
                <a:ext cx="472733" cy="974739"/>
              </a:xfrm>
              <a:custGeom>
                <a:avLst/>
                <a:gdLst>
                  <a:gd name="connsiteX0" fmla="*/ 3620 w 481913"/>
                  <a:gd name="connsiteY0" fmla="*/ 0 h 937393"/>
                  <a:gd name="connsiteX1" fmla="*/ 156938 w 481913"/>
                  <a:gd name="connsiteY1" fmla="*/ 21679 h 937393"/>
                  <a:gd name="connsiteX2" fmla="*/ 320223 w 481913"/>
                  <a:gd name="connsiteY2" fmla="*/ 33030 h 937393"/>
                  <a:gd name="connsiteX3" fmla="*/ 481913 w 481913"/>
                  <a:gd name="connsiteY3" fmla="*/ 36749 h 937393"/>
                  <a:gd name="connsiteX4" fmla="*/ 481913 w 481913"/>
                  <a:gd name="connsiteY4" fmla="*/ 937393 h 937393"/>
                  <a:gd name="connsiteX5" fmla="*/ 386111 w 481913"/>
                  <a:gd name="connsiteY5" fmla="*/ 923739 h 937393"/>
                  <a:gd name="connsiteX6" fmla="*/ 0 w 481913"/>
                  <a:gd name="connsiteY6" fmla="*/ 253978 h 937393"/>
                  <a:gd name="connsiteX7" fmla="*/ 0 w 481913"/>
                  <a:gd name="connsiteY7" fmla="*/ 50764 h 937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1913" h="937393">
                    <a:moveTo>
                      <a:pt x="3620" y="0"/>
                    </a:moveTo>
                    <a:lnTo>
                      <a:pt x="156938" y="21679"/>
                    </a:lnTo>
                    <a:cubicBezTo>
                      <a:pt x="210465" y="26668"/>
                      <a:pt x="264939" y="30473"/>
                      <a:pt x="320223" y="33030"/>
                    </a:cubicBezTo>
                    <a:lnTo>
                      <a:pt x="481913" y="36749"/>
                    </a:lnTo>
                    <a:lnTo>
                      <a:pt x="481913" y="937393"/>
                    </a:lnTo>
                    <a:lnTo>
                      <a:pt x="386111" y="923739"/>
                    </a:lnTo>
                    <a:cubicBezTo>
                      <a:pt x="165757" y="859991"/>
                      <a:pt x="0" y="584352"/>
                      <a:pt x="0" y="253978"/>
                    </a:cubicBezTo>
                    <a:lnTo>
                      <a:pt x="0" y="50764"/>
                    </a:lnTo>
                    <a:close/>
                  </a:path>
                </a:pathLst>
              </a:custGeom>
              <a:solidFill>
                <a:srgbClr val="6633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CB6A2064-41E7-41DC-8251-E2E2528BE706}"/>
                  </a:ext>
                </a:extLst>
              </p:cNvPr>
              <p:cNvSpPr/>
              <p:nvPr/>
            </p:nvSpPr>
            <p:spPr bwMode="auto">
              <a:xfrm flipH="1">
                <a:off x="1901365" y="2266949"/>
                <a:ext cx="472733" cy="974739"/>
              </a:xfrm>
              <a:custGeom>
                <a:avLst/>
                <a:gdLst>
                  <a:gd name="connsiteX0" fmla="*/ 3620 w 481913"/>
                  <a:gd name="connsiteY0" fmla="*/ 0 h 937393"/>
                  <a:gd name="connsiteX1" fmla="*/ 156938 w 481913"/>
                  <a:gd name="connsiteY1" fmla="*/ 21679 h 937393"/>
                  <a:gd name="connsiteX2" fmla="*/ 320223 w 481913"/>
                  <a:gd name="connsiteY2" fmla="*/ 33030 h 937393"/>
                  <a:gd name="connsiteX3" fmla="*/ 481913 w 481913"/>
                  <a:gd name="connsiteY3" fmla="*/ 36749 h 937393"/>
                  <a:gd name="connsiteX4" fmla="*/ 481913 w 481913"/>
                  <a:gd name="connsiteY4" fmla="*/ 937393 h 937393"/>
                  <a:gd name="connsiteX5" fmla="*/ 386111 w 481913"/>
                  <a:gd name="connsiteY5" fmla="*/ 923739 h 937393"/>
                  <a:gd name="connsiteX6" fmla="*/ 0 w 481913"/>
                  <a:gd name="connsiteY6" fmla="*/ 253978 h 937393"/>
                  <a:gd name="connsiteX7" fmla="*/ 0 w 481913"/>
                  <a:gd name="connsiteY7" fmla="*/ 50764 h 937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1913" h="937393">
                    <a:moveTo>
                      <a:pt x="3620" y="0"/>
                    </a:moveTo>
                    <a:lnTo>
                      <a:pt x="156938" y="21679"/>
                    </a:lnTo>
                    <a:cubicBezTo>
                      <a:pt x="210465" y="26668"/>
                      <a:pt x="264939" y="30473"/>
                      <a:pt x="320223" y="33030"/>
                    </a:cubicBezTo>
                    <a:lnTo>
                      <a:pt x="481913" y="36749"/>
                    </a:lnTo>
                    <a:lnTo>
                      <a:pt x="481913" y="937393"/>
                    </a:lnTo>
                    <a:lnTo>
                      <a:pt x="386111" y="923739"/>
                    </a:lnTo>
                    <a:cubicBezTo>
                      <a:pt x="165757" y="859991"/>
                      <a:pt x="0" y="584352"/>
                      <a:pt x="0" y="253978"/>
                    </a:cubicBezTo>
                    <a:lnTo>
                      <a:pt x="0" y="50764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62B0AEB9-7B41-4A1E-9E5E-7FFCB4FC236F}"/>
                </a:ext>
              </a:extLst>
            </p:cNvPr>
            <p:cNvSpPr/>
            <p:nvPr/>
          </p:nvSpPr>
          <p:spPr bwMode="auto">
            <a:xfrm flipH="1">
              <a:off x="1997306" y="1606021"/>
              <a:ext cx="266958" cy="179268"/>
            </a:xfrm>
            <a:custGeom>
              <a:avLst/>
              <a:gdLst>
                <a:gd name="connsiteX0" fmla="*/ 24147 w 382645"/>
                <a:gd name="connsiteY0" fmla="*/ 678 h 256955"/>
                <a:gd name="connsiteX1" fmla="*/ 94691 w 382645"/>
                <a:gd name="connsiteY1" fmla="*/ 90064 h 256955"/>
                <a:gd name="connsiteX2" fmla="*/ 101812 w 382645"/>
                <a:gd name="connsiteY2" fmla="*/ 130306 h 256955"/>
                <a:gd name="connsiteX3" fmla="*/ 101718 w 382645"/>
                <a:gd name="connsiteY3" fmla="*/ 134886 h 256955"/>
                <a:gd name="connsiteX4" fmla="*/ 261927 w 382645"/>
                <a:gd name="connsiteY4" fmla="*/ 87883 h 256955"/>
                <a:gd name="connsiteX5" fmla="*/ 382645 w 382645"/>
                <a:gd name="connsiteY5" fmla="*/ 214433 h 256955"/>
                <a:gd name="connsiteX6" fmla="*/ 371252 w 382645"/>
                <a:gd name="connsiteY6" fmla="*/ 256955 h 256955"/>
                <a:gd name="connsiteX7" fmla="*/ 250534 w 382645"/>
                <a:gd name="connsiteY7" fmla="*/ 130405 h 256955"/>
                <a:gd name="connsiteX8" fmla="*/ 97850 w 382645"/>
                <a:gd name="connsiteY8" fmla="*/ 175200 h 256955"/>
                <a:gd name="connsiteX9" fmla="*/ 93085 w 382645"/>
                <a:gd name="connsiteY9" fmla="*/ 190272 h 256955"/>
                <a:gd name="connsiteX10" fmla="*/ 78291 w 382645"/>
                <a:gd name="connsiteY10" fmla="*/ 202746 h 256955"/>
                <a:gd name="connsiteX11" fmla="*/ 7747 w 382645"/>
                <a:gd name="connsiteY11" fmla="*/ 113360 h 256955"/>
                <a:gd name="connsiteX12" fmla="*/ 24147 w 382645"/>
                <a:gd name="connsiteY12" fmla="*/ 678 h 256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2645" h="256955">
                  <a:moveTo>
                    <a:pt x="24147" y="678"/>
                  </a:moveTo>
                  <a:cubicBezTo>
                    <a:pt x="48156" y="-5755"/>
                    <a:pt x="79739" y="34264"/>
                    <a:pt x="94691" y="90064"/>
                  </a:cubicBezTo>
                  <a:cubicBezTo>
                    <a:pt x="98429" y="104014"/>
                    <a:pt x="100773" y="117629"/>
                    <a:pt x="101812" y="130306"/>
                  </a:cubicBezTo>
                  <a:lnTo>
                    <a:pt x="101718" y="134886"/>
                  </a:lnTo>
                  <a:lnTo>
                    <a:pt x="261927" y="87883"/>
                  </a:lnTo>
                  <a:lnTo>
                    <a:pt x="382645" y="214433"/>
                  </a:lnTo>
                  <a:lnTo>
                    <a:pt x="371252" y="256955"/>
                  </a:lnTo>
                  <a:lnTo>
                    <a:pt x="250534" y="130405"/>
                  </a:lnTo>
                  <a:lnTo>
                    <a:pt x="97850" y="175200"/>
                  </a:lnTo>
                  <a:lnTo>
                    <a:pt x="93085" y="190272"/>
                  </a:lnTo>
                  <a:cubicBezTo>
                    <a:pt x="89254" y="196779"/>
                    <a:pt x="84293" y="201138"/>
                    <a:pt x="78291" y="202746"/>
                  </a:cubicBezTo>
                  <a:cubicBezTo>
                    <a:pt x="54282" y="209179"/>
                    <a:pt x="22699" y="169160"/>
                    <a:pt x="7747" y="113360"/>
                  </a:cubicBezTo>
                  <a:cubicBezTo>
                    <a:pt x="-7204" y="57561"/>
                    <a:pt x="138" y="7111"/>
                    <a:pt x="24147" y="67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6CCF8BFA-047E-4E1B-A88E-2FF0D981A20A}"/>
                </a:ext>
              </a:extLst>
            </p:cNvPr>
            <p:cNvSpPr/>
            <p:nvPr/>
          </p:nvSpPr>
          <p:spPr bwMode="auto">
            <a:xfrm>
              <a:off x="1565624" y="1606021"/>
              <a:ext cx="266958" cy="179268"/>
            </a:xfrm>
            <a:custGeom>
              <a:avLst/>
              <a:gdLst>
                <a:gd name="connsiteX0" fmla="*/ 24147 w 382645"/>
                <a:gd name="connsiteY0" fmla="*/ 678 h 256955"/>
                <a:gd name="connsiteX1" fmla="*/ 94691 w 382645"/>
                <a:gd name="connsiteY1" fmla="*/ 90064 h 256955"/>
                <a:gd name="connsiteX2" fmla="*/ 101812 w 382645"/>
                <a:gd name="connsiteY2" fmla="*/ 130306 h 256955"/>
                <a:gd name="connsiteX3" fmla="*/ 101718 w 382645"/>
                <a:gd name="connsiteY3" fmla="*/ 134886 h 256955"/>
                <a:gd name="connsiteX4" fmla="*/ 261927 w 382645"/>
                <a:gd name="connsiteY4" fmla="*/ 87883 h 256955"/>
                <a:gd name="connsiteX5" fmla="*/ 382645 w 382645"/>
                <a:gd name="connsiteY5" fmla="*/ 214433 h 256955"/>
                <a:gd name="connsiteX6" fmla="*/ 371252 w 382645"/>
                <a:gd name="connsiteY6" fmla="*/ 256955 h 256955"/>
                <a:gd name="connsiteX7" fmla="*/ 250534 w 382645"/>
                <a:gd name="connsiteY7" fmla="*/ 130405 h 256955"/>
                <a:gd name="connsiteX8" fmla="*/ 97850 w 382645"/>
                <a:gd name="connsiteY8" fmla="*/ 175200 h 256955"/>
                <a:gd name="connsiteX9" fmla="*/ 93085 w 382645"/>
                <a:gd name="connsiteY9" fmla="*/ 190272 h 256955"/>
                <a:gd name="connsiteX10" fmla="*/ 78291 w 382645"/>
                <a:gd name="connsiteY10" fmla="*/ 202746 h 256955"/>
                <a:gd name="connsiteX11" fmla="*/ 7747 w 382645"/>
                <a:gd name="connsiteY11" fmla="*/ 113360 h 256955"/>
                <a:gd name="connsiteX12" fmla="*/ 24147 w 382645"/>
                <a:gd name="connsiteY12" fmla="*/ 678 h 256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2645" h="256955">
                  <a:moveTo>
                    <a:pt x="24147" y="678"/>
                  </a:moveTo>
                  <a:cubicBezTo>
                    <a:pt x="48156" y="-5755"/>
                    <a:pt x="79739" y="34264"/>
                    <a:pt x="94691" y="90064"/>
                  </a:cubicBezTo>
                  <a:cubicBezTo>
                    <a:pt x="98429" y="104014"/>
                    <a:pt x="100773" y="117629"/>
                    <a:pt x="101812" y="130306"/>
                  </a:cubicBezTo>
                  <a:lnTo>
                    <a:pt x="101718" y="134886"/>
                  </a:lnTo>
                  <a:lnTo>
                    <a:pt x="261927" y="87883"/>
                  </a:lnTo>
                  <a:lnTo>
                    <a:pt x="382645" y="214433"/>
                  </a:lnTo>
                  <a:lnTo>
                    <a:pt x="371252" y="256955"/>
                  </a:lnTo>
                  <a:lnTo>
                    <a:pt x="250534" y="130405"/>
                  </a:lnTo>
                  <a:lnTo>
                    <a:pt x="97850" y="175200"/>
                  </a:lnTo>
                  <a:lnTo>
                    <a:pt x="93085" y="190272"/>
                  </a:lnTo>
                  <a:cubicBezTo>
                    <a:pt x="89254" y="196779"/>
                    <a:pt x="84293" y="201138"/>
                    <a:pt x="78291" y="202746"/>
                  </a:cubicBezTo>
                  <a:cubicBezTo>
                    <a:pt x="54282" y="209179"/>
                    <a:pt x="22699" y="169160"/>
                    <a:pt x="7747" y="113360"/>
                  </a:cubicBezTo>
                  <a:cubicBezTo>
                    <a:pt x="-7204" y="57561"/>
                    <a:pt x="138" y="7111"/>
                    <a:pt x="24147" y="67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89688097-9BCB-4C35-88A8-093B1ADC1BC6}"/>
                </a:ext>
              </a:extLst>
            </p:cNvPr>
            <p:cNvSpPr/>
            <p:nvPr/>
          </p:nvSpPr>
          <p:spPr bwMode="auto">
            <a:xfrm rot="900000" flipH="1">
              <a:off x="2373809" y="1527400"/>
              <a:ext cx="306006" cy="668950"/>
            </a:xfrm>
            <a:custGeom>
              <a:avLst/>
              <a:gdLst>
                <a:gd name="connsiteX0" fmla="*/ 69907 w 194798"/>
                <a:gd name="connsiteY0" fmla="*/ 0 h 425842"/>
                <a:gd name="connsiteX1" fmla="*/ 64508 w 194798"/>
                <a:gd name="connsiteY1" fmla="*/ 26301 h 425842"/>
                <a:gd name="connsiteX2" fmla="*/ 57957 w 194798"/>
                <a:gd name="connsiteY2" fmla="*/ 132889 h 425842"/>
                <a:gd name="connsiteX3" fmla="*/ 64508 w 194798"/>
                <a:gd name="connsiteY3" fmla="*/ 239478 h 425842"/>
                <a:gd name="connsiteX4" fmla="*/ 67109 w 194798"/>
                <a:gd name="connsiteY4" fmla="*/ 252146 h 425842"/>
                <a:gd name="connsiteX5" fmla="*/ 185271 w 194798"/>
                <a:gd name="connsiteY5" fmla="*/ 370308 h 425842"/>
                <a:gd name="connsiteX6" fmla="*/ 185270 w 194798"/>
                <a:gd name="connsiteY6" fmla="*/ 416315 h 425842"/>
                <a:gd name="connsiteX7" fmla="*/ 185270 w 194798"/>
                <a:gd name="connsiteY7" fmla="*/ 416314 h 425842"/>
                <a:gd name="connsiteX8" fmla="*/ 139262 w 194798"/>
                <a:gd name="connsiteY8" fmla="*/ 416314 h 425842"/>
                <a:gd name="connsiteX9" fmla="*/ 11013 w 194798"/>
                <a:gd name="connsiteY9" fmla="*/ 288063 h 425842"/>
                <a:gd name="connsiteX10" fmla="*/ 1783 w 194798"/>
                <a:gd name="connsiteY10" fmla="*/ 265779 h 425842"/>
                <a:gd name="connsiteX11" fmla="*/ 0 w 194798"/>
                <a:gd name="connsiteY11" fmla="*/ 265779 h 425842"/>
                <a:gd name="connsiteX12" fmla="*/ 5399 w 194798"/>
                <a:gd name="connsiteY12" fmla="*/ 239478 h 425842"/>
                <a:gd name="connsiteX13" fmla="*/ 11950 w 194798"/>
                <a:gd name="connsiteY13" fmla="*/ 132889 h 425842"/>
                <a:gd name="connsiteX14" fmla="*/ 5399 w 194798"/>
                <a:gd name="connsiteY14" fmla="*/ 26301 h 425842"/>
                <a:gd name="connsiteX15" fmla="*/ 0 w 194798"/>
                <a:gd name="connsiteY15" fmla="*/ 0 h 425842"/>
                <a:gd name="connsiteX16" fmla="*/ 23390 w 194798"/>
                <a:gd name="connsiteY16" fmla="*/ 28046 h 425842"/>
                <a:gd name="connsiteX17" fmla="*/ 46517 w 194798"/>
                <a:gd name="connsiteY17" fmla="*/ 28046 h 425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4798" h="425842">
                  <a:moveTo>
                    <a:pt x="69907" y="0"/>
                  </a:moveTo>
                  <a:lnTo>
                    <a:pt x="64508" y="26301"/>
                  </a:lnTo>
                  <a:cubicBezTo>
                    <a:pt x="60289" y="59062"/>
                    <a:pt x="57957" y="95081"/>
                    <a:pt x="57957" y="132889"/>
                  </a:cubicBezTo>
                  <a:cubicBezTo>
                    <a:pt x="57957" y="170698"/>
                    <a:pt x="60289" y="206717"/>
                    <a:pt x="64508" y="239478"/>
                  </a:cubicBezTo>
                  <a:lnTo>
                    <a:pt x="67109" y="252146"/>
                  </a:lnTo>
                  <a:lnTo>
                    <a:pt x="185271" y="370308"/>
                  </a:lnTo>
                  <a:cubicBezTo>
                    <a:pt x="197975" y="383013"/>
                    <a:pt x="197975" y="403610"/>
                    <a:pt x="185270" y="416315"/>
                  </a:cubicBezTo>
                  <a:lnTo>
                    <a:pt x="185270" y="416314"/>
                  </a:lnTo>
                  <a:cubicBezTo>
                    <a:pt x="172565" y="429019"/>
                    <a:pt x="151967" y="429019"/>
                    <a:pt x="139262" y="416314"/>
                  </a:cubicBezTo>
                  <a:lnTo>
                    <a:pt x="11013" y="288063"/>
                  </a:lnTo>
                  <a:lnTo>
                    <a:pt x="1783" y="265779"/>
                  </a:lnTo>
                  <a:lnTo>
                    <a:pt x="0" y="265779"/>
                  </a:lnTo>
                  <a:lnTo>
                    <a:pt x="5399" y="239478"/>
                  </a:lnTo>
                  <a:cubicBezTo>
                    <a:pt x="9618" y="206717"/>
                    <a:pt x="11950" y="170698"/>
                    <a:pt x="11950" y="132889"/>
                  </a:cubicBezTo>
                  <a:cubicBezTo>
                    <a:pt x="11951" y="95081"/>
                    <a:pt x="9618" y="59062"/>
                    <a:pt x="5399" y="26301"/>
                  </a:cubicBezTo>
                  <a:lnTo>
                    <a:pt x="0" y="0"/>
                  </a:lnTo>
                  <a:lnTo>
                    <a:pt x="23390" y="28046"/>
                  </a:lnTo>
                  <a:lnTo>
                    <a:pt x="46517" y="28046"/>
                  </a:lnTo>
                  <a:close/>
                </a:path>
              </a:pathLst>
            </a:custGeom>
            <a:solidFill>
              <a:srgbClr val="66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5B37E0F4-2F7C-45E9-9284-0C4BF7F91796}"/>
                </a:ext>
              </a:extLst>
            </p:cNvPr>
            <p:cNvSpPr/>
            <p:nvPr/>
          </p:nvSpPr>
          <p:spPr bwMode="auto">
            <a:xfrm rot="20700000">
              <a:off x="1134450" y="1527404"/>
              <a:ext cx="306006" cy="668950"/>
            </a:xfrm>
            <a:custGeom>
              <a:avLst/>
              <a:gdLst>
                <a:gd name="connsiteX0" fmla="*/ 69907 w 194798"/>
                <a:gd name="connsiteY0" fmla="*/ 0 h 425842"/>
                <a:gd name="connsiteX1" fmla="*/ 64508 w 194798"/>
                <a:gd name="connsiteY1" fmla="*/ 26301 h 425842"/>
                <a:gd name="connsiteX2" fmla="*/ 57957 w 194798"/>
                <a:gd name="connsiteY2" fmla="*/ 132889 h 425842"/>
                <a:gd name="connsiteX3" fmla="*/ 64508 w 194798"/>
                <a:gd name="connsiteY3" fmla="*/ 239478 h 425842"/>
                <a:gd name="connsiteX4" fmla="*/ 67109 w 194798"/>
                <a:gd name="connsiteY4" fmla="*/ 252146 h 425842"/>
                <a:gd name="connsiteX5" fmla="*/ 185271 w 194798"/>
                <a:gd name="connsiteY5" fmla="*/ 370308 h 425842"/>
                <a:gd name="connsiteX6" fmla="*/ 185270 w 194798"/>
                <a:gd name="connsiteY6" fmla="*/ 416315 h 425842"/>
                <a:gd name="connsiteX7" fmla="*/ 185270 w 194798"/>
                <a:gd name="connsiteY7" fmla="*/ 416314 h 425842"/>
                <a:gd name="connsiteX8" fmla="*/ 139262 w 194798"/>
                <a:gd name="connsiteY8" fmla="*/ 416314 h 425842"/>
                <a:gd name="connsiteX9" fmla="*/ 11013 w 194798"/>
                <a:gd name="connsiteY9" fmla="*/ 288063 h 425842"/>
                <a:gd name="connsiteX10" fmla="*/ 1783 w 194798"/>
                <a:gd name="connsiteY10" fmla="*/ 265779 h 425842"/>
                <a:gd name="connsiteX11" fmla="*/ 0 w 194798"/>
                <a:gd name="connsiteY11" fmla="*/ 265779 h 425842"/>
                <a:gd name="connsiteX12" fmla="*/ 5399 w 194798"/>
                <a:gd name="connsiteY12" fmla="*/ 239478 h 425842"/>
                <a:gd name="connsiteX13" fmla="*/ 11950 w 194798"/>
                <a:gd name="connsiteY13" fmla="*/ 132889 h 425842"/>
                <a:gd name="connsiteX14" fmla="*/ 5399 w 194798"/>
                <a:gd name="connsiteY14" fmla="*/ 26301 h 425842"/>
                <a:gd name="connsiteX15" fmla="*/ 0 w 194798"/>
                <a:gd name="connsiteY15" fmla="*/ 0 h 425842"/>
                <a:gd name="connsiteX16" fmla="*/ 23390 w 194798"/>
                <a:gd name="connsiteY16" fmla="*/ 28046 h 425842"/>
                <a:gd name="connsiteX17" fmla="*/ 46517 w 194798"/>
                <a:gd name="connsiteY17" fmla="*/ 28046 h 425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4798" h="425842">
                  <a:moveTo>
                    <a:pt x="69907" y="0"/>
                  </a:moveTo>
                  <a:lnTo>
                    <a:pt x="64508" y="26301"/>
                  </a:lnTo>
                  <a:cubicBezTo>
                    <a:pt x="60289" y="59062"/>
                    <a:pt x="57957" y="95081"/>
                    <a:pt x="57957" y="132889"/>
                  </a:cubicBezTo>
                  <a:cubicBezTo>
                    <a:pt x="57957" y="170698"/>
                    <a:pt x="60289" y="206717"/>
                    <a:pt x="64508" y="239478"/>
                  </a:cubicBezTo>
                  <a:lnTo>
                    <a:pt x="67109" y="252146"/>
                  </a:lnTo>
                  <a:lnTo>
                    <a:pt x="185271" y="370308"/>
                  </a:lnTo>
                  <a:cubicBezTo>
                    <a:pt x="197975" y="383013"/>
                    <a:pt x="197975" y="403610"/>
                    <a:pt x="185270" y="416315"/>
                  </a:cubicBezTo>
                  <a:lnTo>
                    <a:pt x="185270" y="416314"/>
                  </a:lnTo>
                  <a:cubicBezTo>
                    <a:pt x="172565" y="429019"/>
                    <a:pt x="151967" y="429019"/>
                    <a:pt x="139262" y="416314"/>
                  </a:cubicBezTo>
                  <a:lnTo>
                    <a:pt x="11013" y="288063"/>
                  </a:lnTo>
                  <a:lnTo>
                    <a:pt x="1783" y="265779"/>
                  </a:lnTo>
                  <a:lnTo>
                    <a:pt x="0" y="265779"/>
                  </a:lnTo>
                  <a:lnTo>
                    <a:pt x="5399" y="239478"/>
                  </a:lnTo>
                  <a:cubicBezTo>
                    <a:pt x="9618" y="206717"/>
                    <a:pt x="11950" y="170698"/>
                    <a:pt x="11950" y="132889"/>
                  </a:cubicBezTo>
                  <a:cubicBezTo>
                    <a:pt x="11951" y="95081"/>
                    <a:pt x="9618" y="59062"/>
                    <a:pt x="5399" y="26301"/>
                  </a:cubicBezTo>
                  <a:lnTo>
                    <a:pt x="0" y="0"/>
                  </a:lnTo>
                  <a:lnTo>
                    <a:pt x="23390" y="28046"/>
                  </a:lnTo>
                  <a:lnTo>
                    <a:pt x="46517" y="28046"/>
                  </a:lnTo>
                  <a:close/>
                </a:path>
              </a:pathLst>
            </a:custGeom>
            <a:solidFill>
              <a:srgbClr val="66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CE21AAFE-4494-4DA5-8FDC-976A665B3F1D}"/>
                </a:ext>
              </a:extLst>
            </p:cNvPr>
            <p:cNvSpPr/>
            <p:nvPr/>
          </p:nvSpPr>
          <p:spPr bwMode="auto">
            <a:xfrm>
              <a:off x="1417068" y="654148"/>
              <a:ext cx="986696" cy="1682757"/>
            </a:xfrm>
            <a:custGeom>
              <a:avLst/>
              <a:gdLst>
                <a:gd name="connsiteX0" fmla="*/ 625724 w 986696"/>
                <a:gd name="connsiteY0" fmla="*/ 0 h 1682757"/>
                <a:gd name="connsiteX1" fmla="*/ 652041 w 986696"/>
                <a:gd name="connsiteY1" fmla="*/ 66733 h 1682757"/>
                <a:gd name="connsiteX2" fmla="*/ 700207 w 986696"/>
                <a:gd name="connsiteY2" fmla="*/ 104389 h 1682757"/>
                <a:gd name="connsiteX3" fmla="*/ 771320 w 986696"/>
                <a:gd name="connsiteY3" fmla="*/ 113825 h 1682757"/>
                <a:gd name="connsiteX4" fmla="*/ 739071 w 986696"/>
                <a:gd name="connsiteY4" fmla="*/ 131899 h 1682757"/>
                <a:gd name="connsiteX5" fmla="*/ 640304 w 986696"/>
                <a:gd name="connsiteY5" fmla="*/ 230114 h 1682757"/>
                <a:gd name="connsiteX6" fmla="*/ 591937 w 986696"/>
                <a:gd name="connsiteY6" fmla="*/ 311006 h 1682757"/>
                <a:gd name="connsiteX7" fmla="*/ 581675 w 986696"/>
                <a:gd name="connsiteY7" fmla="*/ 366325 h 1682757"/>
                <a:gd name="connsiteX8" fmla="*/ 539581 w 986696"/>
                <a:gd name="connsiteY8" fmla="*/ 718806 h 1682757"/>
                <a:gd name="connsiteX9" fmla="*/ 581675 w 986696"/>
                <a:gd name="connsiteY9" fmla="*/ 1071289 h 1682757"/>
                <a:gd name="connsiteX10" fmla="*/ 585020 w 986696"/>
                <a:gd name="connsiteY10" fmla="*/ 1089319 h 1682757"/>
                <a:gd name="connsiteX11" fmla="*/ 665082 w 986696"/>
                <a:gd name="connsiteY11" fmla="*/ 1117322 h 1682757"/>
                <a:gd name="connsiteX12" fmla="*/ 982671 w 986696"/>
                <a:gd name="connsiteY12" fmla="*/ 1594480 h 1682757"/>
                <a:gd name="connsiteX13" fmla="*/ 986696 w 986696"/>
                <a:gd name="connsiteY13" fmla="*/ 1646185 h 1682757"/>
                <a:gd name="connsiteX14" fmla="*/ 805760 w 986696"/>
                <a:gd name="connsiteY14" fmla="*/ 1669618 h 1682757"/>
                <a:gd name="connsiteX15" fmla="*/ 493347 w 986696"/>
                <a:gd name="connsiteY15" fmla="*/ 1682757 h 1682757"/>
                <a:gd name="connsiteX16" fmla="*/ 180935 w 986696"/>
                <a:gd name="connsiteY16" fmla="*/ 1669618 h 1682757"/>
                <a:gd name="connsiteX17" fmla="*/ 0 w 986696"/>
                <a:gd name="connsiteY17" fmla="*/ 1646185 h 1682757"/>
                <a:gd name="connsiteX18" fmla="*/ 4024 w 986696"/>
                <a:gd name="connsiteY18" fmla="*/ 1594480 h 1682757"/>
                <a:gd name="connsiteX19" fmla="*/ 321612 w 986696"/>
                <a:gd name="connsiteY19" fmla="*/ 1117322 h 1682757"/>
                <a:gd name="connsiteX20" fmla="*/ 401676 w 986696"/>
                <a:gd name="connsiteY20" fmla="*/ 1089319 h 1682757"/>
                <a:gd name="connsiteX21" fmla="*/ 405021 w 986696"/>
                <a:gd name="connsiteY21" fmla="*/ 1071289 h 1682757"/>
                <a:gd name="connsiteX22" fmla="*/ 442612 w 986696"/>
                <a:gd name="connsiteY22" fmla="*/ 718806 h 1682757"/>
                <a:gd name="connsiteX23" fmla="*/ 405021 w 986696"/>
                <a:gd name="connsiteY23" fmla="*/ 366325 h 1682757"/>
                <a:gd name="connsiteX24" fmla="*/ 393115 w 986696"/>
                <a:gd name="connsiteY24" fmla="*/ 302148 h 1682757"/>
                <a:gd name="connsiteX25" fmla="*/ 350046 w 986696"/>
                <a:gd name="connsiteY25" fmla="*/ 230116 h 1682757"/>
                <a:gd name="connsiteX26" fmla="*/ 251278 w 986696"/>
                <a:gd name="connsiteY26" fmla="*/ 131901 h 1682757"/>
                <a:gd name="connsiteX27" fmla="*/ 219029 w 986696"/>
                <a:gd name="connsiteY27" fmla="*/ 113827 h 1682757"/>
                <a:gd name="connsiteX28" fmla="*/ 290142 w 986696"/>
                <a:gd name="connsiteY28" fmla="*/ 104391 h 1682757"/>
                <a:gd name="connsiteX29" fmla="*/ 338308 w 986696"/>
                <a:gd name="connsiteY29" fmla="*/ 66735 h 1682757"/>
                <a:gd name="connsiteX30" fmla="*/ 364625 w 986696"/>
                <a:gd name="connsiteY30" fmla="*/ 2 h 1682757"/>
                <a:gd name="connsiteX31" fmla="*/ 374385 w 986696"/>
                <a:gd name="connsiteY31" fmla="*/ 35659 h 1682757"/>
                <a:gd name="connsiteX32" fmla="*/ 445863 w 986696"/>
                <a:gd name="connsiteY32" fmla="*/ 155206 h 1682757"/>
                <a:gd name="connsiteX33" fmla="*/ 495173 w 986696"/>
                <a:gd name="connsiteY33" fmla="*/ 204242 h 1682757"/>
                <a:gd name="connsiteX34" fmla="*/ 544486 w 986696"/>
                <a:gd name="connsiteY34" fmla="*/ 155204 h 1682757"/>
                <a:gd name="connsiteX35" fmla="*/ 615964 w 986696"/>
                <a:gd name="connsiteY35" fmla="*/ 35657 h 1682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986696" h="1682757">
                  <a:moveTo>
                    <a:pt x="625724" y="0"/>
                  </a:moveTo>
                  <a:lnTo>
                    <a:pt x="652041" y="66733"/>
                  </a:lnTo>
                  <a:lnTo>
                    <a:pt x="700207" y="104389"/>
                  </a:lnTo>
                  <a:lnTo>
                    <a:pt x="771320" y="113825"/>
                  </a:lnTo>
                  <a:lnTo>
                    <a:pt x="739071" y="131899"/>
                  </a:lnTo>
                  <a:cubicBezTo>
                    <a:pt x="704121" y="158496"/>
                    <a:pt x="670497" y="191492"/>
                    <a:pt x="640304" y="230114"/>
                  </a:cubicBezTo>
                  <a:lnTo>
                    <a:pt x="591937" y="311006"/>
                  </a:lnTo>
                  <a:lnTo>
                    <a:pt x="581675" y="366325"/>
                  </a:lnTo>
                  <a:cubicBezTo>
                    <a:pt x="569068" y="474664"/>
                    <a:pt x="539581" y="593777"/>
                    <a:pt x="539581" y="718806"/>
                  </a:cubicBezTo>
                  <a:cubicBezTo>
                    <a:pt x="539581" y="843837"/>
                    <a:pt x="569068" y="962950"/>
                    <a:pt x="581675" y="1071289"/>
                  </a:cubicBezTo>
                  <a:lnTo>
                    <a:pt x="585020" y="1089319"/>
                  </a:lnTo>
                  <a:lnTo>
                    <a:pt x="665082" y="1117322"/>
                  </a:lnTo>
                  <a:cubicBezTo>
                    <a:pt x="825731" y="1193488"/>
                    <a:pt x="947740" y="1373448"/>
                    <a:pt x="982671" y="1594480"/>
                  </a:cubicBezTo>
                  <a:lnTo>
                    <a:pt x="986696" y="1646185"/>
                  </a:lnTo>
                  <a:lnTo>
                    <a:pt x="805760" y="1669618"/>
                  </a:lnTo>
                  <a:cubicBezTo>
                    <a:pt x="704847" y="1678234"/>
                    <a:pt x="600365" y="1682757"/>
                    <a:pt x="493347" y="1682757"/>
                  </a:cubicBezTo>
                  <a:cubicBezTo>
                    <a:pt x="386331" y="1682757"/>
                    <a:pt x="281847" y="1678234"/>
                    <a:pt x="180935" y="1669618"/>
                  </a:cubicBezTo>
                  <a:lnTo>
                    <a:pt x="0" y="1646185"/>
                  </a:lnTo>
                  <a:lnTo>
                    <a:pt x="4024" y="1594480"/>
                  </a:lnTo>
                  <a:cubicBezTo>
                    <a:pt x="38954" y="1373448"/>
                    <a:pt x="160963" y="1193488"/>
                    <a:pt x="321612" y="1117322"/>
                  </a:cubicBezTo>
                  <a:lnTo>
                    <a:pt x="401676" y="1089319"/>
                  </a:lnTo>
                  <a:lnTo>
                    <a:pt x="405021" y="1071289"/>
                  </a:lnTo>
                  <a:cubicBezTo>
                    <a:pt x="417628" y="962950"/>
                    <a:pt x="442612" y="843837"/>
                    <a:pt x="442612" y="718806"/>
                  </a:cubicBezTo>
                  <a:cubicBezTo>
                    <a:pt x="442612" y="593777"/>
                    <a:pt x="417628" y="474664"/>
                    <a:pt x="405021" y="366325"/>
                  </a:cubicBezTo>
                  <a:lnTo>
                    <a:pt x="393115" y="302148"/>
                  </a:lnTo>
                  <a:lnTo>
                    <a:pt x="350046" y="230116"/>
                  </a:lnTo>
                  <a:cubicBezTo>
                    <a:pt x="319852" y="191494"/>
                    <a:pt x="286228" y="158498"/>
                    <a:pt x="251278" y="131901"/>
                  </a:cubicBezTo>
                  <a:lnTo>
                    <a:pt x="219029" y="113827"/>
                  </a:lnTo>
                  <a:lnTo>
                    <a:pt x="290142" y="104391"/>
                  </a:lnTo>
                  <a:lnTo>
                    <a:pt x="338308" y="66735"/>
                  </a:lnTo>
                  <a:lnTo>
                    <a:pt x="364625" y="2"/>
                  </a:lnTo>
                  <a:lnTo>
                    <a:pt x="374385" y="35659"/>
                  </a:lnTo>
                  <a:cubicBezTo>
                    <a:pt x="391761" y="75994"/>
                    <a:pt x="415669" y="116586"/>
                    <a:pt x="445863" y="155206"/>
                  </a:cubicBezTo>
                  <a:lnTo>
                    <a:pt x="495173" y="204242"/>
                  </a:lnTo>
                  <a:lnTo>
                    <a:pt x="544486" y="155204"/>
                  </a:lnTo>
                  <a:cubicBezTo>
                    <a:pt x="574680" y="116584"/>
                    <a:pt x="598588" y="75992"/>
                    <a:pt x="615964" y="35657"/>
                  </a:cubicBezTo>
                  <a:close/>
                </a:path>
              </a:pathLst>
            </a:custGeom>
            <a:solidFill>
              <a:srgbClr val="66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B4ED90B4-7E1B-4171-9EC7-CBA25D9E4E85}"/>
                </a:ext>
              </a:extLst>
            </p:cNvPr>
            <p:cNvSpPr/>
            <p:nvPr/>
          </p:nvSpPr>
          <p:spPr bwMode="auto">
            <a:xfrm>
              <a:off x="1816163" y="1570042"/>
              <a:ext cx="184808" cy="344617"/>
            </a:xfrm>
            <a:custGeom>
              <a:avLst/>
              <a:gdLst>
                <a:gd name="connsiteX0" fmla="*/ 110484 w 110484"/>
                <a:gd name="connsiteY0" fmla="*/ 0 h 599811"/>
                <a:gd name="connsiteX1" fmla="*/ 73517 w 110484"/>
                <a:gd name="connsiteY1" fmla="*/ 63295 h 599811"/>
                <a:gd name="connsiteX2" fmla="*/ 55242 w 110484"/>
                <a:gd name="connsiteY2" fmla="*/ 132131 h 599811"/>
                <a:gd name="connsiteX3" fmla="*/ 36967 w 110484"/>
                <a:gd name="connsiteY3" fmla="*/ 63295 h 599811"/>
                <a:gd name="connsiteX4" fmla="*/ 0 w 110484"/>
                <a:gd name="connsiteY4" fmla="*/ 0 h 599811"/>
                <a:gd name="connsiteX5" fmla="*/ 8533 w 110484"/>
                <a:gd name="connsiteY5" fmla="*/ 59357 h 599811"/>
                <a:gd name="connsiteX6" fmla="*/ 18887 w 110484"/>
                <a:gd name="connsiteY6" fmla="*/ 299905 h 599811"/>
                <a:gd name="connsiteX7" fmla="*/ 8533 w 110484"/>
                <a:gd name="connsiteY7" fmla="*/ 540454 h 599811"/>
                <a:gd name="connsiteX8" fmla="*/ 0 w 110484"/>
                <a:gd name="connsiteY8" fmla="*/ 599811 h 599811"/>
                <a:gd name="connsiteX9" fmla="*/ 36967 w 110484"/>
                <a:gd name="connsiteY9" fmla="*/ 536516 h 599811"/>
                <a:gd name="connsiteX10" fmla="*/ 55242 w 110484"/>
                <a:gd name="connsiteY10" fmla="*/ 467679 h 599811"/>
                <a:gd name="connsiteX11" fmla="*/ 73517 w 110484"/>
                <a:gd name="connsiteY11" fmla="*/ 536516 h 599811"/>
                <a:gd name="connsiteX12" fmla="*/ 110484 w 110484"/>
                <a:gd name="connsiteY12" fmla="*/ 599811 h 599811"/>
                <a:gd name="connsiteX13" fmla="*/ 101951 w 110484"/>
                <a:gd name="connsiteY13" fmla="*/ 540454 h 599811"/>
                <a:gd name="connsiteX14" fmla="*/ 91597 w 110484"/>
                <a:gd name="connsiteY14" fmla="*/ 299905 h 599811"/>
                <a:gd name="connsiteX15" fmla="*/ 101951 w 110484"/>
                <a:gd name="connsiteY15" fmla="*/ 59357 h 599811"/>
                <a:gd name="connsiteX0" fmla="*/ 110484 w 110484"/>
                <a:gd name="connsiteY0" fmla="*/ 0 h 599811"/>
                <a:gd name="connsiteX1" fmla="*/ 73517 w 110484"/>
                <a:gd name="connsiteY1" fmla="*/ 63295 h 599811"/>
                <a:gd name="connsiteX2" fmla="*/ 55242 w 110484"/>
                <a:gd name="connsiteY2" fmla="*/ 132131 h 599811"/>
                <a:gd name="connsiteX3" fmla="*/ 36967 w 110484"/>
                <a:gd name="connsiteY3" fmla="*/ 63295 h 599811"/>
                <a:gd name="connsiteX4" fmla="*/ 0 w 110484"/>
                <a:gd name="connsiteY4" fmla="*/ 0 h 599811"/>
                <a:gd name="connsiteX5" fmla="*/ 8533 w 110484"/>
                <a:gd name="connsiteY5" fmla="*/ 59357 h 599811"/>
                <a:gd name="connsiteX6" fmla="*/ 18887 w 110484"/>
                <a:gd name="connsiteY6" fmla="*/ 299905 h 599811"/>
                <a:gd name="connsiteX7" fmla="*/ 8533 w 110484"/>
                <a:gd name="connsiteY7" fmla="*/ 540454 h 599811"/>
                <a:gd name="connsiteX8" fmla="*/ 0 w 110484"/>
                <a:gd name="connsiteY8" fmla="*/ 599811 h 599811"/>
                <a:gd name="connsiteX9" fmla="*/ 36967 w 110484"/>
                <a:gd name="connsiteY9" fmla="*/ 536516 h 599811"/>
                <a:gd name="connsiteX10" fmla="*/ 73517 w 110484"/>
                <a:gd name="connsiteY10" fmla="*/ 536516 h 599811"/>
                <a:gd name="connsiteX11" fmla="*/ 110484 w 110484"/>
                <a:gd name="connsiteY11" fmla="*/ 599811 h 599811"/>
                <a:gd name="connsiteX12" fmla="*/ 101951 w 110484"/>
                <a:gd name="connsiteY12" fmla="*/ 540454 h 599811"/>
                <a:gd name="connsiteX13" fmla="*/ 91597 w 110484"/>
                <a:gd name="connsiteY13" fmla="*/ 299905 h 599811"/>
                <a:gd name="connsiteX14" fmla="*/ 101951 w 110484"/>
                <a:gd name="connsiteY14" fmla="*/ 59357 h 599811"/>
                <a:gd name="connsiteX15" fmla="*/ 110484 w 110484"/>
                <a:gd name="connsiteY15" fmla="*/ 0 h 599811"/>
                <a:gd name="connsiteX0" fmla="*/ 110484 w 110484"/>
                <a:gd name="connsiteY0" fmla="*/ 0 h 599811"/>
                <a:gd name="connsiteX1" fmla="*/ 73517 w 110484"/>
                <a:gd name="connsiteY1" fmla="*/ 63295 h 599811"/>
                <a:gd name="connsiteX2" fmla="*/ 36967 w 110484"/>
                <a:gd name="connsiteY2" fmla="*/ 63295 h 599811"/>
                <a:gd name="connsiteX3" fmla="*/ 0 w 110484"/>
                <a:gd name="connsiteY3" fmla="*/ 0 h 599811"/>
                <a:gd name="connsiteX4" fmla="*/ 8533 w 110484"/>
                <a:gd name="connsiteY4" fmla="*/ 59357 h 599811"/>
                <a:gd name="connsiteX5" fmla="*/ 18887 w 110484"/>
                <a:gd name="connsiteY5" fmla="*/ 299905 h 599811"/>
                <a:gd name="connsiteX6" fmla="*/ 8533 w 110484"/>
                <a:gd name="connsiteY6" fmla="*/ 540454 h 599811"/>
                <a:gd name="connsiteX7" fmla="*/ 0 w 110484"/>
                <a:gd name="connsiteY7" fmla="*/ 599811 h 599811"/>
                <a:gd name="connsiteX8" fmla="*/ 36967 w 110484"/>
                <a:gd name="connsiteY8" fmla="*/ 536516 h 599811"/>
                <a:gd name="connsiteX9" fmla="*/ 73517 w 110484"/>
                <a:gd name="connsiteY9" fmla="*/ 536516 h 599811"/>
                <a:gd name="connsiteX10" fmla="*/ 110484 w 110484"/>
                <a:gd name="connsiteY10" fmla="*/ 599811 h 599811"/>
                <a:gd name="connsiteX11" fmla="*/ 101951 w 110484"/>
                <a:gd name="connsiteY11" fmla="*/ 540454 h 599811"/>
                <a:gd name="connsiteX12" fmla="*/ 91597 w 110484"/>
                <a:gd name="connsiteY12" fmla="*/ 299905 h 599811"/>
                <a:gd name="connsiteX13" fmla="*/ 101951 w 110484"/>
                <a:gd name="connsiteY13" fmla="*/ 59357 h 599811"/>
                <a:gd name="connsiteX14" fmla="*/ 110484 w 110484"/>
                <a:gd name="connsiteY14" fmla="*/ 0 h 599811"/>
                <a:gd name="connsiteX0" fmla="*/ 36967 w 140339"/>
                <a:gd name="connsiteY0" fmla="*/ 536516 h 837474"/>
                <a:gd name="connsiteX1" fmla="*/ 73517 w 140339"/>
                <a:gd name="connsiteY1" fmla="*/ 536516 h 837474"/>
                <a:gd name="connsiteX2" fmla="*/ 110484 w 140339"/>
                <a:gd name="connsiteY2" fmla="*/ 599811 h 837474"/>
                <a:gd name="connsiteX3" fmla="*/ 101951 w 140339"/>
                <a:gd name="connsiteY3" fmla="*/ 540454 h 837474"/>
                <a:gd name="connsiteX4" fmla="*/ 91597 w 140339"/>
                <a:gd name="connsiteY4" fmla="*/ 299905 h 837474"/>
                <a:gd name="connsiteX5" fmla="*/ 101951 w 140339"/>
                <a:gd name="connsiteY5" fmla="*/ 59357 h 837474"/>
                <a:gd name="connsiteX6" fmla="*/ 110484 w 140339"/>
                <a:gd name="connsiteY6" fmla="*/ 0 h 837474"/>
                <a:gd name="connsiteX7" fmla="*/ 73517 w 140339"/>
                <a:gd name="connsiteY7" fmla="*/ 63295 h 837474"/>
                <a:gd name="connsiteX8" fmla="*/ 36967 w 140339"/>
                <a:gd name="connsiteY8" fmla="*/ 63295 h 837474"/>
                <a:gd name="connsiteX9" fmla="*/ 0 w 140339"/>
                <a:gd name="connsiteY9" fmla="*/ 0 h 837474"/>
                <a:gd name="connsiteX10" fmla="*/ 8533 w 140339"/>
                <a:gd name="connsiteY10" fmla="*/ 59357 h 837474"/>
                <a:gd name="connsiteX11" fmla="*/ 18887 w 140339"/>
                <a:gd name="connsiteY11" fmla="*/ 299905 h 837474"/>
                <a:gd name="connsiteX12" fmla="*/ 8533 w 140339"/>
                <a:gd name="connsiteY12" fmla="*/ 540454 h 837474"/>
                <a:gd name="connsiteX13" fmla="*/ 0 w 140339"/>
                <a:gd name="connsiteY13" fmla="*/ 599811 h 837474"/>
                <a:gd name="connsiteX14" fmla="*/ 140340 w 140339"/>
                <a:gd name="connsiteY14" fmla="*/ 837475 h 837474"/>
                <a:gd name="connsiteX0" fmla="*/ 36967 w 110484"/>
                <a:gd name="connsiteY0" fmla="*/ 536516 h 599811"/>
                <a:gd name="connsiteX1" fmla="*/ 73517 w 110484"/>
                <a:gd name="connsiteY1" fmla="*/ 536516 h 599811"/>
                <a:gd name="connsiteX2" fmla="*/ 110484 w 110484"/>
                <a:gd name="connsiteY2" fmla="*/ 599811 h 599811"/>
                <a:gd name="connsiteX3" fmla="*/ 101951 w 110484"/>
                <a:gd name="connsiteY3" fmla="*/ 540454 h 599811"/>
                <a:gd name="connsiteX4" fmla="*/ 91597 w 110484"/>
                <a:gd name="connsiteY4" fmla="*/ 299905 h 599811"/>
                <a:gd name="connsiteX5" fmla="*/ 101951 w 110484"/>
                <a:gd name="connsiteY5" fmla="*/ 59357 h 599811"/>
                <a:gd name="connsiteX6" fmla="*/ 110484 w 110484"/>
                <a:gd name="connsiteY6" fmla="*/ 0 h 599811"/>
                <a:gd name="connsiteX7" fmla="*/ 73517 w 110484"/>
                <a:gd name="connsiteY7" fmla="*/ 63295 h 599811"/>
                <a:gd name="connsiteX8" fmla="*/ 36967 w 110484"/>
                <a:gd name="connsiteY8" fmla="*/ 63295 h 599811"/>
                <a:gd name="connsiteX9" fmla="*/ 0 w 110484"/>
                <a:gd name="connsiteY9" fmla="*/ 0 h 599811"/>
                <a:gd name="connsiteX10" fmla="*/ 8533 w 110484"/>
                <a:gd name="connsiteY10" fmla="*/ 59357 h 599811"/>
                <a:gd name="connsiteX11" fmla="*/ 18887 w 110484"/>
                <a:gd name="connsiteY11" fmla="*/ 299905 h 599811"/>
                <a:gd name="connsiteX12" fmla="*/ 8533 w 110484"/>
                <a:gd name="connsiteY12" fmla="*/ 540454 h 599811"/>
                <a:gd name="connsiteX13" fmla="*/ 0 w 110484"/>
                <a:gd name="connsiteY13" fmla="*/ 599811 h 599811"/>
                <a:gd name="connsiteX0" fmla="*/ 73517 w 110484"/>
                <a:gd name="connsiteY0" fmla="*/ 536516 h 599811"/>
                <a:gd name="connsiteX1" fmla="*/ 110484 w 110484"/>
                <a:gd name="connsiteY1" fmla="*/ 599811 h 599811"/>
                <a:gd name="connsiteX2" fmla="*/ 101951 w 110484"/>
                <a:gd name="connsiteY2" fmla="*/ 540454 h 599811"/>
                <a:gd name="connsiteX3" fmla="*/ 91597 w 110484"/>
                <a:gd name="connsiteY3" fmla="*/ 299905 h 599811"/>
                <a:gd name="connsiteX4" fmla="*/ 101951 w 110484"/>
                <a:gd name="connsiteY4" fmla="*/ 59357 h 599811"/>
                <a:gd name="connsiteX5" fmla="*/ 110484 w 110484"/>
                <a:gd name="connsiteY5" fmla="*/ 0 h 599811"/>
                <a:gd name="connsiteX6" fmla="*/ 73517 w 110484"/>
                <a:gd name="connsiteY6" fmla="*/ 63295 h 599811"/>
                <a:gd name="connsiteX7" fmla="*/ 36967 w 110484"/>
                <a:gd name="connsiteY7" fmla="*/ 63295 h 599811"/>
                <a:gd name="connsiteX8" fmla="*/ 0 w 110484"/>
                <a:gd name="connsiteY8" fmla="*/ 0 h 599811"/>
                <a:gd name="connsiteX9" fmla="*/ 8533 w 110484"/>
                <a:gd name="connsiteY9" fmla="*/ 59357 h 599811"/>
                <a:gd name="connsiteX10" fmla="*/ 18887 w 110484"/>
                <a:gd name="connsiteY10" fmla="*/ 299905 h 599811"/>
                <a:gd name="connsiteX11" fmla="*/ 8533 w 110484"/>
                <a:gd name="connsiteY11" fmla="*/ 540454 h 599811"/>
                <a:gd name="connsiteX12" fmla="*/ 0 w 110484"/>
                <a:gd name="connsiteY12" fmla="*/ 599811 h 599811"/>
                <a:gd name="connsiteX0" fmla="*/ 110484 w 110484"/>
                <a:gd name="connsiteY0" fmla="*/ 599811 h 599811"/>
                <a:gd name="connsiteX1" fmla="*/ 101951 w 110484"/>
                <a:gd name="connsiteY1" fmla="*/ 540454 h 599811"/>
                <a:gd name="connsiteX2" fmla="*/ 91597 w 110484"/>
                <a:gd name="connsiteY2" fmla="*/ 299905 h 599811"/>
                <a:gd name="connsiteX3" fmla="*/ 101951 w 110484"/>
                <a:gd name="connsiteY3" fmla="*/ 59357 h 599811"/>
                <a:gd name="connsiteX4" fmla="*/ 110484 w 110484"/>
                <a:gd name="connsiteY4" fmla="*/ 0 h 599811"/>
                <a:gd name="connsiteX5" fmla="*/ 73517 w 110484"/>
                <a:gd name="connsiteY5" fmla="*/ 63295 h 599811"/>
                <a:gd name="connsiteX6" fmla="*/ 36967 w 110484"/>
                <a:gd name="connsiteY6" fmla="*/ 63295 h 599811"/>
                <a:gd name="connsiteX7" fmla="*/ 0 w 110484"/>
                <a:gd name="connsiteY7" fmla="*/ 0 h 599811"/>
                <a:gd name="connsiteX8" fmla="*/ 8533 w 110484"/>
                <a:gd name="connsiteY8" fmla="*/ 59357 h 599811"/>
                <a:gd name="connsiteX9" fmla="*/ 18887 w 110484"/>
                <a:gd name="connsiteY9" fmla="*/ 299905 h 599811"/>
                <a:gd name="connsiteX10" fmla="*/ 8533 w 110484"/>
                <a:gd name="connsiteY10" fmla="*/ 540454 h 599811"/>
                <a:gd name="connsiteX11" fmla="*/ 0 w 110484"/>
                <a:gd name="connsiteY11" fmla="*/ 599811 h 599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0484" h="599811">
                  <a:moveTo>
                    <a:pt x="110484" y="599811"/>
                  </a:moveTo>
                  <a:lnTo>
                    <a:pt x="101951" y="540454"/>
                  </a:lnTo>
                  <a:cubicBezTo>
                    <a:pt x="95284" y="466519"/>
                    <a:pt x="91597" y="385231"/>
                    <a:pt x="91597" y="299905"/>
                  </a:cubicBezTo>
                  <a:cubicBezTo>
                    <a:pt x="91597" y="214579"/>
                    <a:pt x="95284" y="133292"/>
                    <a:pt x="101951" y="59357"/>
                  </a:cubicBezTo>
                  <a:lnTo>
                    <a:pt x="110484" y="0"/>
                  </a:lnTo>
                  <a:lnTo>
                    <a:pt x="73517" y="63295"/>
                  </a:lnTo>
                  <a:lnTo>
                    <a:pt x="36967" y="63295"/>
                  </a:lnTo>
                  <a:lnTo>
                    <a:pt x="0" y="0"/>
                  </a:lnTo>
                  <a:lnTo>
                    <a:pt x="8533" y="59357"/>
                  </a:lnTo>
                  <a:cubicBezTo>
                    <a:pt x="15200" y="133292"/>
                    <a:pt x="18887" y="214579"/>
                    <a:pt x="18887" y="299905"/>
                  </a:cubicBezTo>
                  <a:cubicBezTo>
                    <a:pt x="18887" y="385231"/>
                    <a:pt x="15200" y="466519"/>
                    <a:pt x="8533" y="540454"/>
                  </a:cubicBezTo>
                  <a:lnTo>
                    <a:pt x="0" y="599811"/>
                  </a:lnTo>
                </a:path>
              </a:pathLst>
            </a:custGeom>
            <a:solidFill>
              <a:srgbClr val="66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E52D3D22-E28E-49B0-9FF9-0AD1135C6DE2}"/>
                </a:ext>
              </a:extLst>
            </p:cNvPr>
            <p:cNvSpPr/>
            <p:nvPr/>
          </p:nvSpPr>
          <p:spPr bwMode="auto">
            <a:xfrm>
              <a:off x="2127207" y="1866560"/>
              <a:ext cx="160500" cy="240134"/>
            </a:xfrm>
            <a:custGeom>
              <a:avLst/>
              <a:gdLst>
                <a:gd name="connsiteX0" fmla="*/ 100426 w 224992"/>
                <a:gd name="connsiteY0" fmla="*/ 72118 h 336624"/>
                <a:gd name="connsiteX1" fmla="*/ 195167 w 224992"/>
                <a:gd name="connsiteY1" fmla="*/ 178656 h 336624"/>
                <a:gd name="connsiteX2" fmla="*/ 194702 w 224992"/>
                <a:gd name="connsiteY2" fmla="*/ 336525 h 336624"/>
                <a:gd name="connsiteX3" fmla="*/ 132821 w 224992"/>
                <a:gd name="connsiteY3" fmla="*/ 213816 h 336624"/>
                <a:gd name="connsiteX4" fmla="*/ 72945 w 224992"/>
                <a:gd name="connsiteY4" fmla="*/ 78734 h 336624"/>
                <a:gd name="connsiteX5" fmla="*/ 100426 w 224992"/>
                <a:gd name="connsiteY5" fmla="*/ 72118 h 336624"/>
                <a:gd name="connsiteX6" fmla="*/ 34790 w 224992"/>
                <a:gd name="connsiteY6" fmla="*/ 0 h 336624"/>
                <a:gd name="connsiteX7" fmla="*/ 69580 w 224992"/>
                <a:gd name="connsiteY7" fmla="*/ 35393 h 336624"/>
                <a:gd name="connsiteX8" fmla="*/ 34790 w 224992"/>
                <a:gd name="connsiteY8" fmla="*/ 70786 h 336624"/>
                <a:gd name="connsiteX9" fmla="*/ 0 w 224992"/>
                <a:gd name="connsiteY9" fmla="*/ 35393 h 336624"/>
                <a:gd name="connsiteX10" fmla="*/ 34790 w 224992"/>
                <a:gd name="connsiteY10" fmla="*/ 0 h 336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4992" h="336624">
                  <a:moveTo>
                    <a:pt x="100426" y="72118"/>
                  </a:moveTo>
                  <a:cubicBezTo>
                    <a:pt x="131292" y="79464"/>
                    <a:pt x="169951" y="125266"/>
                    <a:pt x="195167" y="178656"/>
                  </a:cubicBezTo>
                  <a:cubicBezTo>
                    <a:pt x="228790" y="249843"/>
                    <a:pt x="240819" y="333787"/>
                    <a:pt x="194702" y="336525"/>
                  </a:cubicBezTo>
                  <a:cubicBezTo>
                    <a:pt x="148585" y="339262"/>
                    <a:pt x="166444" y="285003"/>
                    <a:pt x="132821" y="213816"/>
                  </a:cubicBezTo>
                  <a:cubicBezTo>
                    <a:pt x="99199" y="142629"/>
                    <a:pt x="41864" y="107697"/>
                    <a:pt x="72945" y="78734"/>
                  </a:cubicBezTo>
                  <a:cubicBezTo>
                    <a:pt x="80715" y="71494"/>
                    <a:pt x="90138" y="69669"/>
                    <a:pt x="100426" y="72118"/>
                  </a:cubicBezTo>
                  <a:close/>
                  <a:moveTo>
                    <a:pt x="34790" y="0"/>
                  </a:moveTo>
                  <a:cubicBezTo>
                    <a:pt x="54004" y="0"/>
                    <a:pt x="69580" y="15846"/>
                    <a:pt x="69580" y="35393"/>
                  </a:cubicBezTo>
                  <a:cubicBezTo>
                    <a:pt x="69580" y="54940"/>
                    <a:pt x="54004" y="70786"/>
                    <a:pt x="34790" y="70786"/>
                  </a:cubicBezTo>
                  <a:cubicBezTo>
                    <a:pt x="15576" y="70786"/>
                    <a:pt x="0" y="54940"/>
                    <a:pt x="0" y="35393"/>
                  </a:cubicBezTo>
                  <a:cubicBezTo>
                    <a:pt x="0" y="15846"/>
                    <a:pt x="15576" y="0"/>
                    <a:pt x="34790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EE37BE2F-7561-43E5-9596-9DD482C7CD28}"/>
              </a:ext>
            </a:extLst>
          </p:cNvPr>
          <p:cNvGrpSpPr/>
          <p:nvPr/>
        </p:nvGrpSpPr>
        <p:grpSpPr>
          <a:xfrm>
            <a:off x="1335665" y="4188935"/>
            <a:ext cx="1482570" cy="1752785"/>
            <a:chOff x="3535303" y="1575239"/>
            <a:chExt cx="1482570" cy="1752785"/>
          </a:xfrm>
        </p:grpSpPr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522310F1-651D-4A8E-8059-C2C561152A93}"/>
                </a:ext>
              </a:extLst>
            </p:cNvPr>
            <p:cNvSpPr/>
            <p:nvPr/>
          </p:nvSpPr>
          <p:spPr bwMode="auto">
            <a:xfrm rot="10800000" flipH="1">
              <a:off x="4575815" y="2513088"/>
              <a:ext cx="442058" cy="814936"/>
            </a:xfrm>
            <a:custGeom>
              <a:avLst/>
              <a:gdLst>
                <a:gd name="connsiteX0" fmla="*/ 32531 w 328368"/>
                <a:gd name="connsiteY0" fmla="*/ 417374 h 605349"/>
                <a:gd name="connsiteX1" fmla="*/ 9528 w 328368"/>
                <a:gd name="connsiteY1" fmla="*/ 407846 h 605349"/>
                <a:gd name="connsiteX2" fmla="*/ 9528 w 328368"/>
                <a:gd name="connsiteY2" fmla="*/ 407845 h 605349"/>
                <a:gd name="connsiteX3" fmla="*/ 9528 w 328368"/>
                <a:gd name="connsiteY3" fmla="*/ 361838 h 605349"/>
                <a:gd name="connsiteX4" fmla="*/ 133272 w 328368"/>
                <a:gd name="connsiteY4" fmla="*/ 238095 h 605349"/>
                <a:gd name="connsiteX5" fmla="*/ 134220 w 328368"/>
                <a:gd name="connsiteY5" fmla="*/ 233060 h 605349"/>
                <a:gd name="connsiteX6" fmla="*/ 140064 w 328368"/>
                <a:gd name="connsiteY6" fmla="*/ 129328 h 605349"/>
                <a:gd name="connsiteX7" fmla="*/ 134220 w 328368"/>
                <a:gd name="connsiteY7" fmla="*/ 25597 h 605349"/>
                <a:gd name="connsiteX8" fmla="*/ 129403 w 328368"/>
                <a:gd name="connsiteY8" fmla="*/ 0 h 605349"/>
                <a:gd name="connsiteX9" fmla="*/ 150270 w 328368"/>
                <a:gd name="connsiteY9" fmla="*/ 27295 h 605349"/>
                <a:gd name="connsiteX10" fmla="*/ 170902 w 328368"/>
                <a:gd name="connsiteY10" fmla="*/ 27295 h 605349"/>
                <a:gd name="connsiteX11" fmla="*/ 191769 w 328368"/>
                <a:gd name="connsiteY11" fmla="*/ 0 h 605349"/>
                <a:gd name="connsiteX12" fmla="*/ 186952 w 328368"/>
                <a:gd name="connsiteY12" fmla="*/ 25596 h 605349"/>
                <a:gd name="connsiteX13" fmla="*/ 181108 w 328368"/>
                <a:gd name="connsiteY13" fmla="*/ 129328 h 605349"/>
                <a:gd name="connsiteX14" fmla="*/ 186952 w 328368"/>
                <a:gd name="connsiteY14" fmla="*/ 233059 h 605349"/>
                <a:gd name="connsiteX15" fmla="*/ 189771 w 328368"/>
                <a:gd name="connsiteY15" fmla="*/ 248038 h 605349"/>
                <a:gd name="connsiteX16" fmla="*/ 193314 w 328368"/>
                <a:gd name="connsiteY16" fmla="*/ 256591 h 605349"/>
                <a:gd name="connsiteX17" fmla="*/ 183786 w 328368"/>
                <a:gd name="connsiteY17" fmla="*/ 279595 h 605349"/>
                <a:gd name="connsiteX18" fmla="*/ 55535 w 328368"/>
                <a:gd name="connsiteY18" fmla="*/ 407846 h 605349"/>
                <a:gd name="connsiteX19" fmla="*/ 32531 w 328368"/>
                <a:gd name="connsiteY19" fmla="*/ 417374 h 605349"/>
                <a:gd name="connsiteX20" fmla="*/ 103121 w 328368"/>
                <a:gd name="connsiteY20" fmla="*/ 605349 h 605349"/>
                <a:gd name="connsiteX21" fmla="*/ 80117 w 328368"/>
                <a:gd name="connsiteY21" fmla="*/ 595820 h 605349"/>
                <a:gd name="connsiteX22" fmla="*/ 80118 w 328368"/>
                <a:gd name="connsiteY22" fmla="*/ 595819 h 605349"/>
                <a:gd name="connsiteX23" fmla="*/ 80118 w 328368"/>
                <a:gd name="connsiteY23" fmla="*/ 549812 h 605349"/>
                <a:gd name="connsiteX24" fmla="*/ 208368 w 328368"/>
                <a:gd name="connsiteY24" fmla="*/ 421563 h 605349"/>
                <a:gd name="connsiteX25" fmla="*/ 210418 w 328368"/>
                <a:gd name="connsiteY25" fmla="*/ 420714 h 605349"/>
                <a:gd name="connsiteX26" fmla="*/ 212459 w 328368"/>
                <a:gd name="connsiteY26" fmla="*/ 416463 h 605349"/>
                <a:gd name="connsiteX27" fmla="*/ 244953 w 328368"/>
                <a:gd name="connsiteY27" fmla="*/ 317778 h 605349"/>
                <a:gd name="connsiteX28" fmla="*/ 266155 w 328368"/>
                <a:gd name="connsiteY28" fmla="*/ 216069 h 605349"/>
                <a:gd name="connsiteX29" fmla="*/ 268127 w 328368"/>
                <a:gd name="connsiteY29" fmla="*/ 190098 h 605349"/>
                <a:gd name="connsiteX30" fmla="*/ 281219 w 328368"/>
                <a:gd name="connsiteY30" fmla="*/ 221863 h 605349"/>
                <a:gd name="connsiteX31" fmla="*/ 301148 w 328368"/>
                <a:gd name="connsiteY31" fmla="*/ 227203 h 605349"/>
                <a:gd name="connsiteX32" fmla="*/ 328368 w 328368"/>
                <a:gd name="connsiteY32" fmla="*/ 206239 h 605349"/>
                <a:gd name="connsiteX33" fmla="*/ 317091 w 328368"/>
                <a:gd name="connsiteY33" fmla="*/ 229717 h 605349"/>
                <a:gd name="connsiteX34" fmla="*/ 284598 w 328368"/>
                <a:gd name="connsiteY34" fmla="*/ 328401 h 605349"/>
                <a:gd name="connsiteX35" fmla="*/ 263395 w 328368"/>
                <a:gd name="connsiteY35" fmla="*/ 430111 h 605349"/>
                <a:gd name="connsiteX36" fmla="*/ 262546 w 328368"/>
                <a:gd name="connsiteY36" fmla="*/ 441290 h 605349"/>
                <a:gd name="connsiteX37" fmla="*/ 263903 w 328368"/>
                <a:gd name="connsiteY37" fmla="*/ 444565 h 605349"/>
                <a:gd name="connsiteX38" fmla="*/ 261937 w 328368"/>
                <a:gd name="connsiteY38" fmla="*/ 449312 h 605349"/>
                <a:gd name="connsiteX39" fmla="*/ 261423 w 328368"/>
                <a:gd name="connsiteY39" fmla="*/ 456082 h 605349"/>
                <a:gd name="connsiteX40" fmla="*/ 259362 w 328368"/>
                <a:gd name="connsiteY40" fmla="*/ 455530 h 605349"/>
                <a:gd name="connsiteX41" fmla="*/ 254375 w 328368"/>
                <a:gd name="connsiteY41" fmla="*/ 467569 h 605349"/>
                <a:gd name="connsiteX42" fmla="*/ 126124 w 328368"/>
                <a:gd name="connsiteY42" fmla="*/ 595820 h 605349"/>
                <a:gd name="connsiteX43" fmla="*/ 103121 w 328368"/>
                <a:gd name="connsiteY43" fmla="*/ 605349 h 605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28368" h="605349">
                  <a:moveTo>
                    <a:pt x="32531" y="417374"/>
                  </a:moveTo>
                  <a:cubicBezTo>
                    <a:pt x="24206" y="417374"/>
                    <a:pt x="15880" y="414198"/>
                    <a:pt x="9528" y="407846"/>
                  </a:cubicBezTo>
                  <a:lnTo>
                    <a:pt x="9528" y="407845"/>
                  </a:lnTo>
                  <a:cubicBezTo>
                    <a:pt x="-3176" y="395141"/>
                    <a:pt x="-3176" y="374543"/>
                    <a:pt x="9528" y="361838"/>
                  </a:cubicBezTo>
                  <a:lnTo>
                    <a:pt x="133272" y="238095"/>
                  </a:lnTo>
                  <a:lnTo>
                    <a:pt x="134220" y="233060"/>
                  </a:lnTo>
                  <a:cubicBezTo>
                    <a:pt x="137983" y="201177"/>
                    <a:pt x="140064" y="166123"/>
                    <a:pt x="140064" y="129328"/>
                  </a:cubicBezTo>
                  <a:cubicBezTo>
                    <a:pt x="140064" y="92533"/>
                    <a:pt x="137983" y="57479"/>
                    <a:pt x="134220" y="25597"/>
                  </a:cubicBezTo>
                  <a:lnTo>
                    <a:pt x="129403" y="0"/>
                  </a:lnTo>
                  <a:lnTo>
                    <a:pt x="150270" y="27295"/>
                  </a:lnTo>
                  <a:lnTo>
                    <a:pt x="170902" y="27295"/>
                  </a:lnTo>
                  <a:lnTo>
                    <a:pt x="191769" y="0"/>
                  </a:lnTo>
                  <a:lnTo>
                    <a:pt x="186952" y="25596"/>
                  </a:lnTo>
                  <a:cubicBezTo>
                    <a:pt x="183189" y="57479"/>
                    <a:pt x="181108" y="92533"/>
                    <a:pt x="181108" y="129328"/>
                  </a:cubicBezTo>
                  <a:cubicBezTo>
                    <a:pt x="181108" y="166123"/>
                    <a:pt x="183189" y="201177"/>
                    <a:pt x="186952" y="233059"/>
                  </a:cubicBezTo>
                  <a:lnTo>
                    <a:pt x="189771" y="248038"/>
                  </a:lnTo>
                  <a:lnTo>
                    <a:pt x="193314" y="256591"/>
                  </a:lnTo>
                  <a:cubicBezTo>
                    <a:pt x="193314" y="264917"/>
                    <a:pt x="190138" y="273243"/>
                    <a:pt x="183786" y="279595"/>
                  </a:cubicBezTo>
                  <a:lnTo>
                    <a:pt x="55535" y="407846"/>
                  </a:lnTo>
                  <a:cubicBezTo>
                    <a:pt x="49183" y="414198"/>
                    <a:pt x="40857" y="417374"/>
                    <a:pt x="32531" y="417374"/>
                  </a:cubicBezTo>
                  <a:close/>
                  <a:moveTo>
                    <a:pt x="103121" y="605349"/>
                  </a:moveTo>
                  <a:cubicBezTo>
                    <a:pt x="94795" y="605348"/>
                    <a:pt x="86469" y="602172"/>
                    <a:pt x="80117" y="595820"/>
                  </a:cubicBezTo>
                  <a:lnTo>
                    <a:pt x="80118" y="595819"/>
                  </a:lnTo>
                  <a:cubicBezTo>
                    <a:pt x="67413" y="583115"/>
                    <a:pt x="67413" y="562517"/>
                    <a:pt x="80118" y="549812"/>
                  </a:cubicBezTo>
                  <a:lnTo>
                    <a:pt x="208368" y="421563"/>
                  </a:lnTo>
                  <a:lnTo>
                    <a:pt x="210418" y="420714"/>
                  </a:lnTo>
                  <a:lnTo>
                    <a:pt x="212459" y="416463"/>
                  </a:lnTo>
                  <a:cubicBezTo>
                    <a:pt x="224347" y="386641"/>
                    <a:pt x="235430" y="353320"/>
                    <a:pt x="244953" y="317778"/>
                  </a:cubicBezTo>
                  <a:cubicBezTo>
                    <a:pt x="254476" y="282237"/>
                    <a:pt x="261538" y="247840"/>
                    <a:pt x="266155" y="216069"/>
                  </a:cubicBezTo>
                  <a:lnTo>
                    <a:pt x="268127" y="190098"/>
                  </a:lnTo>
                  <a:lnTo>
                    <a:pt x="281219" y="221863"/>
                  </a:lnTo>
                  <a:lnTo>
                    <a:pt x="301148" y="227203"/>
                  </a:lnTo>
                  <a:lnTo>
                    <a:pt x="328368" y="206239"/>
                  </a:lnTo>
                  <a:lnTo>
                    <a:pt x="317091" y="229717"/>
                  </a:lnTo>
                  <a:cubicBezTo>
                    <a:pt x="305204" y="259539"/>
                    <a:pt x="294121" y="292860"/>
                    <a:pt x="284598" y="328401"/>
                  </a:cubicBezTo>
                  <a:cubicBezTo>
                    <a:pt x="275074" y="363942"/>
                    <a:pt x="268012" y="398340"/>
                    <a:pt x="263395" y="430111"/>
                  </a:cubicBezTo>
                  <a:lnTo>
                    <a:pt x="262546" y="441290"/>
                  </a:lnTo>
                  <a:lnTo>
                    <a:pt x="263903" y="444565"/>
                  </a:lnTo>
                  <a:lnTo>
                    <a:pt x="261937" y="449312"/>
                  </a:lnTo>
                  <a:lnTo>
                    <a:pt x="261423" y="456082"/>
                  </a:lnTo>
                  <a:lnTo>
                    <a:pt x="259362" y="455530"/>
                  </a:lnTo>
                  <a:lnTo>
                    <a:pt x="254375" y="467569"/>
                  </a:lnTo>
                  <a:lnTo>
                    <a:pt x="126124" y="595820"/>
                  </a:lnTo>
                  <a:cubicBezTo>
                    <a:pt x="119772" y="602172"/>
                    <a:pt x="111446" y="605348"/>
                    <a:pt x="103121" y="605349"/>
                  </a:cubicBezTo>
                  <a:close/>
                </a:path>
              </a:pathLst>
            </a:custGeom>
            <a:solidFill>
              <a:srgbClr val="66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6D97B85B-5483-49CC-A05F-8E823942ECEB}"/>
                </a:ext>
              </a:extLst>
            </p:cNvPr>
            <p:cNvSpPr/>
            <p:nvPr/>
          </p:nvSpPr>
          <p:spPr bwMode="auto">
            <a:xfrm rot="10800000">
              <a:off x="3535303" y="2504431"/>
              <a:ext cx="442058" cy="814936"/>
            </a:xfrm>
            <a:custGeom>
              <a:avLst/>
              <a:gdLst>
                <a:gd name="connsiteX0" fmla="*/ 32531 w 328368"/>
                <a:gd name="connsiteY0" fmla="*/ 417374 h 605349"/>
                <a:gd name="connsiteX1" fmla="*/ 9528 w 328368"/>
                <a:gd name="connsiteY1" fmla="*/ 407846 h 605349"/>
                <a:gd name="connsiteX2" fmla="*/ 9528 w 328368"/>
                <a:gd name="connsiteY2" fmla="*/ 407845 h 605349"/>
                <a:gd name="connsiteX3" fmla="*/ 9528 w 328368"/>
                <a:gd name="connsiteY3" fmla="*/ 361838 h 605349"/>
                <a:gd name="connsiteX4" fmla="*/ 133272 w 328368"/>
                <a:gd name="connsiteY4" fmla="*/ 238095 h 605349"/>
                <a:gd name="connsiteX5" fmla="*/ 134220 w 328368"/>
                <a:gd name="connsiteY5" fmla="*/ 233060 h 605349"/>
                <a:gd name="connsiteX6" fmla="*/ 140064 w 328368"/>
                <a:gd name="connsiteY6" fmla="*/ 129328 h 605349"/>
                <a:gd name="connsiteX7" fmla="*/ 134220 w 328368"/>
                <a:gd name="connsiteY7" fmla="*/ 25597 h 605349"/>
                <a:gd name="connsiteX8" fmla="*/ 129403 w 328368"/>
                <a:gd name="connsiteY8" fmla="*/ 0 h 605349"/>
                <a:gd name="connsiteX9" fmla="*/ 150270 w 328368"/>
                <a:gd name="connsiteY9" fmla="*/ 27295 h 605349"/>
                <a:gd name="connsiteX10" fmla="*/ 170902 w 328368"/>
                <a:gd name="connsiteY10" fmla="*/ 27295 h 605349"/>
                <a:gd name="connsiteX11" fmla="*/ 191769 w 328368"/>
                <a:gd name="connsiteY11" fmla="*/ 0 h 605349"/>
                <a:gd name="connsiteX12" fmla="*/ 186952 w 328368"/>
                <a:gd name="connsiteY12" fmla="*/ 25596 h 605349"/>
                <a:gd name="connsiteX13" fmla="*/ 181108 w 328368"/>
                <a:gd name="connsiteY13" fmla="*/ 129328 h 605349"/>
                <a:gd name="connsiteX14" fmla="*/ 186952 w 328368"/>
                <a:gd name="connsiteY14" fmla="*/ 233059 h 605349"/>
                <a:gd name="connsiteX15" fmla="*/ 189771 w 328368"/>
                <a:gd name="connsiteY15" fmla="*/ 248038 h 605349"/>
                <a:gd name="connsiteX16" fmla="*/ 193314 w 328368"/>
                <a:gd name="connsiteY16" fmla="*/ 256591 h 605349"/>
                <a:gd name="connsiteX17" fmla="*/ 183786 w 328368"/>
                <a:gd name="connsiteY17" fmla="*/ 279595 h 605349"/>
                <a:gd name="connsiteX18" fmla="*/ 55535 w 328368"/>
                <a:gd name="connsiteY18" fmla="*/ 407846 h 605349"/>
                <a:gd name="connsiteX19" fmla="*/ 32531 w 328368"/>
                <a:gd name="connsiteY19" fmla="*/ 417374 h 605349"/>
                <a:gd name="connsiteX20" fmla="*/ 103121 w 328368"/>
                <a:gd name="connsiteY20" fmla="*/ 605349 h 605349"/>
                <a:gd name="connsiteX21" fmla="*/ 80117 w 328368"/>
                <a:gd name="connsiteY21" fmla="*/ 595820 h 605349"/>
                <a:gd name="connsiteX22" fmla="*/ 80118 w 328368"/>
                <a:gd name="connsiteY22" fmla="*/ 595819 h 605349"/>
                <a:gd name="connsiteX23" fmla="*/ 80118 w 328368"/>
                <a:gd name="connsiteY23" fmla="*/ 549812 h 605349"/>
                <a:gd name="connsiteX24" fmla="*/ 208368 w 328368"/>
                <a:gd name="connsiteY24" fmla="*/ 421563 h 605349"/>
                <a:gd name="connsiteX25" fmla="*/ 210418 w 328368"/>
                <a:gd name="connsiteY25" fmla="*/ 420714 h 605349"/>
                <a:gd name="connsiteX26" fmla="*/ 212459 w 328368"/>
                <a:gd name="connsiteY26" fmla="*/ 416463 h 605349"/>
                <a:gd name="connsiteX27" fmla="*/ 244953 w 328368"/>
                <a:gd name="connsiteY27" fmla="*/ 317778 h 605349"/>
                <a:gd name="connsiteX28" fmla="*/ 266155 w 328368"/>
                <a:gd name="connsiteY28" fmla="*/ 216069 h 605349"/>
                <a:gd name="connsiteX29" fmla="*/ 268127 w 328368"/>
                <a:gd name="connsiteY29" fmla="*/ 190098 h 605349"/>
                <a:gd name="connsiteX30" fmla="*/ 281219 w 328368"/>
                <a:gd name="connsiteY30" fmla="*/ 221863 h 605349"/>
                <a:gd name="connsiteX31" fmla="*/ 301148 w 328368"/>
                <a:gd name="connsiteY31" fmla="*/ 227203 h 605349"/>
                <a:gd name="connsiteX32" fmla="*/ 328368 w 328368"/>
                <a:gd name="connsiteY32" fmla="*/ 206239 h 605349"/>
                <a:gd name="connsiteX33" fmla="*/ 317091 w 328368"/>
                <a:gd name="connsiteY33" fmla="*/ 229717 h 605349"/>
                <a:gd name="connsiteX34" fmla="*/ 284598 w 328368"/>
                <a:gd name="connsiteY34" fmla="*/ 328401 h 605349"/>
                <a:gd name="connsiteX35" fmla="*/ 263395 w 328368"/>
                <a:gd name="connsiteY35" fmla="*/ 430111 h 605349"/>
                <a:gd name="connsiteX36" fmla="*/ 262546 w 328368"/>
                <a:gd name="connsiteY36" fmla="*/ 441290 h 605349"/>
                <a:gd name="connsiteX37" fmla="*/ 263903 w 328368"/>
                <a:gd name="connsiteY37" fmla="*/ 444565 h 605349"/>
                <a:gd name="connsiteX38" fmla="*/ 261937 w 328368"/>
                <a:gd name="connsiteY38" fmla="*/ 449312 h 605349"/>
                <a:gd name="connsiteX39" fmla="*/ 261423 w 328368"/>
                <a:gd name="connsiteY39" fmla="*/ 456082 h 605349"/>
                <a:gd name="connsiteX40" fmla="*/ 259362 w 328368"/>
                <a:gd name="connsiteY40" fmla="*/ 455530 h 605349"/>
                <a:gd name="connsiteX41" fmla="*/ 254375 w 328368"/>
                <a:gd name="connsiteY41" fmla="*/ 467569 h 605349"/>
                <a:gd name="connsiteX42" fmla="*/ 126124 w 328368"/>
                <a:gd name="connsiteY42" fmla="*/ 595820 h 605349"/>
                <a:gd name="connsiteX43" fmla="*/ 103121 w 328368"/>
                <a:gd name="connsiteY43" fmla="*/ 605349 h 605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28368" h="605349">
                  <a:moveTo>
                    <a:pt x="32531" y="417374"/>
                  </a:moveTo>
                  <a:cubicBezTo>
                    <a:pt x="24206" y="417374"/>
                    <a:pt x="15880" y="414198"/>
                    <a:pt x="9528" y="407846"/>
                  </a:cubicBezTo>
                  <a:lnTo>
                    <a:pt x="9528" y="407845"/>
                  </a:lnTo>
                  <a:cubicBezTo>
                    <a:pt x="-3176" y="395141"/>
                    <a:pt x="-3176" y="374543"/>
                    <a:pt x="9528" y="361838"/>
                  </a:cubicBezTo>
                  <a:lnTo>
                    <a:pt x="133272" y="238095"/>
                  </a:lnTo>
                  <a:lnTo>
                    <a:pt x="134220" y="233060"/>
                  </a:lnTo>
                  <a:cubicBezTo>
                    <a:pt x="137983" y="201177"/>
                    <a:pt x="140064" y="166123"/>
                    <a:pt x="140064" y="129328"/>
                  </a:cubicBezTo>
                  <a:cubicBezTo>
                    <a:pt x="140064" y="92533"/>
                    <a:pt x="137983" y="57479"/>
                    <a:pt x="134220" y="25597"/>
                  </a:cubicBezTo>
                  <a:lnTo>
                    <a:pt x="129403" y="0"/>
                  </a:lnTo>
                  <a:lnTo>
                    <a:pt x="150270" y="27295"/>
                  </a:lnTo>
                  <a:lnTo>
                    <a:pt x="170902" y="27295"/>
                  </a:lnTo>
                  <a:lnTo>
                    <a:pt x="191769" y="0"/>
                  </a:lnTo>
                  <a:lnTo>
                    <a:pt x="186952" y="25596"/>
                  </a:lnTo>
                  <a:cubicBezTo>
                    <a:pt x="183189" y="57479"/>
                    <a:pt x="181108" y="92533"/>
                    <a:pt x="181108" y="129328"/>
                  </a:cubicBezTo>
                  <a:cubicBezTo>
                    <a:pt x="181108" y="166123"/>
                    <a:pt x="183189" y="201177"/>
                    <a:pt x="186952" y="233059"/>
                  </a:cubicBezTo>
                  <a:lnTo>
                    <a:pt x="189771" y="248038"/>
                  </a:lnTo>
                  <a:lnTo>
                    <a:pt x="193314" y="256591"/>
                  </a:lnTo>
                  <a:cubicBezTo>
                    <a:pt x="193314" y="264917"/>
                    <a:pt x="190138" y="273243"/>
                    <a:pt x="183786" y="279595"/>
                  </a:cubicBezTo>
                  <a:lnTo>
                    <a:pt x="55535" y="407846"/>
                  </a:lnTo>
                  <a:cubicBezTo>
                    <a:pt x="49183" y="414198"/>
                    <a:pt x="40857" y="417374"/>
                    <a:pt x="32531" y="417374"/>
                  </a:cubicBezTo>
                  <a:close/>
                  <a:moveTo>
                    <a:pt x="103121" y="605349"/>
                  </a:moveTo>
                  <a:cubicBezTo>
                    <a:pt x="94795" y="605348"/>
                    <a:pt x="86469" y="602172"/>
                    <a:pt x="80117" y="595820"/>
                  </a:cubicBezTo>
                  <a:lnTo>
                    <a:pt x="80118" y="595819"/>
                  </a:lnTo>
                  <a:cubicBezTo>
                    <a:pt x="67413" y="583115"/>
                    <a:pt x="67413" y="562517"/>
                    <a:pt x="80118" y="549812"/>
                  </a:cubicBezTo>
                  <a:lnTo>
                    <a:pt x="208368" y="421563"/>
                  </a:lnTo>
                  <a:lnTo>
                    <a:pt x="210418" y="420714"/>
                  </a:lnTo>
                  <a:lnTo>
                    <a:pt x="212459" y="416463"/>
                  </a:lnTo>
                  <a:cubicBezTo>
                    <a:pt x="224347" y="386641"/>
                    <a:pt x="235430" y="353320"/>
                    <a:pt x="244953" y="317778"/>
                  </a:cubicBezTo>
                  <a:cubicBezTo>
                    <a:pt x="254476" y="282237"/>
                    <a:pt x="261538" y="247840"/>
                    <a:pt x="266155" y="216069"/>
                  </a:cubicBezTo>
                  <a:lnTo>
                    <a:pt x="268127" y="190098"/>
                  </a:lnTo>
                  <a:lnTo>
                    <a:pt x="281219" y="221863"/>
                  </a:lnTo>
                  <a:lnTo>
                    <a:pt x="301148" y="227203"/>
                  </a:lnTo>
                  <a:lnTo>
                    <a:pt x="328368" y="206239"/>
                  </a:lnTo>
                  <a:lnTo>
                    <a:pt x="317091" y="229717"/>
                  </a:lnTo>
                  <a:cubicBezTo>
                    <a:pt x="305204" y="259539"/>
                    <a:pt x="294121" y="292860"/>
                    <a:pt x="284598" y="328401"/>
                  </a:cubicBezTo>
                  <a:cubicBezTo>
                    <a:pt x="275074" y="363942"/>
                    <a:pt x="268012" y="398340"/>
                    <a:pt x="263395" y="430111"/>
                  </a:cubicBezTo>
                  <a:lnTo>
                    <a:pt x="262546" y="441290"/>
                  </a:lnTo>
                  <a:lnTo>
                    <a:pt x="263903" y="444565"/>
                  </a:lnTo>
                  <a:lnTo>
                    <a:pt x="261937" y="449312"/>
                  </a:lnTo>
                  <a:lnTo>
                    <a:pt x="261423" y="456082"/>
                  </a:lnTo>
                  <a:lnTo>
                    <a:pt x="259362" y="455530"/>
                  </a:lnTo>
                  <a:lnTo>
                    <a:pt x="254375" y="467569"/>
                  </a:lnTo>
                  <a:lnTo>
                    <a:pt x="126124" y="595820"/>
                  </a:lnTo>
                  <a:cubicBezTo>
                    <a:pt x="119772" y="602172"/>
                    <a:pt x="111446" y="605348"/>
                    <a:pt x="103121" y="605349"/>
                  </a:cubicBezTo>
                  <a:close/>
                </a:path>
              </a:pathLst>
            </a:custGeom>
            <a:solidFill>
              <a:srgbClr val="66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901436F5-A0DD-421A-80C1-D465DE568BC7}"/>
                </a:ext>
              </a:extLst>
            </p:cNvPr>
            <p:cNvSpPr/>
            <p:nvPr/>
          </p:nvSpPr>
          <p:spPr bwMode="auto">
            <a:xfrm>
              <a:off x="3830357" y="2242552"/>
              <a:ext cx="884518" cy="937628"/>
            </a:xfrm>
            <a:custGeom>
              <a:avLst/>
              <a:gdLst>
                <a:gd name="connsiteX0" fmla="*/ 1914 w 511438"/>
                <a:gd name="connsiteY0" fmla="*/ 0 h 454132"/>
                <a:gd name="connsiteX1" fmla="*/ 82992 w 511438"/>
                <a:gd name="connsiteY1" fmla="*/ 10500 h 454132"/>
                <a:gd name="connsiteX2" fmla="*/ 258256 w 511438"/>
                <a:gd name="connsiteY2" fmla="*/ 17871 h 454132"/>
                <a:gd name="connsiteX3" fmla="*/ 433519 w 511438"/>
                <a:gd name="connsiteY3" fmla="*/ 10500 h 454132"/>
                <a:gd name="connsiteX4" fmla="*/ 509575 w 511438"/>
                <a:gd name="connsiteY4" fmla="*/ 650 h 454132"/>
                <a:gd name="connsiteX5" fmla="*/ 511438 w 511438"/>
                <a:gd name="connsiteY5" fmla="*/ 24587 h 454132"/>
                <a:gd name="connsiteX6" fmla="*/ 511438 w 511438"/>
                <a:gd name="connsiteY6" fmla="*/ 123012 h 454132"/>
                <a:gd name="connsiteX7" fmla="*/ 255719 w 511438"/>
                <a:gd name="connsiteY7" fmla="*/ 454132 h 454132"/>
                <a:gd name="connsiteX8" fmla="*/ 0 w 511438"/>
                <a:gd name="connsiteY8" fmla="*/ 123012 h 454132"/>
                <a:gd name="connsiteX9" fmla="*/ 0 w 511438"/>
                <a:gd name="connsiteY9" fmla="*/ 24587 h 454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1438" h="454132">
                  <a:moveTo>
                    <a:pt x="1914" y="0"/>
                  </a:moveTo>
                  <a:lnTo>
                    <a:pt x="82992" y="10500"/>
                  </a:lnTo>
                  <a:cubicBezTo>
                    <a:pt x="139604" y="15333"/>
                    <a:pt x="198220" y="17871"/>
                    <a:pt x="258256" y="17871"/>
                  </a:cubicBezTo>
                  <a:cubicBezTo>
                    <a:pt x="318293" y="17871"/>
                    <a:pt x="376907" y="15333"/>
                    <a:pt x="433519" y="10500"/>
                  </a:cubicBezTo>
                  <a:lnTo>
                    <a:pt x="509575" y="650"/>
                  </a:lnTo>
                  <a:lnTo>
                    <a:pt x="511438" y="24587"/>
                  </a:lnTo>
                  <a:lnTo>
                    <a:pt x="511438" y="123012"/>
                  </a:lnTo>
                  <a:cubicBezTo>
                    <a:pt x="511438" y="305885"/>
                    <a:pt x="396949" y="454132"/>
                    <a:pt x="255719" y="454132"/>
                  </a:cubicBezTo>
                  <a:cubicBezTo>
                    <a:pt x="114489" y="454132"/>
                    <a:pt x="0" y="305885"/>
                    <a:pt x="0" y="123012"/>
                  </a:cubicBezTo>
                  <a:lnTo>
                    <a:pt x="0" y="24587"/>
                  </a:lnTo>
                  <a:close/>
                </a:path>
              </a:pathLst>
            </a:custGeom>
            <a:solidFill>
              <a:srgbClr val="FF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C6C3AC7C-FCA3-404D-BBB7-84D3D847E262}"/>
                </a:ext>
              </a:extLst>
            </p:cNvPr>
            <p:cNvGrpSpPr/>
            <p:nvPr/>
          </p:nvGrpSpPr>
          <p:grpSpPr>
            <a:xfrm>
              <a:off x="3776661" y="2266949"/>
              <a:ext cx="988219" cy="974739"/>
              <a:chOff x="1414462" y="2266949"/>
              <a:chExt cx="959636" cy="974739"/>
            </a:xfrm>
            <a:solidFill>
              <a:srgbClr val="663300"/>
            </a:solidFill>
          </p:grpSpPr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513F4060-4BCE-45EE-99D3-9D9C5EE0FABD}"/>
                  </a:ext>
                </a:extLst>
              </p:cNvPr>
              <p:cNvSpPr/>
              <p:nvPr/>
            </p:nvSpPr>
            <p:spPr bwMode="auto">
              <a:xfrm>
                <a:off x="1414462" y="2266949"/>
                <a:ext cx="472733" cy="974739"/>
              </a:xfrm>
              <a:custGeom>
                <a:avLst/>
                <a:gdLst>
                  <a:gd name="connsiteX0" fmla="*/ 3620 w 481913"/>
                  <a:gd name="connsiteY0" fmla="*/ 0 h 937393"/>
                  <a:gd name="connsiteX1" fmla="*/ 156938 w 481913"/>
                  <a:gd name="connsiteY1" fmla="*/ 21679 h 937393"/>
                  <a:gd name="connsiteX2" fmla="*/ 320223 w 481913"/>
                  <a:gd name="connsiteY2" fmla="*/ 33030 h 937393"/>
                  <a:gd name="connsiteX3" fmla="*/ 481913 w 481913"/>
                  <a:gd name="connsiteY3" fmla="*/ 36749 h 937393"/>
                  <a:gd name="connsiteX4" fmla="*/ 481913 w 481913"/>
                  <a:gd name="connsiteY4" fmla="*/ 937393 h 937393"/>
                  <a:gd name="connsiteX5" fmla="*/ 386111 w 481913"/>
                  <a:gd name="connsiteY5" fmla="*/ 923739 h 937393"/>
                  <a:gd name="connsiteX6" fmla="*/ 0 w 481913"/>
                  <a:gd name="connsiteY6" fmla="*/ 253978 h 937393"/>
                  <a:gd name="connsiteX7" fmla="*/ 0 w 481913"/>
                  <a:gd name="connsiteY7" fmla="*/ 50764 h 937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1913" h="937393">
                    <a:moveTo>
                      <a:pt x="3620" y="0"/>
                    </a:moveTo>
                    <a:lnTo>
                      <a:pt x="156938" y="21679"/>
                    </a:lnTo>
                    <a:cubicBezTo>
                      <a:pt x="210465" y="26668"/>
                      <a:pt x="264939" y="30473"/>
                      <a:pt x="320223" y="33030"/>
                    </a:cubicBezTo>
                    <a:lnTo>
                      <a:pt x="481913" y="36749"/>
                    </a:lnTo>
                    <a:lnTo>
                      <a:pt x="481913" y="937393"/>
                    </a:lnTo>
                    <a:lnTo>
                      <a:pt x="386111" y="923739"/>
                    </a:lnTo>
                    <a:cubicBezTo>
                      <a:pt x="165757" y="859991"/>
                      <a:pt x="0" y="584352"/>
                      <a:pt x="0" y="253978"/>
                    </a:cubicBezTo>
                    <a:lnTo>
                      <a:pt x="0" y="50764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D96F3AE0-7325-47E3-BF12-EA2DC3285CE2}"/>
                  </a:ext>
                </a:extLst>
              </p:cNvPr>
              <p:cNvSpPr/>
              <p:nvPr/>
            </p:nvSpPr>
            <p:spPr bwMode="auto">
              <a:xfrm flipH="1">
                <a:off x="1901365" y="2266949"/>
                <a:ext cx="472733" cy="974739"/>
              </a:xfrm>
              <a:custGeom>
                <a:avLst/>
                <a:gdLst>
                  <a:gd name="connsiteX0" fmla="*/ 3620 w 481913"/>
                  <a:gd name="connsiteY0" fmla="*/ 0 h 937393"/>
                  <a:gd name="connsiteX1" fmla="*/ 156938 w 481913"/>
                  <a:gd name="connsiteY1" fmla="*/ 21679 h 937393"/>
                  <a:gd name="connsiteX2" fmla="*/ 320223 w 481913"/>
                  <a:gd name="connsiteY2" fmla="*/ 33030 h 937393"/>
                  <a:gd name="connsiteX3" fmla="*/ 481913 w 481913"/>
                  <a:gd name="connsiteY3" fmla="*/ 36749 h 937393"/>
                  <a:gd name="connsiteX4" fmla="*/ 481913 w 481913"/>
                  <a:gd name="connsiteY4" fmla="*/ 937393 h 937393"/>
                  <a:gd name="connsiteX5" fmla="*/ 386111 w 481913"/>
                  <a:gd name="connsiteY5" fmla="*/ 923739 h 937393"/>
                  <a:gd name="connsiteX6" fmla="*/ 0 w 481913"/>
                  <a:gd name="connsiteY6" fmla="*/ 253978 h 937393"/>
                  <a:gd name="connsiteX7" fmla="*/ 0 w 481913"/>
                  <a:gd name="connsiteY7" fmla="*/ 50764 h 937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1913" h="937393">
                    <a:moveTo>
                      <a:pt x="3620" y="0"/>
                    </a:moveTo>
                    <a:lnTo>
                      <a:pt x="156938" y="21679"/>
                    </a:lnTo>
                    <a:cubicBezTo>
                      <a:pt x="210465" y="26668"/>
                      <a:pt x="264939" y="30473"/>
                      <a:pt x="320223" y="33030"/>
                    </a:cubicBezTo>
                    <a:lnTo>
                      <a:pt x="481913" y="36749"/>
                    </a:lnTo>
                    <a:lnTo>
                      <a:pt x="481913" y="937393"/>
                    </a:lnTo>
                    <a:lnTo>
                      <a:pt x="386111" y="923739"/>
                    </a:lnTo>
                    <a:cubicBezTo>
                      <a:pt x="165757" y="859991"/>
                      <a:pt x="0" y="584352"/>
                      <a:pt x="0" y="253978"/>
                    </a:cubicBezTo>
                    <a:lnTo>
                      <a:pt x="0" y="50764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30DCBF38-EE3D-4A9A-BA61-EE1E7F4D365E}"/>
                </a:ext>
              </a:extLst>
            </p:cNvPr>
            <p:cNvSpPr/>
            <p:nvPr/>
          </p:nvSpPr>
          <p:spPr bwMode="auto">
            <a:xfrm flipH="1">
              <a:off x="4359506" y="1606021"/>
              <a:ext cx="266958" cy="179268"/>
            </a:xfrm>
            <a:custGeom>
              <a:avLst/>
              <a:gdLst>
                <a:gd name="connsiteX0" fmla="*/ 24147 w 382645"/>
                <a:gd name="connsiteY0" fmla="*/ 678 h 256955"/>
                <a:gd name="connsiteX1" fmla="*/ 94691 w 382645"/>
                <a:gd name="connsiteY1" fmla="*/ 90064 h 256955"/>
                <a:gd name="connsiteX2" fmla="*/ 101812 w 382645"/>
                <a:gd name="connsiteY2" fmla="*/ 130306 h 256955"/>
                <a:gd name="connsiteX3" fmla="*/ 101718 w 382645"/>
                <a:gd name="connsiteY3" fmla="*/ 134886 h 256955"/>
                <a:gd name="connsiteX4" fmla="*/ 261927 w 382645"/>
                <a:gd name="connsiteY4" fmla="*/ 87883 h 256955"/>
                <a:gd name="connsiteX5" fmla="*/ 382645 w 382645"/>
                <a:gd name="connsiteY5" fmla="*/ 214433 h 256955"/>
                <a:gd name="connsiteX6" fmla="*/ 371252 w 382645"/>
                <a:gd name="connsiteY6" fmla="*/ 256955 h 256955"/>
                <a:gd name="connsiteX7" fmla="*/ 250534 w 382645"/>
                <a:gd name="connsiteY7" fmla="*/ 130405 h 256955"/>
                <a:gd name="connsiteX8" fmla="*/ 97850 w 382645"/>
                <a:gd name="connsiteY8" fmla="*/ 175200 h 256955"/>
                <a:gd name="connsiteX9" fmla="*/ 93085 w 382645"/>
                <a:gd name="connsiteY9" fmla="*/ 190272 h 256955"/>
                <a:gd name="connsiteX10" fmla="*/ 78291 w 382645"/>
                <a:gd name="connsiteY10" fmla="*/ 202746 h 256955"/>
                <a:gd name="connsiteX11" fmla="*/ 7747 w 382645"/>
                <a:gd name="connsiteY11" fmla="*/ 113360 h 256955"/>
                <a:gd name="connsiteX12" fmla="*/ 24147 w 382645"/>
                <a:gd name="connsiteY12" fmla="*/ 678 h 256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2645" h="256955">
                  <a:moveTo>
                    <a:pt x="24147" y="678"/>
                  </a:moveTo>
                  <a:cubicBezTo>
                    <a:pt x="48156" y="-5755"/>
                    <a:pt x="79739" y="34264"/>
                    <a:pt x="94691" y="90064"/>
                  </a:cubicBezTo>
                  <a:cubicBezTo>
                    <a:pt x="98429" y="104014"/>
                    <a:pt x="100773" y="117629"/>
                    <a:pt x="101812" y="130306"/>
                  </a:cubicBezTo>
                  <a:lnTo>
                    <a:pt x="101718" y="134886"/>
                  </a:lnTo>
                  <a:lnTo>
                    <a:pt x="261927" y="87883"/>
                  </a:lnTo>
                  <a:lnTo>
                    <a:pt x="382645" y="214433"/>
                  </a:lnTo>
                  <a:lnTo>
                    <a:pt x="371252" y="256955"/>
                  </a:lnTo>
                  <a:lnTo>
                    <a:pt x="250534" y="130405"/>
                  </a:lnTo>
                  <a:lnTo>
                    <a:pt x="97850" y="175200"/>
                  </a:lnTo>
                  <a:lnTo>
                    <a:pt x="93085" y="190272"/>
                  </a:lnTo>
                  <a:cubicBezTo>
                    <a:pt x="89254" y="196779"/>
                    <a:pt x="84293" y="201138"/>
                    <a:pt x="78291" y="202746"/>
                  </a:cubicBezTo>
                  <a:cubicBezTo>
                    <a:pt x="54282" y="209179"/>
                    <a:pt x="22699" y="169160"/>
                    <a:pt x="7747" y="113360"/>
                  </a:cubicBezTo>
                  <a:cubicBezTo>
                    <a:pt x="-7204" y="57561"/>
                    <a:pt x="138" y="7111"/>
                    <a:pt x="24147" y="67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FF378A8E-8F58-4EBD-BDC0-88BE8FEA8CFA}"/>
                </a:ext>
              </a:extLst>
            </p:cNvPr>
            <p:cNvSpPr/>
            <p:nvPr/>
          </p:nvSpPr>
          <p:spPr bwMode="auto">
            <a:xfrm>
              <a:off x="3927824" y="1606021"/>
              <a:ext cx="266958" cy="179268"/>
            </a:xfrm>
            <a:custGeom>
              <a:avLst/>
              <a:gdLst>
                <a:gd name="connsiteX0" fmla="*/ 24147 w 382645"/>
                <a:gd name="connsiteY0" fmla="*/ 678 h 256955"/>
                <a:gd name="connsiteX1" fmla="*/ 94691 w 382645"/>
                <a:gd name="connsiteY1" fmla="*/ 90064 h 256955"/>
                <a:gd name="connsiteX2" fmla="*/ 101812 w 382645"/>
                <a:gd name="connsiteY2" fmla="*/ 130306 h 256955"/>
                <a:gd name="connsiteX3" fmla="*/ 101718 w 382645"/>
                <a:gd name="connsiteY3" fmla="*/ 134886 h 256955"/>
                <a:gd name="connsiteX4" fmla="*/ 261927 w 382645"/>
                <a:gd name="connsiteY4" fmla="*/ 87883 h 256955"/>
                <a:gd name="connsiteX5" fmla="*/ 382645 w 382645"/>
                <a:gd name="connsiteY5" fmla="*/ 214433 h 256955"/>
                <a:gd name="connsiteX6" fmla="*/ 371252 w 382645"/>
                <a:gd name="connsiteY6" fmla="*/ 256955 h 256955"/>
                <a:gd name="connsiteX7" fmla="*/ 250534 w 382645"/>
                <a:gd name="connsiteY7" fmla="*/ 130405 h 256955"/>
                <a:gd name="connsiteX8" fmla="*/ 97850 w 382645"/>
                <a:gd name="connsiteY8" fmla="*/ 175200 h 256955"/>
                <a:gd name="connsiteX9" fmla="*/ 93085 w 382645"/>
                <a:gd name="connsiteY9" fmla="*/ 190272 h 256955"/>
                <a:gd name="connsiteX10" fmla="*/ 78291 w 382645"/>
                <a:gd name="connsiteY10" fmla="*/ 202746 h 256955"/>
                <a:gd name="connsiteX11" fmla="*/ 7747 w 382645"/>
                <a:gd name="connsiteY11" fmla="*/ 113360 h 256955"/>
                <a:gd name="connsiteX12" fmla="*/ 24147 w 382645"/>
                <a:gd name="connsiteY12" fmla="*/ 678 h 256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2645" h="256955">
                  <a:moveTo>
                    <a:pt x="24147" y="678"/>
                  </a:moveTo>
                  <a:cubicBezTo>
                    <a:pt x="48156" y="-5755"/>
                    <a:pt x="79739" y="34264"/>
                    <a:pt x="94691" y="90064"/>
                  </a:cubicBezTo>
                  <a:cubicBezTo>
                    <a:pt x="98429" y="104014"/>
                    <a:pt x="100773" y="117629"/>
                    <a:pt x="101812" y="130306"/>
                  </a:cubicBezTo>
                  <a:lnTo>
                    <a:pt x="101718" y="134886"/>
                  </a:lnTo>
                  <a:lnTo>
                    <a:pt x="261927" y="87883"/>
                  </a:lnTo>
                  <a:lnTo>
                    <a:pt x="382645" y="214433"/>
                  </a:lnTo>
                  <a:lnTo>
                    <a:pt x="371252" y="256955"/>
                  </a:lnTo>
                  <a:lnTo>
                    <a:pt x="250534" y="130405"/>
                  </a:lnTo>
                  <a:lnTo>
                    <a:pt x="97850" y="175200"/>
                  </a:lnTo>
                  <a:lnTo>
                    <a:pt x="93085" y="190272"/>
                  </a:lnTo>
                  <a:cubicBezTo>
                    <a:pt x="89254" y="196779"/>
                    <a:pt x="84293" y="201138"/>
                    <a:pt x="78291" y="202746"/>
                  </a:cubicBezTo>
                  <a:cubicBezTo>
                    <a:pt x="54282" y="209179"/>
                    <a:pt x="22699" y="169160"/>
                    <a:pt x="7747" y="113360"/>
                  </a:cubicBezTo>
                  <a:cubicBezTo>
                    <a:pt x="-7204" y="57561"/>
                    <a:pt x="138" y="7111"/>
                    <a:pt x="24147" y="67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77F62F58-C00E-43D3-BB61-40688F15AA5D}"/>
                </a:ext>
              </a:extLst>
            </p:cNvPr>
            <p:cNvSpPr/>
            <p:nvPr/>
          </p:nvSpPr>
          <p:spPr bwMode="auto">
            <a:xfrm rot="900000" flipH="1">
              <a:off x="4660515" y="1575239"/>
              <a:ext cx="262238" cy="573272"/>
            </a:xfrm>
            <a:custGeom>
              <a:avLst/>
              <a:gdLst>
                <a:gd name="connsiteX0" fmla="*/ 69907 w 194798"/>
                <a:gd name="connsiteY0" fmla="*/ 0 h 425842"/>
                <a:gd name="connsiteX1" fmla="*/ 64508 w 194798"/>
                <a:gd name="connsiteY1" fmla="*/ 26301 h 425842"/>
                <a:gd name="connsiteX2" fmla="*/ 57957 w 194798"/>
                <a:gd name="connsiteY2" fmla="*/ 132889 h 425842"/>
                <a:gd name="connsiteX3" fmla="*/ 64508 w 194798"/>
                <a:gd name="connsiteY3" fmla="*/ 239478 h 425842"/>
                <a:gd name="connsiteX4" fmla="*/ 67109 w 194798"/>
                <a:gd name="connsiteY4" fmla="*/ 252146 h 425842"/>
                <a:gd name="connsiteX5" fmla="*/ 185271 w 194798"/>
                <a:gd name="connsiteY5" fmla="*/ 370308 h 425842"/>
                <a:gd name="connsiteX6" fmla="*/ 185270 w 194798"/>
                <a:gd name="connsiteY6" fmla="*/ 416315 h 425842"/>
                <a:gd name="connsiteX7" fmla="*/ 185270 w 194798"/>
                <a:gd name="connsiteY7" fmla="*/ 416314 h 425842"/>
                <a:gd name="connsiteX8" fmla="*/ 139262 w 194798"/>
                <a:gd name="connsiteY8" fmla="*/ 416314 h 425842"/>
                <a:gd name="connsiteX9" fmla="*/ 11013 w 194798"/>
                <a:gd name="connsiteY9" fmla="*/ 288063 h 425842"/>
                <a:gd name="connsiteX10" fmla="*/ 1783 w 194798"/>
                <a:gd name="connsiteY10" fmla="*/ 265779 h 425842"/>
                <a:gd name="connsiteX11" fmla="*/ 0 w 194798"/>
                <a:gd name="connsiteY11" fmla="*/ 265779 h 425842"/>
                <a:gd name="connsiteX12" fmla="*/ 5399 w 194798"/>
                <a:gd name="connsiteY12" fmla="*/ 239478 h 425842"/>
                <a:gd name="connsiteX13" fmla="*/ 11950 w 194798"/>
                <a:gd name="connsiteY13" fmla="*/ 132889 h 425842"/>
                <a:gd name="connsiteX14" fmla="*/ 5399 w 194798"/>
                <a:gd name="connsiteY14" fmla="*/ 26301 h 425842"/>
                <a:gd name="connsiteX15" fmla="*/ 0 w 194798"/>
                <a:gd name="connsiteY15" fmla="*/ 0 h 425842"/>
                <a:gd name="connsiteX16" fmla="*/ 23390 w 194798"/>
                <a:gd name="connsiteY16" fmla="*/ 28046 h 425842"/>
                <a:gd name="connsiteX17" fmla="*/ 46517 w 194798"/>
                <a:gd name="connsiteY17" fmla="*/ 28046 h 425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4798" h="425842">
                  <a:moveTo>
                    <a:pt x="69907" y="0"/>
                  </a:moveTo>
                  <a:lnTo>
                    <a:pt x="64508" y="26301"/>
                  </a:lnTo>
                  <a:cubicBezTo>
                    <a:pt x="60289" y="59062"/>
                    <a:pt x="57957" y="95081"/>
                    <a:pt x="57957" y="132889"/>
                  </a:cubicBezTo>
                  <a:cubicBezTo>
                    <a:pt x="57957" y="170698"/>
                    <a:pt x="60289" y="206717"/>
                    <a:pt x="64508" y="239478"/>
                  </a:cubicBezTo>
                  <a:lnTo>
                    <a:pt x="67109" y="252146"/>
                  </a:lnTo>
                  <a:lnTo>
                    <a:pt x="185271" y="370308"/>
                  </a:lnTo>
                  <a:cubicBezTo>
                    <a:pt x="197975" y="383013"/>
                    <a:pt x="197975" y="403610"/>
                    <a:pt x="185270" y="416315"/>
                  </a:cubicBezTo>
                  <a:lnTo>
                    <a:pt x="185270" y="416314"/>
                  </a:lnTo>
                  <a:cubicBezTo>
                    <a:pt x="172565" y="429019"/>
                    <a:pt x="151967" y="429019"/>
                    <a:pt x="139262" y="416314"/>
                  </a:cubicBezTo>
                  <a:lnTo>
                    <a:pt x="11013" y="288063"/>
                  </a:lnTo>
                  <a:lnTo>
                    <a:pt x="1783" y="265779"/>
                  </a:lnTo>
                  <a:lnTo>
                    <a:pt x="0" y="265779"/>
                  </a:lnTo>
                  <a:lnTo>
                    <a:pt x="5399" y="239478"/>
                  </a:lnTo>
                  <a:cubicBezTo>
                    <a:pt x="9618" y="206717"/>
                    <a:pt x="11950" y="170698"/>
                    <a:pt x="11950" y="132889"/>
                  </a:cubicBezTo>
                  <a:cubicBezTo>
                    <a:pt x="11951" y="95081"/>
                    <a:pt x="9618" y="59062"/>
                    <a:pt x="5399" y="26301"/>
                  </a:cubicBezTo>
                  <a:lnTo>
                    <a:pt x="0" y="0"/>
                  </a:lnTo>
                  <a:lnTo>
                    <a:pt x="23390" y="28046"/>
                  </a:lnTo>
                  <a:lnTo>
                    <a:pt x="46517" y="28046"/>
                  </a:lnTo>
                  <a:close/>
                </a:path>
              </a:pathLst>
            </a:custGeom>
            <a:solidFill>
              <a:srgbClr val="66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E8021720-A696-41D5-BC7D-E41006CC6C5D}"/>
                </a:ext>
              </a:extLst>
            </p:cNvPr>
            <p:cNvSpPr/>
            <p:nvPr/>
          </p:nvSpPr>
          <p:spPr bwMode="auto">
            <a:xfrm rot="20700000">
              <a:off x="3601531" y="1575243"/>
              <a:ext cx="262238" cy="573272"/>
            </a:xfrm>
            <a:custGeom>
              <a:avLst/>
              <a:gdLst>
                <a:gd name="connsiteX0" fmla="*/ 69907 w 194798"/>
                <a:gd name="connsiteY0" fmla="*/ 0 h 425842"/>
                <a:gd name="connsiteX1" fmla="*/ 64508 w 194798"/>
                <a:gd name="connsiteY1" fmla="*/ 26301 h 425842"/>
                <a:gd name="connsiteX2" fmla="*/ 57957 w 194798"/>
                <a:gd name="connsiteY2" fmla="*/ 132889 h 425842"/>
                <a:gd name="connsiteX3" fmla="*/ 64508 w 194798"/>
                <a:gd name="connsiteY3" fmla="*/ 239478 h 425842"/>
                <a:gd name="connsiteX4" fmla="*/ 67109 w 194798"/>
                <a:gd name="connsiteY4" fmla="*/ 252146 h 425842"/>
                <a:gd name="connsiteX5" fmla="*/ 185271 w 194798"/>
                <a:gd name="connsiteY5" fmla="*/ 370308 h 425842"/>
                <a:gd name="connsiteX6" fmla="*/ 185270 w 194798"/>
                <a:gd name="connsiteY6" fmla="*/ 416315 h 425842"/>
                <a:gd name="connsiteX7" fmla="*/ 185270 w 194798"/>
                <a:gd name="connsiteY7" fmla="*/ 416314 h 425842"/>
                <a:gd name="connsiteX8" fmla="*/ 139262 w 194798"/>
                <a:gd name="connsiteY8" fmla="*/ 416314 h 425842"/>
                <a:gd name="connsiteX9" fmla="*/ 11013 w 194798"/>
                <a:gd name="connsiteY9" fmla="*/ 288063 h 425842"/>
                <a:gd name="connsiteX10" fmla="*/ 1783 w 194798"/>
                <a:gd name="connsiteY10" fmla="*/ 265779 h 425842"/>
                <a:gd name="connsiteX11" fmla="*/ 0 w 194798"/>
                <a:gd name="connsiteY11" fmla="*/ 265779 h 425842"/>
                <a:gd name="connsiteX12" fmla="*/ 5399 w 194798"/>
                <a:gd name="connsiteY12" fmla="*/ 239478 h 425842"/>
                <a:gd name="connsiteX13" fmla="*/ 11950 w 194798"/>
                <a:gd name="connsiteY13" fmla="*/ 132889 h 425842"/>
                <a:gd name="connsiteX14" fmla="*/ 5399 w 194798"/>
                <a:gd name="connsiteY14" fmla="*/ 26301 h 425842"/>
                <a:gd name="connsiteX15" fmla="*/ 0 w 194798"/>
                <a:gd name="connsiteY15" fmla="*/ 0 h 425842"/>
                <a:gd name="connsiteX16" fmla="*/ 23390 w 194798"/>
                <a:gd name="connsiteY16" fmla="*/ 28046 h 425842"/>
                <a:gd name="connsiteX17" fmla="*/ 46517 w 194798"/>
                <a:gd name="connsiteY17" fmla="*/ 28046 h 425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4798" h="425842">
                  <a:moveTo>
                    <a:pt x="69907" y="0"/>
                  </a:moveTo>
                  <a:lnTo>
                    <a:pt x="64508" y="26301"/>
                  </a:lnTo>
                  <a:cubicBezTo>
                    <a:pt x="60289" y="59062"/>
                    <a:pt x="57957" y="95081"/>
                    <a:pt x="57957" y="132889"/>
                  </a:cubicBezTo>
                  <a:cubicBezTo>
                    <a:pt x="57957" y="170698"/>
                    <a:pt x="60289" y="206717"/>
                    <a:pt x="64508" y="239478"/>
                  </a:cubicBezTo>
                  <a:lnTo>
                    <a:pt x="67109" y="252146"/>
                  </a:lnTo>
                  <a:lnTo>
                    <a:pt x="185271" y="370308"/>
                  </a:lnTo>
                  <a:cubicBezTo>
                    <a:pt x="197975" y="383013"/>
                    <a:pt x="197975" y="403610"/>
                    <a:pt x="185270" y="416315"/>
                  </a:cubicBezTo>
                  <a:lnTo>
                    <a:pt x="185270" y="416314"/>
                  </a:lnTo>
                  <a:cubicBezTo>
                    <a:pt x="172565" y="429019"/>
                    <a:pt x="151967" y="429019"/>
                    <a:pt x="139262" y="416314"/>
                  </a:cubicBezTo>
                  <a:lnTo>
                    <a:pt x="11013" y="288063"/>
                  </a:lnTo>
                  <a:lnTo>
                    <a:pt x="1783" y="265779"/>
                  </a:lnTo>
                  <a:lnTo>
                    <a:pt x="0" y="265779"/>
                  </a:lnTo>
                  <a:lnTo>
                    <a:pt x="5399" y="239478"/>
                  </a:lnTo>
                  <a:cubicBezTo>
                    <a:pt x="9618" y="206717"/>
                    <a:pt x="11950" y="170698"/>
                    <a:pt x="11950" y="132889"/>
                  </a:cubicBezTo>
                  <a:cubicBezTo>
                    <a:pt x="11951" y="95081"/>
                    <a:pt x="9618" y="59062"/>
                    <a:pt x="5399" y="26301"/>
                  </a:cubicBezTo>
                  <a:lnTo>
                    <a:pt x="0" y="0"/>
                  </a:lnTo>
                  <a:lnTo>
                    <a:pt x="23390" y="28046"/>
                  </a:lnTo>
                  <a:lnTo>
                    <a:pt x="46517" y="28046"/>
                  </a:lnTo>
                  <a:close/>
                </a:path>
              </a:pathLst>
            </a:custGeom>
            <a:solidFill>
              <a:srgbClr val="66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1A1B9850-B885-4C8A-8763-9B7D16B9D295}"/>
                </a:ext>
              </a:extLst>
            </p:cNvPr>
            <p:cNvSpPr/>
            <p:nvPr/>
          </p:nvSpPr>
          <p:spPr bwMode="auto">
            <a:xfrm>
              <a:off x="4121440" y="1646753"/>
              <a:ext cx="298160" cy="147698"/>
            </a:xfrm>
            <a:custGeom>
              <a:avLst/>
              <a:gdLst>
                <a:gd name="connsiteX0" fmla="*/ 252584 w 505169"/>
                <a:gd name="connsiteY0" fmla="*/ 0 h 309584"/>
                <a:gd name="connsiteX1" fmla="*/ 503108 w 505169"/>
                <a:gd name="connsiteY1" fmla="*/ 264388 h 309584"/>
                <a:gd name="connsiteX2" fmla="*/ 505169 w 505169"/>
                <a:gd name="connsiteY2" fmla="*/ 290860 h 309584"/>
                <a:gd name="connsiteX3" fmla="*/ 412533 w 505169"/>
                <a:gd name="connsiteY3" fmla="*/ 302857 h 309584"/>
                <a:gd name="connsiteX4" fmla="*/ 252584 w 505169"/>
                <a:gd name="connsiteY4" fmla="*/ 309584 h 309584"/>
                <a:gd name="connsiteX5" fmla="*/ 92635 w 505169"/>
                <a:gd name="connsiteY5" fmla="*/ 302857 h 309584"/>
                <a:gd name="connsiteX6" fmla="*/ 0 w 505169"/>
                <a:gd name="connsiteY6" fmla="*/ 290860 h 309584"/>
                <a:gd name="connsiteX7" fmla="*/ 2060 w 505169"/>
                <a:gd name="connsiteY7" fmla="*/ 264388 h 309584"/>
                <a:gd name="connsiteX8" fmla="*/ 252584 w 505169"/>
                <a:gd name="connsiteY8" fmla="*/ 0 h 309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5169" h="309584">
                  <a:moveTo>
                    <a:pt x="252584" y="0"/>
                  </a:moveTo>
                  <a:cubicBezTo>
                    <a:pt x="376160" y="0"/>
                    <a:pt x="479263" y="113502"/>
                    <a:pt x="503108" y="264388"/>
                  </a:cubicBezTo>
                  <a:lnTo>
                    <a:pt x="505169" y="290860"/>
                  </a:lnTo>
                  <a:lnTo>
                    <a:pt x="412533" y="302857"/>
                  </a:lnTo>
                  <a:cubicBezTo>
                    <a:pt x="360868" y="307268"/>
                    <a:pt x="307375" y="309584"/>
                    <a:pt x="252584" y="309584"/>
                  </a:cubicBezTo>
                  <a:cubicBezTo>
                    <a:pt x="197794" y="309584"/>
                    <a:pt x="144300" y="307268"/>
                    <a:pt x="92635" y="302857"/>
                  </a:cubicBezTo>
                  <a:lnTo>
                    <a:pt x="0" y="290860"/>
                  </a:lnTo>
                  <a:lnTo>
                    <a:pt x="2060" y="264388"/>
                  </a:lnTo>
                  <a:cubicBezTo>
                    <a:pt x="25905" y="113502"/>
                    <a:pt x="129008" y="0"/>
                    <a:pt x="252584" y="0"/>
                  </a:cubicBezTo>
                  <a:close/>
                </a:path>
              </a:pathLst>
            </a:custGeom>
            <a:solidFill>
              <a:srgbClr val="66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EA135EFD-EF21-4F7F-A6F0-63209A88D02A}"/>
                </a:ext>
              </a:extLst>
            </p:cNvPr>
            <p:cNvSpPr/>
            <p:nvPr/>
          </p:nvSpPr>
          <p:spPr bwMode="auto">
            <a:xfrm>
              <a:off x="3777172" y="1720602"/>
              <a:ext cx="986696" cy="618095"/>
            </a:xfrm>
            <a:custGeom>
              <a:avLst/>
              <a:gdLst>
                <a:gd name="connsiteX0" fmla="*/ 252584 w 505169"/>
                <a:gd name="connsiteY0" fmla="*/ 0 h 309584"/>
                <a:gd name="connsiteX1" fmla="*/ 503108 w 505169"/>
                <a:gd name="connsiteY1" fmla="*/ 264388 h 309584"/>
                <a:gd name="connsiteX2" fmla="*/ 505169 w 505169"/>
                <a:gd name="connsiteY2" fmla="*/ 290860 h 309584"/>
                <a:gd name="connsiteX3" fmla="*/ 412533 w 505169"/>
                <a:gd name="connsiteY3" fmla="*/ 302857 h 309584"/>
                <a:gd name="connsiteX4" fmla="*/ 252584 w 505169"/>
                <a:gd name="connsiteY4" fmla="*/ 309584 h 309584"/>
                <a:gd name="connsiteX5" fmla="*/ 92635 w 505169"/>
                <a:gd name="connsiteY5" fmla="*/ 302857 h 309584"/>
                <a:gd name="connsiteX6" fmla="*/ 0 w 505169"/>
                <a:gd name="connsiteY6" fmla="*/ 290860 h 309584"/>
                <a:gd name="connsiteX7" fmla="*/ 2060 w 505169"/>
                <a:gd name="connsiteY7" fmla="*/ 264388 h 309584"/>
                <a:gd name="connsiteX8" fmla="*/ 252584 w 505169"/>
                <a:gd name="connsiteY8" fmla="*/ 0 h 309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5169" h="309584">
                  <a:moveTo>
                    <a:pt x="252584" y="0"/>
                  </a:moveTo>
                  <a:cubicBezTo>
                    <a:pt x="376160" y="0"/>
                    <a:pt x="479263" y="113502"/>
                    <a:pt x="503108" y="264388"/>
                  </a:cubicBezTo>
                  <a:lnTo>
                    <a:pt x="505169" y="290860"/>
                  </a:lnTo>
                  <a:lnTo>
                    <a:pt x="412533" y="302857"/>
                  </a:lnTo>
                  <a:cubicBezTo>
                    <a:pt x="360868" y="307268"/>
                    <a:pt x="307375" y="309584"/>
                    <a:pt x="252584" y="309584"/>
                  </a:cubicBezTo>
                  <a:cubicBezTo>
                    <a:pt x="197794" y="309584"/>
                    <a:pt x="144300" y="307268"/>
                    <a:pt x="92635" y="302857"/>
                  </a:cubicBezTo>
                  <a:lnTo>
                    <a:pt x="0" y="290860"/>
                  </a:lnTo>
                  <a:lnTo>
                    <a:pt x="2060" y="264388"/>
                  </a:lnTo>
                  <a:cubicBezTo>
                    <a:pt x="25905" y="113502"/>
                    <a:pt x="129008" y="0"/>
                    <a:pt x="252584" y="0"/>
                  </a:cubicBezTo>
                  <a:close/>
                </a:path>
              </a:pathLst>
            </a:custGeom>
            <a:solidFill>
              <a:srgbClr val="66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E43D922A-C16B-4E38-83E2-17508BD9B88F}"/>
                </a:ext>
              </a:extLst>
            </p:cNvPr>
            <p:cNvSpPr/>
            <p:nvPr/>
          </p:nvSpPr>
          <p:spPr bwMode="auto">
            <a:xfrm>
              <a:off x="4465964" y="1866560"/>
              <a:ext cx="160500" cy="240134"/>
            </a:xfrm>
            <a:custGeom>
              <a:avLst/>
              <a:gdLst>
                <a:gd name="connsiteX0" fmla="*/ 100426 w 224992"/>
                <a:gd name="connsiteY0" fmla="*/ 72118 h 336624"/>
                <a:gd name="connsiteX1" fmla="*/ 195167 w 224992"/>
                <a:gd name="connsiteY1" fmla="*/ 178656 h 336624"/>
                <a:gd name="connsiteX2" fmla="*/ 194702 w 224992"/>
                <a:gd name="connsiteY2" fmla="*/ 336525 h 336624"/>
                <a:gd name="connsiteX3" fmla="*/ 132821 w 224992"/>
                <a:gd name="connsiteY3" fmla="*/ 213816 h 336624"/>
                <a:gd name="connsiteX4" fmla="*/ 72945 w 224992"/>
                <a:gd name="connsiteY4" fmla="*/ 78734 h 336624"/>
                <a:gd name="connsiteX5" fmla="*/ 100426 w 224992"/>
                <a:gd name="connsiteY5" fmla="*/ 72118 h 336624"/>
                <a:gd name="connsiteX6" fmla="*/ 34790 w 224992"/>
                <a:gd name="connsiteY6" fmla="*/ 0 h 336624"/>
                <a:gd name="connsiteX7" fmla="*/ 69580 w 224992"/>
                <a:gd name="connsiteY7" fmla="*/ 35393 h 336624"/>
                <a:gd name="connsiteX8" fmla="*/ 34790 w 224992"/>
                <a:gd name="connsiteY8" fmla="*/ 70786 h 336624"/>
                <a:gd name="connsiteX9" fmla="*/ 0 w 224992"/>
                <a:gd name="connsiteY9" fmla="*/ 35393 h 336624"/>
                <a:gd name="connsiteX10" fmla="*/ 34790 w 224992"/>
                <a:gd name="connsiteY10" fmla="*/ 0 h 336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4992" h="336624">
                  <a:moveTo>
                    <a:pt x="100426" y="72118"/>
                  </a:moveTo>
                  <a:cubicBezTo>
                    <a:pt x="131292" y="79464"/>
                    <a:pt x="169951" y="125266"/>
                    <a:pt x="195167" y="178656"/>
                  </a:cubicBezTo>
                  <a:cubicBezTo>
                    <a:pt x="228790" y="249843"/>
                    <a:pt x="240819" y="333787"/>
                    <a:pt x="194702" y="336525"/>
                  </a:cubicBezTo>
                  <a:cubicBezTo>
                    <a:pt x="148585" y="339262"/>
                    <a:pt x="166444" y="285003"/>
                    <a:pt x="132821" y="213816"/>
                  </a:cubicBezTo>
                  <a:cubicBezTo>
                    <a:pt x="99199" y="142629"/>
                    <a:pt x="41864" y="107697"/>
                    <a:pt x="72945" y="78734"/>
                  </a:cubicBezTo>
                  <a:cubicBezTo>
                    <a:pt x="80715" y="71494"/>
                    <a:pt x="90138" y="69669"/>
                    <a:pt x="100426" y="72118"/>
                  </a:cubicBezTo>
                  <a:close/>
                  <a:moveTo>
                    <a:pt x="34790" y="0"/>
                  </a:moveTo>
                  <a:cubicBezTo>
                    <a:pt x="54004" y="0"/>
                    <a:pt x="69580" y="15846"/>
                    <a:pt x="69580" y="35393"/>
                  </a:cubicBezTo>
                  <a:cubicBezTo>
                    <a:pt x="69580" y="54940"/>
                    <a:pt x="54004" y="70786"/>
                    <a:pt x="34790" y="70786"/>
                  </a:cubicBezTo>
                  <a:cubicBezTo>
                    <a:pt x="15576" y="70786"/>
                    <a:pt x="0" y="54940"/>
                    <a:pt x="0" y="35393"/>
                  </a:cubicBezTo>
                  <a:cubicBezTo>
                    <a:pt x="0" y="15846"/>
                    <a:pt x="15576" y="0"/>
                    <a:pt x="34790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F2DADB0-A11D-49D3-B5CC-CFBBCE9AF0D0}"/>
              </a:ext>
            </a:extLst>
          </p:cNvPr>
          <p:cNvGrpSpPr/>
          <p:nvPr/>
        </p:nvGrpSpPr>
        <p:grpSpPr>
          <a:xfrm>
            <a:off x="3247309" y="1421871"/>
            <a:ext cx="3065155" cy="2144178"/>
            <a:chOff x="1026095" y="777333"/>
            <a:chExt cx="3065155" cy="2144178"/>
          </a:xfrm>
        </p:grpSpPr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1E364E7F-CB30-4CEF-8EA7-CFF0469D16B8}"/>
                </a:ext>
              </a:extLst>
            </p:cNvPr>
            <p:cNvSpPr/>
            <p:nvPr/>
          </p:nvSpPr>
          <p:spPr bwMode="auto">
            <a:xfrm rot="7859041">
              <a:off x="3192272" y="1594773"/>
              <a:ext cx="585987" cy="1211968"/>
            </a:xfrm>
            <a:custGeom>
              <a:avLst/>
              <a:gdLst>
                <a:gd name="connsiteX0" fmla="*/ 69907 w 194798"/>
                <a:gd name="connsiteY0" fmla="*/ 0 h 425842"/>
                <a:gd name="connsiteX1" fmla="*/ 64508 w 194798"/>
                <a:gd name="connsiteY1" fmla="*/ 26301 h 425842"/>
                <a:gd name="connsiteX2" fmla="*/ 57957 w 194798"/>
                <a:gd name="connsiteY2" fmla="*/ 132889 h 425842"/>
                <a:gd name="connsiteX3" fmla="*/ 64508 w 194798"/>
                <a:gd name="connsiteY3" fmla="*/ 239478 h 425842"/>
                <a:gd name="connsiteX4" fmla="*/ 67109 w 194798"/>
                <a:gd name="connsiteY4" fmla="*/ 252146 h 425842"/>
                <a:gd name="connsiteX5" fmla="*/ 185271 w 194798"/>
                <a:gd name="connsiteY5" fmla="*/ 370308 h 425842"/>
                <a:gd name="connsiteX6" fmla="*/ 185270 w 194798"/>
                <a:gd name="connsiteY6" fmla="*/ 416315 h 425842"/>
                <a:gd name="connsiteX7" fmla="*/ 185270 w 194798"/>
                <a:gd name="connsiteY7" fmla="*/ 416314 h 425842"/>
                <a:gd name="connsiteX8" fmla="*/ 139262 w 194798"/>
                <a:gd name="connsiteY8" fmla="*/ 416314 h 425842"/>
                <a:gd name="connsiteX9" fmla="*/ 11013 w 194798"/>
                <a:gd name="connsiteY9" fmla="*/ 288063 h 425842"/>
                <a:gd name="connsiteX10" fmla="*/ 1783 w 194798"/>
                <a:gd name="connsiteY10" fmla="*/ 265779 h 425842"/>
                <a:gd name="connsiteX11" fmla="*/ 0 w 194798"/>
                <a:gd name="connsiteY11" fmla="*/ 265779 h 425842"/>
                <a:gd name="connsiteX12" fmla="*/ 5399 w 194798"/>
                <a:gd name="connsiteY12" fmla="*/ 239478 h 425842"/>
                <a:gd name="connsiteX13" fmla="*/ 11950 w 194798"/>
                <a:gd name="connsiteY13" fmla="*/ 132889 h 425842"/>
                <a:gd name="connsiteX14" fmla="*/ 5399 w 194798"/>
                <a:gd name="connsiteY14" fmla="*/ 26301 h 425842"/>
                <a:gd name="connsiteX15" fmla="*/ 0 w 194798"/>
                <a:gd name="connsiteY15" fmla="*/ 0 h 425842"/>
                <a:gd name="connsiteX16" fmla="*/ 23390 w 194798"/>
                <a:gd name="connsiteY16" fmla="*/ 28046 h 425842"/>
                <a:gd name="connsiteX17" fmla="*/ 46517 w 194798"/>
                <a:gd name="connsiteY17" fmla="*/ 28046 h 425842"/>
                <a:gd name="connsiteX0" fmla="*/ 69907 w 326688"/>
                <a:gd name="connsiteY0" fmla="*/ 0 h 534397"/>
                <a:gd name="connsiteX1" fmla="*/ 64508 w 326688"/>
                <a:gd name="connsiteY1" fmla="*/ 26301 h 534397"/>
                <a:gd name="connsiteX2" fmla="*/ 57957 w 326688"/>
                <a:gd name="connsiteY2" fmla="*/ 132889 h 534397"/>
                <a:gd name="connsiteX3" fmla="*/ 64508 w 326688"/>
                <a:gd name="connsiteY3" fmla="*/ 239478 h 534397"/>
                <a:gd name="connsiteX4" fmla="*/ 67109 w 326688"/>
                <a:gd name="connsiteY4" fmla="*/ 252146 h 534397"/>
                <a:gd name="connsiteX5" fmla="*/ 185271 w 326688"/>
                <a:gd name="connsiteY5" fmla="*/ 370308 h 534397"/>
                <a:gd name="connsiteX6" fmla="*/ 185270 w 326688"/>
                <a:gd name="connsiteY6" fmla="*/ 416315 h 534397"/>
                <a:gd name="connsiteX7" fmla="*/ 326688 w 326688"/>
                <a:gd name="connsiteY7" fmla="*/ 533436 h 534397"/>
                <a:gd name="connsiteX8" fmla="*/ 139262 w 326688"/>
                <a:gd name="connsiteY8" fmla="*/ 416314 h 534397"/>
                <a:gd name="connsiteX9" fmla="*/ 11013 w 326688"/>
                <a:gd name="connsiteY9" fmla="*/ 288063 h 534397"/>
                <a:gd name="connsiteX10" fmla="*/ 1783 w 326688"/>
                <a:gd name="connsiteY10" fmla="*/ 265779 h 534397"/>
                <a:gd name="connsiteX11" fmla="*/ 0 w 326688"/>
                <a:gd name="connsiteY11" fmla="*/ 265779 h 534397"/>
                <a:gd name="connsiteX12" fmla="*/ 5399 w 326688"/>
                <a:gd name="connsiteY12" fmla="*/ 239478 h 534397"/>
                <a:gd name="connsiteX13" fmla="*/ 11950 w 326688"/>
                <a:gd name="connsiteY13" fmla="*/ 132889 h 534397"/>
                <a:gd name="connsiteX14" fmla="*/ 5399 w 326688"/>
                <a:gd name="connsiteY14" fmla="*/ 26301 h 534397"/>
                <a:gd name="connsiteX15" fmla="*/ 0 w 326688"/>
                <a:gd name="connsiteY15" fmla="*/ 0 h 534397"/>
                <a:gd name="connsiteX16" fmla="*/ 23390 w 326688"/>
                <a:gd name="connsiteY16" fmla="*/ 28046 h 534397"/>
                <a:gd name="connsiteX17" fmla="*/ 46517 w 326688"/>
                <a:gd name="connsiteY17" fmla="*/ 28046 h 534397"/>
                <a:gd name="connsiteX18" fmla="*/ 69907 w 326688"/>
                <a:gd name="connsiteY18" fmla="*/ 0 h 534397"/>
                <a:gd name="connsiteX0" fmla="*/ 69907 w 327083"/>
                <a:gd name="connsiteY0" fmla="*/ 0 h 534397"/>
                <a:gd name="connsiteX1" fmla="*/ 64508 w 327083"/>
                <a:gd name="connsiteY1" fmla="*/ 26301 h 534397"/>
                <a:gd name="connsiteX2" fmla="*/ 57957 w 327083"/>
                <a:gd name="connsiteY2" fmla="*/ 132889 h 534397"/>
                <a:gd name="connsiteX3" fmla="*/ 64508 w 327083"/>
                <a:gd name="connsiteY3" fmla="*/ 239478 h 534397"/>
                <a:gd name="connsiteX4" fmla="*/ 67109 w 327083"/>
                <a:gd name="connsiteY4" fmla="*/ 252146 h 534397"/>
                <a:gd name="connsiteX5" fmla="*/ 185271 w 327083"/>
                <a:gd name="connsiteY5" fmla="*/ 370308 h 534397"/>
                <a:gd name="connsiteX6" fmla="*/ 326688 w 327083"/>
                <a:gd name="connsiteY6" fmla="*/ 533436 h 534397"/>
                <a:gd name="connsiteX7" fmla="*/ 139262 w 327083"/>
                <a:gd name="connsiteY7" fmla="*/ 416314 h 534397"/>
                <a:gd name="connsiteX8" fmla="*/ 11013 w 327083"/>
                <a:gd name="connsiteY8" fmla="*/ 288063 h 534397"/>
                <a:gd name="connsiteX9" fmla="*/ 1783 w 327083"/>
                <a:gd name="connsiteY9" fmla="*/ 265779 h 534397"/>
                <a:gd name="connsiteX10" fmla="*/ 0 w 327083"/>
                <a:gd name="connsiteY10" fmla="*/ 265779 h 534397"/>
                <a:gd name="connsiteX11" fmla="*/ 5399 w 327083"/>
                <a:gd name="connsiteY11" fmla="*/ 239478 h 534397"/>
                <a:gd name="connsiteX12" fmla="*/ 11950 w 327083"/>
                <a:gd name="connsiteY12" fmla="*/ 132889 h 534397"/>
                <a:gd name="connsiteX13" fmla="*/ 5399 w 327083"/>
                <a:gd name="connsiteY13" fmla="*/ 26301 h 534397"/>
                <a:gd name="connsiteX14" fmla="*/ 0 w 327083"/>
                <a:gd name="connsiteY14" fmla="*/ 0 h 534397"/>
                <a:gd name="connsiteX15" fmla="*/ 23390 w 327083"/>
                <a:gd name="connsiteY15" fmla="*/ 28046 h 534397"/>
                <a:gd name="connsiteX16" fmla="*/ 46517 w 327083"/>
                <a:gd name="connsiteY16" fmla="*/ 28046 h 534397"/>
                <a:gd name="connsiteX17" fmla="*/ 69907 w 327083"/>
                <a:gd name="connsiteY17" fmla="*/ 0 h 534397"/>
                <a:gd name="connsiteX0" fmla="*/ 69907 w 335560"/>
                <a:gd name="connsiteY0" fmla="*/ 0 h 534397"/>
                <a:gd name="connsiteX1" fmla="*/ 64508 w 335560"/>
                <a:gd name="connsiteY1" fmla="*/ 26301 h 534397"/>
                <a:gd name="connsiteX2" fmla="*/ 57957 w 335560"/>
                <a:gd name="connsiteY2" fmla="*/ 132889 h 534397"/>
                <a:gd name="connsiteX3" fmla="*/ 64508 w 335560"/>
                <a:gd name="connsiteY3" fmla="*/ 239478 h 534397"/>
                <a:gd name="connsiteX4" fmla="*/ 67109 w 335560"/>
                <a:gd name="connsiteY4" fmla="*/ 252146 h 534397"/>
                <a:gd name="connsiteX5" fmla="*/ 306118 w 335560"/>
                <a:gd name="connsiteY5" fmla="*/ 471548 h 534397"/>
                <a:gd name="connsiteX6" fmla="*/ 326688 w 335560"/>
                <a:gd name="connsiteY6" fmla="*/ 533436 h 534397"/>
                <a:gd name="connsiteX7" fmla="*/ 139262 w 335560"/>
                <a:gd name="connsiteY7" fmla="*/ 416314 h 534397"/>
                <a:gd name="connsiteX8" fmla="*/ 11013 w 335560"/>
                <a:gd name="connsiteY8" fmla="*/ 288063 h 534397"/>
                <a:gd name="connsiteX9" fmla="*/ 1783 w 335560"/>
                <a:gd name="connsiteY9" fmla="*/ 265779 h 534397"/>
                <a:gd name="connsiteX10" fmla="*/ 0 w 335560"/>
                <a:gd name="connsiteY10" fmla="*/ 265779 h 534397"/>
                <a:gd name="connsiteX11" fmla="*/ 5399 w 335560"/>
                <a:gd name="connsiteY11" fmla="*/ 239478 h 534397"/>
                <a:gd name="connsiteX12" fmla="*/ 11950 w 335560"/>
                <a:gd name="connsiteY12" fmla="*/ 132889 h 534397"/>
                <a:gd name="connsiteX13" fmla="*/ 5399 w 335560"/>
                <a:gd name="connsiteY13" fmla="*/ 26301 h 534397"/>
                <a:gd name="connsiteX14" fmla="*/ 0 w 335560"/>
                <a:gd name="connsiteY14" fmla="*/ 0 h 534397"/>
                <a:gd name="connsiteX15" fmla="*/ 23390 w 335560"/>
                <a:gd name="connsiteY15" fmla="*/ 28046 h 534397"/>
                <a:gd name="connsiteX16" fmla="*/ 46517 w 335560"/>
                <a:gd name="connsiteY16" fmla="*/ 28046 h 534397"/>
                <a:gd name="connsiteX17" fmla="*/ 69907 w 335560"/>
                <a:gd name="connsiteY17" fmla="*/ 0 h 534397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39478 h 535816"/>
                <a:gd name="connsiteX4" fmla="*/ 67109 w 335560"/>
                <a:gd name="connsiteY4" fmla="*/ 252146 h 535816"/>
                <a:gd name="connsiteX5" fmla="*/ 306118 w 335560"/>
                <a:gd name="connsiteY5" fmla="*/ 471548 h 535816"/>
                <a:gd name="connsiteX6" fmla="*/ 326688 w 335560"/>
                <a:gd name="connsiteY6" fmla="*/ 533436 h 535816"/>
                <a:gd name="connsiteX7" fmla="*/ 252397 w 335560"/>
                <a:gd name="connsiteY7" fmla="*/ 491748 h 535816"/>
                <a:gd name="connsiteX8" fmla="*/ 11013 w 335560"/>
                <a:gd name="connsiteY8" fmla="*/ 288063 h 535816"/>
                <a:gd name="connsiteX9" fmla="*/ 1783 w 335560"/>
                <a:gd name="connsiteY9" fmla="*/ 265779 h 535816"/>
                <a:gd name="connsiteX10" fmla="*/ 0 w 335560"/>
                <a:gd name="connsiteY10" fmla="*/ 265779 h 535816"/>
                <a:gd name="connsiteX11" fmla="*/ 5399 w 335560"/>
                <a:gd name="connsiteY11" fmla="*/ 239478 h 535816"/>
                <a:gd name="connsiteX12" fmla="*/ 11950 w 335560"/>
                <a:gd name="connsiteY12" fmla="*/ 132889 h 535816"/>
                <a:gd name="connsiteX13" fmla="*/ 5399 w 335560"/>
                <a:gd name="connsiteY13" fmla="*/ 26301 h 535816"/>
                <a:gd name="connsiteX14" fmla="*/ 0 w 335560"/>
                <a:gd name="connsiteY14" fmla="*/ 0 h 535816"/>
                <a:gd name="connsiteX15" fmla="*/ 23390 w 335560"/>
                <a:gd name="connsiteY15" fmla="*/ 28046 h 535816"/>
                <a:gd name="connsiteX16" fmla="*/ 46517 w 335560"/>
                <a:gd name="connsiteY16" fmla="*/ 28046 h 535816"/>
                <a:gd name="connsiteX17" fmla="*/ 69907 w 335560"/>
                <a:gd name="connsiteY17" fmla="*/ 0 h 535816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39478 h 535816"/>
                <a:gd name="connsiteX4" fmla="*/ 306118 w 335560"/>
                <a:gd name="connsiteY4" fmla="*/ 471548 h 535816"/>
                <a:gd name="connsiteX5" fmla="*/ 326688 w 335560"/>
                <a:gd name="connsiteY5" fmla="*/ 533436 h 535816"/>
                <a:gd name="connsiteX6" fmla="*/ 252397 w 335560"/>
                <a:gd name="connsiteY6" fmla="*/ 491748 h 535816"/>
                <a:gd name="connsiteX7" fmla="*/ 11013 w 335560"/>
                <a:gd name="connsiteY7" fmla="*/ 288063 h 535816"/>
                <a:gd name="connsiteX8" fmla="*/ 1783 w 335560"/>
                <a:gd name="connsiteY8" fmla="*/ 265779 h 535816"/>
                <a:gd name="connsiteX9" fmla="*/ 0 w 335560"/>
                <a:gd name="connsiteY9" fmla="*/ 265779 h 535816"/>
                <a:gd name="connsiteX10" fmla="*/ 5399 w 335560"/>
                <a:gd name="connsiteY10" fmla="*/ 239478 h 535816"/>
                <a:gd name="connsiteX11" fmla="*/ 11950 w 335560"/>
                <a:gd name="connsiteY11" fmla="*/ 132889 h 535816"/>
                <a:gd name="connsiteX12" fmla="*/ 5399 w 335560"/>
                <a:gd name="connsiteY12" fmla="*/ 26301 h 535816"/>
                <a:gd name="connsiteX13" fmla="*/ 0 w 335560"/>
                <a:gd name="connsiteY13" fmla="*/ 0 h 535816"/>
                <a:gd name="connsiteX14" fmla="*/ 23390 w 335560"/>
                <a:gd name="connsiteY14" fmla="*/ 28046 h 535816"/>
                <a:gd name="connsiteX15" fmla="*/ 46517 w 335560"/>
                <a:gd name="connsiteY15" fmla="*/ 28046 h 535816"/>
                <a:gd name="connsiteX16" fmla="*/ 69907 w 335560"/>
                <a:gd name="connsiteY16" fmla="*/ 0 h 535816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59329 h 535816"/>
                <a:gd name="connsiteX4" fmla="*/ 306118 w 335560"/>
                <a:gd name="connsiteY4" fmla="*/ 471548 h 535816"/>
                <a:gd name="connsiteX5" fmla="*/ 326688 w 335560"/>
                <a:gd name="connsiteY5" fmla="*/ 533436 h 535816"/>
                <a:gd name="connsiteX6" fmla="*/ 252397 w 335560"/>
                <a:gd name="connsiteY6" fmla="*/ 491748 h 535816"/>
                <a:gd name="connsiteX7" fmla="*/ 11013 w 335560"/>
                <a:gd name="connsiteY7" fmla="*/ 288063 h 535816"/>
                <a:gd name="connsiteX8" fmla="*/ 1783 w 335560"/>
                <a:gd name="connsiteY8" fmla="*/ 265779 h 535816"/>
                <a:gd name="connsiteX9" fmla="*/ 0 w 335560"/>
                <a:gd name="connsiteY9" fmla="*/ 265779 h 535816"/>
                <a:gd name="connsiteX10" fmla="*/ 5399 w 335560"/>
                <a:gd name="connsiteY10" fmla="*/ 239478 h 535816"/>
                <a:gd name="connsiteX11" fmla="*/ 11950 w 335560"/>
                <a:gd name="connsiteY11" fmla="*/ 132889 h 535816"/>
                <a:gd name="connsiteX12" fmla="*/ 5399 w 335560"/>
                <a:gd name="connsiteY12" fmla="*/ 26301 h 535816"/>
                <a:gd name="connsiteX13" fmla="*/ 0 w 335560"/>
                <a:gd name="connsiteY13" fmla="*/ 0 h 535816"/>
                <a:gd name="connsiteX14" fmla="*/ 23390 w 335560"/>
                <a:gd name="connsiteY14" fmla="*/ 28046 h 535816"/>
                <a:gd name="connsiteX15" fmla="*/ 46517 w 335560"/>
                <a:gd name="connsiteY15" fmla="*/ 28046 h 535816"/>
                <a:gd name="connsiteX16" fmla="*/ 69907 w 335560"/>
                <a:gd name="connsiteY16" fmla="*/ 0 h 535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5560" h="535816">
                  <a:moveTo>
                    <a:pt x="69907" y="0"/>
                  </a:moveTo>
                  <a:lnTo>
                    <a:pt x="64508" y="26301"/>
                  </a:lnTo>
                  <a:cubicBezTo>
                    <a:pt x="60289" y="59062"/>
                    <a:pt x="57957" y="94051"/>
                    <a:pt x="57957" y="132889"/>
                  </a:cubicBezTo>
                  <a:cubicBezTo>
                    <a:pt x="57957" y="171727"/>
                    <a:pt x="60289" y="226568"/>
                    <a:pt x="64508" y="259329"/>
                  </a:cubicBezTo>
                  <a:lnTo>
                    <a:pt x="306118" y="471548"/>
                  </a:lnTo>
                  <a:cubicBezTo>
                    <a:pt x="349381" y="518430"/>
                    <a:pt x="334356" y="525768"/>
                    <a:pt x="326688" y="533436"/>
                  </a:cubicBezTo>
                  <a:cubicBezTo>
                    <a:pt x="313983" y="546141"/>
                    <a:pt x="265102" y="504453"/>
                    <a:pt x="252397" y="491748"/>
                  </a:cubicBezTo>
                  <a:lnTo>
                    <a:pt x="11013" y="288063"/>
                  </a:lnTo>
                  <a:lnTo>
                    <a:pt x="1783" y="265779"/>
                  </a:lnTo>
                  <a:lnTo>
                    <a:pt x="0" y="265779"/>
                  </a:lnTo>
                  <a:lnTo>
                    <a:pt x="5399" y="239478"/>
                  </a:lnTo>
                  <a:cubicBezTo>
                    <a:pt x="9618" y="206717"/>
                    <a:pt x="11950" y="170698"/>
                    <a:pt x="11950" y="132889"/>
                  </a:cubicBezTo>
                  <a:cubicBezTo>
                    <a:pt x="11951" y="95081"/>
                    <a:pt x="9618" y="59062"/>
                    <a:pt x="5399" y="26301"/>
                  </a:cubicBezTo>
                  <a:lnTo>
                    <a:pt x="0" y="0"/>
                  </a:lnTo>
                  <a:lnTo>
                    <a:pt x="23390" y="28046"/>
                  </a:lnTo>
                  <a:lnTo>
                    <a:pt x="46517" y="28046"/>
                  </a:lnTo>
                  <a:lnTo>
                    <a:pt x="69907" y="0"/>
                  </a:lnTo>
                  <a:close/>
                </a:path>
              </a:pathLst>
            </a:custGeom>
            <a:solidFill>
              <a:srgbClr val="462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2D64BEA4-50A1-4D51-B558-AB655AAF64DF}"/>
                </a:ext>
              </a:extLst>
            </p:cNvPr>
            <p:cNvGrpSpPr/>
            <p:nvPr/>
          </p:nvGrpSpPr>
          <p:grpSpPr>
            <a:xfrm>
              <a:off x="1026095" y="777333"/>
              <a:ext cx="3065155" cy="2144178"/>
              <a:chOff x="1026095" y="777333"/>
              <a:chExt cx="3065155" cy="2144178"/>
            </a:xfrm>
          </p:grpSpPr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8F33D298-70AF-4067-AF5C-FA5C833DE443}"/>
                  </a:ext>
                </a:extLst>
              </p:cNvPr>
              <p:cNvSpPr/>
              <p:nvPr/>
            </p:nvSpPr>
            <p:spPr bwMode="auto">
              <a:xfrm rot="14400000" flipH="1">
                <a:off x="1723955" y="1371177"/>
                <a:ext cx="273782" cy="767672"/>
              </a:xfrm>
              <a:custGeom>
                <a:avLst/>
                <a:gdLst>
                  <a:gd name="connsiteX0" fmla="*/ 69907 w 194798"/>
                  <a:gd name="connsiteY0" fmla="*/ 0 h 425842"/>
                  <a:gd name="connsiteX1" fmla="*/ 64508 w 194798"/>
                  <a:gd name="connsiteY1" fmla="*/ 26301 h 425842"/>
                  <a:gd name="connsiteX2" fmla="*/ 57957 w 194798"/>
                  <a:gd name="connsiteY2" fmla="*/ 132889 h 425842"/>
                  <a:gd name="connsiteX3" fmla="*/ 64508 w 194798"/>
                  <a:gd name="connsiteY3" fmla="*/ 239478 h 425842"/>
                  <a:gd name="connsiteX4" fmla="*/ 67109 w 194798"/>
                  <a:gd name="connsiteY4" fmla="*/ 252146 h 425842"/>
                  <a:gd name="connsiteX5" fmla="*/ 185271 w 194798"/>
                  <a:gd name="connsiteY5" fmla="*/ 370308 h 425842"/>
                  <a:gd name="connsiteX6" fmla="*/ 185270 w 194798"/>
                  <a:gd name="connsiteY6" fmla="*/ 416315 h 425842"/>
                  <a:gd name="connsiteX7" fmla="*/ 185270 w 194798"/>
                  <a:gd name="connsiteY7" fmla="*/ 416314 h 425842"/>
                  <a:gd name="connsiteX8" fmla="*/ 139262 w 194798"/>
                  <a:gd name="connsiteY8" fmla="*/ 416314 h 425842"/>
                  <a:gd name="connsiteX9" fmla="*/ 11013 w 194798"/>
                  <a:gd name="connsiteY9" fmla="*/ 288063 h 425842"/>
                  <a:gd name="connsiteX10" fmla="*/ 1783 w 194798"/>
                  <a:gd name="connsiteY10" fmla="*/ 265779 h 425842"/>
                  <a:gd name="connsiteX11" fmla="*/ 0 w 194798"/>
                  <a:gd name="connsiteY11" fmla="*/ 265779 h 425842"/>
                  <a:gd name="connsiteX12" fmla="*/ 5399 w 194798"/>
                  <a:gd name="connsiteY12" fmla="*/ 239478 h 425842"/>
                  <a:gd name="connsiteX13" fmla="*/ 11950 w 194798"/>
                  <a:gd name="connsiteY13" fmla="*/ 132889 h 425842"/>
                  <a:gd name="connsiteX14" fmla="*/ 5399 w 194798"/>
                  <a:gd name="connsiteY14" fmla="*/ 26301 h 425842"/>
                  <a:gd name="connsiteX15" fmla="*/ 0 w 194798"/>
                  <a:gd name="connsiteY15" fmla="*/ 0 h 425842"/>
                  <a:gd name="connsiteX16" fmla="*/ 23390 w 194798"/>
                  <a:gd name="connsiteY16" fmla="*/ 28046 h 425842"/>
                  <a:gd name="connsiteX17" fmla="*/ 46517 w 194798"/>
                  <a:gd name="connsiteY17" fmla="*/ 28046 h 425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94798" h="425842">
                    <a:moveTo>
                      <a:pt x="69907" y="0"/>
                    </a:moveTo>
                    <a:lnTo>
                      <a:pt x="64508" y="26301"/>
                    </a:lnTo>
                    <a:cubicBezTo>
                      <a:pt x="60289" y="59062"/>
                      <a:pt x="57957" y="95081"/>
                      <a:pt x="57957" y="132889"/>
                    </a:cubicBezTo>
                    <a:cubicBezTo>
                      <a:pt x="57957" y="170698"/>
                      <a:pt x="60289" y="206717"/>
                      <a:pt x="64508" y="239478"/>
                    </a:cubicBezTo>
                    <a:lnTo>
                      <a:pt x="67109" y="252146"/>
                    </a:lnTo>
                    <a:lnTo>
                      <a:pt x="185271" y="370308"/>
                    </a:lnTo>
                    <a:cubicBezTo>
                      <a:pt x="197975" y="383013"/>
                      <a:pt x="197975" y="403610"/>
                      <a:pt x="185270" y="416315"/>
                    </a:cubicBezTo>
                    <a:lnTo>
                      <a:pt x="185270" y="416314"/>
                    </a:lnTo>
                    <a:cubicBezTo>
                      <a:pt x="172565" y="429019"/>
                      <a:pt x="151967" y="429019"/>
                      <a:pt x="139262" y="416314"/>
                    </a:cubicBezTo>
                    <a:lnTo>
                      <a:pt x="11013" y="288063"/>
                    </a:lnTo>
                    <a:lnTo>
                      <a:pt x="1783" y="265779"/>
                    </a:lnTo>
                    <a:lnTo>
                      <a:pt x="0" y="265779"/>
                    </a:lnTo>
                    <a:lnTo>
                      <a:pt x="5399" y="239478"/>
                    </a:lnTo>
                    <a:cubicBezTo>
                      <a:pt x="9618" y="206717"/>
                      <a:pt x="11950" y="170698"/>
                      <a:pt x="11950" y="132889"/>
                    </a:cubicBezTo>
                    <a:cubicBezTo>
                      <a:pt x="11951" y="95081"/>
                      <a:pt x="9618" y="59062"/>
                      <a:pt x="5399" y="26301"/>
                    </a:cubicBezTo>
                    <a:lnTo>
                      <a:pt x="0" y="0"/>
                    </a:lnTo>
                    <a:lnTo>
                      <a:pt x="23390" y="28046"/>
                    </a:lnTo>
                    <a:lnTo>
                      <a:pt x="46517" y="28046"/>
                    </a:lnTo>
                    <a:close/>
                  </a:path>
                </a:pathLst>
              </a:custGeom>
              <a:solidFill>
                <a:srgbClr val="4623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68D38EA5-C6DC-4701-9B9F-8C526AAFA6CB}"/>
                  </a:ext>
                </a:extLst>
              </p:cNvPr>
              <p:cNvSpPr/>
              <p:nvPr/>
            </p:nvSpPr>
            <p:spPr bwMode="auto">
              <a:xfrm rot="7859041">
                <a:off x="3192272" y="1175673"/>
                <a:ext cx="585987" cy="1211968"/>
              </a:xfrm>
              <a:custGeom>
                <a:avLst/>
                <a:gdLst>
                  <a:gd name="connsiteX0" fmla="*/ 69907 w 194798"/>
                  <a:gd name="connsiteY0" fmla="*/ 0 h 425842"/>
                  <a:gd name="connsiteX1" fmla="*/ 64508 w 194798"/>
                  <a:gd name="connsiteY1" fmla="*/ 26301 h 425842"/>
                  <a:gd name="connsiteX2" fmla="*/ 57957 w 194798"/>
                  <a:gd name="connsiteY2" fmla="*/ 132889 h 425842"/>
                  <a:gd name="connsiteX3" fmla="*/ 64508 w 194798"/>
                  <a:gd name="connsiteY3" fmla="*/ 239478 h 425842"/>
                  <a:gd name="connsiteX4" fmla="*/ 67109 w 194798"/>
                  <a:gd name="connsiteY4" fmla="*/ 252146 h 425842"/>
                  <a:gd name="connsiteX5" fmla="*/ 185271 w 194798"/>
                  <a:gd name="connsiteY5" fmla="*/ 370308 h 425842"/>
                  <a:gd name="connsiteX6" fmla="*/ 185270 w 194798"/>
                  <a:gd name="connsiteY6" fmla="*/ 416315 h 425842"/>
                  <a:gd name="connsiteX7" fmla="*/ 185270 w 194798"/>
                  <a:gd name="connsiteY7" fmla="*/ 416314 h 425842"/>
                  <a:gd name="connsiteX8" fmla="*/ 139262 w 194798"/>
                  <a:gd name="connsiteY8" fmla="*/ 416314 h 425842"/>
                  <a:gd name="connsiteX9" fmla="*/ 11013 w 194798"/>
                  <a:gd name="connsiteY9" fmla="*/ 288063 h 425842"/>
                  <a:gd name="connsiteX10" fmla="*/ 1783 w 194798"/>
                  <a:gd name="connsiteY10" fmla="*/ 265779 h 425842"/>
                  <a:gd name="connsiteX11" fmla="*/ 0 w 194798"/>
                  <a:gd name="connsiteY11" fmla="*/ 265779 h 425842"/>
                  <a:gd name="connsiteX12" fmla="*/ 5399 w 194798"/>
                  <a:gd name="connsiteY12" fmla="*/ 239478 h 425842"/>
                  <a:gd name="connsiteX13" fmla="*/ 11950 w 194798"/>
                  <a:gd name="connsiteY13" fmla="*/ 132889 h 425842"/>
                  <a:gd name="connsiteX14" fmla="*/ 5399 w 194798"/>
                  <a:gd name="connsiteY14" fmla="*/ 26301 h 425842"/>
                  <a:gd name="connsiteX15" fmla="*/ 0 w 194798"/>
                  <a:gd name="connsiteY15" fmla="*/ 0 h 425842"/>
                  <a:gd name="connsiteX16" fmla="*/ 23390 w 194798"/>
                  <a:gd name="connsiteY16" fmla="*/ 28046 h 425842"/>
                  <a:gd name="connsiteX17" fmla="*/ 46517 w 194798"/>
                  <a:gd name="connsiteY17" fmla="*/ 28046 h 425842"/>
                  <a:gd name="connsiteX0" fmla="*/ 69907 w 326688"/>
                  <a:gd name="connsiteY0" fmla="*/ 0 h 534397"/>
                  <a:gd name="connsiteX1" fmla="*/ 64508 w 326688"/>
                  <a:gd name="connsiteY1" fmla="*/ 26301 h 534397"/>
                  <a:gd name="connsiteX2" fmla="*/ 57957 w 326688"/>
                  <a:gd name="connsiteY2" fmla="*/ 132889 h 534397"/>
                  <a:gd name="connsiteX3" fmla="*/ 64508 w 326688"/>
                  <a:gd name="connsiteY3" fmla="*/ 239478 h 534397"/>
                  <a:gd name="connsiteX4" fmla="*/ 67109 w 326688"/>
                  <a:gd name="connsiteY4" fmla="*/ 252146 h 534397"/>
                  <a:gd name="connsiteX5" fmla="*/ 185271 w 326688"/>
                  <a:gd name="connsiteY5" fmla="*/ 370308 h 534397"/>
                  <a:gd name="connsiteX6" fmla="*/ 185270 w 326688"/>
                  <a:gd name="connsiteY6" fmla="*/ 416315 h 534397"/>
                  <a:gd name="connsiteX7" fmla="*/ 326688 w 326688"/>
                  <a:gd name="connsiteY7" fmla="*/ 533436 h 534397"/>
                  <a:gd name="connsiteX8" fmla="*/ 139262 w 326688"/>
                  <a:gd name="connsiteY8" fmla="*/ 416314 h 534397"/>
                  <a:gd name="connsiteX9" fmla="*/ 11013 w 326688"/>
                  <a:gd name="connsiteY9" fmla="*/ 288063 h 534397"/>
                  <a:gd name="connsiteX10" fmla="*/ 1783 w 326688"/>
                  <a:gd name="connsiteY10" fmla="*/ 265779 h 534397"/>
                  <a:gd name="connsiteX11" fmla="*/ 0 w 326688"/>
                  <a:gd name="connsiteY11" fmla="*/ 265779 h 534397"/>
                  <a:gd name="connsiteX12" fmla="*/ 5399 w 326688"/>
                  <a:gd name="connsiteY12" fmla="*/ 239478 h 534397"/>
                  <a:gd name="connsiteX13" fmla="*/ 11950 w 326688"/>
                  <a:gd name="connsiteY13" fmla="*/ 132889 h 534397"/>
                  <a:gd name="connsiteX14" fmla="*/ 5399 w 326688"/>
                  <a:gd name="connsiteY14" fmla="*/ 26301 h 534397"/>
                  <a:gd name="connsiteX15" fmla="*/ 0 w 326688"/>
                  <a:gd name="connsiteY15" fmla="*/ 0 h 534397"/>
                  <a:gd name="connsiteX16" fmla="*/ 23390 w 326688"/>
                  <a:gd name="connsiteY16" fmla="*/ 28046 h 534397"/>
                  <a:gd name="connsiteX17" fmla="*/ 46517 w 326688"/>
                  <a:gd name="connsiteY17" fmla="*/ 28046 h 534397"/>
                  <a:gd name="connsiteX18" fmla="*/ 69907 w 326688"/>
                  <a:gd name="connsiteY18" fmla="*/ 0 h 534397"/>
                  <a:gd name="connsiteX0" fmla="*/ 69907 w 327083"/>
                  <a:gd name="connsiteY0" fmla="*/ 0 h 534397"/>
                  <a:gd name="connsiteX1" fmla="*/ 64508 w 327083"/>
                  <a:gd name="connsiteY1" fmla="*/ 26301 h 534397"/>
                  <a:gd name="connsiteX2" fmla="*/ 57957 w 327083"/>
                  <a:gd name="connsiteY2" fmla="*/ 132889 h 534397"/>
                  <a:gd name="connsiteX3" fmla="*/ 64508 w 327083"/>
                  <a:gd name="connsiteY3" fmla="*/ 239478 h 534397"/>
                  <a:gd name="connsiteX4" fmla="*/ 67109 w 327083"/>
                  <a:gd name="connsiteY4" fmla="*/ 252146 h 534397"/>
                  <a:gd name="connsiteX5" fmla="*/ 185271 w 327083"/>
                  <a:gd name="connsiteY5" fmla="*/ 370308 h 534397"/>
                  <a:gd name="connsiteX6" fmla="*/ 326688 w 327083"/>
                  <a:gd name="connsiteY6" fmla="*/ 533436 h 534397"/>
                  <a:gd name="connsiteX7" fmla="*/ 139262 w 327083"/>
                  <a:gd name="connsiteY7" fmla="*/ 416314 h 534397"/>
                  <a:gd name="connsiteX8" fmla="*/ 11013 w 327083"/>
                  <a:gd name="connsiteY8" fmla="*/ 288063 h 534397"/>
                  <a:gd name="connsiteX9" fmla="*/ 1783 w 327083"/>
                  <a:gd name="connsiteY9" fmla="*/ 265779 h 534397"/>
                  <a:gd name="connsiteX10" fmla="*/ 0 w 327083"/>
                  <a:gd name="connsiteY10" fmla="*/ 265779 h 534397"/>
                  <a:gd name="connsiteX11" fmla="*/ 5399 w 327083"/>
                  <a:gd name="connsiteY11" fmla="*/ 239478 h 534397"/>
                  <a:gd name="connsiteX12" fmla="*/ 11950 w 327083"/>
                  <a:gd name="connsiteY12" fmla="*/ 132889 h 534397"/>
                  <a:gd name="connsiteX13" fmla="*/ 5399 w 327083"/>
                  <a:gd name="connsiteY13" fmla="*/ 26301 h 534397"/>
                  <a:gd name="connsiteX14" fmla="*/ 0 w 327083"/>
                  <a:gd name="connsiteY14" fmla="*/ 0 h 534397"/>
                  <a:gd name="connsiteX15" fmla="*/ 23390 w 327083"/>
                  <a:gd name="connsiteY15" fmla="*/ 28046 h 534397"/>
                  <a:gd name="connsiteX16" fmla="*/ 46517 w 327083"/>
                  <a:gd name="connsiteY16" fmla="*/ 28046 h 534397"/>
                  <a:gd name="connsiteX17" fmla="*/ 69907 w 327083"/>
                  <a:gd name="connsiteY17" fmla="*/ 0 h 534397"/>
                  <a:gd name="connsiteX0" fmla="*/ 69907 w 335560"/>
                  <a:gd name="connsiteY0" fmla="*/ 0 h 534397"/>
                  <a:gd name="connsiteX1" fmla="*/ 64508 w 335560"/>
                  <a:gd name="connsiteY1" fmla="*/ 26301 h 534397"/>
                  <a:gd name="connsiteX2" fmla="*/ 57957 w 335560"/>
                  <a:gd name="connsiteY2" fmla="*/ 132889 h 534397"/>
                  <a:gd name="connsiteX3" fmla="*/ 64508 w 335560"/>
                  <a:gd name="connsiteY3" fmla="*/ 239478 h 534397"/>
                  <a:gd name="connsiteX4" fmla="*/ 67109 w 335560"/>
                  <a:gd name="connsiteY4" fmla="*/ 252146 h 534397"/>
                  <a:gd name="connsiteX5" fmla="*/ 306118 w 335560"/>
                  <a:gd name="connsiteY5" fmla="*/ 471548 h 534397"/>
                  <a:gd name="connsiteX6" fmla="*/ 326688 w 335560"/>
                  <a:gd name="connsiteY6" fmla="*/ 533436 h 534397"/>
                  <a:gd name="connsiteX7" fmla="*/ 139262 w 335560"/>
                  <a:gd name="connsiteY7" fmla="*/ 416314 h 534397"/>
                  <a:gd name="connsiteX8" fmla="*/ 11013 w 335560"/>
                  <a:gd name="connsiteY8" fmla="*/ 288063 h 534397"/>
                  <a:gd name="connsiteX9" fmla="*/ 1783 w 335560"/>
                  <a:gd name="connsiteY9" fmla="*/ 265779 h 534397"/>
                  <a:gd name="connsiteX10" fmla="*/ 0 w 335560"/>
                  <a:gd name="connsiteY10" fmla="*/ 265779 h 534397"/>
                  <a:gd name="connsiteX11" fmla="*/ 5399 w 335560"/>
                  <a:gd name="connsiteY11" fmla="*/ 239478 h 534397"/>
                  <a:gd name="connsiteX12" fmla="*/ 11950 w 335560"/>
                  <a:gd name="connsiteY12" fmla="*/ 132889 h 534397"/>
                  <a:gd name="connsiteX13" fmla="*/ 5399 w 335560"/>
                  <a:gd name="connsiteY13" fmla="*/ 26301 h 534397"/>
                  <a:gd name="connsiteX14" fmla="*/ 0 w 335560"/>
                  <a:gd name="connsiteY14" fmla="*/ 0 h 534397"/>
                  <a:gd name="connsiteX15" fmla="*/ 23390 w 335560"/>
                  <a:gd name="connsiteY15" fmla="*/ 28046 h 534397"/>
                  <a:gd name="connsiteX16" fmla="*/ 46517 w 335560"/>
                  <a:gd name="connsiteY16" fmla="*/ 28046 h 534397"/>
                  <a:gd name="connsiteX17" fmla="*/ 69907 w 335560"/>
                  <a:gd name="connsiteY17" fmla="*/ 0 h 534397"/>
                  <a:gd name="connsiteX0" fmla="*/ 69907 w 335560"/>
                  <a:gd name="connsiteY0" fmla="*/ 0 h 535816"/>
                  <a:gd name="connsiteX1" fmla="*/ 64508 w 335560"/>
                  <a:gd name="connsiteY1" fmla="*/ 26301 h 535816"/>
                  <a:gd name="connsiteX2" fmla="*/ 57957 w 335560"/>
                  <a:gd name="connsiteY2" fmla="*/ 132889 h 535816"/>
                  <a:gd name="connsiteX3" fmla="*/ 64508 w 335560"/>
                  <a:gd name="connsiteY3" fmla="*/ 239478 h 535816"/>
                  <a:gd name="connsiteX4" fmla="*/ 67109 w 335560"/>
                  <a:gd name="connsiteY4" fmla="*/ 252146 h 535816"/>
                  <a:gd name="connsiteX5" fmla="*/ 306118 w 335560"/>
                  <a:gd name="connsiteY5" fmla="*/ 471548 h 535816"/>
                  <a:gd name="connsiteX6" fmla="*/ 326688 w 335560"/>
                  <a:gd name="connsiteY6" fmla="*/ 533436 h 535816"/>
                  <a:gd name="connsiteX7" fmla="*/ 252397 w 335560"/>
                  <a:gd name="connsiteY7" fmla="*/ 491748 h 535816"/>
                  <a:gd name="connsiteX8" fmla="*/ 11013 w 335560"/>
                  <a:gd name="connsiteY8" fmla="*/ 288063 h 535816"/>
                  <a:gd name="connsiteX9" fmla="*/ 1783 w 335560"/>
                  <a:gd name="connsiteY9" fmla="*/ 265779 h 535816"/>
                  <a:gd name="connsiteX10" fmla="*/ 0 w 335560"/>
                  <a:gd name="connsiteY10" fmla="*/ 265779 h 535816"/>
                  <a:gd name="connsiteX11" fmla="*/ 5399 w 335560"/>
                  <a:gd name="connsiteY11" fmla="*/ 239478 h 535816"/>
                  <a:gd name="connsiteX12" fmla="*/ 11950 w 335560"/>
                  <a:gd name="connsiteY12" fmla="*/ 132889 h 535816"/>
                  <a:gd name="connsiteX13" fmla="*/ 5399 w 335560"/>
                  <a:gd name="connsiteY13" fmla="*/ 26301 h 535816"/>
                  <a:gd name="connsiteX14" fmla="*/ 0 w 335560"/>
                  <a:gd name="connsiteY14" fmla="*/ 0 h 535816"/>
                  <a:gd name="connsiteX15" fmla="*/ 23390 w 335560"/>
                  <a:gd name="connsiteY15" fmla="*/ 28046 h 535816"/>
                  <a:gd name="connsiteX16" fmla="*/ 46517 w 335560"/>
                  <a:gd name="connsiteY16" fmla="*/ 28046 h 535816"/>
                  <a:gd name="connsiteX17" fmla="*/ 69907 w 335560"/>
                  <a:gd name="connsiteY17" fmla="*/ 0 h 535816"/>
                  <a:gd name="connsiteX0" fmla="*/ 69907 w 335560"/>
                  <a:gd name="connsiteY0" fmla="*/ 0 h 535816"/>
                  <a:gd name="connsiteX1" fmla="*/ 64508 w 335560"/>
                  <a:gd name="connsiteY1" fmla="*/ 26301 h 535816"/>
                  <a:gd name="connsiteX2" fmla="*/ 57957 w 335560"/>
                  <a:gd name="connsiteY2" fmla="*/ 132889 h 535816"/>
                  <a:gd name="connsiteX3" fmla="*/ 64508 w 335560"/>
                  <a:gd name="connsiteY3" fmla="*/ 239478 h 535816"/>
                  <a:gd name="connsiteX4" fmla="*/ 306118 w 335560"/>
                  <a:gd name="connsiteY4" fmla="*/ 471548 h 535816"/>
                  <a:gd name="connsiteX5" fmla="*/ 326688 w 335560"/>
                  <a:gd name="connsiteY5" fmla="*/ 533436 h 535816"/>
                  <a:gd name="connsiteX6" fmla="*/ 252397 w 335560"/>
                  <a:gd name="connsiteY6" fmla="*/ 491748 h 535816"/>
                  <a:gd name="connsiteX7" fmla="*/ 11013 w 335560"/>
                  <a:gd name="connsiteY7" fmla="*/ 288063 h 535816"/>
                  <a:gd name="connsiteX8" fmla="*/ 1783 w 335560"/>
                  <a:gd name="connsiteY8" fmla="*/ 265779 h 535816"/>
                  <a:gd name="connsiteX9" fmla="*/ 0 w 335560"/>
                  <a:gd name="connsiteY9" fmla="*/ 265779 h 535816"/>
                  <a:gd name="connsiteX10" fmla="*/ 5399 w 335560"/>
                  <a:gd name="connsiteY10" fmla="*/ 239478 h 535816"/>
                  <a:gd name="connsiteX11" fmla="*/ 11950 w 335560"/>
                  <a:gd name="connsiteY11" fmla="*/ 132889 h 535816"/>
                  <a:gd name="connsiteX12" fmla="*/ 5399 w 335560"/>
                  <a:gd name="connsiteY12" fmla="*/ 26301 h 535816"/>
                  <a:gd name="connsiteX13" fmla="*/ 0 w 335560"/>
                  <a:gd name="connsiteY13" fmla="*/ 0 h 535816"/>
                  <a:gd name="connsiteX14" fmla="*/ 23390 w 335560"/>
                  <a:gd name="connsiteY14" fmla="*/ 28046 h 535816"/>
                  <a:gd name="connsiteX15" fmla="*/ 46517 w 335560"/>
                  <a:gd name="connsiteY15" fmla="*/ 28046 h 535816"/>
                  <a:gd name="connsiteX16" fmla="*/ 69907 w 335560"/>
                  <a:gd name="connsiteY16" fmla="*/ 0 h 535816"/>
                  <a:gd name="connsiteX0" fmla="*/ 69907 w 335560"/>
                  <a:gd name="connsiteY0" fmla="*/ 0 h 535816"/>
                  <a:gd name="connsiteX1" fmla="*/ 64508 w 335560"/>
                  <a:gd name="connsiteY1" fmla="*/ 26301 h 535816"/>
                  <a:gd name="connsiteX2" fmla="*/ 57957 w 335560"/>
                  <a:gd name="connsiteY2" fmla="*/ 132889 h 535816"/>
                  <a:gd name="connsiteX3" fmla="*/ 64508 w 335560"/>
                  <a:gd name="connsiteY3" fmla="*/ 259329 h 535816"/>
                  <a:gd name="connsiteX4" fmla="*/ 306118 w 335560"/>
                  <a:gd name="connsiteY4" fmla="*/ 471548 h 535816"/>
                  <a:gd name="connsiteX5" fmla="*/ 326688 w 335560"/>
                  <a:gd name="connsiteY5" fmla="*/ 533436 h 535816"/>
                  <a:gd name="connsiteX6" fmla="*/ 252397 w 335560"/>
                  <a:gd name="connsiteY6" fmla="*/ 491748 h 535816"/>
                  <a:gd name="connsiteX7" fmla="*/ 11013 w 335560"/>
                  <a:gd name="connsiteY7" fmla="*/ 288063 h 535816"/>
                  <a:gd name="connsiteX8" fmla="*/ 1783 w 335560"/>
                  <a:gd name="connsiteY8" fmla="*/ 265779 h 535816"/>
                  <a:gd name="connsiteX9" fmla="*/ 0 w 335560"/>
                  <a:gd name="connsiteY9" fmla="*/ 265779 h 535816"/>
                  <a:gd name="connsiteX10" fmla="*/ 5399 w 335560"/>
                  <a:gd name="connsiteY10" fmla="*/ 239478 h 535816"/>
                  <a:gd name="connsiteX11" fmla="*/ 11950 w 335560"/>
                  <a:gd name="connsiteY11" fmla="*/ 132889 h 535816"/>
                  <a:gd name="connsiteX12" fmla="*/ 5399 w 335560"/>
                  <a:gd name="connsiteY12" fmla="*/ 26301 h 535816"/>
                  <a:gd name="connsiteX13" fmla="*/ 0 w 335560"/>
                  <a:gd name="connsiteY13" fmla="*/ 0 h 535816"/>
                  <a:gd name="connsiteX14" fmla="*/ 23390 w 335560"/>
                  <a:gd name="connsiteY14" fmla="*/ 28046 h 535816"/>
                  <a:gd name="connsiteX15" fmla="*/ 46517 w 335560"/>
                  <a:gd name="connsiteY15" fmla="*/ 28046 h 535816"/>
                  <a:gd name="connsiteX16" fmla="*/ 69907 w 335560"/>
                  <a:gd name="connsiteY16" fmla="*/ 0 h 535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35560" h="535816">
                    <a:moveTo>
                      <a:pt x="69907" y="0"/>
                    </a:moveTo>
                    <a:lnTo>
                      <a:pt x="64508" y="26301"/>
                    </a:lnTo>
                    <a:cubicBezTo>
                      <a:pt x="60289" y="59062"/>
                      <a:pt x="57957" y="94051"/>
                      <a:pt x="57957" y="132889"/>
                    </a:cubicBezTo>
                    <a:cubicBezTo>
                      <a:pt x="57957" y="171727"/>
                      <a:pt x="60289" y="226568"/>
                      <a:pt x="64508" y="259329"/>
                    </a:cubicBezTo>
                    <a:lnTo>
                      <a:pt x="306118" y="471548"/>
                    </a:lnTo>
                    <a:cubicBezTo>
                      <a:pt x="349381" y="518430"/>
                      <a:pt x="334356" y="525768"/>
                      <a:pt x="326688" y="533436"/>
                    </a:cubicBezTo>
                    <a:cubicBezTo>
                      <a:pt x="313983" y="546141"/>
                      <a:pt x="265102" y="504453"/>
                      <a:pt x="252397" y="491748"/>
                    </a:cubicBezTo>
                    <a:lnTo>
                      <a:pt x="11013" y="288063"/>
                    </a:lnTo>
                    <a:lnTo>
                      <a:pt x="1783" y="265779"/>
                    </a:lnTo>
                    <a:lnTo>
                      <a:pt x="0" y="265779"/>
                    </a:lnTo>
                    <a:lnTo>
                      <a:pt x="5399" y="239478"/>
                    </a:lnTo>
                    <a:cubicBezTo>
                      <a:pt x="9618" y="206717"/>
                      <a:pt x="11950" y="170698"/>
                      <a:pt x="11950" y="132889"/>
                    </a:cubicBezTo>
                    <a:cubicBezTo>
                      <a:pt x="11951" y="95081"/>
                      <a:pt x="9618" y="59062"/>
                      <a:pt x="5399" y="26301"/>
                    </a:cubicBezTo>
                    <a:lnTo>
                      <a:pt x="0" y="0"/>
                    </a:lnTo>
                    <a:lnTo>
                      <a:pt x="23390" y="28046"/>
                    </a:lnTo>
                    <a:lnTo>
                      <a:pt x="46517" y="28046"/>
                    </a:lnTo>
                    <a:lnTo>
                      <a:pt x="69907" y="0"/>
                    </a:lnTo>
                    <a:close/>
                  </a:path>
                </a:pathLst>
              </a:custGeom>
              <a:solidFill>
                <a:srgbClr val="4623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F1AC9279-B40C-4CF9-A502-31F8C08A6D4C}"/>
                  </a:ext>
                </a:extLst>
              </p:cNvPr>
              <p:cNvSpPr/>
              <p:nvPr/>
            </p:nvSpPr>
            <p:spPr bwMode="auto">
              <a:xfrm rot="19800000">
                <a:off x="1765907" y="1727027"/>
                <a:ext cx="266958" cy="179268"/>
              </a:xfrm>
              <a:custGeom>
                <a:avLst/>
                <a:gdLst>
                  <a:gd name="connsiteX0" fmla="*/ 24147 w 382645"/>
                  <a:gd name="connsiteY0" fmla="*/ 678 h 256955"/>
                  <a:gd name="connsiteX1" fmla="*/ 94691 w 382645"/>
                  <a:gd name="connsiteY1" fmla="*/ 90064 h 256955"/>
                  <a:gd name="connsiteX2" fmla="*/ 101812 w 382645"/>
                  <a:gd name="connsiteY2" fmla="*/ 130306 h 256955"/>
                  <a:gd name="connsiteX3" fmla="*/ 101718 w 382645"/>
                  <a:gd name="connsiteY3" fmla="*/ 134886 h 256955"/>
                  <a:gd name="connsiteX4" fmla="*/ 261927 w 382645"/>
                  <a:gd name="connsiteY4" fmla="*/ 87883 h 256955"/>
                  <a:gd name="connsiteX5" fmla="*/ 382645 w 382645"/>
                  <a:gd name="connsiteY5" fmla="*/ 214433 h 256955"/>
                  <a:gd name="connsiteX6" fmla="*/ 371252 w 382645"/>
                  <a:gd name="connsiteY6" fmla="*/ 256955 h 256955"/>
                  <a:gd name="connsiteX7" fmla="*/ 250534 w 382645"/>
                  <a:gd name="connsiteY7" fmla="*/ 130405 h 256955"/>
                  <a:gd name="connsiteX8" fmla="*/ 97850 w 382645"/>
                  <a:gd name="connsiteY8" fmla="*/ 175200 h 256955"/>
                  <a:gd name="connsiteX9" fmla="*/ 93085 w 382645"/>
                  <a:gd name="connsiteY9" fmla="*/ 190272 h 256955"/>
                  <a:gd name="connsiteX10" fmla="*/ 78291 w 382645"/>
                  <a:gd name="connsiteY10" fmla="*/ 202746 h 256955"/>
                  <a:gd name="connsiteX11" fmla="*/ 7747 w 382645"/>
                  <a:gd name="connsiteY11" fmla="*/ 113360 h 256955"/>
                  <a:gd name="connsiteX12" fmla="*/ 24147 w 382645"/>
                  <a:gd name="connsiteY12" fmla="*/ 678 h 256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82645" h="256955">
                    <a:moveTo>
                      <a:pt x="24147" y="678"/>
                    </a:moveTo>
                    <a:cubicBezTo>
                      <a:pt x="48156" y="-5755"/>
                      <a:pt x="79739" y="34264"/>
                      <a:pt x="94691" y="90064"/>
                    </a:cubicBezTo>
                    <a:cubicBezTo>
                      <a:pt x="98429" y="104014"/>
                      <a:pt x="100773" y="117629"/>
                      <a:pt x="101812" y="130306"/>
                    </a:cubicBezTo>
                    <a:lnTo>
                      <a:pt x="101718" y="134886"/>
                    </a:lnTo>
                    <a:lnTo>
                      <a:pt x="261927" y="87883"/>
                    </a:lnTo>
                    <a:lnTo>
                      <a:pt x="382645" y="214433"/>
                    </a:lnTo>
                    <a:lnTo>
                      <a:pt x="371252" y="256955"/>
                    </a:lnTo>
                    <a:lnTo>
                      <a:pt x="250534" y="130405"/>
                    </a:lnTo>
                    <a:lnTo>
                      <a:pt x="97850" y="175200"/>
                    </a:lnTo>
                    <a:lnTo>
                      <a:pt x="93085" y="190272"/>
                    </a:lnTo>
                    <a:cubicBezTo>
                      <a:pt x="89254" y="196779"/>
                      <a:pt x="84293" y="201138"/>
                      <a:pt x="78291" y="202746"/>
                    </a:cubicBezTo>
                    <a:cubicBezTo>
                      <a:pt x="54282" y="209179"/>
                      <a:pt x="22699" y="169160"/>
                      <a:pt x="7747" y="113360"/>
                    </a:cubicBezTo>
                    <a:cubicBezTo>
                      <a:pt x="-7204" y="57561"/>
                      <a:pt x="138" y="7111"/>
                      <a:pt x="24147" y="67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4B4F3862-976F-4803-92CF-D79BCA76E6ED}"/>
                  </a:ext>
                </a:extLst>
              </p:cNvPr>
              <p:cNvSpPr/>
              <p:nvPr/>
            </p:nvSpPr>
            <p:spPr bwMode="auto">
              <a:xfrm>
                <a:off x="2256794" y="1240272"/>
                <a:ext cx="1586166" cy="894347"/>
              </a:xfrm>
              <a:custGeom>
                <a:avLst/>
                <a:gdLst>
                  <a:gd name="connsiteX0" fmla="*/ 769437 w 1586166"/>
                  <a:gd name="connsiteY0" fmla="*/ 0 h 832839"/>
                  <a:gd name="connsiteX1" fmla="*/ 1532721 w 1586166"/>
                  <a:gd name="connsiteY1" fmla="*/ 388978 h 832839"/>
                  <a:gd name="connsiteX2" fmla="*/ 1517214 w 1586166"/>
                  <a:gd name="connsiteY2" fmla="*/ 467371 h 832839"/>
                  <a:gd name="connsiteX3" fmla="*/ 1474962 w 1586166"/>
                  <a:gd name="connsiteY3" fmla="*/ 536735 h 832839"/>
                  <a:gd name="connsiteX4" fmla="*/ 1485482 w 1586166"/>
                  <a:gd name="connsiteY4" fmla="*/ 537493 h 832839"/>
                  <a:gd name="connsiteX5" fmla="*/ 1586166 w 1586166"/>
                  <a:gd name="connsiteY5" fmla="*/ 552808 h 832839"/>
                  <a:gd name="connsiteX6" fmla="*/ 793083 w 1586166"/>
                  <a:gd name="connsiteY6" fmla="*/ 832839 h 832839"/>
                  <a:gd name="connsiteX7" fmla="*/ 0 w 1586166"/>
                  <a:gd name="connsiteY7" fmla="*/ 552808 h 832839"/>
                  <a:gd name="connsiteX8" fmla="*/ 38144 w 1586166"/>
                  <a:gd name="connsiteY8" fmla="*/ 544604 h 832839"/>
                  <a:gd name="connsiteX9" fmla="*/ 67119 w 1586166"/>
                  <a:gd name="connsiteY9" fmla="*/ 541309 h 832839"/>
                  <a:gd name="connsiteX10" fmla="*/ 66136 w 1586166"/>
                  <a:gd name="connsiteY10" fmla="*/ 540386 h 832839"/>
                  <a:gd name="connsiteX11" fmla="*/ 6153 w 1586166"/>
                  <a:gd name="connsiteY11" fmla="*/ 388978 h 832839"/>
                  <a:gd name="connsiteX12" fmla="*/ 769437 w 1586166"/>
                  <a:gd name="connsiteY12" fmla="*/ 0 h 832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86166" h="832839">
                    <a:moveTo>
                      <a:pt x="769437" y="0"/>
                    </a:moveTo>
                    <a:cubicBezTo>
                      <a:pt x="1190987" y="0"/>
                      <a:pt x="1532721" y="174151"/>
                      <a:pt x="1532721" y="388978"/>
                    </a:cubicBezTo>
                    <a:cubicBezTo>
                      <a:pt x="1532721" y="415832"/>
                      <a:pt x="1527382" y="442049"/>
                      <a:pt x="1517214" y="467371"/>
                    </a:cubicBezTo>
                    <a:lnTo>
                      <a:pt x="1474962" y="536735"/>
                    </a:lnTo>
                    <a:lnTo>
                      <a:pt x="1485482" y="537493"/>
                    </a:lnTo>
                    <a:cubicBezTo>
                      <a:pt x="1534533" y="541869"/>
                      <a:pt x="1569644" y="546974"/>
                      <a:pt x="1586166" y="552808"/>
                    </a:cubicBezTo>
                    <a:cubicBezTo>
                      <a:pt x="1586166" y="707465"/>
                      <a:pt x="1231091" y="832839"/>
                      <a:pt x="793083" y="832839"/>
                    </a:cubicBezTo>
                    <a:cubicBezTo>
                      <a:pt x="355075" y="832839"/>
                      <a:pt x="0" y="707465"/>
                      <a:pt x="0" y="552808"/>
                    </a:cubicBezTo>
                    <a:cubicBezTo>
                      <a:pt x="8261" y="549891"/>
                      <a:pt x="21170" y="547156"/>
                      <a:pt x="38144" y="544604"/>
                    </a:cubicBezTo>
                    <a:lnTo>
                      <a:pt x="67119" y="541309"/>
                    </a:lnTo>
                    <a:lnTo>
                      <a:pt x="66136" y="540386"/>
                    </a:lnTo>
                    <a:cubicBezTo>
                      <a:pt x="27512" y="493849"/>
                      <a:pt x="6153" y="442685"/>
                      <a:pt x="6153" y="388978"/>
                    </a:cubicBezTo>
                    <a:cubicBezTo>
                      <a:pt x="6153" y="174151"/>
                      <a:pt x="347887" y="0"/>
                      <a:pt x="769437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DA164086-B9D9-4FA3-B143-B9CB2236925C}"/>
                  </a:ext>
                </a:extLst>
              </p:cNvPr>
              <p:cNvSpPr/>
              <p:nvPr/>
            </p:nvSpPr>
            <p:spPr bwMode="auto">
              <a:xfrm>
                <a:off x="1026095" y="777333"/>
                <a:ext cx="1467518" cy="1106410"/>
              </a:xfrm>
              <a:custGeom>
                <a:avLst/>
                <a:gdLst>
                  <a:gd name="connsiteX0" fmla="*/ 70466 w 1467518"/>
                  <a:gd name="connsiteY0" fmla="*/ 0 h 1106410"/>
                  <a:gd name="connsiteX1" fmla="*/ 72089 w 1467518"/>
                  <a:gd name="connsiteY1" fmla="*/ 939 h 1106410"/>
                  <a:gd name="connsiteX2" fmla="*/ 180945 w 1467518"/>
                  <a:gd name="connsiteY2" fmla="*/ 210368 h 1106410"/>
                  <a:gd name="connsiteX3" fmla="*/ 294740 w 1467518"/>
                  <a:gd name="connsiteY3" fmla="*/ 48504 h 1106410"/>
                  <a:gd name="connsiteX4" fmla="*/ 307899 w 1467518"/>
                  <a:gd name="connsiteY4" fmla="*/ 28192 h 1106410"/>
                  <a:gd name="connsiteX5" fmla="*/ 307917 w 1467518"/>
                  <a:gd name="connsiteY5" fmla="*/ 28606 h 1106410"/>
                  <a:gd name="connsiteX6" fmla="*/ 338374 w 1467518"/>
                  <a:gd name="connsiteY6" fmla="*/ 59058 h 1106410"/>
                  <a:gd name="connsiteX7" fmla="*/ 395208 w 1467518"/>
                  <a:gd name="connsiteY7" fmla="*/ 22692 h 1106410"/>
                  <a:gd name="connsiteX8" fmla="*/ 395275 w 1467518"/>
                  <a:gd name="connsiteY8" fmla="*/ 22510 h 1106410"/>
                  <a:gd name="connsiteX9" fmla="*/ 396814 w 1467518"/>
                  <a:gd name="connsiteY9" fmla="*/ 24024 h 1106410"/>
                  <a:gd name="connsiteX10" fmla="*/ 282545 w 1467518"/>
                  <a:gd name="connsiteY10" fmla="*/ 370076 h 1106410"/>
                  <a:gd name="connsiteX11" fmla="*/ 281629 w 1467518"/>
                  <a:gd name="connsiteY11" fmla="*/ 371010 h 1106410"/>
                  <a:gd name="connsiteX12" fmla="*/ 323289 w 1467518"/>
                  <a:gd name="connsiteY12" fmla="*/ 427596 h 1106410"/>
                  <a:gd name="connsiteX13" fmla="*/ 450136 w 1467518"/>
                  <a:gd name="connsiteY13" fmla="*/ 558416 h 1106410"/>
                  <a:gd name="connsiteX14" fmla="*/ 901549 w 1467518"/>
                  <a:gd name="connsiteY14" fmla="*/ 825171 h 1106410"/>
                  <a:gd name="connsiteX15" fmla="*/ 1021041 w 1467518"/>
                  <a:gd name="connsiteY15" fmla="*/ 855557 h 1106410"/>
                  <a:gd name="connsiteX16" fmla="*/ 1048835 w 1467518"/>
                  <a:gd name="connsiteY16" fmla="*/ 817346 h 1106410"/>
                  <a:gd name="connsiteX17" fmla="*/ 1222259 w 1467518"/>
                  <a:gd name="connsiteY17" fmla="*/ 750762 h 1106410"/>
                  <a:gd name="connsiteX18" fmla="*/ 1467518 w 1467518"/>
                  <a:gd name="connsiteY18" fmla="*/ 978093 h 1106410"/>
                  <a:gd name="connsiteX19" fmla="*/ 1462535 w 1467518"/>
                  <a:gd name="connsiteY19" fmla="*/ 1023908 h 1106410"/>
                  <a:gd name="connsiteX20" fmla="*/ 1454988 w 1467518"/>
                  <a:gd name="connsiteY20" fmla="*/ 1046444 h 1106410"/>
                  <a:gd name="connsiteX21" fmla="*/ 1390056 w 1467518"/>
                  <a:gd name="connsiteY21" fmla="*/ 1077020 h 1106410"/>
                  <a:gd name="connsiteX22" fmla="*/ 1222258 w 1467518"/>
                  <a:gd name="connsiteY22" fmla="*/ 1106410 h 1106410"/>
                  <a:gd name="connsiteX23" fmla="*/ 1054460 w 1467518"/>
                  <a:gd name="connsiteY23" fmla="*/ 1077020 h 1106410"/>
                  <a:gd name="connsiteX24" fmla="*/ 989530 w 1467518"/>
                  <a:gd name="connsiteY24" fmla="*/ 1046445 h 1106410"/>
                  <a:gd name="connsiteX25" fmla="*/ 981983 w 1467518"/>
                  <a:gd name="connsiteY25" fmla="*/ 1023908 h 1106410"/>
                  <a:gd name="connsiteX26" fmla="*/ 977000 w 1467518"/>
                  <a:gd name="connsiteY26" fmla="*/ 978093 h 1106410"/>
                  <a:gd name="connsiteX27" fmla="*/ 978247 w 1467518"/>
                  <a:gd name="connsiteY27" fmla="*/ 966624 h 1106410"/>
                  <a:gd name="connsiteX28" fmla="*/ 889973 w 1467518"/>
                  <a:gd name="connsiteY28" fmla="*/ 950441 h 1106410"/>
                  <a:gd name="connsiteX29" fmla="*/ 356151 w 1467518"/>
                  <a:gd name="connsiteY29" fmla="*/ 662650 h 1106410"/>
                  <a:gd name="connsiteX30" fmla="*/ 102932 w 1467518"/>
                  <a:gd name="connsiteY30" fmla="*/ 351886 h 1106410"/>
                  <a:gd name="connsiteX31" fmla="*/ 101714 w 1467518"/>
                  <a:gd name="connsiteY31" fmla="*/ 349568 h 1106410"/>
                  <a:gd name="connsiteX32" fmla="*/ 77666 w 1467518"/>
                  <a:gd name="connsiteY32" fmla="*/ 314903 h 1106410"/>
                  <a:gd name="connsiteX33" fmla="*/ 4990 w 1467518"/>
                  <a:gd name="connsiteY33" fmla="*/ 135217 h 1106410"/>
                  <a:gd name="connsiteX34" fmla="*/ 0 w 1467518"/>
                  <a:gd name="connsiteY34" fmla="*/ 64196 h 1106410"/>
                  <a:gd name="connsiteX35" fmla="*/ 15 w 1467518"/>
                  <a:gd name="connsiteY35" fmla="*/ 64211 h 1106410"/>
                  <a:gd name="connsiteX36" fmla="*/ 20057 w 1467518"/>
                  <a:gd name="connsiteY36" fmla="*/ 70384 h 1106410"/>
                  <a:gd name="connsiteX37" fmla="*/ 67501 w 1467518"/>
                  <a:gd name="connsiteY37" fmla="*/ 22408 h 1106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467518" h="1106410">
                    <a:moveTo>
                      <a:pt x="70466" y="0"/>
                    </a:moveTo>
                    <a:lnTo>
                      <a:pt x="72089" y="939"/>
                    </a:lnTo>
                    <a:cubicBezTo>
                      <a:pt x="108526" y="44927"/>
                      <a:pt x="106791" y="210368"/>
                      <a:pt x="180945" y="210368"/>
                    </a:cubicBezTo>
                    <a:cubicBezTo>
                      <a:pt x="241479" y="210368"/>
                      <a:pt x="262604" y="111509"/>
                      <a:pt x="294740" y="48504"/>
                    </a:cubicBezTo>
                    <a:lnTo>
                      <a:pt x="307899" y="28192"/>
                    </a:lnTo>
                    <a:lnTo>
                      <a:pt x="307917" y="28606"/>
                    </a:lnTo>
                    <a:cubicBezTo>
                      <a:pt x="313880" y="44522"/>
                      <a:pt x="324504" y="55931"/>
                      <a:pt x="338374" y="59058"/>
                    </a:cubicBezTo>
                    <a:cubicBezTo>
                      <a:pt x="359179" y="63749"/>
                      <a:pt x="381382" y="48476"/>
                      <a:pt x="395208" y="22692"/>
                    </a:cubicBezTo>
                    <a:lnTo>
                      <a:pt x="395275" y="22510"/>
                    </a:lnTo>
                    <a:lnTo>
                      <a:pt x="396814" y="24024"/>
                    </a:lnTo>
                    <a:cubicBezTo>
                      <a:pt x="430930" y="91205"/>
                      <a:pt x="358457" y="274216"/>
                      <a:pt x="282545" y="370076"/>
                    </a:cubicBezTo>
                    <a:lnTo>
                      <a:pt x="281629" y="371010"/>
                    </a:lnTo>
                    <a:lnTo>
                      <a:pt x="323289" y="427596"/>
                    </a:lnTo>
                    <a:cubicBezTo>
                      <a:pt x="361867" y="473201"/>
                      <a:pt x="404203" y="516999"/>
                      <a:pt x="450136" y="558416"/>
                    </a:cubicBezTo>
                    <a:cubicBezTo>
                      <a:pt x="587934" y="682666"/>
                      <a:pt x="743724" y="772515"/>
                      <a:pt x="901549" y="825171"/>
                    </a:cubicBezTo>
                    <a:lnTo>
                      <a:pt x="1021041" y="855557"/>
                    </a:lnTo>
                    <a:lnTo>
                      <a:pt x="1048835" y="817346"/>
                    </a:lnTo>
                    <a:cubicBezTo>
                      <a:pt x="1093218" y="776207"/>
                      <a:pt x="1154533" y="750762"/>
                      <a:pt x="1222259" y="750762"/>
                    </a:cubicBezTo>
                    <a:cubicBezTo>
                      <a:pt x="1357712" y="750762"/>
                      <a:pt x="1467518" y="852542"/>
                      <a:pt x="1467518" y="978093"/>
                    </a:cubicBezTo>
                    <a:cubicBezTo>
                      <a:pt x="1467518" y="993787"/>
                      <a:pt x="1465802" y="1009109"/>
                      <a:pt x="1462535" y="1023908"/>
                    </a:cubicBezTo>
                    <a:lnTo>
                      <a:pt x="1454988" y="1046444"/>
                    </a:lnTo>
                    <a:lnTo>
                      <a:pt x="1390056" y="1077020"/>
                    </a:lnTo>
                    <a:cubicBezTo>
                      <a:pt x="1338482" y="1095945"/>
                      <a:pt x="1281779" y="1106410"/>
                      <a:pt x="1222258" y="1106410"/>
                    </a:cubicBezTo>
                    <a:cubicBezTo>
                      <a:pt x="1162738" y="1106410"/>
                      <a:pt x="1106035" y="1095945"/>
                      <a:pt x="1054460" y="1077020"/>
                    </a:cubicBezTo>
                    <a:lnTo>
                      <a:pt x="989530" y="1046445"/>
                    </a:lnTo>
                    <a:lnTo>
                      <a:pt x="981983" y="1023908"/>
                    </a:lnTo>
                    <a:cubicBezTo>
                      <a:pt x="978716" y="1009109"/>
                      <a:pt x="977000" y="993787"/>
                      <a:pt x="977000" y="978093"/>
                    </a:cubicBezTo>
                    <a:lnTo>
                      <a:pt x="978247" y="966624"/>
                    </a:lnTo>
                    <a:lnTo>
                      <a:pt x="889973" y="950441"/>
                    </a:lnTo>
                    <a:cubicBezTo>
                      <a:pt x="705871" y="906319"/>
                      <a:pt x="519220" y="809686"/>
                      <a:pt x="356151" y="662650"/>
                    </a:cubicBezTo>
                    <a:cubicBezTo>
                      <a:pt x="251787" y="568547"/>
                      <a:pt x="166961" y="462706"/>
                      <a:pt x="102932" y="351886"/>
                    </a:cubicBezTo>
                    <a:lnTo>
                      <a:pt x="101714" y="349568"/>
                    </a:lnTo>
                    <a:lnTo>
                      <a:pt x="77666" y="314903"/>
                    </a:lnTo>
                    <a:cubicBezTo>
                      <a:pt x="44900" y="259943"/>
                      <a:pt x="17253" y="193631"/>
                      <a:pt x="4990" y="135217"/>
                    </a:cubicBezTo>
                    <a:lnTo>
                      <a:pt x="0" y="64196"/>
                    </a:lnTo>
                    <a:lnTo>
                      <a:pt x="15" y="64211"/>
                    </a:lnTo>
                    <a:cubicBezTo>
                      <a:pt x="6175" y="68186"/>
                      <a:pt x="12948" y="70384"/>
                      <a:pt x="20057" y="70384"/>
                    </a:cubicBezTo>
                    <a:cubicBezTo>
                      <a:pt x="41385" y="70384"/>
                      <a:pt x="59684" y="50602"/>
                      <a:pt x="67501" y="22408"/>
                    </a:cubicBezTo>
                    <a:close/>
                  </a:path>
                </a:pathLst>
              </a:custGeom>
              <a:solidFill>
                <a:srgbClr val="6633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3C1E8247-002A-4FB1-BD80-170BBF8B44AC}"/>
                  </a:ext>
                </a:extLst>
              </p:cNvPr>
              <p:cNvSpPr/>
              <p:nvPr/>
            </p:nvSpPr>
            <p:spPr bwMode="auto">
              <a:xfrm rot="13500000" flipH="1">
                <a:off x="2003165" y="1748406"/>
                <a:ext cx="273782" cy="767672"/>
              </a:xfrm>
              <a:custGeom>
                <a:avLst/>
                <a:gdLst>
                  <a:gd name="connsiteX0" fmla="*/ 69907 w 194798"/>
                  <a:gd name="connsiteY0" fmla="*/ 0 h 425842"/>
                  <a:gd name="connsiteX1" fmla="*/ 64508 w 194798"/>
                  <a:gd name="connsiteY1" fmla="*/ 26301 h 425842"/>
                  <a:gd name="connsiteX2" fmla="*/ 57957 w 194798"/>
                  <a:gd name="connsiteY2" fmla="*/ 132889 h 425842"/>
                  <a:gd name="connsiteX3" fmla="*/ 64508 w 194798"/>
                  <a:gd name="connsiteY3" fmla="*/ 239478 h 425842"/>
                  <a:gd name="connsiteX4" fmla="*/ 67109 w 194798"/>
                  <a:gd name="connsiteY4" fmla="*/ 252146 h 425842"/>
                  <a:gd name="connsiteX5" fmla="*/ 185271 w 194798"/>
                  <a:gd name="connsiteY5" fmla="*/ 370308 h 425842"/>
                  <a:gd name="connsiteX6" fmla="*/ 185270 w 194798"/>
                  <a:gd name="connsiteY6" fmla="*/ 416315 h 425842"/>
                  <a:gd name="connsiteX7" fmla="*/ 185270 w 194798"/>
                  <a:gd name="connsiteY7" fmla="*/ 416314 h 425842"/>
                  <a:gd name="connsiteX8" fmla="*/ 139262 w 194798"/>
                  <a:gd name="connsiteY8" fmla="*/ 416314 h 425842"/>
                  <a:gd name="connsiteX9" fmla="*/ 11013 w 194798"/>
                  <a:gd name="connsiteY9" fmla="*/ 288063 h 425842"/>
                  <a:gd name="connsiteX10" fmla="*/ 1783 w 194798"/>
                  <a:gd name="connsiteY10" fmla="*/ 265779 h 425842"/>
                  <a:gd name="connsiteX11" fmla="*/ 0 w 194798"/>
                  <a:gd name="connsiteY11" fmla="*/ 265779 h 425842"/>
                  <a:gd name="connsiteX12" fmla="*/ 5399 w 194798"/>
                  <a:gd name="connsiteY12" fmla="*/ 239478 h 425842"/>
                  <a:gd name="connsiteX13" fmla="*/ 11950 w 194798"/>
                  <a:gd name="connsiteY13" fmla="*/ 132889 h 425842"/>
                  <a:gd name="connsiteX14" fmla="*/ 5399 w 194798"/>
                  <a:gd name="connsiteY14" fmla="*/ 26301 h 425842"/>
                  <a:gd name="connsiteX15" fmla="*/ 0 w 194798"/>
                  <a:gd name="connsiteY15" fmla="*/ 0 h 425842"/>
                  <a:gd name="connsiteX16" fmla="*/ 23390 w 194798"/>
                  <a:gd name="connsiteY16" fmla="*/ 28046 h 425842"/>
                  <a:gd name="connsiteX17" fmla="*/ 46517 w 194798"/>
                  <a:gd name="connsiteY17" fmla="*/ 28046 h 425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94798" h="425842">
                    <a:moveTo>
                      <a:pt x="69907" y="0"/>
                    </a:moveTo>
                    <a:lnTo>
                      <a:pt x="64508" y="26301"/>
                    </a:lnTo>
                    <a:cubicBezTo>
                      <a:pt x="60289" y="59062"/>
                      <a:pt x="57957" y="95081"/>
                      <a:pt x="57957" y="132889"/>
                    </a:cubicBezTo>
                    <a:cubicBezTo>
                      <a:pt x="57957" y="170698"/>
                      <a:pt x="60289" y="206717"/>
                      <a:pt x="64508" y="239478"/>
                    </a:cubicBezTo>
                    <a:lnTo>
                      <a:pt x="67109" y="252146"/>
                    </a:lnTo>
                    <a:lnTo>
                      <a:pt x="185271" y="370308"/>
                    </a:lnTo>
                    <a:cubicBezTo>
                      <a:pt x="197975" y="383013"/>
                      <a:pt x="197975" y="403610"/>
                      <a:pt x="185270" y="416315"/>
                    </a:cubicBezTo>
                    <a:lnTo>
                      <a:pt x="185270" y="416314"/>
                    </a:lnTo>
                    <a:cubicBezTo>
                      <a:pt x="172565" y="429019"/>
                      <a:pt x="151967" y="429019"/>
                      <a:pt x="139262" y="416314"/>
                    </a:cubicBezTo>
                    <a:lnTo>
                      <a:pt x="11013" y="288063"/>
                    </a:lnTo>
                    <a:lnTo>
                      <a:pt x="1783" y="265779"/>
                    </a:lnTo>
                    <a:lnTo>
                      <a:pt x="0" y="265779"/>
                    </a:lnTo>
                    <a:lnTo>
                      <a:pt x="5399" y="239478"/>
                    </a:lnTo>
                    <a:cubicBezTo>
                      <a:pt x="9618" y="206717"/>
                      <a:pt x="11950" y="170698"/>
                      <a:pt x="11950" y="132889"/>
                    </a:cubicBezTo>
                    <a:cubicBezTo>
                      <a:pt x="11951" y="95081"/>
                      <a:pt x="9618" y="59062"/>
                      <a:pt x="5399" y="26301"/>
                    </a:cubicBezTo>
                    <a:lnTo>
                      <a:pt x="0" y="0"/>
                    </a:lnTo>
                    <a:lnTo>
                      <a:pt x="23390" y="28046"/>
                    </a:lnTo>
                    <a:lnTo>
                      <a:pt x="46517" y="28046"/>
                    </a:lnTo>
                    <a:close/>
                  </a:path>
                </a:pathLst>
              </a:custGeom>
              <a:solidFill>
                <a:srgbClr val="6633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3E0A73E5-D386-4505-8D05-FFEF6FF380F1}"/>
                  </a:ext>
                </a:extLst>
              </p:cNvPr>
              <p:cNvSpPr/>
              <p:nvPr/>
            </p:nvSpPr>
            <p:spPr bwMode="auto">
              <a:xfrm>
                <a:off x="1824163" y="1153708"/>
                <a:ext cx="980757" cy="813322"/>
              </a:xfrm>
              <a:custGeom>
                <a:avLst/>
                <a:gdLst>
                  <a:gd name="connsiteX0" fmla="*/ 73486 w 980757"/>
                  <a:gd name="connsiteY0" fmla="*/ 308 h 813322"/>
                  <a:gd name="connsiteX1" fmla="*/ 151801 w 980757"/>
                  <a:gd name="connsiteY1" fmla="*/ 17382 h 813322"/>
                  <a:gd name="connsiteX2" fmla="*/ 231320 w 980757"/>
                  <a:gd name="connsiteY2" fmla="*/ 58681 h 813322"/>
                  <a:gd name="connsiteX3" fmla="*/ 288822 w 980757"/>
                  <a:gd name="connsiteY3" fmla="*/ 105590 h 813322"/>
                  <a:gd name="connsiteX4" fmla="*/ 368936 w 980757"/>
                  <a:gd name="connsiteY4" fmla="*/ 146580 h 813322"/>
                  <a:gd name="connsiteX5" fmla="*/ 488496 w 980757"/>
                  <a:gd name="connsiteY5" fmla="*/ 237559 h 813322"/>
                  <a:gd name="connsiteX6" fmla="*/ 527574 w 980757"/>
                  <a:gd name="connsiteY6" fmla="*/ 277201 h 813322"/>
                  <a:gd name="connsiteX7" fmla="*/ 591610 w 980757"/>
                  <a:gd name="connsiteY7" fmla="*/ 225949 h 813322"/>
                  <a:gd name="connsiteX8" fmla="*/ 882744 w 980757"/>
                  <a:gd name="connsiteY8" fmla="*/ 96037 h 813322"/>
                  <a:gd name="connsiteX9" fmla="*/ 980757 w 980757"/>
                  <a:gd name="connsiteY9" fmla="*/ 76904 h 813322"/>
                  <a:gd name="connsiteX10" fmla="*/ 909821 w 980757"/>
                  <a:gd name="connsiteY10" fmla="*/ 167727 h 813322"/>
                  <a:gd name="connsiteX11" fmla="*/ 685572 w 980757"/>
                  <a:gd name="connsiteY11" fmla="*/ 759989 h 813322"/>
                  <a:gd name="connsiteX12" fmla="*/ 682760 w 980757"/>
                  <a:gd name="connsiteY12" fmla="*/ 813322 h 813322"/>
                  <a:gd name="connsiteX13" fmla="*/ 638101 w 980757"/>
                  <a:gd name="connsiteY13" fmla="*/ 803701 h 813322"/>
                  <a:gd name="connsiteX14" fmla="*/ 418498 w 980757"/>
                  <a:gd name="connsiteY14" fmla="*/ 733542 h 813322"/>
                  <a:gd name="connsiteX15" fmla="*/ 392972 w 980757"/>
                  <a:gd name="connsiteY15" fmla="*/ 681826 h 813322"/>
                  <a:gd name="connsiteX16" fmla="*/ 376119 w 980757"/>
                  <a:gd name="connsiteY16" fmla="*/ 576695 h 813322"/>
                  <a:gd name="connsiteX17" fmla="*/ 413412 w 980757"/>
                  <a:gd name="connsiteY17" fmla="*/ 421572 h 813322"/>
                  <a:gd name="connsiteX18" fmla="*/ 451628 w 980757"/>
                  <a:gd name="connsiteY18" fmla="*/ 360577 h 813322"/>
                  <a:gd name="connsiteX19" fmla="*/ 451193 w 980757"/>
                  <a:gd name="connsiteY19" fmla="*/ 360046 h 813322"/>
                  <a:gd name="connsiteX20" fmla="*/ 5484 w 980757"/>
                  <a:gd name="connsiteY20" fmla="*/ 114539 h 813322"/>
                  <a:gd name="connsiteX21" fmla="*/ 65111 w 980757"/>
                  <a:gd name="connsiteY21" fmla="*/ 83945 h 813322"/>
                  <a:gd name="connsiteX22" fmla="*/ 110868 w 980757"/>
                  <a:gd name="connsiteY22" fmla="*/ 76531 h 813322"/>
                  <a:gd name="connsiteX23" fmla="*/ 75894 w 980757"/>
                  <a:gd name="connsiteY23" fmla="*/ 49740 h 813322"/>
                  <a:gd name="connsiteX24" fmla="*/ 0 w 980757"/>
                  <a:gd name="connsiteY24" fmla="*/ 10088 h 813322"/>
                  <a:gd name="connsiteX25" fmla="*/ 1 w 980757"/>
                  <a:gd name="connsiteY25" fmla="*/ 10089 h 813322"/>
                  <a:gd name="connsiteX26" fmla="*/ 73486 w 980757"/>
                  <a:gd name="connsiteY26" fmla="*/ 308 h 813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980757" h="813322">
                    <a:moveTo>
                      <a:pt x="73486" y="308"/>
                    </a:moveTo>
                    <a:cubicBezTo>
                      <a:pt x="98987" y="1670"/>
                      <a:pt x="125294" y="7507"/>
                      <a:pt x="151801" y="17382"/>
                    </a:cubicBezTo>
                    <a:cubicBezTo>
                      <a:pt x="178308" y="27257"/>
                      <a:pt x="205016" y="41170"/>
                      <a:pt x="231320" y="58681"/>
                    </a:cubicBezTo>
                    <a:lnTo>
                      <a:pt x="288822" y="105590"/>
                    </a:lnTo>
                    <a:lnTo>
                      <a:pt x="368936" y="146580"/>
                    </a:lnTo>
                    <a:cubicBezTo>
                      <a:pt x="409470" y="171265"/>
                      <a:pt x="449771" y="201776"/>
                      <a:pt x="488496" y="237559"/>
                    </a:cubicBezTo>
                    <a:lnTo>
                      <a:pt x="527574" y="277201"/>
                    </a:lnTo>
                    <a:lnTo>
                      <a:pt x="591610" y="225949"/>
                    </a:lnTo>
                    <a:cubicBezTo>
                      <a:pt x="671943" y="170365"/>
                      <a:pt x="771098" y="125734"/>
                      <a:pt x="882744" y="96037"/>
                    </a:cubicBezTo>
                    <a:lnTo>
                      <a:pt x="980757" y="76904"/>
                    </a:lnTo>
                    <a:lnTo>
                      <a:pt x="909821" y="167727"/>
                    </a:lnTo>
                    <a:cubicBezTo>
                      <a:pt x="788161" y="340144"/>
                      <a:pt x="708685" y="542090"/>
                      <a:pt x="685572" y="759989"/>
                    </a:cubicBezTo>
                    <a:lnTo>
                      <a:pt x="682760" y="813322"/>
                    </a:lnTo>
                    <a:lnTo>
                      <a:pt x="638101" y="803701"/>
                    </a:lnTo>
                    <a:lnTo>
                      <a:pt x="418498" y="733542"/>
                    </a:lnTo>
                    <a:lnTo>
                      <a:pt x="392972" y="681826"/>
                    </a:lnTo>
                    <a:cubicBezTo>
                      <a:pt x="381923" y="647867"/>
                      <a:pt x="376119" y="612708"/>
                      <a:pt x="376119" y="576695"/>
                    </a:cubicBezTo>
                    <a:cubicBezTo>
                      <a:pt x="376119" y="522677"/>
                      <a:pt x="389176" y="470576"/>
                      <a:pt x="413412" y="421572"/>
                    </a:cubicBezTo>
                    <a:lnTo>
                      <a:pt x="451628" y="360577"/>
                    </a:lnTo>
                    <a:lnTo>
                      <a:pt x="451193" y="360046"/>
                    </a:lnTo>
                    <a:cubicBezTo>
                      <a:pt x="315411" y="208258"/>
                      <a:pt x="147052" y="114038"/>
                      <a:pt x="5484" y="114539"/>
                    </a:cubicBezTo>
                    <a:cubicBezTo>
                      <a:pt x="23608" y="100983"/>
                      <a:pt x="43616" y="90840"/>
                      <a:pt x="65111" y="83945"/>
                    </a:cubicBezTo>
                    <a:lnTo>
                      <a:pt x="110868" y="76531"/>
                    </a:lnTo>
                    <a:lnTo>
                      <a:pt x="75894" y="49740"/>
                    </a:lnTo>
                    <a:cubicBezTo>
                      <a:pt x="50933" y="33666"/>
                      <a:pt x="25525" y="20330"/>
                      <a:pt x="0" y="10088"/>
                    </a:cubicBezTo>
                    <a:lnTo>
                      <a:pt x="1" y="10089"/>
                    </a:lnTo>
                    <a:cubicBezTo>
                      <a:pt x="23288" y="2061"/>
                      <a:pt x="47984" y="-1053"/>
                      <a:pt x="73486" y="308"/>
                    </a:cubicBezTo>
                    <a:close/>
                  </a:path>
                </a:pathLst>
              </a:custGeom>
              <a:solidFill>
                <a:srgbClr val="6633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1CAE2B94-633C-41B4-8B17-D4BCC0E81136}"/>
                  </a:ext>
                </a:extLst>
              </p:cNvPr>
              <p:cNvSpPr/>
              <p:nvPr/>
            </p:nvSpPr>
            <p:spPr bwMode="auto">
              <a:xfrm rot="8556844">
                <a:off x="2839528" y="1709543"/>
                <a:ext cx="585987" cy="1211968"/>
              </a:xfrm>
              <a:custGeom>
                <a:avLst/>
                <a:gdLst>
                  <a:gd name="connsiteX0" fmla="*/ 69907 w 194798"/>
                  <a:gd name="connsiteY0" fmla="*/ 0 h 425842"/>
                  <a:gd name="connsiteX1" fmla="*/ 64508 w 194798"/>
                  <a:gd name="connsiteY1" fmla="*/ 26301 h 425842"/>
                  <a:gd name="connsiteX2" fmla="*/ 57957 w 194798"/>
                  <a:gd name="connsiteY2" fmla="*/ 132889 h 425842"/>
                  <a:gd name="connsiteX3" fmla="*/ 64508 w 194798"/>
                  <a:gd name="connsiteY3" fmla="*/ 239478 h 425842"/>
                  <a:gd name="connsiteX4" fmla="*/ 67109 w 194798"/>
                  <a:gd name="connsiteY4" fmla="*/ 252146 h 425842"/>
                  <a:gd name="connsiteX5" fmla="*/ 185271 w 194798"/>
                  <a:gd name="connsiteY5" fmla="*/ 370308 h 425842"/>
                  <a:gd name="connsiteX6" fmla="*/ 185270 w 194798"/>
                  <a:gd name="connsiteY6" fmla="*/ 416315 h 425842"/>
                  <a:gd name="connsiteX7" fmla="*/ 185270 w 194798"/>
                  <a:gd name="connsiteY7" fmla="*/ 416314 h 425842"/>
                  <a:gd name="connsiteX8" fmla="*/ 139262 w 194798"/>
                  <a:gd name="connsiteY8" fmla="*/ 416314 h 425842"/>
                  <a:gd name="connsiteX9" fmla="*/ 11013 w 194798"/>
                  <a:gd name="connsiteY9" fmla="*/ 288063 h 425842"/>
                  <a:gd name="connsiteX10" fmla="*/ 1783 w 194798"/>
                  <a:gd name="connsiteY10" fmla="*/ 265779 h 425842"/>
                  <a:gd name="connsiteX11" fmla="*/ 0 w 194798"/>
                  <a:gd name="connsiteY11" fmla="*/ 265779 h 425842"/>
                  <a:gd name="connsiteX12" fmla="*/ 5399 w 194798"/>
                  <a:gd name="connsiteY12" fmla="*/ 239478 h 425842"/>
                  <a:gd name="connsiteX13" fmla="*/ 11950 w 194798"/>
                  <a:gd name="connsiteY13" fmla="*/ 132889 h 425842"/>
                  <a:gd name="connsiteX14" fmla="*/ 5399 w 194798"/>
                  <a:gd name="connsiteY14" fmla="*/ 26301 h 425842"/>
                  <a:gd name="connsiteX15" fmla="*/ 0 w 194798"/>
                  <a:gd name="connsiteY15" fmla="*/ 0 h 425842"/>
                  <a:gd name="connsiteX16" fmla="*/ 23390 w 194798"/>
                  <a:gd name="connsiteY16" fmla="*/ 28046 h 425842"/>
                  <a:gd name="connsiteX17" fmla="*/ 46517 w 194798"/>
                  <a:gd name="connsiteY17" fmla="*/ 28046 h 425842"/>
                  <a:gd name="connsiteX0" fmla="*/ 69907 w 326688"/>
                  <a:gd name="connsiteY0" fmla="*/ 0 h 534397"/>
                  <a:gd name="connsiteX1" fmla="*/ 64508 w 326688"/>
                  <a:gd name="connsiteY1" fmla="*/ 26301 h 534397"/>
                  <a:gd name="connsiteX2" fmla="*/ 57957 w 326688"/>
                  <a:gd name="connsiteY2" fmla="*/ 132889 h 534397"/>
                  <a:gd name="connsiteX3" fmla="*/ 64508 w 326688"/>
                  <a:gd name="connsiteY3" fmla="*/ 239478 h 534397"/>
                  <a:gd name="connsiteX4" fmla="*/ 67109 w 326688"/>
                  <a:gd name="connsiteY4" fmla="*/ 252146 h 534397"/>
                  <a:gd name="connsiteX5" fmla="*/ 185271 w 326688"/>
                  <a:gd name="connsiteY5" fmla="*/ 370308 h 534397"/>
                  <a:gd name="connsiteX6" fmla="*/ 185270 w 326688"/>
                  <a:gd name="connsiteY6" fmla="*/ 416315 h 534397"/>
                  <a:gd name="connsiteX7" fmla="*/ 326688 w 326688"/>
                  <a:gd name="connsiteY7" fmla="*/ 533436 h 534397"/>
                  <a:gd name="connsiteX8" fmla="*/ 139262 w 326688"/>
                  <a:gd name="connsiteY8" fmla="*/ 416314 h 534397"/>
                  <a:gd name="connsiteX9" fmla="*/ 11013 w 326688"/>
                  <a:gd name="connsiteY9" fmla="*/ 288063 h 534397"/>
                  <a:gd name="connsiteX10" fmla="*/ 1783 w 326688"/>
                  <a:gd name="connsiteY10" fmla="*/ 265779 h 534397"/>
                  <a:gd name="connsiteX11" fmla="*/ 0 w 326688"/>
                  <a:gd name="connsiteY11" fmla="*/ 265779 h 534397"/>
                  <a:gd name="connsiteX12" fmla="*/ 5399 w 326688"/>
                  <a:gd name="connsiteY12" fmla="*/ 239478 h 534397"/>
                  <a:gd name="connsiteX13" fmla="*/ 11950 w 326688"/>
                  <a:gd name="connsiteY13" fmla="*/ 132889 h 534397"/>
                  <a:gd name="connsiteX14" fmla="*/ 5399 w 326688"/>
                  <a:gd name="connsiteY14" fmla="*/ 26301 h 534397"/>
                  <a:gd name="connsiteX15" fmla="*/ 0 w 326688"/>
                  <a:gd name="connsiteY15" fmla="*/ 0 h 534397"/>
                  <a:gd name="connsiteX16" fmla="*/ 23390 w 326688"/>
                  <a:gd name="connsiteY16" fmla="*/ 28046 h 534397"/>
                  <a:gd name="connsiteX17" fmla="*/ 46517 w 326688"/>
                  <a:gd name="connsiteY17" fmla="*/ 28046 h 534397"/>
                  <a:gd name="connsiteX18" fmla="*/ 69907 w 326688"/>
                  <a:gd name="connsiteY18" fmla="*/ 0 h 534397"/>
                  <a:gd name="connsiteX0" fmla="*/ 69907 w 327083"/>
                  <a:gd name="connsiteY0" fmla="*/ 0 h 534397"/>
                  <a:gd name="connsiteX1" fmla="*/ 64508 w 327083"/>
                  <a:gd name="connsiteY1" fmla="*/ 26301 h 534397"/>
                  <a:gd name="connsiteX2" fmla="*/ 57957 w 327083"/>
                  <a:gd name="connsiteY2" fmla="*/ 132889 h 534397"/>
                  <a:gd name="connsiteX3" fmla="*/ 64508 w 327083"/>
                  <a:gd name="connsiteY3" fmla="*/ 239478 h 534397"/>
                  <a:gd name="connsiteX4" fmla="*/ 67109 w 327083"/>
                  <a:gd name="connsiteY4" fmla="*/ 252146 h 534397"/>
                  <a:gd name="connsiteX5" fmla="*/ 185271 w 327083"/>
                  <a:gd name="connsiteY5" fmla="*/ 370308 h 534397"/>
                  <a:gd name="connsiteX6" fmla="*/ 326688 w 327083"/>
                  <a:gd name="connsiteY6" fmla="*/ 533436 h 534397"/>
                  <a:gd name="connsiteX7" fmla="*/ 139262 w 327083"/>
                  <a:gd name="connsiteY7" fmla="*/ 416314 h 534397"/>
                  <a:gd name="connsiteX8" fmla="*/ 11013 w 327083"/>
                  <a:gd name="connsiteY8" fmla="*/ 288063 h 534397"/>
                  <a:gd name="connsiteX9" fmla="*/ 1783 w 327083"/>
                  <a:gd name="connsiteY9" fmla="*/ 265779 h 534397"/>
                  <a:gd name="connsiteX10" fmla="*/ 0 w 327083"/>
                  <a:gd name="connsiteY10" fmla="*/ 265779 h 534397"/>
                  <a:gd name="connsiteX11" fmla="*/ 5399 w 327083"/>
                  <a:gd name="connsiteY11" fmla="*/ 239478 h 534397"/>
                  <a:gd name="connsiteX12" fmla="*/ 11950 w 327083"/>
                  <a:gd name="connsiteY12" fmla="*/ 132889 h 534397"/>
                  <a:gd name="connsiteX13" fmla="*/ 5399 w 327083"/>
                  <a:gd name="connsiteY13" fmla="*/ 26301 h 534397"/>
                  <a:gd name="connsiteX14" fmla="*/ 0 w 327083"/>
                  <a:gd name="connsiteY14" fmla="*/ 0 h 534397"/>
                  <a:gd name="connsiteX15" fmla="*/ 23390 w 327083"/>
                  <a:gd name="connsiteY15" fmla="*/ 28046 h 534397"/>
                  <a:gd name="connsiteX16" fmla="*/ 46517 w 327083"/>
                  <a:gd name="connsiteY16" fmla="*/ 28046 h 534397"/>
                  <a:gd name="connsiteX17" fmla="*/ 69907 w 327083"/>
                  <a:gd name="connsiteY17" fmla="*/ 0 h 534397"/>
                  <a:gd name="connsiteX0" fmla="*/ 69907 w 335560"/>
                  <a:gd name="connsiteY0" fmla="*/ 0 h 534397"/>
                  <a:gd name="connsiteX1" fmla="*/ 64508 w 335560"/>
                  <a:gd name="connsiteY1" fmla="*/ 26301 h 534397"/>
                  <a:gd name="connsiteX2" fmla="*/ 57957 w 335560"/>
                  <a:gd name="connsiteY2" fmla="*/ 132889 h 534397"/>
                  <a:gd name="connsiteX3" fmla="*/ 64508 w 335560"/>
                  <a:gd name="connsiteY3" fmla="*/ 239478 h 534397"/>
                  <a:gd name="connsiteX4" fmla="*/ 67109 w 335560"/>
                  <a:gd name="connsiteY4" fmla="*/ 252146 h 534397"/>
                  <a:gd name="connsiteX5" fmla="*/ 306118 w 335560"/>
                  <a:gd name="connsiteY5" fmla="*/ 471548 h 534397"/>
                  <a:gd name="connsiteX6" fmla="*/ 326688 w 335560"/>
                  <a:gd name="connsiteY6" fmla="*/ 533436 h 534397"/>
                  <a:gd name="connsiteX7" fmla="*/ 139262 w 335560"/>
                  <a:gd name="connsiteY7" fmla="*/ 416314 h 534397"/>
                  <a:gd name="connsiteX8" fmla="*/ 11013 w 335560"/>
                  <a:gd name="connsiteY8" fmla="*/ 288063 h 534397"/>
                  <a:gd name="connsiteX9" fmla="*/ 1783 w 335560"/>
                  <a:gd name="connsiteY9" fmla="*/ 265779 h 534397"/>
                  <a:gd name="connsiteX10" fmla="*/ 0 w 335560"/>
                  <a:gd name="connsiteY10" fmla="*/ 265779 h 534397"/>
                  <a:gd name="connsiteX11" fmla="*/ 5399 w 335560"/>
                  <a:gd name="connsiteY11" fmla="*/ 239478 h 534397"/>
                  <a:gd name="connsiteX12" fmla="*/ 11950 w 335560"/>
                  <a:gd name="connsiteY12" fmla="*/ 132889 h 534397"/>
                  <a:gd name="connsiteX13" fmla="*/ 5399 w 335560"/>
                  <a:gd name="connsiteY13" fmla="*/ 26301 h 534397"/>
                  <a:gd name="connsiteX14" fmla="*/ 0 w 335560"/>
                  <a:gd name="connsiteY14" fmla="*/ 0 h 534397"/>
                  <a:gd name="connsiteX15" fmla="*/ 23390 w 335560"/>
                  <a:gd name="connsiteY15" fmla="*/ 28046 h 534397"/>
                  <a:gd name="connsiteX16" fmla="*/ 46517 w 335560"/>
                  <a:gd name="connsiteY16" fmla="*/ 28046 h 534397"/>
                  <a:gd name="connsiteX17" fmla="*/ 69907 w 335560"/>
                  <a:gd name="connsiteY17" fmla="*/ 0 h 534397"/>
                  <a:gd name="connsiteX0" fmla="*/ 69907 w 335560"/>
                  <a:gd name="connsiteY0" fmla="*/ 0 h 535816"/>
                  <a:gd name="connsiteX1" fmla="*/ 64508 w 335560"/>
                  <a:gd name="connsiteY1" fmla="*/ 26301 h 535816"/>
                  <a:gd name="connsiteX2" fmla="*/ 57957 w 335560"/>
                  <a:gd name="connsiteY2" fmla="*/ 132889 h 535816"/>
                  <a:gd name="connsiteX3" fmla="*/ 64508 w 335560"/>
                  <a:gd name="connsiteY3" fmla="*/ 239478 h 535816"/>
                  <a:gd name="connsiteX4" fmla="*/ 67109 w 335560"/>
                  <a:gd name="connsiteY4" fmla="*/ 252146 h 535816"/>
                  <a:gd name="connsiteX5" fmla="*/ 306118 w 335560"/>
                  <a:gd name="connsiteY5" fmla="*/ 471548 h 535816"/>
                  <a:gd name="connsiteX6" fmla="*/ 326688 w 335560"/>
                  <a:gd name="connsiteY6" fmla="*/ 533436 h 535816"/>
                  <a:gd name="connsiteX7" fmla="*/ 252397 w 335560"/>
                  <a:gd name="connsiteY7" fmla="*/ 491748 h 535816"/>
                  <a:gd name="connsiteX8" fmla="*/ 11013 w 335560"/>
                  <a:gd name="connsiteY8" fmla="*/ 288063 h 535816"/>
                  <a:gd name="connsiteX9" fmla="*/ 1783 w 335560"/>
                  <a:gd name="connsiteY9" fmla="*/ 265779 h 535816"/>
                  <a:gd name="connsiteX10" fmla="*/ 0 w 335560"/>
                  <a:gd name="connsiteY10" fmla="*/ 265779 h 535816"/>
                  <a:gd name="connsiteX11" fmla="*/ 5399 w 335560"/>
                  <a:gd name="connsiteY11" fmla="*/ 239478 h 535816"/>
                  <a:gd name="connsiteX12" fmla="*/ 11950 w 335560"/>
                  <a:gd name="connsiteY12" fmla="*/ 132889 h 535816"/>
                  <a:gd name="connsiteX13" fmla="*/ 5399 w 335560"/>
                  <a:gd name="connsiteY13" fmla="*/ 26301 h 535816"/>
                  <a:gd name="connsiteX14" fmla="*/ 0 w 335560"/>
                  <a:gd name="connsiteY14" fmla="*/ 0 h 535816"/>
                  <a:gd name="connsiteX15" fmla="*/ 23390 w 335560"/>
                  <a:gd name="connsiteY15" fmla="*/ 28046 h 535816"/>
                  <a:gd name="connsiteX16" fmla="*/ 46517 w 335560"/>
                  <a:gd name="connsiteY16" fmla="*/ 28046 h 535816"/>
                  <a:gd name="connsiteX17" fmla="*/ 69907 w 335560"/>
                  <a:gd name="connsiteY17" fmla="*/ 0 h 535816"/>
                  <a:gd name="connsiteX0" fmla="*/ 69907 w 335560"/>
                  <a:gd name="connsiteY0" fmla="*/ 0 h 535816"/>
                  <a:gd name="connsiteX1" fmla="*/ 64508 w 335560"/>
                  <a:gd name="connsiteY1" fmla="*/ 26301 h 535816"/>
                  <a:gd name="connsiteX2" fmla="*/ 57957 w 335560"/>
                  <a:gd name="connsiteY2" fmla="*/ 132889 h 535816"/>
                  <a:gd name="connsiteX3" fmla="*/ 64508 w 335560"/>
                  <a:gd name="connsiteY3" fmla="*/ 239478 h 535816"/>
                  <a:gd name="connsiteX4" fmla="*/ 306118 w 335560"/>
                  <a:gd name="connsiteY4" fmla="*/ 471548 h 535816"/>
                  <a:gd name="connsiteX5" fmla="*/ 326688 w 335560"/>
                  <a:gd name="connsiteY5" fmla="*/ 533436 h 535816"/>
                  <a:gd name="connsiteX6" fmla="*/ 252397 w 335560"/>
                  <a:gd name="connsiteY6" fmla="*/ 491748 h 535816"/>
                  <a:gd name="connsiteX7" fmla="*/ 11013 w 335560"/>
                  <a:gd name="connsiteY7" fmla="*/ 288063 h 535816"/>
                  <a:gd name="connsiteX8" fmla="*/ 1783 w 335560"/>
                  <a:gd name="connsiteY8" fmla="*/ 265779 h 535816"/>
                  <a:gd name="connsiteX9" fmla="*/ 0 w 335560"/>
                  <a:gd name="connsiteY9" fmla="*/ 265779 h 535816"/>
                  <a:gd name="connsiteX10" fmla="*/ 5399 w 335560"/>
                  <a:gd name="connsiteY10" fmla="*/ 239478 h 535816"/>
                  <a:gd name="connsiteX11" fmla="*/ 11950 w 335560"/>
                  <a:gd name="connsiteY11" fmla="*/ 132889 h 535816"/>
                  <a:gd name="connsiteX12" fmla="*/ 5399 w 335560"/>
                  <a:gd name="connsiteY12" fmla="*/ 26301 h 535816"/>
                  <a:gd name="connsiteX13" fmla="*/ 0 w 335560"/>
                  <a:gd name="connsiteY13" fmla="*/ 0 h 535816"/>
                  <a:gd name="connsiteX14" fmla="*/ 23390 w 335560"/>
                  <a:gd name="connsiteY14" fmla="*/ 28046 h 535816"/>
                  <a:gd name="connsiteX15" fmla="*/ 46517 w 335560"/>
                  <a:gd name="connsiteY15" fmla="*/ 28046 h 535816"/>
                  <a:gd name="connsiteX16" fmla="*/ 69907 w 335560"/>
                  <a:gd name="connsiteY16" fmla="*/ 0 h 535816"/>
                  <a:gd name="connsiteX0" fmla="*/ 69907 w 335560"/>
                  <a:gd name="connsiteY0" fmla="*/ 0 h 535816"/>
                  <a:gd name="connsiteX1" fmla="*/ 64508 w 335560"/>
                  <a:gd name="connsiteY1" fmla="*/ 26301 h 535816"/>
                  <a:gd name="connsiteX2" fmla="*/ 57957 w 335560"/>
                  <a:gd name="connsiteY2" fmla="*/ 132889 h 535816"/>
                  <a:gd name="connsiteX3" fmla="*/ 64508 w 335560"/>
                  <a:gd name="connsiteY3" fmla="*/ 259329 h 535816"/>
                  <a:gd name="connsiteX4" fmla="*/ 306118 w 335560"/>
                  <a:gd name="connsiteY4" fmla="*/ 471548 h 535816"/>
                  <a:gd name="connsiteX5" fmla="*/ 326688 w 335560"/>
                  <a:gd name="connsiteY5" fmla="*/ 533436 h 535816"/>
                  <a:gd name="connsiteX6" fmla="*/ 252397 w 335560"/>
                  <a:gd name="connsiteY6" fmla="*/ 491748 h 535816"/>
                  <a:gd name="connsiteX7" fmla="*/ 11013 w 335560"/>
                  <a:gd name="connsiteY7" fmla="*/ 288063 h 535816"/>
                  <a:gd name="connsiteX8" fmla="*/ 1783 w 335560"/>
                  <a:gd name="connsiteY8" fmla="*/ 265779 h 535816"/>
                  <a:gd name="connsiteX9" fmla="*/ 0 w 335560"/>
                  <a:gd name="connsiteY9" fmla="*/ 265779 h 535816"/>
                  <a:gd name="connsiteX10" fmla="*/ 5399 w 335560"/>
                  <a:gd name="connsiteY10" fmla="*/ 239478 h 535816"/>
                  <a:gd name="connsiteX11" fmla="*/ 11950 w 335560"/>
                  <a:gd name="connsiteY11" fmla="*/ 132889 h 535816"/>
                  <a:gd name="connsiteX12" fmla="*/ 5399 w 335560"/>
                  <a:gd name="connsiteY12" fmla="*/ 26301 h 535816"/>
                  <a:gd name="connsiteX13" fmla="*/ 0 w 335560"/>
                  <a:gd name="connsiteY13" fmla="*/ 0 h 535816"/>
                  <a:gd name="connsiteX14" fmla="*/ 23390 w 335560"/>
                  <a:gd name="connsiteY14" fmla="*/ 28046 h 535816"/>
                  <a:gd name="connsiteX15" fmla="*/ 46517 w 335560"/>
                  <a:gd name="connsiteY15" fmla="*/ 28046 h 535816"/>
                  <a:gd name="connsiteX16" fmla="*/ 69907 w 335560"/>
                  <a:gd name="connsiteY16" fmla="*/ 0 h 535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35560" h="535816">
                    <a:moveTo>
                      <a:pt x="69907" y="0"/>
                    </a:moveTo>
                    <a:lnTo>
                      <a:pt x="64508" y="26301"/>
                    </a:lnTo>
                    <a:cubicBezTo>
                      <a:pt x="60289" y="59062"/>
                      <a:pt x="57957" y="94051"/>
                      <a:pt x="57957" y="132889"/>
                    </a:cubicBezTo>
                    <a:cubicBezTo>
                      <a:pt x="57957" y="171727"/>
                      <a:pt x="60289" y="226568"/>
                      <a:pt x="64508" y="259329"/>
                    </a:cubicBezTo>
                    <a:lnTo>
                      <a:pt x="306118" y="471548"/>
                    </a:lnTo>
                    <a:cubicBezTo>
                      <a:pt x="349381" y="518430"/>
                      <a:pt x="334356" y="525768"/>
                      <a:pt x="326688" y="533436"/>
                    </a:cubicBezTo>
                    <a:cubicBezTo>
                      <a:pt x="313983" y="546141"/>
                      <a:pt x="265102" y="504453"/>
                      <a:pt x="252397" y="491748"/>
                    </a:cubicBezTo>
                    <a:lnTo>
                      <a:pt x="11013" y="288063"/>
                    </a:lnTo>
                    <a:lnTo>
                      <a:pt x="1783" y="265779"/>
                    </a:lnTo>
                    <a:lnTo>
                      <a:pt x="0" y="265779"/>
                    </a:lnTo>
                    <a:lnTo>
                      <a:pt x="5399" y="239478"/>
                    </a:lnTo>
                    <a:cubicBezTo>
                      <a:pt x="9618" y="206717"/>
                      <a:pt x="11950" y="170698"/>
                      <a:pt x="11950" y="132889"/>
                    </a:cubicBezTo>
                    <a:cubicBezTo>
                      <a:pt x="11951" y="95081"/>
                      <a:pt x="9618" y="59062"/>
                      <a:pt x="5399" y="26301"/>
                    </a:cubicBezTo>
                    <a:lnTo>
                      <a:pt x="0" y="0"/>
                    </a:lnTo>
                    <a:lnTo>
                      <a:pt x="23390" y="28046"/>
                    </a:lnTo>
                    <a:lnTo>
                      <a:pt x="46517" y="28046"/>
                    </a:lnTo>
                    <a:lnTo>
                      <a:pt x="69907" y="0"/>
                    </a:lnTo>
                    <a:close/>
                  </a:path>
                </a:pathLst>
              </a:custGeom>
              <a:solidFill>
                <a:srgbClr val="6633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B68D35E5-D32B-46CA-BDFD-F29247D9EC10}"/>
                  </a:ext>
                </a:extLst>
              </p:cNvPr>
              <p:cNvSpPr/>
              <p:nvPr/>
            </p:nvSpPr>
            <p:spPr bwMode="auto">
              <a:xfrm>
                <a:off x="2532323" y="1208751"/>
                <a:ext cx="1352370" cy="816099"/>
              </a:xfrm>
              <a:custGeom>
                <a:avLst/>
                <a:gdLst>
                  <a:gd name="connsiteX0" fmla="*/ 522865 w 1352370"/>
                  <a:gd name="connsiteY0" fmla="*/ 0 h 816099"/>
                  <a:gd name="connsiteX1" fmla="*/ 1352370 w 1352370"/>
                  <a:gd name="connsiteY1" fmla="*/ 521652 h 816099"/>
                  <a:gd name="connsiteX2" fmla="*/ 1335517 w 1352370"/>
                  <a:gd name="connsiteY2" fmla="*/ 626783 h 816099"/>
                  <a:gd name="connsiteX3" fmla="*/ 1309992 w 1352370"/>
                  <a:gd name="connsiteY3" fmla="*/ 678496 h 816099"/>
                  <a:gd name="connsiteX4" fmla="*/ 1090381 w 1352370"/>
                  <a:gd name="connsiteY4" fmla="*/ 748658 h 816099"/>
                  <a:gd name="connsiteX5" fmla="*/ 522861 w 1352370"/>
                  <a:gd name="connsiteY5" fmla="*/ 816099 h 816099"/>
                  <a:gd name="connsiteX6" fmla="*/ 89297 w 1352370"/>
                  <a:gd name="connsiteY6" fmla="*/ 777516 h 816099"/>
                  <a:gd name="connsiteX7" fmla="*/ 0 w 1352370"/>
                  <a:gd name="connsiteY7" fmla="*/ 758279 h 816099"/>
                  <a:gd name="connsiteX8" fmla="*/ 2812 w 1352370"/>
                  <a:gd name="connsiteY8" fmla="*/ 704946 h 816099"/>
                  <a:gd name="connsiteX9" fmla="*/ 227061 w 1352370"/>
                  <a:gd name="connsiteY9" fmla="*/ 112684 h 816099"/>
                  <a:gd name="connsiteX10" fmla="*/ 297997 w 1352370"/>
                  <a:gd name="connsiteY10" fmla="*/ 21861 h 816099"/>
                  <a:gd name="connsiteX11" fmla="*/ 355690 w 1352370"/>
                  <a:gd name="connsiteY11" fmla="*/ 10598 h 816099"/>
                  <a:gd name="connsiteX12" fmla="*/ 522865 w 1352370"/>
                  <a:gd name="connsiteY12" fmla="*/ 0 h 816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52370" h="816099">
                    <a:moveTo>
                      <a:pt x="522865" y="0"/>
                    </a:moveTo>
                    <a:cubicBezTo>
                      <a:pt x="980989" y="0"/>
                      <a:pt x="1352370" y="233553"/>
                      <a:pt x="1352370" y="521652"/>
                    </a:cubicBezTo>
                    <a:cubicBezTo>
                      <a:pt x="1352370" y="557665"/>
                      <a:pt x="1346566" y="592824"/>
                      <a:pt x="1335517" y="626783"/>
                    </a:cubicBezTo>
                    <a:lnTo>
                      <a:pt x="1309992" y="678496"/>
                    </a:lnTo>
                    <a:lnTo>
                      <a:pt x="1090381" y="748658"/>
                    </a:lnTo>
                    <a:cubicBezTo>
                      <a:pt x="915950" y="792085"/>
                      <a:pt x="724171" y="816099"/>
                      <a:pt x="522861" y="816099"/>
                    </a:cubicBezTo>
                    <a:cubicBezTo>
                      <a:pt x="371882" y="816099"/>
                      <a:pt x="226261" y="802591"/>
                      <a:pt x="89297" y="777516"/>
                    </a:cubicBezTo>
                    <a:lnTo>
                      <a:pt x="0" y="758279"/>
                    </a:lnTo>
                    <a:lnTo>
                      <a:pt x="2812" y="704946"/>
                    </a:lnTo>
                    <a:cubicBezTo>
                      <a:pt x="25925" y="487047"/>
                      <a:pt x="105401" y="285101"/>
                      <a:pt x="227061" y="112684"/>
                    </a:cubicBezTo>
                    <a:lnTo>
                      <a:pt x="297997" y="21861"/>
                    </a:lnTo>
                    <a:lnTo>
                      <a:pt x="355690" y="10598"/>
                    </a:lnTo>
                    <a:cubicBezTo>
                      <a:pt x="409689" y="3649"/>
                      <a:pt x="465600" y="0"/>
                      <a:pt x="522865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DA32ABEB-8CD0-42A2-B06C-09514B4476C0}"/>
                  </a:ext>
                </a:extLst>
              </p:cNvPr>
              <p:cNvSpPr/>
              <p:nvPr/>
            </p:nvSpPr>
            <p:spPr bwMode="auto">
              <a:xfrm rot="20680872">
                <a:off x="3593677" y="1384797"/>
                <a:ext cx="195947" cy="293169"/>
              </a:xfrm>
              <a:custGeom>
                <a:avLst/>
                <a:gdLst>
                  <a:gd name="connsiteX0" fmla="*/ 100426 w 224992"/>
                  <a:gd name="connsiteY0" fmla="*/ 72118 h 336624"/>
                  <a:gd name="connsiteX1" fmla="*/ 195167 w 224992"/>
                  <a:gd name="connsiteY1" fmla="*/ 178656 h 336624"/>
                  <a:gd name="connsiteX2" fmla="*/ 194702 w 224992"/>
                  <a:gd name="connsiteY2" fmla="*/ 336525 h 336624"/>
                  <a:gd name="connsiteX3" fmla="*/ 132821 w 224992"/>
                  <a:gd name="connsiteY3" fmla="*/ 213816 h 336624"/>
                  <a:gd name="connsiteX4" fmla="*/ 72945 w 224992"/>
                  <a:gd name="connsiteY4" fmla="*/ 78734 h 336624"/>
                  <a:gd name="connsiteX5" fmla="*/ 100426 w 224992"/>
                  <a:gd name="connsiteY5" fmla="*/ 72118 h 336624"/>
                  <a:gd name="connsiteX6" fmla="*/ 34790 w 224992"/>
                  <a:gd name="connsiteY6" fmla="*/ 0 h 336624"/>
                  <a:gd name="connsiteX7" fmla="*/ 69580 w 224992"/>
                  <a:gd name="connsiteY7" fmla="*/ 35393 h 336624"/>
                  <a:gd name="connsiteX8" fmla="*/ 34790 w 224992"/>
                  <a:gd name="connsiteY8" fmla="*/ 70786 h 336624"/>
                  <a:gd name="connsiteX9" fmla="*/ 0 w 224992"/>
                  <a:gd name="connsiteY9" fmla="*/ 35393 h 336624"/>
                  <a:gd name="connsiteX10" fmla="*/ 34790 w 224992"/>
                  <a:gd name="connsiteY10" fmla="*/ 0 h 336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4992" h="336624">
                    <a:moveTo>
                      <a:pt x="100426" y="72118"/>
                    </a:moveTo>
                    <a:cubicBezTo>
                      <a:pt x="131292" y="79464"/>
                      <a:pt x="169951" y="125266"/>
                      <a:pt x="195167" y="178656"/>
                    </a:cubicBezTo>
                    <a:cubicBezTo>
                      <a:pt x="228790" y="249843"/>
                      <a:pt x="240819" y="333787"/>
                      <a:pt x="194702" y="336525"/>
                    </a:cubicBezTo>
                    <a:cubicBezTo>
                      <a:pt x="148585" y="339262"/>
                      <a:pt x="166444" y="285003"/>
                      <a:pt x="132821" y="213816"/>
                    </a:cubicBezTo>
                    <a:cubicBezTo>
                      <a:pt x="99199" y="142629"/>
                      <a:pt x="41864" y="107697"/>
                      <a:pt x="72945" y="78734"/>
                    </a:cubicBezTo>
                    <a:cubicBezTo>
                      <a:pt x="80715" y="71494"/>
                      <a:pt x="90138" y="69669"/>
                      <a:pt x="100426" y="72118"/>
                    </a:cubicBezTo>
                    <a:close/>
                    <a:moveTo>
                      <a:pt x="34790" y="0"/>
                    </a:moveTo>
                    <a:cubicBezTo>
                      <a:pt x="54004" y="0"/>
                      <a:pt x="69580" y="15846"/>
                      <a:pt x="69580" y="35393"/>
                    </a:cubicBezTo>
                    <a:cubicBezTo>
                      <a:pt x="69580" y="54940"/>
                      <a:pt x="54004" y="70786"/>
                      <a:pt x="34790" y="70786"/>
                    </a:cubicBezTo>
                    <a:cubicBezTo>
                      <a:pt x="15576" y="70786"/>
                      <a:pt x="0" y="54940"/>
                      <a:pt x="0" y="35393"/>
                    </a:cubicBezTo>
                    <a:cubicBezTo>
                      <a:pt x="0" y="15846"/>
                      <a:pt x="15576" y="0"/>
                      <a:pt x="3479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0E1207DE-D360-414F-AC68-11B60509458B}"/>
              </a:ext>
            </a:extLst>
          </p:cNvPr>
          <p:cNvGrpSpPr/>
          <p:nvPr/>
        </p:nvGrpSpPr>
        <p:grpSpPr>
          <a:xfrm>
            <a:off x="3598989" y="4457418"/>
            <a:ext cx="2614240" cy="1712760"/>
            <a:chOff x="7016092" y="3810552"/>
            <a:chExt cx="2614240" cy="1712760"/>
          </a:xfrm>
        </p:grpSpPr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1C25C4E8-AF64-4E0B-AFBA-8D17ADD6D57D}"/>
                </a:ext>
              </a:extLst>
            </p:cNvPr>
            <p:cNvSpPr/>
            <p:nvPr/>
          </p:nvSpPr>
          <p:spPr bwMode="auto">
            <a:xfrm rot="14400000" flipH="1">
              <a:off x="7263037" y="3972978"/>
              <a:ext cx="273782" cy="767672"/>
            </a:xfrm>
            <a:custGeom>
              <a:avLst/>
              <a:gdLst>
                <a:gd name="connsiteX0" fmla="*/ 69907 w 194798"/>
                <a:gd name="connsiteY0" fmla="*/ 0 h 425842"/>
                <a:gd name="connsiteX1" fmla="*/ 64508 w 194798"/>
                <a:gd name="connsiteY1" fmla="*/ 26301 h 425842"/>
                <a:gd name="connsiteX2" fmla="*/ 57957 w 194798"/>
                <a:gd name="connsiteY2" fmla="*/ 132889 h 425842"/>
                <a:gd name="connsiteX3" fmla="*/ 64508 w 194798"/>
                <a:gd name="connsiteY3" fmla="*/ 239478 h 425842"/>
                <a:gd name="connsiteX4" fmla="*/ 67109 w 194798"/>
                <a:gd name="connsiteY4" fmla="*/ 252146 h 425842"/>
                <a:gd name="connsiteX5" fmla="*/ 185271 w 194798"/>
                <a:gd name="connsiteY5" fmla="*/ 370308 h 425842"/>
                <a:gd name="connsiteX6" fmla="*/ 185270 w 194798"/>
                <a:gd name="connsiteY6" fmla="*/ 416315 h 425842"/>
                <a:gd name="connsiteX7" fmla="*/ 185270 w 194798"/>
                <a:gd name="connsiteY7" fmla="*/ 416314 h 425842"/>
                <a:gd name="connsiteX8" fmla="*/ 139262 w 194798"/>
                <a:gd name="connsiteY8" fmla="*/ 416314 h 425842"/>
                <a:gd name="connsiteX9" fmla="*/ 11013 w 194798"/>
                <a:gd name="connsiteY9" fmla="*/ 288063 h 425842"/>
                <a:gd name="connsiteX10" fmla="*/ 1783 w 194798"/>
                <a:gd name="connsiteY10" fmla="*/ 265779 h 425842"/>
                <a:gd name="connsiteX11" fmla="*/ 0 w 194798"/>
                <a:gd name="connsiteY11" fmla="*/ 265779 h 425842"/>
                <a:gd name="connsiteX12" fmla="*/ 5399 w 194798"/>
                <a:gd name="connsiteY12" fmla="*/ 239478 h 425842"/>
                <a:gd name="connsiteX13" fmla="*/ 11950 w 194798"/>
                <a:gd name="connsiteY13" fmla="*/ 132889 h 425842"/>
                <a:gd name="connsiteX14" fmla="*/ 5399 w 194798"/>
                <a:gd name="connsiteY14" fmla="*/ 26301 h 425842"/>
                <a:gd name="connsiteX15" fmla="*/ 0 w 194798"/>
                <a:gd name="connsiteY15" fmla="*/ 0 h 425842"/>
                <a:gd name="connsiteX16" fmla="*/ 23390 w 194798"/>
                <a:gd name="connsiteY16" fmla="*/ 28046 h 425842"/>
                <a:gd name="connsiteX17" fmla="*/ 46517 w 194798"/>
                <a:gd name="connsiteY17" fmla="*/ 28046 h 425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4798" h="425842">
                  <a:moveTo>
                    <a:pt x="69907" y="0"/>
                  </a:moveTo>
                  <a:lnTo>
                    <a:pt x="64508" y="26301"/>
                  </a:lnTo>
                  <a:cubicBezTo>
                    <a:pt x="60289" y="59062"/>
                    <a:pt x="57957" y="95081"/>
                    <a:pt x="57957" y="132889"/>
                  </a:cubicBezTo>
                  <a:cubicBezTo>
                    <a:pt x="57957" y="170698"/>
                    <a:pt x="60289" y="206717"/>
                    <a:pt x="64508" y="239478"/>
                  </a:cubicBezTo>
                  <a:lnTo>
                    <a:pt x="67109" y="252146"/>
                  </a:lnTo>
                  <a:lnTo>
                    <a:pt x="185271" y="370308"/>
                  </a:lnTo>
                  <a:cubicBezTo>
                    <a:pt x="197975" y="383013"/>
                    <a:pt x="197975" y="403610"/>
                    <a:pt x="185270" y="416315"/>
                  </a:cubicBezTo>
                  <a:lnTo>
                    <a:pt x="185270" y="416314"/>
                  </a:lnTo>
                  <a:cubicBezTo>
                    <a:pt x="172565" y="429019"/>
                    <a:pt x="151967" y="429019"/>
                    <a:pt x="139262" y="416314"/>
                  </a:cubicBezTo>
                  <a:lnTo>
                    <a:pt x="11013" y="288063"/>
                  </a:lnTo>
                  <a:lnTo>
                    <a:pt x="1783" y="265779"/>
                  </a:lnTo>
                  <a:lnTo>
                    <a:pt x="0" y="265779"/>
                  </a:lnTo>
                  <a:lnTo>
                    <a:pt x="5399" y="239478"/>
                  </a:lnTo>
                  <a:cubicBezTo>
                    <a:pt x="9618" y="206717"/>
                    <a:pt x="11950" y="170698"/>
                    <a:pt x="11950" y="132889"/>
                  </a:cubicBezTo>
                  <a:cubicBezTo>
                    <a:pt x="11951" y="95081"/>
                    <a:pt x="9618" y="59062"/>
                    <a:pt x="5399" y="26301"/>
                  </a:cubicBezTo>
                  <a:lnTo>
                    <a:pt x="0" y="0"/>
                  </a:lnTo>
                  <a:lnTo>
                    <a:pt x="23390" y="28046"/>
                  </a:lnTo>
                  <a:lnTo>
                    <a:pt x="46517" y="28046"/>
                  </a:lnTo>
                  <a:close/>
                </a:path>
              </a:pathLst>
            </a:custGeom>
            <a:solidFill>
              <a:srgbClr val="462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B0698B7E-61D2-4451-95E5-30DA6AF41B6C}"/>
                </a:ext>
              </a:extLst>
            </p:cNvPr>
            <p:cNvSpPr/>
            <p:nvPr/>
          </p:nvSpPr>
          <p:spPr bwMode="auto">
            <a:xfrm rot="7859041">
              <a:off x="8731354" y="3777474"/>
              <a:ext cx="585987" cy="1211968"/>
            </a:xfrm>
            <a:custGeom>
              <a:avLst/>
              <a:gdLst>
                <a:gd name="connsiteX0" fmla="*/ 69907 w 194798"/>
                <a:gd name="connsiteY0" fmla="*/ 0 h 425842"/>
                <a:gd name="connsiteX1" fmla="*/ 64508 w 194798"/>
                <a:gd name="connsiteY1" fmla="*/ 26301 h 425842"/>
                <a:gd name="connsiteX2" fmla="*/ 57957 w 194798"/>
                <a:gd name="connsiteY2" fmla="*/ 132889 h 425842"/>
                <a:gd name="connsiteX3" fmla="*/ 64508 w 194798"/>
                <a:gd name="connsiteY3" fmla="*/ 239478 h 425842"/>
                <a:gd name="connsiteX4" fmla="*/ 67109 w 194798"/>
                <a:gd name="connsiteY4" fmla="*/ 252146 h 425842"/>
                <a:gd name="connsiteX5" fmla="*/ 185271 w 194798"/>
                <a:gd name="connsiteY5" fmla="*/ 370308 h 425842"/>
                <a:gd name="connsiteX6" fmla="*/ 185270 w 194798"/>
                <a:gd name="connsiteY6" fmla="*/ 416315 h 425842"/>
                <a:gd name="connsiteX7" fmla="*/ 185270 w 194798"/>
                <a:gd name="connsiteY7" fmla="*/ 416314 h 425842"/>
                <a:gd name="connsiteX8" fmla="*/ 139262 w 194798"/>
                <a:gd name="connsiteY8" fmla="*/ 416314 h 425842"/>
                <a:gd name="connsiteX9" fmla="*/ 11013 w 194798"/>
                <a:gd name="connsiteY9" fmla="*/ 288063 h 425842"/>
                <a:gd name="connsiteX10" fmla="*/ 1783 w 194798"/>
                <a:gd name="connsiteY10" fmla="*/ 265779 h 425842"/>
                <a:gd name="connsiteX11" fmla="*/ 0 w 194798"/>
                <a:gd name="connsiteY11" fmla="*/ 265779 h 425842"/>
                <a:gd name="connsiteX12" fmla="*/ 5399 w 194798"/>
                <a:gd name="connsiteY12" fmla="*/ 239478 h 425842"/>
                <a:gd name="connsiteX13" fmla="*/ 11950 w 194798"/>
                <a:gd name="connsiteY13" fmla="*/ 132889 h 425842"/>
                <a:gd name="connsiteX14" fmla="*/ 5399 w 194798"/>
                <a:gd name="connsiteY14" fmla="*/ 26301 h 425842"/>
                <a:gd name="connsiteX15" fmla="*/ 0 w 194798"/>
                <a:gd name="connsiteY15" fmla="*/ 0 h 425842"/>
                <a:gd name="connsiteX16" fmla="*/ 23390 w 194798"/>
                <a:gd name="connsiteY16" fmla="*/ 28046 h 425842"/>
                <a:gd name="connsiteX17" fmla="*/ 46517 w 194798"/>
                <a:gd name="connsiteY17" fmla="*/ 28046 h 425842"/>
                <a:gd name="connsiteX0" fmla="*/ 69907 w 326688"/>
                <a:gd name="connsiteY0" fmla="*/ 0 h 534397"/>
                <a:gd name="connsiteX1" fmla="*/ 64508 w 326688"/>
                <a:gd name="connsiteY1" fmla="*/ 26301 h 534397"/>
                <a:gd name="connsiteX2" fmla="*/ 57957 w 326688"/>
                <a:gd name="connsiteY2" fmla="*/ 132889 h 534397"/>
                <a:gd name="connsiteX3" fmla="*/ 64508 w 326688"/>
                <a:gd name="connsiteY3" fmla="*/ 239478 h 534397"/>
                <a:gd name="connsiteX4" fmla="*/ 67109 w 326688"/>
                <a:gd name="connsiteY4" fmla="*/ 252146 h 534397"/>
                <a:gd name="connsiteX5" fmla="*/ 185271 w 326688"/>
                <a:gd name="connsiteY5" fmla="*/ 370308 h 534397"/>
                <a:gd name="connsiteX6" fmla="*/ 185270 w 326688"/>
                <a:gd name="connsiteY6" fmla="*/ 416315 h 534397"/>
                <a:gd name="connsiteX7" fmla="*/ 326688 w 326688"/>
                <a:gd name="connsiteY7" fmla="*/ 533436 h 534397"/>
                <a:gd name="connsiteX8" fmla="*/ 139262 w 326688"/>
                <a:gd name="connsiteY8" fmla="*/ 416314 h 534397"/>
                <a:gd name="connsiteX9" fmla="*/ 11013 w 326688"/>
                <a:gd name="connsiteY9" fmla="*/ 288063 h 534397"/>
                <a:gd name="connsiteX10" fmla="*/ 1783 w 326688"/>
                <a:gd name="connsiteY10" fmla="*/ 265779 h 534397"/>
                <a:gd name="connsiteX11" fmla="*/ 0 w 326688"/>
                <a:gd name="connsiteY11" fmla="*/ 265779 h 534397"/>
                <a:gd name="connsiteX12" fmla="*/ 5399 w 326688"/>
                <a:gd name="connsiteY12" fmla="*/ 239478 h 534397"/>
                <a:gd name="connsiteX13" fmla="*/ 11950 w 326688"/>
                <a:gd name="connsiteY13" fmla="*/ 132889 h 534397"/>
                <a:gd name="connsiteX14" fmla="*/ 5399 w 326688"/>
                <a:gd name="connsiteY14" fmla="*/ 26301 h 534397"/>
                <a:gd name="connsiteX15" fmla="*/ 0 w 326688"/>
                <a:gd name="connsiteY15" fmla="*/ 0 h 534397"/>
                <a:gd name="connsiteX16" fmla="*/ 23390 w 326688"/>
                <a:gd name="connsiteY16" fmla="*/ 28046 h 534397"/>
                <a:gd name="connsiteX17" fmla="*/ 46517 w 326688"/>
                <a:gd name="connsiteY17" fmla="*/ 28046 h 534397"/>
                <a:gd name="connsiteX18" fmla="*/ 69907 w 326688"/>
                <a:gd name="connsiteY18" fmla="*/ 0 h 534397"/>
                <a:gd name="connsiteX0" fmla="*/ 69907 w 327083"/>
                <a:gd name="connsiteY0" fmla="*/ 0 h 534397"/>
                <a:gd name="connsiteX1" fmla="*/ 64508 w 327083"/>
                <a:gd name="connsiteY1" fmla="*/ 26301 h 534397"/>
                <a:gd name="connsiteX2" fmla="*/ 57957 w 327083"/>
                <a:gd name="connsiteY2" fmla="*/ 132889 h 534397"/>
                <a:gd name="connsiteX3" fmla="*/ 64508 w 327083"/>
                <a:gd name="connsiteY3" fmla="*/ 239478 h 534397"/>
                <a:gd name="connsiteX4" fmla="*/ 67109 w 327083"/>
                <a:gd name="connsiteY4" fmla="*/ 252146 h 534397"/>
                <a:gd name="connsiteX5" fmla="*/ 185271 w 327083"/>
                <a:gd name="connsiteY5" fmla="*/ 370308 h 534397"/>
                <a:gd name="connsiteX6" fmla="*/ 326688 w 327083"/>
                <a:gd name="connsiteY6" fmla="*/ 533436 h 534397"/>
                <a:gd name="connsiteX7" fmla="*/ 139262 w 327083"/>
                <a:gd name="connsiteY7" fmla="*/ 416314 h 534397"/>
                <a:gd name="connsiteX8" fmla="*/ 11013 w 327083"/>
                <a:gd name="connsiteY8" fmla="*/ 288063 h 534397"/>
                <a:gd name="connsiteX9" fmla="*/ 1783 w 327083"/>
                <a:gd name="connsiteY9" fmla="*/ 265779 h 534397"/>
                <a:gd name="connsiteX10" fmla="*/ 0 w 327083"/>
                <a:gd name="connsiteY10" fmla="*/ 265779 h 534397"/>
                <a:gd name="connsiteX11" fmla="*/ 5399 w 327083"/>
                <a:gd name="connsiteY11" fmla="*/ 239478 h 534397"/>
                <a:gd name="connsiteX12" fmla="*/ 11950 w 327083"/>
                <a:gd name="connsiteY12" fmla="*/ 132889 h 534397"/>
                <a:gd name="connsiteX13" fmla="*/ 5399 w 327083"/>
                <a:gd name="connsiteY13" fmla="*/ 26301 h 534397"/>
                <a:gd name="connsiteX14" fmla="*/ 0 w 327083"/>
                <a:gd name="connsiteY14" fmla="*/ 0 h 534397"/>
                <a:gd name="connsiteX15" fmla="*/ 23390 w 327083"/>
                <a:gd name="connsiteY15" fmla="*/ 28046 h 534397"/>
                <a:gd name="connsiteX16" fmla="*/ 46517 w 327083"/>
                <a:gd name="connsiteY16" fmla="*/ 28046 h 534397"/>
                <a:gd name="connsiteX17" fmla="*/ 69907 w 327083"/>
                <a:gd name="connsiteY17" fmla="*/ 0 h 534397"/>
                <a:gd name="connsiteX0" fmla="*/ 69907 w 335560"/>
                <a:gd name="connsiteY0" fmla="*/ 0 h 534397"/>
                <a:gd name="connsiteX1" fmla="*/ 64508 w 335560"/>
                <a:gd name="connsiteY1" fmla="*/ 26301 h 534397"/>
                <a:gd name="connsiteX2" fmla="*/ 57957 w 335560"/>
                <a:gd name="connsiteY2" fmla="*/ 132889 h 534397"/>
                <a:gd name="connsiteX3" fmla="*/ 64508 w 335560"/>
                <a:gd name="connsiteY3" fmla="*/ 239478 h 534397"/>
                <a:gd name="connsiteX4" fmla="*/ 67109 w 335560"/>
                <a:gd name="connsiteY4" fmla="*/ 252146 h 534397"/>
                <a:gd name="connsiteX5" fmla="*/ 306118 w 335560"/>
                <a:gd name="connsiteY5" fmla="*/ 471548 h 534397"/>
                <a:gd name="connsiteX6" fmla="*/ 326688 w 335560"/>
                <a:gd name="connsiteY6" fmla="*/ 533436 h 534397"/>
                <a:gd name="connsiteX7" fmla="*/ 139262 w 335560"/>
                <a:gd name="connsiteY7" fmla="*/ 416314 h 534397"/>
                <a:gd name="connsiteX8" fmla="*/ 11013 w 335560"/>
                <a:gd name="connsiteY8" fmla="*/ 288063 h 534397"/>
                <a:gd name="connsiteX9" fmla="*/ 1783 w 335560"/>
                <a:gd name="connsiteY9" fmla="*/ 265779 h 534397"/>
                <a:gd name="connsiteX10" fmla="*/ 0 w 335560"/>
                <a:gd name="connsiteY10" fmla="*/ 265779 h 534397"/>
                <a:gd name="connsiteX11" fmla="*/ 5399 w 335560"/>
                <a:gd name="connsiteY11" fmla="*/ 239478 h 534397"/>
                <a:gd name="connsiteX12" fmla="*/ 11950 w 335560"/>
                <a:gd name="connsiteY12" fmla="*/ 132889 h 534397"/>
                <a:gd name="connsiteX13" fmla="*/ 5399 w 335560"/>
                <a:gd name="connsiteY13" fmla="*/ 26301 h 534397"/>
                <a:gd name="connsiteX14" fmla="*/ 0 w 335560"/>
                <a:gd name="connsiteY14" fmla="*/ 0 h 534397"/>
                <a:gd name="connsiteX15" fmla="*/ 23390 w 335560"/>
                <a:gd name="connsiteY15" fmla="*/ 28046 h 534397"/>
                <a:gd name="connsiteX16" fmla="*/ 46517 w 335560"/>
                <a:gd name="connsiteY16" fmla="*/ 28046 h 534397"/>
                <a:gd name="connsiteX17" fmla="*/ 69907 w 335560"/>
                <a:gd name="connsiteY17" fmla="*/ 0 h 534397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39478 h 535816"/>
                <a:gd name="connsiteX4" fmla="*/ 67109 w 335560"/>
                <a:gd name="connsiteY4" fmla="*/ 252146 h 535816"/>
                <a:gd name="connsiteX5" fmla="*/ 306118 w 335560"/>
                <a:gd name="connsiteY5" fmla="*/ 471548 h 535816"/>
                <a:gd name="connsiteX6" fmla="*/ 326688 w 335560"/>
                <a:gd name="connsiteY6" fmla="*/ 533436 h 535816"/>
                <a:gd name="connsiteX7" fmla="*/ 252397 w 335560"/>
                <a:gd name="connsiteY7" fmla="*/ 491748 h 535816"/>
                <a:gd name="connsiteX8" fmla="*/ 11013 w 335560"/>
                <a:gd name="connsiteY8" fmla="*/ 288063 h 535816"/>
                <a:gd name="connsiteX9" fmla="*/ 1783 w 335560"/>
                <a:gd name="connsiteY9" fmla="*/ 265779 h 535816"/>
                <a:gd name="connsiteX10" fmla="*/ 0 w 335560"/>
                <a:gd name="connsiteY10" fmla="*/ 265779 h 535816"/>
                <a:gd name="connsiteX11" fmla="*/ 5399 w 335560"/>
                <a:gd name="connsiteY11" fmla="*/ 239478 h 535816"/>
                <a:gd name="connsiteX12" fmla="*/ 11950 w 335560"/>
                <a:gd name="connsiteY12" fmla="*/ 132889 h 535816"/>
                <a:gd name="connsiteX13" fmla="*/ 5399 w 335560"/>
                <a:gd name="connsiteY13" fmla="*/ 26301 h 535816"/>
                <a:gd name="connsiteX14" fmla="*/ 0 w 335560"/>
                <a:gd name="connsiteY14" fmla="*/ 0 h 535816"/>
                <a:gd name="connsiteX15" fmla="*/ 23390 w 335560"/>
                <a:gd name="connsiteY15" fmla="*/ 28046 h 535816"/>
                <a:gd name="connsiteX16" fmla="*/ 46517 w 335560"/>
                <a:gd name="connsiteY16" fmla="*/ 28046 h 535816"/>
                <a:gd name="connsiteX17" fmla="*/ 69907 w 335560"/>
                <a:gd name="connsiteY17" fmla="*/ 0 h 535816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39478 h 535816"/>
                <a:gd name="connsiteX4" fmla="*/ 306118 w 335560"/>
                <a:gd name="connsiteY4" fmla="*/ 471548 h 535816"/>
                <a:gd name="connsiteX5" fmla="*/ 326688 w 335560"/>
                <a:gd name="connsiteY5" fmla="*/ 533436 h 535816"/>
                <a:gd name="connsiteX6" fmla="*/ 252397 w 335560"/>
                <a:gd name="connsiteY6" fmla="*/ 491748 h 535816"/>
                <a:gd name="connsiteX7" fmla="*/ 11013 w 335560"/>
                <a:gd name="connsiteY7" fmla="*/ 288063 h 535816"/>
                <a:gd name="connsiteX8" fmla="*/ 1783 w 335560"/>
                <a:gd name="connsiteY8" fmla="*/ 265779 h 535816"/>
                <a:gd name="connsiteX9" fmla="*/ 0 w 335560"/>
                <a:gd name="connsiteY9" fmla="*/ 265779 h 535816"/>
                <a:gd name="connsiteX10" fmla="*/ 5399 w 335560"/>
                <a:gd name="connsiteY10" fmla="*/ 239478 h 535816"/>
                <a:gd name="connsiteX11" fmla="*/ 11950 w 335560"/>
                <a:gd name="connsiteY11" fmla="*/ 132889 h 535816"/>
                <a:gd name="connsiteX12" fmla="*/ 5399 w 335560"/>
                <a:gd name="connsiteY12" fmla="*/ 26301 h 535816"/>
                <a:gd name="connsiteX13" fmla="*/ 0 w 335560"/>
                <a:gd name="connsiteY13" fmla="*/ 0 h 535816"/>
                <a:gd name="connsiteX14" fmla="*/ 23390 w 335560"/>
                <a:gd name="connsiteY14" fmla="*/ 28046 h 535816"/>
                <a:gd name="connsiteX15" fmla="*/ 46517 w 335560"/>
                <a:gd name="connsiteY15" fmla="*/ 28046 h 535816"/>
                <a:gd name="connsiteX16" fmla="*/ 69907 w 335560"/>
                <a:gd name="connsiteY16" fmla="*/ 0 h 535816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59329 h 535816"/>
                <a:gd name="connsiteX4" fmla="*/ 306118 w 335560"/>
                <a:gd name="connsiteY4" fmla="*/ 471548 h 535816"/>
                <a:gd name="connsiteX5" fmla="*/ 326688 w 335560"/>
                <a:gd name="connsiteY5" fmla="*/ 533436 h 535816"/>
                <a:gd name="connsiteX6" fmla="*/ 252397 w 335560"/>
                <a:gd name="connsiteY6" fmla="*/ 491748 h 535816"/>
                <a:gd name="connsiteX7" fmla="*/ 11013 w 335560"/>
                <a:gd name="connsiteY7" fmla="*/ 288063 h 535816"/>
                <a:gd name="connsiteX8" fmla="*/ 1783 w 335560"/>
                <a:gd name="connsiteY8" fmla="*/ 265779 h 535816"/>
                <a:gd name="connsiteX9" fmla="*/ 0 w 335560"/>
                <a:gd name="connsiteY9" fmla="*/ 265779 h 535816"/>
                <a:gd name="connsiteX10" fmla="*/ 5399 w 335560"/>
                <a:gd name="connsiteY10" fmla="*/ 239478 h 535816"/>
                <a:gd name="connsiteX11" fmla="*/ 11950 w 335560"/>
                <a:gd name="connsiteY11" fmla="*/ 132889 h 535816"/>
                <a:gd name="connsiteX12" fmla="*/ 5399 w 335560"/>
                <a:gd name="connsiteY12" fmla="*/ 26301 h 535816"/>
                <a:gd name="connsiteX13" fmla="*/ 0 w 335560"/>
                <a:gd name="connsiteY13" fmla="*/ 0 h 535816"/>
                <a:gd name="connsiteX14" fmla="*/ 23390 w 335560"/>
                <a:gd name="connsiteY14" fmla="*/ 28046 h 535816"/>
                <a:gd name="connsiteX15" fmla="*/ 46517 w 335560"/>
                <a:gd name="connsiteY15" fmla="*/ 28046 h 535816"/>
                <a:gd name="connsiteX16" fmla="*/ 69907 w 335560"/>
                <a:gd name="connsiteY16" fmla="*/ 0 h 535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5560" h="535816">
                  <a:moveTo>
                    <a:pt x="69907" y="0"/>
                  </a:moveTo>
                  <a:lnTo>
                    <a:pt x="64508" y="26301"/>
                  </a:lnTo>
                  <a:cubicBezTo>
                    <a:pt x="60289" y="59062"/>
                    <a:pt x="57957" y="94051"/>
                    <a:pt x="57957" y="132889"/>
                  </a:cubicBezTo>
                  <a:cubicBezTo>
                    <a:pt x="57957" y="171727"/>
                    <a:pt x="60289" y="226568"/>
                    <a:pt x="64508" y="259329"/>
                  </a:cubicBezTo>
                  <a:lnTo>
                    <a:pt x="306118" y="471548"/>
                  </a:lnTo>
                  <a:cubicBezTo>
                    <a:pt x="349381" y="518430"/>
                    <a:pt x="334356" y="525768"/>
                    <a:pt x="326688" y="533436"/>
                  </a:cubicBezTo>
                  <a:cubicBezTo>
                    <a:pt x="313983" y="546141"/>
                    <a:pt x="265102" y="504453"/>
                    <a:pt x="252397" y="491748"/>
                  </a:cubicBezTo>
                  <a:lnTo>
                    <a:pt x="11013" y="288063"/>
                  </a:lnTo>
                  <a:lnTo>
                    <a:pt x="1783" y="265779"/>
                  </a:lnTo>
                  <a:lnTo>
                    <a:pt x="0" y="265779"/>
                  </a:lnTo>
                  <a:lnTo>
                    <a:pt x="5399" y="239478"/>
                  </a:lnTo>
                  <a:cubicBezTo>
                    <a:pt x="9618" y="206717"/>
                    <a:pt x="11950" y="170698"/>
                    <a:pt x="11950" y="132889"/>
                  </a:cubicBezTo>
                  <a:cubicBezTo>
                    <a:pt x="11951" y="95081"/>
                    <a:pt x="9618" y="59062"/>
                    <a:pt x="5399" y="26301"/>
                  </a:cubicBezTo>
                  <a:lnTo>
                    <a:pt x="0" y="0"/>
                  </a:lnTo>
                  <a:lnTo>
                    <a:pt x="23390" y="28046"/>
                  </a:lnTo>
                  <a:lnTo>
                    <a:pt x="46517" y="28046"/>
                  </a:lnTo>
                  <a:lnTo>
                    <a:pt x="69907" y="0"/>
                  </a:lnTo>
                  <a:close/>
                </a:path>
              </a:pathLst>
            </a:custGeom>
            <a:solidFill>
              <a:srgbClr val="462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85459880-2602-4482-B41E-C1464FBBD612}"/>
                </a:ext>
              </a:extLst>
            </p:cNvPr>
            <p:cNvSpPr/>
            <p:nvPr/>
          </p:nvSpPr>
          <p:spPr bwMode="auto">
            <a:xfrm rot="19800000">
              <a:off x="7304989" y="4328828"/>
              <a:ext cx="266958" cy="179268"/>
            </a:xfrm>
            <a:custGeom>
              <a:avLst/>
              <a:gdLst>
                <a:gd name="connsiteX0" fmla="*/ 24147 w 382645"/>
                <a:gd name="connsiteY0" fmla="*/ 678 h 256955"/>
                <a:gd name="connsiteX1" fmla="*/ 94691 w 382645"/>
                <a:gd name="connsiteY1" fmla="*/ 90064 h 256955"/>
                <a:gd name="connsiteX2" fmla="*/ 101812 w 382645"/>
                <a:gd name="connsiteY2" fmla="*/ 130306 h 256955"/>
                <a:gd name="connsiteX3" fmla="*/ 101718 w 382645"/>
                <a:gd name="connsiteY3" fmla="*/ 134886 h 256955"/>
                <a:gd name="connsiteX4" fmla="*/ 261927 w 382645"/>
                <a:gd name="connsiteY4" fmla="*/ 87883 h 256955"/>
                <a:gd name="connsiteX5" fmla="*/ 382645 w 382645"/>
                <a:gd name="connsiteY5" fmla="*/ 214433 h 256955"/>
                <a:gd name="connsiteX6" fmla="*/ 371252 w 382645"/>
                <a:gd name="connsiteY6" fmla="*/ 256955 h 256955"/>
                <a:gd name="connsiteX7" fmla="*/ 250534 w 382645"/>
                <a:gd name="connsiteY7" fmla="*/ 130405 h 256955"/>
                <a:gd name="connsiteX8" fmla="*/ 97850 w 382645"/>
                <a:gd name="connsiteY8" fmla="*/ 175200 h 256955"/>
                <a:gd name="connsiteX9" fmla="*/ 93085 w 382645"/>
                <a:gd name="connsiteY9" fmla="*/ 190272 h 256955"/>
                <a:gd name="connsiteX10" fmla="*/ 78291 w 382645"/>
                <a:gd name="connsiteY10" fmla="*/ 202746 h 256955"/>
                <a:gd name="connsiteX11" fmla="*/ 7747 w 382645"/>
                <a:gd name="connsiteY11" fmla="*/ 113360 h 256955"/>
                <a:gd name="connsiteX12" fmla="*/ 24147 w 382645"/>
                <a:gd name="connsiteY12" fmla="*/ 678 h 256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2645" h="256955">
                  <a:moveTo>
                    <a:pt x="24147" y="678"/>
                  </a:moveTo>
                  <a:cubicBezTo>
                    <a:pt x="48156" y="-5755"/>
                    <a:pt x="79739" y="34264"/>
                    <a:pt x="94691" y="90064"/>
                  </a:cubicBezTo>
                  <a:cubicBezTo>
                    <a:pt x="98429" y="104014"/>
                    <a:pt x="100773" y="117629"/>
                    <a:pt x="101812" y="130306"/>
                  </a:cubicBezTo>
                  <a:lnTo>
                    <a:pt x="101718" y="134886"/>
                  </a:lnTo>
                  <a:lnTo>
                    <a:pt x="261927" y="87883"/>
                  </a:lnTo>
                  <a:lnTo>
                    <a:pt x="382645" y="214433"/>
                  </a:lnTo>
                  <a:lnTo>
                    <a:pt x="371252" y="256955"/>
                  </a:lnTo>
                  <a:lnTo>
                    <a:pt x="250534" y="130405"/>
                  </a:lnTo>
                  <a:lnTo>
                    <a:pt x="97850" y="175200"/>
                  </a:lnTo>
                  <a:lnTo>
                    <a:pt x="93085" y="190272"/>
                  </a:lnTo>
                  <a:cubicBezTo>
                    <a:pt x="89254" y="196779"/>
                    <a:pt x="84293" y="201138"/>
                    <a:pt x="78291" y="202746"/>
                  </a:cubicBezTo>
                  <a:cubicBezTo>
                    <a:pt x="54282" y="209179"/>
                    <a:pt x="22699" y="169160"/>
                    <a:pt x="7747" y="113360"/>
                  </a:cubicBezTo>
                  <a:cubicBezTo>
                    <a:pt x="-7204" y="57561"/>
                    <a:pt x="138" y="7111"/>
                    <a:pt x="24147" y="67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7FF7995B-E823-4DFD-A0B2-1A6E0E42E7FE}"/>
                </a:ext>
              </a:extLst>
            </p:cNvPr>
            <p:cNvSpPr/>
            <p:nvPr/>
          </p:nvSpPr>
          <p:spPr bwMode="auto">
            <a:xfrm>
              <a:off x="7795876" y="3842073"/>
              <a:ext cx="1586166" cy="894347"/>
            </a:xfrm>
            <a:custGeom>
              <a:avLst/>
              <a:gdLst>
                <a:gd name="connsiteX0" fmla="*/ 769437 w 1586166"/>
                <a:gd name="connsiteY0" fmla="*/ 0 h 832839"/>
                <a:gd name="connsiteX1" fmla="*/ 1532721 w 1586166"/>
                <a:gd name="connsiteY1" fmla="*/ 388978 h 832839"/>
                <a:gd name="connsiteX2" fmla="*/ 1517214 w 1586166"/>
                <a:gd name="connsiteY2" fmla="*/ 467371 h 832839"/>
                <a:gd name="connsiteX3" fmla="*/ 1474962 w 1586166"/>
                <a:gd name="connsiteY3" fmla="*/ 536735 h 832839"/>
                <a:gd name="connsiteX4" fmla="*/ 1485482 w 1586166"/>
                <a:gd name="connsiteY4" fmla="*/ 537493 h 832839"/>
                <a:gd name="connsiteX5" fmla="*/ 1586166 w 1586166"/>
                <a:gd name="connsiteY5" fmla="*/ 552808 h 832839"/>
                <a:gd name="connsiteX6" fmla="*/ 793083 w 1586166"/>
                <a:gd name="connsiteY6" fmla="*/ 832839 h 832839"/>
                <a:gd name="connsiteX7" fmla="*/ 0 w 1586166"/>
                <a:gd name="connsiteY7" fmla="*/ 552808 h 832839"/>
                <a:gd name="connsiteX8" fmla="*/ 38144 w 1586166"/>
                <a:gd name="connsiteY8" fmla="*/ 544604 h 832839"/>
                <a:gd name="connsiteX9" fmla="*/ 67119 w 1586166"/>
                <a:gd name="connsiteY9" fmla="*/ 541309 h 832839"/>
                <a:gd name="connsiteX10" fmla="*/ 66136 w 1586166"/>
                <a:gd name="connsiteY10" fmla="*/ 540386 h 832839"/>
                <a:gd name="connsiteX11" fmla="*/ 6153 w 1586166"/>
                <a:gd name="connsiteY11" fmla="*/ 388978 h 832839"/>
                <a:gd name="connsiteX12" fmla="*/ 769437 w 1586166"/>
                <a:gd name="connsiteY12" fmla="*/ 0 h 832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86166" h="832839">
                  <a:moveTo>
                    <a:pt x="769437" y="0"/>
                  </a:moveTo>
                  <a:cubicBezTo>
                    <a:pt x="1190987" y="0"/>
                    <a:pt x="1532721" y="174151"/>
                    <a:pt x="1532721" y="388978"/>
                  </a:cubicBezTo>
                  <a:cubicBezTo>
                    <a:pt x="1532721" y="415832"/>
                    <a:pt x="1527382" y="442049"/>
                    <a:pt x="1517214" y="467371"/>
                  </a:cubicBezTo>
                  <a:lnTo>
                    <a:pt x="1474962" y="536735"/>
                  </a:lnTo>
                  <a:lnTo>
                    <a:pt x="1485482" y="537493"/>
                  </a:lnTo>
                  <a:cubicBezTo>
                    <a:pt x="1534533" y="541869"/>
                    <a:pt x="1569644" y="546974"/>
                    <a:pt x="1586166" y="552808"/>
                  </a:cubicBezTo>
                  <a:cubicBezTo>
                    <a:pt x="1586166" y="707465"/>
                    <a:pt x="1231091" y="832839"/>
                    <a:pt x="793083" y="832839"/>
                  </a:cubicBezTo>
                  <a:cubicBezTo>
                    <a:pt x="355075" y="832839"/>
                    <a:pt x="0" y="707465"/>
                    <a:pt x="0" y="552808"/>
                  </a:cubicBezTo>
                  <a:cubicBezTo>
                    <a:pt x="8261" y="549891"/>
                    <a:pt x="21170" y="547156"/>
                    <a:pt x="38144" y="544604"/>
                  </a:cubicBezTo>
                  <a:lnTo>
                    <a:pt x="67119" y="541309"/>
                  </a:lnTo>
                  <a:lnTo>
                    <a:pt x="66136" y="540386"/>
                  </a:lnTo>
                  <a:cubicBezTo>
                    <a:pt x="27512" y="493849"/>
                    <a:pt x="6153" y="442685"/>
                    <a:pt x="6153" y="388978"/>
                  </a:cubicBezTo>
                  <a:cubicBezTo>
                    <a:pt x="6153" y="174151"/>
                    <a:pt x="347887" y="0"/>
                    <a:pt x="769437" y="0"/>
                  </a:cubicBezTo>
                  <a:close/>
                </a:path>
              </a:pathLst>
            </a:custGeom>
            <a:solidFill>
              <a:srgbClr val="FF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1CE67958-9A74-4CFF-BD8B-38B206825835}"/>
                </a:ext>
              </a:extLst>
            </p:cNvPr>
            <p:cNvSpPr/>
            <p:nvPr/>
          </p:nvSpPr>
          <p:spPr bwMode="auto">
            <a:xfrm>
              <a:off x="7542177" y="4129897"/>
              <a:ext cx="490518" cy="355648"/>
            </a:xfrm>
            <a:custGeom>
              <a:avLst/>
              <a:gdLst>
                <a:gd name="connsiteX0" fmla="*/ 245259 w 490518"/>
                <a:gd name="connsiteY0" fmla="*/ 0 h 355648"/>
                <a:gd name="connsiteX1" fmla="*/ 490518 w 490518"/>
                <a:gd name="connsiteY1" fmla="*/ 227331 h 355648"/>
                <a:gd name="connsiteX2" fmla="*/ 485535 w 490518"/>
                <a:gd name="connsiteY2" fmla="*/ 273146 h 355648"/>
                <a:gd name="connsiteX3" fmla="*/ 477988 w 490518"/>
                <a:gd name="connsiteY3" fmla="*/ 295682 h 355648"/>
                <a:gd name="connsiteX4" fmla="*/ 413056 w 490518"/>
                <a:gd name="connsiteY4" fmla="*/ 326258 h 355648"/>
                <a:gd name="connsiteX5" fmla="*/ 245258 w 490518"/>
                <a:gd name="connsiteY5" fmla="*/ 355648 h 355648"/>
                <a:gd name="connsiteX6" fmla="*/ 77460 w 490518"/>
                <a:gd name="connsiteY6" fmla="*/ 326258 h 355648"/>
                <a:gd name="connsiteX7" fmla="*/ 12530 w 490518"/>
                <a:gd name="connsiteY7" fmla="*/ 295683 h 355648"/>
                <a:gd name="connsiteX8" fmla="*/ 4983 w 490518"/>
                <a:gd name="connsiteY8" fmla="*/ 273146 h 355648"/>
                <a:gd name="connsiteX9" fmla="*/ 0 w 490518"/>
                <a:gd name="connsiteY9" fmla="*/ 227331 h 355648"/>
                <a:gd name="connsiteX10" fmla="*/ 245259 w 490518"/>
                <a:gd name="connsiteY10" fmla="*/ 0 h 355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0518" h="355648">
                  <a:moveTo>
                    <a:pt x="245259" y="0"/>
                  </a:moveTo>
                  <a:cubicBezTo>
                    <a:pt x="380712" y="0"/>
                    <a:pt x="490518" y="101780"/>
                    <a:pt x="490518" y="227331"/>
                  </a:cubicBezTo>
                  <a:cubicBezTo>
                    <a:pt x="490518" y="243025"/>
                    <a:pt x="488802" y="258347"/>
                    <a:pt x="485535" y="273146"/>
                  </a:cubicBezTo>
                  <a:lnTo>
                    <a:pt x="477988" y="295682"/>
                  </a:lnTo>
                  <a:lnTo>
                    <a:pt x="413056" y="326258"/>
                  </a:lnTo>
                  <a:cubicBezTo>
                    <a:pt x="361482" y="345183"/>
                    <a:pt x="304779" y="355648"/>
                    <a:pt x="245258" y="355648"/>
                  </a:cubicBezTo>
                  <a:cubicBezTo>
                    <a:pt x="185738" y="355648"/>
                    <a:pt x="129035" y="345183"/>
                    <a:pt x="77460" y="326258"/>
                  </a:cubicBezTo>
                  <a:lnTo>
                    <a:pt x="12530" y="295683"/>
                  </a:lnTo>
                  <a:lnTo>
                    <a:pt x="4983" y="273146"/>
                  </a:lnTo>
                  <a:cubicBezTo>
                    <a:pt x="1716" y="258347"/>
                    <a:pt x="0" y="243025"/>
                    <a:pt x="0" y="227331"/>
                  </a:cubicBezTo>
                  <a:cubicBezTo>
                    <a:pt x="0" y="101780"/>
                    <a:pt x="109806" y="0"/>
                    <a:pt x="245259" y="0"/>
                  </a:cubicBezTo>
                  <a:close/>
                </a:path>
              </a:pathLst>
            </a:custGeom>
            <a:solidFill>
              <a:srgbClr val="66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3CB40F1C-9FF8-45AB-9D12-DE8CD81E82F3}"/>
                </a:ext>
              </a:extLst>
            </p:cNvPr>
            <p:cNvSpPr/>
            <p:nvPr/>
          </p:nvSpPr>
          <p:spPr bwMode="auto">
            <a:xfrm rot="13500000" flipH="1">
              <a:off x="7542247" y="4350207"/>
              <a:ext cx="273782" cy="767672"/>
            </a:xfrm>
            <a:custGeom>
              <a:avLst/>
              <a:gdLst>
                <a:gd name="connsiteX0" fmla="*/ 69907 w 194798"/>
                <a:gd name="connsiteY0" fmla="*/ 0 h 425842"/>
                <a:gd name="connsiteX1" fmla="*/ 64508 w 194798"/>
                <a:gd name="connsiteY1" fmla="*/ 26301 h 425842"/>
                <a:gd name="connsiteX2" fmla="*/ 57957 w 194798"/>
                <a:gd name="connsiteY2" fmla="*/ 132889 h 425842"/>
                <a:gd name="connsiteX3" fmla="*/ 64508 w 194798"/>
                <a:gd name="connsiteY3" fmla="*/ 239478 h 425842"/>
                <a:gd name="connsiteX4" fmla="*/ 67109 w 194798"/>
                <a:gd name="connsiteY4" fmla="*/ 252146 h 425842"/>
                <a:gd name="connsiteX5" fmla="*/ 185271 w 194798"/>
                <a:gd name="connsiteY5" fmla="*/ 370308 h 425842"/>
                <a:gd name="connsiteX6" fmla="*/ 185270 w 194798"/>
                <a:gd name="connsiteY6" fmla="*/ 416315 h 425842"/>
                <a:gd name="connsiteX7" fmla="*/ 185270 w 194798"/>
                <a:gd name="connsiteY7" fmla="*/ 416314 h 425842"/>
                <a:gd name="connsiteX8" fmla="*/ 139262 w 194798"/>
                <a:gd name="connsiteY8" fmla="*/ 416314 h 425842"/>
                <a:gd name="connsiteX9" fmla="*/ 11013 w 194798"/>
                <a:gd name="connsiteY9" fmla="*/ 288063 h 425842"/>
                <a:gd name="connsiteX10" fmla="*/ 1783 w 194798"/>
                <a:gd name="connsiteY10" fmla="*/ 265779 h 425842"/>
                <a:gd name="connsiteX11" fmla="*/ 0 w 194798"/>
                <a:gd name="connsiteY11" fmla="*/ 265779 h 425842"/>
                <a:gd name="connsiteX12" fmla="*/ 5399 w 194798"/>
                <a:gd name="connsiteY12" fmla="*/ 239478 h 425842"/>
                <a:gd name="connsiteX13" fmla="*/ 11950 w 194798"/>
                <a:gd name="connsiteY13" fmla="*/ 132889 h 425842"/>
                <a:gd name="connsiteX14" fmla="*/ 5399 w 194798"/>
                <a:gd name="connsiteY14" fmla="*/ 26301 h 425842"/>
                <a:gd name="connsiteX15" fmla="*/ 0 w 194798"/>
                <a:gd name="connsiteY15" fmla="*/ 0 h 425842"/>
                <a:gd name="connsiteX16" fmla="*/ 23390 w 194798"/>
                <a:gd name="connsiteY16" fmla="*/ 28046 h 425842"/>
                <a:gd name="connsiteX17" fmla="*/ 46517 w 194798"/>
                <a:gd name="connsiteY17" fmla="*/ 28046 h 425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4798" h="425842">
                  <a:moveTo>
                    <a:pt x="69907" y="0"/>
                  </a:moveTo>
                  <a:lnTo>
                    <a:pt x="64508" y="26301"/>
                  </a:lnTo>
                  <a:cubicBezTo>
                    <a:pt x="60289" y="59062"/>
                    <a:pt x="57957" y="95081"/>
                    <a:pt x="57957" y="132889"/>
                  </a:cubicBezTo>
                  <a:cubicBezTo>
                    <a:pt x="57957" y="170698"/>
                    <a:pt x="60289" y="206717"/>
                    <a:pt x="64508" y="239478"/>
                  </a:cubicBezTo>
                  <a:lnTo>
                    <a:pt x="67109" y="252146"/>
                  </a:lnTo>
                  <a:lnTo>
                    <a:pt x="185271" y="370308"/>
                  </a:lnTo>
                  <a:cubicBezTo>
                    <a:pt x="197975" y="383013"/>
                    <a:pt x="197975" y="403610"/>
                    <a:pt x="185270" y="416315"/>
                  </a:cubicBezTo>
                  <a:lnTo>
                    <a:pt x="185270" y="416314"/>
                  </a:lnTo>
                  <a:cubicBezTo>
                    <a:pt x="172565" y="429019"/>
                    <a:pt x="151967" y="429019"/>
                    <a:pt x="139262" y="416314"/>
                  </a:cubicBezTo>
                  <a:lnTo>
                    <a:pt x="11013" y="288063"/>
                  </a:lnTo>
                  <a:lnTo>
                    <a:pt x="1783" y="265779"/>
                  </a:lnTo>
                  <a:lnTo>
                    <a:pt x="0" y="265779"/>
                  </a:lnTo>
                  <a:lnTo>
                    <a:pt x="5399" y="239478"/>
                  </a:lnTo>
                  <a:cubicBezTo>
                    <a:pt x="9618" y="206717"/>
                    <a:pt x="11950" y="170698"/>
                    <a:pt x="11950" y="132889"/>
                  </a:cubicBezTo>
                  <a:cubicBezTo>
                    <a:pt x="11951" y="95081"/>
                    <a:pt x="9618" y="59062"/>
                    <a:pt x="5399" y="26301"/>
                  </a:cubicBezTo>
                  <a:lnTo>
                    <a:pt x="0" y="0"/>
                  </a:lnTo>
                  <a:lnTo>
                    <a:pt x="23390" y="28046"/>
                  </a:lnTo>
                  <a:lnTo>
                    <a:pt x="46517" y="28046"/>
                  </a:lnTo>
                  <a:close/>
                </a:path>
              </a:pathLst>
            </a:custGeom>
            <a:solidFill>
              <a:srgbClr val="66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7AAFEFE2-9051-48BA-A32D-01D5687A7A2B}"/>
                </a:ext>
              </a:extLst>
            </p:cNvPr>
            <p:cNvSpPr/>
            <p:nvPr/>
          </p:nvSpPr>
          <p:spPr bwMode="auto">
            <a:xfrm rot="7859041">
              <a:off x="8731354" y="4196574"/>
              <a:ext cx="585987" cy="1211968"/>
            </a:xfrm>
            <a:custGeom>
              <a:avLst/>
              <a:gdLst>
                <a:gd name="connsiteX0" fmla="*/ 69907 w 194798"/>
                <a:gd name="connsiteY0" fmla="*/ 0 h 425842"/>
                <a:gd name="connsiteX1" fmla="*/ 64508 w 194798"/>
                <a:gd name="connsiteY1" fmla="*/ 26301 h 425842"/>
                <a:gd name="connsiteX2" fmla="*/ 57957 w 194798"/>
                <a:gd name="connsiteY2" fmla="*/ 132889 h 425842"/>
                <a:gd name="connsiteX3" fmla="*/ 64508 w 194798"/>
                <a:gd name="connsiteY3" fmla="*/ 239478 h 425842"/>
                <a:gd name="connsiteX4" fmla="*/ 67109 w 194798"/>
                <a:gd name="connsiteY4" fmla="*/ 252146 h 425842"/>
                <a:gd name="connsiteX5" fmla="*/ 185271 w 194798"/>
                <a:gd name="connsiteY5" fmla="*/ 370308 h 425842"/>
                <a:gd name="connsiteX6" fmla="*/ 185270 w 194798"/>
                <a:gd name="connsiteY6" fmla="*/ 416315 h 425842"/>
                <a:gd name="connsiteX7" fmla="*/ 185270 w 194798"/>
                <a:gd name="connsiteY7" fmla="*/ 416314 h 425842"/>
                <a:gd name="connsiteX8" fmla="*/ 139262 w 194798"/>
                <a:gd name="connsiteY8" fmla="*/ 416314 h 425842"/>
                <a:gd name="connsiteX9" fmla="*/ 11013 w 194798"/>
                <a:gd name="connsiteY9" fmla="*/ 288063 h 425842"/>
                <a:gd name="connsiteX10" fmla="*/ 1783 w 194798"/>
                <a:gd name="connsiteY10" fmla="*/ 265779 h 425842"/>
                <a:gd name="connsiteX11" fmla="*/ 0 w 194798"/>
                <a:gd name="connsiteY11" fmla="*/ 265779 h 425842"/>
                <a:gd name="connsiteX12" fmla="*/ 5399 w 194798"/>
                <a:gd name="connsiteY12" fmla="*/ 239478 h 425842"/>
                <a:gd name="connsiteX13" fmla="*/ 11950 w 194798"/>
                <a:gd name="connsiteY13" fmla="*/ 132889 h 425842"/>
                <a:gd name="connsiteX14" fmla="*/ 5399 w 194798"/>
                <a:gd name="connsiteY14" fmla="*/ 26301 h 425842"/>
                <a:gd name="connsiteX15" fmla="*/ 0 w 194798"/>
                <a:gd name="connsiteY15" fmla="*/ 0 h 425842"/>
                <a:gd name="connsiteX16" fmla="*/ 23390 w 194798"/>
                <a:gd name="connsiteY16" fmla="*/ 28046 h 425842"/>
                <a:gd name="connsiteX17" fmla="*/ 46517 w 194798"/>
                <a:gd name="connsiteY17" fmla="*/ 28046 h 425842"/>
                <a:gd name="connsiteX0" fmla="*/ 69907 w 326688"/>
                <a:gd name="connsiteY0" fmla="*/ 0 h 534397"/>
                <a:gd name="connsiteX1" fmla="*/ 64508 w 326688"/>
                <a:gd name="connsiteY1" fmla="*/ 26301 h 534397"/>
                <a:gd name="connsiteX2" fmla="*/ 57957 w 326688"/>
                <a:gd name="connsiteY2" fmla="*/ 132889 h 534397"/>
                <a:gd name="connsiteX3" fmla="*/ 64508 w 326688"/>
                <a:gd name="connsiteY3" fmla="*/ 239478 h 534397"/>
                <a:gd name="connsiteX4" fmla="*/ 67109 w 326688"/>
                <a:gd name="connsiteY4" fmla="*/ 252146 h 534397"/>
                <a:gd name="connsiteX5" fmla="*/ 185271 w 326688"/>
                <a:gd name="connsiteY5" fmla="*/ 370308 h 534397"/>
                <a:gd name="connsiteX6" fmla="*/ 185270 w 326688"/>
                <a:gd name="connsiteY6" fmla="*/ 416315 h 534397"/>
                <a:gd name="connsiteX7" fmla="*/ 326688 w 326688"/>
                <a:gd name="connsiteY7" fmla="*/ 533436 h 534397"/>
                <a:gd name="connsiteX8" fmla="*/ 139262 w 326688"/>
                <a:gd name="connsiteY8" fmla="*/ 416314 h 534397"/>
                <a:gd name="connsiteX9" fmla="*/ 11013 w 326688"/>
                <a:gd name="connsiteY9" fmla="*/ 288063 h 534397"/>
                <a:gd name="connsiteX10" fmla="*/ 1783 w 326688"/>
                <a:gd name="connsiteY10" fmla="*/ 265779 h 534397"/>
                <a:gd name="connsiteX11" fmla="*/ 0 w 326688"/>
                <a:gd name="connsiteY11" fmla="*/ 265779 h 534397"/>
                <a:gd name="connsiteX12" fmla="*/ 5399 w 326688"/>
                <a:gd name="connsiteY12" fmla="*/ 239478 h 534397"/>
                <a:gd name="connsiteX13" fmla="*/ 11950 w 326688"/>
                <a:gd name="connsiteY13" fmla="*/ 132889 h 534397"/>
                <a:gd name="connsiteX14" fmla="*/ 5399 w 326688"/>
                <a:gd name="connsiteY14" fmla="*/ 26301 h 534397"/>
                <a:gd name="connsiteX15" fmla="*/ 0 w 326688"/>
                <a:gd name="connsiteY15" fmla="*/ 0 h 534397"/>
                <a:gd name="connsiteX16" fmla="*/ 23390 w 326688"/>
                <a:gd name="connsiteY16" fmla="*/ 28046 h 534397"/>
                <a:gd name="connsiteX17" fmla="*/ 46517 w 326688"/>
                <a:gd name="connsiteY17" fmla="*/ 28046 h 534397"/>
                <a:gd name="connsiteX18" fmla="*/ 69907 w 326688"/>
                <a:gd name="connsiteY18" fmla="*/ 0 h 534397"/>
                <a:gd name="connsiteX0" fmla="*/ 69907 w 327083"/>
                <a:gd name="connsiteY0" fmla="*/ 0 h 534397"/>
                <a:gd name="connsiteX1" fmla="*/ 64508 w 327083"/>
                <a:gd name="connsiteY1" fmla="*/ 26301 h 534397"/>
                <a:gd name="connsiteX2" fmla="*/ 57957 w 327083"/>
                <a:gd name="connsiteY2" fmla="*/ 132889 h 534397"/>
                <a:gd name="connsiteX3" fmla="*/ 64508 w 327083"/>
                <a:gd name="connsiteY3" fmla="*/ 239478 h 534397"/>
                <a:gd name="connsiteX4" fmla="*/ 67109 w 327083"/>
                <a:gd name="connsiteY4" fmla="*/ 252146 h 534397"/>
                <a:gd name="connsiteX5" fmla="*/ 185271 w 327083"/>
                <a:gd name="connsiteY5" fmla="*/ 370308 h 534397"/>
                <a:gd name="connsiteX6" fmla="*/ 326688 w 327083"/>
                <a:gd name="connsiteY6" fmla="*/ 533436 h 534397"/>
                <a:gd name="connsiteX7" fmla="*/ 139262 w 327083"/>
                <a:gd name="connsiteY7" fmla="*/ 416314 h 534397"/>
                <a:gd name="connsiteX8" fmla="*/ 11013 w 327083"/>
                <a:gd name="connsiteY8" fmla="*/ 288063 h 534397"/>
                <a:gd name="connsiteX9" fmla="*/ 1783 w 327083"/>
                <a:gd name="connsiteY9" fmla="*/ 265779 h 534397"/>
                <a:gd name="connsiteX10" fmla="*/ 0 w 327083"/>
                <a:gd name="connsiteY10" fmla="*/ 265779 h 534397"/>
                <a:gd name="connsiteX11" fmla="*/ 5399 w 327083"/>
                <a:gd name="connsiteY11" fmla="*/ 239478 h 534397"/>
                <a:gd name="connsiteX12" fmla="*/ 11950 w 327083"/>
                <a:gd name="connsiteY12" fmla="*/ 132889 h 534397"/>
                <a:gd name="connsiteX13" fmla="*/ 5399 w 327083"/>
                <a:gd name="connsiteY13" fmla="*/ 26301 h 534397"/>
                <a:gd name="connsiteX14" fmla="*/ 0 w 327083"/>
                <a:gd name="connsiteY14" fmla="*/ 0 h 534397"/>
                <a:gd name="connsiteX15" fmla="*/ 23390 w 327083"/>
                <a:gd name="connsiteY15" fmla="*/ 28046 h 534397"/>
                <a:gd name="connsiteX16" fmla="*/ 46517 w 327083"/>
                <a:gd name="connsiteY16" fmla="*/ 28046 h 534397"/>
                <a:gd name="connsiteX17" fmla="*/ 69907 w 327083"/>
                <a:gd name="connsiteY17" fmla="*/ 0 h 534397"/>
                <a:gd name="connsiteX0" fmla="*/ 69907 w 335560"/>
                <a:gd name="connsiteY0" fmla="*/ 0 h 534397"/>
                <a:gd name="connsiteX1" fmla="*/ 64508 w 335560"/>
                <a:gd name="connsiteY1" fmla="*/ 26301 h 534397"/>
                <a:gd name="connsiteX2" fmla="*/ 57957 w 335560"/>
                <a:gd name="connsiteY2" fmla="*/ 132889 h 534397"/>
                <a:gd name="connsiteX3" fmla="*/ 64508 w 335560"/>
                <a:gd name="connsiteY3" fmla="*/ 239478 h 534397"/>
                <a:gd name="connsiteX4" fmla="*/ 67109 w 335560"/>
                <a:gd name="connsiteY4" fmla="*/ 252146 h 534397"/>
                <a:gd name="connsiteX5" fmla="*/ 306118 w 335560"/>
                <a:gd name="connsiteY5" fmla="*/ 471548 h 534397"/>
                <a:gd name="connsiteX6" fmla="*/ 326688 w 335560"/>
                <a:gd name="connsiteY6" fmla="*/ 533436 h 534397"/>
                <a:gd name="connsiteX7" fmla="*/ 139262 w 335560"/>
                <a:gd name="connsiteY7" fmla="*/ 416314 h 534397"/>
                <a:gd name="connsiteX8" fmla="*/ 11013 w 335560"/>
                <a:gd name="connsiteY8" fmla="*/ 288063 h 534397"/>
                <a:gd name="connsiteX9" fmla="*/ 1783 w 335560"/>
                <a:gd name="connsiteY9" fmla="*/ 265779 h 534397"/>
                <a:gd name="connsiteX10" fmla="*/ 0 w 335560"/>
                <a:gd name="connsiteY10" fmla="*/ 265779 h 534397"/>
                <a:gd name="connsiteX11" fmla="*/ 5399 w 335560"/>
                <a:gd name="connsiteY11" fmla="*/ 239478 h 534397"/>
                <a:gd name="connsiteX12" fmla="*/ 11950 w 335560"/>
                <a:gd name="connsiteY12" fmla="*/ 132889 h 534397"/>
                <a:gd name="connsiteX13" fmla="*/ 5399 w 335560"/>
                <a:gd name="connsiteY13" fmla="*/ 26301 h 534397"/>
                <a:gd name="connsiteX14" fmla="*/ 0 w 335560"/>
                <a:gd name="connsiteY14" fmla="*/ 0 h 534397"/>
                <a:gd name="connsiteX15" fmla="*/ 23390 w 335560"/>
                <a:gd name="connsiteY15" fmla="*/ 28046 h 534397"/>
                <a:gd name="connsiteX16" fmla="*/ 46517 w 335560"/>
                <a:gd name="connsiteY16" fmla="*/ 28046 h 534397"/>
                <a:gd name="connsiteX17" fmla="*/ 69907 w 335560"/>
                <a:gd name="connsiteY17" fmla="*/ 0 h 534397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39478 h 535816"/>
                <a:gd name="connsiteX4" fmla="*/ 67109 w 335560"/>
                <a:gd name="connsiteY4" fmla="*/ 252146 h 535816"/>
                <a:gd name="connsiteX5" fmla="*/ 306118 w 335560"/>
                <a:gd name="connsiteY5" fmla="*/ 471548 h 535816"/>
                <a:gd name="connsiteX6" fmla="*/ 326688 w 335560"/>
                <a:gd name="connsiteY6" fmla="*/ 533436 h 535816"/>
                <a:gd name="connsiteX7" fmla="*/ 252397 w 335560"/>
                <a:gd name="connsiteY7" fmla="*/ 491748 h 535816"/>
                <a:gd name="connsiteX8" fmla="*/ 11013 w 335560"/>
                <a:gd name="connsiteY8" fmla="*/ 288063 h 535816"/>
                <a:gd name="connsiteX9" fmla="*/ 1783 w 335560"/>
                <a:gd name="connsiteY9" fmla="*/ 265779 h 535816"/>
                <a:gd name="connsiteX10" fmla="*/ 0 w 335560"/>
                <a:gd name="connsiteY10" fmla="*/ 265779 h 535816"/>
                <a:gd name="connsiteX11" fmla="*/ 5399 w 335560"/>
                <a:gd name="connsiteY11" fmla="*/ 239478 h 535816"/>
                <a:gd name="connsiteX12" fmla="*/ 11950 w 335560"/>
                <a:gd name="connsiteY12" fmla="*/ 132889 h 535816"/>
                <a:gd name="connsiteX13" fmla="*/ 5399 w 335560"/>
                <a:gd name="connsiteY13" fmla="*/ 26301 h 535816"/>
                <a:gd name="connsiteX14" fmla="*/ 0 w 335560"/>
                <a:gd name="connsiteY14" fmla="*/ 0 h 535816"/>
                <a:gd name="connsiteX15" fmla="*/ 23390 w 335560"/>
                <a:gd name="connsiteY15" fmla="*/ 28046 h 535816"/>
                <a:gd name="connsiteX16" fmla="*/ 46517 w 335560"/>
                <a:gd name="connsiteY16" fmla="*/ 28046 h 535816"/>
                <a:gd name="connsiteX17" fmla="*/ 69907 w 335560"/>
                <a:gd name="connsiteY17" fmla="*/ 0 h 535816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39478 h 535816"/>
                <a:gd name="connsiteX4" fmla="*/ 306118 w 335560"/>
                <a:gd name="connsiteY4" fmla="*/ 471548 h 535816"/>
                <a:gd name="connsiteX5" fmla="*/ 326688 w 335560"/>
                <a:gd name="connsiteY5" fmla="*/ 533436 h 535816"/>
                <a:gd name="connsiteX6" fmla="*/ 252397 w 335560"/>
                <a:gd name="connsiteY6" fmla="*/ 491748 h 535816"/>
                <a:gd name="connsiteX7" fmla="*/ 11013 w 335560"/>
                <a:gd name="connsiteY7" fmla="*/ 288063 h 535816"/>
                <a:gd name="connsiteX8" fmla="*/ 1783 w 335560"/>
                <a:gd name="connsiteY8" fmla="*/ 265779 h 535816"/>
                <a:gd name="connsiteX9" fmla="*/ 0 w 335560"/>
                <a:gd name="connsiteY9" fmla="*/ 265779 h 535816"/>
                <a:gd name="connsiteX10" fmla="*/ 5399 w 335560"/>
                <a:gd name="connsiteY10" fmla="*/ 239478 h 535816"/>
                <a:gd name="connsiteX11" fmla="*/ 11950 w 335560"/>
                <a:gd name="connsiteY11" fmla="*/ 132889 h 535816"/>
                <a:gd name="connsiteX12" fmla="*/ 5399 w 335560"/>
                <a:gd name="connsiteY12" fmla="*/ 26301 h 535816"/>
                <a:gd name="connsiteX13" fmla="*/ 0 w 335560"/>
                <a:gd name="connsiteY13" fmla="*/ 0 h 535816"/>
                <a:gd name="connsiteX14" fmla="*/ 23390 w 335560"/>
                <a:gd name="connsiteY14" fmla="*/ 28046 h 535816"/>
                <a:gd name="connsiteX15" fmla="*/ 46517 w 335560"/>
                <a:gd name="connsiteY15" fmla="*/ 28046 h 535816"/>
                <a:gd name="connsiteX16" fmla="*/ 69907 w 335560"/>
                <a:gd name="connsiteY16" fmla="*/ 0 h 535816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59329 h 535816"/>
                <a:gd name="connsiteX4" fmla="*/ 306118 w 335560"/>
                <a:gd name="connsiteY4" fmla="*/ 471548 h 535816"/>
                <a:gd name="connsiteX5" fmla="*/ 326688 w 335560"/>
                <a:gd name="connsiteY5" fmla="*/ 533436 h 535816"/>
                <a:gd name="connsiteX6" fmla="*/ 252397 w 335560"/>
                <a:gd name="connsiteY6" fmla="*/ 491748 h 535816"/>
                <a:gd name="connsiteX7" fmla="*/ 11013 w 335560"/>
                <a:gd name="connsiteY7" fmla="*/ 288063 h 535816"/>
                <a:gd name="connsiteX8" fmla="*/ 1783 w 335560"/>
                <a:gd name="connsiteY8" fmla="*/ 265779 h 535816"/>
                <a:gd name="connsiteX9" fmla="*/ 0 w 335560"/>
                <a:gd name="connsiteY9" fmla="*/ 265779 h 535816"/>
                <a:gd name="connsiteX10" fmla="*/ 5399 w 335560"/>
                <a:gd name="connsiteY10" fmla="*/ 239478 h 535816"/>
                <a:gd name="connsiteX11" fmla="*/ 11950 w 335560"/>
                <a:gd name="connsiteY11" fmla="*/ 132889 h 535816"/>
                <a:gd name="connsiteX12" fmla="*/ 5399 w 335560"/>
                <a:gd name="connsiteY12" fmla="*/ 26301 h 535816"/>
                <a:gd name="connsiteX13" fmla="*/ 0 w 335560"/>
                <a:gd name="connsiteY13" fmla="*/ 0 h 535816"/>
                <a:gd name="connsiteX14" fmla="*/ 23390 w 335560"/>
                <a:gd name="connsiteY14" fmla="*/ 28046 h 535816"/>
                <a:gd name="connsiteX15" fmla="*/ 46517 w 335560"/>
                <a:gd name="connsiteY15" fmla="*/ 28046 h 535816"/>
                <a:gd name="connsiteX16" fmla="*/ 69907 w 335560"/>
                <a:gd name="connsiteY16" fmla="*/ 0 h 535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5560" h="535816">
                  <a:moveTo>
                    <a:pt x="69907" y="0"/>
                  </a:moveTo>
                  <a:lnTo>
                    <a:pt x="64508" y="26301"/>
                  </a:lnTo>
                  <a:cubicBezTo>
                    <a:pt x="60289" y="59062"/>
                    <a:pt x="57957" y="94051"/>
                    <a:pt x="57957" y="132889"/>
                  </a:cubicBezTo>
                  <a:cubicBezTo>
                    <a:pt x="57957" y="171727"/>
                    <a:pt x="60289" y="226568"/>
                    <a:pt x="64508" y="259329"/>
                  </a:cubicBezTo>
                  <a:lnTo>
                    <a:pt x="306118" y="471548"/>
                  </a:lnTo>
                  <a:cubicBezTo>
                    <a:pt x="349381" y="518430"/>
                    <a:pt x="334356" y="525768"/>
                    <a:pt x="326688" y="533436"/>
                  </a:cubicBezTo>
                  <a:cubicBezTo>
                    <a:pt x="313983" y="546141"/>
                    <a:pt x="265102" y="504453"/>
                    <a:pt x="252397" y="491748"/>
                  </a:cubicBezTo>
                  <a:lnTo>
                    <a:pt x="11013" y="288063"/>
                  </a:lnTo>
                  <a:lnTo>
                    <a:pt x="1783" y="265779"/>
                  </a:lnTo>
                  <a:lnTo>
                    <a:pt x="0" y="265779"/>
                  </a:lnTo>
                  <a:lnTo>
                    <a:pt x="5399" y="239478"/>
                  </a:lnTo>
                  <a:cubicBezTo>
                    <a:pt x="9618" y="206717"/>
                    <a:pt x="11950" y="170698"/>
                    <a:pt x="11950" y="132889"/>
                  </a:cubicBezTo>
                  <a:cubicBezTo>
                    <a:pt x="11951" y="95081"/>
                    <a:pt x="9618" y="59062"/>
                    <a:pt x="5399" y="26301"/>
                  </a:cubicBezTo>
                  <a:lnTo>
                    <a:pt x="0" y="0"/>
                  </a:lnTo>
                  <a:lnTo>
                    <a:pt x="23390" y="28046"/>
                  </a:lnTo>
                  <a:lnTo>
                    <a:pt x="46517" y="28046"/>
                  </a:lnTo>
                  <a:lnTo>
                    <a:pt x="69907" y="0"/>
                  </a:lnTo>
                  <a:close/>
                </a:path>
              </a:pathLst>
            </a:custGeom>
            <a:solidFill>
              <a:srgbClr val="66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887D8C48-3570-459F-9FF0-4BEF5741C82F}"/>
                </a:ext>
              </a:extLst>
            </p:cNvPr>
            <p:cNvSpPr/>
            <p:nvPr/>
          </p:nvSpPr>
          <p:spPr bwMode="auto">
            <a:xfrm>
              <a:off x="7739364" y="3832413"/>
              <a:ext cx="604638" cy="736418"/>
            </a:xfrm>
            <a:custGeom>
              <a:avLst/>
              <a:gdLst>
                <a:gd name="connsiteX0" fmla="*/ 604638 w 604638"/>
                <a:gd name="connsiteY0" fmla="*/ 0 h 736418"/>
                <a:gd name="connsiteX1" fmla="*/ 533702 w 604638"/>
                <a:gd name="connsiteY1" fmla="*/ 90823 h 736418"/>
                <a:gd name="connsiteX2" fmla="*/ 309453 w 604638"/>
                <a:gd name="connsiteY2" fmla="*/ 683085 h 736418"/>
                <a:gd name="connsiteX3" fmla="*/ 306641 w 604638"/>
                <a:gd name="connsiteY3" fmla="*/ 736418 h 736418"/>
                <a:gd name="connsiteX4" fmla="*/ 261982 w 604638"/>
                <a:gd name="connsiteY4" fmla="*/ 726797 h 736418"/>
                <a:gd name="connsiteX5" fmla="*/ 42379 w 604638"/>
                <a:gd name="connsiteY5" fmla="*/ 656638 h 736418"/>
                <a:gd name="connsiteX6" fmla="*/ 16853 w 604638"/>
                <a:gd name="connsiteY6" fmla="*/ 604922 h 736418"/>
                <a:gd name="connsiteX7" fmla="*/ 0 w 604638"/>
                <a:gd name="connsiteY7" fmla="*/ 499791 h 736418"/>
                <a:gd name="connsiteX8" fmla="*/ 506625 w 604638"/>
                <a:gd name="connsiteY8" fmla="*/ 19133 h 736418"/>
                <a:gd name="connsiteX9" fmla="*/ 604638 w 604638"/>
                <a:gd name="connsiteY9" fmla="*/ 0 h 736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4638" h="736418">
                  <a:moveTo>
                    <a:pt x="604638" y="0"/>
                  </a:moveTo>
                  <a:lnTo>
                    <a:pt x="533702" y="90823"/>
                  </a:lnTo>
                  <a:cubicBezTo>
                    <a:pt x="412042" y="263240"/>
                    <a:pt x="332566" y="465186"/>
                    <a:pt x="309453" y="683085"/>
                  </a:cubicBezTo>
                  <a:lnTo>
                    <a:pt x="306641" y="736418"/>
                  </a:lnTo>
                  <a:lnTo>
                    <a:pt x="261982" y="726797"/>
                  </a:lnTo>
                  <a:lnTo>
                    <a:pt x="42379" y="656638"/>
                  </a:lnTo>
                  <a:lnTo>
                    <a:pt x="16853" y="604922"/>
                  </a:lnTo>
                  <a:cubicBezTo>
                    <a:pt x="5804" y="570963"/>
                    <a:pt x="0" y="535804"/>
                    <a:pt x="0" y="499791"/>
                  </a:cubicBezTo>
                  <a:cubicBezTo>
                    <a:pt x="0" y="283717"/>
                    <a:pt x="208903" y="98325"/>
                    <a:pt x="506625" y="19133"/>
                  </a:cubicBezTo>
                  <a:lnTo>
                    <a:pt x="604638" y="0"/>
                  </a:lnTo>
                  <a:close/>
                </a:path>
              </a:pathLst>
            </a:custGeom>
            <a:solidFill>
              <a:srgbClr val="66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6FA5A859-3B56-457E-B437-08E67FD43A2E}"/>
                </a:ext>
              </a:extLst>
            </p:cNvPr>
            <p:cNvSpPr/>
            <p:nvPr/>
          </p:nvSpPr>
          <p:spPr bwMode="auto">
            <a:xfrm rot="8556844">
              <a:off x="8378610" y="4311344"/>
              <a:ext cx="585987" cy="1211968"/>
            </a:xfrm>
            <a:custGeom>
              <a:avLst/>
              <a:gdLst>
                <a:gd name="connsiteX0" fmla="*/ 69907 w 194798"/>
                <a:gd name="connsiteY0" fmla="*/ 0 h 425842"/>
                <a:gd name="connsiteX1" fmla="*/ 64508 w 194798"/>
                <a:gd name="connsiteY1" fmla="*/ 26301 h 425842"/>
                <a:gd name="connsiteX2" fmla="*/ 57957 w 194798"/>
                <a:gd name="connsiteY2" fmla="*/ 132889 h 425842"/>
                <a:gd name="connsiteX3" fmla="*/ 64508 w 194798"/>
                <a:gd name="connsiteY3" fmla="*/ 239478 h 425842"/>
                <a:gd name="connsiteX4" fmla="*/ 67109 w 194798"/>
                <a:gd name="connsiteY4" fmla="*/ 252146 h 425842"/>
                <a:gd name="connsiteX5" fmla="*/ 185271 w 194798"/>
                <a:gd name="connsiteY5" fmla="*/ 370308 h 425842"/>
                <a:gd name="connsiteX6" fmla="*/ 185270 w 194798"/>
                <a:gd name="connsiteY6" fmla="*/ 416315 h 425842"/>
                <a:gd name="connsiteX7" fmla="*/ 185270 w 194798"/>
                <a:gd name="connsiteY7" fmla="*/ 416314 h 425842"/>
                <a:gd name="connsiteX8" fmla="*/ 139262 w 194798"/>
                <a:gd name="connsiteY8" fmla="*/ 416314 h 425842"/>
                <a:gd name="connsiteX9" fmla="*/ 11013 w 194798"/>
                <a:gd name="connsiteY9" fmla="*/ 288063 h 425842"/>
                <a:gd name="connsiteX10" fmla="*/ 1783 w 194798"/>
                <a:gd name="connsiteY10" fmla="*/ 265779 h 425842"/>
                <a:gd name="connsiteX11" fmla="*/ 0 w 194798"/>
                <a:gd name="connsiteY11" fmla="*/ 265779 h 425842"/>
                <a:gd name="connsiteX12" fmla="*/ 5399 w 194798"/>
                <a:gd name="connsiteY12" fmla="*/ 239478 h 425842"/>
                <a:gd name="connsiteX13" fmla="*/ 11950 w 194798"/>
                <a:gd name="connsiteY13" fmla="*/ 132889 h 425842"/>
                <a:gd name="connsiteX14" fmla="*/ 5399 w 194798"/>
                <a:gd name="connsiteY14" fmla="*/ 26301 h 425842"/>
                <a:gd name="connsiteX15" fmla="*/ 0 w 194798"/>
                <a:gd name="connsiteY15" fmla="*/ 0 h 425842"/>
                <a:gd name="connsiteX16" fmla="*/ 23390 w 194798"/>
                <a:gd name="connsiteY16" fmla="*/ 28046 h 425842"/>
                <a:gd name="connsiteX17" fmla="*/ 46517 w 194798"/>
                <a:gd name="connsiteY17" fmla="*/ 28046 h 425842"/>
                <a:gd name="connsiteX0" fmla="*/ 69907 w 326688"/>
                <a:gd name="connsiteY0" fmla="*/ 0 h 534397"/>
                <a:gd name="connsiteX1" fmla="*/ 64508 w 326688"/>
                <a:gd name="connsiteY1" fmla="*/ 26301 h 534397"/>
                <a:gd name="connsiteX2" fmla="*/ 57957 w 326688"/>
                <a:gd name="connsiteY2" fmla="*/ 132889 h 534397"/>
                <a:gd name="connsiteX3" fmla="*/ 64508 w 326688"/>
                <a:gd name="connsiteY3" fmla="*/ 239478 h 534397"/>
                <a:gd name="connsiteX4" fmla="*/ 67109 w 326688"/>
                <a:gd name="connsiteY4" fmla="*/ 252146 h 534397"/>
                <a:gd name="connsiteX5" fmla="*/ 185271 w 326688"/>
                <a:gd name="connsiteY5" fmla="*/ 370308 h 534397"/>
                <a:gd name="connsiteX6" fmla="*/ 185270 w 326688"/>
                <a:gd name="connsiteY6" fmla="*/ 416315 h 534397"/>
                <a:gd name="connsiteX7" fmla="*/ 326688 w 326688"/>
                <a:gd name="connsiteY7" fmla="*/ 533436 h 534397"/>
                <a:gd name="connsiteX8" fmla="*/ 139262 w 326688"/>
                <a:gd name="connsiteY8" fmla="*/ 416314 h 534397"/>
                <a:gd name="connsiteX9" fmla="*/ 11013 w 326688"/>
                <a:gd name="connsiteY9" fmla="*/ 288063 h 534397"/>
                <a:gd name="connsiteX10" fmla="*/ 1783 w 326688"/>
                <a:gd name="connsiteY10" fmla="*/ 265779 h 534397"/>
                <a:gd name="connsiteX11" fmla="*/ 0 w 326688"/>
                <a:gd name="connsiteY11" fmla="*/ 265779 h 534397"/>
                <a:gd name="connsiteX12" fmla="*/ 5399 w 326688"/>
                <a:gd name="connsiteY12" fmla="*/ 239478 h 534397"/>
                <a:gd name="connsiteX13" fmla="*/ 11950 w 326688"/>
                <a:gd name="connsiteY13" fmla="*/ 132889 h 534397"/>
                <a:gd name="connsiteX14" fmla="*/ 5399 w 326688"/>
                <a:gd name="connsiteY14" fmla="*/ 26301 h 534397"/>
                <a:gd name="connsiteX15" fmla="*/ 0 w 326688"/>
                <a:gd name="connsiteY15" fmla="*/ 0 h 534397"/>
                <a:gd name="connsiteX16" fmla="*/ 23390 w 326688"/>
                <a:gd name="connsiteY16" fmla="*/ 28046 h 534397"/>
                <a:gd name="connsiteX17" fmla="*/ 46517 w 326688"/>
                <a:gd name="connsiteY17" fmla="*/ 28046 h 534397"/>
                <a:gd name="connsiteX18" fmla="*/ 69907 w 326688"/>
                <a:gd name="connsiteY18" fmla="*/ 0 h 534397"/>
                <a:gd name="connsiteX0" fmla="*/ 69907 w 327083"/>
                <a:gd name="connsiteY0" fmla="*/ 0 h 534397"/>
                <a:gd name="connsiteX1" fmla="*/ 64508 w 327083"/>
                <a:gd name="connsiteY1" fmla="*/ 26301 h 534397"/>
                <a:gd name="connsiteX2" fmla="*/ 57957 w 327083"/>
                <a:gd name="connsiteY2" fmla="*/ 132889 h 534397"/>
                <a:gd name="connsiteX3" fmla="*/ 64508 w 327083"/>
                <a:gd name="connsiteY3" fmla="*/ 239478 h 534397"/>
                <a:gd name="connsiteX4" fmla="*/ 67109 w 327083"/>
                <a:gd name="connsiteY4" fmla="*/ 252146 h 534397"/>
                <a:gd name="connsiteX5" fmla="*/ 185271 w 327083"/>
                <a:gd name="connsiteY5" fmla="*/ 370308 h 534397"/>
                <a:gd name="connsiteX6" fmla="*/ 326688 w 327083"/>
                <a:gd name="connsiteY6" fmla="*/ 533436 h 534397"/>
                <a:gd name="connsiteX7" fmla="*/ 139262 w 327083"/>
                <a:gd name="connsiteY7" fmla="*/ 416314 h 534397"/>
                <a:gd name="connsiteX8" fmla="*/ 11013 w 327083"/>
                <a:gd name="connsiteY8" fmla="*/ 288063 h 534397"/>
                <a:gd name="connsiteX9" fmla="*/ 1783 w 327083"/>
                <a:gd name="connsiteY9" fmla="*/ 265779 h 534397"/>
                <a:gd name="connsiteX10" fmla="*/ 0 w 327083"/>
                <a:gd name="connsiteY10" fmla="*/ 265779 h 534397"/>
                <a:gd name="connsiteX11" fmla="*/ 5399 w 327083"/>
                <a:gd name="connsiteY11" fmla="*/ 239478 h 534397"/>
                <a:gd name="connsiteX12" fmla="*/ 11950 w 327083"/>
                <a:gd name="connsiteY12" fmla="*/ 132889 h 534397"/>
                <a:gd name="connsiteX13" fmla="*/ 5399 w 327083"/>
                <a:gd name="connsiteY13" fmla="*/ 26301 h 534397"/>
                <a:gd name="connsiteX14" fmla="*/ 0 w 327083"/>
                <a:gd name="connsiteY14" fmla="*/ 0 h 534397"/>
                <a:gd name="connsiteX15" fmla="*/ 23390 w 327083"/>
                <a:gd name="connsiteY15" fmla="*/ 28046 h 534397"/>
                <a:gd name="connsiteX16" fmla="*/ 46517 w 327083"/>
                <a:gd name="connsiteY16" fmla="*/ 28046 h 534397"/>
                <a:gd name="connsiteX17" fmla="*/ 69907 w 327083"/>
                <a:gd name="connsiteY17" fmla="*/ 0 h 534397"/>
                <a:gd name="connsiteX0" fmla="*/ 69907 w 335560"/>
                <a:gd name="connsiteY0" fmla="*/ 0 h 534397"/>
                <a:gd name="connsiteX1" fmla="*/ 64508 w 335560"/>
                <a:gd name="connsiteY1" fmla="*/ 26301 h 534397"/>
                <a:gd name="connsiteX2" fmla="*/ 57957 w 335560"/>
                <a:gd name="connsiteY2" fmla="*/ 132889 h 534397"/>
                <a:gd name="connsiteX3" fmla="*/ 64508 w 335560"/>
                <a:gd name="connsiteY3" fmla="*/ 239478 h 534397"/>
                <a:gd name="connsiteX4" fmla="*/ 67109 w 335560"/>
                <a:gd name="connsiteY4" fmla="*/ 252146 h 534397"/>
                <a:gd name="connsiteX5" fmla="*/ 306118 w 335560"/>
                <a:gd name="connsiteY5" fmla="*/ 471548 h 534397"/>
                <a:gd name="connsiteX6" fmla="*/ 326688 w 335560"/>
                <a:gd name="connsiteY6" fmla="*/ 533436 h 534397"/>
                <a:gd name="connsiteX7" fmla="*/ 139262 w 335560"/>
                <a:gd name="connsiteY7" fmla="*/ 416314 h 534397"/>
                <a:gd name="connsiteX8" fmla="*/ 11013 w 335560"/>
                <a:gd name="connsiteY8" fmla="*/ 288063 h 534397"/>
                <a:gd name="connsiteX9" fmla="*/ 1783 w 335560"/>
                <a:gd name="connsiteY9" fmla="*/ 265779 h 534397"/>
                <a:gd name="connsiteX10" fmla="*/ 0 w 335560"/>
                <a:gd name="connsiteY10" fmla="*/ 265779 h 534397"/>
                <a:gd name="connsiteX11" fmla="*/ 5399 w 335560"/>
                <a:gd name="connsiteY11" fmla="*/ 239478 h 534397"/>
                <a:gd name="connsiteX12" fmla="*/ 11950 w 335560"/>
                <a:gd name="connsiteY12" fmla="*/ 132889 h 534397"/>
                <a:gd name="connsiteX13" fmla="*/ 5399 w 335560"/>
                <a:gd name="connsiteY13" fmla="*/ 26301 h 534397"/>
                <a:gd name="connsiteX14" fmla="*/ 0 w 335560"/>
                <a:gd name="connsiteY14" fmla="*/ 0 h 534397"/>
                <a:gd name="connsiteX15" fmla="*/ 23390 w 335560"/>
                <a:gd name="connsiteY15" fmla="*/ 28046 h 534397"/>
                <a:gd name="connsiteX16" fmla="*/ 46517 w 335560"/>
                <a:gd name="connsiteY16" fmla="*/ 28046 h 534397"/>
                <a:gd name="connsiteX17" fmla="*/ 69907 w 335560"/>
                <a:gd name="connsiteY17" fmla="*/ 0 h 534397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39478 h 535816"/>
                <a:gd name="connsiteX4" fmla="*/ 67109 w 335560"/>
                <a:gd name="connsiteY4" fmla="*/ 252146 h 535816"/>
                <a:gd name="connsiteX5" fmla="*/ 306118 w 335560"/>
                <a:gd name="connsiteY5" fmla="*/ 471548 h 535816"/>
                <a:gd name="connsiteX6" fmla="*/ 326688 w 335560"/>
                <a:gd name="connsiteY6" fmla="*/ 533436 h 535816"/>
                <a:gd name="connsiteX7" fmla="*/ 252397 w 335560"/>
                <a:gd name="connsiteY7" fmla="*/ 491748 h 535816"/>
                <a:gd name="connsiteX8" fmla="*/ 11013 w 335560"/>
                <a:gd name="connsiteY8" fmla="*/ 288063 h 535816"/>
                <a:gd name="connsiteX9" fmla="*/ 1783 w 335560"/>
                <a:gd name="connsiteY9" fmla="*/ 265779 h 535816"/>
                <a:gd name="connsiteX10" fmla="*/ 0 w 335560"/>
                <a:gd name="connsiteY10" fmla="*/ 265779 h 535816"/>
                <a:gd name="connsiteX11" fmla="*/ 5399 w 335560"/>
                <a:gd name="connsiteY11" fmla="*/ 239478 h 535816"/>
                <a:gd name="connsiteX12" fmla="*/ 11950 w 335560"/>
                <a:gd name="connsiteY12" fmla="*/ 132889 h 535816"/>
                <a:gd name="connsiteX13" fmla="*/ 5399 w 335560"/>
                <a:gd name="connsiteY13" fmla="*/ 26301 h 535816"/>
                <a:gd name="connsiteX14" fmla="*/ 0 w 335560"/>
                <a:gd name="connsiteY14" fmla="*/ 0 h 535816"/>
                <a:gd name="connsiteX15" fmla="*/ 23390 w 335560"/>
                <a:gd name="connsiteY15" fmla="*/ 28046 h 535816"/>
                <a:gd name="connsiteX16" fmla="*/ 46517 w 335560"/>
                <a:gd name="connsiteY16" fmla="*/ 28046 h 535816"/>
                <a:gd name="connsiteX17" fmla="*/ 69907 w 335560"/>
                <a:gd name="connsiteY17" fmla="*/ 0 h 535816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39478 h 535816"/>
                <a:gd name="connsiteX4" fmla="*/ 306118 w 335560"/>
                <a:gd name="connsiteY4" fmla="*/ 471548 h 535816"/>
                <a:gd name="connsiteX5" fmla="*/ 326688 w 335560"/>
                <a:gd name="connsiteY5" fmla="*/ 533436 h 535816"/>
                <a:gd name="connsiteX6" fmla="*/ 252397 w 335560"/>
                <a:gd name="connsiteY6" fmla="*/ 491748 h 535816"/>
                <a:gd name="connsiteX7" fmla="*/ 11013 w 335560"/>
                <a:gd name="connsiteY7" fmla="*/ 288063 h 535816"/>
                <a:gd name="connsiteX8" fmla="*/ 1783 w 335560"/>
                <a:gd name="connsiteY8" fmla="*/ 265779 h 535816"/>
                <a:gd name="connsiteX9" fmla="*/ 0 w 335560"/>
                <a:gd name="connsiteY9" fmla="*/ 265779 h 535816"/>
                <a:gd name="connsiteX10" fmla="*/ 5399 w 335560"/>
                <a:gd name="connsiteY10" fmla="*/ 239478 h 535816"/>
                <a:gd name="connsiteX11" fmla="*/ 11950 w 335560"/>
                <a:gd name="connsiteY11" fmla="*/ 132889 h 535816"/>
                <a:gd name="connsiteX12" fmla="*/ 5399 w 335560"/>
                <a:gd name="connsiteY12" fmla="*/ 26301 h 535816"/>
                <a:gd name="connsiteX13" fmla="*/ 0 w 335560"/>
                <a:gd name="connsiteY13" fmla="*/ 0 h 535816"/>
                <a:gd name="connsiteX14" fmla="*/ 23390 w 335560"/>
                <a:gd name="connsiteY14" fmla="*/ 28046 h 535816"/>
                <a:gd name="connsiteX15" fmla="*/ 46517 w 335560"/>
                <a:gd name="connsiteY15" fmla="*/ 28046 h 535816"/>
                <a:gd name="connsiteX16" fmla="*/ 69907 w 335560"/>
                <a:gd name="connsiteY16" fmla="*/ 0 h 535816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59329 h 535816"/>
                <a:gd name="connsiteX4" fmla="*/ 306118 w 335560"/>
                <a:gd name="connsiteY4" fmla="*/ 471548 h 535816"/>
                <a:gd name="connsiteX5" fmla="*/ 326688 w 335560"/>
                <a:gd name="connsiteY5" fmla="*/ 533436 h 535816"/>
                <a:gd name="connsiteX6" fmla="*/ 252397 w 335560"/>
                <a:gd name="connsiteY6" fmla="*/ 491748 h 535816"/>
                <a:gd name="connsiteX7" fmla="*/ 11013 w 335560"/>
                <a:gd name="connsiteY7" fmla="*/ 288063 h 535816"/>
                <a:gd name="connsiteX8" fmla="*/ 1783 w 335560"/>
                <a:gd name="connsiteY8" fmla="*/ 265779 h 535816"/>
                <a:gd name="connsiteX9" fmla="*/ 0 w 335560"/>
                <a:gd name="connsiteY9" fmla="*/ 265779 h 535816"/>
                <a:gd name="connsiteX10" fmla="*/ 5399 w 335560"/>
                <a:gd name="connsiteY10" fmla="*/ 239478 h 535816"/>
                <a:gd name="connsiteX11" fmla="*/ 11950 w 335560"/>
                <a:gd name="connsiteY11" fmla="*/ 132889 h 535816"/>
                <a:gd name="connsiteX12" fmla="*/ 5399 w 335560"/>
                <a:gd name="connsiteY12" fmla="*/ 26301 h 535816"/>
                <a:gd name="connsiteX13" fmla="*/ 0 w 335560"/>
                <a:gd name="connsiteY13" fmla="*/ 0 h 535816"/>
                <a:gd name="connsiteX14" fmla="*/ 23390 w 335560"/>
                <a:gd name="connsiteY14" fmla="*/ 28046 h 535816"/>
                <a:gd name="connsiteX15" fmla="*/ 46517 w 335560"/>
                <a:gd name="connsiteY15" fmla="*/ 28046 h 535816"/>
                <a:gd name="connsiteX16" fmla="*/ 69907 w 335560"/>
                <a:gd name="connsiteY16" fmla="*/ 0 h 535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5560" h="535816">
                  <a:moveTo>
                    <a:pt x="69907" y="0"/>
                  </a:moveTo>
                  <a:lnTo>
                    <a:pt x="64508" y="26301"/>
                  </a:lnTo>
                  <a:cubicBezTo>
                    <a:pt x="60289" y="59062"/>
                    <a:pt x="57957" y="94051"/>
                    <a:pt x="57957" y="132889"/>
                  </a:cubicBezTo>
                  <a:cubicBezTo>
                    <a:pt x="57957" y="171727"/>
                    <a:pt x="60289" y="226568"/>
                    <a:pt x="64508" y="259329"/>
                  </a:cubicBezTo>
                  <a:lnTo>
                    <a:pt x="306118" y="471548"/>
                  </a:lnTo>
                  <a:cubicBezTo>
                    <a:pt x="349381" y="518430"/>
                    <a:pt x="334356" y="525768"/>
                    <a:pt x="326688" y="533436"/>
                  </a:cubicBezTo>
                  <a:cubicBezTo>
                    <a:pt x="313983" y="546141"/>
                    <a:pt x="265102" y="504453"/>
                    <a:pt x="252397" y="491748"/>
                  </a:cubicBezTo>
                  <a:lnTo>
                    <a:pt x="11013" y="288063"/>
                  </a:lnTo>
                  <a:lnTo>
                    <a:pt x="1783" y="265779"/>
                  </a:lnTo>
                  <a:lnTo>
                    <a:pt x="0" y="265779"/>
                  </a:lnTo>
                  <a:lnTo>
                    <a:pt x="5399" y="239478"/>
                  </a:lnTo>
                  <a:cubicBezTo>
                    <a:pt x="9618" y="206717"/>
                    <a:pt x="11950" y="170698"/>
                    <a:pt x="11950" y="132889"/>
                  </a:cubicBezTo>
                  <a:cubicBezTo>
                    <a:pt x="11951" y="95081"/>
                    <a:pt x="9618" y="59062"/>
                    <a:pt x="5399" y="26301"/>
                  </a:cubicBezTo>
                  <a:lnTo>
                    <a:pt x="0" y="0"/>
                  </a:lnTo>
                  <a:lnTo>
                    <a:pt x="23390" y="28046"/>
                  </a:lnTo>
                  <a:lnTo>
                    <a:pt x="46517" y="28046"/>
                  </a:lnTo>
                  <a:lnTo>
                    <a:pt x="69907" y="0"/>
                  </a:lnTo>
                  <a:close/>
                </a:path>
              </a:pathLst>
            </a:custGeom>
            <a:solidFill>
              <a:srgbClr val="66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82B19FB0-05CB-4B11-8911-9CBEF91395AD}"/>
                </a:ext>
              </a:extLst>
            </p:cNvPr>
            <p:cNvSpPr/>
            <p:nvPr/>
          </p:nvSpPr>
          <p:spPr bwMode="auto">
            <a:xfrm>
              <a:off x="8071405" y="3810552"/>
              <a:ext cx="1352370" cy="816099"/>
            </a:xfrm>
            <a:custGeom>
              <a:avLst/>
              <a:gdLst>
                <a:gd name="connsiteX0" fmla="*/ 522865 w 1352370"/>
                <a:gd name="connsiteY0" fmla="*/ 0 h 816099"/>
                <a:gd name="connsiteX1" fmla="*/ 1352370 w 1352370"/>
                <a:gd name="connsiteY1" fmla="*/ 521652 h 816099"/>
                <a:gd name="connsiteX2" fmla="*/ 1335517 w 1352370"/>
                <a:gd name="connsiteY2" fmla="*/ 626783 h 816099"/>
                <a:gd name="connsiteX3" fmla="*/ 1309992 w 1352370"/>
                <a:gd name="connsiteY3" fmla="*/ 678496 h 816099"/>
                <a:gd name="connsiteX4" fmla="*/ 1090381 w 1352370"/>
                <a:gd name="connsiteY4" fmla="*/ 748658 h 816099"/>
                <a:gd name="connsiteX5" fmla="*/ 522861 w 1352370"/>
                <a:gd name="connsiteY5" fmla="*/ 816099 h 816099"/>
                <a:gd name="connsiteX6" fmla="*/ 89297 w 1352370"/>
                <a:gd name="connsiteY6" fmla="*/ 777516 h 816099"/>
                <a:gd name="connsiteX7" fmla="*/ 0 w 1352370"/>
                <a:gd name="connsiteY7" fmla="*/ 758279 h 816099"/>
                <a:gd name="connsiteX8" fmla="*/ 2812 w 1352370"/>
                <a:gd name="connsiteY8" fmla="*/ 704946 h 816099"/>
                <a:gd name="connsiteX9" fmla="*/ 227061 w 1352370"/>
                <a:gd name="connsiteY9" fmla="*/ 112684 h 816099"/>
                <a:gd name="connsiteX10" fmla="*/ 297997 w 1352370"/>
                <a:gd name="connsiteY10" fmla="*/ 21861 h 816099"/>
                <a:gd name="connsiteX11" fmla="*/ 355690 w 1352370"/>
                <a:gd name="connsiteY11" fmla="*/ 10598 h 816099"/>
                <a:gd name="connsiteX12" fmla="*/ 522865 w 1352370"/>
                <a:gd name="connsiteY12" fmla="*/ 0 h 816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52370" h="816099">
                  <a:moveTo>
                    <a:pt x="522865" y="0"/>
                  </a:moveTo>
                  <a:cubicBezTo>
                    <a:pt x="980989" y="0"/>
                    <a:pt x="1352370" y="233553"/>
                    <a:pt x="1352370" y="521652"/>
                  </a:cubicBezTo>
                  <a:cubicBezTo>
                    <a:pt x="1352370" y="557665"/>
                    <a:pt x="1346566" y="592824"/>
                    <a:pt x="1335517" y="626783"/>
                  </a:cubicBezTo>
                  <a:lnTo>
                    <a:pt x="1309992" y="678496"/>
                  </a:lnTo>
                  <a:lnTo>
                    <a:pt x="1090381" y="748658"/>
                  </a:lnTo>
                  <a:cubicBezTo>
                    <a:pt x="915950" y="792085"/>
                    <a:pt x="724171" y="816099"/>
                    <a:pt x="522861" y="816099"/>
                  </a:cubicBezTo>
                  <a:cubicBezTo>
                    <a:pt x="371882" y="816099"/>
                    <a:pt x="226261" y="802591"/>
                    <a:pt x="89297" y="777516"/>
                  </a:cubicBezTo>
                  <a:lnTo>
                    <a:pt x="0" y="758279"/>
                  </a:lnTo>
                  <a:lnTo>
                    <a:pt x="2812" y="704946"/>
                  </a:lnTo>
                  <a:cubicBezTo>
                    <a:pt x="25925" y="487047"/>
                    <a:pt x="105401" y="285101"/>
                    <a:pt x="227061" y="112684"/>
                  </a:cubicBezTo>
                  <a:lnTo>
                    <a:pt x="297997" y="21861"/>
                  </a:lnTo>
                  <a:lnTo>
                    <a:pt x="355690" y="10598"/>
                  </a:lnTo>
                  <a:cubicBezTo>
                    <a:pt x="409689" y="3649"/>
                    <a:pt x="465600" y="0"/>
                    <a:pt x="522865" y="0"/>
                  </a:cubicBezTo>
                  <a:close/>
                </a:path>
              </a:pathLst>
            </a:custGeom>
            <a:solidFill>
              <a:srgbClr val="66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F9D63B1E-50AF-4383-8619-DE29FC250CF0}"/>
                </a:ext>
              </a:extLst>
            </p:cNvPr>
            <p:cNvSpPr/>
            <p:nvPr/>
          </p:nvSpPr>
          <p:spPr bwMode="auto">
            <a:xfrm rot="20680872">
              <a:off x="9080077" y="3956547"/>
              <a:ext cx="195947" cy="293169"/>
            </a:xfrm>
            <a:custGeom>
              <a:avLst/>
              <a:gdLst>
                <a:gd name="connsiteX0" fmla="*/ 100426 w 224992"/>
                <a:gd name="connsiteY0" fmla="*/ 72118 h 336624"/>
                <a:gd name="connsiteX1" fmla="*/ 195167 w 224992"/>
                <a:gd name="connsiteY1" fmla="*/ 178656 h 336624"/>
                <a:gd name="connsiteX2" fmla="*/ 194702 w 224992"/>
                <a:gd name="connsiteY2" fmla="*/ 336525 h 336624"/>
                <a:gd name="connsiteX3" fmla="*/ 132821 w 224992"/>
                <a:gd name="connsiteY3" fmla="*/ 213816 h 336624"/>
                <a:gd name="connsiteX4" fmla="*/ 72945 w 224992"/>
                <a:gd name="connsiteY4" fmla="*/ 78734 h 336624"/>
                <a:gd name="connsiteX5" fmla="*/ 100426 w 224992"/>
                <a:gd name="connsiteY5" fmla="*/ 72118 h 336624"/>
                <a:gd name="connsiteX6" fmla="*/ 34790 w 224992"/>
                <a:gd name="connsiteY6" fmla="*/ 0 h 336624"/>
                <a:gd name="connsiteX7" fmla="*/ 69580 w 224992"/>
                <a:gd name="connsiteY7" fmla="*/ 35393 h 336624"/>
                <a:gd name="connsiteX8" fmla="*/ 34790 w 224992"/>
                <a:gd name="connsiteY8" fmla="*/ 70786 h 336624"/>
                <a:gd name="connsiteX9" fmla="*/ 0 w 224992"/>
                <a:gd name="connsiteY9" fmla="*/ 35393 h 336624"/>
                <a:gd name="connsiteX10" fmla="*/ 34790 w 224992"/>
                <a:gd name="connsiteY10" fmla="*/ 0 h 336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4992" h="336624">
                  <a:moveTo>
                    <a:pt x="100426" y="72118"/>
                  </a:moveTo>
                  <a:cubicBezTo>
                    <a:pt x="131292" y="79464"/>
                    <a:pt x="169951" y="125266"/>
                    <a:pt x="195167" y="178656"/>
                  </a:cubicBezTo>
                  <a:cubicBezTo>
                    <a:pt x="228790" y="249843"/>
                    <a:pt x="240819" y="333787"/>
                    <a:pt x="194702" y="336525"/>
                  </a:cubicBezTo>
                  <a:cubicBezTo>
                    <a:pt x="148585" y="339262"/>
                    <a:pt x="166444" y="285003"/>
                    <a:pt x="132821" y="213816"/>
                  </a:cubicBezTo>
                  <a:cubicBezTo>
                    <a:pt x="99199" y="142629"/>
                    <a:pt x="41864" y="107697"/>
                    <a:pt x="72945" y="78734"/>
                  </a:cubicBezTo>
                  <a:cubicBezTo>
                    <a:pt x="80715" y="71494"/>
                    <a:pt x="90138" y="69669"/>
                    <a:pt x="100426" y="72118"/>
                  </a:cubicBezTo>
                  <a:close/>
                  <a:moveTo>
                    <a:pt x="34790" y="0"/>
                  </a:moveTo>
                  <a:cubicBezTo>
                    <a:pt x="54004" y="0"/>
                    <a:pt x="69580" y="15846"/>
                    <a:pt x="69580" y="35393"/>
                  </a:cubicBezTo>
                  <a:cubicBezTo>
                    <a:pt x="69580" y="54940"/>
                    <a:pt x="54004" y="70786"/>
                    <a:pt x="34790" y="70786"/>
                  </a:cubicBezTo>
                  <a:cubicBezTo>
                    <a:pt x="15576" y="70786"/>
                    <a:pt x="0" y="54940"/>
                    <a:pt x="0" y="35393"/>
                  </a:cubicBezTo>
                  <a:cubicBezTo>
                    <a:pt x="0" y="15846"/>
                    <a:pt x="15576" y="0"/>
                    <a:pt x="34790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906F311E-F8D9-405D-A379-0B7C34D0139B}"/>
              </a:ext>
            </a:extLst>
          </p:cNvPr>
          <p:cNvGrpSpPr/>
          <p:nvPr/>
        </p:nvGrpSpPr>
        <p:grpSpPr>
          <a:xfrm>
            <a:off x="6676768" y="4470772"/>
            <a:ext cx="2557834" cy="1065816"/>
            <a:chOff x="1603200" y="4972140"/>
            <a:chExt cx="3713177" cy="1547233"/>
          </a:xfrm>
        </p:grpSpPr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AB33D078-F0B2-49C3-A4D5-1FD92ECCE90C}"/>
                </a:ext>
              </a:extLst>
            </p:cNvPr>
            <p:cNvSpPr/>
            <p:nvPr/>
          </p:nvSpPr>
          <p:spPr bwMode="auto">
            <a:xfrm rot="14400000" flipH="1">
              <a:off x="1947937" y="5080682"/>
              <a:ext cx="693904" cy="1383377"/>
            </a:xfrm>
            <a:custGeom>
              <a:avLst/>
              <a:gdLst>
                <a:gd name="connsiteX0" fmla="*/ 69907 w 194798"/>
                <a:gd name="connsiteY0" fmla="*/ 0 h 425842"/>
                <a:gd name="connsiteX1" fmla="*/ 64508 w 194798"/>
                <a:gd name="connsiteY1" fmla="*/ 26301 h 425842"/>
                <a:gd name="connsiteX2" fmla="*/ 57957 w 194798"/>
                <a:gd name="connsiteY2" fmla="*/ 132889 h 425842"/>
                <a:gd name="connsiteX3" fmla="*/ 64508 w 194798"/>
                <a:gd name="connsiteY3" fmla="*/ 239478 h 425842"/>
                <a:gd name="connsiteX4" fmla="*/ 67109 w 194798"/>
                <a:gd name="connsiteY4" fmla="*/ 252146 h 425842"/>
                <a:gd name="connsiteX5" fmla="*/ 185271 w 194798"/>
                <a:gd name="connsiteY5" fmla="*/ 370308 h 425842"/>
                <a:gd name="connsiteX6" fmla="*/ 185270 w 194798"/>
                <a:gd name="connsiteY6" fmla="*/ 416315 h 425842"/>
                <a:gd name="connsiteX7" fmla="*/ 185270 w 194798"/>
                <a:gd name="connsiteY7" fmla="*/ 416314 h 425842"/>
                <a:gd name="connsiteX8" fmla="*/ 139262 w 194798"/>
                <a:gd name="connsiteY8" fmla="*/ 416314 h 425842"/>
                <a:gd name="connsiteX9" fmla="*/ 11013 w 194798"/>
                <a:gd name="connsiteY9" fmla="*/ 288063 h 425842"/>
                <a:gd name="connsiteX10" fmla="*/ 1783 w 194798"/>
                <a:gd name="connsiteY10" fmla="*/ 265779 h 425842"/>
                <a:gd name="connsiteX11" fmla="*/ 0 w 194798"/>
                <a:gd name="connsiteY11" fmla="*/ 265779 h 425842"/>
                <a:gd name="connsiteX12" fmla="*/ 5399 w 194798"/>
                <a:gd name="connsiteY12" fmla="*/ 239478 h 425842"/>
                <a:gd name="connsiteX13" fmla="*/ 11950 w 194798"/>
                <a:gd name="connsiteY13" fmla="*/ 132889 h 425842"/>
                <a:gd name="connsiteX14" fmla="*/ 5399 w 194798"/>
                <a:gd name="connsiteY14" fmla="*/ 26301 h 425842"/>
                <a:gd name="connsiteX15" fmla="*/ 0 w 194798"/>
                <a:gd name="connsiteY15" fmla="*/ 0 h 425842"/>
                <a:gd name="connsiteX16" fmla="*/ 23390 w 194798"/>
                <a:gd name="connsiteY16" fmla="*/ 28046 h 425842"/>
                <a:gd name="connsiteX17" fmla="*/ 46517 w 194798"/>
                <a:gd name="connsiteY17" fmla="*/ 28046 h 425842"/>
                <a:gd name="connsiteX0" fmla="*/ 69907 w 326688"/>
                <a:gd name="connsiteY0" fmla="*/ 0 h 534397"/>
                <a:gd name="connsiteX1" fmla="*/ 64508 w 326688"/>
                <a:gd name="connsiteY1" fmla="*/ 26301 h 534397"/>
                <a:gd name="connsiteX2" fmla="*/ 57957 w 326688"/>
                <a:gd name="connsiteY2" fmla="*/ 132889 h 534397"/>
                <a:gd name="connsiteX3" fmla="*/ 64508 w 326688"/>
                <a:gd name="connsiteY3" fmla="*/ 239478 h 534397"/>
                <a:gd name="connsiteX4" fmla="*/ 67109 w 326688"/>
                <a:gd name="connsiteY4" fmla="*/ 252146 h 534397"/>
                <a:gd name="connsiteX5" fmla="*/ 185271 w 326688"/>
                <a:gd name="connsiteY5" fmla="*/ 370308 h 534397"/>
                <a:gd name="connsiteX6" fmla="*/ 185270 w 326688"/>
                <a:gd name="connsiteY6" fmla="*/ 416315 h 534397"/>
                <a:gd name="connsiteX7" fmla="*/ 326688 w 326688"/>
                <a:gd name="connsiteY7" fmla="*/ 533436 h 534397"/>
                <a:gd name="connsiteX8" fmla="*/ 139262 w 326688"/>
                <a:gd name="connsiteY8" fmla="*/ 416314 h 534397"/>
                <a:gd name="connsiteX9" fmla="*/ 11013 w 326688"/>
                <a:gd name="connsiteY9" fmla="*/ 288063 h 534397"/>
                <a:gd name="connsiteX10" fmla="*/ 1783 w 326688"/>
                <a:gd name="connsiteY10" fmla="*/ 265779 h 534397"/>
                <a:gd name="connsiteX11" fmla="*/ 0 w 326688"/>
                <a:gd name="connsiteY11" fmla="*/ 265779 h 534397"/>
                <a:gd name="connsiteX12" fmla="*/ 5399 w 326688"/>
                <a:gd name="connsiteY12" fmla="*/ 239478 h 534397"/>
                <a:gd name="connsiteX13" fmla="*/ 11950 w 326688"/>
                <a:gd name="connsiteY13" fmla="*/ 132889 h 534397"/>
                <a:gd name="connsiteX14" fmla="*/ 5399 w 326688"/>
                <a:gd name="connsiteY14" fmla="*/ 26301 h 534397"/>
                <a:gd name="connsiteX15" fmla="*/ 0 w 326688"/>
                <a:gd name="connsiteY15" fmla="*/ 0 h 534397"/>
                <a:gd name="connsiteX16" fmla="*/ 23390 w 326688"/>
                <a:gd name="connsiteY16" fmla="*/ 28046 h 534397"/>
                <a:gd name="connsiteX17" fmla="*/ 46517 w 326688"/>
                <a:gd name="connsiteY17" fmla="*/ 28046 h 534397"/>
                <a:gd name="connsiteX18" fmla="*/ 69907 w 326688"/>
                <a:gd name="connsiteY18" fmla="*/ 0 h 534397"/>
                <a:gd name="connsiteX0" fmla="*/ 69907 w 327083"/>
                <a:gd name="connsiteY0" fmla="*/ 0 h 534397"/>
                <a:gd name="connsiteX1" fmla="*/ 64508 w 327083"/>
                <a:gd name="connsiteY1" fmla="*/ 26301 h 534397"/>
                <a:gd name="connsiteX2" fmla="*/ 57957 w 327083"/>
                <a:gd name="connsiteY2" fmla="*/ 132889 h 534397"/>
                <a:gd name="connsiteX3" fmla="*/ 64508 w 327083"/>
                <a:gd name="connsiteY3" fmla="*/ 239478 h 534397"/>
                <a:gd name="connsiteX4" fmla="*/ 67109 w 327083"/>
                <a:gd name="connsiteY4" fmla="*/ 252146 h 534397"/>
                <a:gd name="connsiteX5" fmla="*/ 185271 w 327083"/>
                <a:gd name="connsiteY5" fmla="*/ 370308 h 534397"/>
                <a:gd name="connsiteX6" fmla="*/ 326688 w 327083"/>
                <a:gd name="connsiteY6" fmla="*/ 533436 h 534397"/>
                <a:gd name="connsiteX7" fmla="*/ 139262 w 327083"/>
                <a:gd name="connsiteY7" fmla="*/ 416314 h 534397"/>
                <a:gd name="connsiteX8" fmla="*/ 11013 w 327083"/>
                <a:gd name="connsiteY8" fmla="*/ 288063 h 534397"/>
                <a:gd name="connsiteX9" fmla="*/ 1783 w 327083"/>
                <a:gd name="connsiteY9" fmla="*/ 265779 h 534397"/>
                <a:gd name="connsiteX10" fmla="*/ 0 w 327083"/>
                <a:gd name="connsiteY10" fmla="*/ 265779 h 534397"/>
                <a:gd name="connsiteX11" fmla="*/ 5399 w 327083"/>
                <a:gd name="connsiteY11" fmla="*/ 239478 h 534397"/>
                <a:gd name="connsiteX12" fmla="*/ 11950 w 327083"/>
                <a:gd name="connsiteY12" fmla="*/ 132889 h 534397"/>
                <a:gd name="connsiteX13" fmla="*/ 5399 w 327083"/>
                <a:gd name="connsiteY13" fmla="*/ 26301 h 534397"/>
                <a:gd name="connsiteX14" fmla="*/ 0 w 327083"/>
                <a:gd name="connsiteY14" fmla="*/ 0 h 534397"/>
                <a:gd name="connsiteX15" fmla="*/ 23390 w 327083"/>
                <a:gd name="connsiteY15" fmla="*/ 28046 h 534397"/>
                <a:gd name="connsiteX16" fmla="*/ 46517 w 327083"/>
                <a:gd name="connsiteY16" fmla="*/ 28046 h 534397"/>
                <a:gd name="connsiteX17" fmla="*/ 69907 w 327083"/>
                <a:gd name="connsiteY17" fmla="*/ 0 h 534397"/>
                <a:gd name="connsiteX0" fmla="*/ 69907 w 335560"/>
                <a:gd name="connsiteY0" fmla="*/ 0 h 534397"/>
                <a:gd name="connsiteX1" fmla="*/ 64508 w 335560"/>
                <a:gd name="connsiteY1" fmla="*/ 26301 h 534397"/>
                <a:gd name="connsiteX2" fmla="*/ 57957 w 335560"/>
                <a:gd name="connsiteY2" fmla="*/ 132889 h 534397"/>
                <a:gd name="connsiteX3" fmla="*/ 64508 w 335560"/>
                <a:gd name="connsiteY3" fmla="*/ 239478 h 534397"/>
                <a:gd name="connsiteX4" fmla="*/ 67109 w 335560"/>
                <a:gd name="connsiteY4" fmla="*/ 252146 h 534397"/>
                <a:gd name="connsiteX5" fmla="*/ 306118 w 335560"/>
                <a:gd name="connsiteY5" fmla="*/ 471548 h 534397"/>
                <a:gd name="connsiteX6" fmla="*/ 326688 w 335560"/>
                <a:gd name="connsiteY6" fmla="*/ 533436 h 534397"/>
                <a:gd name="connsiteX7" fmla="*/ 139262 w 335560"/>
                <a:gd name="connsiteY7" fmla="*/ 416314 h 534397"/>
                <a:gd name="connsiteX8" fmla="*/ 11013 w 335560"/>
                <a:gd name="connsiteY8" fmla="*/ 288063 h 534397"/>
                <a:gd name="connsiteX9" fmla="*/ 1783 w 335560"/>
                <a:gd name="connsiteY9" fmla="*/ 265779 h 534397"/>
                <a:gd name="connsiteX10" fmla="*/ 0 w 335560"/>
                <a:gd name="connsiteY10" fmla="*/ 265779 h 534397"/>
                <a:gd name="connsiteX11" fmla="*/ 5399 w 335560"/>
                <a:gd name="connsiteY11" fmla="*/ 239478 h 534397"/>
                <a:gd name="connsiteX12" fmla="*/ 11950 w 335560"/>
                <a:gd name="connsiteY12" fmla="*/ 132889 h 534397"/>
                <a:gd name="connsiteX13" fmla="*/ 5399 w 335560"/>
                <a:gd name="connsiteY13" fmla="*/ 26301 h 534397"/>
                <a:gd name="connsiteX14" fmla="*/ 0 w 335560"/>
                <a:gd name="connsiteY14" fmla="*/ 0 h 534397"/>
                <a:gd name="connsiteX15" fmla="*/ 23390 w 335560"/>
                <a:gd name="connsiteY15" fmla="*/ 28046 h 534397"/>
                <a:gd name="connsiteX16" fmla="*/ 46517 w 335560"/>
                <a:gd name="connsiteY16" fmla="*/ 28046 h 534397"/>
                <a:gd name="connsiteX17" fmla="*/ 69907 w 335560"/>
                <a:gd name="connsiteY17" fmla="*/ 0 h 534397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39478 h 535816"/>
                <a:gd name="connsiteX4" fmla="*/ 67109 w 335560"/>
                <a:gd name="connsiteY4" fmla="*/ 252146 h 535816"/>
                <a:gd name="connsiteX5" fmla="*/ 306118 w 335560"/>
                <a:gd name="connsiteY5" fmla="*/ 471548 h 535816"/>
                <a:gd name="connsiteX6" fmla="*/ 326688 w 335560"/>
                <a:gd name="connsiteY6" fmla="*/ 533436 h 535816"/>
                <a:gd name="connsiteX7" fmla="*/ 252397 w 335560"/>
                <a:gd name="connsiteY7" fmla="*/ 491748 h 535816"/>
                <a:gd name="connsiteX8" fmla="*/ 11013 w 335560"/>
                <a:gd name="connsiteY8" fmla="*/ 288063 h 535816"/>
                <a:gd name="connsiteX9" fmla="*/ 1783 w 335560"/>
                <a:gd name="connsiteY9" fmla="*/ 265779 h 535816"/>
                <a:gd name="connsiteX10" fmla="*/ 0 w 335560"/>
                <a:gd name="connsiteY10" fmla="*/ 265779 h 535816"/>
                <a:gd name="connsiteX11" fmla="*/ 5399 w 335560"/>
                <a:gd name="connsiteY11" fmla="*/ 239478 h 535816"/>
                <a:gd name="connsiteX12" fmla="*/ 11950 w 335560"/>
                <a:gd name="connsiteY12" fmla="*/ 132889 h 535816"/>
                <a:gd name="connsiteX13" fmla="*/ 5399 w 335560"/>
                <a:gd name="connsiteY13" fmla="*/ 26301 h 535816"/>
                <a:gd name="connsiteX14" fmla="*/ 0 w 335560"/>
                <a:gd name="connsiteY14" fmla="*/ 0 h 535816"/>
                <a:gd name="connsiteX15" fmla="*/ 23390 w 335560"/>
                <a:gd name="connsiteY15" fmla="*/ 28046 h 535816"/>
                <a:gd name="connsiteX16" fmla="*/ 46517 w 335560"/>
                <a:gd name="connsiteY16" fmla="*/ 28046 h 535816"/>
                <a:gd name="connsiteX17" fmla="*/ 69907 w 335560"/>
                <a:gd name="connsiteY17" fmla="*/ 0 h 535816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39478 h 535816"/>
                <a:gd name="connsiteX4" fmla="*/ 306118 w 335560"/>
                <a:gd name="connsiteY4" fmla="*/ 471548 h 535816"/>
                <a:gd name="connsiteX5" fmla="*/ 326688 w 335560"/>
                <a:gd name="connsiteY5" fmla="*/ 533436 h 535816"/>
                <a:gd name="connsiteX6" fmla="*/ 252397 w 335560"/>
                <a:gd name="connsiteY6" fmla="*/ 491748 h 535816"/>
                <a:gd name="connsiteX7" fmla="*/ 11013 w 335560"/>
                <a:gd name="connsiteY7" fmla="*/ 288063 h 535816"/>
                <a:gd name="connsiteX8" fmla="*/ 1783 w 335560"/>
                <a:gd name="connsiteY8" fmla="*/ 265779 h 535816"/>
                <a:gd name="connsiteX9" fmla="*/ 0 w 335560"/>
                <a:gd name="connsiteY9" fmla="*/ 265779 h 535816"/>
                <a:gd name="connsiteX10" fmla="*/ 5399 w 335560"/>
                <a:gd name="connsiteY10" fmla="*/ 239478 h 535816"/>
                <a:gd name="connsiteX11" fmla="*/ 11950 w 335560"/>
                <a:gd name="connsiteY11" fmla="*/ 132889 h 535816"/>
                <a:gd name="connsiteX12" fmla="*/ 5399 w 335560"/>
                <a:gd name="connsiteY12" fmla="*/ 26301 h 535816"/>
                <a:gd name="connsiteX13" fmla="*/ 0 w 335560"/>
                <a:gd name="connsiteY13" fmla="*/ 0 h 535816"/>
                <a:gd name="connsiteX14" fmla="*/ 23390 w 335560"/>
                <a:gd name="connsiteY14" fmla="*/ 28046 h 535816"/>
                <a:gd name="connsiteX15" fmla="*/ 46517 w 335560"/>
                <a:gd name="connsiteY15" fmla="*/ 28046 h 535816"/>
                <a:gd name="connsiteX16" fmla="*/ 69907 w 335560"/>
                <a:gd name="connsiteY16" fmla="*/ 0 h 535816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59329 h 535816"/>
                <a:gd name="connsiteX4" fmla="*/ 306118 w 335560"/>
                <a:gd name="connsiteY4" fmla="*/ 471548 h 535816"/>
                <a:gd name="connsiteX5" fmla="*/ 326688 w 335560"/>
                <a:gd name="connsiteY5" fmla="*/ 533436 h 535816"/>
                <a:gd name="connsiteX6" fmla="*/ 252397 w 335560"/>
                <a:gd name="connsiteY6" fmla="*/ 491748 h 535816"/>
                <a:gd name="connsiteX7" fmla="*/ 11013 w 335560"/>
                <a:gd name="connsiteY7" fmla="*/ 288063 h 535816"/>
                <a:gd name="connsiteX8" fmla="*/ 1783 w 335560"/>
                <a:gd name="connsiteY8" fmla="*/ 265779 h 535816"/>
                <a:gd name="connsiteX9" fmla="*/ 0 w 335560"/>
                <a:gd name="connsiteY9" fmla="*/ 265779 h 535816"/>
                <a:gd name="connsiteX10" fmla="*/ 5399 w 335560"/>
                <a:gd name="connsiteY10" fmla="*/ 239478 h 535816"/>
                <a:gd name="connsiteX11" fmla="*/ 11950 w 335560"/>
                <a:gd name="connsiteY11" fmla="*/ 132889 h 535816"/>
                <a:gd name="connsiteX12" fmla="*/ 5399 w 335560"/>
                <a:gd name="connsiteY12" fmla="*/ 26301 h 535816"/>
                <a:gd name="connsiteX13" fmla="*/ 0 w 335560"/>
                <a:gd name="connsiteY13" fmla="*/ 0 h 535816"/>
                <a:gd name="connsiteX14" fmla="*/ 23390 w 335560"/>
                <a:gd name="connsiteY14" fmla="*/ 28046 h 535816"/>
                <a:gd name="connsiteX15" fmla="*/ 46517 w 335560"/>
                <a:gd name="connsiteY15" fmla="*/ 28046 h 535816"/>
                <a:gd name="connsiteX16" fmla="*/ 69907 w 335560"/>
                <a:gd name="connsiteY16" fmla="*/ 0 h 535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5560" h="535816">
                  <a:moveTo>
                    <a:pt x="69907" y="0"/>
                  </a:moveTo>
                  <a:lnTo>
                    <a:pt x="64508" y="26301"/>
                  </a:lnTo>
                  <a:cubicBezTo>
                    <a:pt x="60289" y="59062"/>
                    <a:pt x="57957" y="94051"/>
                    <a:pt x="57957" y="132889"/>
                  </a:cubicBezTo>
                  <a:cubicBezTo>
                    <a:pt x="57957" y="171727"/>
                    <a:pt x="60289" y="226568"/>
                    <a:pt x="64508" y="259329"/>
                  </a:cubicBezTo>
                  <a:lnTo>
                    <a:pt x="306118" y="471548"/>
                  </a:lnTo>
                  <a:cubicBezTo>
                    <a:pt x="349381" y="518430"/>
                    <a:pt x="334356" y="525768"/>
                    <a:pt x="326688" y="533436"/>
                  </a:cubicBezTo>
                  <a:cubicBezTo>
                    <a:pt x="313983" y="546141"/>
                    <a:pt x="265102" y="504453"/>
                    <a:pt x="252397" y="491748"/>
                  </a:cubicBezTo>
                  <a:lnTo>
                    <a:pt x="11013" y="288063"/>
                  </a:lnTo>
                  <a:lnTo>
                    <a:pt x="1783" y="265779"/>
                  </a:lnTo>
                  <a:lnTo>
                    <a:pt x="0" y="265779"/>
                  </a:lnTo>
                  <a:lnTo>
                    <a:pt x="5399" y="239478"/>
                  </a:lnTo>
                  <a:cubicBezTo>
                    <a:pt x="9618" y="206717"/>
                    <a:pt x="11950" y="170698"/>
                    <a:pt x="11950" y="132889"/>
                  </a:cubicBezTo>
                  <a:cubicBezTo>
                    <a:pt x="11951" y="95081"/>
                    <a:pt x="9618" y="59062"/>
                    <a:pt x="5399" y="26301"/>
                  </a:cubicBezTo>
                  <a:lnTo>
                    <a:pt x="0" y="0"/>
                  </a:lnTo>
                  <a:lnTo>
                    <a:pt x="23390" y="28046"/>
                  </a:lnTo>
                  <a:lnTo>
                    <a:pt x="46517" y="28046"/>
                  </a:lnTo>
                  <a:lnTo>
                    <a:pt x="69907" y="0"/>
                  </a:lnTo>
                  <a:close/>
                </a:path>
              </a:pathLst>
            </a:custGeom>
            <a:solidFill>
              <a:srgbClr val="462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32112913-D133-4E90-929B-E8D41104F9BA}"/>
                </a:ext>
              </a:extLst>
            </p:cNvPr>
            <p:cNvSpPr/>
            <p:nvPr/>
          </p:nvSpPr>
          <p:spPr bwMode="auto">
            <a:xfrm rot="20700000">
              <a:off x="1895062" y="5592971"/>
              <a:ext cx="388412" cy="260827"/>
            </a:xfrm>
            <a:custGeom>
              <a:avLst/>
              <a:gdLst>
                <a:gd name="connsiteX0" fmla="*/ 24147 w 382645"/>
                <a:gd name="connsiteY0" fmla="*/ 678 h 256955"/>
                <a:gd name="connsiteX1" fmla="*/ 94691 w 382645"/>
                <a:gd name="connsiteY1" fmla="*/ 90064 h 256955"/>
                <a:gd name="connsiteX2" fmla="*/ 101812 w 382645"/>
                <a:gd name="connsiteY2" fmla="*/ 130306 h 256955"/>
                <a:gd name="connsiteX3" fmla="*/ 101718 w 382645"/>
                <a:gd name="connsiteY3" fmla="*/ 134886 h 256955"/>
                <a:gd name="connsiteX4" fmla="*/ 261927 w 382645"/>
                <a:gd name="connsiteY4" fmla="*/ 87883 h 256955"/>
                <a:gd name="connsiteX5" fmla="*/ 382645 w 382645"/>
                <a:gd name="connsiteY5" fmla="*/ 214433 h 256955"/>
                <a:gd name="connsiteX6" fmla="*/ 371252 w 382645"/>
                <a:gd name="connsiteY6" fmla="*/ 256955 h 256955"/>
                <a:gd name="connsiteX7" fmla="*/ 250534 w 382645"/>
                <a:gd name="connsiteY7" fmla="*/ 130405 h 256955"/>
                <a:gd name="connsiteX8" fmla="*/ 97850 w 382645"/>
                <a:gd name="connsiteY8" fmla="*/ 175200 h 256955"/>
                <a:gd name="connsiteX9" fmla="*/ 93085 w 382645"/>
                <a:gd name="connsiteY9" fmla="*/ 190272 h 256955"/>
                <a:gd name="connsiteX10" fmla="*/ 78291 w 382645"/>
                <a:gd name="connsiteY10" fmla="*/ 202746 h 256955"/>
                <a:gd name="connsiteX11" fmla="*/ 7747 w 382645"/>
                <a:gd name="connsiteY11" fmla="*/ 113360 h 256955"/>
                <a:gd name="connsiteX12" fmla="*/ 24147 w 382645"/>
                <a:gd name="connsiteY12" fmla="*/ 678 h 256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2645" h="256955">
                  <a:moveTo>
                    <a:pt x="24147" y="678"/>
                  </a:moveTo>
                  <a:cubicBezTo>
                    <a:pt x="48156" y="-5755"/>
                    <a:pt x="79739" y="34264"/>
                    <a:pt x="94691" y="90064"/>
                  </a:cubicBezTo>
                  <a:cubicBezTo>
                    <a:pt x="98429" y="104014"/>
                    <a:pt x="100773" y="117629"/>
                    <a:pt x="101812" y="130306"/>
                  </a:cubicBezTo>
                  <a:lnTo>
                    <a:pt x="101718" y="134886"/>
                  </a:lnTo>
                  <a:lnTo>
                    <a:pt x="261927" y="87883"/>
                  </a:lnTo>
                  <a:lnTo>
                    <a:pt x="382645" y="214433"/>
                  </a:lnTo>
                  <a:lnTo>
                    <a:pt x="371252" y="256955"/>
                  </a:lnTo>
                  <a:lnTo>
                    <a:pt x="250534" y="130405"/>
                  </a:lnTo>
                  <a:lnTo>
                    <a:pt x="97850" y="175200"/>
                  </a:lnTo>
                  <a:lnTo>
                    <a:pt x="93085" y="190272"/>
                  </a:lnTo>
                  <a:cubicBezTo>
                    <a:pt x="89254" y="196779"/>
                    <a:pt x="84293" y="201138"/>
                    <a:pt x="78291" y="202746"/>
                  </a:cubicBezTo>
                  <a:cubicBezTo>
                    <a:pt x="54282" y="209179"/>
                    <a:pt x="22699" y="169160"/>
                    <a:pt x="7747" y="113360"/>
                  </a:cubicBezTo>
                  <a:cubicBezTo>
                    <a:pt x="-7204" y="57561"/>
                    <a:pt x="138" y="7111"/>
                    <a:pt x="24147" y="67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F278881C-9156-44C0-8B58-44F8859C2B7E}"/>
                </a:ext>
              </a:extLst>
            </p:cNvPr>
            <p:cNvSpPr/>
            <p:nvPr/>
          </p:nvSpPr>
          <p:spPr bwMode="auto">
            <a:xfrm>
              <a:off x="2424635" y="5041512"/>
              <a:ext cx="1997216" cy="1081596"/>
            </a:xfrm>
            <a:custGeom>
              <a:avLst/>
              <a:gdLst>
                <a:gd name="connsiteX0" fmla="*/ 750057 w 1500114"/>
                <a:gd name="connsiteY0" fmla="*/ 0 h 248924"/>
                <a:gd name="connsiteX1" fmla="*/ 1494707 w 1500114"/>
                <a:gd name="connsiteY1" fmla="*/ 186149 h 248924"/>
                <a:gd name="connsiteX2" fmla="*/ 1500114 w 1500114"/>
                <a:gd name="connsiteY2" fmla="*/ 190104 h 248924"/>
                <a:gd name="connsiteX3" fmla="*/ 1468117 w 1500114"/>
                <a:gd name="connsiteY3" fmla="*/ 195832 h 248924"/>
                <a:gd name="connsiteX4" fmla="*/ 750057 w 1500114"/>
                <a:gd name="connsiteY4" fmla="*/ 248924 h 248924"/>
                <a:gd name="connsiteX5" fmla="*/ 31998 w 1500114"/>
                <a:gd name="connsiteY5" fmla="*/ 195832 h 248924"/>
                <a:gd name="connsiteX6" fmla="*/ 0 w 1500114"/>
                <a:gd name="connsiteY6" fmla="*/ 190104 h 248924"/>
                <a:gd name="connsiteX7" fmla="*/ 5407 w 1500114"/>
                <a:gd name="connsiteY7" fmla="*/ 186149 h 248924"/>
                <a:gd name="connsiteX8" fmla="*/ 750057 w 1500114"/>
                <a:gd name="connsiteY8" fmla="*/ 0 h 248924"/>
                <a:gd name="connsiteX0" fmla="*/ 717480 w 1500114"/>
                <a:gd name="connsiteY0" fmla="*/ 0 h 315930"/>
                <a:gd name="connsiteX1" fmla="*/ 1494707 w 1500114"/>
                <a:gd name="connsiteY1" fmla="*/ 253155 h 315930"/>
                <a:gd name="connsiteX2" fmla="*/ 1500114 w 1500114"/>
                <a:gd name="connsiteY2" fmla="*/ 257110 h 315930"/>
                <a:gd name="connsiteX3" fmla="*/ 1468117 w 1500114"/>
                <a:gd name="connsiteY3" fmla="*/ 262838 h 315930"/>
                <a:gd name="connsiteX4" fmla="*/ 750057 w 1500114"/>
                <a:gd name="connsiteY4" fmla="*/ 315930 h 315930"/>
                <a:gd name="connsiteX5" fmla="*/ 31998 w 1500114"/>
                <a:gd name="connsiteY5" fmla="*/ 262838 h 315930"/>
                <a:gd name="connsiteX6" fmla="*/ 0 w 1500114"/>
                <a:gd name="connsiteY6" fmla="*/ 257110 h 315930"/>
                <a:gd name="connsiteX7" fmla="*/ 5407 w 1500114"/>
                <a:gd name="connsiteY7" fmla="*/ 253155 h 315930"/>
                <a:gd name="connsiteX8" fmla="*/ 717480 w 1500114"/>
                <a:gd name="connsiteY8" fmla="*/ 0 h 315930"/>
                <a:gd name="connsiteX0" fmla="*/ 717480 w 1500114"/>
                <a:gd name="connsiteY0" fmla="*/ 1103 h 317033"/>
                <a:gd name="connsiteX1" fmla="*/ 1494707 w 1500114"/>
                <a:gd name="connsiteY1" fmla="*/ 254258 h 317033"/>
                <a:gd name="connsiteX2" fmla="*/ 1500114 w 1500114"/>
                <a:gd name="connsiteY2" fmla="*/ 258213 h 317033"/>
                <a:gd name="connsiteX3" fmla="*/ 1468117 w 1500114"/>
                <a:gd name="connsiteY3" fmla="*/ 263941 h 317033"/>
                <a:gd name="connsiteX4" fmla="*/ 750057 w 1500114"/>
                <a:gd name="connsiteY4" fmla="*/ 317033 h 317033"/>
                <a:gd name="connsiteX5" fmla="*/ 31998 w 1500114"/>
                <a:gd name="connsiteY5" fmla="*/ 263941 h 317033"/>
                <a:gd name="connsiteX6" fmla="*/ 0 w 1500114"/>
                <a:gd name="connsiteY6" fmla="*/ 258213 h 317033"/>
                <a:gd name="connsiteX7" fmla="*/ 5407 w 1500114"/>
                <a:gd name="connsiteY7" fmla="*/ 254258 h 317033"/>
                <a:gd name="connsiteX8" fmla="*/ 717480 w 1500114"/>
                <a:gd name="connsiteY8" fmla="*/ 1103 h 317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00114" h="317033">
                  <a:moveTo>
                    <a:pt x="717480" y="1103"/>
                  </a:moveTo>
                  <a:cubicBezTo>
                    <a:pt x="1279765" y="-14532"/>
                    <a:pt x="1304135" y="139246"/>
                    <a:pt x="1494707" y="254258"/>
                  </a:cubicBezTo>
                  <a:lnTo>
                    <a:pt x="1500114" y="258213"/>
                  </a:lnTo>
                  <a:lnTo>
                    <a:pt x="1468117" y="263941"/>
                  </a:lnTo>
                  <a:cubicBezTo>
                    <a:pt x="1241282" y="298445"/>
                    <a:pt x="1000108" y="317033"/>
                    <a:pt x="750057" y="317033"/>
                  </a:cubicBezTo>
                  <a:cubicBezTo>
                    <a:pt x="500006" y="317033"/>
                    <a:pt x="258832" y="298445"/>
                    <a:pt x="31998" y="263941"/>
                  </a:cubicBezTo>
                  <a:lnTo>
                    <a:pt x="0" y="258213"/>
                  </a:lnTo>
                  <a:lnTo>
                    <a:pt x="5407" y="254258"/>
                  </a:lnTo>
                  <a:cubicBezTo>
                    <a:pt x="195980" y="139246"/>
                    <a:pt x="155195" y="16738"/>
                    <a:pt x="717480" y="1103"/>
                  </a:cubicBezTo>
                  <a:close/>
                </a:path>
              </a:pathLst>
            </a:custGeom>
            <a:solidFill>
              <a:srgbClr val="FF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80FF61F0-106B-4D95-9740-1B1CD997064A}"/>
                </a:ext>
              </a:extLst>
            </p:cNvPr>
            <p:cNvSpPr/>
            <p:nvPr/>
          </p:nvSpPr>
          <p:spPr bwMode="auto">
            <a:xfrm>
              <a:off x="2899303" y="4972140"/>
              <a:ext cx="1590675" cy="1052218"/>
            </a:xfrm>
            <a:custGeom>
              <a:avLst/>
              <a:gdLst>
                <a:gd name="connsiteX0" fmla="*/ 696920 w 2047997"/>
                <a:gd name="connsiteY0" fmla="*/ 0 h 1354733"/>
                <a:gd name="connsiteX1" fmla="*/ 2047997 w 2047997"/>
                <a:gd name="connsiteY1" fmla="*/ 1057584 h 1354733"/>
                <a:gd name="connsiteX2" fmla="*/ 2026963 w 2047997"/>
                <a:gd name="connsiteY2" fmla="*/ 1220915 h 1354733"/>
                <a:gd name="connsiteX3" fmla="*/ 1829148 w 2047997"/>
                <a:gd name="connsiteY3" fmla="*/ 1268551 h 1354733"/>
                <a:gd name="connsiteX4" fmla="*/ 1283140 w 2047997"/>
                <a:gd name="connsiteY4" fmla="*/ 1343747 h 1354733"/>
                <a:gd name="connsiteX5" fmla="*/ 1120888 w 2047997"/>
                <a:gd name="connsiteY5" fmla="*/ 1354733 h 1354733"/>
                <a:gd name="connsiteX6" fmla="*/ 1119941 w 2047997"/>
                <a:gd name="connsiteY6" fmla="*/ 1333594 h 1354733"/>
                <a:gd name="connsiteX7" fmla="*/ 76637 w 2047997"/>
                <a:gd name="connsiteY7" fmla="*/ 157173 h 1354733"/>
                <a:gd name="connsiteX8" fmla="*/ 0 w 2047997"/>
                <a:gd name="connsiteY8" fmla="*/ 152809 h 1354733"/>
                <a:gd name="connsiteX9" fmla="*/ 52917 w 2047997"/>
                <a:gd name="connsiteY9" fmla="*/ 127645 h 1354733"/>
                <a:gd name="connsiteX10" fmla="*/ 696920 w 2047997"/>
                <a:gd name="connsiteY10" fmla="*/ 0 h 1354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47997" h="1354733">
                  <a:moveTo>
                    <a:pt x="696920" y="0"/>
                  </a:moveTo>
                  <a:cubicBezTo>
                    <a:pt x="1443099" y="0"/>
                    <a:pt x="2047997" y="473497"/>
                    <a:pt x="2047997" y="1057584"/>
                  </a:cubicBezTo>
                  <a:lnTo>
                    <a:pt x="2026963" y="1220915"/>
                  </a:lnTo>
                  <a:lnTo>
                    <a:pt x="1829148" y="1268551"/>
                  </a:lnTo>
                  <a:cubicBezTo>
                    <a:pt x="1655147" y="1301203"/>
                    <a:pt x="1472494" y="1326557"/>
                    <a:pt x="1283140" y="1343747"/>
                  </a:cubicBezTo>
                  <a:lnTo>
                    <a:pt x="1120888" y="1354733"/>
                  </a:lnTo>
                  <a:lnTo>
                    <a:pt x="1119941" y="1333594"/>
                  </a:lnTo>
                  <a:cubicBezTo>
                    <a:pt x="1064075" y="713301"/>
                    <a:pt x="626742" y="220167"/>
                    <a:pt x="76637" y="157173"/>
                  </a:cubicBezTo>
                  <a:lnTo>
                    <a:pt x="0" y="152809"/>
                  </a:lnTo>
                  <a:lnTo>
                    <a:pt x="52917" y="127645"/>
                  </a:lnTo>
                  <a:cubicBezTo>
                    <a:pt x="244355" y="46240"/>
                    <a:pt x="463739" y="0"/>
                    <a:pt x="696920" y="0"/>
                  </a:cubicBezTo>
                  <a:close/>
                </a:path>
              </a:pathLst>
            </a:custGeom>
            <a:solidFill>
              <a:srgbClr val="66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5243FD6F-1544-48AE-B2F5-5EF7D31815D8}"/>
                </a:ext>
              </a:extLst>
            </p:cNvPr>
            <p:cNvSpPr/>
            <p:nvPr/>
          </p:nvSpPr>
          <p:spPr bwMode="auto">
            <a:xfrm>
              <a:off x="2356915" y="5090825"/>
              <a:ext cx="1378673" cy="945362"/>
            </a:xfrm>
            <a:custGeom>
              <a:avLst/>
              <a:gdLst>
                <a:gd name="connsiteX0" fmla="*/ 654157 w 1775045"/>
                <a:gd name="connsiteY0" fmla="*/ 0 h 1217156"/>
                <a:gd name="connsiteX1" fmla="*/ 730794 w 1775045"/>
                <a:gd name="connsiteY1" fmla="*/ 4364 h 1217156"/>
                <a:gd name="connsiteX2" fmla="*/ 1774098 w 1775045"/>
                <a:gd name="connsiteY2" fmla="*/ 1180785 h 1217156"/>
                <a:gd name="connsiteX3" fmla="*/ 1775045 w 1775045"/>
                <a:gd name="connsiteY3" fmla="*/ 1201924 h 1217156"/>
                <a:gd name="connsiteX4" fmla="*/ 1648483 w 1775045"/>
                <a:gd name="connsiteY4" fmla="*/ 1210493 h 1217156"/>
                <a:gd name="connsiteX5" fmla="*/ 1351077 w 1775045"/>
                <a:gd name="connsiteY5" fmla="*/ 1217156 h 1217156"/>
                <a:gd name="connsiteX6" fmla="*/ 218851 w 1775045"/>
                <a:gd name="connsiteY6" fmla="*/ 1115742 h 1217156"/>
                <a:gd name="connsiteX7" fmla="*/ 21034 w 1775045"/>
                <a:gd name="connsiteY7" fmla="*/ 1068106 h 1217156"/>
                <a:gd name="connsiteX8" fmla="*/ 0 w 1775045"/>
                <a:gd name="connsiteY8" fmla="*/ 904775 h 1217156"/>
                <a:gd name="connsiteX9" fmla="*/ 595677 w 1775045"/>
                <a:gd name="connsiteY9" fmla="*/ 27810 h 1217156"/>
                <a:gd name="connsiteX10" fmla="*/ 654157 w 1775045"/>
                <a:gd name="connsiteY10" fmla="*/ 0 h 1217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75045" h="1217156">
                  <a:moveTo>
                    <a:pt x="654157" y="0"/>
                  </a:moveTo>
                  <a:lnTo>
                    <a:pt x="730794" y="4364"/>
                  </a:lnTo>
                  <a:cubicBezTo>
                    <a:pt x="1280899" y="67358"/>
                    <a:pt x="1718232" y="560492"/>
                    <a:pt x="1774098" y="1180785"/>
                  </a:cubicBezTo>
                  <a:lnTo>
                    <a:pt x="1775045" y="1201924"/>
                  </a:lnTo>
                  <a:lnTo>
                    <a:pt x="1648483" y="1210493"/>
                  </a:lnTo>
                  <a:cubicBezTo>
                    <a:pt x="1550698" y="1214899"/>
                    <a:pt x="1451482" y="1217156"/>
                    <a:pt x="1351077" y="1217156"/>
                  </a:cubicBezTo>
                  <a:cubicBezTo>
                    <a:pt x="949461" y="1217156"/>
                    <a:pt x="566852" y="1181046"/>
                    <a:pt x="218851" y="1115742"/>
                  </a:cubicBezTo>
                  <a:lnTo>
                    <a:pt x="21034" y="1068106"/>
                  </a:lnTo>
                  <a:lnTo>
                    <a:pt x="0" y="904775"/>
                  </a:lnTo>
                  <a:cubicBezTo>
                    <a:pt x="0" y="539721"/>
                    <a:pt x="236288" y="217866"/>
                    <a:pt x="595677" y="27810"/>
                  </a:cubicBezTo>
                  <a:lnTo>
                    <a:pt x="654157" y="0"/>
                  </a:lnTo>
                  <a:close/>
                </a:path>
              </a:pathLst>
            </a:custGeom>
            <a:solidFill>
              <a:srgbClr val="66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BC9CE96A-8DC9-4D2B-9423-42340D455FFA}"/>
                </a:ext>
              </a:extLst>
            </p:cNvPr>
            <p:cNvSpPr/>
            <p:nvPr/>
          </p:nvSpPr>
          <p:spPr bwMode="auto">
            <a:xfrm rot="7200000">
              <a:off x="4417399" y="5430204"/>
              <a:ext cx="585987" cy="1211968"/>
            </a:xfrm>
            <a:custGeom>
              <a:avLst/>
              <a:gdLst>
                <a:gd name="connsiteX0" fmla="*/ 69907 w 194798"/>
                <a:gd name="connsiteY0" fmla="*/ 0 h 425842"/>
                <a:gd name="connsiteX1" fmla="*/ 64508 w 194798"/>
                <a:gd name="connsiteY1" fmla="*/ 26301 h 425842"/>
                <a:gd name="connsiteX2" fmla="*/ 57957 w 194798"/>
                <a:gd name="connsiteY2" fmla="*/ 132889 h 425842"/>
                <a:gd name="connsiteX3" fmla="*/ 64508 w 194798"/>
                <a:gd name="connsiteY3" fmla="*/ 239478 h 425842"/>
                <a:gd name="connsiteX4" fmla="*/ 67109 w 194798"/>
                <a:gd name="connsiteY4" fmla="*/ 252146 h 425842"/>
                <a:gd name="connsiteX5" fmla="*/ 185271 w 194798"/>
                <a:gd name="connsiteY5" fmla="*/ 370308 h 425842"/>
                <a:gd name="connsiteX6" fmla="*/ 185270 w 194798"/>
                <a:gd name="connsiteY6" fmla="*/ 416315 h 425842"/>
                <a:gd name="connsiteX7" fmla="*/ 185270 w 194798"/>
                <a:gd name="connsiteY7" fmla="*/ 416314 h 425842"/>
                <a:gd name="connsiteX8" fmla="*/ 139262 w 194798"/>
                <a:gd name="connsiteY8" fmla="*/ 416314 h 425842"/>
                <a:gd name="connsiteX9" fmla="*/ 11013 w 194798"/>
                <a:gd name="connsiteY9" fmla="*/ 288063 h 425842"/>
                <a:gd name="connsiteX10" fmla="*/ 1783 w 194798"/>
                <a:gd name="connsiteY10" fmla="*/ 265779 h 425842"/>
                <a:gd name="connsiteX11" fmla="*/ 0 w 194798"/>
                <a:gd name="connsiteY11" fmla="*/ 265779 h 425842"/>
                <a:gd name="connsiteX12" fmla="*/ 5399 w 194798"/>
                <a:gd name="connsiteY12" fmla="*/ 239478 h 425842"/>
                <a:gd name="connsiteX13" fmla="*/ 11950 w 194798"/>
                <a:gd name="connsiteY13" fmla="*/ 132889 h 425842"/>
                <a:gd name="connsiteX14" fmla="*/ 5399 w 194798"/>
                <a:gd name="connsiteY14" fmla="*/ 26301 h 425842"/>
                <a:gd name="connsiteX15" fmla="*/ 0 w 194798"/>
                <a:gd name="connsiteY15" fmla="*/ 0 h 425842"/>
                <a:gd name="connsiteX16" fmla="*/ 23390 w 194798"/>
                <a:gd name="connsiteY16" fmla="*/ 28046 h 425842"/>
                <a:gd name="connsiteX17" fmla="*/ 46517 w 194798"/>
                <a:gd name="connsiteY17" fmla="*/ 28046 h 425842"/>
                <a:gd name="connsiteX0" fmla="*/ 69907 w 326688"/>
                <a:gd name="connsiteY0" fmla="*/ 0 h 534397"/>
                <a:gd name="connsiteX1" fmla="*/ 64508 w 326688"/>
                <a:gd name="connsiteY1" fmla="*/ 26301 h 534397"/>
                <a:gd name="connsiteX2" fmla="*/ 57957 w 326688"/>
                <a:gd name="connsiteY2" fmla="*/ 132889 h 534397"/>
                <a:gd name="connsiteX3" fmla="*/ 64508 w 326688"/>
                <a:gd name="connsiteY3" fmla="*/ 239478 h 534397"/>
                <a:gd name="connsiteX4" fmla="*/ 67109 w 326688"/>
                <a:gd name="connsiteY4" fmla="*/ 252146 h 534397"/>
                <a:gd name="connsiteX5" fmla="*/ 185271 w 326688"/>
                <a:gd name="connsiteY5" fmla="*/ 370308 h 534397"/>
                <a:gd name="connsiteX6" fmla="*/ 185270 w 326688"/>
                <a:gd name="connsiteY6" fmla="*/ 416315 h 534397"/>
                <a:gd name="connsiteX7" fmla="*/ 326688 w 326688"/>
                <a:gd name="connsiteY7" fmla="*/ 533436 h 534397"/>
                <a:gd name="connsiteX8" fmla="*/ 139262 w 326688"/>
                <a:gd name="connsiteY8" fmla="*/ 416314 h 534397"/>
                <a:gd name="connsiteX9" fmla="*/ 11013 w 326688"/>
                <a:gd name="connsiteY9" fmla="*/ 288063 h 534397"/>
                <a:gd name="connsiteX10" fmla="*/ 1783 w 326688"/>
                <a:gd name="connsiteY10" fmla="*/ 265779 h 534397"/>
                <a:gd name="connsiteX11" fmla="*/ 0 w 326688"/>
                <a:gd name="connsiteY11" fmla="*/ 265779 h 534397"/>
                <a:gd name="connsiteX12" fmla="*/ 5399 w 326688"/>
                <a:gd name="connsiteY12" fmla="*/ 239478 h 534397"/>
                <a:gd name="connsiteX13" fmla="*/ 11950 w 326688"/>
                <a:gd name="connsiteY13" fmla="*/ 132889 h 534397"/>
                <a:gd name="connsiteX14" fmla="*/ 5399 w 326688"/>
                <a:gd name="connsiteY14" fmla="*/ 26301 h 534397"/>
                <a:gd name="connsiteX15" fmla="*/ 0 w 326688"/>
                <a:gd name="connsiteY15" fmla="*/ 0 h 534397"/>
                <a:gd name="connsiteX16" fmla="*/ 23390 w 326688"/>
                <a:gd name="connsiteY16" fmla="*/ 28046 h 534397"/>
                <a:gd name="connsiteX17" fmla="*/ 46517 w 326688"/>
                <a:gd name="connsiteY17" fmla="*/ 28046 h 534397"/>
                <a:gd name="connsiteX18" fmla="*/ 69907 w 326688"/>
                <a:gd name="connsiteY18" fmla="*/ 0 h 534397"/>
                <a:gd name="connsiteX0" fmla="*/ 69907 w 327083"/>
                <a:gd name="connsiteY0" fmla="*/ 0 h 534397"/>
                <a:gd name="connsiteX1" fmla="*/ 64508 w 327083"/>
                <a:gd name="connsiteY1" fmla="*/ 26301 h 534397"/>
                <a:gd name="connsiteX2" fmla="*/ 57957 w 327083"/>
                <a:gd name="connsiteY2" fmla="*/ 132889 h 534397"/>
                <a:gd name="connsiteX3" fmla="*/ 64508 w 327083"/>
                <a:gd name="connsiteY3" fmla="*/ 239478 h 534397"/>
                <a:gd name="connsiteX4" fmla="*/ 67109 w 327083"/>
                <a:gd name="connsiteY4" fmla="*/ 252146 h 534397"/>
                <a:gd name="connsiteX5" fmla="*/ 185271 w 327083"/>
                <a:gd name="connsiteY5" fmla="*/ 370308 h 534397"/>
                <a:gd name="connsiteX6" fmla="*/ 326688 w 327083"/>
                <a:gd name="connsiteY6" fmla="*/ 533436 h 534397"/>
                <a:gd name="connsiteX7" fmla="*/ 139262 w 327083"/>
                <a:gd name="connsiteY7" fmla="*/ 416314 h 534397"/>
                <a:gd name="connsiteX8" fmla="*/ 11013 w 327083"/>
                <a:gd name="connsiteY8" fmla="*/ 288063 h 534397"/>
                <a:gd name="connsiteX9" fmla="*/ 1783 w 327083"/>
                <a:gd name="connsiteY9" fmla="*/ 265779 h 534397"/>
                <a:gd name="connsiteX10" fmla="*/ 0 w 327083"/>
                <a:gd name="connsiteY10" fmla="*/ 265779 h 534397"/>
                <a:gd name="connsiteX11" fmla="*/ 5399 w 327083"/>
                <a:gd name="connsiteY11" fmla="*/ 239478 h 534397"/>
                <a:gd name="connsiteX12" fmla="*/ 11950 w 327083"/>
                <a:gd name="connsiteY12" fmla="*/ 132889 h 534397"/>
                <a:gd name="connsiteX13" fmla="*/ 5399 w 327083"/>
                <a:gd name="connsiteY13" fmla="*/ 26301 h 534397"/>
                <a:gd name="connsiteX14" fmla="*/ 0 w 327083"/>
                <a:gd name="connsiteY14" fmla="*/ 0 h 534397"/>
                <a:gd name="connsiteX15" fmla="*/ 23390 w 327083"/>
                <a:gd name="connsiteY15" fmla="*/ 28046 h 534397"/>
                <a:gd name="connsiteX16" fmla="*/ 46517 w 327083"/>
                <a:gd name="connsiteY16" fmla="*/ 28046 h 534397"/>
                <a:gd name="connsiteX17" fmla="*/ 69907 w 327083"/>
                <a:gd name="connsiteY17" fmla="*/ 0 h 534397"/>
                <a:gd name="connsiteX0" fmla="*/ 69907 w 335560"/>
                <a:gd name="connsiteY0" fmla="*/ 0 h 534397"/>
                <a:gd name="connsiteX1" fmla="*/ 64508 w 335560"/>
                <a:gd name="connsiteY1" fmla="*/ 26301 h 534397"/>
                <a:gd name="connsiteX2" fmla="*/ 57957 w 335560"/>
                <a:gd name="connsiteY2" fmla="*/ 132889 h 534397"/>
                <a:gd name="connsiteX3" fmla="*/ 64508 w 335560"/>
                <a:gd name="connsiteY3" fmla="*/ 239478 h 534397"/>
                <a:gd name="connsiteX4" fmla="*/ 67109 w 335560"/>
                <a:gd name="connsiteY4" fmla="*/ 252146 h 534397"/>
                <a:gd name="connsiteX5" fmla="*/ 306118 w 335560"/>
                <a:gd name="connsiteY5" fmla="*/ 471548 h 534397"/>
                <a:gd name="connsiteX6" fmla="*/ 326688 w 335560"/>
                <a:gd name="connsiteY6" fmla="*/ 533436 h 534397"/>
                <a:gd name="connsiteX7" fmla="*/ 139262 w 335560"/>
                <a:gd name="connsiteY7" fmla="*/ 416314 h 534397"/>
                <a:gd name="connsiteX8" fmla="*/ 11013 w 335560"/>
                <a:gd name="connsiteY8" fmla="*/ 288063 h 534397"/>
                <a:gd name="connsiteX9" fmla="*/ 1783 w 335560"/>
                <a:gd name="connsiteY9" fmla="*/ 265779 h 534397"/>
                <a:gd name="connsiteX10" fmla="*/ 0 w 335560"/>
                <a:gd name="connsiteY10" fmla="*/ 265779 h 534397"/>
                <a:gd name="connsiteX11" fmla="*/ 5399 w 335560"/>
                <a:gd name="connsiteY11" fmla="*/ 239478 h 534397"/>
                <a:gd name="connsiteX12" fmla="*/ 11950 w 335560"/>
                <a:gd name="connsiteY12" fmla="*/ 132889 h 534397"/>
                <a:gd name="connsiteX13" fmla="*/ 5399 w 335560"/>
                <a:gd name="connsiteY13" fmla="*/ 26301 h 534397"/>
                <a:gd name="connsiteX14" fmla="*/ 0 w 335560"/>
                <a:gd name="connsiteY14" fmla="*/ 0 h 534397"/>
                <a:gd name="connsiteX15" fmla="*/ 23390 w 335560"/>
                <a:gd name="connsiteY15" fmla="*/ 28046 h 534397"/>
                <a:gd name="connsiteX16" fmla="*/ 46517 w 335560"/>
                <a:gd name="connsiteY16" fmla="*/ 28046 h 534397"/>
                <a:gd name="connsiteX17" fmla="*/ 69907 w 335560"/>
                <a:gd name="connsiteY17" fmla="*/ 0 h 534397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39478 h 535816"/>
                <a:gd name="connsiteX4" fmla="*/ 67109 w 335560"/>
                <a:gd name="connsiteY4" fmla="*/ 252146 h 535816"/>
                <a:gd name="connsiteX5" fmla="*/ 306118 w 335560"/>
                <a:gd name="connsiteY5" fmla="*/ 471548 h 535816"/>
                <a:gd name="connsiteX6" fmla="*/ 326688 w 335560"/>
                <a:gd name="connsiteY6" fmla="*/ 533436 h 535816"/>
                <a:gd name="connsiteX7" fmla="*/ 252397 w 335560"/>
                <a:gd name="connsiteY7" fmla="*/ 491748 h 535816"/>
                <a:gd name="connsiteX8" fmla="*/ 11013 w 335560"/>
                <a:gd name="connsiteY8" fmla="*/ 288063 h 535816"/>
                <a:gd name="connsiteX9" fmla="*/ 1783 w 335560"/>
                <a:gd name="connsiteY9" fmla="*/ 265779 h 535816"/>
                <a:gd name="connsiteX10" fmla="*/ 0 w 335560"/>
                <a:gd name="connsiteY10" fmla="*/ 265779 h 535816"/>
                <a:gd name="connsiteX11" fmla="*/ 5399 w 335560"/>
                <a:gd name="connsiteY11" fmla="*/ 239478 h 535816"/>
                <a:gd name="connsiteX12" fmla="*/ 11950 w 335560"/>
                <a:gd name="connsiteY12" fmla="*/ 132889 h 535816"/>
                <a:gd name="connsiteX13" fmla="*/ 5399 w 335560"/>
                <a:gd name="connsiteY13" fmla="*/ 26301 h 535816"/>
                <a:gd name="connsiteX14" fmla="*/ 0 w 335560"/>
                <a:gd name="connsiteY14" fmla="*/ 0 h 535816"/>
                <a:gd name="connsiteX15" fmla="*/ 23390 w 335560"/>
                <a:gd name="connsiteY15" fmla="*/ 28046 h 535816"/>
                <a:gd name="connsiteX16" fmla="*/ 46517 w 335560"/>
                <a:gd name="connsiteY16" fmla="*/ 28046 h 535816"/>
                <a:gd name="connsiteX17" fmla="*/ 69907 w 335560"/>
                <a:gd name="connsiteY17" fmla="*/ 0 h 535816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39478 h 535816"/>
                <a:gd name="connsiteX4" fmla="*/ 306118 w 335560"/>
                <a:gd name="connsiteY4" fmla="*/ 471548 h 535816"/>
                <a:gd name="connsiteX5" fmla="*/ 326688 w 335560"/>
                <a:gd name="connsiteY5" fmla="*/ 533436 h 535816"/>
                <a:gd name="connsiteX6" fmla="*/ 252397 w 335560"/>
                <a:gd name="connsiteY6" fmla="*/ 491748 h 535816"/>
                <a:gd name="connsiteX7" fmla="*/ 11013 w 335560"/>
                <a:gd name="connsiteY7" fmla="*/ 288063 h 535816"/>
                <a:gd name="connsiteX8" fmla="*/ 1783 w 335560"/>
                <a:gd name="connsiteY8" fmla="*/ 265779 h 535816"/>
                <a:gd name="connsiteX9" fmla="*/ 0 w 335560"/>
                <a:gd name="connsiteY9" fmla="*/ 265779 h 535816"/>
                <a:gd name="connsiteX10" fmla="*/ 5399 w 335560"/>
                <a:gd name="connsiteY10" fmla="*/ 239478 h 535816"/>
                <a:gd name="connsiteX11" fmla="*/ 11950 w 335560"/>
                <a:gd name="connsiteY11" fmla="*/ 132889 h 535816"/>
                <a:gd name="connsiteX12" fmla="*/ 5399 w 335560"/>
                <a:gd name="connsiteY12" fmla="*/ 26301 h 535816"/>
                <a:gd name="connsiteX13" fmla="*/ 0 w 335560"/>
                <a:gd name="connsiteY13" fmla="*/ 0 h 535816"/>
                <a:gd name="connsiteX14" fmla="*/ 23390 w 335560"/>
                <a:gd name="connsiteY14" fmla="*/ 28046 h 535816"/>
                <a:gd name="connsiteX15" fmla="*/ 46517 w 335560"/>
                <a:gd name="connsiteY15" fmla="*/ 28046 h 535816"/>
                <a:gd name="connsiteX16" fmla="*/ 69907 w 335560"/>
                <a:gd name="connsiteY16" fmla="*/ 0 h 535816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59329 h 535816"/>
                <a:gd name="connsiteX4" fmla="*/ 306118 w 335560"/>
                <a:gd name="connsiteY4" fmla="*/ 471548 h 535816"/>
                <a:gd name="connsiteX5" fmla="*/ 326688 w 335560"/>
                <a:gd name="connsiteY5" fmla="*/ 533436 h 535816"/>
                <a:gd name="connsiteX6" fmla="*/ 252397 w 335560"/>
                <a:gd name="connsiteY6" fmla="*/ 491748 h 535816"/>
                <a:gd name="connsiteX7" fmla="*/ 11013 w 335560"/>
                <a:gd name="connsiteY7" fmla="*/ 288063 h 535816"/>
                <a:gd name="connsiteX8" fmla="*/ 1783 w 335560"/>
                <a:gd name="connsiteY8" fmla="*/ 265779 h 535816"/>
                <a:gd name="connsiteX9" fmla="*/ 0 w 335560"/>
                <a:gd name="connsiteY9" fmla="*/ 265779 h 535816"/>
                <a:gd name="connsiteX10" fmla="*/ 5399 w 335560"/>
                <a:gd name="connsiteY10" fmla="*/ 239478 h 535816"/>
                <a:gd name="connsiteX11" fmla="*/ 11950 w 335560"/>
                <a:gd name="connsiteY11" fmla="*/ 132889 h 535816"/>
                <a:gd name="connsiteX12" fmla="*/ 5399 w 335560"/>
                <a:gd name="connsiteY12" fmla="*/ 26301 h 535816"/>
                <a:gd name="connsiteX13" fmla="*/ 0 w 335560"/>
                <a:gd name="connsiteY13" fmla="*/ 0 h 535816"/>
                <a:gd name="connsiteX14" fmla="*/ 23390 w 335560"/>
                <a:gd name="connsiteY14" fmla="*/ 28046 h 535816"/>
                <a:gd name="connsiteX15" fmla="*/ 46517 w 335560"/>
                <a:gd name="connsiteY15" fmla="*/ 28046 h 535816"/>
                <a:gd name="connsiteX16" fmla="*/ 69907 w 335560"/>
                <a:gd name="connsiteY16" fmla="*/ 0 h 535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5560" h="535816">
                  <a:moveTo>
                    <a:pt x="69907" y="0"/>
                  </a:moveTo>
                  <a:lnTo>
                    <a:pt x="64508" y="26301"/>
                  </a:lnTo>
                  <a:cubicBezTo>
                    <a:pt x="60289" y="59062"/>
                    <a:pt x="57957" y="94051"/>
                    <a:pt x="57957" y="132889"/>
                  </a:cubicBezTo>
                  <a:cubicBezTo>
                    <a:pt x="57957" y="171727"/>
                    <a:pt x="60289" y="226568"/>
                    <a:pt x="64508" y="259329"/>
                  </a:cubicBezTo>
                  <a:lnTo>
                    <a:pt x="306118" y="471548"/>
                  </a:lnTo>
                  <a:cubicBezTo>
                    <a:pt x="349381" y="518430"/>
                    <a:pt x="334356" y="525768"/>
                    <a:pt x="326688" y="533436"/>
                  </a:cubicBezTo>
                  <a:cubicBezTo>
                    <a:pt x="313983" y="546141"/>
                    <a:pt x="265102" y="504453"/>
                    <a:pt x="252397" y="491748"/>
                  </a:cubicBezTo>
                  <a:lnTo>
                    <a:pt x="11013" y="288063"/>
                  </a:lnTo>
                  <a:lnTo>
                    <a:pt x="1783" y="265779"/>
                  </a:lnTo>
                  <a:lnTo>
                    <a:pt x="0" y="265779"/>
                  </a:lnTo>
                  <a:lnTo>
                    <a:pt x="5399" y="239478"/>
                  </a:lnTo>
                  <a:cubicBezTo>
                    <a:pt x="9618" y="206717"/>
                    <a:pt x="11950" y="170698"/>
                    <a:pt x="11950" y="132889"/>
                  </a:cubicBezTo>
                  <a:cubicBezTo>
                    <a:pt x="11951" y="95081"/>
                    <a:pt x="9618" y="59062"/>
                    <a:pt x="5399" y="26301"/>
                  </a:cubicBezTo>
                  <a:lnTo>
                    <a:pt x="0" y="0"/>
                  </a:lnTo>
                  <a:lnTo>
                    <a:pt x="23390" y="28046"/>
                  </a:lnTo>
                  <a:lnTo>
                    <a:pt x="46517" y="28046"/>
                  </a:lnTo>
                  <a:lnTo>
                    <a:pt x="69907" y="0"/>
                  </a:lnTo>
                  <a:close/>
                </a:path>
              </a:pathLst>
            </a:custGeom>
            <a:solidFill>
              <a:srgbClr val="462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920B8B2C-2D1F-424B-9139-8A3C7639BEDB}"/>
                </a:ext>
              </a:extLst>
            </p:cNvPr>
            <p:cNvSpPr/>
            <p:nvPr/>
          </p:nvSpPr>
          <p:spPr bwMode="auto">
            <a:xfrm rot="7200000">
              <a:off x="4143979" y="5526710"/>
              <a:ext cx="585987" cy="1211968"/>
            </a:xfrm>
            <a:custGeom>
              <a:avLst/>
              <a:gdLst>
                <a:gd name="connsiteX0" fmla="*/ 69907 w 194798"/>
                <a:gd name="connsiteY0" fmla="*/ 0 h 425842"/>
                <a:gd name="connsiteX1" fmla="*/ 64508 w 194798"/>
                <a:gd name="connsiteY1" fmla="*/ 26301 h 425842"/>
                <a:gd name="connsiteX2" fmla="*/ 57957 w 194798"/>
                <a:gd name="connsiteY2" fmla="*/ 132889 h 425842"/>
                <a:gd name="connsiteX3" fmla="*/ 64508 w 194798"/>
                <a:gd name="connsiteY3" fmla="*/ 239478 h 425842"/>
                <a:gd name="connsiteX4" fmla="*/ 67109 w 194798"/>
                <a:gd name="connsiteY4" fmla="*/ 252146 h 425842"/>
                <a:gd name="connsiteX5" fmla="*/ 185271 w 194798"/>
                <a:gd name="connsiteY5" fmla="*/ 370308 h 425842"/>
                <a:gd name="connsiteX6" fmla="*/ 185270 w 194798"/>
                <a:gd name="connsiteY6" fmla="*/ 416315 h 425842"/>
                <a:gd name="connsiteX7" fmla="*/ 185270 w 194798"/>
                <a:gd name="connsiteY7" fmla="*/ 416314 h 425842"/>
                <a:gd name="connsiteX8" fmla="*/ 139262 w 194798"/>
                <a:gd name="connsiteY8" fmla="*/ 416314 h 425842"/>
                <a:gd name="connsiteX9" fmla="*/ 11013 w 194798"/>
                <a:gd name="connsiteY9" fmla="*/ 288063 h 425842"/>
                <a:gd name="connsiteX10" fmla="*/ 1783 w 194798"/>
                <a:gd name="connsiteY10" fmla="*/ 265779 h 425842"/>
                <a:gd name="connsiteX11" fmla="*/ 0 w 194798"/>
                <a:gd name="connsiteY11" fmla="*/ 265779 h 425842"/>
                <a:gd name="connsiteX12" fmla="*/ 5399 w 194798"/>
                <a:gd name="connsiteY12" fmla="*/ 239478 h 425842"/>
                <a:gd name="connsiteX13" fmla="*/ 11950 w 194798"/>
                <a:gd name="connsiteY13" fmla="*/ 132889 h 425842"/>
                <a:gd name="connsiteX14" fmla="*/ 5399 w 194798"/>
                <a:gd name="connsiteY14" fmla="*/ 26301 h 425842"/>
                <a:gd name="connsiteX15" fmla="*/ 0 w 194798"/>
                <a:gd name="connsiteY15" fmla="*/ 0 h 425842"/>
                <a:gd name="connsiteX16" fmla="*/ 23390 w 194798"/>
                <a:gd name="connsiteY16" fmla="*/ 28046 h 425842"/>
                <a:gd name="connsiteX17" fmla="*/ 46517 w 194798"/>
                <a:gd name="connsiteY17" fmla="*/ 28046 h 425842"/>
                <a:gd name="connsiteX0" fmla="*/ 69907 w 326688"/>
                <a:gd name="connsiteY0" fmla="*/ 0 h 534397"/>
                <a:gd name="connsiteX1" fmla="*/ 64508 w 326688"/>
                <a:gd name="connsiteY1" fmla="*/ 26301 h 534397"/>
                <a:gd name="connsiteX2" fmla="*/ 57957 w 326688"/>
                <a:gd name="connsiteY2" fmla="*/ 132889 h 534397"/>
                <a:gd name="connsiteX3" fmla="*/ 64508 w 326688"/>
                <a:gd name="connsiteY3" fmla="*/ 239478 h 534397"/>
                <a:gd name="connsiteX4" fmla="*/ 67109 w 326688"/>
                <a:gd name="connsiteY4" fmla="*/ 252146 h 534397"/>
                <a:gd name="connsiteX5" fmla="*/ 185271 w 326688"/>
                <a:gd name="connsiteY5" fmla="*/ 370308 h 534397"/>
                <a:gd name="connsiteX6" fmla="*/ 185270 w 326688"/>
                <a:gd name="connsiteY6" fmla="*/ 416315 h 534397"/>
                <a:gd name="connsiteX7" fmla="*/ 326688 w 326688"/>
                <a:gd name="connsiteY7" fmla="*/ 533436 h 534397"/>
                <a:gd name="connsiteX8" fmla="*/ 139262 w 326688"/>
                <a:gd name="connsiteY8" fmla="*/ 416314 h 534397"/>
                <a:gd name="connsiteX9" fmla="*/ 11013 w 326688"/>
                <a:gd name="connsiteY9" fmla="*/ 288063 h 534397"/>
                <a:gd name="connsiteX10" fmla="*/ 1783 w 326688"/>
                <a:gd name="connsiteY10" fmla="*/ 265779 h 534397"/>
                <a:gd name="connsiteX11" fmla="*/ 0 w 326688"/>
                <a:gd name="connsiteY11" fmla="*/ 265779 h 534397"/>
                <a:gd name="connsiteX12" fmla="*/ 5399 w 326688"/>
                <a:gd name="connsiteY12" fmla="*/ 239478 h 534397"/>
                <a:gd name="connsiteX13" fmla="*/ 11950 w 326688"/>
                <a:gd name="connsiteY13" fmla="*/ 132889 h 534397"/>
                <a:gd name="connsiteX14" fmla="*/ 5399 w 326688"/>
                <a:gd name="connsiteY14" fmla="*/ 26301 h 534397"/>
                <a:gd name="connsiteX15" fmla="*/ 0 w 326688"/>
                <a:gd name="connsiteY15" fmla="*/ 0 h 534397"/>
                <a:gd name="connsiteX16" fmla="*/ 23390 w 326688"/>
                <a:gd name="connsiteY16" fmla="*/ 28046 h 534397"/>
                <a:gd name="connsiteX17" fmla="*/ 46517 w 326688"/>
                <a:gd name="connsiteY17" fmla="*/ 28046 h 534397"/>
                <a:gd name="connsiteX18" fmla="*/ 69907 w 326688"/>
                <a:gd name="connsiteY18" fmla="*/ 0 h 534397"/>
                <a:gd name="connsiteX0" fmla="*/ 69907 w 327083"/>
                <a:gd name="connsiteY0" fmla="*/ 0 h 534397"/>
                <a:gd name="connsiteX1" fmla="*/ 64508 w 327083"/>
                <a:gd name="connsiteY1" fmla="*/ 26301 h 534397"/>
                <a:gd name="connsiteX2" fmla="*/ 57957 w 327083"/>
                <a:gd name="connsiteY2" fmla="*/ 132889 h 534397"/>
                <a:gd name="connsiteX3" fmla="*/ 64508 w 327083"/>
                <a:gd name="connsiteY3" fmla="*/ 239478 h 534397"/>
                <a:gd name="connsiteX4" fmla="*/ 67109 w 327083"/>
                <a:gd name="connsiteY4" fmla="*/ 252146 h 534397"/>
                <a:gd name="connsiteX5" fmla="*/ 185271 w 327083"/>
                <a:gd name="connsiteY5" fmla="*/ 370308 h 534397"/>
                <a:gd name="connsiteX6" fmla="*/ 326688 w 327083"/>
                <a:gd name="connsiteY6" fmla="*/ 533436 h 534397"/>
                <a:gd name="connsiteX7" fmla="*/ 139262 w 327083"/>
                <a:gd name="connsiteY7" fmla="*/ 416314 h 534397"/>
                <a:gd name="connsiteX8" fmla="*/ 11013 w 327083"/>
                <a:gd name="connsiteY8" fmla="*/ 288063 h 534397"/>
                <a:gd name="connsiteX9" fmla="*/ 1783 w 327083"/>
                <a:gd name="connsiteY9" fmla="*/ 265779 h 534397"/>
                <a:gd name="connsiteX10" fmla="*/ 0 w 327083"/>
                <a:gd name="connsiteY10" fmla="*/ 265779 h 534397"/>
                <a:gd name="connsiteX11" fmla="*/ 5399 w 327083"/>
                <a:gd name="connsiteY11" fmla="*/ 239478 h 534397"/>
                <a:gd name="connsiteX12" fmla="*/ 11950 w 327083"/>
                <a:gd name="connsiteY12" fmla="*/ 132889 h 534397"/>
                <a:gd name="connsiteX13" fmla="*/ 5399 w 327083"/>
                <a:gd name="connsiteY13" fmla="*/ 26301 h 534397"/>
                <a:gd name="connsiteX14" fmla="*/ 0 w 327083"/>
                <a:gd name="connsiteY14" fmla="*/ 0 h 534397"/>
                <a:gd name="connsiteX15" fmla="*/ 23390 w 327083"/>
                <a:gd name="connsiteY15" fmla="*/ 28046 h 534397"/>
                <a:gd name="connsiteX16" fmla="*/ 46517 w 327083"/>
                <a:gd name="connsiteY16" fmla="*/ 28046 h 534397"/>
                <a:gd name="connsiteX17" fmla="*/ 69907 w 327083"/>
                <a:gd name="connsiteY17" fmla="*/ 0 h 534397"/>
                <a:gd name="connsiteX0" fmla="*/ 69907 w 335560"/>
                <a:gd name="connsiteY0" fmla="*/ 0 h 534397"/>
                <a:gd name="connsiteX1" fmla="*/ 64508 w 335560"/>
                <a:gd name="connsiteY1" fmla="*/ 26301 h 534397"/>
                <a:gd name="connsiteX2" fmla="*/ 57957 w 335560"/>
                <a:gd name="connsiteY2" fmla="*/ 132889 h 534397"/>
                <a:gd name="connsiteX3" fmla="*/ 64508 w 335560"/>
                <a:gd name="connsiteY3" fmla="*/ 239478 h 534397"/>
                <a:gd name="connsiteX4" fmla="*/ 67109 w 335560"/>
                <a:gd name="connsiteY4" fmla="*/ 252146 h 534397"/>
                <a:gd name="connsiteX5" fmla="*/ 306118 w 335560"/>
                <a:gd name="connsiteY5" fmla="*/ 471548 h 534397"/>
                <a:gd name="connsiteX6" fmla="*/ 326688 w 335560"/>
                <a:gd name="connsiteY6" fmla="*/ 533436 h 534397"/>
                <a:gd name="connsiteX7" fmla="*/ 139262 w 335560"/>
                <a:gd name="connsiteY7" fmla="*/ 416314 h 534397"/>
                <a:gd name="connsiteX8" fmla="*/ 11013 w 335560"/>
                <a:gd name="connsiteY8" fmla="*/ 288063 h 534397"/>
                <a:gd name="connsiteX9" fmla="*/ 1783 w 335560"/>
                <a:gd name="connsiteY9" fmla="*/ 265779 h 534397"/>
                <a:gd name="connsiteX10" fmla="*/ 0 w 335560"/>
                <a:gd name="connsiteY10" fmla="*/ 265779 h 534397"/>
                <a:gd name="connsiteX11" fmla="*/ 5399 w 335560"/>
                <a:gd name="connsiteY11" fmla="*/ 239478 h 534397"/>
                <a:gd name="connsiteX12" fmla="*/ 11950 w 335560"/>
                <a:gd name="connsiteY12" fmla="*/ 132889 h 534397"/>
                <a:gd name="connsiteX13" fmla="*/ 5399 w 335560"/>
                <a:gd name="connsiteY13" fmla="*/ 26301 h 534397"/>
                <a:gd name="connsiteX14" fmla="*/ 0 w 335560"/>
                <a:gd name="connsiteY14" fmla="*/ 0 h 534397"/>
                <a:gd name="connsiteX15" fmla="*/ 23390 w 335560"/>
                <a:gd name="connsiteY15" fmla="*/ 28046 h 534397"/>
                <a:gd name="connsiteX16" fmla="*/ 46517 w 335560"/>
                <a:gd name="connsiteY16" fmla="*/ 28046 h 534397"/>
                <a:gd name="connsiteX17" fmla="*/ 69907 w 335560"/>
                <a:gd name="connsiteY17" fmla="*/ 0 h 534397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39478 h 535816"/>
                <a:gd name="connsiteX4" fmla="*/ 67109 w 335560"/>
                <a:gd name="connsiteY4" fmla="*/ 252146 h 535816"/>
                <a:gd name="connsiteX5" fmla="*/ 306118 w 335560"/>
                <a:gd name="connsiteY5" fmla="*/ 471548 h 535816"/>
                <a:gd name="connsiteX6" fmla="*/ 326688 w 335560"/>
                <a:gd name="connsiteY6" fmla="*/ 533436 h 535816"/>
                <a:gd name="connsiteX7" fmla="*/ 252397 w 335560"/>
                <a:gd name="connsiteY7" fmla="*/ 491748 h 535816"/>
                <a:gd name="connsiteX8" fmla="*/ 11013 w 335560"/>
                <a:gd name="connsiteY8" fmla="*/ 288063 h 535816"/>
                <a:gd name="connsiteX9" fmla="*/ 1783 w 335560"/>
                <a:gd name="connsiteY9" fmla="*/ 265779 h 535816"/>
                <a:gd name="connsiteX10" fmla="*/ 0 w 335560"/>
                <a:gd name="connsiteY10" fmla="*/ 265779 h 535816"/>
                <a:gd name="connsiteX11" fmla="*/ 5399 w 335560"/>
                <a:gd name="connsiteY11" fmla="*/ 239478 h 535816"/>
                <a:gd name="connsiteX12" fmla="*/ 11950 w 335560"/>
                <a:gd name="connsiteY12" fmla="*/ 132889 h 535816"/>
                <a:gd name="connsiteX13" fmla="*/ 5399 w 335560"/>
                <a:gd name="connsiteY13" fmla="*/ 26301 h 535816"/>
                <a:gd name="connsiteX14" fmla="*/ 0 w 335560"/>
                <a:gd name="connsiteY14" fmla="*/ 0 h 535816"/>
                <a:gd name="connsiteX15" fmla="*/ 23390 w 335560"/>
                <a:gd name="connsiteY15" fmla="*/ 28046 h 535816"/>
                <a:gd name="connsiteX16" fmla="*/ 46517 w 335560"/>
                <a:gd name="connsiteY16" fmla="*/ 28046 h 535816"/>
                <a:gd name="connsiteX17" fmla="*/ 69907 w 335560"/>
                <a:gd name="connsiteY17" fmla="*/ 0 h 535816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39478 h 535816"/>
                <a:gd name="connsiteX4" fmla="*/ 306118 w 335560"/>
                <a:gd name="connsiteY4" fmla="*/ 471548 h 535816"/>
                <a:gd name="connsiteX5" fmla="*/ 326688 w 335560"/>
                <a:gd name="connsiteY5" fmla="*/ 533436 h 535816"/>
                <a:gd name="connsiteX6" fmla="*/ 252397 w 335560"/>
                <a:gd name="connsiteY6" fmla="*/ 491748 h 535816"/>
                <a:gd name="connsiteX7" fmla="*/ 11013 w 335560"/>
                <a:gd name="connsiteY7" fmla="*/ 288063 h 535816"/>
                <a:gd name="connsiteX8" fmla="*/ 1783 w 335560"/>
                <a:gd name="connsiteY8" fmla="*/ 265779 h 535816"/>
                <a:gd name="connsiteX9" fmla="*/ 0 w 335560"/>
                <a:gd name="connsiteY9" fmla="*/ 265779 h 535816"/>
                <a:gd name="connsiteX10" fmla="*/ 5399 w 335560"/>
                <a:gd name="connsiteY10" fmla="*/ 239478 h 535816"/>
                <a:gd name="connsiteX11" fmla="*/ 11950 w 335560"/>
                <a:gd name="connsiteY11" fmla="*/ 132889 h 535816"/>
                <a:gd name="connsiteX12" fmla="*/ 5399 w 335560"/>
                <a:gd name="connsiteY12" fmla="*/ 26301 h 535816"/>
                <a:gd name="connsiteX13" fmla="*/ 0 w 335560"/>
                <a:gd name="connsiteY13" fmla="*/ 0 h 535816"/>
                <a:gd name="connsiteX14" fmla="*/ 23390 w 335560"/>
                <a:gd name="connsiteY14" fmla="*/ 28046 h 535816"/>
                <a:gd name="connsiteX15" fmla="*/ 46517 w 335560"/>
                <a:gd name="connsiteY15" fmla="*/ 28046 h 535816"/>
                <a:gd name="connsiteX16" fmla="*/ 69907 w 335560"/>
                <a:gd name="connsiteY16" fmla="*/ 0 h 535816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59329 h 535816"/>
                <a:gd name="connsiteX4" fmla="*/ 306118 w 335560"/>
                <a:gd name="connsiteY4" fmla="*/ 471548 h 535816"/>
                <a:gd name="connsiteX5" fmla="*/ 326688 w 335560"/>
                <a:gd name="connsiteY5" fmla="*/ 533436 h 535816"/>
                <a:gd name="connsiteX6" fmla="*/ 252397 w 335560"/>
                <a:gd name="connsiteY6" fmla="*/ 491748 h 535816"/>
                <a:gd name="connsiteX7" fmla="*/ 11013 w 335560"/>
                <a:gd name="connsiteY7" fmla="*/ 288063 h 535816"/>
                <a:gd name="connsiteX8" fmla="*/ 1783 w 335560"/>
                <a:gd name="connsiteY8" fmla="*/ 265779 h 535816"/>
                <a:gd name="connsiteX9" fmla="*/ 0 w 335560"/>
                <a:gd name="connsiteY9" fmla="*/ 265779 h 535816"/>
                <a:gd name="connsiteX10" fmla="*/ 5399 w 335560"/>
                <a:gd name="connsiteY10" fmla="*/ 239478 h 535816"/>
                <a:gd name="connsiteX11" fmla="*/ 11950 w 335560"/>
                <a:gd name="connsiteY11" fmla="*/ 132889 h 535816"/>
                <a:gd name="connsiteX12" fmla="*/ 5399 w 335560"/>
                <a:gd name="connsiteY12" fmla="*/ 26301 h 535816"/>
                <a:gd name="connsiteX13" fmla="*/ 0 w 335560"/>
                <a:gd name="connsiteY13" fmla="*/ 0 h 535816"/>
                <a:gd name="connsiteX14" fmla="*/ 23390 w 335560"/>
                <a:gd name="connsiteY14" fmla="*/ 28046 h 535816"/>
                <a:gd name="connsiteX15" fmla="*/ 46517 w 335560"/>
                <a:gd name="connsiteY15" fmla="*/ 28046 h 535816"/>
                <a:gd name="connsiteX16" fmla="*/ 69907 w 335560"/>
                <a:gd name="connsiteY16" fmla="*/ 0 h 535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5560" h="535816">
                  <a:moveTo>
                    <a:pt x="69907" y="0"/>
                  </a:moveTo>
                  <a:lnTo>
                    <a:pt x="64508" y="26301"/>
                  </a:lnTo>
                  <a:cubicBezTo>
                    <a:pt x="60289" y="59062"/>
                    <a:pt x="57957" y="94051"/>
                    <a:pt x="57957" y="132889"/>
                  </a:cubicBezTo>
                  <a:cubicBezTo>
                    <a:pt x="57957" y="171727"/>
                    <a:pt x="60289" y="226568"/>
                    <a:pt x="64508" y="259329"/>
                  </a:cubicBezTo>
                  <a:lnTo>
                    <a:pt x="306118" y="471548"/>
                  </a:lnTo>
                  <a:cubicBezTo>
                    <a:pt x="349381" y="518430"/>
                    <a:pt x="334356" y="525768"/>
                    <a:pt x="326688" y="533436"/>
                  </a:cubicBezTo>
                  <a:cubicBezTo>
                    <a:pt x="313983" y="546141"/>
                    <a:pt x="265102" y="504453"/>
                    <a:pt x="252397" y="491748"/>
                  </a:cubicBezTo>
                  <a:lnTo>
                    <a:pt x="11013" y="288063"/>
                  </a:lnTo>
                  <a:lnTo>
                    <a:pt x="1783" y="265779"/>
                  </a:lnTo>
                  <a:lnTo>
                    <a:pt x="0" y="265779"/>
                  </a:lnTo>
                  <a:lnTo>
                    <a:pt x="5399" y="239478"/>
                  </a:lnTo>
                  <a:cubicBezTo>
                    <a:pt x="9618" y="206717"/>
                    <a:pt x="11950" y="170698"/>
                    <a:pt x="11950" y="132889"/>
                  </a:cubicBezTo>
                  <a:cubicBezTo>
                    <a:pt x="11951" y="95081"/>
                    <a:pt x="9618" y="59062"/>
                    <a:pt x="5399" y="26301"/>
                  </a:cubicBezTo>
                  <a:lnTo>
                    <a:pt x="0" y="0"/>
                  </a:lnTo>
                  <a:lnTo>
                    <a:pt x="23390" y="28046"/>
                  </a:lnTo>
                  <a:lnTo>
                    <a:pt x="46517" y="28046"/>
                  </a:lnTo>
                  <a:lnTo>
                    <a:pt x="69907" y="0"/>
                  </a:lnTo>
                  <a:close/>
                </a:path>
              </a:pathLst>
            </a:custGeom>
            <a:solidFill>
              <a:srgbClr val="66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D18E0407-FE62-43CE-8800-E2A4DC51F406}"/>
                </a:ext>
              </a:extLst>
            </p:cNvPr>
            <p:cNvSpPr/>
            <p:nvPr/>
          </p:nvSpPr>
          <p:spPr bwMode="auto">
            <a:xfrm>
              <a:off x="2179418" y="5477474"/>
              <a:ext cx="801535" cy="507448"/>
            </a:xfrm>
            <a:custGeom>
              <a:avLst/>
              <a:gdLst>
                <a:gd name="connsiteX0" fmla="*/ 393558 w 801535"/>
                <a:gd name="connsiteY0" fmla="*/ 0 h 507448"/>
                <a:gd name="connsiteX1" fmla="*/ 793873 w 801535"/>
                <a:gd name="connsiteY1" fmla="*/ 411564 h 507448"/>
                <a:gd name="connsiteX2" fmla="*/ 801535 w 801535"/>
                <a:gd name="connsiteY2" fmla="*/ 507448 h 507448"/>
                <a:gd name="connsiteX3" fmla="*/ 585672 w 801535"/>
                <a:gd name="connsiteY3" fmla="*/ 498922 h 507448"/>
                <a:gd name="connsiteX4" fmla="*/ 115244 w 801535"/>
                <a:gd name="connsiteY4" fmla="*/ 421364 h 507448"/>
                <a:gd name="connsiteX5" fmla="*/ 0 w 801535"/>
                <a:gd name="connsiteY5" fmla="*/ 384111 h 507448"/>
                <a:gd name="connsiteX6" fmla="*/ 17053 w 801535"/>
                <a:gd name="connsiteY6" fmla="*/ 314810 h 507448"/>
                <a:gd name="connsiteX7" fmla="*/ 393558 w 801535"/>
                <a:gd name="connsiteY7" fmla="*/ 0 h 507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1535" h="507448">
                  <a:moveTo>
                    <a:pt x="393558" y="0"/>
                  </a:moveTo>
                  <a:cubicBezTo>
                    <a:pt x="591021" y="0"/>
                    <a:pt x="755771" y="176685"/>
                    <a:pt x="793873" y="411564"/>
                  </a:cubicBezTo>
                  <a:lnTo>
                    <a:pt x="801535" y="507448"/>
                  </a:lnTo>
                  <a:lnTo>
                    <a:pt x="585672" y="498922"/>
                  </a:lnTo>
                  <a:cubicBezTo>
                    <a:pt x="414386" y="485190"/>
                    <a:pt x="255226" y="458416"/>
                    <a:pt x="115244" y="421364"/>
                  </a:cubicBezTo>
                  <a:lnTo>
                    <a:pt x="0" y="384111"/>
                  </a:lnTo>
                  <a:lnTo>
                    <a:pt x="17053" y="314810"/>
                  </a:lnTo>
                  <a:cubicBezTo>
                    <a:pt x="79085" y="129809"/>
                    <a:pt x="224304" y="0"/>
                    <a:pt x="393558" y="0"/>
                  </a:cubicBezTo>
                  <a:close/>
                </a:path>
              </a:pathLst>
            </a:custGeom>
            <a:solidFill>
              <a:srgbClr val="66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88324F9A-A3CB-47FE-812C-2438241F7285}"/>
                </a:ext>
              </a:extLst>
            </p:cNvPr>
            <p:cNvSpPr/>
            <p:nvPr/>
          </p:nvSpPr>
          <p:spPr bwMode="auto">
            <a:xfrm rot="14400000" flipH="1">
              <a:off x="2443238" y="5480732"/>
              <a:ext cx="693904" cy="1383377"/>
            </a:xfrm>
            <a:custGeom>
              <a:avLst/>
              <a:gdLst>
                <a:gd name="connsiteX0" fmla="*/ 69907 w 194798"/>
                <a:gd name="connsiteY0" fmla="*/ 0 h 425842"/>
                <a:gd name="connsiteX1" fmla="*/ 64508 w 194798"/>
                <a:gd name="connsiteY1" fmla="*/ 26301 h 425842"/>
                <a:gd name="connsiteX2" fmla="*/ 57957 w 194798"/>
                <a:gd name="connsiteY2" fmla="*/ 132889 h 425842"/>
                <a:gd name="connsiteX3" fmla="*/ 64508 w 194798"/>
                <a:gd name="connsiteY3" fmla="*/ 239478 h 425842"/>
                <a:gd name="connsiteX4" fmla="*/ 67109 w 194798"/>
                <a:gd name="connsiteY4" fmla="*/ 252146 h 425842"/>
                <a:gd name="connsiteX5" fmla="*/ 185271 w 194798"/>
                <a:gd name="connsiteY5" fmla="*/ 370308 h 425842"/>
                <a:gd name="connsiteX6" fmla="*/ 185270 w 194798"/>
                <a:gd name="connsiteY6" fmla="*/ 416315 h 425842"/>
                <a:gd name="connsiteX7" fmla="*/ 185270 w 194798"/>
                <a:gd name="connsiteY7" fmla="*/ 416314 h 425842"/>
                <a:gd name="connsiteX8" fmla="*/ 139262 w 194798"/>
                <a:gd name="connsiteY8" fmla="*/ 416314 h 425842"/>
                <a:gd name="connsiteX9" fmla="*/ 11013 w 194798"/>
                <a:gd name="connsiteY9" fmla="*/ 288063 h 425842"/>
                <a:gd name="connsiteX10" fmla="*/ 1783 w 194798"/>
                <a:gd name="connsiteY10" fmla="*/ 265779 h 425842"/>
                <a:gd name="connsiteX11" fmla="*/ 0 w 194798"/>
                <a:gd name="connsiteY11" fmla="*/ 265779 h 425842"/>
                <a:gd name="connsiteX12" fmla="*/ 5399 w 194798"/>
                <a:gd name="connsiteY12" fmla="*/ 239478 h 425842"/>
                <a:gd name="connsiteX13" fmla="*/ 11950 w 194798"/>
                <a:gd name="connsiteY13" fmla="*/ 132889 h 425842"/>
                <a:gd name="connsiteX14" fmla="*/ 5399 w 194798"/>
                <a:gd name="connsiteY14" fmla="*/ 26301 h 425842"/>
                <a:gd name="connsiteX15" fmla="*/ 0 w 194798"/>
                <a:gd name="connsiteY15" fmla="*/ 0 h 425842"/>
                <a:gd name="connsiteX16" fmla="*/ 23390 w 194798"/>
                <a:gd name="connsiteY16" fmla="*/ 28046 h 425842"/>
                <a:gd name="connsiteX17" fmla="*/ 46517 w 194798"/>
                <a:gd name="connsiteY17" fmla="*/ 28046 h 425842"/>
                <a:gd name="connsiteX0" fmla="*/ 69907 w 326688"/>
                <a:gd name="connsiteY0" fmla="*/ 0 h 534397"/>
                <a:gd name="connsiteX1" fmla="*/ 64508 w 326688"/>
                <a:gd name="connsiteY1" fmla="*/ 26301 h 534397"/>
                <a:gd name="connsiteX2" fmla="*/ 57957 w 326688"/>
                <a:gd name="connsiteY2" fmla="*/ 132889 h 534397"/>
                <a:gd name="connsiteX3" fmla="*/ 64508 w 326688"/>
                <a:gd name="connsiteY3" fmla="*/ 239478 h 534397"/>
                <a:gd name="connsiteX4" fmla="*/ 67109 w 326688"/>
                <a:gd name="connsiteY4" fmla="*/ 252146 h 534397"/>
                <a:gd name="connsiteX5" fmla="*/ 185271 w 326688"/>
                <a:gd name="connsiteY5" fmla="*/ 370308 h 534397"/>
                <a:gd name="connsiteX6" fmla="*/ 185270 w 326688"/>
                <a:gd name="connsiteY6" fmla="*/ 416315 h 534397"/>
                <a:gd name="connsiteX7" fmla="*/ 326688 w 326688"/>
                <a:gd name="connsiteY7" fmla="*/ 533436 h 534397"/>
                <a:gd name="connsiteX8" fmla="*/ 139262 w 326688"/>
                <a:gd name="connsiteY8" fmla="*/ 416314 h 534397"/>
                <a:gd name="connsiteX9" fmla="*/ 11013 w 326688"/>
                <a:gd name="connsiteY9" fmla="*/ 288063 h 534397"/>
                <a:gd name="connsiteX10" fmla="*/ 1783 w 326688"/>
                <a:gd name="connsiteY10" fmla="*/ 265779 h 534397"/>
                <a:gd name="connsiteX11" fmla="*/ 0 w 326688"/>
                <a:gd name="connsiteY11" fmla="*/ 265779 h 534397"/>
                <a:gd name="connsiteX12" fmla="*/ 5399 w 326688"/>
                <a:gd name="connsiteY12" fmla="*/ 239478 h 534397"/>
                <a:gd name="connsiteX13" fmla="*/ 11950 w 326688"/>
                <a:gd name="connsiteY13" fmla="*/ 132889 h 534397"/>
                <a:gd name="connsiteX14" fmla="*/ 5399 w 326688"/>
                <a:gd name="connsiteY14" fmla="*/ 26301 h 534397"/>
                <a:gd name="connsiteX15" fmla="*/ 0 w 326688"/>
                <a:gd name="connsiteY15" fmla="*/ 0 h 534397"/>
                <a:gd name="connsiteX16" fmla="*/ 23390 w 326688"/>
                <a:gd name="connsiteY16" fmla="*/ 28046 h 534397"/>
                <a:gd name="connsiteX17" fmla="*/ 46517 w 326688"/>
                <a:gd name="connsiteY17" fmla="*/ 28046 h 534397"/>
                <a:gd name="connsiteX18" fmla="*/ 69907 w 326688"/>
                <a:gd name="connsiteY18" fmla="*/ 0 h 534397"/>
                <a:gd name="connsiteX0" fmla="*/ 69907 w 327083"/>
                <a:gd name="connsiteY0" fmla="*/ 0 h 534397"/>
                <a:gd name="connsiteX1" fmla="*/ 64508 w 327083"/>
                <a:gd name="connsiteY1" fmla="*/ 26301 h 534397"/>
                <a:gd name="connsiteX2" fmla="*/ 57957 w 327083"/>
                <a:gd name="connsiteY2" fmla="*/ 132889 h 534397"/>
                <a:gd name="connsiteX3" fmla="*/ 64508 w 327083"/>
                <a:gd name="connsiteY3" fmla="*/ 239478 h 534397"/>
                <a:gd name="connsiteX4" fmla="*/ 67109 w 327083"/>
                <a:gd name="connsiteY4" fmla="*/ 252146 h 534397"/>
                <a:gd name="connsiteX5" fmla="*/ 185271 w 327083"/>
                <a:gd name="connsiteY5" fmla="*/ 370308 h 534397"/>
                <a:gd name="connsiteX6" fmla="*/ 326688 w 327083"/>
                <a:gd name="connsiteY6" fmla="*/ 533436 h 534397"/>
                <a:gd name="connsiteX7" fmla="*/ 139262 w 327083"/>
                <a:gd name="connsiteY7" fmla="*/ 416314 h 534397"/>
                <a:gd name="connsiteX8" fmla="*/ 11013 w 327083"/>
                <a:gd name="connsiteY8" fmla="*/ 288063 h 534397"/>
                <a:gd name="connsiteX9" fmla="*/ 1783 w 327083"/>
                <a:gd name="connsiteY9" fmla="*/ 265779 h 534397"/>
                <a:gd name="connsiteX10" fmla="*/ 0 w 327083"/>
                <a:gd name="connsiteY10" fmla="*/ 265779 h 534397"/>
                <a:gd name="connsiteX11" fmla="*/ 5399 w 327083"/>
                <a:gd name="connsiteY11" fmla="*/ 239478 h 534397"/>
                <a:gd name="connsiteX12" fmla="*/ 11950 w 327083"/>
                <a:gd name="connsiteY12" fmla="*/ 132889 h 534397"/>
                <a:gd name="connsiteX13" fmla="*/ 5399 w 327083"/>
                <a:gd name="connsiteY13" fmla="*/ 26301 h 534397"/>
                <a:gd name="connsiteX14" fmla="*/ 0 w 327083"/>
                <a:gd name="connsiteY14" fmla="*/ 0 h 534397"/>
                <a:gd name="connsiteX15" fmla="*/ 23390 w 327083"/>
                <a:gd name="connsiteY15" fmla="*/ 28046 h 534397"/>
                <a:gd name="connsiteX16" fmla="*/ 46517 w 327083"/>
                <a:gd name="connsiteY16" fmla="*/ 28046 h 534397"/>
                <a:gd name="connsiteX17" fmla="*/ 69907 w 327083"/>
                <a:gd name="connsiteY17" fmla="*/ 0 h 534397"/>
                <a:gd name="connsiteX0" fmla="*/ 69907 w 335560"/>
                <a:gd name="connsiteY0" fmla="*/ 0 h 534397"/>
                <a:gd name="connsiteX1" fmla="*/ 64508 w 335560"/>
                <a:gd name="connsiteY1" fmla="*/ 26301 h 534397"/>
                <a:gd name="connsiteX2" fmla="*/ 57957 w 335560"/>
                <a:gd name="connsiteY2" fmla="*/ 132889 h 534397"/>
                <a:gd name="connsiteX3" fmla="*/ 64508 w 335560"/>
                <a:gd name="connsiteY3" fmla="*/ 239478 h 534397"/>
                <a:gd name="connsiteX4" fmla="*/ 67109 w 335560"/>
                <a:gd name="connsiteY4" fmla="*/ 252146 h 534397"/>
                <a:gd name="connsiteX5" fmla="*/ 306118 w 335560"/>
                <a:gd name="connsiteY5" fmla="*/ 471548 h 534397"/>
                <a:gd name="connsiteX6" fmla="*/ 326688 w 335560"/>
                <a:gd name="connsiteY6" fmla="*/ 533436 h 534397"/>
                <a:gd name="connsiteX7" fmla="*/ 139262 w 335560"/>
                <a:gd name="connsiteY7" fmla="*/ 416314 h 534397"/>
                <a:gd name="connsiteX8" fmla="*/ 11013 w 335560"/>
                <a:gd name="connsiteY8" fmla="*/ 288063 h 534397"/>
                <a:gd name="connsiteX9" fmla="*/ 1783 w 335560"/>
                <a:gd name="connsiteY9" fmla="*/ 265779 h 534397"/>
                <a:gd name="connsiteX10" fmla="*/ 0 w 335560"/>
                <a:gd name="connsiteY10" fmla="*/ 265779 h 534397"/>
                <a:gd name="connsiteX11" fmla="*/ 5399 w 335560"/>
                <a:gd name="connsiteY11" fmla="*/ 239478 h 534397"/>
                <a:gd name="connsiteX12" fmla="*/ 11950 w 335560"/>
                <a:gd name="connsiteY12" fmla="*/ 132889 h 534397"/>
                <a:gd name="connsiteX13" fmla="*/ 5399 w 335560"/>
                <a:gd name="connsiteY13" fmla="*/ 26301 h 534397"/>
                <a:gd name="connsiteX14" fmla="*/ 0 w 335560"/>
                <a:gd name="connsiteY14" fmla="*/ 0 h 534397"/>
                <a:gd name="connsiteX15" fmla="*/ 23390 w 335560"/>
                <a:gd name="connsiteY15" fmla="*/ 28046 h 534397"/>
                <a:gd name="connsiteX16" fmla="*/ 46517 w 335560"/>
                <a:gd name="connsiteY16" fmla="*/ 28046 h 534397"/>
                <a:gd name="connsiteX17" fmla="*/ 69907 w 335560"/>
                <a:gd name="connsiteY17" fmla="*/ 0 h 534397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39478 h 535816"/>
                <a:gd name="connsiteX4" fmla="*/ 67109 w 335560"/>
                <a:gd name="connsiteY4" fmla="*/ 252146 h 535816"/>
                <a:gd name="connsiteX5" fmla="*/ 306118 w 335560"/>
                <a:gd name="connsiteY5" fmla="*/ 471548 h 535816"/>
                <a:gd name="connsiteX6" fmla="*/ 326688 w 335560"/>
                <a:gd name="connsiteY6" fmla="*/ 533436 h 535816"/>
                <a:gd name="connsiteX7" fmla="*/ 252397 w 335560"/>
                <a:gd name="connsiteY7" fmla="*/ 491748 h 535816"/>
                <a:gd name="connsiteX8" fmla="*/ 11013 w 335560"/>
                <a:gd name="connsiteY8" fmla="*/ 288063 h 535816"/>
                <a:gd name="connsiteX9" fmla="*/ 1783 w 335560"/>
                <a:gd name="connsiteY9" fmla="*/ 265779 h 535816"/>
                <a:gd name="connsiteX10" fmla="*/ 0 w 335560"/>
                <a:gd name="connsiteY10" fmla="*/ 265779 h 535816"/>
                <a:gd name="connsiteX11" fmla="*/ 5399 w 335560"/>
                <a:gd name="connsiteY11" fmla="*/ 239478 h 535816"/>
                <a:gd name="connsiteX12" fmla="*/ 11950 w 335560"/>
                <a:gd name="connsiteY12" fmla="*/ 132889 h 535816"/>
                <a:gd name="connsiteX13" fmla="*/ 5399 w 335560"/>
                <a:gd name="connsiteY13" fmla="*/ 26301 h 535816"/>
                <a:gd name="connsiteX14" fmla="*/ 0 w 335560"/>
                <a:gd name="connsiteY14" fmla="*/ 0 h 535816"/>
                <a:gd name="connsiteX15" fmla="*/ 23390 w 335560"/>
                <a:gd name="connsiteY15" fmla="*/ 28046 h 535816"/>
                <a:gd name="connsiteX16" fmla="*/ 46517 w 335560"/>
                <a:gd name="connsiteY16" fmla="*/ 28046 h 535816"/>
                <a:gd name="connsiteX17" fmla="*/ 69907 w 335560"/>
                <a:gd name="connsiteY17" fmla="*/ 0 h 535816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39478 h 535816"/>
                <a:gd name="connsiteX4" fmla="*/ 306118 w 335560"/>
                <a:gd name="connsiteY4" fmla="*/ 471548 h 535816"/>
                <a:gd name="connsiteX5" fmla="*/ 326688 w 335560"/>
                <a:gd name="connsiteY5" fmla="*/ 533436 h 535816"/>
                <a:gd name="connsiteX6" fmla="*/ 252397 w 335560"/>
                <a:gd name="connsiteY6" fmla="*/ 491748 h 535816"/>
                <a:gd name="connsiteX7" fmla="*/ 11013 w 335560"/>
                <a:gd name="connsiteY7" fmla="*/ 288063 h 535816"/>
                <a:gd name="connsiteX8" fmla="*/ 1783 w 335560"/>
                <a:gd name="connsiteY8" fmla="*/ 265779 h 535816"/>
                <a:gd name="connsiteX9" fmla="*/ 0 w 335560"/>
                <a:gd name="connsiteY9" fmla="*/ 265779 h 535816"/>
                <a:gd name="connsiteX10" fmla="*/ 5399 w 335560"/>
                <a:gd name="connsiteY10" fmla="*/ 239478 h 535816"/>
                <a:gd name="connsiteX11" fmla="*/ 11950 w 335560"/>
                <a:gd name="connsiteY11" fmla="*/ 132889 h 535816"/>
                <a:gd name="connsiteX12" fmla="*/ 5399 w 335560"/>
                <a:gd name="connsiteY12" fmla="*/ 26301 h 535816"/>
                <a:gd name="connsiteX13" fmla="*/ 0 w 335560"/>
                <a:gd name="connsiteY13" fmla="*/ 0 h 535816"/>
                <a:gd name="connsiteX14" fmla="*/ 23390 w 335560"/>
                <a:gd name="connsiteY14" fmla="*/ 28046 h 535816"/>
                <a:gd name="connsiteX15" fmla="*/ 46517 w 335560"/>
                <a:gd name="connsiteY15" fmla="*/ 28046 h 535816"/>
                <a:gd name="connsiteX16" fmla="*/ 69907 w 335560"/>
                <a:gd name="connsiteY16" fmla="*/ 0 h 535816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59329 h 535816"/>
                <a:gd name="connsiteX4" fmla="*/ 306118 w 335560"/>
                <a:gd name="connsiteY4" fmla="*/ 471548 h 535816"/>
                <a:gd name="connsiteX5" fmla="*/ 326688 w 335560"/>
                <a:gd name="connsiteY5" fmla="*/ 533436 h 535816"/>
                <a:gd name="connsiteX6" fmla="*/ 252397 w 335560"/>
                <a:gd name="connsiteY6" fmla="*/ 491748 h 535816"/>
                <a:gd name="connsiteX7" fmla="*/ 11013 w 335560"/>
                <a:gd name="connsiteY7" fmla="*/ 288063 h 535816"/>
                <a:gd name="connsiteX8" fmla="*/ 1783 w 335560"/>
                <a:gd name="connsiteY8" fmla="*/ 265779 h 535816"/>
                <a:gd name="connsiteX9" fmla="*/ 0 w 335560"/>
                <a:gd name="connsiteY9" fmla="*/ 265779 h 535816"/>
                <a:gd name="connsiteX10" fmla="*/ 5399 w 335560"/>
                <a:gd name="connsiteY10" fmla="*/ 239478 h 535816"/>
                <a:gd name="connsiteX11" fmla="*/ 11950 w 335560"/>
                <a:gd name="connsiteY11" fmla="*/ 132889 h 535816"/>
                <a:gd name="connsiteX12" fmla="*/ 5399 w 335560"/>
                <a:gd name="connsiteY12" fmla="*/ 26301 h 535816"/>
                <a:gd name="connsiteX13" fmla="*/ 0 w 335560"/>
                <a:gd name="connsiteY13" fmla="*/ 0 h 535816"/>
                <a:gd name="connsiteX14" fmla="*/ 23390 w 335560"/>
                <a:gd name="connsiteY14" fmla="*/ 28046 h 535816"/>
                <a:gd name="connsiteX15" fmla="*/ 46517 w 335560"/>
                <a:gd name="connsiteY15" fmla="*/ 28046 h 535816"/>
                <a:gd name="connsiteX16" fmla="*/ 69907 w 335560"/>
                <a:gd name="connsiteY16" fmla="*/ 0 h 535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5560" h="535816">
                  <a:moveTo>
                    <a:pt x="69907" y="0"/>
                  </a:moveTo>
                  <a:lnTo>
                    <a:pt x="64508" y="26301"/>
                  </a:lnTo>
                  <a:cubicBezTo>
                    <a:pt x="60289" y="59062"/>
                    <a:pt x="57957" y="94051"/>
                    <a:pt x="57957" y="132889"/>
                  </a:cubicBezTo>
                  <a:cubicBezTo>
                    <a:pt x="57957" y="171727"/>
                    <a:pt x="60289" y="226568"/>
                    <a:pt x="64508" y="259329"/>
                  </a:cubicBezTo>
                  <a:lnTo>
                    <a:pt x="306118" y="471548"/>
                  </a:lnTo>
                  <a:cubicBezTo>
                    <a:pt x="349381" y="518430"/>
                    <a:pt x="334356" y="525768"/>
                    <a:pt x="326688" y="533436"/>
                  </a:cubicBezTo>
                  <a:cubicBezTo>
                    <a:pt x="313983" y="546141"/>
                    <a:pt x="265102" y="504453"/>
                    <a:pt x="252397" y="491748"/>
                  </a:cubicBezTo>
                  <a:lnTo>
                    <a:pt x="11013" y="288063"/>
                  </a:lnTo>
                  <a:lnTo>
                    <a:pt x="1783" y="265779"/>
                  </a:lnTo>
                  <a:lnTo>
                    <a:pt x="0" y="265779"/>
                  </a:lnTo>
                  <a:lnTo>
                    <a:pt x="5399" y="239478"/>
                  </a:lnTo>
                  <a:cubicBezTo>
                    <a:pt x="9618" y="206717"/>
                    <a:pt x="11950" y="170698"/>
                    <a:pt x="11950" y="132889"/>
                  </a:cubicBezTo>
                  <a:cubicBezTo>
                    <a:pt x="11951" y="95081"/>
                    <a:pt x="9618" y="59062"/>
                    <a:pt x="5399" y="26301"/>
                  </a:cubicBezTo>
                  <a:lnTo>
                    <a:pt x="0" y="0"/>
                  </a:lnTo>
                  <a:lnTo>
                    <a:pt x="23390" y="28046"/>
                  </a:lnTo>
                  <a:lnTo>
                    <a:pt x="46517" y="28046"/>
                  </a:lnTo>
                  <a:lnTo>
                    <a:pt x="69907" y="0"/>
                  </a:lnTo>
                  <a:close/>
                </a:path>
              </a:pathLst>
            </a:custGeom>
            <a:solidFill>
              <a:srgbClr val="66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83F2D3D1-4628-4723-AC12-4B8E5E078C71}"/>
                </a:ext>
              </a:extLst>
            </p:cNvPr>
            <p:cNvSpPr/>
            <p:nvPr/>
          </p:nvSpPr>
          <p:spPr bwMode="auto">
            <a:xfrm rot="12600000" flipV="1">
              <a:off x="2348369" y="5746433"/>
              <a:ext cx="388412" cy="260827"/>
            </a:xfrm>
            <a:custGeom>
              <a:avLst/>
              <a:gdLst>
                <a:gd name="connsiteX0" fmla="*/ 24147 w 382645"/>
                <a:gd name="connsiteY0" fmla="*/ 678 h 256955"/>
                <a:gd name="connsiteX1" fmla="*/ 94691 w 382645"/>
                <a:gd name="connsiteY1" fmla="*/ 90064 h 256955"/>
                <a:gd name="connsiteX2" fmla="*/ 101812 w 382645"/>
                <a:gd name="connsiteY2" fmla="*/ 130306 h 256955"/>
                <a:gd name="connsiteX3" fmla="*/ 101718 w 382645"/>
                <a:gd name="connsiteY3" fmla="*/ 134886 h 256955"/>
                <a:gd name="connsiteX4" fmla="*/ 261927 w 382645"/>
                <a:gd name="connsiteY4" fmla="*/ 87883 h 256955"/>
                <a:gd name="connsiteX5" fmla="*/ 382645 w 382645"/>
                <a:gd name="connsiteY5" fmla="*/ 214433 h 256955"/>
                <a:gd name="connsiteX6" fmla="*/ 371252 w 382645"/>
                <a:gd name="connsiteY6" fmla="*/ 256955 h 256955"/>
                <a:gd name="connsiteX7" fmla="*/ 250534 w 382645"/>
                <a:gd name="connsiteY7" fmla="*/ 130405 h 256955"/>
                <a:gd name="connsiteX8" fmla="*/ 97850 w 382645"/>
                <a:gd name="connsiteY8" fmla="*/ 175200 h 256955"/>
                <a:gd name="connsiteX9" fmla="*/ 93085 w 382645"/>
                <a:gd name="connsiteY9" fmla="*/ 190272 h 256955"/>
                <a:gd name="connsiteX10" fmla="*/ 78291 w 382645"/>
                <a:gd name="connsiteY10" fmla="*/ 202746 h 256955"/>
                <a:gd name="connsiteX11" fmla="*/ 7747 w 382645"/>
                <a:gd name="connsiteY11" fmla="*/ 113360 h 256955"/>
                <a:gd name="connsiteX12" fmla="*/ 24147 w 382645"/>
                <a:gd name="connsiteY12" fmla="*/ 678 h 256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2645" h="256955">
                  <a:moveTo>
                    <a:pt x="24147" y="678"/>
                  </a:moveTo>
                  <a:cubicBezTo>
                    <a:pt x="48156" y="-5755"/>
                    <a:pt x="79739" y="34264"/>
                    <a:pt x="94691" y="90064"/>
                  </a:cubicBezTo>
                  <a:cubicBezTo>
                    <a:pt x="98429" y="104014"/>
                    <a:pt x="100773" y="117629"/>
                    <a:pt x="101812" y="130306"/>
                  </a:cubicBezTo>
                  <a:lnTo>
                    <a:pt x="101718" y="134886"/>
                  </a:lnTo>
                  <a:lnTo>
                    <a:pt x="261927" y="87883"/>
                  </a:lnTo>
                  <a:lnTo>
                    <a:pt x="382645" y="214433"/>
                  </a:lnTo>
                  <a:lnTo>
                    <a:pt x="371252" y="256955"/>
                  </a:lnTo>
                  <a:lnTo>
                    <a:pt x="250534" y="130405"/>
                  </a:lnTo>
                  <a:lnTo>
                    <a:pt x="97850" y="175200"/>
                  </a:lnTo>
                  <a:lnTo>
                    <a:pt x="93085" y="190272"/>
                  </a:lnTo>
                  <a:cubicBezTo>
                    <a:pt x="89254" y="196779"/>
                    <a:pt x="84293" y="201138"/>
                    <a:pt x="78291" y="202746"/>
                  </a:cubicBezTo>
                  <a:cubicBezTo>
                    <a:pt x="54282" y="209179"/>
                    <a:pt x="22699" y="169160"/>
                    <a:pt x="7747" y="113360"/>
                  </a:cubicBezTo>
                  <a:cubicBezTo>
                    <a:pt x="-7204" y="57561"/>
                    <a:pt x="138" y="7111"/>
                    <a:pt x="24147" y="67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5E52A2FE-2E17-4F7E-B77E-941BCE18E599}"/>
                </a:ext>
              </a:extLst>
            </p:cNvPr>
            <p:cNvSpPr/>
            <p:nvPr/>
          </p:nvSpPr>
          <p:spPr bwMode="auto">
            <a:xfrm rot="20680872">
              <a:off x="4033255" y="5194584"/>
              <a:ext cx="270428" cy="404602"/>
            </a:xfrm>
            <a:custGeom>
              <a:avLst/>
              <a:gdLst>
                <a:gd name="connsiteX0" fmla="*/ 100426 w 224992"/>
                <a:gd name="connsiteY0" fmla="*/ 72118 h 336624"/>
                <a:gd name="connsiteX1" fmla="*/ 195167 w 224992"/>
                <a:gd name="connsiteY1" fmla="*/ 178656 h 336624"/>
                <a:gd name="connsiteX2" fmla="*/ 194702 w 224992"/>
                <a:gd name="connsiteY2" fmla="*/ 336525 h 336624"/>
                <a:gd name="connsiteX3" fmla="*/ 132821 w 224992"/>
                <a:gd name="connsiteY3" fmla="*/ 213816 h 336624"/>
                <a:gd name="connsiteX4" fmla="*/ 72945 w 224992"/>
                <a:gd name="connsiteY4" fmla="*/ 78734 h 336624"/>
                <a:gd name="connsiteX5" fmla="*/ 100426 w 224992"/>
                <a:gd name="connsiteY5" fmla="*/ 72118 h 336624"/>
                <a:gd name="connsiteX6" fmla="*/ 34790 w 224992"/>
                <a:gd name="connsiteY6" fmla="*/ 0 h 336624"/>
                <a:gd name="connsiteX7" fmla="*/ 69580 w 224992"/>
                <a:gd name="connsiteY7" fmla="*/ 35393 h 336624"/>
                <a:gd name="connsiteX8" fmla="*/ 34790 w 224992"/>
                <a:gd name="connsiteY8" fmla="*/ 70786 h 336624"/>
                <a:gd name="connsiteX9" fmla="*/ 0 w 224992"/>
                <a:gd name="connsiteY9" fmla="*/ 35393 h 336624"/>
                <a:gd name="connsiteX10" fmla="*/ 34790 w 224992"/>
                <a:gd name="connsiteY10" fmla="*/ 0 h 336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4992" h="336624">
                  <a:moveTo>
                    <a:pt x="100426" y="72118"/>
                  </a:moveTo>
                  <a:cubicBezTo>
                    <a:pt x="131292" y="79464"/>
                    <a:pt x="169951" y="125266"/>
                    <a:pt x="195167" y="178656"/>
                  </a:cubicBezTo>
                  <a:cubicBezTo>
                    <a:pt x="228790" y="249843"/>
                    <a:pt x="240819" y="333787"/>
                    <a:pt x="194702" y="336525"/>
                  </a:cubicBezTo>
                  <a:cubicBezTo>
                    <a:pt x="148585" y="339262"/>
                    <a:pt x="166444" y="285003"/>
                    <a:pt x="132821" y="213816"/>
                  </a:cubicBezTo>
                  <a:cubicBezTo>
                    <a:pt x="99199" y="142629"/>
                    <a:pt x="41864" y="107697"/>
                    <a:pt x="72945" y="78734"/>
                  </a:cubicBezTo>
                  <a:cubicBezTo>
                    <a:pt x="80715" y="71494"/>
                    <a:pt x="90138" y="69669"/>
                    <a:pt x="100426" y="72118"/>
                  </a:cubicBezTo>
                  <a:close/>
                  <a:moveTo>
                    <a:pt x="34790" y="0"/>
                  </a:moveTo>
                  <a:cubicBezTo>
                    <a:pt x="54004" y="0"/>
                    <a:pt x="69580" y="15846"/>
                    <a:pt x="69580" y="35393"/>
                  </a:cubicBezTo>
                  <a:cubicBezTo>
                    <a:pt x="69580" y="54940"/>
                    <a:pt x="54004" y="70786"/>
                    <a:pt x="34790" y="70786"/>
                  </a:cubicBezTo>
                  <a:cubicBezTo>
                    <a:pt x="15576" y="70786"/>
                    <a:pt x="0" y="54940"/>
                    <a:pt x="0" y="35393"/>
                  </a:cubicBezTo>
                  <a:cubicBezTo>
                    <a:pt x="0" y="15846"/>
                    <a:pt x="15576" y="0"/>
                    <a:pt x="34790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A7C18351-8673-447F-8DD9-F8A212FAF4BB}"/>
              </a:ext>
            </a:extLst>
          </p:cNvPr>
          <p:cNvGrpSpPr/>
          <p:nvPr/>
        </p:nvGrpSpPr>
        <p:grpSpPr>
          <a:xfrm>
            <a:off x="6295540" y="1881028"/>
            <a:ext cx="3028602" cy="1177972"/>
            <a:chOff x="919792" y="2764890"/>
            <a:chExt cx="4396585" cy="1710049"/>
          </a:xfrm>
        </p:grpSpPr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FCAC45C4-7CAE-4C32-ABD9-366F80664DA3}"/>
                </a:ext>
              </a:extLst>
            </p:cNvPr>
            <p:cNvSpPr/>
            <p:nvPr/>
          </p:nvSpPr>
          <p:spPr bwMode="auto">
            <a:xfrm rot="14400000" flipH="1">
              <a:off x="2003291" y="3142999"/>
              <a:ext cx="693904" cy="1383377"/>
            </a:xfrm>
            <a:custGeom>
              <a:avLst/>
              <a:gdLst>
                <a:gd name="connsiteX0" fmla="*/ 69907 w 194798"/>
                <a:gd name="connsiteY0" fmla="*/ 0 h 425842"/>
                <a:gd name="connsiteX1" fmla="*/ 64508 w 194798"/>
                <a:gd name="connsiteY1" fmla="*/ 26301 h 425842"/>
                <a:gd name="connsiteX2" fmla="*/ 57957 w 194798"/>
                <a:gd name="connsiteY2" fmla="*/ 132889 h 425842"/>
                <a:gd name="connsiteX3" fmla="*/ 64508 w 194798"/>
                <a:gd name="connsiteY3" fmla="*/ 239478 h 425842"/>
                <a:gd name="connsiteX4" fmla="*/ 67109 w 194798"/>
                <a:gd name="connsiteY4" fmla="*/ 252146 h 425842"/>
                <a:gd name="connsiteX5" fmla="*/ 185271 w 194798"/>
                <a:gd name="connsiteY5" fmla="*/ 370308 h 425842"/>
                <a:gd name="connsiteX6" fmla="*/ 185270 w 194798"/>
                <a:gd name="connsiteY6" fmla="*/ 416315 h 425842"/>
                <a:gd name="connsiteX7" fmla="*/ 185270 w 194798"/>
                <a:gd name="connsiteY7" fmla="*/ 416314 h 425842"/>
                <a:gd name="connsiteX8" fmla="*/ 139262 w 194798"/>
                <a:gd name="connsiteY8" fmla="*/ 416314 h 425842"/>
                <a:gd name="connsiteX9" fmla="*/ 11013 w 194798"/>
                <a:gd name="connsiteY9" fmla="*/ 288063 h 425842"/>
                <a:gd name="connsiteX10" fmla="*/ 1783 w 194798"/>
                <a:gd name="connsiteY10" fmla="*/ 265779 h 425842"/>
                <a:gd name="connsiteX11" fmla="*/ 0 w 194798"/>
                <a:gd name="connsiteY11" fmla="*/ 265779 h 425842"/>
                <a:gd name="connsiteX12" fmla="*/ 5399 w 194798"/>
                <a:gd name="connsiteY12" fmla="*/ 239478 h 425842"/>
                <a:gd name="connsiteX13" fmla="*/ 11950 w 194798"/>
                <a:gd name="connsiteY13" fmla="*/ 132889 h 425842"/>
                <a:gd name="connsiteX14" fmla="*/ 5399 w 194798"/>
                <a:gd name="connsiteY14" fmla="*/ 26301 h 425842"/>
                <a:gd name="connsiteX15" fmla="*/ 0 w 194798"/>
                <a:gd name="connsiteY15" fmla="*/ 0 h 425842"/>
                <a:gd name="connsiteX16" fmla="*/ 23390 w 194798"/>
                <a:gd name="connsiteY16" fmla="*/ 28046 h 425842"/>
                <a:gd name="connsiteX17" fmla="*/ 46517 w 194798"/>
                <a:gd name="connsiteY17" fmla="*/ 28046 h 425842"/>
                <a:gd name="connsiteX0" fmla="*/ 69907 w 326688"/>
                <a:gd name="connsiteY0" fmla="*/ 0 h 534397"/>
                <a:gd name="connsiteX1" fmla="*/ 64508 w 326688"/>
                <a:gd name="connsiteY1" fmla="*/ 26301 h 534397"/>
                <a:gd name="connsiteX2" fmla="*/ 57957 w 326688"/>
                <a:gd name="connsiteY2" fmla="*/ 132889 h 534397"/>
                <a:gd name="connsiteX3" fmla="*/ 64508 w 326688"/>
                <a:gd name="connsiteY3" fmla="*/ 239478 h 534397"/>
                <a:gd name="connsiteX4" fmla="*/ 67109 w 326688"/>
                <a:gd name="connsiteY4" fmla="*/ 252146 h 534397"/>
                <a:gd name="connsiteX5" fmla="*/ 185271 w 326688"/>
                <a:gd name="connsiteY5" fmla="*/ 370308 h 534397"/>
                <a:gd name="connsiteX6" fmla="*/ 185270 w 326688"/>
                <a:gd name="connsiteY6" fmla="*/ 416315 h 534397"/>
                <a:gd name="connsiteX7" fmla="*/ 326688 w 326688"/>
                <a:gd name="connsiteY7" fmla="*/ 533436 h 534397"/>
                <a:gd name="connsiteX8" fmla="*/ 139262 w 326688"/>
                <a:gd name="connsiteY8" fmla="*/ 416314 h 534397"/>
                <a:gd name="connsiteX9" fmla="*/ 11013 w 326688"/>
                <a:gd name="connsiteY9" fmla="*/ 288063 h 534397"/>
                <a:gd name="connsiteX10" fmla="*/ 1783 w 326688"/>
                <a:gd name="connsiteY10" fmla="*/ 265779 h 534397"/>
                <a:gd name="connsiteX11" fmla="*/ 0 w 326688"/>
                <a:gd name="connsiteY11" fmla="*/ 265779 h 534397"/>
                <a:gd name="connsiteX12" fmla="*/ 5399 w 326688"/>
                <a:gd name="connsiteY12" fmla="*/ 239478 h 534397"/>
                <a:gd name="connsiteX13" fmla="*/ 11950 w 326688"/>
                <a:gd name="connsiteY13" fmla="*/ 132889 h 534397"/>
                <a:gd name="connsiteX14" fmla="*/ 5399 w 326688"/>
                <a:gd name="connsiteY14" fmla="*/ 26301 h 534397"/>
                <a:gd name="connsiteX15" fmla="*/ 0 w 326688"/>
                <a:gd name="connsiteY15" fmla="*/ 0 h 534397"/>
                <a:gd name="connsiteX16" fmla="*/ 23390 w 326688"/>
                <a:gd name="connsiteY16" fmla="*/ 28046 h 534397"/>
                <a:gd name="connsiteX17" fmla="*/ 46517 w 326688"/>
                <a:gd name="connsiteY17" fmla="*/ 28046 h 534397"/>
                <a:gd name="connsiteX18" fmla="*/ 69907 w 326688"/>
                <a:gd name="connsiteY18" fmla="*/ 0 h 534397"/>
                <a:gd name="connsiteX0" fmla="*/ 69907 w 327083"/>
                <a:gd name="connsiteY0" fmla="*/ 0 h 534397"/>
                <a:gd name="connsiteX1" fmla="*/ 64508 w 327083"/>
                <a:gd name="connsiteY1" fmla="*/ 26301 h 534397"/>
                <a:gd name="connsiteX2" fmla="*/ 57957 w 327083"/>
                <a:gd name="connsiteY2" fmla="*/ 132889 h 534397"/>
                <a:gd name="connsiteX3" fmla="*/ 64508 w 327083"/>
                <a:gd name="connsiteY3" fmla="*/ 239478 h 534397"/>
                <a:gd name="connsiteX4" fmla="*/ 67109 w 327083"/>
                <a:gd name="connsiteY4" fmla="*/ 252146 h 534397"/>
                <a:gd name="connsiteX5" fmla="*/ 185271 w 327083"/>
                <a:gd name="connsiteY5" fmla="*/ 370308 h 534397"/>
                <a:gd name="connsiteX6" fmla="*/ 326688 w 327083"/>
                <a:gd name="connsiteY6" fmla="*/ 533436 h 534397"/>
                <a:gd name="connsiteX7" fmla="*/ 139262 w 327083"/>
                <a:gd name="connsiteY7" fmla="*/ 416314 h 534397"/>
                <a:gd name="connsiteX8" fmla="*/ 11013 w 327083"/>
                <a:gd name="connsiteY8" fmla="*/ 288063 h 534397"/>
                <a:gd name="connsiteX9" fmla="*/ 1783 w 327083"/>
                <a:gd name="connsiteY9" fmla="*/ 265779 h 534397"/>
                <a:gd name="connsiteX10" fmla="*/ 0 w 327083"/>
                <a:gd name="connsiteY10" fmla="*/ 265779 h 534397"/>
                <a:gd name="connsiteX11" fmla="*/ 5399 w 327083"/>
                <a:gd name="connsiteY11" fmla="*/ 239478 h 534397"/>
                <a:gd name="connsiteX12" fmla="*/ 11950 w 327083"/>
                <a:gd name="connsiteY12" fmla="*/ 132889 h 534397"/>
                <a:gd name="connsiteX13" fmla="*/ 5399 w 327083"/>
                <a:gd name="connsiteY13" fmla="*/ 26301 h 534397"/>
                <a:gd name="connsiteX14" fmla="*/ 0 w 327083"/>
                <a:gd name="connsiteY14" fmla="*/ 0 h 534397"/>
                <a:gd name="connsiteX15" fmla="*/ 23390 w 327083"/>
                <a:gd name="connsiteY15" fmla="*/ 28046 h 534397"/>
                <a:gd name="connsiteX16" fmla="*/ 46517 w 327083"/>
                <a:gd name="connsiteY16" fmla="*/ 28046 h 534397"/>
                <a:gd name="connsiteX17" fmla="*/ 69907 w 327083"/>
                <a:gd name="connsiteY17" fmla="*/ 0 h 534397"/>
                <a:gd name="connsiteX0" fmla="*/ 69907 w 335560"/>
                <a:gd name="connsiteY0" fmla="*/ 0 h 534397"/>
                <a:gd name="connsiteX1" fmla="*/ 64508 w 335560"/>
                <a:gd name="connsiteY1" fmla="*/ 26301 h 534397"/>
                <a:gd name="connsiteX2" fmla="*/ 57957 w 335560"/>
                <a:gd name="connsiteY2" fmla="*/ 132889 h 534397"/>
                <a:gd name="connsiteX3" fmla="*/ 64508 w 335560"/>
                <a:gd name="connsiteY3" fmla="*/ 239478 h 534397"/>
                <a:gd name="connsiteX4" fmla="*/ 67109 w 335560"/>
                <a:gd name="connsiteY4" fmla="*/ 252146 h 534397"/>
                <a:gd name="connsiteX5" fmla="*/ 306118 w 335560"/>
                <a:gd name="connsiteY5" fmla="*/ 471548 h 534397"/>
                <a:gd name="connsiteX6" fmla="*/ 326688 w 335560"/>
                <a:gd name="connsiteY6" fmla="*/ 533436 h 534397"/>
                <a:gd name="connsiteX7" fmla="*/ 139262 w 335560"/>
                <a:gd name="connsiteY7" fmla="*/ 416314 h 534397"/>
                <a:gd name="connsiteX8" fmla="*/ 11013 w 335560"/>
                <a:gd name="connsiteY8" fmla="*/ 288063 h 534397"/>
                <a:gd name="connsiteX9" fmla="*/ 1783 w 335560"/>
                <a:gd name="connsiteY9" fmla="*/ 265779 h 534397"/>
                <a:gd name="connsiteX10" fmla="*/ 0 w 335560"/>
                <a:gd name="connsiteY10" fmla="*/ 265779 h 534397"/>
                <a:gd name="connsiteX11" fmla="*/ 5399 w 335560"/>
                <a:gd name="connsiteY11" fmla="*/ 239478 h 534397"/>
                <a:gd name="connsiteX12" fmla="*/ 11950 w 335560"/>
                <a:gd name="connsiteY12" fmla="*/ 132889 h 534397"/>
                <a:gd name="connsiteX13" fmla="*/ 5399 w 335560"/>
                <a:gd name="connsiteY13" fmla="*/ 26301 h 534397"/>
                <a:gd name="connsiteX14" fmla="*/ 0 w 335560"/>
                <a:gd name="connsiteY14" fmla="*/ 0 h 534397"/>
                <a:gd name="connsiteX15" fmla="*/ 23390 w 335560"/>
                <a:gd name="connsiteY15" fmla="*/ 28046 h 534397"/>
                <a:gd name="connsiteX16" fmla="*/ 46517 w 335560"/>
                <a:gd name="connsiteY16" fmla="*/ 28046 h 534397"/>
                <a:gd name="connsiteX17" fmla="*/ 69907 w 335560"/>
                <a:gd name="connsiteY17" fmla="*/ 0 h 534397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39478 h 535816"/>
                <a:gd name="connsiteX4" fmla="*/ 67109 w 335560"/>
                <a:gd name="connsiteY4" fmla="*/ 252146 h 535816"/>
                <a:gd name="connsiteX5" fmla="*/ 306118 w 335560"/>
                <a:gd name="connsiteY5" fmla="*/ 471548 h 535816"/>
                <a:gd name="connsiteX6" fmla="*/ 326688 w 335560"/>
                <a:gd name="connsiteY6" fmla="*/ 533436 h 535816"/>
                <a:gd name="connsiteX7" fmla="*/ 252397 w 335560"/>
                <a:gd name="connsiteY7" fmla="*/ 491748 h 535816"/>
                <a:gd name="connsiteX8" fmla="*/ 11013 w 335560"/>
                <a:gd name="connsiteY8" fmla="*/ 288063 h 535816"/>
                <a:gd name="connsiteX9" fmla="*/ 1783 w 335560"/>
                <a:gd name="connsiteY9" fmla="*/ 265779 h 535816"/>
                <a:gd name="connsiteX10" fmla="*/ 0 w 335560"/>
                <a:gd name="connsiteY10" fmla="*/ 265779 h 535816"/>
                <a:gd name="connsiteX11" fmla="*/ 5399 w 335560"/>
                <a:gd name="connsiteY11" fmla="*/ 239478 h 535816"/>
                <a:gd name="connsiteX12" fmla="*/ 11950 w 335560"/>
                <a:gd name="connsiteY12" fmla="*/ 132889 h 535816"/>
                <a:gd name="connsiteX13" fmla="*/ 5399 w 335560"/>
                <a:gd name="connsiteY13" fmla="*/ 26301 h 535816"/>
                <a:gd name="connsiteX14" fmla="*/ 0 w 335560"/>
                <a:gd name="connsiteY14" fmla="*/ 0 h 535816"/>
                <a:gd name="connsiteX15" fmla="*/ 23390 w 335560"/>
                <a:gd name="connsiteY15" fmla="*/ 28046 h 535816"/>
                <a:gd name="connsiteX16" fmla="*/ 46517 w 335560"/>
                <a:gd name="connsiteY16" fmla="*/ 28046 h 535816"/>
                <a:gd name="connsiteX17" fmla="*/ 69907 w 335560"/>
                <a:gd name="connsiteY17" fmla="*/ 0 h 535816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39478 h 535816"/>
                <a:gd name="connsiteX4" fmla="*/ 306118 w 335560"/>
                <a:gd name="connsiteY4" fmla="*/ 471548 h 535816"/>
                <a:gd name="connsiteX5" fmla="*/ 326688 w 335560"/>
                <a:gd name="connsiteY5" fmla="*/ 533436 h 535816"/>
                <a:gd name="connsiteX6" fmla="*/ 252397 w 335560"/>
                <a:gd name="connsiteY6" fmla="*/ 491748 h 535816"/>
                <a:gd name="connsiteX7" fmla="*/ 11013 w 335560"/>
                <a:gd name="connsiteY7" fmla="*/ 288063 h 535816"/>
                <a:gd name="connsiteX8" fmla="*/ 1783 w 335560"/>
                <a:gd name="connsiteY8" fmla="*/ 265779 h 535816"/>
                <a:gd name="connsiteX9" fmla="*/ 0 w 335560"/>
                <a:gd name="connsiteY9" fmla="*/ 265779 h 535816"/>
                <a:gd name="connsiteX10" fmla="*/ 5399 w 335560"/>
                <a:gd name="connsiteY10" fmla="*/ 239478 h 535816"/>
                <a:gd name="connsiteX11" fmla="*/ 11950 w 335560"/>
                <a:gd name="connsiteY11" fmla="*/ 132889 h 535816"/>
                <a:gd name="connsiteX12" fmla="*/ 5399 w 335560"/>
                <a:gd name="connsiteY12" fmla="*/ 26301 h 535816"/>
                <a:gd name="connsiteX13" fmla="*/ 0 w 335560"/>
                <a:gd name="connsiteY13" fmla="*/ 0 h 535816"/>
                <a:gd name="connsiteX14" fmla="*/ 23390 w 335560"/>
                <a:gd name="connsiteY14" fmla="*/ 28046 h 535816"/>
                <a:gd name="connsiteX15" fmla="*/ 46517 w 335560"/>
                <a:gd name="connsiteY15" fmla="*/ 28046 h 535816"/>
                <a:gd name="connsiteX16" fmla="*/ 69907 w 335560"/>
                <a:gd name="connsiteY16" fmla="*/ 0 h 535816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59329 h 535816"/>
                <a:gd name="connsiteX4" fmla="*/ 306118 w 335560"/>
                <a:gd name="connsiteY4" fmla="*/ 471548 h 535816"/>
                <a:gd name="connsiteX5" fmla="*/ 326688 w 335560"/>
                <a:gd name="connsiteY5" fmla="*/ 533436 h 535816"/>
                <a:gd name="connsiteX6" fmla="*/ 252397 w 335560"/>
                <a:gd name="connsiteY6" fmla="*/ 491748 h 535816"/>
                <a:gd name="connsiteX7" fmla="*/ 11013 w 335560"/>
                <a:gd name="connsiteY7" fmla="*/ 288063 h 535816"/>
                <a:gd name="connsiteX8" fmla="*/ 1783 w 335560"/>
                <a:gd name="connsiteY8" fmla="*/ 265779 h 535816"/>
                <a:gd name="connsiteX9" fmla="*/ 0 w 335560"/>
                <a:gd name="connsiteY9" fmla="*/ 265779 h 535816"/>
                <a:gd name="connsiteX10" fmla="*/ 5399 w 335560"/>
                <a:gd name="connsiteY10" fmla="*/ 239478 h 535816"/>
                <a:gd name="connsiteX11" fmla="*/ 11950 w 335560"/>
                <a:gd name="connsiteY11" fmla="*/ 132889 h 535816"/>
                <a:gd name="connsiteX12" fmla="*/ 5399 w 335560"/>
                <a:gd name="connsiteY12" fmla="*/ 26301 h 535816"/>
                <a:gd name="connsiteX13" fmla="*/ 0 w 335560"/>
                <a:gd name="connsiteY13" fmla="*/ 0 h 535816"/>
                <a:gd name="connsiteX14" fmla="*/ 23390 w 335560"/>
                <a:gd name="connsiteY14" fmla="*/ 28046 h 535816"/>
                <a:gd name="connsiteX15" fmla="*/ 46517 w 335560"/>
                <a:gd name="connsiteY15" fmla="*/ 28046 h 535816"/>
                <a:gd name="connsiteX16" fmla="*/ 69907 w 335560"/>
                <a:gd name="connsiteY16" fmla="*/ 0 h 535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5560" h="535816">
                  <a:moveTo>
                    <a:pt x="69907" y="0"/>
                  </a:moveTo>
                  <a:lnTo>
                    <a:pt x="64508" y="26301"/>
                  </a:lnTo>
                  <a:cubicBezTo>
                    <a:pt x="60289" y="59062"/>
                    <a:pt x="57957" y="94051"/>
                    <a:pt x="57957" y="132889"/>
                  </a:cubicBezTo>
                  <a:cubicBezTo>
                    <a:pt x="57957" y="171727"/>
                    <a:pt x="60289" y="226568"/>
                    <a:pt x="64508" y="259329"/>
                  </a:cubicBezTo>
                  <a:lnTo>
                    <a:pt x="306118" y="471548"/>
                  </a:lnTo>
                  <a:cubicBezTo>
                    <a:pt x="349381" y="518430"/>
                    <a:pt x="334356" y="525768"/>
                    <a:pt x="326688" y="533436"/>
                  </a:cubicBezTo>
                  <a:cubicBezTo>
                    <a:pt x="313983" y="546141"/>
                    <a:pt x="265102" y="504453"/>
                    <a:pt x="252397" y="491748"/>
                  </a:cubicBezTo>
                  <a:lnTo>
                    <a:pt x="11013" y="288063"/>
                  </a:lnTo>
                  <a:lnTo>
                    <a:pt x="1783" y="265779"/>
                  </a:lnTo>
                  <a:lnTo>
                    <a:pt x="0" y="265779"/>
                  </a:lnTo>
                  <a:lnTo>
                    <a:pt x="5399" y="239478"/>
                  </a:lnTo>
                  <a:cubicBezTo>
                    <a:pt x="9618" y="206717"/>
                    <a:pt x="11950" y="170698"/>
                    <a:pt x="11950" y="132889"/>
                  </a:cubicBezTo>
                  <a:cubicBezTo>
                    <a:pt x="11951" y="95081"/>
                    <a:pt x="9618" y="59062"/>
                    <a:pt x="5399" y="26301"/>
                  </a:cubicBezTo>
                  <a:lnTo>
                    <a:pt x="0" y="0"/>
                  </a:lnTo>
                  <a:lnTo>
                    <a:pt x="23390" y="28046"/>
                  </a:lnTo>
                  <a:lnTo>
                    <a:pt x="46517" y="28046"/>
                  </a:lnTo>
                  <a:lnTo>
                    <a:pt x="69907" y="0"/>
                  </a:lnTo>
                  <a:close/>
                </a:path>
              </a:pathLst>
            </a:custGeom>
            <a:solidFill>
              <a:srgbClr val="462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B058C600-C477-41BD-9467-41BA7816F8B7}"/>
                </a:ext>
              </a:extLst>
            </p:cNvPr>
            <p:cNvSpPr/>
            <p:nvPr/>
          </p:nvSpPr>
          <p:spPr bwMode="auto">
            <a:xfrm rot="20700000">
              <a:off x="1895062" y="3548537"/>
              <a:ext cx="388412" cy="260827"/>
            </a:xfrm>
            <a:custGeom>
              <a:avLst/>
              <a:gdLst>
                <a:gd name="connsiteX0" fmla="*/ 24147 w 382645"/>
                <a:gd name="connsiteY0" fmla="*/ 678 h 256955"/>
                <a:gd name="connsiteX1" fmla="*/ 94691 w 382645"/>
                <a:gd name="connsiteY1" fmla="*/ 90064 h 256955"/>
                <a:gd name="connsiteX2" fmla="*/ 101812 w 382645"/>
                <a:gd name="connsiteY2" fmla="*/ 130306 h 256955"/>
                <a:gd name="connsiteX3" fmla="*/ 101718 w 382645"/>
                <a:gd name="connsiteY3" fmla="*/ 134886 h 256955"/>
                <a:gd name="connsiteX4" fmla="*/ 261927 w 382645"/>
                <a:gd name="connsiteY4" fmla="*/ 87883 h 256955"/>
                <a:gd name="connsiteX5" fmla="*/ 382645 w 382645"/>
                <a:gd name="connsiteY5" fmla="*/ 214433 h 256955"/>
                <a:gd name="connsiteX6" fmla="*/ 371252 w 382645"/>
                <a:gd name="connsiteY6" fmla="*/ 256955 h 256955"/>
                <a:gd name="connsiteX7" fmla="*/ 250534 w 382645"/>
                <a:gd name="connsiteY7" fmla="*/ 130405 h 256955"/>
                <a:gd name="connsiteX8" fmla="*/ 97850 w 382645"/>
                <a:gd name="connsiteY8" fmla="*/ 175200 h 256955"/>
                <a:gd name="connsiteX9" fmla="*/ 93085 w 382645"/>
                <a:gd name="connsiteY9" fmla="*/ 190272 h 256955"/>
                <a:gd name="connsiteX10" fmla="*/ 78291 w 382645"/>
                <a:gd name="connsiteY10" fmla="*/ 202746 h 256955"/>
                <a:gd name="connsiteX11" fmla="*/ 7747 w 382645"/>
                <a:gd name="connsiteY11" fmla="*/ 113360 h 256955"/>
                <a:gd name="connsiteX12" fmla="*/ 24147 w 382645"/>
                <a:gd name="connsiteY12" fmla="*/ 678 h 256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2645" h="256955">
                  <a:moveTo>
                    <a:pt x="24147" y="678"/>
                  </a:moveTo>
                  <a:cubicBezTo>
                    <a:pt x="48156" y="-5755"/>
                    <a:pt x="79739" y="34264"/>
                    <a:pt x="94691" y="90064"/>
                  </a:cubicBezTo>
                  <a:cubicBezTo>
                    <a:pt x="98429" y="104014"/>
                    <a:pt x="100773" y="117629"/>
                    <a:pt x="101812" y="130306"/>
                  </a:cubicBezTo>
                  <a:lnTo>
                    <a:pt x="101718" y="134886"/>
                  </a:lnTo>
                  <a:lnTo>
                    <a:pt x="261927" y="87883"/>
                  </a:lnTo>
                  <a:lnTo>
                    <a:pt x="382645" y="214433"/>
                  </a:lnTo>
                  <a:lnTo>
                    <a:pt x="371252" y="256955"/>
                  </a:lnTo>
                  <a:lnTo>
                    <a:pt x="250534" y="130405"/>
                  </a:lnTo>
                  <a:lnTo>
                    <a:pt x="97850" y="175200"/>
                  </a:lnTo>
                  <a:lnTo>
                    <a:pt x="93085" y="190272"/>
                  </a:lnTo>
                  <a:cubicBezTo>
                    <a:pt x="89254" y="196779"/>
                    <a:pt x="84293" y="201138"/>
                    <a:pt x="78291" y="202746"/>
                  </a:cubicBezTo>
                  <a:cubicBezTo>
                    <a:pt x="54282" y="209179"/>
                    <a:pt x="22699" y="169160"/>
                    <a:pt x="7747" y="113360"/>
                  </a:cubicBezTo>
                  <a:cubicBezTo>
                    <a:pt x="-7204" y="57561"/>
                    <a:pt x="138" y="7111"/>
                    <a:pt x="24147" y="67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75B15F67-E251-4477-89BB-1721867EA9ED}"/>
                </a:ext>
              </a:extLst>
            </p:cNvPr>
            <p:cNvSpPr/>
            <p:nvPr/>
          </p:nvSpPr>
          <p:spPr bwMode="auto">
            <a:xfrm>
              <a:off x="2424635" y="2997078"/>
              <a:ext cx="1997216" cy="1081596"/>
            </a:xfrm>
            <a:custGeom>
              <a:avLst/>
              <a:gdLst>
                <a:gd name="connsiteX0" fmla="*/ 750057 w 1500114"/>
                <a:gd name="connsiteY0" fmla="*/ 0 h 248924"/>
                <a:gd name="connsiteX1" fmla="*/ 1494707 w 1500114"/>
                <a:gd name="connsiteY1" fmla="*/ 186149 h 248924"/>
                <a:gd name="connsiteX2" fmla="*/ 1500114 w 1500114"/>
                <a:gd name="connsiteY2" fmla="*/ 190104 h 248924"/>
                <a:gd name="connsiteX3" fmla="*/ 1468117 w 1500114"/>
                <a:gd name="connsiteY3" fmla="*/ 195832 h 248924"/>
                <a:gd name="connsiteX4" fmla="*/ 750057 w 1500114"/>
                <a:gd name="connsiteY4" fmla="*/ 248924 h 248924"/>
                <a:gd name="connsiteX5" fmla="*/ 31998 w 1500114"/>
                <a:gd name="connsiteY5" fmla="*/ 195832 h 248924"/>
                <a:gd name="connsiteX6" fmla="*/ 0 w 1500114"/>
                <a:gd name="connsiteY6" fmla="*/ 190104 h 248924"/>
                <a:gd name="connsiteX7" fmla="*/ 5407 w 1500114"/>
                <a:gd name="connsiteY7" fmla="*/ 186149 h 248924"/>
                <a:gd name="connsiteX8" fmla="*/ 750057 w 1500114"/>
                <a:gd name="connsiteY8" fmla="*/ 0 h 248924"/>
                <a:gd name="connsiteX0" fmla="*/ 717480 w 1500114"/>
                <a:gd name="connsiteY0" fmla="*/ 0 h 315930"/>
                <a:gd name="connsiteX1" fmla="*/ 1494707 w 1500114"/>
                <a:gd name="connsiteY1" fmla="*/ 253155 h 315930"/>
                <a:gd name="connsiteX2" fmla="*/ 1500114 w 1500114"/>
                <a:gd name="connsiteY2" fmla="*/ 257110 h 315930"/>
                <a:gd name="connsiteX3" fmla="*/ 1468117 w 1500114"/>
                <a:gd name="connsiteY3" fmla="*/ 262838 h 315930"/>
                <a:gd name="connsiteX4" fmla="*/ 750057 w 1500114"/>
                <a:gd name="connsiteY4" fmla="*/ 315930 h 315930"/>
                <a:gd name="connsiteX5" fmla="*/ 31998 w 1500114"/>
                <a:gd name="connsiteY5" fmla="*/ 262838 h 315930"/>
                <a:gd name="connsiteX6" fmla="*/ 0 w 1500114"/>
                <a:gd name="connsiteY6" fmla="*/ 257110 h 315930"/>
                <a:gd name="connsiteX7" fmla="*/ 5407 w 1500114"/>
                <a:gd name="connsiteY7" fmla="*/ 253155 h 315930"/>
                <a:gd name="connsiteX8" fmla="*/ 717480 w 1500114"/>
                <a:gd name="connsiteY8" fmla="*/ 0 h 315930"/>
                <a:gd name="connsiteX0" fmla="*/ 717480 w 1500114"/>
                <a:gd name="connsiteY0" fmla="*/ 1103 h 317033"/>
                <a:gd name="connsiteX1" fmla="*/ 1494707 w 1500114"/>
                <a:gd name="connsiteY1" fmla="*/ 254258 h 317033"/>
                <a:gd name="connsiteX2" fmla="*/ 1500114 w 1500114"/>
                <a:gd name="connsiteY2" fmla="*/ 258213 h 317033"/>
                <a:gd name="connsiteX3" fmla="*/ 1468117 w 1500114"/>
                <a:gd name="connsiteY3" fmla="*/ 263941 h 317033"/>
                <a:gd name="connsiteX4" fmla="*/ 750057 w 1500114"/>
                <a:gd name="connsiteY4" fmla="*/ 317033 h 317033"/>
                <a:gd name="connsiteX5" fmla="*/ 31998 w 1500114"/>
                <a:gd name="connsiteY5" fmla="*/ 263941 h 317033"/>
                <a:gd name="connsiteX6" fmla="*/ 0 w 1500114"/>
                <a:gd name="connsiteY6" fmla="*/ 258213 h 317033"/>
                <a:gd name="connsiteX7" fmla="*/ 5407 w 1500114"/>
                <a:gd name="connsiteY7" fmla="*/ 254258 h 317033"/>
                <a:gd name="connsiteX8" fmla="*/ 717480 w 1500114"/>
                <a:gd name="connsiteY8" fmla="*/ 1103 h 317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00114" h="317033">
                  <a:moveTo>
                    <a:pt x="717480" y="1103"/>
                  </a:moveTo>
                  <a:cubicBezTo>
                    <a:pt x="1279765" y="-14532"/>
                    <a:pt x="1304135" y="139246"/>
                    <a:pt x="1494707" y="254258"/>
                  </a:cubicBezTo>
                  <a:lnTo>
                    <a:pt x="1500114" y="258213"/>
                  </a:lnTo>
                  <a:lnTo>
                    <a:pt x="1468117" y="263941"/>
                  </a:lnTo>
                  <a:cubicBezTo>
                    <a:pt x="1241282" y="298445"/>
                    <a:pt x="1000108" y="317033"/>
                    <a:pt x="750057" y="317033"/>
                  </a:cubicBezTo>
                  <a:cubicBezTo>
                    <a:pt x="500006" y="317033"/>
                    <a:pt x="258832" y="298445"/>
                    <a:pt x="31998" y="263941"/>
                  </a:cubicBezTo>
                  <a:lnTo>
                    <a:pt x="0" y="258213"/>
                  </a:lnTo>
                  <a:lnTo>
                    <a:pt x="5407" y="254258"/>
                  </a:lnTo>
                  <a:cubicBezTo>
                    <a:pt x="195980" y="139246"/>
                    <a:pt x="155195" y="16738"/>
                    <a:pt x="717480" y="1103"/>
                  </a:cubicBezTo>
                  <a:close/>
                </a:path>
              </a:pathLst>
            </a:custGeom>
            <a:solidFill>
              <a:srgbClr val="FF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C21D7E5D-C303-45CA-92E0-A09D8AD76C97}"/>
                </a:ext>
              </a:extLst>
            </p:cNvPr>
            <p:cNvSpPr/>
            <p:nvPr/>
          </p:nvSpPr>
          <p:spPr bwMode="auto">
            <a:xfrm>
              <a:off x="2899303" y="2927706"/>
              <a:ext cx="1590675" cy="1052218"/>
            </a:xfrm>
            <a:custGeom>
              <a:avLst/>
              <a:gdLst>
                <a:gd name="connsiteX0" fmla="*/ 696920 w 2047997"/>
                <a:gd name="connsiteY0" fmla="*/ 0 h 1354733"/>
                <a:gd name="connsiteX1" fmla="*/ 2047997 w 2047997"/>
                <a:gd name="connsiteY1" fmla="*/ 1057584 h 1354733"/>
                <a:gd name="connsiteX2" fmla="*/ 2026963 w 2047997"/>
                <a:gd name="connsiteY2" fmla="*/ 1220915 h 1354733"/>
                <a:gd name="connsiteX3" fmla="*/ 1829148 w 2047997"/>
                <a:gd name="connsiteY3" fmla="*/ 1268551 h 1354733"/>
                <a:gd name="connsiteX4" fmla="*/ 1283140 w 2047997"/>
                <a:gd name="connsiteY4" fmla="*/ 1343747 h 1354733"/>
                <a:gd name="connsiteX5" fmla="*/ 1120888 w 2047997"/>
                <a:gd name="connsiteY5" fmla="*/ 1354733 h 1354733"/>
                <a:gd name="connsiteX6" fmla="*/ 1119941 w 2047997"/>
                <a:gd name="connsiteY6" fmla="*/ 1333594 h 1354733"/>
                <a:gd name="connsiteX7" fmla="*/ 76637 w 2047997"/>
                <a:gd name="connsiteY7" fmla="*/ 157173 h 1354733"/>
                <a:gd name="connsiteX8" fmla="*/ 0 w 2047997"/>
                <a:gd name="connsiteY8" fmla="*/ 152809 h 1354733"/>
                <a:gd name="connsiteX9" fmla="*/ 52917 w 2047997"/>
                <a:gd name="connsiteY9" fmla="*/ 127645 h 1354733"/>
                <a:gd name="connsiteX10" fmla="*/ 696920 w 2047997"/>
                <a:gd name="connsiteY10" fmla="*/ 0 h 1354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47997" h="1354733">
                  <a:moveTo>
                    <a:pt x="696920" y="0"/>
                  </a:moveTo>
                  <a:cubicBezTo>
                    <a:pt x="1443099" y="0"/>
                    <a:pt x="2047997" y="473497"/>
                    <a:pt x="2047997" y="1057584"/>
                  </a:cubicBezTo>
                  <a:lnTo>
                    <a:pt x="2026963" y="1220915"/>
                  </a:lnTo>
                  <a:lnTo>
                    <a:pt x="1829148" y="1268551"/>
                  </a:lnTo>
                  <a:cubicBezTo>
                    <a:pt x="1655147" y="1301203"/>
                    <a:pt x="1472494" y="1326557"/>
                    <a:pt x="1283140" y="1343747"/>
                  </a:cubicBezTo>
                  <a:lnTo>
                    <a:pt x="1120888" y="1354733"/>
                  </a:lnTo>
                  <a:lnTo>
                    <a:pt x="1119941" y="1333594"/>
                  </a:lnTo>
                  <a:cubicBezTo>
                    <a:pt x="1064075" y="713301"/>
                    <a:pt x="626742" y="220167"/>
                    <a:pt x="76637" y="157173"/>
                  </a:cubicBezTo>
                  <a:lnTo>
                    <a:pt x="0" y="152809"/>
                  </a:lnTo>
                  <a:lnTo>
                    <a:pt x="52917" y="127645"/>
                  </a:lnTo>
                  <a:cubicBezTo>
                    <a:pt x="244355" y="46240"/>
                    <a:pt x="463739" y="0"/>
                    <a:pt x="696920" y="0"/>
                  </a:cubicBezTo>
                  <a:close/>
                </a:path>
              </a:pathLst>
            </a:custGeom>
            <a:solidFill>
              <a:srgbClr val="66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C9272177-B4F9-4AE6-BCD9-526A15E95A98}"/>
                </a:ext>
              </a:extLst>
            </p:cNvPr>
            <p:cNvSpPr/>
            <p:nvPr/>
          </p:nvSpPr>
          <p:spPr bwMode="auto">
            <a:xfrm>
              <a:off x="2356915" y="3046391"/>
              <a:ext cx="1378673" cy="945362"/>
            </a:xfrm>
            <a:custGeom>
              <a:avLst/>
              <a:gdLst>
                <a:gd name="connsiteX0" fmla="*/ 654157 w 1775045"/>
                <a:gd name="connsiteY0" fmla="*/ 0 h 1217156"/>
                <a:gd name="connsiteX1" fmla="*/ 730794 w 1775045"/>
                <a:gd name="connsiteY1" fmla="*/ 4364 h 1217156"/>
                <a:gd name="connsiteX2" fmla="*/ 1774098 w 1775045"/>
                <a:gd name="connsiteY2" fmla="*/ 1180785 h 1217156"/>
                <a:gd name="connsiteX3" fmla="*/ 1775045 w 1775045"/>
                <a:gd name="connsiteY3" fmla="*/ 1201924 h 1217156"/>
                <a:gd name="connsiteX4" fmla="*/ 1648483 w 1775045"/>
                <a:gd name="connsiteY4" fmla="*/ 1210493 h 1217156"/>
                <a:gd name="connsiteX5" fmla="*/ 1351077 w 1775045"/>
                <a:gd name="connsiteY5" fmla="*/ 1217156 h 1217156"/>
                <a:gd name="connsiteX6" fmla="*/ 218851 w 1775045"/>
                <a:gd name="connsiteY6" fmla="*/ 1115742 h 1217156"/>
                <a:gd name="connsiteX7" fmla="*/ 21034 w 1775045"/>
                <a:gd name="connsiteY7" fmla="*/ 1068106 h 1217156"/>
                <a:gd name="connsiteX8" fmla="*/ 0 w 1775045"/>
                <a:gd name="connsiteY8" fmla="*/ 904775 h 1217156"/>
                <a:gd name="connsiteX9" fmla="*/ 595677 w 1775045"/>
                <a:gd name="connsiteY9" fmla="*/ 27810 h 1217156"/>
                <a:gd name="connsiteX10" fmla="*/ 654157 w 1775045"/>
                <a:gd name="connsiteY10" fmla="*/ 0 h 1217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75045" h="1217156">
                  <a:moveTo>
                    <a:pt x="654157" y="0"/>
                  </a:moveTo>
                  <a:lnTo>
                    <a:pt x="730794" y="4364"/>
                  </a:lnTo>
                  <a:cubicBezTo>
                    <a:pt x="1280899" y="67358"/>
                    <a:pt x="1718232" y="560492"/>
                    <a:pt x="1774098" y="1180785"/>
                  </a:cubicBezTo>
                  <a:lnTo>
                    <a:pt x="1775045" y="1201924"/>
                  </a:lnTo>
                  <a:lnTo>
                    <a:pt x="1648483" y="1210493"/>
                  </a:lnTo>
                  <a:cubicBezTo>
                    <a:pt x="1550698" y="1214899"/>
                    <a:pt x="1451482" y="1217156"/>
                    <a:pt x="1351077" y="1217156"/>
                  </a:cubicBezTo>
                  <a:cubicBezTo>
                    <a:pt x="949461" y="1217156"/>
                    <a:pt x="566852" y="1181046"/>
                    <a:pt x="218851" y="1115742"/>
                  </a:cubicBezTo>
                  <a:lnTo>
                    <a:pt x="21034" y="1068106"/>
                  </a:lnTo>
                  <a:lnTo>
                    <a:pt x="0" y="904775"/>
                  </a:lnTo>
                  <a:cubicBezTo>
                    <a:pt x="0" y="539721"/>
                    <a:pt x="236288" y="217866"/>
                    <a:pt x="595677" y="27810"/>
                  </a:cubicBezTo>
                  <a:lnTo>
                    <a:pt x="654157" y="0"/>
                  </a:lnTo>
                  <a:close/>
                </a:path>
              </a:pathLst>
            </a:custGeom>
            <a:solidFill>
              <a:srgbClr val="66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F89650BA-264C-485B-8462-E834ED7287D7}"/>
                </a:ext>
              </a:extLst>
            </p:cNvPr>
            <p:cNvSpPr/>
            <p:nvPr/>
          </p:nvSpPr>
          <p:spPr bwMode="auto">
            <a:xfrm rot="8100000">
              <a:off x="2068271" y="2768580"/>
              <a:ext cx="558866" cy="857291"/>
            </a:xfrm>
            <a:custGeom>
              <a:avLst/>
              <a:gdLst>
                <a:gd name="connsiteX0" fmla="*/ 315980 w 558866"/>
                <a:gd name="connsiteY0" fmla="*/ 785667 h 857291"/>
                <a:gd name="connsiteX1" fmla="*/ 269374 w 558866"/>
                <a:gd name="connsiteY1" fmla="*/ 734457 h 857291"/>
                <a:gd name="connsiteX2" fmla="*/ 230921 w 558866"/>
                <a:gd name="connsiteY2" fmla="*/ 672389 h 857291"/>
                <a:gd name="connsiteX3" fmla="*/ 217723 w 558866"/>
                <a:gd name="connsiteY3" fmla="*/ 640007 h 857291"/>
                <a:gd name="connsiteX4" fmla="*/ 152690 w 558866"/>
                <a:gd name="connsiteY4" fmla="*/ 578288 h 857291"/>
                <a:gd name="connsiteX5" fmla="*/ 15235 w 558866"/>
                <a:gd name="connsiteY5" fmla="*/ 285173 h 857291"/>
                <a:gd name="connsiteX6" fmla="*/ 4210 w 558866"/>
                <a:gd name="connsiteY6" fmla="*/ 50896 h 857291"/>
                <a:gd name="connsiteX7" fmla="*/ 13380 w 558866"/>
                <a:gd name="connsiteY7" fmla="*/ 0 h 857291"/>
                <a:gd name="connsiteX8" fmla="*/ 89536 w 558866"/>
                <a:gd name="connsiteY8" fmla="*/ 31224 h 857291"/>
                <a:gd name="connsiteX9" fmla="*/ 163210 w 558866"/>
                <a:gd name="connsiteY9" fmla="*/ 47612 h 857291"/>
                <a:gd name="connsiteX10" fmla="*/ 166668 w 558866"/>
                <a:gd name="connsiteY10" fmla="*/ 135316 h 857291"/>
                <a:gd name="connsiteX11" fmla="*/ 179951 w 558866"/>
                <a:gd name="connsiteY11" fmla="*/ 226395 h 857291"/>
                <a:gd name="connsiteX12" fmla="*/ 558866 w 558866"/>
                <a:gd name="connsiteY12" fmla="*/ 703165 h 857291"/>
                <a:gd name="connsiteX13" fmla="*/ 382950 w 558866"/>
                <a:gd name="connsiteY13" fmla="*/ 717847 h 857291"/>
                <a:gd name="connsiteX14" fmla="*/ 365728 w 558866"/>
                <a:gd name="connsiteY14" fmla="*/ 712344 h 857291"/>
                <a:gd name="connsiteX15" fmla="*/ 394377 w 558866"/>
                <a:gd name="connsiteY15" fmla="*/ 760373 h 857291"/>
                <a:gd name="connsiteX16" fmla="*/ 492049 w 558866"/>
                <a:gd name="connsiteY16" fmla="*/ 857291 h 857291"/>
                <a:gd name="connsiteX17" fmla="*/ 315980 w 558866"/>
                <a:gd name="connsiteY17" fmla="*/ 785667 h 857291"/>
                <a:gd name="connsiteX0" fmla="*/ 89536 w 558866"/>
                <a:gd name="connsiteY0" fmla="*/ 31224 h 857291"/>
                <a:gd name="connsiteX1" fmla="*/ 163210 w 558866"/>
                <a:gd name="connsiteY1" fmla="*/ 47612 h 857291"/>
                <a:gd name="connsiteX2" fmla="*/ 166668 w 558866"/>
                <a:gd name="connsiteY2" fmla="*/ 135316 h 857291"/>
                <a:gd name="connsiteX3" fmla="*/ 179951 w 558866"/>
                <a:gd name="connsiteY3" fmla="*/ 226395 h 857291"/>
                <a:gd name="connsiteX4" fmla="*/ 558866 w 558866"/>
                <a:gd name="connsiteY4" fmla="*/ 703165 h 857291"/>
                <a:gd name="connsiteX5" fmla="*/ 382950 w 558866"/>
                <a:gd name="connsiteY5" fmla="*/ 717847 h 857291"/>
                <a:gd name="connsiteX6" fmla="*/ 365728 w 558866"/>
                <a:gd name="connsiteY6" fmla="*/ 712344 h 857291"/>
                <a:gd name="connsiteX7" fmla="*/ 394377 w 558866"/>
                <a:gd name="connsiteY7" fmla="*/ 760373 h 857291"/>
                <a:gd name="connsiteX8" fmla="*/ 492049 w 558866"/>
                <a:gd name="connsiteY8" fmla="*/ 857291 h 857291"/>
                <a:gd name="connsiteX9" fmla="*/ 315980 w 558866"/>
                <a:gd name="connsiteY9" fmla="*/ 785667 h 857291"/>
                <a:gd name="connsiteX10" fmla="*/ 269374 w 558866"/>
                <a:gd name="connsiteY10" fmla="*/ 734457 h 857291"/>
                <a:gd name="connsiteX11" fmla="*/ 230921 w 558866"/>
                <a:gd name="connsiteY11" fmla="*/ 672389 h 857291"/>
                <a:gd name="connsiteX12" fmla="*/ 217723 w 558866"/>
                <a:gd name="connsiteY12" fmla="*/ 640007 h 857291"/>
                <a:gd name="connsiteX13" fmla="*/ 152690 w 558866"/>
                <a:gd name="connsiteY13" fmla="*/ 578288 h 857291"/>
                <a:gd name="connsiteX14" fmla="*/ 15235 w 558866"/>
                <a:gd name="connsiteY14" fmla="*/ 285173 h 857291"/>
                <a:gd name="connsiteX15" fmla="*/ 4210 w 558866"/>
                <a:gd name="connsiteY15" fmla="*/ 50896 h 857291"/>
                <a:gd name="connsiteX16" fmla="*/ 13380 w 558866"/>
                <a:gd name="connsiteY16" fmla="*/ 0 h 857291"/>
                <a:gd name="connsiteX17" fmla="*/ 180976 w 558866"/>
                <a:gd name="connsiteY17" fmla="*/ 122664 h 857291"/>
                <a:gd name="connsiteX0" fmla="*/ 163210 w 558866"/>
                <a:gd name="connsiteY0" fmla="*/ 47612 h 857291"/>
                <a:gd name="connsiteX1" fmla="*/ 166668 w 558866"/>
                <a:gd name="connsiteY1" fmla="*/ 135316 h 857291"/>
                <a:gd name="connsiteX2" fmla="*/ 179951 w 558866"/>
                <a:gd name="connsiteY2" fmla="*/ 226395 h 857291"/>
                <a:gd name="connsiteX3" fmla="*/ 558866 w 558866"/>
                <a:gd name="connsiteY3" fmla="*/ 703165 h 857291"/>
                <a:gd name="connsiteX4" fmla="*/ 382950 w 558866"/>
                <a:gd name="connsiteY4" fmla="*/ 717847 h 857291"/>
                <a:gd name="connsiteX5" fmla="*/ 365728 w 558866"/>
                <a:gd name="connsiteY5" fmla="*/ 712344 h 857291"/>
                <a:gd name="connsiteX6" fmla="*/ 394377 w 558866"/>
                <a:gd name="connsiteY6" fmla="*/ 760373 h 857291"/>
                <a:gd name="connsiteX7" fmla="*/ 492049 w 558866"/>
                <a:gd name="connsiteY7" fmla="*/ 857291 h 857291"/>
                <a:gd name="connsiteX8" fmla="*/ 315980 w 558866"/>
                <a:gd name="connsiteY8" fmla="*/ 785667 h 857291"/>
                <a:gd name="connsiteX9" fmla="*/ 269374 w 558866"/>
                <a:gd name="connsiteY9" fmla="*/ 734457 h 857291"/>
                <a:gd name="connsiteX10" fmla="*/ 230921 w 558866"/>
                <a:gd name="connsiteY10" fmla="*/ 672389 h 857291"/>
                <a:gd name="connsiteX11" fmla="*/ 217723 w 558866"/>
                <a:gd name="connsiteY11" fmla="*/ 640007 h 857291"/>
                <a:gd name="connsiteX12" fmla="*/ 152690 w 558866"/>
                <a:gd name="connsiteY12" fmla="*/ 578288 h 857291"/>
                <a:gd name="connsiteX13" fmla="*/ 15235 w 558866"/>
                <a:gd name="connsiteY13" fmla="*/ 285173 h 857291"/>
                <a:gd name="connsiteX14" fmla="*/ 4210 w 558866"/>
                <a:gd name="connsiteY14" fmla="*/ 50896 h 857291"/>
                <a:gd name="connsiteX15" fmla="*/ 13380 w 558866"/>
                <a:gd name="connsiteY15" fmla="*/ 0 h 857291"/>
                <a:gd name="connsiteX16" fmla="*/ 180976 w 558866"/>
                <a:gd name="connsiteY16" fmla="*/ 122664 h 857291"/>
                <a:gd name="connsiteX0" fmla="*/ 163210 w 558866"/>
                <a:gd name="connsiteY0" fmla="*/ 47612 h 857291"/>
                <a:gd name="connsiteX1" fmla="*/ 166668 w 558866"/>
                <a:gd name="connsiteY1" fmla="*/ 135316 h 857291"/>
                <a:gd name="connsiteX2" fmla="*/ 179951 w 558866"/>
                <a:gd name="connsiteY2" fmla="*/ 226395 h 857291"/>
                <a:gd name="connsiteX3" fmla="*/ 558866 w 558866"/>
                <a:gd name="connsiteY3" fmla="*/ 703165 h 857291"/>
                <a:gd name="connsiteX4" fmla="*/ 382950 w 558866"/>
                <a:gd name="connsiteY4" fmla="*/ 717847 h 857291"/>
                <a:gd name="connsiteX5" fmla="*/ 365728 w 558866"/>
                <a:gd name="connsiteY5" fmla="*/ 712344 h 857291"/>
                <a:gd name="connsiteX6" fmla="*/ 394377 w 558866"/>
                <a:gd name="connsiteY6" fmla="*/ 760373 h 857291"/>
                <a:gd name="connsiteX7" fmla="*/ 492049 w 558866"/>
                <a:gd name="connsiteY7" fmla="*/ 857291 h 857291"/>
                <a:gd name="connsiteX8" fmla="*/ 315980 w 558866"/>
                <a:gd name="connsiteY8" fmla="*/ 785667 h 857291"/>
                <a:gd name="connsiteX9" fmla="*/ 269374 w 558866"/>
                <a:gd name="connsiteY9" fmla="*/ 734457 h 857291"/>
                <a:gd name="connsiteX10" fmla="*/ 230921 w 558866"/>
                <a:gd name="connsiteY10" fmla="*/ 672389 h 857291"/>
                <a:gd name="connsiteX11" fmla="*/ 217723 w 558866"/>
                <a:gd name="connsiteY11" fmla="*/ 640007 h 857291"/>
                <a:gd name="connsiteX12" fmla="*/ 152690 w 558866"/>
                <a:gd name="connsiteY12" fmla="*/ 578288 h 857291"/>
                <a:gd name="connsiteX13" fmla="*/ 15235 w 558866"/>
                <a:gd name="connsiteY13" fmla="*/ 285173 h 857291"/>
                <a:gd name="connsiteX14" fmla="*/ 4210 w 558866"/>
                <a:gd name="connsiteY14" fmla="*/ 50896 h 857291"/>
                <a:gd name="connsiteX15" fmla="*/ 13380 w 558866"/>
                <a:gd name="connsiteY15" fmla="*/ 0 h 857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58866" h="857291">
                  <a:moveTo>
                    <a:pt x="163210" y="47612"/>
                  </a:moveTo>
                  <a:lnTo>
                    <a:pt x="166668" y="135316"/>
                  </a:lnTo>
                  <a:cubicBezTo>
                    <a:pt x="169466" y="165784"/>
                    <a:pt x="173878" y="196213"/>
                    <a:pt x="179951" y="226395"/>
                  </a:cubicBezTo>
                  <a:cubicBezTo>
                    <a:pt x="228532" y="467849"/>
                    <a:pt x="375098" y="652265"/>
                    <a:pt x="558866" y="703165"/>
                  </a:cubicBezTo>
                  <a:cubicBezTo>
                    <a:pt x="499668" y="724290"/>
                    <a:pt x="440058" y="728436"/>
                    <a:pt x="382950" y="717847"/>
                  </a:cubicBezTo>
                  <a:lnTo>
                    <a:pt x="365728" y="712344"/>
                  </a:lnTo>
                  <a:lnTo>
                    <a:pt x="394377" y="760373"/>
                  </a:lnTo>
                  <a:cubicBezTo>
                    <a:pt x="422014" y="799357"/>
                    <a:pt x="454887" y="832348"/>
                    <a:pt x="492049" y="857291"/>
                  </a:cubicBezTo>
                  <a:cubicBezTo>
                    <a:pt x="426829" y="857291"/>
                    <a:pt x="366240" y="830887"/>
                    <a:pt x="315980" y="785667"/>
                  </a:cubicBezTo>
                  <a:cubicBezTo>
                    <a:pt x="299226" y="770594"/>
                    <a:pt x="283620" y="753431"/>
                    <a:pt x="269374" y="734457"/>
                  </a:cubicBezTo>
                  <a:cubicBezTo>
                    <a:pt x="255127" y="715484"/>
                    <a:pt x="242239" y="694701"/>
                    <a:pt x="230921" y="672389"/>
                  </a:cubicBezTo>
                  <a:lnTo>
                    <a:pt x="217723" y="640007"/>
                  </a:lnTo>
                  <a:lnTo>
                    <a:pt x="152690" y="578288"/>
                  </a:lnTo>
                  <a:cubicBezTo>
                    <a:pt x="88125" y="503654"/>
                    <a:pt x="39027" y="403429"/>
                    <a:pt x="15235" y="285173"/>
                  </a:cubicBezTo>
                  <a:cubicBezTo>
                    <a:pt x="-627" y="206336"/>
                    <a:pt x="-3741" y="126950"/>
                    <a:pt x="4210" y="50896"/>
                  </a:cubicBezTo>
                  <a:lnTo>
                    <a:pt x="13380" y="0"/>
                  </a:lnTo>
                </a:path>
              </a:pathLst>
            </a:custGeom>
            <a:solidFill>
              <a:srgbClr val="66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6E262284-6A13-45AF-9672-689265CB9240}"/>
                </a:ext>
              </a:extLst>
            </p:cNvPr>
            <p:cNvSpPr/>
            <p:nvPr/>
          </p:nvSpPr>
          <p:spPr bwMode="auto">
            <a:xfrm>
              <a:off x="919792" y="2764890"/>
              <a:ext cx="2042717" cy="1216811"/>
            </a:xfrm>
            <a:custGeom>
              <a:avLst/>
              <a:gdLst>
                <a:gd name="connsiteX0" fmla="*/ 80316 w 2042717"/>
                <a:gd name="connsiteY0" fmla="*/ 0 h 1216811"/>
                <a:gd name="connsiteX1" fmla="*/ 82166 w 2042717"/>
                <a:gd name="connsiteY1" fmla="*/ 1070 h 1216811"/>
                <a:gd name="connsiteX2" fmla="*/ 206239 w 2042717"/>
                <a:gd name="connsiteY2" fmla="*/ 239775 h 1216811"/>
                <a:gd name="connsiteX3" fmla="*/ 335941 w 2042717"/>
                <a:gd name="connsiteY3" fmla="*/ 55284 h 1216811"/>
                <a:gd name="connsiteX4" fmla="*/ 350940 w 2042717"/>
                <a:gd name="connsiteY4" fmla="*/ 32133 h 1216811"/>
                <a:gd name="connsiteX5" fmla="*/ 350960 w 2042717"/>
                <a:gd name="connsiteY5" fmla="*/ 32605 h 1216811"/>
                <a:gd name="connsiteX6" fmla="*/ 385675 w 2042717"/>
                <a:gd name="connsiteY6" fmla="*/ 67314 h 1216811"/>
                <a:gd name="connsiteX7" fmla="*/ 450453 w 2042717"/>
                <a:gd name="connsiteY7" fmla="*/ 25864 h 1216811"/>
                <a:gd name="connsiteX8" fmla="*/ 450530 w 2042717"/>
                <a:gd name="connsiteY8" fmla="*/ 25657 h 1216811"/>
                <a:gd name="connsiteX9" fmla="*/ 452284 w 2042717"/>
                <a:gd name="connsiteY9" fmla="*/ 27382 h 1216811"/>
                <a:gd name="connsiteX10" fmla="*/ 322041 w 2042717"/>
                <a:gd name="connsiteY10" fmla="*/ 421808 h 1216811"/>
                <a:gd name="connsiteX11" fmla="*/ 320997 w 2042717"/>
                <a:gd name="connsiteY11" fmla="*/ 422873 h 1216811"/>
                <a:gd name="connsiteX12" fmla="*/ 368481 w 2042717"/>
                <a:gd name="connsiteY12" fmla="*/ 487369 h 1216811"/>
                <a:gd name="connsiteX13" fmla="*/ 513060 w 2042717"/>
                <a:gd name="connsiteY13" fmla="*/ 636476 h 1216811"/>
                <a:gd name="connsiteX14" fmla="*/ 1207562 w 2042717"/>
                <a:gd name="connsiteY14" fmla="*/ 986289 h 1216811"/>
                <a:gd name="connsiteX15" fmla="*/ 1280391 w 2042717"/>
                <a:gd name="connsiteY15" fmla="*/ 993182 h 1216811"/>
                <a:gd name="connsiteX16" fmla="*/ 1295991 w 2042717"/>
                <a:gd name="connsiteY16" fmla="*/ 937301 h 1216811"/>
                <a:gd name="connsiteX17" fmla="*/ 1654084 w 2042717"/>
                <a:gd name="connsiteY17" fmla="*/ 673371 h 1216811"/>
                <a:gd name="connsiteX18" fmla="*/ 2042717 w 2042717"/>
                <a:gd name="connsiteY18" fmla="*/ 1105508 h 1216811"/>
                <a:gd name="connsiteX19" fmla="*/ 2034822 w 2042717"/>
                <a:gd name="connsiteY19" fmla="*/ 1192598 h 1216811"/>
                <a:gd name="connsiteX20" fmla="*/ 2028063 w 2042717"/>
                <a:gd name="connsiteY20" fmla="*/ 1216811 h 1216811"/>
                <a:gd name="connsiteX21" fmla="*/ 1822269 w 2042717"/>
                <a:gd name="connsiteY21" fmla="*/ 1202258 h 1216811"/>
                <a:gd name="connsiteX22" fmla="*/ 1281461 w 2042717"/>
                <a:gd name="connsiteY22" fmla="*/ 1124470 h 1216811"/>
                <a:gd name="connsiteX23" fmla="*/ 1266836 w 2042717"/>
                <a:gd name="connsiteY23" fmla="*/ 1120792 h 1216811"/>
                <a:gd name="connsiteX24" fmla="*/ 1266274 w 2042717"/>
                <a:gd name="connsiteY24" fmla="*/ 1114596 h 1216811"/>
                <a:gd name="connsiteX25" fmla="*/ 1262885 w 2042717"/>
                <a:gd name="connsiteY25" fmla="*/ 1114769 h 1216811"/>
                <a:gd name="connsiteX26" fmla="*/ 405937 w 2042717"/>
                <a:gd name="connsiteY26" fmla="*/ 755280 h 1216811"/>
                <a:gd name="connsiteX27" fmla="*/ 117321 w 2042717"/>
                <a:gd name="connsiteY27" fmla="*/ 401075 h 1216811"/>
                <a:gd name="connsiteX28" fmla="*/ 115932 w 2042717"/>
                <a:gd name="connsiteY28" fmla="*/ 398433 h 1216811"/>
                <a:gd name="connsiteX29" fmla="*/ 88523 w 2042717"/>
                <a:gd name="connsiteY29" fmla="*/ 358923 h 1216811"/>
                <a:gd name="connsiteX30" fmla="*/ 5688 w 2042717"/>
                <a:gd name="connsiteY30" fmla="*/ 154119 h 1216811"/>
                <a:gd name="connsiteX31" fmla="*/ 0 w 2042717"/>
                <a:gd name="connsiteY31" fmla="*/ 73170 h 1216811"/>
                <a:gd name="connsiteX32" fmla="*/ 17 w 2042717"/>
                <a:gd name="connsiteY32" fmla="*/ 73187 h 1216811"/>
                <a:gd name="connsiteX33" fmla="*/ 22861 w 2042717"/>
                <a:gd name="connsiteY33" fmla="*/ 80223 h 1216811"/>
                <a:gd name="connsiteX34" fmla="*/ 76937 w 2042717"/>
                <a:gd name="connsiteY34" fmla="*/ 25540 h 1216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042717" h="1216811">
                  <a:moveTo>
                    <a:pt x="80316" y="0"/>
                  </a:moveTo>
                  <a:lnTo>
                    <a:pt x="82166" y="1070"/>
                  </a:lnTo>
                  <a:cubicBezTo>
                    <a:pt x="123697" y="51207"/>
                    <a:pt x="121719" y="239775"/>
                    <a:pt x="206239" y="239775"/>
                  </a:cubicBezTo>
                  <a:cubicBezTo>
                    <a:pt x="275235" y="239775"/>
                    <a:pt x="299313" y="127097"/>
                    <a:pt x="335941" y="55284"/>
                  </a:cubicBezTo>
                  <a:lnTo>
                    <a:pt x="350940" y="32133"/>
                  </a:lnTo>
                  <a:lnTo>
                    <a:pt x="350960" y="32605"/>
                  </a:lnTo>
                  <a:cubicBezTo>
                    <a:pt x="357757" y="50746"/>
                    <a:pt x="369866" y="63750"/>
                    <a:pt x="385675" y="67314"/>
                  </a:cubicBezTo>
                  <a:cubicBezTo>
                    <a:pt x="409388" y="72660"/>
                    <a:pt x="434695" y="55252"/>
                    <a:pt x="450453" y="25864"/>
                  </a:cubicBezTo>
                  <a:lnTo>
                    <a:pt x="450530" y="25657"/>
                  </a:lnTo>
                  <a:lnTo>
                    <a:pt x="452284" y="27382"/>
                  </a:lnTo>
                  <a:cubicBezTo>
                    <a:pt x="491169" y="103954"/>
                    <a:pt x="408565" y="312548"/>
                    <a:pt x="322041" y="421808"/>
                  </a:cubicBezTo>
                  <a:lnTo>
                    <a:pt x="320997" y="422873"/>
                  </a:lnTo>
                  <a:lnTo>
                    <a:pt x="368481" y="487369"/>
                  </a:lnTo>
                  <a:cubicBezTo>
                    <a:pt x="412452" y="539349"/>
                    <a:pt x="460706" y="589269"/>
                    <a:pt x="513060" y="636476"/>
                  </a:cubicBezTo>
                  <a:cubicBezTo>
                    <a:pt x="722474" y="825300"/>
                    <a:pt x="968344" y="944419"/>
                    <a:pt x="1207562" y="986289"/>
                  </a:cubicBezTo>
                  <a:lnTo>
                    <a:pt x="1280391" y="993182"/>
                  </a:lnTo>
                  <a:lnTo>
                    <a:pt x="1295991" y="937301"/>
                  </a:lnTo>
                  <a:cubicBezTo>
                    <a:pt x="1354989" y="782200"/>
                    <a:pt x="1493106" y="673371"/>
                    <a:pt x="1654084" y="673371"/>
                  </a:cubicBezTo>
                  <a:cubicBezTo>
                    <a:pt x="1868720" y="673371"/>
                    <a:pt x="2042717" y="866845"/>
                    <a:pt x="2042717" y="1105508"/>
                  </a:cubicBezTo>
                  <a:cubicBezTo>
                    <a:pt x="2042717" y="1135341"/>
                    <a:pt x="2039999" y="1164467"/>
                    <a:pt x="2034822" y="1192598"/>
                  </a:cubicBezTo>
                  <a:lnTo>
                    <a:pt x="2028063" y="1216811"/>
                  </a:lnTo>
                  <a:lnTo>
                    <a:pt x="1822269" y="1202258"/>
                  </a:lnTo>
                  <a:cubicBezTo>
                    <a:pt x="1634718" y="1184474"/>
                    <a:pt x="1453805" y="1158248"/>
                    <a:pt x="1281461" y="1124470"/>
                  </a:cubicBezTo>
                  <a:lnTo>
                    <a:pt x="1266836" y="1120792"/>
                  </a:lnTo>
                  <a:lnTo>
                    <a:pt x="1266274" y="1114596"/>
                  </a:lnTo>
                  <a:lnTo>
                    <a:pt x="1262885" y="1114769"/>
                  </a:lnTo>
                  <a:cubicBezTo>
                    <a:pt x="979038" y="1111931"/>
                    <a:pt x="666147" y="989906"/>
                    <a:pt x="405937" y="755280"/>
                  </a:cubicBezTo>
                  <a:cubicBezTo>
                    <a:pt x="286984" y="648023"/>
                    <a:pt x="190300" y="527387"/>
                    <a:pt x="117321" y="401075"/>
                  </a:cubicBezTo>
                  <a:lnTo>
                    <a:pt x="115932" y="398433"/>
                  </a:lnTo>
                  <a:lnTo>
                    <a:pt x="88523" y="358923"/>
                  </a:lnTo>
                  <a:cubicBezTo>
                    <a:pt x="51177" y="296280"/>
                    <a:pt x="19665" y="220698"/>
                    <a:pt x="5688" y="154119"/>
                  </a:cubicBezTo>
                  <a:lnTo>
                    <a:pt x="0" y="73170"/>
                  </a:lnTo>
                  <a:lnTo>
                    <a:pt x="17" y="73187"/>
                  </a:lnTo>
                  <a:cubicBezTo>
                    <a:pt x="7038" y="77718"/>
                    <a:pt x="14758" y="80223"/>
                    <a:pt x="22861" y="80223"/>
                  </a:cubicBezTo>
                  <a:cubicBezTo>
                    <a:pt x="47170" y="80223"/>
                    <a:pt x="68027" y="57676"/>
                    <a:pt x="76937" y="25540"/>
                  </a:cubicBezTo>
                  <a:close/>
                </a:path>
              </a:pathLst>
            </a:custGeom>
            <a:solidFill>
              <a:srgbClr val="66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FEC4B8BF-9E58-4E69-B8EF-4F6BF3128CB6}"/>
                </a:ext>
              </a:extLst>
            </p:cNvPr>
            <p:cNvSpPr/>
            <p:nvPr/>
          </p:nvSpPr>
          <p:spPr bwMode="auto">
            <a:xfrm rot="7200000">
              <a:off x="4417399" y="3385770"/>
              <a:ext cx="585987" cy="1211968"/>
            </a:xfrm>
            <a:custGeom>
              <a:avLst/>
              <a:gdLst>
                <a:gd name="connsiteX0" fmla="*/ 69907 w 194798"/>
                <a:gd name="connsiteY0" fmla="*/ 0 h 425842"/>
                <a:gd name="connsiteX1" fmla="*/ 64508 w 194798"/>
                <a:gd name="connsiteY1" fmla="*/ 26301 h 425842"/>
                <a:gd name="connsiteX2" fmla="*/ 57957 w 194798"/>
                <a:gd name="connsiteY2" fmla="*/ 132889 h 425842"/>
                <a:gd name="connsiteX3" fmla="*/ 64508 w 194798"/>
                <a:gd name="connsiteY3" fmla="*/ 239478 h 425842"/>
                <a:gd name="connsiteX4" fmla="*/ 67109 w 194798"/>
                <a:gd name="connsiteY4" fmla="*/ 252146 h 425842"/>
                <a:gd name="connsiteX5" fmla="*/ 185271 w 194798"/>
                <a:gd name="connsiteY5" fmla="*/ 370308 h 425842"/>
                <a:gd name="connsiteX6" fmla="*/ 185270 w 194798"/>
                <a:gd name="connsiteY6" fmla="*/ 416315 h 425842"/>
                <a:gd name="connsiteX7" fmla="*/ 185270 w 194798"/>
                <a:gd name="connsiteY7" fmla="*/ 416314 h 425842"/>
                <a:gd name="connsiteX8" fmla="*/ 139262 w 194798"/>
                <a:gd name="connsiteY8" fmla="*/ 416314 h 425842"/>
                <a:gd name="connsiteX9" fmla="*/ 11013 w 194798"/>
                <a:gd name="connsiteY9" fmla="*/ 288063 h 425842"/>
                <a:gd name="connsiteX10" fmla="*/ 1783 w 194798"/>
                <a:gd name="connsiteY10" fmla="*/ 265779 h 425842"/>
                <a:gd name="connsiteX11" fmla="*/ 0 w 194798"/>
                <a:gd name="connsiteY11" fmla="*/ 265779 h 425842"/>
                <a:gd name="connsiteX12" fmla="*/ 5399 w 194798"/>
                <a:gd name="connsiteY12" fmla="*/ 239478 h 425842"/>
                <a:gd name="connsiteX13" fmla="*/ 11950 w 194798"/>
                <a:gd name="connsiteY13" fmla="*/ 132889 h 425842"/>
                <a:gd name="connsiteX14" fmla="*/ 5399 w 194798"/>
                <a:gd name="connsiteY14" fmla="*/ 26301 h 425842"/>
                <a:gd name="connsiteX15" fmla="*/ 0 w 194798"/>
                <a:gd name="connsiteY15" fmla="*/ 0 h 425842"/>
                <a:gd name="connsiteX16" fmla="*/ 23390 w 194798"/>
                <a:gd name="connsiteY16" fmla="*/ 28046 h 425842"/>
                <a:gd name="connsiteX17" fmla="*/ 46517 w 194798"/>
                <a:gd name="connsiteY17" fmla="*/ 28046 h 425842"/>
                <a:gd name="connsiteX0" fmla="*/ 69907 w 326688"/>
                <a:gd name="connsiteY0" fmla="*/ 0 h 534397"/>
                <a:gd name="connsiteX1" fmla="*/ 64508 w 326688"/>
                <a:gd name="connsiteY1" fmla="*/ 26301 h 534397"/>
                <a:gd name="connsiteX2" fmla="*/ 57957 w 326688"/>
                <a:gd name="connsiteY2" fmla="*/ 132889 h 534397"/>
                <a:gd name="connsiteX3" fmla="*/ 64508 w 326688"/>
                <a:gd name="connsiteY3" fmla="*/ 239478 h 534397"/>
                <a:gd name="connsiteX4" fmla="*/ 67109 w 326688"/>
                <a:gd name="connsiteY4" fmla="*/ 252146 h 534397"/>
                <a:gd name="connsiteX5" fmla="*/ 185271 w 326688"/>
                <a:gd name="connsiteY5" fmla="*/ 370308 h 534397"/>
                <a:gd name="connsiteX6" fmla="*/ 185270 w 326688"/>
                <a:gd name="connsiteY6" fmla="*/ 416315 h 534397"/>
                <a:gd name="connsiteX7" fmla="*/ 326688 w 326688"/>
                <a:gd name="connsiteY7" fmla="*/ 533436 h 534397"/>
                <a:gd name="connsiteX8" fmla="*/ 139262 w 326688"/>
                <a:gd name="connsiteY8" fmla="*/ 416314 h 534397"/>
                <a:gd name="connsiteX9" fmla="*/ 11013 w 326688"/>
                <a:gd name="connsiteY9" fmla="*/ 288063 h 534397"/>
                <a:gd name="connsiteX10" fmla="*/ 1783 w 326688"/>
                <a:gd name="connsiteY10" fmla="*/ 265779 h 534397"/>
                <a:gd name="connsiteX11" fmla="*/ 0 w 326688"/>
                <a:gd name="connsiteY11" fmla="*/ 265779 h 534397"/>
                <a:gd name="connsiteX12" fmla="*/ 5399 w 326688"/>
                <a:gd name="connsiteY12" fmla="*/ 239478 h 534397"/>
                <a:gd name="connsiteX13" fmla="*/ 11950 w 326688"/>
                <a:gd name="connsiteY13" fmla="*/ 132889 h 534397"/>
                <a:gd name="connsiteX14" fmla="*/ 5399 w 326688"/>
                <a:gd name="connsiteY14" fmla="*/ 26301 h 534397"/>
                <a:gd name="connsiteX15" fmla="*/ 0 w 326688"/>
                <a:gd name="connsiteY15" fmla="*/ 0 h 534397"/>
                <a:gd name="connsiteX16" fmla="*/ 23390 w 326688"/>
                <a:gd name="connsiteY16" fmla="*/ 28046 h 534397"/>
                <a:gd name="connsiteX17" fmla="*/ 46517 w 326688"/>
                <a:gd name="connsiteY17" fmla="*/ 28046 h 534397"/>
                <a:gd name="connsiteX18" fmla="*/ 69907 w 326688"/>
                <a:gd name="connsiteY18" fmla="*/ 0 h 534397"/>
                <a:gd name="connsiteX0" fmla="*/ 69907 w 327083"/>
                <a:gd name="connsiteY0" fmla="*/ 0 h 534397"/>
                <a:gd name="connsiteX1" fmla="*/ 64508 w 327083"/>
                <a:gd name="connsiteY1" fmla="*/ 26301 h 534397"/>
                <a:gd name="connsiteX2" fmla="*/ 57957 w 327083"/>
                <a:gd name="connsiteY2" fmla="*/ 132889 h 534397"/>
                <a:gd name="connsiteX3" fmla="*/ 64508 w 327083"/>
                <a:gd name="connsiteY3" fmla="*/ 239478 h 534397"/>
                <a:gd name="connsiteX4" fmla="*/ 67109 w 327083"/>
                <a:gd name="connsiteY4" fmla="*/ 252146 h 534397"/>
                <a:gd name="connsiteX5" fmla="*/ 185271 w 327083"/>
                <a:gd name="connsiteY5" fmla="*/ 370308 h 534397"/>
                <a:gd name="connsiteX6" fmla="*/ 326688 w 327083"/>
                <a:gd name="connsiteY6" fmla="*/ 533436 h 534397"/>
                <a:gd name="connsiteX7" fmla="*/ 139262 w 327083"/>
                <a:gd name="connsiteY7" fmla="*/ 416314 h 534397"/>
                <a:gd name="connsiteX8" fmla="*/ 11013 w 327083"/>
                <a:gd name="connsiteY8" fmla="*/ 288063 h 534397"/>
                <a:gd name="connsiteX9" fmla="*/ 1783 w 327083"/>
                <a:gd name="connsiteY9" fmla="*/ 265779 h 534397"/>
                <a:gd name="connsiteX10" fmla="*/ 0 w 327083"/>
                <a:gd name="connsiteY10" fmla="*/ 265779 h 534397"/>
                <a:gd name="connsiteX11" fmla="*/ 5399 w 327083"/>
                <a:gd name="connsiteY11" fmla="*/ 239478 h 534397"/>
                <a:gd name="connsiteX12" fmla="*/ 11950 w 327083"/>
                <a:gd name="connsiteY12" fmla="*/ 132889 h 534397"/>
                <a:gd name="connsiteX13" fmla="*/ 5399 w 327083"/>
                <a:gd name="connsiteY13" fmla="*/ 26301 h 534397"/>
                <a:gd name="connsiteX14" fmla="*/ 0 w 327083"/>
                <a:gd name="connsiteY14" fmla="*/ 0 h 534397"/>
                <a:gd name="connsiteX15" fmla="*/ 23390 w 327083"/>
                <a:gd name="connsiteY15" fmla="*/ 28046 h 534397"/>
                <a:gd name="connsiteX16" fmla="*/ 46517 w 327083"/>
                <a:gd name="connsiteY16" fmla="*/ 28046 h 534397"/>
                <a:gd name="connsiteX17" fmla="*/ 69907 w 327083"/>
                <a:gd name="connsiteY17" fmla="*/ 0 h 534397"/>
                <a:gd name="connsiteX0" fmla="*/ 69907 w 335560"/>
                <a:gd name="connsiteY0" fmla="*/ 0 h 534397"/>
                <a:gd name="connsiteX1" fmla="*/ 64508 w 335560"/>
                <a:gd name="connsiteY1" fmla="*/ 26301 h 534397"/>
                <a:gd name="connsiteX2" fmla="*/ 57957 w 335560"/>
                <a:gd name="connsiteY2" fmla="*/ 132889 h 534397"/>
                <a:gd name="connsiteX3" fmla="*/ 64508 w 335560"/>
                <a:gd name="connsiteY3" fmla="*/ 239478 h 534397"/>
                <a:gd name="connsiteX4" fmla="*/ 67109 w 335560"/>
                <a:gd name="connsiteY4" fmla="*/ 252146 h 534397"/>
                <a:gd name="connsiteX5" fmla="*/ 306118 w 335560"/>
                <a:gd name="connsiteY5" fmla="*/ 471548 h 534397"/>
                <a:gd name="connsiteX6" fmla="*/ 326688 w 335560"/>
                <a:gd name="connsiteY6" fmla="*/ 533436 h 534397"/>
                <a:gd name="connsiteX7" fmla="*/ 139262 w 335560"/>
                <a:gd name="connsiteY7" fmla="*/ 416314 h 534397"/>
                <a:gd name="connsiteX8" fmla="*/ 11013 w 335560"/>
                <a:gd name="connsiteY8" fmla="*/ 288063 h 534397"/>
                <a:gd name="connsiteX9" fmla="*/ 1783 w 335560"/>
                <a:gd name="connsiteY9" fmla="*/ 265779 h 534397"/>
                <a:gd name="connsiteX10" fmla="*/ 0 w 335560"/>
                <a:gd name="connsiteY10" fmla="*/ 265779 h 534397"/>
                <a:gd name="connsiteX11" fmla="*/ 5399 w 335560"/>
                <a:gd name="connsiteY11" fmla="*/ 239478 h 534397"/>
                <a:gd name="connsiteX12" fmla="*/ 11950 w 335560"/>
                <a:gd name="connsiteY12" fmla="*/ 132889 h 534397"/>
                <a:gd name="connsiteX13" fmla="*/ 5399 w 335560"/>
                <a:gd name="connsiteY13" fmla="*/ 26301 h 534397"/>
                <a:gd name="connsiteX14" fmla="*/ 0 w 335560"/>
                <a:gd name="connsiteY14" fmla="*/ 0 h 534397"/>
                <a:gd name="connsiteX15" fmla="*/ 23390 w 335560"/>
                <a:gd name="connsiteY15" fmla="*/ 28046 h 534397"/>
                <a:gd name="connsiteX16" fmla="*/ 46517 w 335560"/>
                <a:gd name="connsiteY16" fmla="*/ 28046 h 534397"/>
                <a:gd name="connsiteX17" fmla="*/ 69907 w 335560"/>
                <a:gd name="connsiteY17" fmla="*/ 0 h 534397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39478 h 535816"/>
                <a:gd name="connsiteX4" fmla="*/ 67109 w 335560"/>
                <a:gd name="connsiteY4" fmla="*/ 252146 h 535816"/>
                <a:gd name="connsiteX5" fmla="*/ 306118 w 335560"/>
                <a:gd name="connsiteY5" fmla="*/ 471548 h 535816"/>
                <a:gd name="connsiteX6" fmla="*/ 326688 w 335560"/>
                <a:gd name="connsiteY6" fmla="*/ 533436 h 535816"/>
                <a:gd name="connsiteX7" fmla="*/ 252397 w 335560"/>
                <a:gd name="connsiteY7" fmla="*/ 491748 h 535816"/>
                <a:gd name="connsiteX8" fmla="*/ 11013 w 335560"/>
                <a:gd name="connsiteY8" fmla="*/ 288063 h 535816"/>
                <a:gd name="connsiteX9" fmla="*/ 1783 w 335560"/>
                <a:gd name="connsiteY9" fmla="*/ 265779 h 535816"/>
                <a:gd name="connsiteX10" fmla="*/ 0 w 335560"/>
                <a:gd name="connsiteY10" fmla="*/ 265779 h 535816"/>
                <a:gd name="connsiteX11" fmla="*/ 5399 w 335560"/>
                <a:gd name="connsiteY11" fmla="*/ 239478 h 535816"/>
                <a:gd name="connsiteX12" fmla="*/ 11950 w 335560"/>
                <a:gd name="connsiteY12" fmla="*/ 132889 h 535816"/>
                <a:gd name="connsiteX13" fmla="*/ 5399 w 335560"/>
                <a:gd name="connsiteY13" fmla="*/ 26301 h 535816"/>
                <a:gd name="connsiteX14" fmla="*/ 0 w 335560"/>
                <a:gd name="connsiteY14" fmla="*/ 0 h 535816"/>
                <a:gd name="connsiteX15" fmla="*/ 23390 w 335560"/>
                <a:gd name="connsiteY15" fmla="*/ 28046 h 535816"/>
                <a:gd name="connsiteX16" fmla="*/ 46517 w 335560"/>
                <a:gd name="connsiteY16" fmla="*/ 28046 h 535816"/>
                <a:gd name="connsiteX17" fmla="*/ 69907 w 335560"/>
                <a:gd name="connsiteY17" fmla="*/ 0 h 535816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39478 h 535816"/>
                <a:gd name="connsiteX4" fmla="*/ 306118 w 335560"/>
                <a:gd name="connsiteY4" fmla="*/ 471548 h 535816"/>
                <a:gd name="connsiteX5" fmla="*/ 326688 w 335560"/>
                <a:gd name="connsiteY5" fmla="*/ 533436 h 535816"/>
                <a:gd name="connsiteX6" fmla="*/ 252397 w 335560"/>
                <a:gd name="connsiteY6" fmla="*/ 491748 h 535816"/>
                <a:gd name="connsiteX7" fmla="*/ 11013 w 335560"/>
                <a:gd name="connsiteY7" fmla="*/ 288063 h 535816"/>
                <a:gd name="connsiteX8" fmla="*/ 1783 w 335560"/>
                <a:gd name="connsiteY8" fmla="*/ 265779 h 535816"/>
                <a:gd name="connsiteX9" fmla="*/ 0 w 335560"/>
                <a:gd name="connsiteY9" fmla="*/ 265779 h 535816"/>
                <a:gd name="connsiteX10" fmla="*/ 5399 w 335560"/>
                <a:gd name="connsiteY10" fmla="*/ 239478 h 535816"/>
                <a:gd name="connsiteX11" fmla="*/ 11950 w 335560"/>
                <a:gd name="connsiteY11" fmla="*/ 132889 h 535816"/>
                <a:gd name="connsiteX12" fmla="*/ 5399 w 335560"/>
                <a:gd name="connsiteY12" fmla="*/ 26301 h 535816"/>
                <a:gd name="connsiteX13" fmla="*/ 0 w 335560"/>
                <a:gd name="connsiteY13" fmla="*/ 0 h 535816"/>
                <a:gd name="connsiteX14" fmla="*/ 23390 w 335560"/>
                <a:gd name="connsiteY14" fmla="*/ 28046 h 535816"/>
                <a:gd name="connsiteX15" fmla="*/ 46517 w 335560"/>
                <a:gd name="connsiteY15" fmla="*/ 28046 h 535816"/>
                <a:gd name="connsiteX16" fmla="*/ 69907 w 335560"/>
                <a:gd name="connsiteY16" fmla="*/ 0 h 535816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59329 h 535816"/>
                <a:gd name="connsiteX4" fmla="*/ 306118 w 335560"/>
                <a:gd name="connsiteY4" fmla="*/ 471548 h 535816"/>
                <a:gd name="connsiteX5" fmla="*/ 326688 w 335560"/>
                <a:gd name="connsiteY5" fmla="*/ 533436 h 535816"/>
                <a:gd name="connsiteX6" fmla="*/ 252397 w 335560"/>
                <a:gd name="connsiteY6" fmla="*/ 491748 h 535816"/>
                <a:gd name="connsiteX7" fmla="*/ 11013 w 335560"/>
                <a:gd name="connsiteY7" fmla="*/ 288063 h 535816"/>
                <a:gd name="connsiteX8" fmla="*/ 1783 w 335560"/>
                <a:gd name="connsiteY8" fmla="*/ 265779 h 535816"/>
                <a:gd name="connsiteX9" fmla="*/ 0 w 335560"/>
                <a:gd name="connsiteY9" fmla="*/ 265779 h 535816"/>
                <a:gd name="connsiteX10" fmla="*/ 5399 w 335560"/>
                <a:gd name="connsiteY10" fmla="*/ 239478 h 535816"/>
                <a:gd name="connsiteX11" fmla="*/ 11950 w 335560"/>
                <a:gd name="connsiteY11" fmla="*/ 132889 h 535816"/>
                <a:gd name="connsiteX12" fmla="*/ 5399 w 335560"/>
                <a:gd name="connsiteY12" fmla="*/ 26301 h 535816"/>
                <a:gd name="connsiteX13" fmla="*/ 0 w 335560"/>
                <a:gd name="connsiteY13" fmla="*/ 0 h 535816"/>
                <a:gd name="connsiteX14" fmla="*/ 23390 w 335560"/>
                <a:gd name="connsiteY14" fmla="*/ 28046 h 535816"/>
                <a:gd name="connsiteX15" fmla="*/ 46517 w 335560"/>
                <a:gd name="connsiteY15" fmla="*/ 28046 h 535816"/>
                <a:gd name="connsiteX16" fmla="*/ 69907 w 335560"/>
                <a:gd name="connsiteY16" fmla="*/ 0 h 535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5560" h="535816">
                  <a:moveTo>
                    <a:pt x="69907" y="0"/>
                  </a:moveTo>
                  <a:lnTo>
                    <a:pt x="64508" y="26301"/>
                  </a:lnTo>
                  <a:cubicBezTo>
                    <a:pt x="60289" y="59062"/>
                    <a:pt x="57957" y="94051"/>
                    <a:pt x="57957" y="132889"/>
                  </a:cubicBezTo>
                  <a:cubicBezTo>
                    <a:pt x="57957" y="171727"/>
                    <a:pt x="60289" y="226568"/>
                    <a:pt x="64508" y="259329"/>
                  </a:cubicBezTo>
                  <a:lnTo>
                    <a:pt x="306118" y="471548"/>
                  </a:lnTo>
                  <a:cubicBezTo>
                    <a:pt x="349381" y="518430"/>
                    <a:pt x="334356" y="525768"/>
                    <a:pt x="326688" y="533436"/>
                  </a:cubicBezTo>
                  <a:cubicBezTo>
                    <a:pt x="313983" y="546141"/>
                    <a:pt x="265102" y="504453"/>
                    <a:pt x="252397" y="491748"/>
                  </a:cubicBezTo>
                  <a:lnTo>
                    <a:pt x="11013" y="288063"/>
                  </a:lnTo>
                  <a:lnTo>
                    <a:pt x="1783" y="265779"/>
                  </a:lnTo>
                  <a:lnTo>
                    <a:pt x="0" y="265779"/>
                  </a:lnTo>
                  <a:lnTo>
                    <a:pt x="5399" y="239478"/>
                  </a:lnTo>
                  <a:cubicBezTo>
                    <a:pt x="9618" y="206717"/>
                    <a:pt x="11950" y="170698"/>
                    <a:pt x="11950" y="132889"/>
                  </a:cubicBezTo>
                  <a:cubicBezTo>
                    <a:pt x="11951" y="95081"/>
                    <a:pt x="9618" y="59062"/>
                    <a:pt x="5399" y="26301"/>
                  </a:cubicBezTo>
                  <a:lnTo>
                    <a:pt x="0" y="0"/>
                  </a:lnTo>
                  <a:lnTo>
                    <a:pt x="23390" y="28046"/>
                  </a:lnTo>
                  <a:lnTo>
                    <a:pt x="46517" y="28046"/>
                  </a:lnTo>
                  <a:lnTo>
                    <a:pt x="69907" y="0"/>
                  </a:lnTo>
                  <a:close/>
                </a:path>
              </a:pathLst>
            </a:custGeom>
            <a:solidFill>
              <a:srgbClr val="462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C03E0D99-E5D7-454B-B066-7D890149926F}"/>
                </a:ext>
              </a:extLst>
            </p:cNvPr>
            <p:cNvSpPr/>
            <p:nvPr/>
          </p:nvSpPr>
          <p:spPr bwMode="auto">
            <a:xfrm rot="7200000">
              <a:off x="4143979" y="3482276"/>
              <a:ext cx="585987" cy="1211968"/>
            </a:xfrm>
            <a:custGeom>
              <a:avLst/>
              <a:gdLst>
                <a:gd name="connsiteX0" fmla="*/ 69907 w 194798"/>
                <a:gd name="connsiteY0" fmla="*/ 0 h 425842"/>
                <a:gd name="connsiteX1" fmla="*/ 64508 w 194798"/>
                <a:gd name="connsiteY1" fmla="*/ 26301 h 425842"/>
                <a:gd name="connsiteX2" fmla="*/ 57957 w 194798"/>
                <a:gd name="connsiteY2" fmla="*/ 132889 h 425842"/>
                <a:gd name="connsiteX3" fmla="*/ 64508 w 194798"/>
                <a:gd name="connsiteY3" fmla="*/ 239478 h 425842"/>
                <a:gd name="connsiteX4" fmla="*/ 67109 w 194798"/>
                <a:gd name="connsiteY4" fmla="*/ 252146 h 425842"/>
                <a:gd name="connsiteX5" fmla="*/ 185271 w 194798"/>
                <a:gd name="connsiteY5" fmla="*/ 370308 h 425842"/>
                <a:gd name="connsiteX6" fmla="*/ 185270 w 194798"/>
                <a:gd name="connsiteY6" fmla="*/ 416315 h 425842"/>
                <a:gd name="connsiteX7" fmla="*/ 185270 w 194798"/>
                <a:gd name="connsiteY7" fmla="*/ 416314 h 425842"/>
                <a:gd name="connsiteX8" fmla="*/ 139262 w 194798"/>
                <a:gd name="connsiteY8" fmla="*/ 416314 h 425842"/>
                <a:gd name="connsiteX9" fmla="*/ 11013 w 194798"/>
                <a:gd name="connsiteY9" fmla="*/ 288063 h 425842"/>
                <a:gd name="connsiteX10" fmla="*/ 1783 w 194798"/>
                <a:gd name="connsiteY10" fmla="*/ 265779 h 425842"/>
                <a:gd name="connsiteX11" fmla="*/ 0 w 194798"/>
                <a:gd name="connsiteY11" fmla="*/ 265779 h 425842"/>
                <a:gd name="connsiteX12" fmla="*/ 5399 w 194798"/>
                <a:gd name="connsiteY12" fmla="*/ 239478 h 425842"/>
                <a:gd name="connsiteX13" fmla="*/ 11950 w 194798"/>
                <a:gd name="connsiteY13" fmla="*/ 132889 h 425842"/>
                <a:gd name="connsiteX14" fmla="*/ 5399 w 194798"/>
                <a:gd name="connsiteY14" fmla="*/ 26301 h 425842"/>
                <a:gd name="connsiteX15" fmla="*/ 0 w 194798"/>
                <a:gd name="connsiteY15" fmla="*/ 0 h 425842"/>
                <a:gd name="connsiteX16" fmla="*/ 23390 w 194798"/>
                <a:gd name="connsiteY16" fmla="*/ 28046 h 425842"/>
                <a:gd name="connsiteX17" fmla="*/ 46517 w 194798"/>
                <a:gd name="connsiteY17" fmla="*/ 28046 h 425842"/>
                <a:gd name="connsiteX0" fmla="*/ 69907 w 326688"/>
                <a:gd name="connsiteY0" fmla="*/ 0 h 534397"/>
                <a:gd name="connsiteX1" fmla="*/ 64508 w 326688"/>
                <a:gd name="connsiteY1" fmla="*/ 26301 h 534397"/>
                <a:gd name="connsiteX2" fmla="*/ 57957 w 326688"/>
                <a:gd name="connsiteY2" fmla="*/ 132889 h 534397"/>
                <a:gd name="connsiteX3" fmla="*/ 64508 w 326688"/>
                <a:gd name="connsiteY3" fmla="*/ 239478 h 534397"/>
                <a:gd name="connsiteX4" fmla="*/ 67109 w 326688"/>
                <a:gd name="connsiteY4" fmla="*/ 252146 h 534397"/>
                <a:gd name="connsiteX5" fmla="*/ 185271 w 326688"/>
                <a:gd name="connsiteY5" fmla="*/ 370308 h 534397"/>
                <a:gd name="connsiteX6" fmla="*/ 185270 w 326688"/>
                <a:gd name="connsiteY6" fmla="*/ 416315 h 534397"/>
                <a:gd name="connsiteX7" fmla="*/ 326688 w 326688"/>
                <a:gd name="connsiteY7" fmla="*/ 533436 h 534397"/>
                <a:gd name="connsiteX8" fmla="*/ 139262 w 326688"/>
                <a:gd name="connsiteY8" fmla="*/ 416314 h 534397"/>
                <a:gd name="connsiteX9" fmla="*/ 11013 w 326688"/>
                <a:gd name="connsiteY9" fmla="*/ 288063 h 534397"/>
                <a:gd name="connsiteX10" fmla="*/ 1783 w 326688"/>
                <a:gd name="connsiteY10" fmla="*/ 265779 h 534397"/>
                <a:gd name="connsiteX11" fmla="*/ 0 w 326688"/>
                <a:gd name="connsiteY11" fmla="*/ 265779 h 534397"/>
                <a:gd name="connsiteX12" fmla="*/ 5399 w 326688"/>
                <a:gd name="connsiteY12" fmla="*/ 239478 h 534397"/>
                <a:gd name="connsiteX13" fmla="*/ 11950 w 326688"/>
                <a:gd name="connsiteY13" fmla="*/ 132889 h 534397"/>
                <a:gd name="connsiteX14" fmla="*/ 5399 w 326688"/>
                <a:gd name="connsiteY14" fmla="*/ 26301 h 534397"/>
                <a:gd name="connsiteX15" fmla="*/ 0 w 326688"/>
                <a:gd name="connsiteY15" fmla="*/ 0 h 534397"/>
                <a:gd name="connsiteX16" fmla="*/ 23390 w 326688"/>
                <a:gd name="connsiteY16" fmla="*/ 28046 h 534397"/>
                <a:gd name="connsiteX17" fmla="*/ 46517 w 326688"/>
                <a:gd name="connsiteY17" fmla="*/ 28046 h 534397"/>
                <a:gd name="connsiteX18" fmla="*/ 69907 w 326688"/>
                <a:gd name="connsiteY18" fmla="*/ 0 h 534397"/>
                <a:gd name="connsiteX0" fmla="*/ 69907 w 327083"/>
                <a:gd name="connsiteY0" fmla="*/ 0 h 534397"/>
                <a:gd name="connsiteX1" fmla="*/ 64508 w 327083"/>
                <a:gd name="connsiteY1" fmla="*/ 26301 h 534397"/>
                <a:gd name="connsiteX2" fmla="*/ 57957 w 327083"/>
                <a:gd name="connsiteY2" fmla="*/ 132889 h 534397"/>
                <a:gd name="connsiteX3" fmla="*/ 64508 w 327083"/>
                <a:gd name="connsiteY3" fmla="*/ 239478 h 534397"/>
                <a:gd name="connsiteX4" fmla="*/ 67109 w 327083"/>
                <a:gd name="connsiteY4" fmla="*/ 252146 h 534397"/>
                <a:gd name="connsiteX5" fmla="*/ 185271 w 327083"/>
                <a:gd name="connsiteY5" fmla="*/ 370308 h 534397"/>
                <a:gd name="connsiteX6" fmla="*/ 326688 w 327083"/>
                <a:gd name="connsiteY6" fmla="*/ 533436 h 534397"/>
                <a:gd name="connsiteX7" fmla="*/ 139262 w 327083"/>
                <a:gd name="connsiteY7" fmla="*/ 416314 h 534397"/>
                <a:gd name="connsiteX8" fmla="*/ 11013 w 327083"/>
                <a:gd name="connsiteY8" fmla="*/ 288063 h 534397"/>
                <a:gd name="connsiteX9" fmla="*/ 1783 w 327083"/>
                <a:gd name="connsiteY9" fmla="*/ 265779 h 534397"/>
                <a:gd name="connsiteX10" fmla="*/ 0 w 327083"/>
                <a:gd name="connsiteY10" fmla="*/ 265779 h 534397"/>
                <a:gd name="connsiteX11" fmla="*/ 5399 w 327083"/>
                <a:gd name="connsiteY11" fmla="*/ 239478 h 534397"/>
                <a:gd name="connsiteX12" fmla="*/ 11950 w 327083"/>
                <a:gd name="connsiteY12" fmla="*/ 132889 h 534397"/>
                <a:gd name="connsiteX13" fmla="*/ 5399 w 327083"/>
                <a:gd name="connsiteY13" fmla="*/ 26301 h 534397"/>
                <a:gd name="connsiteX14" fmla="*/ 0 w 327083"/>
                <a:gd name="connsiteY14" fmla="*/ 0 h 534397"/>
                <a:gd name="connsiteX15" fmla="*/ 23390 w 327083"/>
                <a:gd name="connsiteY15" fmla="*/ 28046 h 534397"/>
                <a:gd name="connsiteX16" fmla="*/ 46517 w 327083"/>
                <a:gd name="connsiteY16" fmla="*/ 28046 h 534397"/>
                <a:gd name="connsiteX17" fmla="*/ 69907 w 327083"/>
                <a:gd name="connsiteY17" fmla="*/ 0 h 534397"/>
                <a:gd name="connsiteX0" fmla="*/ 69907 w 335560"/>
                <a:gd name="connsiteY0" fmla="*/ 0 h 534397"/>
                <a:gd name="connsiteX1" fmla="*/ 64508 w 335560"/>
                <a:gd name="connsiteY1" fmla="*/ 26301 h 534397"/>
                <a:gd name="connsiteX2" fmla="*/ 57957 w 335560"/>
                <a:gd name="connsiteY2" fmla="*/ 132889 h 534397"/>
                <a:gd name="connsiteX3" fmla="*/ 64508 w 335560"/>
                <a:gd name="connsiteY3" fmla="*/ 239478 h 534397"/>
                <a:gd name="connsiteX4" fmla="*/ 67109 w 335560"/>
                <a:gd name="connsiteY4" fmla="*/ 252146 h 534397"/>
                <a:gd name="connsiteX5" fmla="*/ 306118 w 335560"/>
                <a:gd name="connsiteY5" fmla="*/ 471548 h 534397"/>
                <a:gd name="connsiteX6" fmla="*/ 326688 w 335560"/>
                <a:gd name="connsiteY6" fmla="*/ 533436 h 534397"/>
                <a:gd name="connsiteX7" fmla="*/ 139262 w 335560"/>
                <a:gd name="connsiteY7" fmla="*/ 416314 h 534397"/>
                <a:gd name="connsiteX8" fmla="*/ 11013 w 335560"/>
                <a:gd name="connsiteY8" fmla="*/ 288063 h 534397"/>
                <a:gd name="connsiteX9" fmla="*/ 1783 w 335560"/>
                <a:gd name="connsiteY9" fmla="*/ 265779 h 534397"/>
                <a:gd name="connsiteX10" fmla="*/ 0 w 335560"/>
                <a:gd name="connsiteY10" fmla="*/ 265779 h 534397"/>
                <a:gd name="connsiteX11" fmla="*/ 5399 w 335560"/>
                <a:gd name="connsiteY11" fmla="*/ 239478 h 534397"/>
                <a:gd name="connsiteX12" fmla="*/ 11950 w 335560"/>
                <a:gd name="connsiteY12" fmla="*/ 132889 h 534397"/>
                <a:gd name="connsiteX13" fmla="*/ 5399 w 335560"/>
                <a:gd name="connsiteY13" fmla="*/ 26301 h 534397"/>
                <a:gd name="connsiteX14" fmla="*/ 0 w 335560"/>
                <a:gd name="connsiteY14" fmla="*/ 0 h 534397"/>
                <a:gd name="connsiteX15" fmla="*/ 23390 w 335560"/>
                <a:gd name="connsiteY15" fmla="*/ 28046 h 534397"/>
                <a:gd name="connsiteX16" fmla="*/ 46517 w 335560"/>
                <a:gd name="connsiteY16" fmla="*/ 28046 h 534397"/>
                <a:gd name="connsiteX17" fmla="*/ 69907 w 335560"/>
                <a:gd name="connsiteY17" fmla="*/ 0 h 534397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39478 h 535816"/>
                <a:gd name="connsiteX4" fmla="*/ 67109 w 335560"/>
                <a:gd name="connsiteY4" fmla="*/ 252146 h 535816"/>
                <a:gd name="connsiteX5" fmla="*/ 306118 w 335560"/>
                <a:gd name="connsiteY5" fmla="*/ 471548 h 535816"/>
                <a:gd name="connsiteX6" fmla="*/ 326688 w 335560"/>
                <a:gd name="connsiteY6" fmla="*/ 533436 h 535816"/>
                <a:gd name="connsiteX7" fmla="*/ 252397 w 335560"/>
                <a:gd name="connsiteY7" fmla="*/ 491748 h 535816"/>
                <a:gd name="connsiteX8" fmla="*/ 11013 w 335560"/>
                <a:gd name="connsiteY8" fmla="*/ 288063 h 535816"/>
                <a:gd name="connsiteX9" fmla="*/ 1783 w 335560"/>
                <a:gd name="connsiteY9" fmla="*/ 265779 h 535816"/>
                <a:gd name="connsiteX10" fmla="*/ 0 w 335560"/>
                <a:gd name="connsiteY10" fmla="*/ 265779 h 535816"/>
                <a:gd name="connsiteX11" fmla="*/ 5399 w 335560"/>
                <a:gd name="connsiteY11" fmla="*/ 239478 h 535816"/>
                <a:gd name="connsiteX12" fmla="*/ 11950 w 335560"/>
                <a:gd name="connsiteY12" fmla="*/ 132889 h 535816"/>
                <a:gd name="connsiteX13" fmla="*/ 5399 w 335560"/>
                <a:gd name="connsiteY13" fmla="*/ 26301 h 535816"/>
                <a:gd name="connsiteX14" fmla="*/ 0 w 335560"/>
                <a:gd name="connsiteY14" fmla="*/ 0 h 535816"/>
                <a:gd name="connsiteX15" fmla="*/ 23390 w 335560"/>
                <a:gd name="connsiteY15" fmla="*/ 28046 h 535816"/>
                <a:gd name="connsiteX16" fmla="*/ 46517 w 335560"/>
                <a:gd name="connsiteY16" fmla="*/ 28046 h 535816"/>
                <a:gd name="connsiteX17" fmla="*/ 69907 w 335560"/>
                <a:gd name="connsiteY17" fmla="*/ 0 h 535816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39478 h 535816"/>
                <a:gd name="connsiteX4" fmla="*/ 306118 w 335560"/>
                <a:gd name="connsiteY4" fmla="*/ 471548 h 535816"/>
                <a:gd name="connsiteX5" fmla="*/ 326688 w 335560"/>
                <a:gd name="connsiteY5" fmla="*/ 533436 h 535816"/>
                <a:gd name="connsiteX6" fmla="*/ 252397 w 335560"/>
                <a:gd name="connsiteY6" fmla="*/ 491748 h 535816"/>
                <a:gd name="connsiteX7" fmla="*/ 11013 w 335560"/>
                <a:gd name="connsiteY7" fmla="*/ 288063 h 535816"/>
                <a:gd name="connsiteX8" fmla="*/ 1783 w 335560"/>
                <a:gd name="connsiteY8" fmla="*/ 265779 h 535816"/>
                <a:gd name="connsiteX9" fmla="*/ 0 w 335560"/>
                <a:gd name="connsiteY9" fmla="*/ 265779 h 535816"/>
                <a:gd name="connsiteX10" fmla="*/ 5399 w 335560"/>
                <a:gd name="connsiteY10" fmla="*/ 239478 h 535816"/>
                <a:gd name="connsiteX11" fmla="*/ 11950 w 335560"/>
                <a:gd name="connsiteY11" fmla="*/ 132889 h 535816"/>
                <a:gd name="connsiteX12" fmla="*/ 5399 w 335560"/>
                <a:gd name="connsiteY12" fmla="*/ 26301 h 535816"/>
                <a:gd name="connsiteX13" fmla="*/ 0 w 335560"/>
                <a:gd name="connsiteY13" fmla="*/ 0 h 535816"/>
                <a:gd name="connsiteX14" fmla="*/ 23390 w 335560"/>
                <a:gd name="connsiteY14" fmla="*/ 28046 h 535816"/>
                <a:gd name="connsiteX15" fmla="*/ 46517 w 335560"/>
                <a:gd name="connsiteY15" fmla="*/ 28046 h 535816"/>
                <a:gd name="connsiteX16" fmla="*/ 69907 w 335560"/>
                <a:gd name="connsiteY16" fmla="*/ 0 h 535816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59329 h 535816"/>
                <a:gd name="connsiteX4" fmla="*/ 306118 w 335560"/>
                <a:gd name="connsiteY4" fmla="*/ 471548 h 535816"/>
                <a:gd name="connsiteX5" fmla="*/ 326688 w 335560"/>
                <a:gd name="connsiteY5" fmla="*/ 533436 h 535816"/>
                <a:gd name="connsiteX6" fmla="*/ 252397 w 335560"/>
                <a:gd name="connsiteY6" fmla="*/ 491748 h 535816"/>
                <a:gd name="connsiteX7" fmla="*/ 11013 w 335560"/>
                <a:gd name="connsiteY7" fmla="*/ 288063 h 535816"/>
                <a:gd name="connsiteX8" fmla="*/ 1783 w 335560"/>
                <a:gd name="connsiteY8" fmla="*/ 265779 h 535816"/>
                <a:gd name="connsiteX9" fmla="*/ 0 w 335560"/>
                <a:gd name="connsiteY9" fmla="*/ 265779 h 535816"/>
                <a:gd name="connsiteX10" fmla="*/ 5399 w 335560"/>
                <a:gd name="connsiteY10" fmla="*/ 239478 h 535816"/>
                <a:gd name="connsiteX11" fmla="*/ 11950 w 335560"/>
                <a:gd name="connsiteY11" fmla="*/ 132889 h 535816"/>
                <a:gd name="connsiteX12" fmla="*/ 5399 w 335560"/>
                <a:gd name="connsiteY12" fmla="*/ 26301 h 535816"/>
                <a:gd name="connsiteX13" fmla="*/ 0 w 335560"/>
                <a:gd name="connsiteY13" fmla="*/ 0 h 535816"/>
                <a:gd name="connsiteX14" fmla="*/ 23390 w 335560"/>
                <a:gd name="connsiteY14" fmla="*/ 28046 h 535816"/>
                <a:gd name="connsiteX15" fmla="*/ 46517 w 335560"/>
                <a:gd name="connsiteY15" fmla="*/ 28046 h 535816"/>
                <a:gd name="connsiteX16" fmla="*/ 69907 w 335560"/>
                <a:gd name="connsiteY16" fmla="*/ 0 h 535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5560" h="535816">
                  <a:moveTo>
                    <a:pt x="69907" y="0"/>
                  </a:moveTo>
                  <a:lnTo>
                    <a:pt x="64508" y="26301"/>
                  </a:lnTo>
                  <a:cubicBezTo>
                    <a:pt x="60289" y="59062"/>
                    <a:pt x="57957" y="94051"/>
                    <a:pt x="57957" y="132889"/>
                  </a:cubicBezTo>
                  <a:cubicBezTo>
                    <a:pt x="57957" y="171727"/>
                    <a:pt x="60289" y="226568"/>
                    <a:pt x="64508" y="259329"/>
                  </a:cubicBezTo>
                  <a:lnTo>
                    <a:pt x="306118" y="471548"/>
                  </a:lnTo>
                  <a:cubicBezTo>
                    <a:pt x="349381" y="518430"/>
                    <a:pt x="334356" y="525768"/>
                    <a:pt x="326688" y="533436"/>
                  </a:cubicBezTo>
                  <a:cubicBezTo>
                    <a:pt x="313983" y="546141"/>
                    <a:pt x="265102" y="504453"/>
                    <a:pt x="252397" y="491748"/>
                  </a:cubicBezTo>
                  <a:lnTo>
                    <a:pt x="11013" y="288063"/>
                  </a:lnTo>
                  <a:lnTo>
                    <a:pt x="1783" y="265779"/>
                  </a:lnTo>
                  <a:lnTo>
                    <a:pt x="0" y="265779"/>
                  </a:lnTo>
                  <a:lnTo>
                    <a:pt x="5399" y="239478"/>
                  </a:lnTo>
                  <a:cubicBezTo>
                    <a:pt x="9618" y="206717"/>
                    <a:pt x="11950" y="170698"/>
                    <a:pt x="11950" y="132889"/>
                  </a:cubicBezTo>
                  <a:cubicBezTo>
                    <a:pt x="11951" y="95081"/>
                    <a:pt x="9618" y="59062"/>
                    <a:pt x="5399" y="26301"/>
                  </a:cubicBezTo>
                  <a:lnTo>
                    <a:pt x="0" y="0"/>
                  </a:lnTo>
                  <a:lnTo>
                    <a:pt x="23390" y="28046"/>
                  </a:lnTo>
                  <a:lnTo>
                    <a:pt x="46517" y="28046"/>
                  </a:lnTo>
                  <a:lnTo>
                    <a:pt x="69907" y="0"/>
                  </a:lnTo>
                  <a:close/>
                </a:path>
              </a:pathLst>
            </a:custGeom>
            <a:solidFill>
              <a:srgbClr val="66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57429D58-14F3-4C9C-B805-786C8253C4E6}"/>
                </a:ext>
              </a:extLst>
            </p:cNvPr>
            <p:cNvSpPr/>
            <p:nvPr/>
          </p:nvSpPr>
          <p:spPr bwMode="auto">
            <a:xfrm rot="14400000" flipH="1">
              <a:off x="2443238" y="3436298"/>
              <a:ext cx="693904" cy="1383377"/>
            </a:xfrm>
            <a:custGeom>
              <a:avLst/>
              <a:gdLst>
                <a:gd name="connsiteX0" fmla="*/ 69907 w 194798"/>
                <a:gd name="connsiteY0" fmla="*/ 0 h 425842"/>
                <a:gd name="connsiteX1" fmla="*/ 64508 w 194798"/>
                <a:gd name="connsiteY1" fmla="*/ 26301 h 425842"/>
                <a:gd name="connsiteX2" fmla="*/ 57957 w 194798"/>
                <a:gd name="connsiteY2" fmla="*/ 132889 h 425842"/>
                <a:gd name="connsiteX3" fmla="*/ 64508 w 194798"/>
                <a:gd name="connsiteY3" fmla="*/ 239478 h 425842"/>
                <a:gd name="connsiteX4" fmla="*/ 67109 w 194798"/>
                <a:gd name="connsiteY4" fmla="*/ 252146 h 425842"/>
                <a:gd name="connsiteX5" fmla="*/ 185271 w 194798"/>
                <a:gd name="connsiteY5" fmla="*/ 370308 h 425842"/>
                <a:gd name="connsiteX6" fmla="*/ 185270 w 194798"/>
                <a:gd name="connsiteY6" fmla="*/ 416315 h 425842"/>
                <a:gd name="connsiteX7" fmla="*/ 185270 w 194798"/>
                <a:gd name="connsiteY7" fmla="*/ 416314 h 425842"/>
                <a:gd name="connsiteX8" fmla="*/ 139262 w 194798"/>
                <a:gd name="connsiteY8" fmla="*/ 416314 h 425842"/>
                <a:gd name="connsiteX9" fmla="*/ 11013 w 194798"/>
                <a:gd name="connsiteY9" fmla="*/ 288063 h 425842"/>
                <a:gd name="connsiteX10" fmla="*/ 1783 w 194798"/>
                <a:gd name="connsiteY10" fmla="*/ 265779 h 425842"/>
                <a:gd name="connsiteX11" fmla="*/ 0 w 194798"/>
                <a:gd name="connsiteY11" fmla="*/ 265779 h 425842"/>
                <a:gd name="connsiteX12" fmla="*/ 5399 w 194798"/>
                <a:gd name="connsiteY12" fmla="*/ 239478 h 425842"/>
                <a:gd name="connsiteX13" fmla="*/ 11950 w 194798"/>
                <a:gd name="connsiteY13" fmla="*/ 132889 h 425842"/>
                <a:gd name="connsiteX14" fmla="*/ 5399 w 194798"/>
                <a:gd name="connsiteY14" fmla="*/ 26301 h 425842"/>
                <a:gd name="connsiteX15" fmla="*/ 0 w 194798"/>
                <a:gd name="connsiteY15" fmla="*/ 0 h 425842"/>
                <a:gd name="connsiteX16" fmla="*/ 23390 w 194798"/>
                <a:gd name="connsiteY16" fmla="*/ 28046 h 425842"/>
                <a:gd name="connsiteX17" fmla="*/ 46517 w 194798"/>
                <a:gd name="connsiteY17" fmla="*/ 28046 h 425842"/>
                <a:gd name="connsiteX0" fmla="*/ 69907 w 326688"/>
                <a:gd name="connsiteY0" fmla="*/ 0 h 534397"/>
                <a:gd name="connsiteX1" fmla="*/ 64508 w 326688"/>
                <a:gd name="connsiteY1" fmla="*/ 26301 h 534397"/>
                <a:gd name="connsiteX2" fmla="*/ 57957 w 326688"/>
                <a:gd name="connsiteY2" fmla="*/ 132889 h 534397"/>
                <a:gd name="connsiteX3" fmla="*/ 64508 w 326688"/>
                <a:gd name="connsiteY3" fmla="*/ 239478 h 534397"/>
                <a:gd name="connsiteX4" fmla="*/ 67109 w 326688"/>
                <a:gd name="connsiteY4" fmla="*/ 252146 h 534397"/>
                <a:gd name="connsiteX5" fmla="*/ 185271 w 326688"/>
                <a:gd name="connsiteY5" fmla="*/ 370308 h 534397"/>
                <a:gd name="connsiteX6" fmla="*/ 185270 w 326688"/>
                <a:gd name="connsiteY6" fmla="*/ 416315 h 534397"/>
                <a:gd name="connsiteX7" fmla="*/ 326688 w 326688"/>
                <a:gd name="connsiteY7" fmla="*/ 533436 h 534397"/>
                <a:gd name="connsiteX8" fmla="*/ 139262 w 326688"/>
                <a:gd name="connsiteY8" fmla="*/ 416314 h 534397"/>
                <a:gd name="connsiteX9" fmla="*/ 11013 w 326688"/>
                <a:gd name="connsiteY9" fmla="*/ 288063 h 534397"/>
                <a:gd name="connsiteX10" fmla="*/ 1783 w 326688"/>
                <a:gd name="connsiteY10" fmla="*/ 265779 h 534397"/>
                <a:gd name="connsiteX11" fmla="*/ 0 w 326688"/>
                <a:gd name="connsiteY11" fmla="*/ 265779 h 534397"/>
                <a:gd name="connsiteX12" fmla="*/ 5399 w 326688"/>
                <a:gd name="connsiteY12" fmla="*/ 239478 h 534397"/>
                <a:gd name="connsiteX13" fmla="*/ 11950 w 326688"/>
                <a:gd name="connsiteY13" fmla="*/ 132889 h 534397"/>
                <a:gd name="connsiteX14" fmla="*/ 5399 w 326688"/>
                <a:gd name="connsiteY14" fmla="*/ 26301 h 534397"/>
                <a:gd name="connsiteX15" fmla="*/ 0 w 326688"/>
                <a:gd name="connsiteY15" fmla="*/ 0 h 534397"/>
                <a:gd name="connsiteX16" fmla="*/ 23390 w 326688"/>
                <a:gd name="connsiteY16" fmla="*/ 28046 h 534397"/>
                <a:gd name="connsiteX17" fmla="*/ 46517 w 326688"/>
                <a:gd name="connsiteY17" fmla="*/ 28046 h 534397"/>
                <a:gd name="connsiteX18" fmla="*/ 69907 w 326688"/>
                <a:gd name="connsiteY18" fmla="*/ 0 h 534397"/>
                <a:gd name="connsiteX0" fmla="*/ 69907 w 327083"/>
                <a:gd name="connsiteY0" fmla="*/ 0 h 534397"/>
                <a:gd name="connsiteX1" fmla="*/ 64508 w 327083"/>
                <a:gd name="connsiteY1" fmla="*/ 26301 h 534397"/>
                <a:gd name="connsiteX2" fmla="*/ 57957 w 327083"/>
                <a:gd name="connsiteY2" fmla="*/ 132889 h 534397"/>
                <a:gd name="connsiteX3" fmla="*/ 64508 w 327083"/>
                <a:gd name="connsiteY3" fmla="*/ 239478 h 534397"/>
                <a:gd name="connsiteX4" fmla="*/ 67109 w 327083"/>
                <a:gd name="connsiteY4" fmla="*/ 252146 h 534397"/>
                <a:gd name="connsiteX5" fmla="*/ 185271 w 327083"/>
                <a:gd name="connsiteY5" fmla="*/ 370308 h 534397"/>
                <a:gd name="connsiteX6" fmla="*/ 326688 w 327083"/>
                <a:gd name="connsiteY6" fmla="*/ 533436 h 534397"/>
                <a:gd name="connsiteX7" fmla="*/ 139262 w 327083"/>
                <a:gd name="connsiteY7" fmla="*/ 416314 h 534397"/>
                <a:gd name="connsiteX8" fmla="*/ 11013 w 327083"/>
                <a:gd name="connsiteY8" fmla="*/ 288063 h 534397"/>
                <a:gd name="connsiteX9" fmla="*/ 1783 w 327083"/>
                <a:gd name="connsiteY9" fmla="*/ 265779 h 534397"/>
                <a:gd name="connsiteX10" fmla="*/ 0 w 327083"/>
                <a:gd name="connsiteY10" fmla="*/ 265779 h 534397"/>
                <a:gd name="connsiteX11" fmla="*/ 5399 w 327083"/>
                <a:gd name="connsiteY11" fmla="*/ 239478 h 534397"/>
                <a:gd name="connsiteX12" fmla="*/ 11950 w 327083"/>
                <a:gd name="connsiteY12" fmla="*/ 132889 h 534397"/>
                <a:gd name="connsiteX13" fmla="*/ 5399 w 327083"/>
                <a:gd name="connsiteY13" fmla="*/ 26301 h 534397"/>
                <a:gd name="connsiteX14" fmla="*/ 0 w 327083"/>
                <a:gd name="connsiteY14" fmla="*/ 0 h 534397"/>
                <a:gd name="connsiteX15" fmla="*/ 23390 w 327083"/>
                <a:gd name="connsiteY15" fmla="*/ 28046 h 534397"/>
                <a:gd name="connsiteX16" fmla="*/ 46517 w 327083"/>
                <a:gd name="connsiteY16" fmla="*/ 28046 h 534397"/>
                <a:gd name="connsiteX17" fmla="*/ 69907 w 327083"/>
                <a:gd name="connsiteY17" fmla="*/ 0 h 534397"/>
                <a:gd name="connsiteX0" fmla="*/ 69907 w 335560"/>
                <a:gd name="connsiteY0" fmla="*/ 0 h 534397"/>
                <a:gd name="connsiteX1" fmla="*/ 64508 w 335560"/>
                <a:gd name="connsiteY1" fmla="*/ 26301 h 534397"/>
                <a:gd name="connsiteX2" fmla="*/ 57957 w 335560"/>
                <a:gd name="connsiteY2" fmla="*/ 132889 h 534397"/>
                <a:gd name="connsiteX3" fmla="*/ 64508 w 335560"/>
                <a:gd name="connsiteY3" fmla="*/ 239478 h 534397"/>
                <a:gd name="connsiteX4" fmla="*/ 67109 w 335560"/>
                <a:gd name="connsiteY4" fmla="*/ 252146 h 534397"/>
                <a:gd name="connsiteX5" fmla="*/ 306118 w 335560"/>
                <a:gd name="connsiteY5" fmla="*/ 471548 h 534397"/>
                <a:gd name="connsiteX6" fmla="*/ 326688 w 335560"/>
                <a:gd name="connsiteY6" fmla="*/ 533436 h 534397"/>
                <a:gd name="connsiteX7" fmla="*/ 139262 w 335560"/>
                <a:gd name="connsiteY7" fmla="*/ 416314 h 534397"/>
                <a:gd name="connsiteX8" fmla="*/ 11013 w 335560"/>
                <a:gd name="connsiteY8" fmla="*/ 288063 h 534397"/>
                <a:gd name="connsiteX9" fmla="*/ 1783 w 335560"/>
                <a:gd name="connsiteY9" fmla="*/ 265779 h 534397"/>
                <a:gd name="connsiteX10" fmla="*/ 0 w 335560"/>
                <a:gd name="connsiteY10" fmla="*/ 265779 h 534397"/>
                <a:gd name="connsiteX11" fmla="*/ 5399 w 335560"/>
                <a:gd name="connsiteY11" fmla="*/ 239478 h 534397"/>
                <a:gd name="connsiteX12" fmla="*/ 11950 w 335560"/>
                <a:gd name="connsiteY12" fmla="*/ 132889 h 534397"/>
                <a:gd name="connsiteX13" fmla="*/ 5399 w 335560"/>
                <a:gd name="connsiteY13" fmla="*/ 26301 h 534397"/>
                <a:gd name="connsiteX14" fmla="*/ 0 w 335560"/>
                <a:gd name="connsiteY14" fmla="*/ 0 h 534397"/>
                <a:gd name="connsiteX15" fmla="*/ 23390 w 335560"/>
                <a:gd name="connsiteY15" fmla="*/ 28046 h 534397"/>
                <a:gd name="connsiteX16" fmla="*/ 46517 w 335560"/>
                <a:gd name="connsiteY16" fmla="*/ 28046 h 534397"/>
                <a:gd name="connsiteX17" fmla="*/ 69907 w 335560"/>
                <a:gd name="connsiteY17" fmla="*/ 0 h 534397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39478 h 535816"/>
                <a:gd name="connsiteX4" fmla="*/ 67109 w 335560"/>
                <a:gd name="connsiteY4" fmla="*/ 252146 h 535816"/>
                <a:gd name="connsiteX5" fmla="*/ 306118 w 335560"/>
                <a:gd name="connsiteY5" fmla="*/ 471548 h 535816"/>
                <a:gd name="connsiteX6" fmla="*/ 326688 w 335560"/>
                <a:gd name="connsiteY6" fmla="*/ 533436 h 535816"/>
                <a:gd name="connsiteX7" fmla="*/ 252397 w 335560"/>
                <a:gd name="connsiteY7" fmla="*/ 491748 h 535816"/>
                <a:gd name="connsiteX8" fmla="*/ 11013 w 335560"/>
                <a:gd name="connsiteY8" fmla="*/ 288063 h 535816"/>
                <a:gd name="connsiteX9" fmla="*/ 1783 w 335560"/>
                <a:gd name="connsiteY9" fmla="*/ 265779 h 535816"/>
                <a:gd name="connsiteX10" fmla="*/ 0 w 335560"/>
                <a:gd name="connsiteY10" fmla="*/ 265779 h 535816"/>
                <a:gd name="connsiteX11" fmla="*/ 5399 w 335560"/>
                <a:gd name="connsiteY11" fmla="*/ 239478 h 535816"/>
                <a:gd name="connsiteX12" fmla="*/ 11950 w 335560"/>
                <a:gd name="connsiteY12" fmla="*/ 132889 h 535816"/>
                <a:gd name="connsiteX13" fmla="*/ 5399 w 335560"/>
                <a:gd name="connsiteY13" fmla="*/ 26301 h 535816"/>
                <a:gd name="connsiteX14" fmla="*/ 0 w 335560"/>
                <a:gd name="connsiteY14" fmla="*/ 0 h 535816"/>
                <a:gd name="connsiteX15" fmla="*/ 23390 w 335560"/>
                <a:gd name="connsiteY15" fmla="*/ 28046 h 535816"/>
                <a:gd name="connsiteX16" fmla="*/ 46517 w 335560"/>
                <a:gd name="connsiteY16" fmla="*/ 28046 h 535816"/>
                <a:gd name="connsiteX17" fmla="*/ 69907 w 335560"/>
                <a:gd name="connsiteY17" fmla="*/ 0 h 535816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39478 h 535816"/>
                <a:gd name="connsiteX4" fmla="*/ 306118 w 335560"/>
                <a:gd name="connsiteY4" fmla="*/ 471548 h 535816"/>
                <a:gd name="connsiteX5" fmla="*/ 326688 w 335560"/>
                <a:gd name="connsiteY5" fmla="*/ 533436 h 535816"/>
                <a:gd name="connsiteX6" fmla="*/ 252397 w 335560"/>
                <a:gd name="connsiteY6" fmla="*/ 491748 h 535816"/>
                <a:gd name="connsiteX7" fmla="*/ 11013 w 335560"/>
                <a:gd name="connsiteY7" fmla="*/ 288063 h 535816"/>
                <a:gd name="connsiteX8" fmla="*/ 1783 w 335560"/>
                <a:gd name="connsiteY8" fmla="*/ 265779 h 535816"/>
                <a:gd name="connsiteX9" fmla="*/ 0 w 335560"/>
                <a:gd name="connsiteY9" fmla="*/ 265779 h 535816"/>
                <a:gd name="connsiteX10" fmla="*/ 5399 w 335560"/>
                <a:gd name="connsiteY10" fmla="*/ 239478 h 535816"/>
                <a:gd name="connsiteX11" fmla="*/ 11950 w 335560"/>
                <a:gd name="connsiteY11" fmla="*/ 132889 h 535816"/>
                <a:gd name="connsiteX12" fmla="*/ 5399 w 335560"/>
                <a:gd name="connsiteY12" fmla="*/ 26301 h 535816"/>
                <a:gd name="connsiteX13" fmla="*/ 0 w 335560"/>
                <a:gd name="connsiteY13" fmla="*/ 0 h 535816"/>
                <a:gd name="connsiteX14" fmla="*/ 23390 w 335560"/>
                <a:gd name="connsiteY14" fmla="*/ 28046 h 535816"/>
                <a:gd name="connsiteX15" fmla="*/ 46517 w 335560"/>
                <a:gd name="connsiteY15" fmla="*/ 28046 h 535816"/>
                <a:gd name="connsiteX16" fmla="*/ 69907 w 335560"/>
                <a:gd name="connsiteY16" fmla="*/ 0 h 535816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59329 h 535816"/>
                <a:gd name="connsiteX4" fmla="*/ 306118 w 335560"/>
                <a:gd name="connsiteY4" fmla="*/ 471548 h 535816"/>
                <a:gd name="connsiteX5" fmla="*/ 326688 w 335560"/>
                <a:gd name="connsiteY5" fmla="*/ 533436 h 535816"/>
                <a:gd name="connsiteX6" fmla="*/ 252397 w 335560"/>
                <a:gd name="connsiteY6" fmla="*/ 491748 h 535816"/>
                <a:gd name="connsiteX7" fmla="*/ 11013 w 335560"/>
                <a:gd name="connsiteY7" fmla="*/ 288063 h 535816"/>
                <a:gd name="connsiteX8" fmla="*/ 1783 w 335560"/>
                <a:gd name="connsiteY8" fmla="*/ 265779 h 535816"/>
                <a:gd name="connsiteX9" fmla="*/ 0 w 335560"/>
                <a:gd name="connsiteY9" fmla="*/ 265779 h 535816"/>
                <a:gd name="connsiteX10" fmla="*/ 5399 w 335560"/>
                <a:gd name="connsiteY10" fmla="*/ 239478 h 535816"/>
                <a:gd name="connsiteX11" fmla="*/ 11950 w 335560"/>
                <a:gd name="connsiteY11" fmla="*/ 132889 h 535816"/>
                <a:gd name="connsiteX12" fmla="*/ 5399 w 335560"/>
                <a:gd name="connsiteY12" fmla="*/ 26301 h 535816"/>
                <a:gd name="connsiteX13" fmla="*/ 0 w 335560"/>
                <a:gd name="connsiteY13" fmla="*/ 0 h 535816"/>
                <a:gd name="connsiteX14" fmla="*/ 23390 w 335560"/>
                <a:gd name="connsiteY14" fmla="*/ 28046 h 535816"/>
                <a:gd name="connsiteX15" fmla="*/ 46517 w 335560"/>
                <a:gd name="connsiteY15" fmla="*/ 28046 h 535816"/>
                <a:gd name="connsiteX16" fmla="*/ 69907 w 335560"/>
                <a:gd name="connsiteY16" fmla="*/ 0 h 535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5560" h="535816">
                  <a:moveTo>
                    <a:pt x="69907" y="0"/>
                  </a:moveTo>
                  <a:lnTo>
                    <a:pt x="64508" y="26301"/>
                  </a:lnTo>
                  <a:cubicBezTo>
                    <a:pt x="60289" y="59062"/>
                    <a:pt x="57957" y="94051"/>
                    <a:pt x="57957" y="132889"/>
                  </a:cubicBezTo>
                  <a:cubicBezTo>
                    <a:pt x="57957" y="171727"/>
                    <a:pt x="60289" y="226568"/>
                    <a:pt x="64508" y="259329"/>
                  </a:cubicBezTo>
                  <a:lnTo>
                    <a:pt x="306118" y="471548"/>
                  </a:lnTo>
                  <a:cubicBezTo>
                    <a:pt x="349381" y="518430"/>
                    <a:pt x="334356" y="525768"/>
                    <a:pt x="326688" y="533436"/>
                  </a:cubicBezTo>
                  <a:cubicBezTo>
                    <a:pt x="313983" y="546141"/>
                    <a:pt x="265102" y="504453"/>
                    <a:pt x="252397" y="491748"/>
                  </a:cubicBezTo>
                  <a:lnTo>
                    <a:pt x="11013" y="288063"/>
                  </a:lnTo>
                  <a:lnTo>
                    <a:pt x="1783" y="265779"/>
                  </a:lnTo>
                  <a:lnTo>
                    <a:pt x="0" y="265779"/>
                  </a:lnTo>
                  <a:lnTo>
                    <a:pt x="5399" y="239478"/>
                  </a:lnTo>
                  <a:cubicBezTo>
                    <a:pt x="9618" y="206717"/>
                    <a:pt x="11950" y="170698"/>
                    <a:pt x="11950" y="132889"/>
                  </a:cubicBezTo>
                  <a:cubicBezTo>
                    <a:pt x="11951" y="95081"/>
                    <a:pt x="9618" y="59062"/>
                    <a:pt x="5399" y="26301"/>
                  </a:cubicBezTo>
                  <a:lnTo>
                    <a:pt x="0" y="0"/>
                  </a:lnTo>
                  <a:lnTo>
                    <a:pt x="23390" y="28046"/>
                  </a:lnTo>
                  <a:lnTo>
                    <a:pt x="46517" y="28046"/>
                  </a:lnTo>
                  <a:lnTo>
                    <a:pt x="69907" y="0"/>
                  </a:lnTo>
                  <a:close/>
                </a:path>
              </a:pathLst>
            </a:custGeom>
            <a:solidFill>
              <a:srgbClr val="66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39E5D45C-A1BE-442C-8BC5-F607232A9CEA}"/>
                </a:ext>
              </a:extLst>
            </p:cNvPr>
            <p:cNvSpPr/>
            <p:nvPr/>
          </p:nvSpPr>
          <p:spPr bwMode="auto">
            <a:xfrm rot="20680872">
              <a:off x="4007856" y="3124484"/>
              <a:ext cx="270428" cy="404602"/>
            </a:xfrm>
            <a:custGeom>
              <a:avLst/>
              <a:gdLst>
                <a:gd name="connsiteX0" fmla="*/ 100426 w 224992"/>
                <a:gd name="connsiteY0" fmla="*/ 72118 h 336624"/>
                <a:gd name="connsiteX1" fmla="*/ 195167 w 224992"/>
                <a:gd name="connsiteY1" fmla="*/ 178656 h 336624"/>
                <a:gd name="connsiteX2" fmla="*/ 194702 w 224992"/>
                <a:gd name="connsiteY2" fmla="*/ 336525 h 336624"/>
                <a:gd name="connsiteX3" fmla="*/ 132821 w 224992"/>
                <a:gd name="connsiteY3" fmla="*/ 213816 h 336624"/>
                <a:gd name="connsiteX4" fmla="*/ 72945 w 224992"/>
                <a:gd name="connsiteY4" fmla="*/ 78734 h 336624"/>
                <a:gd name="connsiteX5" fmla="*/ 100426 w 224992"/>
                <a:gd name="connsiteY5" fmla="*/ 72118 h 336624"/>
                <a:gd name="connsiteX6" fmla="*/ 34790 w 224992"/>
                <a:gd name="connsiteY6" fmla="*/ 0 h 336624"/>
                <a:gd name="connsiteX7" fmla="*/ 69580 w 224992"/>
                <a:gd name="connsiteY7" fmla="*/ 35393 h 336624"/>
                <a:gd name="connsiteX8" fmla="*/ 34790 w 224992"/>
                <a:gd name="connsiteY8" fmla="*/ 70786 h 336624"/>
                <a:gd name="connsiteX9" fmla="*/ 0 w 224992"/>
                <a:gd name="connsiteY9" fmla="*/ 35393 h 336624"/>
                <a:gd name="connsiteX10" fmla="*/ 34790 w 224992"/>
                <a:gd name="connsiteY10" fmla="*/ 0 h 336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4992" h="336624">
                  <a:moveTo>
                    <a:pt x="100426" y="72118"/>
                  </a:moveTo>
                  <a:cubicBezTo>
                    <a:pt x="131292" y="79464"/>
                    <a:pt x="169951" y="125266"/>
                    <a:pt x="195167" y="178656"/>
                  </a:cubicBezTo>
                  <a:cubicBezTo>
                    <a:pt x="228790" y="249843"/>
                    <a:pt x="240819" y="333787"/>
                    <a:pt x="194702" y="336525"/>
                  </a:cubicBezTo>
                  <a:cubicBezTo>
                    <a:pt x="148585" y="339262"/>
                    <a:pt x="166444" y="285003"/>
                    <a:pt x="132821" y="213816"/>
                  </a:cubicBezTo>
                  <a:cubicBezTo>
                    <a:pt x="99199" y="142629"/>
                    <a:pt x="41864" y="107697"/>
                    <a:pt x="72945" y="78734"/>
                  </a:cubicBezTo>
                  <a:cubicBezTo>
                    <a:pt x="80715" y="71494"/>
                    <a:pt x="90138" y="69669"/>
                    <a:pt x="100426" y="72118"/>
                  </a:cubicBezTo>
                  <a:close/>
                  <a:moveTo>
                    <a:pt x="34790" y="0"/>
                  </a:moveTo>
                  <a:cubicBezTo>
                    <a:pt x="54004" y="0"/>
                    <a:pt x="69580" y="15846"/>
                    <a:pt x="69580" y="35393"/>
                  </a:cubicBezTo>
                  <a:cubicBezTo>
                    <a:pt x="69580" y="54940"/>
                    <a:pt x="54004" y="70786"/>
                    <a:pt x="34790" y="70786"/>
                  </a:cubicBezTo>
                  <a:cubicBezTo>
                    <a:pt x="15576" y="70786"/>
                    <a:pt x="0" y="54940"/>
                    <a:pt x="0" y="35393"/>
                  </a:cubicBezTo>
                  <a:cubicBezTo>
                    <a:pt x="0" y="15846"/>
                    <a:pt x="15576" y="0"/>
                    <a:pt x="34790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A4D9D692-721C-4D7A-8370-C9FD8B8CFB05}"/>
                </a:ext>
              </a:extLst>
            </p:cNvPr>
            <p:cNvSpPr/>
            <p:nvPr/>
          </p:nvSpPr>
          <p:spPr bwMode="auto">
            <a:xfrm rot="12600000" flipV="1">
              <a:off x="2348369" y="3701999"/>
              <a:ext cx="388412" cy="260827"/>
            </a:xfrm>
            <a:custGeom>
              <a:avLst/>
              <a:gdLst>
                <a:gd name="connsiteX0" fmla="*/ 24147 w 382645"/>
                <a:gd name="connsiteY0" fmla="*/ 678 h 256955"/>
                <a:gd name="connsiteX1" fmla="*/ 94691 w 382645"/>
                <a:gd name="connsiteY1" fmla="*/ 90064 h 256955"/>
                <a:gd name="connsiteX2" fmla="*/ 101812 w 382645"/>
                <a:gd name="connsiteY2" fmla="*/ 130306 h 256955"/>
                <a:gd name="connsiteX3" fmla="*/ 101718 w 382645"/>
                <a:gd name="connsiteY3" fmla="*/ 134886 h 256955"/>
                <a:gd name="connsiteX4" fmla="*/ 261927 w 382645"/>
                <a:gd name="connsiteY4" fmla="*/ 87883 h 256955"/>
                <a:gd name="connsiteX5" fmla="*/ 382645 w 382645"/>
                <a:gd name="connsiteY5" fmla="*/ 214433 h 256955"/>
                <a:gd name="connsiteX6" fmla="*/ 371252 w 382645"/>
                <a:gd name="connsiteY6" fmla="*/ 256955 h 256955"/>
                <a:gd name="connsiteX7" fmla="*/ 250534 w 382645"/>
                <a:gd name="connsiteY7" fmla="*/ 130405 h 256955"/>
                <a:gd name="connsiteX8" fmla="*/ 97850 w 382645"/>
                <a:gd name="connsiteY8" fmla="*/ 175200 h 256955"/>
                <a:gd name="connsiteX9" fmla="*/ 93085 w 382645"/>
                <a:gd name="connsiteY9" fmla="*/ 190272 h 256955"/>
                <a:gd name="connsiteX10" fmla="*/ 78291 w 382645"/>
                <a:gd name="connsiteY10" fmla="*/ 202746 h 256955"/>
                <a:gd name="connsiteX11" fmla="*/ 7747 w 382645"/>
                <a:gd name="connsiteY11" fmla="*/ 113360 h 256955"/>
                <a:gd name="connsiteX12" fmla="*/ 24147 w 382645"/>
                <a:gd name="connsiteY12" fmla="*/ 678 h 256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2645" h="256955">
                  <a:moveTo>
                    <a:pt x="24147" y="678"/>
                  </a:moveTo>
                  <a:cubicBezTo>
                    <a:pt x="48156" y="-5755"/>
                    <a:pt x="79739" y="34264"/>
                    <a:pt x="94691" y="90064"/>
                  </a:cubicBezTo>
                  <a:cubicBezTo>
                    <a:pt x="98429" y="104014"/>
                    <a:pt x="100773" y="117629"/>
                    <a:pt x="101812" y="130306"/>
                  </a:cubicBezTo>
                  <a:lnTo>
                    <a:pt x="101718" y="134886"/>
                  </a:lnTo>
                  <a:lnTo>
                    <a:pt x="261927" y="87883"/>
                  </a:lnTo>
                  <a:lnTo>
                    <a:pt x="382645" y="214433"/>
                  </a:lnTo>
                  <a:lnTo>
                    <a:pt x="371252" y="256955"/>
                  </a:lnTo>
                  <a:lnTo>
                    <a:pt x="250534" y="130405"/>
                  </a:lnTo>
                  <a:lnTo>
                    <a:pt x="97850" y="175200"/>
                  </a:lnTo>
                  <a:lnTo>
                    <a:pt x="93085" y="190272"/>
                  </a:lnTo>
                  <a:cubicBezTo>
                    <a:pt x="89254" y="196779"/>
                    <a:pt x="84293" y="201138"/>
                    <a:pt x="78291" y="202746"/>
                  </a:cubicBezTo>
                  <a:cubicBezTo>
                    <a:pt x="54282" y="209179"/>
                    <a:pt x="22699" y="169160"/>
                    <a:pt x="7747" y="113360"/>
                  </a:cubicBezTo>
                  <a:cubicBezTo>
                    <a:pt x="-7204" y="57561"/>
                    <a:pt x="138" y="7111"/>
                    <a:pt x="24147" y="67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8BDF5AC-6B98-4578-BDCD-404428B09B6A}"/>
              </a:ext>
            </a:extLst>
          </p:cNvPr>
          <p:cNvGrpSpPr/>
          <p:nvPr/>
        </p:nvGrpSpPr>
        <p:grpSpPr>
          <a:xfrm>
            <a:off x="1161321" y="894535"/>
            <a:ext cx="1755195" cy="2664294"/>
            <a:chOff x="992560" y="654148"/>
            <a:chExt cx="1755195" cy="2664294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DE6B5912-25DC-4F29-A802-3EF3C3CF4F8B}"/>
                </a:ext>
              </a:extLst>
            </p:cNvPr>
            <p:cNvSpPr/>
            <p:nvPr/>
          </p:nvSpPr>
          <p:spPr bwMode="auto">
            <a:xfrm rot="9900000" flipH="1">
              <a:off x="2231919" y="2367490"/>
              <a:ext cx="515836" cy="950948"/>
            </a:xfrm>
            <a:custGeom>
              <a:avLst/>
              <a:gdLst>
                <a:gd name="connsiteX0" fmla="*/ 32531 w 328368"/>
                <a:gd name="connsiteY0" fmla="*/ 417374 h 605349"/>
                <a:gd name="connsiteX1" fmla="*/ 9528 w 328368"/>
                <a:gd name="connsiteY1" fmla="*/ 407846 h 605349"/>
                <a:gd name="connsiteX2" fmla="*/ 9528 w 328368"/>
                <a:gd name="connsiteY2" fmla="*/ 407845 h 605349"/>
                <a:gd name="connsiteX3" fmla="*/ 9528 w 328368"/>
                <a:gd name="connsiteY3" fmla="*/ 361838 h 605349"/>
                <a:gd name="connsiteX4" fmla="*/ 133272 w 328368"/>
                <a:gd name="connsiteY4" fmla="*/ 238095 h 605349"/>
                <a:gd name="connsiteX5" fmla="*/ 134220 w 328368"/>
                <a:gd name="connsiteY5" fmla="*/ 233060 h 605349"/>
                <a:gd name="connsiteX6" fmla="*/ 140064 w 328368"/>
                <a:gd name="connsiteY6" fmla="*/ 129328 h 605349"/>
                <a:gd name="connsiteX7" fmla="*/ 134220 w 328368"/>
                <a:gd name="connsiteY7" fmla="*/ 25597 h 605349"/>
                <a:gd name="connsiteX8" fmla="*/ 129403 w 328368"/>
                <a:gd name="connsiteY8" fmla="*/ 0 h 605349"/>
                <a:gd name="connsiteX9" fmla="*/ 150270 w 328368"/>
                <a:gd name="connsiteY9" fmla="*/ 27295 h 605349"/>
                <a:gd name="connsiteX10" fmla="*/ 170902 w 328368"/>
                <a:gd name="connsiteY10" fmla="*/ 27295 h 605349"/>
                <a:gd name="connsiteX11" fmla="*/ 191769 w 328368"/>
                <a:gd name="connsiteY11" fmla="*/ 0 h 605349"/>
                <a:gd name="connsiteX12" fmla="*/ 186952 w 328368"/>
                <a:gd name="connsiteY12" fmla="*/ 25596 h 605349"/>
                <a:gd name="connsiteX13" fmla="*/ 181108 w 328368"/>
                <a:gd name="connsiteY13" fmla="*/ 129328 h 605349"/>
                <a:gd name="connsiteX14" fmla="*/ 186952 w 328368"/>
                <a:gd name="connsiteY14" fmla="*/ 233059 h 605349"/>
                <a:gd name="connsiteX15" fmla="*/ 189771 w 328368"/>
                <a:gd name="connsiteY15" fmla="*/ 248038 h 605349"/>
                <a:gd name="connsiteX16" fmla="*/ 193314 w 328368"/>
                <a:gd name="connsiteY16" fmla="*/ 256591 h 605349"/>
                <a:gd name="connsiteX17" fmla="*/ 183786 w 328368"/>
                <a:gd name="connsiteY17" fmla="*/ 279595 h 605349"/>
                <a:gd name="connsiteX18" fmla="*/ 55535 w 328368"/>
                <a:gd name="connsiteY18" fmla="*/ 407846 h 605349"/>
                <a:gd name="connsiteX19" fmla="*/ 32531 w 328368"/>
                <a:gd name="connsiteY19" fmla="*/ 417374 h 605349"/>
                <a:gd name="connsiteX20" fmla="*/ 103121 w 328368"/>
                <a:gd name="connsiteY20" fmla="*/ 605349 h 605349"/>
                <a:gd name="connsiteX21" fmla="*/ 80117 w 328368"/>
                <a:gd name="connsiteY21" fmla="*/ 595820 h 605349"/>
                <a:gd name="connsiteX22" fmla="*/ 80118 w 328368"/>
                <a:gd name="connsiteY22" fmla="*/ 595819 h 605349"/>
                <a:gd name="connsiteX23" fmla="*/ 80118 w 328368"/>
                <a:gd name="connsiteY23" fmla="*/ 549812 h 605349"/>
                <a:gd name="connsiteX24" fmla="*/ 208368 w 328368"/>
                <a:gd name="connsiteY24" fmla="*/ 421563 h 605349"/>
                <a:gd name="connsiteX25" fmla="*/ 210418 w 328368"/>
                <a:gd name="connsiteY25" fmla="*/ 420714 h 605349"/>
                <a:gd name="connsiteX26" fmla="*/ 212459 w 328368"/>
                <a:gd name="connsiteY26" fmla="*/ 416463 h 605349"/>
                <a:gd name="connsiteX27" fmla="*/ 244953 w 328368"/>
                <a:gd name="connsiteY27" fmla="*/ 317778 h 605349"/>
                <a:gd name="connsiteX28" fmla="*/ 266155 w 328368"/>
                <a:gd name="connsiteY28" fmla="*/ 216069 h 605349"/>
                <a:gd name="connsiteX29" fmla="*/ 268127 w 328368"/>
                <a:gd name="connsiteY29" fmla="*/ 190098 h 605349"/>
                <a:gd name="connsiteX30" fmla="*/ 281219 w 328368"/>
                <a:gd name="connsiteY30" fmla="*/ 221863 h 605349"/>
                <a:gd name="connsiteX31" fmla="*/ 301148 w 328368"/>
                <a:gd name="connsiteY31" fmla="*/ 227203 h 605349"/>
                <a:gd name="connsiteX32" fmla="*/ 328368 w 328368"/>
                <a:gd name="connsiteY32" fmla="*/ 206239 h 605349"/>
                <a:gd name="connsiteX33" fmla="*/ 317091 w 328368"/>
                <a:gd name="connsiteY33" fmla="*/ 229717 h 605349"/>
                <a:gd name="connsiteX34" fmla="*/ 284598 w 328368"/>
                <a:gd name="connsiteY34" fmla="*/ 328401 h 605349"/>
                <a:gd name="connsiteX35" fmla="*/ 263395 w 328368"/>
                <a:gd name="connsiteY35" fmla="*/ 430111 h 605349"/>
                <a:gd name="connsiteX36" fmla="*/ 262546 w 328368"/>
                <a:gd name="connsiteY36" fmla="*/ 441290 h 605349"/>
                <a:gd name="connsiteX37" fmla="*/ 263903 w 328368"/>
                <a:gd name="connsiteY37" fmla="*/ 444565 h 605349"/>
                <a:gd name="connsiteX38" fmla="*/ 261937 w 328368"/>
                <a:gd name="connsiteY38" fmla="*/ 449312 h 605349"/>
                <a:gd name="connsiteX39" fmla="*/ 261423 w 328368"/>
                <a:gd name="connsiteY39" fmla="*/ 456082 h 605349"/>
                <a:gd name="connsiteX40" fmla="*/ 259362 w 328368"/>
                <a:gd name="connsiteY40" fmla="*/ 455530 h 605349"/>
                <a:gd name="connsiteX41" fmla="*/ 254375 w 328368"/>
                <a:gd name="connsiteY41" fmla="*/ 467569 h 605349"/>
                <a:gd name="connsiteX42" fmla="*/ 126124 w 328368"/>
                <a:gd name="connsiteY42" fmla="*/ 595820 h 605349"/>
                <a:gd name="connsiteX43" fmla="*/ 103121 w 328368"/>
                <a:gd name="connsiteY43" fmla="*/ 605349 h 605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28368" h="605349">
                  <a:moveTo>
                    <a:pt x="32531" y="417374"/>
                  </a:moveTo>
                  <a:cubicBezTo>
                    <a:pt x="24206" y="417374"/>
                    <a:pt x="15880" y="414198"/>
                    <a:pt x="9528" y="407846"/>
                  </a:cubicBezTo>
                  <a:lnTo>
                    <a:pt x="9528" y="407845"/>
                  </a:lnTo>
                  <a:cubicBezTo>
                    <a:pt x="-3176" y="395141"/>
                    <a:pt x="-3176" y="374543"/>
                    <a:pt x="9528" y="361838"/>
                  </a:cubicBezTo>
                  <a:lnTo>
                    <a:pt x="133272" y="238095"/>
                  </a:lnTo>
                  <a:lnTo>
                    <a:pt x="134220" y="233060"/>
                  </a:lnTo>
                  <a:cubicBezTo>
                    <a:pt x="137983" y="201177"/>
                    <a:pt x="140064" y="166123"/>
                    <a:pt x="140064" y="129328"/>
                  </a:cubicBezTo>
                  <a:cubicBezTo>
                    <a:pt x="140064" y="92533"/>
                    <a:pt x="137983" y="57479"/>
                    <a:pt x="134220" y="25597"/>
                  </a:cubicBezTo>
                  <a:lnTo>
                    <a:pt x="129403" y="0"/>
                  </a:lnTo>
                  <a:lnTo>
                    <a:pt x="150270" y="27295"/>
                  </a:lnTo>
                  <a:lnTo>
                    <a:pt x="170902" y="27295"/>
                  </a:lnTo>
                  <a:lnTo>
                    <a:pt x="191769" y="0"/>
                  </a:lnTo>
                  <a:lnTo>
                    <a:pt x="186952" y="25596"/>
                  </a:lnTo>
                  <a:cubicBezTo>
                    <a:pt x="183189" y="57479"/>
                    <a:pt x="181108" y="92533"/>
                    <a:pt x="181108" y="129328"/>
                  </a:cubicBezTo>
                  <a:cubicBezTo>
                    <a:pt x="181108" y="166123"/>
                    <a:pt x="183189" y="201177"/>
                    <a:pt x="186952" y="233059"/>
                  </a:cubicBezTo>
                  <a:lnTo>
                    <a:pt x="189771" y="248038"/>
                  </a:lnTo>
                  <a:lnTo>
                    <a:pt x="193314" y="256591"/>
                  </a:lnTo>
                  <a:cubicBezTo>
                    <a:pt x="193314" y="264917"/>
                    <a:pt x="190138" y="273243"/>
                    <a:pt x="183786" y="279595"/>
                  </a:cubicBezTo>
                  <a:lnTo>
                    <a:pt x="55535" y="407846"/>
                  </a:lnTo>
                  <a:cubicBezTo>
                    <a:pt x="49183" y="414198"/>
                    <a:pt x="40857" y="417374"/>
                    <a:pt x="32531" y="417374"/>
                  </a:cubicBezTo>
                  <a:close/>
                  <a:moveTo>
                    <a:pt x="103121" y="605349"/>
                  </a:moveTo>
                  <a:cubicBezTo>
                    <a:pt x="94795" y="605348"/>
                    <a:pt x="86469" y="602172"/>
                    <a:pt x="80117" y="595820"/>
                  </a:cubicBezTo>
                  <a:lnTo>
                    <a:pt x="80118" y="595819"/>
                  </a:lnTo>
                  <a:cubicBezTo>
                    <a:pt x="67413" y="583115"/>
                    <a:pt x="67413" y="562517"/>
                    <a:pt x="80118" y="549812"/>
                  </a:cubicBezTo>
                  <a:lnTo>
                    <a:pt x="208368" y="421563"/>
                  </a:lnTo>
                  <a:lnTo>
                    <a:pt x="210418" y="420714"/>
                  </a:lnTo>
                  <a:lnTo>
                    <a:pt x="212459" y="416463"/>
                  </a:lnTo>
                  <a:cubicBezTo>
                    <a:pt x="224347" y="386641"/>
                    <a:pt x="235430" y="353320"/>
                    <a:pt x="244953" y="317778"/>
                  </a:cubicBezTo>
                  <a:cubicBezTo>
                    <a:pt x="254476" y="282237"/>
                    <a:pt x="261538" y="247840"/>
                    <a:pt x="266155" y="216069"/>
                  </a:cubicBezTo>
                  <a:lnTo>
                    <a:pt x="268127" y="190098"/>
                  </a:lnTo>
                  <a:lnTo>
                    <a:pt x="281219" y="221863"/>
                  </a:lnTo>
                  <a:lnTo>
                    <a:pt x="301148" y="227203"/>
                  </a:lnTo>
                  <a:lnTo>
                    <a:pt x="328368" y="206239"/>
                  </a:lnTo>
                  <a:lnTo>
                    <a:pt x="317091" y="229717"/>
                  </a:lnTo>
                  <a:cubicBezTo>
                    <a:pt x="305204" y="259539"/>
                    <a:pt x="294121" y="292860"/>
                    <a:pt x="284598" y="328401"/>
                  </a:cubicBezTo>
                  <a:cubicBezTo>
                    <a:pt x="275074" y="363942"/>
                    <a:pt x="268012" y="398340"/>
                    <a:pt x="263395" y="430111"/>
                  </a:cubicBezTo>
                  <a:lnTo>
                    <a:pt x="262546" y="441290"/>
                  </a:lnTo>
                  <a:lnTo>
                    <a:pt x="263903" y="444565"/>
                  </a:lnTo>
                  <a:lnTo>
                    <a:pt x="261937" y="449312"/>
                  </a:lnTo>
                  <a:lnTo>
                    <a:pt x="261423" y="456082"/>
                  </a:lnTo>
                  <a:lnTo>
                    <a:pt x="259362" y="455530"/>
                  </a:lnTo>
                  <a:lnTo>
                    <a:pt x="254375" y="467569"/>
                  </a:lnTo>
                  <a:lnTo>
                    <a:pt x="126124" y="595820"/>
                  </a:lnTo>
                  <a:cubicBezTo>
                    <a:pt x="119772" y="602172"/>
                    <a:pt x="111446" y="605348"/>
                    <a:pt x="103121" y="605349"/>
                  </a:cubicBezTo>
                  <a:close/>
                </a:path>
              </a:pathLst>
            </a:custGeom>
            <a:solidFill>
              <a:srgbClr val="6633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6EF2FBCA-CE18-4890-9A44-16B36D5366F7}"/>
                </a:ext>
              </a:extLst>
            </p:cNvPr>
            <p:cNvSpPr/>
            <p:nvPr/>
          </p:nvSpPr>
          <p:spPr bwMode="auto">
            <a:xfrm rot="11700000">
              <a:off x="992560" y="2367494"/>
              <a:ext cx="515836" cy="950948"/>
            </a:xfrm>
            <a:custGeom>
              <a:avLst/>
              <a:gdLst>
                <a:gd name="connsiteX0" fmla="*/ 32531 w 328368"/>
                <a:gd name="connsiteY0" fmla="*/ 417374 h 605349"/>
                <a:gd name="connsiteX1" fmla="*/ 9528 w 328368"/>
                <a:gd name="connsiteY1" fmla="*/ 407846 h 605349"/>
                <a:gd name="connsiteX2" fmla="*/ 9528 w 328368"/>
                <a:gd name="connsiteY2" fmla="*/ 407845 h 605349"/>
                <a:gd name="connsiteX3" fmla="*/ 9528 w 328368"/>
                <a:gd name="connsiteY3" fmla="*/ 361838 h 605349"/>
                <a:gd name="connsiteX4" fmla="*/ 133272 w 328368"/>
                <a:gd name="connsiteY4" fmla="*/ 238095 h 605349"/>
                <a:gd name="connsiteX5" fmla="*/ 134220 w 328368"/>
                <a:gd name="connsiteY5" fmla="*/ 233060 h 605349"/>
                <a:gd name="connsiteX6" fmla="*/ 140064 w 328368"/>
                <a:gd name="connsiteY6" fmla="*/ 129328 h 605349"/>
                <a:gd name="connsiteX7" fmla="*/ 134220 w 328368"/>
                <a:gd name="connsiteY7" fmla="*/ 25597 h 605349"/>
                <a:gd name="connsiteX8" fmla="*/ 129403 w 328368"/>
                <a:gd name="connsiteY8" fmla="*/ 0 h 605349"/>
                <a:gd name="connsiteX9" fmla="*/ 150270 w 328368"/>
                <a:gd name="connsiteY9" fmla="*/ 27295 h 605349"/>
                <a:gd name="connsiteX10" fmla="*/ 170902 w 328368"/>
                <a:gd name="connsiteY10" fmla="*/ 27295 h 605349"/>
                <a:gd name="connsiteX11" fmla="*/ 191769 w 328368"/>
                <a:gd name="connsiteY11" fmla="*/ 0 h 605349"/>
                <a:gd name="connsiteX12" fmla="*/ 186952 w 328368"/>
                <a:gd name="connsiteY12" fmla="*/ 25596 h 605349"/>
                <a:gd name="connsiteX13" fmla="*/ 181108 w 328368"/>
                <a:gd name="connsiteY13" fmla="*/ 129328 h 605349"/>
                <a:gd name="connsiteX14" fmla="*/ 186952 w 328368"/>
                <a:gd name="connsiteY14" fmla="*/ 233059 h 605349"/>
                <a:gd name="connsiteX15" fmla="*/ 189771 w 328368"/>
                <a:gd name="connsiteY15" fmla="*/ 248038 h 605349"/>
                <a:gd name="connsiteX16" fmla="*/ 193314 w 328368"/>
                <a:gd name="connsiteY16" fmla="*/ 256591 h 605349"/>
                <a:gd name="connsiteX17" fmla="*/ 183786 w 328368"/>
                <a:gd name="connsiteY17" fmla="*/ 279595 h 605349"/>
                <a:gd name="connsiteX18" fmla="*/ 55535 w 328368"/>
                <a:gd name="connsiteY18" fmla="*/ 407846 h 605349"/>
                <a:gd name="connsiteX19" fmla="*/ 32531 w 328368"/>
                <a:gd name="connsiteY19" fmla="*/ 417374 h 605349"/>
                <a:gd name="connsiteX20" fmla="*/ 103121 w 328368"/>
                <a:gd name="connsiteY20" fmla="*/ 605349 h 605349"/>
                <a:gd name="connsiteX21" fmla="*/ 80117 w 328368"/>
                <a:gd name="connsiteY21" fmla="*/ 595820 h 605349"/>
                <a:gd name="connsiteX22" fmla="*/ 80118 w 328368"/>
                <a:gd name="connsiteY22" fmla="*/ 595819 h 605349"/>
                <a:gd name="connsiteX23" fmla="*/ 80118 w 328368"/>
                <a:gd name="connsiteY23" fmla="*/ 549812 h 605349"/>
                <a:gd name="connsiteX24" fmla="*/ 208368 w 328368"/>
                <a:gd name="connsiteY24" fmla="*/ 421563 h 605349"/>
                <a:gd name="connsiteX25" fmla="*/ 210418 w 328368"/>
                <a:gd name="connsiteY25" fmla="*/ 420714 h 605349"/>
                <a:gd name="connsiteX26" fmla="*/ 212459 w 328368"/>
                <a:gd name="connsiteY26" fmla="*/ 416463 h 605349"/>
                <a:gd name="connsiteX27" fmla="*/ 244953 w 328368"/>
                <a:gd name="connsiteY27" fmla="*/ 317778 h 605349"/>
                <a:gd name="connsiteX28" fmla="*/ 266155 w 328368"/>
                <a:gd name="connsiteY28" fmla="*/ 216069 h 605349"/>
                <a:gd name="connsiteX29" fmla="*/ 268127 w 328368"/>
                <a:gd name="connsiteY29" fmla="*/ 190098 h 605349"/>
                <a:gd name="connsiteX30" fmla="*/ 281219 w 328368"/>
                <a:gd name="connsiteY30" fmla="*/ 221863 h 605349"/>
                <a:gd name="connsiteX31" fmla="*/ 301148 w 328368"/>
                <a:gd name="connsiteY31" fmla="*/ 227203 h 605349"/>
                <a:gd name="connsiteX32" fmla="*/ 328368 w 328368"/>
                <a:gd name="connsiteY32" fmla="*/ 206239 h 605349"/>
                <a:gd name="connsiteX33" fmla="*/ 317091 w 328368"/>
                <a:gd name="connsiteY33" fmla="*/ 229717 h 605349"/>
                <a:gd name="connsiteX34" fmla="*/ 284598 w 328368"/>
                <a:gd name="connsiteY34" fmla="*/ 328401 h 605349"/>
                <a:gd name="connsiteX35" fmla="*/ 263395 w 328368"/>
                <a:gd name="connsiteY35" fmla="*/ 430111 h 605349"/>
                <a:gd name="connsiteX36" fmla="*/ 262546 w 328368"/>
                <a:gd name="connsiteY36" fmla="*/ 441290 h 605349"/>
                <a:gd name="connsiteX37" fmla="*/ 263903 w 328368"/>
                <a:gd name="connsiteY37" fmla="*/ 444565 h 605349"/>
                <a:gd name="connsiteX38" fmla="*/ 261937 w 328368"/>
                <a:gd name="connsiteY38" fmla="*/ 449312 h 605349"/>
                <a:gd name="connsiteX39" fmla="*/ 261423 w 328368"/>
                <a:gd name="connsiteY39" fmla="*/ 456082 h 605349"/>
                <a:gd name="connsiteX40" fmla="*/ 259362 w 328368"/>
                <a:gd name="connsiteY40" fmla="*/ 455530 h 605349"/>
                <a:gd name="connsiteX41" fmla="*/ 254375 w 328368"/>
                <a:gd name="connsiteY41" fmla="*/ 467569 h 605349"/>
                <a:gd name="connsiteX42" fmla="*/ 126124 w 328368"/>
                <a:gd name="connsiteY42" fmla="*/ 595820 h 605349"/>
                <a:gd name="connsiteX43" fmla="*/ 103121 w 328368"/>
                <a:gd name="connsiteY43" fmla="*/ 605349 h 605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28368" h="605349">
                  <a:moveTo>
                    <a:pt x="32531" y="417374"/>
                  </a:moveTo>
                  <a:cubicBezTo>
                    <a:pt x="24206" y="417374"/>
                    <a:pt x="15880" y="414198"/>
                    <a:pt x="9528" y="407846"/>
                  </a:cubicBezTo>
                  <a:lnTo>
                    <a:pt x="9528" y="407845"/>
                  </a:lnTo>
                  <a:cubicBezTo>
                    <a:pt x="-3176" y="395141"/>
                    <a:pt x="-3176" y="374543"/>
                    <a:pt x="9528" y="361838"/>
                  </a:cubicBezTo>
                  <a:lnTo>
                    <a:pt x="133272" y="238095"/>
                  </a:lnTo>
                  <a:lnTo>
                    <a:pt x="134220" y="233060"/>
                  </a:lnTo>
                  <a:cubicBezTo>
                    <a:pt x="137983" y="201177"/>
                    <a:pt x="140064" y="166123"/>
                    <a:pt x="140064" y="129328"/>
                  </a:cubicBezTo>
                  <a:cubicBezTo>
                    <a:pt x="140064" y="92533"/>
                    <a:pt x="137983" y="57479"/>
                    <a:pt x="134220" y="25597"/>
                  </a:cubicBezTo>
                  <a:lnTo>
                    <a:pt x="129403" y="0"/>
                  </a:lnTo>
                  <a:lnTo>
                    <a:pt x="150270" y="27295"/>
                  </a:lnTo>
                  <a:lnTo>
                    <a:pt x="170902" y="27295"/>
                  </a:lnTo>
                  <a:lnTo>
                    <a:pt x="191769" y="0"/>
                  </a:lnTo>
                  <a:lnTo>
                    <a:pt x="186952" y="25596"/>
                  </a:lnTo>
                  <a:cubicBezTo>
                    <a:pt x="183189" y="57479"/>
                    <a:pt x="181108" y="92533"/>
                    <a:pt x="181108" y="129328"/>
                  </a:cubicBezTo>
                  <a:cubicBezTo>
                    <a:pt x="181108" y="166123"/>
                    <a:pt x="183189" y="201177"/>
                    <a:pt x="186952" y="233059"/>
                  </a:cubicBezTo>
                  <a:lnTo>
                    <a:pt x="189771" y="248038"/>
                  </a:lnTo>
                  <a:lnTo>
                    <a:pt x="193314" y="256591"/>
                  </a:lnTo>
                  <a:cubicBezTo>
                    <a:pt x="193314" y="264917"/>
                    <a:pt x="190138" y="273243"/>
                    <a:pt x="183786" y="279595"/>
                  </a:cubicBezTo>
                  <a:lnTo>
                    <a:pt x="55535" y="407846"/>
                  </a:lnTo>
                  <a:cubicBezTo>
                    <a:pt x="49183" y="414198"/>
                    <a:pt x="40857" y="417374"/>
                    <a:pt x="32531" y="417374"/>
                  </a:cubicBezTo>
                  <a:close/>
                  <a:moveTo>
                    <a:pt x="103121" y="605349"/>
                  </a:moveTo>
                  <a:cubicBezTo>
                    <a:pt x="94795" y="605348"/>
                    <a:pt x="86469" y="602172"/>
                    <a:pt x="80117" y="595820"/>
                  </a:cubicBezTo>
                  <a:lnTo>
                    <a:pt x="80118" y="595819"/>
                  </a:lnTo>
                  <a:cubicBezTo>
                    <a:pt x="67413" y="583115"/>
                    <a:pt x="67413" y="562517"/>
                    <a:pt x="80118" y="549812"/>
                  </a:cubicBezTo>
                  <a:lnTo>
                    <a:pt x="208368" y="421563"/>
                  </a:lnTo>
                  <a:lnTo>
                    <a:pt x="210418" y="420714"/>
                  </a:lnTo>
                  <a:lnTo>
                    <a:pt x="212459" y="416463"/>
                  </a:lnTo>
                  <a:cubicBezTo>
                    <a:pt x="224347" y="386641"/>
                    <a:pt x="235430" y="353320"/>
                    <a:pt x="244953" y="317778"/>
                  </a:cubicBezTo>
                  <a:cubicBezTo>
                    <a:pt x="254476" y="282237"/>
                    <a:pt x="261538" y="247840"/>
                    <a:pt x="266155" y="216069"/>
                  </a:cubicBezTo>
                  <a:lnTo>
                    <a:pt x="268127" y="190098"/>
                  </a:lnTo>
                  <a:lnTo>
                    <a:pt x="281219" y="221863"/>
                  </a:lnTo>
                  <a:lnTo>
                    <a:pt x="301148" y="227203"/>
                  </a:lnTo>
                  <a:lnTo>
                    <a:pt x="328368" y="206239"/>
                  </a:lnTo>
                  <a:lnTo>
                    <a:pt x="317091" y="229717"/>
                  </a:lnTo>
                  <a:cubicBezTo>
                    <a:pt x="305204" y="259539"/>
                    <a:pt x="294121" y="292860"/>
                    <a:pt x="284598" y="328401"/>
                  </a:cubicBezTo>
                  <a:cubicBezTo>
                    <a:pt x="275074" y="363942"/>
                    <a:pt x="268012" y="398340"/>
                    <a:pt x="263395" y="430111"/>
                  </a:cubicBezTo>
                  <a:lnTo>
                    <a:pt x="262546" y="441290"/>
                  </a:lnTo>
                  <a:lnTo>
                    <a:pt x="263903" y="444565"/>
                  </a:lnTo>
                  <a:lnTo>
                    <a:pt x="261937" y="449312"/>
                  </a:lnTo>
                  <a:lnTo>
                    <a:pt x="261423" y="456082"/>
                  </a:lnTo>
                  <a:lnTo>
                    <a:pt x="259362" y="455530"/>
                  </a:lnTo>
                  <a:lnTo>
                    <a:pt x="254375" y="467569"/>
                  </a:lnTo>
                  <a:lnTo>
                    <a:pt x="126124" y="595820"/>
                  </a:lnTo>
                  <a:cubicBezTo>
                    <a:pt x="119772" y="602172"/>
                    <a:pt x="111446" y="605348"/>
                    <a:pt x="103121" y="605349"/>
                  </a:cubicBezTo>
                  <a:close/>
                </a:path>
              </a:pathLst>
            </a:custGeom>
            <a:solidFill>
              <a:srgbClr val="6633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38F041AE-8C20-4BB1-8690-04D61E000EB4}"/>
                </a:ext>
              </a:extLst>
            </p:cNvPr>
            <p:cNvSpPr/>
            <p:nvPr/>
          </p:nvSpPr>
          <p:spPr bwMode="auto">
            <a:xfrm>
              <a:off x="1468157" y="2242552"/>
              <a:ext cx="884518" cy="937628"/>
            </a:xfrm>
            <a:custGeom>
              <a:avLst/>
              <a:gdLst>
                <a:gd name="connsiteX0" fmla="*/ 1914 w 511438"/>
                <a:gd name="connsiteY0" fmla="*/ 0 h 454132"/>
                <a:gd name="connsiteX1" fmla="*/ 82992 w 511438"/>
                <a:gd name="connsiteY1" fmla="*/ 10500 h 454132"/>
                <a:gd name="connsiteX2" fmla="*/ 258256 w 511438"/>
                <a:gd name="connsiteY2" fmla="*/ 17871 h 454132"/>
                <a:gd name="connsiteX3" fmla="*/ 433519 w 511438"/>
                <a:gd name="connsiteY3" fmla="*/ 10500 h 454132"/>
                <a:gd name="connsiteX4" fmla="*/ 509575 w 511438"/>
                <a:gd name="connsiteY4" fmla="*/ 650 h 454132"/>
                <a:gd name="connsiteX5" fmla="*/ 511438 w 511438"/>
                <a:gd name="connsiteY5" fmla="*/ 24587 h 454132"/>
                <a:gd name="connsiteX6" fmla="*/ 511438 w 511438"/>
                <a:gd name="connsiteY6" fmla="*/ 123012 h 454132"/>
                <a:gd name="connsiteX7" fmla="*/ 255719 w 511438"/>
                <a:gd name="connsiteY7" fmla="*/ 454132 h 454132"/>
                <a:gd name="connsiteX8" fmla="*/ 0 w 511438"/>
                <a:gd name="connsiteY8" fmla="*/ 123012 h 454132"/>
                <a:gd name="connsiteX9" fmla="*/ 0 w 511438"/>
                <a:gd name="connsiteY9" fmla="*/ 24587 h 454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1438" h="454132">
                  <a:moveTo>
                    <a:pt x="1914" y="0"/>
                  </a:moveTo>
                  <a:lnTo>
                    <a:pt x="82992" y="10500"/>
                  </a:lnTo>
                  <a:cubicBezTo>
                    <a:pt x="139604" y="15333"/>
                    <a:pt x="198220" y="17871"/>
                    <a:pt x="258256" y="17871"/>
                  </a:cubicBezTo>
                  <a:cubicBezTo>
                    <a:pt x="318293" y="17871"/>
                    <a:pt x="376907" y="15333"/>
                    <a:pt x="433519" y="10500"/>
                  </a:cubicBezTo>
                  <a:lnTo>
                    <a:pt x="509575" y="650"/>
                  </a:lnTo>
                  <a:lnTo>
                    <a:pt x="511438" y="24587"/>
                  </a:lnTo>
                  <a:lnTo>
                    <a:pt x="511438" y="123012"/>
                  </a:lnTo>
                  <a:cubicBezTo>
                    <a:pt x="511438" y="305885"/>
                    <a:pt x="396949" y="454132"/>
                    <a:pt x="255719" y="454132"/>
                  </a:cubicBezTo>
                  <a:cubicBezTo>
                    <a:pt x="114489" y="454132"/>
                    <a:pt x="0" y="305885"/>
                    <a:pt x="0" y="123012"/>
                  </a:cubicBezTo>
                  <a:lnTo>
                    <a:pt x="0" y="24587"/>
                  </a:lnTo>
                  <a:close/>
                </a:path>
              </a:pathLst>
            </a:custGeom>
            <a:solidFill>
              <a:srgbClr val="FF66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B72A9441-FD63-403B-B179-9D988FD2D4F8}"/>
                </a:ext>
              </a:extLst>
            </p:cNvPr>
            <p:cNvGrpSpPr/>
            <p:nvPr/>
          </p:nvGrpSpPr>
          <p:grpSpPr>
            <a:xfrm>
              <a:off x="1414461" y="2266949"/>
              <a:ext cx="988219" cy="974739"/>
              <a:chOff x="1414462" y="2266949"/>
              <a:chExt cx="959636" cy="974739"/>
            </a:xfrm>
            <a:solidFill>
              <a:srgbClr val="663300"/>
            </a:solidFill>
          </p:grpSpPr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2BBAE093-9668-49A0-A7D0-4581B998220D}"/>
                  </a:ext>
                </a:extLst>
              </p:cNvPr>
              <p:cNvSpPr/>
              <p:nvPr/>
            </p:nvSpPr>
            <p:spPr bwMode="auto">
              <a:xfrm>
                <a:off x="1414462" y="2266949"/>
                <a:ext cx="472733" cy="974739"/>
              </a:xfrm>
              <a:custGeom>
                <a:avLst/>
                <a:gdLst>
                  <a:gd name="connsiteX0" fmla="*/ 3620 w 481913"/>
                  <a:gd name="connsiteY0" fmla="*/ 0 h 937393"/>
                  <a:gd name="connsiteX1" fmla="*/ 156938 w 481913"/>
                  <a:gd name="connsiteY1" fmla="*/ 21679 h 937393"/>
                  <a:gd name="connsiteX2" fmla="*/ 320223 w 481913"/>
                  <a:gd name="connsiteY2" fmla="*/ 33030 h 937393"/>
                  <a:gd name="connsiteX3" fmla="*/ 481913 w 481913"/>
                  <a:gd name="connsiteY3" fmla="*/ 36749 h 937393"/>
                  <a:gd name="connsiteX4" fmla="*/ 481913 w 481913"/>
                  <a:gd name="connsiteY4" fmla="*/ 937393 h 937393"/>
                  <a:gd name="connsiteX5" fmla="*/ 386111 w 481913"/>
                  <a:gd name="connsiteY5" fmla="*/ 923739 h 937393"/>
                  <a:gd name="connsiteX6" fmla="*/ 0 w 481913"/>
                  <a:gd name="connsiteY6" fmla="*/ 253978 h 937393"/>
                  <a:gd name="connsiteX7" fmla="*/ 0 w 481913"/>
                  <a:gd name="connsiteY7" fmla="*/ 50764 h 937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1913" h="937393">
                    <a:moveTo>
                      <a:pt x="3620" y="0"/>
                    </a:moveTo>
                    <a:lnTo>
                      <a:pt x="156938" y="21679"/>
                    </a:lnTo>
                    <a:cubicBezTo>
                      <a:pt x="210465" y="26668"/>
                      <a:pt x="264939" y="30473"/>
                      <a:pt x="320223" y="33030"/>
                    </a:cubicBezTo>
                    <a:lnTo>
                      <a:pt x="481913" y="36749"/>
                    </a:lnTo>
                    <a:lnTo>
                      <a:pt x="481913" y="937393"/>
                    </a:lnTo>
                    <a:lnTo>
                      <a:pt x="386111" y="923739"/>
                    </a:lnTo>
                    <a:cubicBezTo>
                      <a:pt x="165757" y="859991"/>
                      <a:pt x="0" y="584352"/>
                      <a:pt x="0" y="253978"/>
                    </a:cubicBezTo>
                    <a:lnTo>
                      <a:pt x="0" y="50764"/>
                    </a:lnTo>
                    <a:close/>
                  </a:path>
                </a:pathLst>
              </a:custGeom>
              <a:solidFill>
                <a:srgbClr val="6633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E0094263-CA5A-4018-85BC-38DCB3E32820}"/>
                  </a:ext>
                </a:extLst>
              </p:cNvPr>
              <p:cNvSpPr/>
              <p:nvPr/>
            </p:nvSpPr>
            <p:spPr bwMode="auto">
              <a:xfrm flipH="1">
                <a:off x="1901365" y="2266949"/>
                <a:ext cx="472733" cy="974739"/>
              </a:xfrm>
              <a:custGeom>
                <a:avLst/>
                <a:gdLst>
                  <a:gd name="connsiteX0" fmla="*/ 3620 w 481913"/>
                  <a:gd name="connsiteY0" fmla="*/ 0 h 937393"/>
                  <a:gd name="connsiteX1" fmla="*/ 156938 w 481913"/>
                  <a:gd name="connsiteY1" fmla="*/ 21679 h 937393"/>
                  <a:gd name="connsiteX2" fmla="*/ 320223 w 481913"/>
                  <a:gd name="connsiteY2" fmla="*/ 33030 h 937393"/>
                  <a:gd name="connsiteX3" fmla="*/ 481913 w 481913"/>
                  <a:gd name="connsiteY3" fmla="*/ 36749 h 937393"/>
                  <a:gd name="connsiteX4" fmla="*/ 481913 w 481913"/>
                  <a:gd name="connsiteY4" fmla="*/ 937393 h 937393"/>
                  <a:gd name="connsiteX5" fmla="*/ 386111 w 481913"/>
                  <a:gd name="connsiteY5" fmla="*/ 923739 h 937393"/>
                  <a:gd name="connsiteX6" fmla="*/ 0 w 481913"/>
                  <a:gd name="connsiteY6" fmla="*/ 253978 h 937393"/>
                  <a:gd name="connsiteX7" fmla="*/ 0 w 481913"/>
                  <a:gd name="connsiteY7" fmla="*/ 50764 h 937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1913" h="937393">
                    <a:moveTo>
                      <a:pt x="3620" y="0"/>
                    </a:moveTo>
                    <a:lnTo>
                      <a:pt x="156938" y="21679"/>
                    </a:lnTo>
                    <a:cubicBezTo>
                      <a:pt x="210465" y="26668"/>
                      <a:pt x="264939" y="30473"/>
                      <a:pt x="320223" y="33030"/>
                    </a:cubicBezTo>
                    <a:lnTo>
                      <a:pt x="481913" y="36749"/>
                    </a:lnTo>
                    <a:lnTo>
                      <a:pt x="481913" y="937393"/>
                    </a:lnTo>
                    <a:lnTo>
                      <a:pt x="386111" y="923739"/>
                    </a:lnTo>
                    <a:cubicBezTo>
                      <a:pt x="165757" y="859991"/>
                      <a:pt x="0" y="584352"/>
                      <a:pt x="0" y="253978"/>
                    </a:cubicBezTo>
                    <a:lnTo>
                      <a:pt x="0" y="50764"/>
                    </a:ln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4B908B50-EA94-47C3-9421-45E56FF8A866}"/>
                </a:ext>
              </a:extLst>
            </p:cNvPr>
            <p:cNvSpPr/>
            <p:nvPr/>
          </p:nvSpPr>
          <p:spPr bwMode="auto">
            <a:xfrm flipH="1">
              <a:off x="1997306" y="1606021"/>
              <a:ext cx="266958" cy="179268"/>
            </a:xfrm>
            <a:custGeom>
              <a:avLst/>
              <a:gdLst>
                <a:gd name="connsiteX0" fmla="*/ 24147 w 382645"/>
                <a:gd name="connsiteY0" fmla="*/ 678 h 256955"/>
                <a:gd name="connsiteX1" fmla="*/ 94691 w 382645"/>
                <a:gd name="connsiteY1" fmla="*/ 90064 h 256955"/>
                <a:gd name="connsiteX2" fmla="*/ 101812 w 382645"/>
                <a:gd name="connsiteY2" fmla="*/ 130306 h 256955"/>
                <a:gd name="connsiteX3" fmla="*/ 101718 w 382645"/>
                <a:gd name="connsiteY3" fmla="*/ 134886 h 256955"/>
                <a:gd name="connsiteX4" fmla="*/ 261927 w 382645"/>
                <a:gd name="connsiteY4" fmla="*/ 87883 h 256955"/>
                <a:gd name="connsiteX5" fmla="*/ 382645 w 382645"/>
                <a:gd name="connsiteY5" fmla="*/ 214433 h 256955"/>
                <a:gd name="connsiteX6" fmla="*/ 371252 w 382645"/>
                <a:gd name="connsiteY6" fmla="*/ 256955 h 256955"/>
                <a:gd name="connsiteX7" fmla="*/ 250534 w 382645"/>
                <a:gd name="connsiteY7" fmla="*/ 130405 h 256955"/>
                <a:gd name="connsiteX8" fmla="*/ 97850 w 382645"/>
                <a:gd name="connsiteY8" fmla="*/ 175200 h 256955"/>
                <a:gd name="connsiteX9" fmla="*/ 93085 w 382645"/>
                <a:gd name="connsiteY9" fmla="*/ 190272 h 256955"/>
                <a:gd name="connsiteX10" fmla="*/ 78291 w 382645"/>
                <a:gd name="connsiteY10" fmla="*/ 202746 h 256955"/>
                <a:gd name="connsiteX11" fmla="*/ 7747 w 382645"/>
                <a:gd name="connsiteY11" fmla="*/ 113360 h 256955"/>
                <a:gd name="connsiteX12" fmla="*/ 24147 w 382645"/>
                <a:gd name="connsiteY12" fmla="*/ 678 h 256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2645" h="256955">
                  <a:moveTo>
                    <a:pt x="24147" y="678"/>
                  </a:moveTo>
                  <a:cubicBezTo>
                    <a:pt x="48156" y="-5755"/>
                    <a:pt x="79739" y="34264"/>
                    <a:pt x="94691" y="90064"/>
                  </a:cubicBezTo>
                  <a:cubicBezTo>
                    <a:pt x="98429" y="104014"/>
                    <a:pt x="100773" y="117629"/>
                    <a:pt x="101812" y="130306"/>
                  </a:cubicBezTo>
                  <a:lnTo>
                    <a:pt x="101718" y="134886"/>
                  </a:lnTo>
                  <a:lnTo>
                    <a:pt x="261927" y="87883"/>
                  </a:lnTo>
                  <a:lnTo>
                    <a:pt x="382645" y="214433"/>
                  </a:lnTo>
                  <a:lnTo>
                    <a:pt x="371252" y="256955"/>
                  </a:lnTo>
                  <a:lnTo>
                    <a:pt x="250534" y="130405"/>
                  </a:lnTo>
                  <a:lnTo>
                    <a:pt x="97850" y="175200"/>
                  </a:lnTo>
                  <a:lnTo>
                    <a:pt x="93085" y="190272"/>
                  </a:lnTo>
                  <a:cubicBezTo>
                    <a:pt x="89254" y="196779"/>
                    <a:pt x="84293" y="201138"/>
                    <a:pt x="78291" y="202746"/>
                  </a:cubicBezTo>
                  <a:cubicBezTo>
                    <a:pt x="54282" y="209179"/>
                    <a:pt x="22699" y="169160"/>
                    <a:pt x="7747" y="113360"/>
                  </a:cubicBezTo>
                  <a:cubicBezTo>
                    <a:pt x="-7204" y="57561"/>
                    <a:pt x="138" y="7111"/>
                    <a:pt x="24147" y="67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7038C16E-6221-466A-BF5B-2E4183B50E60}"/>
                </a:ext>
              </a:extLst>
            </p:cNvPr>
            <p:cNvSpPr/>
            <p:nvPr/>
          </p:nvSpPr>
          <p:spPr bwMode="auto">
            <a:xfrm>
              <a:off x="1565624" y="1606021"/>
              <a:ext cx="266958" cy="179268"/>
            </a:xfrm>
            <a:custGeom>
              <a:avLst/>
              <a:gdLst>
                <a:gd name="connsiteX0" fmla="*/ 24147 w 382645"/>
                <a:gd name="connsiteY0" fmla="*/ 678 h 256955"/>
                <a:gd name="connsiteX1" fmla="*/ 94691 w 382645"/>
                <a:gd name="connsiteY1" fmla="*/ 90064 h 256955"/>
                <a:gd name="connsiteX2" fmla="*/ 101812 w 382645"/>
                <a:gd name="connsiteY2" fmla="*/ 130306 h 256955"/>
                <a:gd name="connsiteX3" fmla="*/ 101718 w 382645"/>
                <a:gd name="connsiteY3" fmla="*/ 134886 h 256955"/>
                <a:gd name="connsiteX4" fmla="*/ 261927 w 382645"/>
                <a:gd name="connsiteY4" fmla="*/ 87883 h 256955"/>
                <a:gd name="connsiteX5" fmla="*/ 382645 w 382645"/>
                <a:gd name="connsiteY5" fmla="*/ 214433 h 256955"/>
                <a:gd name="connsiteX6" fmla="*/ 371252 w 382645"/>
                <a:gd name="connsiteY6" fmla="*/ 256955 h 256955"/>
                <a:gd name="connsiteX7" fmla="*/ 250534 w 382645"/>
                <a:gd name="connsiteY7" fmla="*/ 130405 h 256955"/>
                <a:gd name="connsiteX8" fmla="*/ 97850 w 382645"/>
                <a:gd name="connsiteY8" fmla="*/ 175200 h 256955"/>
                <a:gd name="connsiteX9" fmla="*/ 93085 w 382645"/>
                <a:gd name="connsiteY9" fmla="*/ 190272 h 256955"/>
                <a:gd name="connsiteX10" fmla="*/ 78291 w 382645"/>
                <a:gd name="connsiteY10" fmla="*/ 202746 h 256955"/>
                <a:gd name="connsiteX11" fmla="*/ 7747 w 382645"/>
                <a:gd name="connsiteY11" fmla="*/ 113360 h 256955"/>
                <a:gd name="connsiteX12" fmla="*/ 24147 w 382645"/>
                <a:gd name="connsiteY12" fmla="*/ 678 h 256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2645" h="256955">
                  <a:moveTo>
                    <a:pt x="24147" y="678"/>
                  </a:moveTo>
                  <a:cubicBezTo>
                    <a:pt x="48156" y="-5755"/>
                    <a:pt x="79739" y="34264"/>
                    <a:pt x="94691" y="90064"/>
                  </a:cubicBezTo>
                  <a:cubicBezTo>
                    <a:pt x="98429" y="104014"/>
                    <a:pt x="100773" y="117629"/>
                    <a:pt x="101812" y="130306"/>
                  </a:cubicBezTo>
                  <a:lnTo>
                    <a:pt x="101718" y="134886"/>
                  </a:lnTo>
                  <a:lnTo>
                    <a:pt x="261927" y="87883"/>
                  </a:lnTo>
                  <a:lnTo>
                    <a:pt x="382645" y="214433"/>
                  </a:lnTo>
                  <a:lnTo>
                    <a:pt x="371252" y="256955"/>
                  </a:lnTo>
                  <a:lnTo>
                    <a:pt x="250534" y="130405"/>
                  </a:lnTo>
                  <a:lnTo>
                    <a:pt x="97850" y="175200"/>
                  </a:lnTo>
                  <a:lnTo>
                    <a:pt x="93085" y="190272"/>
                  </a:lnTo>
                  <a:cubicBezTo>
                    <a:pt x="89254" y="196779"/>
                    <a:pt x="84293" y="201138"/>
                    <a:pt x="78291" y="202746"/>
                  </a:cubicBezTo>
                  <a:cubicBezTo>
                    <a:pt x="54282" y="209179"/>
                    <a:pt x="22699" y="169160"/>
                    <a:pt x="7747" y="113360"/>
                  </a:cubicBezTo>
                  <a:cubicBezTo>
                    <a:pt x="-7204" y="57561"/>
                    <a:pt x="138" y="7111"/>
                    <a:pt x="24147" y="67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05123D3F-CC56-4D6F-81AE-6853C67D8B55}"/>
                </a:ext>
              </a:extLst>
            </p:cNvPr>
            <p:cNvSpPr/>
            <p:nvPr/>
          </p:nvSpPr>
          <p:spPr bwMode="auto">
            <a:xfrm rot="900000" flipH="1">
              <a:off x="2373809" y="1527400"/>
              <a:ext cx="306006" cy="668950"/>
            </a:xfrm>
            <a:custGeom>
              <a:avLst/>
              <a:gdLst>
                <a:gd name="connsiteX0" fmla="*/ 69907 w 194798"/>
                <a:gd name="connsiteY0" fmla="*/ 0 h 425842"/>
                <a:gd name="connsiteX1" fmla="*/ 64508 w 194798"/>
                <a:gd name="connsiteY1" fmla="*/ 26301 h 425842"/>
                <a:gd name="connsiteX2" fmla="*/ 57957 w 194798"/>
                <a:gd name="connsiteY2" fmla="*/ 132889 h 425842"/>
                <a:gd name="connsiteX3" fmla="*/ 64508 w 194798"/>
                <a:gd name="connsiteY3" fmla="*/ 239478 h 425842"/>
                <a:gd name="connsiteX4" fmla="*/ 67109 w 194798"/>
                <a:gd name="connsiteY4" fmla="*/ 252146 h 425842"/>
                <a:gd name="connsiteX5" fmla="*/ 185271 w 194798"/>
                <a:gd name="connsiteY5" fmla="*/ 370308 h 425842"/>
                <a:gd name="connsiteX6" fmla="*/ 185270 w 194798"/>
                <a:gd name="connsiteY6" fmla="*/ 416315 h 425842"/>
                <a:gd name="connsiteX7" fmla="*/ 185270 w 194798"/>
                <a:gd name="connsiteY7" fmla="*/ 416314 h 425842"/>
                <a:gd name="connsiteX8" fmla="*/ 139262 w 194798"/>
                <a:gd name="connsiteY8" fmla="*/ 416314 h 425842"/>
                <a:gd name="connsiteX9" fmla="*/ 11013 w 194798"/>
                <a:gd name="connsiteY9" fmla="*/ 288063 h 425842"/>
                <a:gd name="connsiteX10" fmla="*/ 1783 w 194798"/>
                <a:gd name="connsiteY10" fmla="*/ 265779 h 425842"/>
                <a:gd name="connsiteX11" fmla="*/ 0 w 194798"/>
                <a:gd name="connsiteY11" fmla="*/ 265779 h 425842"/>
                <a:gd name="connsiteX12" fmla="*/ 5399 w 194798"/>
                <a:gd name="connsiteY12" fmla="*/ 239478 h 425842"/>
                <a:gd name="connsiteX13" fmla="*/ 11950 w 194798"/>
                <a:gd name="connsiteY13" fmla="*/ 132889 h 425842"/>
                <a:gd name="connsiteX14" fmla="*/ 5399 w 194798"/>
                <a:gd name="connsiteY14" fmla="*/ 26301 h 425842"/>
                <a:gd name="connsiteX15" fmla="*/ 0 w 194798"/>
                <a:gd name="connsiteY15" fmla="*/ 0 h 425842"/>
                <a:gd name="connsiteX16" fmla="*/ 23390 w 194798"/>
                <a:gd name="connsiteY16" fmla="*/ 28046 h 425842"/>
                <a:gd name="connsiteX17" fmla="*/ 46517 w 194798"/>
                <a:gd name="connsiteY17" fmla="*/ 28046 h 425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4798" h="425842">
                  <a:moveTo>
                    <a:pt x="69907" y="0"/>
                  </a:moveTo>
                  <a:lnTo>
                    <a:pt x="64508" y="26301"/>
                  </a:lnTo>
                  <a:cubicBezTo>
                    <a:pt x="60289" y="59062"/>
                    <a:pt x="57957" y="95081"/>
                    <a:pt x="57957" y="132889"/>
                  </a:cubicBezTo>
                  <a:cubicBezTo>
                    <a:pt x="57957" y="170698"/>
                    <a:pt x="60289" y="206717"/>
                    <a:pt x="64508" y="239478"/>
                  </a:cubicBezTo>
                  <a:lnTo>
                    <a:pt x="67109" y="252146"/>
                  </a:lnTo>
                  <a:lnTo>
                    <a:pt x="185271" y="370308"/>
                  </a:lnTo>
                  <a:cubicBezTo>
                    <a:pt x="197975" y="383013"/>
                    <a:pt x="197975" y="403610"/>
                    <a:pt x="185270" y="416315"/>
                  </a:cubicBezTo>
                  <a:lnTo>
                    <a:pt x="185270" y="416314"/>
                  </a:lnTo>
                  <a:cubicBezTo>
                    <a:pt x="172565" y="429019"/>
                    <a:pt x="151967" y="429019"/>
                    <a:pt x="139262" y="416314"/>
                  </a:cubicBezTo>
                  <a:lnTo>
                    <a:pt x="11013" y="288063"/>
                  </a:lnTo>
                  <a:lnTo>
                    <a:pt x="1783" y="265779"/>
                  </a:lnTo>
                  <a:lnTo>
                    <a:pt x="0" y="265779"/>
                  </a:lnTo>
                  <a:lnTo>
                    <a:pt x="5399" y="239478"/>
                  </a:lnTo>
                  <a:cubicBezTo>
                    <a:pt x="9618" y="206717"/>
                    <a:pt x="11950" y="170698"/>
                    <a:pt x="11950" y="132889"/>
                  </a:cubicBezTo>
                  <a:cubicBezTo>
                    <a:pt x="11951" y="95081"/>
                    <a:pt x="9618" y="59062"/>
                    <a:pt x="5399" y="26301"/>
                  </a:cubicBezTo>
                  <a:lnTo>
                    <a:pt x="0" y="0"/>
                  </a:lnTo>
                  <a:lnTo>
                    <a:pt x="23390" y="28046"/>
                  </a:lnTo>
                  <a:lnTo>
                    <a:pt x="46517" y="28046"/>
                  </a:lnTo>
                  <a:close/>
                </a:path>
              </a:pathLst>
            </a:custGeom>
            <a:solidFill>
              <a:srgbClr val="6633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595226D6-302C-4F0B-9CA0-DB217305A2B3}"/>
                </a:ext>
              </a:extLst>
            </p:cNvPr>
            <p:cNvSpPr/>
            <p:nvPr/>
          </p:nvSpPr>
          <p:spPr bwMode="auto">
            <a:xfrm rot="20700000">
              <a:off x="1134450" y="1527404"/>
              <a:ext cx="306006" cy="668950"/>
            </a:xfrm>
            <a:custGeom>
              <a:avLst/>
              <a:gdLst>
                <a:gd name="connsiteX0" fmla="*/ 69907 w 194798"/>
                <a:gd name="connsiteY0" fmla="*/ 0 h 425842"/>
                <a:gd name="connsiteX1" fmla="*/ 64508 w 194798"/>
                <a:gd name="connsiteY1" fmla="*/ 26301 h 425842"/>
                <a:gd name="connsiteX2" fmla="*/ 57957 w 194798"/>
                <a:gd name="connsiteY2" fmla="*/ 132889 h 425842"/>
                <a:gd name="connsiteX3" fmla="*/ 64508 w 194798"/>
                <a:gd name="connsiteY3" fmla="*/ 239478 h 425842"/>
                <a:gd name="connsiteX4" fmla="*/ 67109 w 194798"/>
                <a:gd name="connsiteY4" fmla="*/ 252146 h 425842"/>
                <a:gd name="connsiteX5" fmla="*/ 185271 w 194798"/>
                <a:gd name="connsiteY5" fmla="*/ 370308 h 425842"/>
                <a:gd name="connsiteX6" fmla="*/ 185270 w 194798"/>
                <a:gd name="connsiteY6" fmla="*/ 416315 h 425842"/>
                <a:gd name="connsiteX7" fmla="*/ 185270 w 194798"/>
                <a:gd name="connsiteY7" fmla="*/ 416314 h 425842"/>
                <a:gd name="connsiteX8" fmla="*/ 139262 w 194798"/>
                <a:gd name="connsiteY8" fmla="*/ 416314 h 425842"/>
                <a:gd name="connsiteX9" fmla="*/ 11013 w 194798"/>
                <a:gd name="connsiteY9" fmla="*/ 288063 h 425842"/>
                <a:gd name="connsiteX10" fmla="*/ 1783 w 194798"/>
                <a:gd name="connsiteY10" fmla="*/ 265779 h 425842"/>
                <a:gd name="connsiteX11" fmla="*/ 0 w 194798"/>
                <a:gd name="connsiteY11" fmla="*/ 265779 h 425842"/>
                <a:gd name="connsiteX12" fmla="*/ 5399 w 194798"/>
                <a:gd name="connsiteY12" fmla="*/ 239478 h 425842"/>
                <a:gd name="connsiteX13" fmla="*/ 11950 w 194798"/>
                <a:gd name="connsiteY13" fmla="*/ 132889 h 425842"/>
                <a:gd name="connsiteX14" fmla="*/ 5399 w 194798"/>
                <a:gd name="connsiteY14" fmla="*/ 26301 h 425842"/>
                <a:gd name="connsiteX15" fmla="*/ 0 w 194798"/>
                <a:gd name="connsiteY15" fmla="*/ 0 h 425842"/>
                <a:gd name="connsiteX16" fmla="*/ 23390 w 194798"/>
                <a:gd name="connsiteY16" fmla="*/ 28046 h 425842"/>
                <a:gd name="connsiteX17" fmla="*/ 46517 w 194798"/>
                <a:gd name="connsiteY17" fmla="*/ 28046 h 425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4798" h="425842">
                  <a:moveTo>
                    <a:pt x="69907" y="0"/>
                  </a:moveTo>
                  <a:lnTo>
                    <a:pt x="64508" y="26301"/>
                  </a:lnTo>
                  <a:cubicBezTo>
                    <a:pt x="60289" y="59062"/>
                    <a:pt x="57957" y="95081"/>
                    <a:pt x="57957" y="132889"/>
                  </a:cubicBezTo>
                  <a:cubicBezTo>
                    <a:pt x="57957" y="170698"/>
                    <a:pt x="60289" y="206717"/>
                    <a:pt x="64508" y="239478"/>
                  </a:cubicBezTo>
                  <a:lnTo>
                    <a:pt x="67109" y="252146"/>
                  </a:lnTo>
                  <a:lnTo>
                    <a:pt x="185271" y="370308"/>
                  </a:lnTo>
                  <a:cubicBezTo>
                    <a:pt x="197975" y="383013"/>
                    <a:pt x="197975" y="403610"/>
                    <a:pt x="185270" y="416315"/>
                  </a:cubicBezTo>
                  <a:lnTo>
                    <a:pt x="185270" y="416314"/>
                  </a:lnTo>
                  <a:cubicBezTo>
                    <a:pt x="172565" y="429019"/>
                    <a:pt x="151967" y="429019"/>
                    <a:pt x="139262" y="416314"/>
                  </a:cubicBezTo>
                  <a:lnTo>
                    <a:pt x="11013" y="288063"/>
                  </a:lnTo>
                  <a:lnTo>
                    <a:pt x="1783" y="265779"/>
                  </a:lnTo>
                  <a:lnTo>
                    <a:pt x="0" y="265779"/>
                  </a:lnTo>
                  <a:lnTo>
                    <a:pt x="5399" y="239478"/>
                  </a:lnTo>
                  <a:cubicBezTo>
                    <a:pt x="9618" y="206717"/>
                    <a:pt x="11950" y="170698"/>
                    <a:pt x="11950" y="132889"/>
                  </a:cubicBezTo>
                  <a:cubicBezTo>
                    <a:pt x="11951" y="95081"/>
                    <a:pt x="9618" y="59062"/>
                    <a:pt x="5399" y="26301"/>
                  </a:cubicBezTo>
                  <a:lnTo>
                    <a:pt x="0" y="0"/>
                  </a:lnTo>
                  <a:lnTo>
                    <a:pt x="23390" y="28046"/>
                  </a:lnTo>
                  <a:lnTo>
                    <a:pt x="46517" y="28046"/>
                  </a:lnTo>
                  <a:close/>
                </a:path>
              </a:pathLst>
            </a:custGeom>
            <a:solidFill>
              <a:srgbClr val="6633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497FB760-10B4-456C-8FA8-2189546F5647}"/>
                </a:ext>
              </a:extLst>
            </p:cNvPr>
            <p:cNvSpPr/>
            <p:nvPr/>
          </p:nvSpPr>
          <p:spPr bwMode="auto">
            <a:xfrm>
              <a:off x="1417068" y="654148"/>
              <a:ext cx="986696" cy="1682757"/>
            </a:xfrm>
            <a:custGeom>
              <a:avLst/>
              <a:gdLst>
                <a:gd name="connsiteX0" fmla="*/ 625724 w 986696"/>
                <a:gd name="connsiteY0" fmla="*/ 0 h 1682757"/>
                <a:gd name="connsiteX1" fmla="*/ 652041 w 986696"/>
                <a:gd name="connsiteY1" fmla="*/ 66733 h 1682757"/>
                <a:gd name="connsiteX2" fmla="*/ 700207 w 986696"/>
                <a:gd name="connsiteY2" fmla="*/ 104389 h 1682757"/>
                <a:gd name="connsiteX3" fmla="*/ 771320 w 986696"/>
                <a:gd name="connsiteY3" fmla="*/ 113825 h 1682757"/>
                <a:gd name="connsiteX4" fmla="*/ 739071 w 986696"/>
                <a:gd name="connsiteY4" fmla="*/ 131899 h 1682757"/>
                <a:gd name="connsiteX5" fmla="*/ 640304 w 986696"/>
                <a:gd name="connsiteY5" fmla="*/ 230114 h 1682757"/>
                <a:gd name="connsiteX6" fmla="*/ 591937 w 986696"/>
                <a:gd name="connsiteY6" fmla="*/ 311006 h 1682757"/>
                <a:gd name="connsiteX7" fmla="*/ 581675 w 986696"/>
                <a:gd name="connsiteY7" fmla="*/ 366325 h 1682757"/>
                <a:gd name="connsiteX8" fmla="*/ 539581 w 986696"/>
                <a:gd name="connsiteY8" fmla="*/ 718806 h 1682757"/>
                <a:gd name="connsiteX9" fmla="*/ 581675 w 986696"/>
                <a:gd name="connsiteY9" fmla="*/ 1071289 h 1682757"/>
                <a:gd name="connsiteX10" fmla="*/ 585020 w 986696"/>
                <a:gd name="connsiteY10" fmla="*/ 1089319 h 1682757"/>
                <a:gd name="connsiteX11" fmla="*/ 665082 w 986696"/>
                <a:gd name="connsiteY11" fmla="*/ 1117322 h 1682757"/>
                <a:gd name="connsiteX12" fmla="*/ 982671 w 986696"/>
                <a:gd name="connsiteY12" fmla="*/ 1594480 h 1682757"/>
                <a:gd name="connsiteX13" fmla="*/ 986696 w 986696"/>
                <a:gd name="connsiteY13" fmla="*/ 1646185 h 1682757"/>
                <a:gd name="connsiteX14" fmla="*/ 805760 w 986696"/>
                <a:gd name="connsiteY14" fmla="*/ 1669618 h 1682757"/>
                <a:gd name="connsiteX15" fmla="*/ 493347 w 986696"/>
                <a:gd name="connsiteY15" fmla="*/ 1682757 h 1682757"/>
                <a:gd name="connsiteX16" fmla="*/ 180935 w 986696"/>
                <a:gd name="connsiteY16" fmla="*/ 1669618 h 1682757"/>
                <a:gd name="connsiteX17" fmla="*/ 0 w 986696"/>
                <a:gd name="connsiteY17" fmla="*/ 1646185 h 1682757"/>
                <a:gd name="connsiteX18" fmla="*/ 4024 w 986696"/>
                <a:gd name="connsiteY18" fmla="*/ 1594480 h 1682757"/>
                <a:gd name="connsiteX19" fmla="*/ 321612 w 986696"/>
                <a:gd name="connsiteY19" fmla="*/ 1117322 h 1682757"/>
                <a:gd name="connsiteX20" fmla="*/ 401676 w 986696"/>
                <a:gd name="connsiteY20" fmla="*/ 1089319 h 1682757"/>
                <a:gd name="connsiteX21" fmla="*/ 405021 w 986696"/>
                <a:gd name="connsiteY21" fmla="*/ 1071289 h 1682757"/>
                <a:gd name="connsiteX22" fmla="*/ 442612 w 986696"/>
                <a:gd name="connsiteY22" fmla="*/ 718806 h 1682757"/>
                <a:gd name="connsiteX23" fmla="*/ 405021 w 986696"/>
                <a:gd name="connsiteY23" fmla="*/ 366325 h 1682757"/>
                <a:gd name="connsiteX24" fmla="*/ 393115 w 986696"/>
                <a:gd name="connsiteY24" fmla="*/ 302148 h 1682757"/>
                <a:gd name="connsiteX25" fmla="*/ 350046 w 986696"/>
                <a:gd name="connsiteY25" fmla="*/ 230116 h 1682757"/>
                <a:gd name="connsiteX26" fmla="*/ 251278 w 986696"/>
                <a:gd name="connsiteY26" fmla="*/ 131901 h 1682757"/>
                <a:gd name="connsiteX27" fmla="*/ 219029 w 986696"/>
                <a:gd name="connsiteY27" fmla="*/ 113827 h 1682757"/>
                <a:gd name="connsiteX28" fmla="*/ 290142 w 986696"/>
                <a:gd name="connsiteY28" fmla="*/ 104391 h 1682757"/>
                <a:gd name="connsiteX29" fmla="*/ 338308 w 986696"/>
                <a:gd name="connsiteY29" fmla="*/ 66735 h 1682757"/>
                <a:gd name="connsiteX30" fmla="*/ 364625 w 986696"/>
                <a:gd name="connsiteY30" fmla="*/ 2 h 1682757"/>
                <a:gd name="connsiteX31" fmla="*/ 374385 w 986696"/>
                <a:gd name="connsiteY31" fmla="*/ 35659 h 1682757"/>
                <a:gd name="connsiteX32" fmla="*/ 445863 w 986696"/>
                <a:gd name="connsiteY32" fmla="*/ 155206 h 1682757"/>
                <a:gd name="connsiteX33" fmla="*/ 495173 w 986696"/>
                <a:gd name="connsiteY33" fmla="*/ 204242 h 1682757"/>
                <a:gd name="connsiteX34" fmla="*/ 544486 w 986696"/>
                <a:gd name="connsiteY34" fmla="*/ 155204 h 1682757"/>
                <a:gd name="connsiteX35" fmla="*/ 615964 w 986696"/>
                <a:gd name="connsiteY35" fmla="*/ 35657 h 1682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986696" h="1682757">
                  <a:moveTo>
                    <a:pt x="625724" y="0"/>
                  </a:moveTo>
                  <a:lnTo>
                    <a:pt x="652041" y="66733"/>
                  </a:lnTo>
                  <a:lnTo>
                    <a:pt x="700207" y="104389"/>
                  </a:lnTo>
                  <a:lnTo>
                    <a:pt x="771320" y="113825"/>
                  </a:lnTo>
                  <a:lnTo>
                    <a:pt x="739071" y="131899"/>
                  </a:lnTo>
                  <a:cubicBezTo>
                    <a:pt x="704121" y="158496"/>
                    <a:pt x="670497" y="191492"/>
                    <a:pt x="640304" y="230114"/>
                  </a:cubicBezTo>
                  <a:lnTo>
                    <a:pt x="591937" y="311006"/>
                  </a:lnTo>
                  <a:lnTo>
                    <a:pt x="581675" y="366325"/>
                  </a:lnTo>
                  <a:cubicBezTo>
                    <a:pt x="569068" y="474664"/>
                    <a:pt x="539581" y="593777"/>
                    <a:pt x="539581" y="718806"/>
                  </a:cubicBezTo>
                  <a:cubicBezTo>
                    <a:pt x="539581" y="843837"/>
                    <a:pt x="569068" y="962950"/>
                    <a:pt x="581675" y="1071289"/>
                  </a:cubicBezTo>
                  <a:lnTo>
                    <a:pt x="585020" y="1089319"/>
                  </a:lnTo>
                  <a:lnTo>
                    <a:pt x="665082" y="1117322"/>
                  </a:lnTo>
                  <a:cubicBezTo>
                    <a:pt x="825731" y="1193488"/>
                    <a:pt x="947740" y="1373448"/>
                    <a:pt x="982671" y="1594480"/>
                  </a:cubicBezTo>
                  <a:lnTo>
                    <a:pt x="986696" y="1646185"/>
                  </a:lnTo>
                  <a:lnTo>
                    <a:pt x="805760" y="1669618"/>
                  </a:lnTo>
                  <a:cubicBezTo>
                    <a:pt x="704847" y="1678234"/>
                    <a:pt x="600365" y="1682757"/>
                    <a:pt x="493347" y="1682757"/>
                  </a:cubicBezTo>
                  <a:cubicBezTo>
                    <a:pt x="386331" y="1682757"/>
                    <a:pt x="281847" y="1678234"/>
                    <a:pt x="180935" y="1669618"/>
                  </a:cubicBezTo>
                  <a:lnTo>
                    <a:pt x="0" y="1646185"/>
                  </a:lnTo>
                  <a:lnTo>
                    <a:pt x="4024" y="1594480"/>
                  </a:lnTo>
                  <a:cubicBezTo>
                    <a:pt x="38954" y="1373448"/>
                    <a:pt x="160963" y="1193488"/>
                    <a:pt x="321612" y="1117322"/>
                  </a:cubicBezTo>
                  <a:lnTo>
                    <a:pt x="401676" y="1089319"/>
                  </a:lnTo>
                  <a:lnTo>
                    <a:pt x="405021" y="1071289"/>
                  </a:lnTo>
                  <a:cubicBezTo>
                    <a:pt x="417628" y="962950"/>
                    <a:pt x="442612" y="843837"/>
                    <a:pt x="442612" y="718806"/>
                  </a:cubicBezTo>
                  <a:cubicBezTo>
                    <a:pt x="442612" y="593777"/>
                    <a:pt x="417628" y="474664"/>
                    <a:pt x="405021" y="366325"/>
                  </a:cubicBezTo>
                  <a:lnTo>
                    <a:pt x="393115" y="302148"/>
                  </a:lnTo>
                  <a:lnTo>
                    <a:pt x="350046" y="230116"/>
                  </a:lnTo>
                  <a:cubicBezTo>
                    <a:pt x="319852" y="191494"/>
                    <a:pt x="286228" y="158498"/>
                    <a:pt x="251278" y="131901"/>
                  </a:cubicBezTo>
                  <a:lnTo>
                    <a:pt x="219029" y="113827"/>
                  </a:lnTo>
                  <a:lnTo>
                    <a:pt x="290142" y="104391"/>
                  </a:lnTo>
                  <a:lnTo>
                    <a:pt x="338308" y="66735"/>
                  </a:lnTo>
                  <a:lnTo>
                    <a:pt x="364625" y="2"/>
                  </a:lnTo>
                  <a:lnTo>
                    <a:pt x="374385" y="35659"/>
                  </a:lnTo>
                  <a:cubicBezTo>
                    <a:pt x="391761" y="75994"/>
                    <a:pt x="415669" y="116586"/>
                    <a:pt x="445863" y="155206"/>
                  </a:cubicBezTo>
                  <a:lnTo>
                    <a:pt x="495173" y="204242"/>
                  </a:lnTo>
                  <a:lnTo>
                    <a:pt x="544486" y="155204"/>
                  </a:lnTo>
                  <a:cubicBezTo>
                    <a:pt x="574680" y="116584"/>
                    <a:pt x="598588" y="75992"/>
                    <a:pt x="615964" y="35657"/>
                  </a:cubicBezTo>
                  <a:close/>
                </a:path>
              </a:pathLst>
            </a:custGeom>
            <a:solidFill>
              <a:srgbClr val="6633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57CDD2F9-DFA9-435E-80DF-4D7F7C1D02A5}"/>
                </a:ext>
              </a:extLst>
            </p:cNvPr>
            <p:cNvSpPr/>
            <p:nvPr/>
          </p:nvSpPr>
          <p:spPr bwMode="auto">
            <a:xfrm>
              <a:off x="1816163" y="1570042"/>
              <a:ext cx="184808" cy="344617"/>
            </a:xfrm>
            <a:custGeom>
              <a:avLst/>
              <a:gdLst>
                <a:gd name="connsiteX0" fmla="*/ 110484 w 110484"/>
                <a:gd name="connsiteY0" fmla="*/ 0 h 599811"/>
                <a:gd name="connsiteX1" fmla="*/ 73517 w 110484"/>
                <a:gd name="connsiteY1" fmla="*/ 63295 h 599811"/>
                <a:gd name="connsiteX2" fmla="*/ 55242 w 110484"/>
                <a:gd name="connsiteY2" fmla="*/ 132131 h 599811"/>
                <a:gd name="connsiteX3" fmla="*/ 36967 w 110484"/>
                <a:gd name="connsiteY3" fmla="*/ 63295 h 599811"/>
                <a:gd name="connsiteX4" fmla="*/ 0 w 110484"/>
                <a:gd name="connsiteY4" fmla="*/ 0 h 599811"/>
                <a:gd name="connsiteX5" fmla="*/ 8533 w 110484"/>
                <a:gd name="connsiteY5" fmla="*/ 59357 h 599811"/>
                <a:gd name="connsiteX6" fmla="*/ 18887 w 110484"/>
                <a:gd name="connsiteY6" fmla="*/ 299905 h 599811"/>
                <a:gd name="connsiteX7" fmla="*/ 8533 w 110484"/>
                <a:gd name="connsiteY7" fmla="*/ 540454 h 599811"/>
                <a:gd name="connsiteX8" fmla="*/ 0 w 110484"/>
                <a:gd name="connsiteY8" fmla="*/ 599811 h 599811"/>
                <a:gd name="connsiteX9" fmla="*/ 36967 w 110484"/>
                <a:gd name="connsiteY9" fmla="*/ 536516 h 599811"/>
                <a:gd name="connsiteX10" fmla="*/ 55242 w 110484"/>
                <a:gd name="connsiteY10" fmla="*/ 467679 h 599811"/>
                <a:gd name="connsiteX11" fmla="*/ 73517 w 110484"/>
                <a:gd name="connsiteY11" fmla="*/ 536516 h 599811"/>
                <a:gd name="connsiteX12" fmla="*/ 110484 w 110484"/>
                <a:gd name="connsiteY12" fmla="*/ 599811 h 599811"/>
                <a:gd name="connsiteX13" fmla="*/ 101951 w 110484"/>
                <a:gd name="connsiteY13" fmla="*/ 540454 h 599811"/>
                <a:gd name="connsiteX14" fmla="*/ 91597 w 110484"/>
                <a:gd name="connsiteY14" fmla="*/ 299905 h 599811"/>
                <a:gd name="connsiteX15" fmla="*/ 101951 w 110484"/>
                <a:gd name="connsiteY15" fmla="*/ 59357 h 599811"/>
                <a:gd name="connsiteX0" fmla="*/ 110484 w 110484"/>
                <a:gd name="connsiteY0" fmla="*/ 0 h 599811"/>
                <a:gd name="connsiteX1" fmla="*/ 73517 w 110484"/>
                <a:gd name="connsiteY1" fmla="*/ 63295 h 599811"/>
                <a:gd name="connsiteX2" fmla="*/ 55242 w 110484"/>
                <a:gd name="connsiteY2" fmla="*/ 132131 h 599811"/>
                <a:gd name="connsiteX3" fmla="*/ 36967 w 110484"/>
                <a:gd name="connsiteY3" fmla="*/ 63295 h 599811"/>
                <a:gd name="connsiteX4" fmla="*/ 0 w 110484"/>
                <a:gd name="connsiteY4" fmla="*/ 0 h 599811"/>
                <a:gd name="connsiteX5" fmla="*/ 8533 w 110484"/>
                <a:gd name="connsiteY5" fmla="*/ 59357 h 599811"/>
                <a:gd name="connsiteX6" fmla="*/ 18887 w 110484"/>
                <a:gd name="connsiteY6" fmla="*/ 299905 h 599811"/>
                <a:gd name="connsiteX7" fmla="*/ 8533 w 110484"/>
                <a:gd name="connsiteY7" fmla="*/ 540454 h 599811"/>
                <a:gd name="connsiteX8" fmla="*/ 0 w 110484"/>
                <a:gd name="connsiteY8" fmla="*/ 599811 h 599811"/>
                <a:gd name="connsiteX9" fmla="*/ 36967 w 110484"/>
                <a:gd name="connsiteY9" fmla="*/ 536516 h 599811"/>
                <a:gd name="connsiteX10" fmla="*/ 73517 w 110484"/>
                <a:gd name="connsiteY10" fmla="*/ 536516 h 599811"/>
                <a:gd name="connsiteX11" fmla="*/ 110484 w 110484"/>
                <a:gd name="connsiteY11" fmla="*/ 599811 h 599811"/>
                <a:gd name="connsiteX12" fmla="*/ 101951 w 110484"/>
                <a:gd name="connsiteY12" fmla="*/ 540454 h 599811"/>
                <a:gd name="connsiteX13" fmla="*/ 91597 w 110484"/>
                <a:gd name="connsiteY13" fmla="*/ 299905 h 599811"/>
                <a:gd name="connsiteX14" fmla="*/ 101951 w 110484"/>
                <a:gd name="connsiteY14" fmla="*/ 59357 h 599811"/>
                <a:gd name="connsiteX15" fmla="*/ 110484 w 110484"/>
                <a:gd name="connsiteY15" fmla="*/ 0 h 599811"/>
                <a:gd name="connsiteX0" fmla="*/ 110484 w 110484"/>
                <a:gd name="connsiteY0" fmla="*/ 0 h 599811"/>
                <a:gd name="connsiteX1" fmla="*/ 73517 w 110484"/>
                <a:gd name="connsiteY1" fmla="*/ 63295 h 599811"/>
                <a:gd name="connsiteX2" fmla="*/ 36967 w 110484"/>
                <a:gd name="connsiteY2" fmla="*/ 63295 h 599811"/>
                <a:gd name="connsiteX3" fmla="*/ 0 w 110484"/>
                <a:gd name="connsiteY3" fmla="*/ 0 h 599811"/>
                <a:gd name="connsiteX4" fmla="*/ 8533 w 110484"/>
                <a:gd name="connsiteY4" fmla="*/ 59357 h 599811"/>
                <a:gd name="connsiteX5" fmla="*/ 18887 w 110484"/>
                <a:gd name="connsiteY5" fmla="*/ 299905 h 599811"/>
                <a:gd name="connsiteX6" fmla="*/ 8533 w 110484"/>
                <a:gd name="connsiteY6" fmla="*/ 540454 h 599811"/>
                <a:gd name="connsiteX7" fmla="*/ 0 w 110484"/>
                <a:gd name="connsiteY7" fmla="*/ 599811 h 599811"/>
                <a:gd name="connsiteX8" fmla="*/ 36967 w 110484"/>
                <a:gd name="connsiteY8" fmla="*/ 536516 h 599811"/>
                <a:gd name="connsiteX9" fmla="*/ 73517 w 110484"/>
                <a:gd name="connsiteY9" fmla="*/ 536516 h 599811"/>
                <a:gd name="connsiteX10" fmla="*/ 110484 w 110484"/>
                <a:gd name="connsiteY10" fmla="*/ 599811 h 599811"/>
                <a:gd name="connsiteX11" fmla="*/ 101951 w 110484"/>
                <a:gd name="connsiteY11" fmla="*/ 540454 h 599811"/>
                <a:gd name="connsiteX12" fmla="*/ 91597 w 110484"/>
                <a:gd name="connsiteY12" fmla="*/ 299905 h 599811"/>
                <a:gd name="connsiteX13" fmla="*/ 101951 w 110484"/>
                <a:gd name="connsiteY13" fmla="*/ 59357 h 599811"/>
                <a:gd name="connsiteX14" fmla="*/ 110484 w 110484"/>
                <a:gd name="connsiteY14" fmla="*/ 0 h 599811"/>
                <a:gd name="connsiteX0" fmla="*/ 36967 w 140339"/>
                <a:gd name="connsiteY0" fmla="*/ 536516 h 837474"/>
                <a:gd name="connsiteX1" fmla="*/ 73517 w 140339"/>
                <a:gd name="connsiteY1" fmla="*/ 536516 h 837474"/>
                <a:gd name="connsiteX2" fmla="*/ 110484 w 140339"/>
                <a:gd name="connsiteY2" fmla="*/ 599811 h 837474"/>
                <a:gd name="connsiteX3" fmla="*/ 101951 w 140339"/>
                <a:gd name="connsiteY3" fmla="*/ 540454 h 837474"/>
                <a:gd name="connsiteX4" fmla="*/ 91597 w 140339"/>
                <a:gd name="connsiteY4" fmla="*/ 299905 h 837474"/>
                <a:gd name="connsiteX5" fmla="*/ 101951 w 140339"/>
                <a:gd name="connsiteY5" fmla="*/ 59357 h 837474"/>
                <a:gd name="connsiteX6" fmla="*/ 110484 w 140339"/>
                <a:gd name="connsiteY6" fmla="*/ 0 h 837474"/>
                <a:gd name="connsiteX7" fmla="*/ 73517 w 140339"/>
                <a:gd name="connsiteY7" fmla="*/ 63295 h 837474"/>
                <a:gd name="connsiteX8" fmla="*/ 36967 w 140339"/>
                <a:gd name="connsiteY8" fmla="*/ 63295 h 837474"/>
                <a:gd name="connsiteX9" fmla="*/ 0 w 140339"/>
                <a:gd name="connsiteY9" fmla="*/ 0 h 837474"/>
                <a:gd name="connsiteX10" fmla="*/ 8533 w 140339"/>
                <a:gd name="connsiteY10" fmla="*/ 59357 h 837474"/>
                <a:gd name="connsiteX11" fmla="*/ 18887 w 140339"/>
                <a:gd name="connsiteY11" fmla="*/ 299905 h 837474"/>
                <a:gd name="connsiteX12" fmla="*/ 8533 w 140339"/>
                <a:gd name="connsiteY12" fmla="*/ 540454 h 837474"/>
                <a:gd name="connsiteX13" fmla="*/ 0 w 140339"/>
                <a:gd name="connsiteY13" fmla="*/ 599811 h 837474"/>
                <a:gd name="connsiteX14" fmla="*/ 140340 w 140339"/>
                <a:gd name="connsiteY14" fmla="*/ 837475 h 837474"/>
                <a:gd name="connsiteX0" fmla="*/ 36967 w 110484"/>
                <a:gd name="connsiteY0" fmla="*/ 536516 h 599811"/>
                <a:gd name="connsiteX1" fmla="*/ 73517 w 110484"/>
                <a:gd name="connsiteY1" fmla="*/ 536516 h 599811"/>
                <a:gd name="connsiteX2" fmla="*/ 110484 w 110484"/>
                <a:gd name="connsiteY2" fmla="*/ 599811 h 599811"/>
                <a:gd name="connsiteX3" fmla="*/ 101951 w 110484"/>
                <a:gd name="connsiteY3" fmla="*/ 540454 h 599811"/>
                <a:gd name="connsiteX4" fmla="*/ 91597 w 110484"/>
                <a:gd name="connsiteY4" fmla="*/ 299905 h 599811"/>
                <a:gd name="connsiteX5" fmla="*/ 101951 w 110484"/>
                <a:gd name="connsiteY5" fmla="*/ 59357 h 599811"/>
                <a:gd name="connsiteX6" fmla="*/ 110484 w 110484"/>
                <a:gd name="connsiteY6" fmla="*/ 0 h 599811"/>
                <a:gd name="connsiteX7" fmla="*/ 73517 w 110484"/>
                <a:gd name="connsiteY7" fmla="*/ 63295 h 599811"/>
                <a:gd name="connsiteX8" fmla="*/ 36967 w 110484"/>
                <a:gd name="connsiteY8" fmla="*/ 63295 h 599811"/>
                <a:gd name="connsiteX9" fmla="*/ 0 w 110484"/>
                <a:gd name="connsiteY9" fmla="*/ 0 h 599811"/>
                <a:gd name="connsiteX10" fmla="*/ 8533 w 110484"/>
                <a:gd name="connsiteY10" fmla="*/ 59357 h 599811"/>
                <a:gd name="connsiteX11" fmla="*/ 18887 w 110484"/>
                <a:gd name="connsiteY11" fmla="*/ 299905 h 599811"/>
                <a:gd name="connsiteX12" fmla="*/ 8533 w 110484"/>
                <a:gd name="connsiteY12" fmla="*/ 540454 h 599811"/>
                <a:gd name="connsiteX13" fmla="*/ 0 w 110484"/>
                <a:gd name="connsiteY13" fmla="*/ 599811 h 599811"/>
                <a:gd name="connsiteX0" fmla="*/ 73517 w 110484"/>
                <a:gd name="connsiteY0" fmla="*/ 536516 h 599811"/>
                <a:gd name="connsiteX1" fmla="*/ 110484 w 110484"/>
                <a:gd name="connsiteY1" fmla="*/ 599811 h 599811"/>
                <a:gd name="connsiteX2" fmla="*/ 101951 w 110484"/>
                <a:gd name="connsiteY2" fmla="*/ 540454 h 599811"/>
                <a:gd name="connsiteX3" fmla="*/ 91597 w 110484"/>
                <a:gd name="connsiteY3" fmla="*/ 299905 h 599811"/>
                <a:gd name="connsiteX4" fmla="*/ 101951 w 110484"/>
                <a:gd name="connsiteY4" fmla="*/ 59357 h 599811"/>
                <a:gd name="connsiteX5" fmla="*/ 110484 w 110484"/>
                <a:gd name="connsiteY5" fmla="*/ 0 h 599811"/>
                <a:gd name="connsiteX6" fmla="*/ 73517 w 110484"/>
                <a:gd name="connsiteY6" fmla="*/ 63295 h 599811"/>
                <a:gd name="connsiteX7" fmla="*/ 36967 w 110484"/>
                <a:gd name="connsiteY7" fmla="*/ 63295 h 599811"/>
                <a:gd name="connsiteX8" fmla="*/ 0 w 110484"/>
                <a:gd name="connsiteY8" fmla="*/ 0 h 599811"/>
                <a:gd name="connsiteX9" fmla="*/ 8533 w 110484"/>
                <a:gd name="connsiteY9" fmla="*/ 59357 h 599811"/>
                <a:gd name="connsiteX10" fmla="*/ 18887 w 110484"/>
                <a:gd name="connsiteY10" fmla="*/ 299905 h 599811"/>
                <a:gd name="connsiteX11" fmla="*/ 8533 w 110484"/>
                <a:gd name="connsiteY11" fmla="*/ 540454 h 599811"/>
                <a:gd name="connsiteX12" fmla="*/ 0 w 110484"/>
                <a:gd name="connsiteY12" fmla="*/ 599811 h 599811"/>
                <a:gd name="connsiteX0" fmla="*/ 110484 w 110484"/>
                <a:gd name="connsiteY0" fmla="*/ 599811 h 599811"/>
                <a:gd name="connsiteX1" fmla="*/ 101951 w 110484"/>
                <a:gd name="connsiteY1" fmla="*/ 540454 h 599811"/>
                <a:gd name="connsiteX2" fmla="*/ 91597 w 110484"/>
                <a:gd name="connsiteY2" fmla="*/ 299905 h 599811"/>
                <a:gd name="connsiteX3" fmla="*/ 101951 w 110484"/>
                <a:gd name="connsiteY3" fmla="*/ 59357 h 599811"/>
                <a:gd name="connsiteX4" fmla="*/ 110484 w 110484"/>
                <a:gd name="connsiteY4" fmla="*/ 0 h 599811"/>
                <a:gd name="connsiteX5" fmla="*/ 73517 w 110484"/>
                <a:gd name="connsiteY5" fmla="*/ 63295 h 599811"/>
                <a:gd name="connsiteX6" fmla="*/ 36967 w 110484"/>
                <a:gd name="connsiteY6" fmla="*/ 63295 h 599811"/>
                <a:gd name="connsiteX7" fmla="*/ 0 w 110484"/>
                <a:gd name="connsiteY7" fmla="*/ 0 h 599811"/>
                <a:gd name="connsiteX8" fmla="*/ 8533 w 110484"/>
                <a:gd name="connsiteY8" fmla="*/ 59357 h 599811"/>
                <a:gd name="connsiteX9" fmla="*/ 18887 w 110484"/>
                <a:gd name="connsiteY9" fmla="*/ 299905 h 599811"/>
                <a:gd name="connsiteX10" fmla="*/ 8533 w 110484"/>
                <a:gd name="connsiteY10" fmla="*/ 540454 h 599811"/>
                <a:gd name="connsiteX11" fmla="*/ 0 w 110484"/>
                <a:gd name="connsiteY11" fmla="*/ 599811 h 599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0484" h="599811">
                  <a:moveTo>
                    <a:pt x="110484" y="599811"/>
                  </a:moveTo>
                  <a:lnTo>
                    <a:pt x="101951" y="540454"/>
                  </a:lnTo>
                  <a:cubicBezTo>
                    <a:pt x="95284" y="466519"/>
                    <a:pt x="91597" y="385231"/>
                    <a:pt x="91597" y="299905"/>
                  </a:cubicBezTo>
                  <a:cubicBezTo>
                    <a:pt x="91597" y="214579"/>
                    <a:pt x="95284" y="133292"/>
                    <a:pt x="101951" y="59357"/>
                  </a:cubicBezTo>
                  <a:lnTo>
                    <a:pt x="110484" y="0"/>
                  </a:lnTo>
                  <a:lnTo>
                    <a:pt x="73517" y="63295"/>
                  </a:lnTo>
                  <a:lnTo>
                    <a:pt x="36967" y="63295"/>
                  </a:lnTo>
                  <a:lnTo>
                    <a:pt x="0" y="0"/>
                  </a:lnTo>
                  <a:lnTo>
                    <a:pt x="8533" y="59357"/>
                  </a:lnTo>
                  <a:cubicBezTo>
                    <a:pt x="15200" y="133292"/>
                    <a:pt x="18887" y="214579"/>
                    <a:pt x="18887" y="299905"/>
                  </a:cubicBezTo>
                  <a:cubicBezTo>
                    <a:pt x="18887" y="385231"/>
                    <a:pt x="15200" y="466519"/>
                    <a:pt x="8533" y="540454"/>
                  </a:cubicBezTo>
                  <a:lnTo>
                    <a:pt x="0" y="599811"/>
                  </a:lnTo>
                </a:path>
              </a:pathLst>
            </a:custGeom>
            <a:solidFill>
              <a:srgbClr val="6633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A61A8E84-38D8-4EF1-8E2E-A3CCE13AEB7D}"/>
                </a:ext>
              </a:extLst>
            </p:cNvPr>
            <p:cNvSpPr/>
            <p:nvPr/>
          </p:nvSpPr>
          <p:spPr bwMode="auto">
            <a:xfrm>
              <a:off x="2127207" y="1866560"/>
              <a:ext cx="160500" cy="240134"/>
            </a:xfrm>
            <a:custGeom>
              <a:avLst/>
              <a:gdLst>
                <a:gd name="connsiteX0" fmla="*/ 100426 w 224992"/>
                <a:gd name="connsiteY0" fmla="*/ 72118 h 336624"/>
                <a:gd name="connsiteX1" fmla="*/ 195167 w 224992"/>
                <a:gd name="connsiteY1" fmla="*/ 178656 h 336624"/>
                <a:gd name="connsiteX2" fmla="*/ 194702 w 224992"/>
                <a:gd name="connsiteY2" fmla="*/ 336525 h 336624"/>
                <a:gd name="connsiteX3" fmla="*/ 132821 w 224992"/>
                <a:gd name="connsiteY3" fmla="*/ 213816 h 336624"/>
                <a:gd name="connsiteX4" fmla="*/ 72945 w 224992"/>
                <a:gd name="connsiteY4" fmla="*/ 78734 h 336624"/>
                <a:gd name="connsiteX5" fmla="*/ 100426 w 224992"/>
                <a:gd name="connsiteY5" fmla="*/ 72118 h 336624"/>
                <a:gd name="connsiteX6" fmla="*/ 34790 w 224992"/>
                <a:gd name="connsiteY6" fmla="*/ 0 h 336624"/>
                <a:gd name="connsiteX7" fmla="*/ 69580 w 224992"/>
                <a:gd name="connsiteY7" fmla="*/ 35393 h 336624"/>
                <a:gd name="connsiteX8" fmla="*/ 34790 w 224992"/>
                <a:gd name="connsiteY8" fmla="*/ 70786 h 336624"/>
                <a:gd name="connsiteX9" fmla="*/ 0 w 224992"/>
                <a:gd name="connsiteY9" fmla="*/ 35393 h 336624"/>
                <a:gd name="connsiteX10" fmla="*/ 34790 w 224992"/>
                <a:gd name="connsiteY10" fmla="*/ 0 h 336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4992" h="336624">
                  <a:moveTo>
                    <a:pt x="100426" y="72118"/>
                  </a:moveTo>
                  <a:cubicBezTo>
                    <a:pt x="131292" y="79464"/>
                    <a:pt x="169951" y="125266"/>
                    <a:pt x="195167" y="178656"/>
                  </a:cubicBezTo>
                  <a:cubicBezTo>
                    <a:pt x="228790" y="249843"/>
                    <a:pt x="240819" y="333787"/>
                    <a:pt x="194702" y="336525"/>
                  </a:cubicBezTo>
                  <a:cubicBezTo>
                    <a:pt x="148585" y="339262"/>
                    <a:pt x="166444" y="285003"/>
                    <a:pt x="132821" y="213816"/>
                  </a:cubicBezTo>
                  <a:cubicBezTo>
                    <a:pt x="99199" y="142629"/>
                    <a:pt x="41864" y="107697"/>
                    <a:pt x="72945" y="78734"/>
                  </a:cubicBezTo>
                  <a:cubicBezTo>
                    <a:pt x="80715" y="71494"/>
                    <a:pt x="90138" y="69669"/>
                    <a:pt x="100426" y="72118"/>
                  </a:cubicBezTo>
                  <a:close/>
                  <a:moveTo>
                    <a:pt x="34790" y="0"/>
                  </a:moveTo>
                  <a:cubicBezTo>
                    <a:pt x="54004" y="0"/>
                    <a:pt x="69580" y="15846"/>
                    <a:pt x="69580" y="35393"/>
                  </a:cubicBezTo>
                  <a:cubicBezTo>
                    <a:pt x="69580" y="54940"/>
                    <a:pt x="54004" y="70786"/>
                    <a:pt x="34790" y="70786"/>
                  </a:cubicBezTo>
                  <a:cubicBezTo>
                    <a:pt x="15576" y="70786"/>
                    <a:pt x="0" y="54940"/>
                    <a:pt x="0" y="35393"/>
                  </a:cubicBezTo>
                  <a:cubicBezTo>
                    <a:pt x="0" y="15846"/>
                    <a:pt x="15576" y="0"/>
                    <a:pt x="34790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61DFDF75-36B5-4C4B-88C8-715499694F58}"/>
              </a:ext>
            </a:extLst>
          </p:cNvPr>
          <p:cNvGrpSpPr/>
          <p:nvPr/>
        </p:nvGrpSpPr>
        <p:grpSpPr>
          <a:xfrm>
            <a:off x="1335665" y="4188935"/>
            <a:ext cx="1482570" cy="1752785"/>
            <a:chOff x="3535303" y="1575239"/>
            <a:chExt cx="1482570" cy="1752785"/>
          </a:xfrm>
        </p:grpSpPr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BE4183DC-8269-4056-A109-DB7023A6B944}"/>
                </a:ext>
              </a:extLst>
            </p:cNvPr>
            <p:cNvSpPr/>
            <p:nvPr/>
          </p:nvSpPr>
          <p:spPr bwMode="auto">
            <a:xfrm rot="10800000" flipH="1">
              <a:off x="4575815" y="2513088"/>
              <a:ext cx="442058" cy="814936"/>
            </a:xfrm>
            <a:custGeom>
              <a:avLst/>
              <a:gdLst>
                <a:gd name="connsiteX0" fmla="*/ 32531 w 328368"/>
                <a:gd name="connsiteY0" fmla="*/ 417374 h 605349"/>
                <a:gd name="connsiteX1" fmla="*/ 9528 w 328368"/>
                <a:gd name="connsiteY1" fmla="*/ 407846 h 605349"/>
                <a:gd name="connsiteX2" fmla="*/ 9528 w 328368"/>
                <a:gd name="connsiteY2" fmla="*/ 407845 h 605349"/>
                <a:gd name="connsiteX3" fmla="*/ 9528 w 328368"/>
                <a:gd name="connsiteY3" fmla="*/ 361838 h 605349"/>
                <a:gd name="connsiteX4" fmla="*/ 133272 w 328368"/>
                <a:gd name="connsiteY4" fmla="*/ 238095 h 605349"/>
                <a:gd name="connsiteX5" fmla="*/ 134220 w 328368"/>
                <a:gd name="connsiteY5" fmla="*/ 233060 h 605349"/>
                <a:gd name="connsiteX6" fmla="*/ 140064 w 328368"/>
                <a:gd name="connsiteY6" fmla="*/ 129328 h 605349"/>
                <a:gd name="connsiteX7" fmla="*/ 134220 w 328368"/>
                <a:gd name="connsiteY7" fmla="*/ 25597 h 605349"/>
                <a:gd name="connsiteX8" fmla="*/ 129403 w 328368"/>
                <a:gd name="connsiteY8" fmla="*/ 0 h 605349"/>
                <a:gd name="connsiteX9" fmla="*/ 150270 w 328368"/>
                <a:gd name="connsiteY9" fmla="*/ 27295 h 605349"/>
                <a:gd name="connsiteX10" fmla="*/ 170902 w 328368"/>
                <a:gd name="connsiteY10" fmla="*/ 27295 h 605349"/>
                <a:gd name="connsiteX11" fmla="*/ 191769 w 328368"/>
                <a:gd name="connsiteY11" fmla="*/ 0 h 605349"/>
                <a:gd name="connsiteX12" fmla="*/ 186952 w 328368"/>
                <a:gd name="connsiteY12" fmla="*/ 25596 h 605349"/>
                <a:gd name="connsiteX13" fmla="*/ 181108 w 328368"/>
                <a:gd name="connsiteY13" fmla="*/ 129328 h 605349"/>
                <a:gd name="connsiteX14" fmla="*/ 186952 w 328368"/>
                <a:gd name="connsiteY14" fmla="*/ 233059 h 605349"/>
                <a:gd name="connsiteX15" fmla="*/ 189771 w 328368"/>
                <a:gd name="connsiteY15" fmla="*/ 248038 h 605349"/>
                <a:gd name="connsiteX16" fmla="*/ 193314 w 328368"/>
                <a:gd name="connsiteY16" fmla="*/ 256591 h 605349"/>
                <a:gd name="connsiteX17" fmla="*/ 183786 w 328368"/>
                <a:gd name="connsiteY17" fmla="*/ 279595 h 605349"/>
                <a:gd name="connsiteX18" fmla="*/ 55535 w 328368"/>
                <a:gd name="connsiteY18" fmla="*/ 407846 h 605349"/>
                <a:gd name="connsiteX19" fmla="*/ 32531 w 328368"/>
                <a:gd name="connsiteY19" fmla="*/ 417374 h 605349"/>
                <a:gd name="connsiteX20" fmla="*/ 103121 w 328368"/>
                <a:gd name="connsiteY20" fmla="*/ 605349 h 605349"/>
                <a:gd name="connsiteX21" fmla="*/ 80117 w 328368"/>
                <a:gd name="connsiteY21" fmla="*/ 595820 h 605349"/>
                <a:gd name="connsiteX22" fmla="*/ 80118 w 328368"/>
                <a:gd name="connsiteY22" fmla="*/ 595819 h 605349"/>
                <a:gd name="connsiteX23" fmla="*/ 80118 w 328368"/>
                <a:gd name="connsiteY23" fmla="*/ 549812 h 605349"/>
                <a:gd name="connsiteX24" fmla="*/ 208368 w 328368"/>
                <a:gd name="connsiteY24" fmla="*/ 421563 h 605349"/>
                <a:gd name="connsiteX25" fmla="*/ 210418 w 328368"/>
                <a:gd name="connsiteY25" fmla="*/ 420714 h 605349"/>
                <a:gd name="connsiteX26" fmla="*/ 212459 w 328368"/>
                <a:gd name="connsiteY26" fmla="*/ 416463 h 605349"/>
                <a:gd name="connsiteX27" fmla="*/ 244953 w 328368"/>
                <a:gd name="connsiteY27" fmla="*/ 317778 h 605349"/>
                <a:gd name="connsiteX28" fmla="*/ 266155 w 328368"/>
                <a:gd name="connsiteY28" fmla="*/ 216069 h 605349"/>
                <a:gd name="connsiteX29" fmla="*/ 268127 w 328368"/>
                <a:gd name="connsiteY29" fmla="*/ 190098 h 605349"/>
                <a:gd name="connsiteX30" fmla="*/ 281219 w 328368"/>
                <a:gd name="connsiteY30" fmla="*/ 221863 h 605349"/>
                <a:gd name="connsiteX31" fmla="*/ 301148 w 328368"/>
                <a:gd name="connsiteY31" fmla="*/ 227203 h 605349"/>
                <a:gd name="connsiteX32" fmla="*/ 328368 w 328368"/>
                <a:gd name="connsiteY32" fmla="*/ 206239 h 605349"/>
                <a:gd name="connsiteX33" fmla="*/ 317091 w 328368"/>
                <a:gd name="connsiteY33" fmla="*/ 229717 h 605349"/>
                <a:gd name="connsiteX34" fmla="*/ 284598 w 328368"/>
                <a:gd name="connsiteY34" fmla="*/ 328401 h 605349"/>
                <a:gd name="connsiteX35" fmla="*/ 263395 w 328368"/>
                <a:gd name="connsiteY35" fmla="*/ 430111 h 605349"/>
                <a:gd name="connsiteX36" fmla="*/ 262546 w 328368"/>
                <a:gd name="connsiteY36" fmla="*/ 441290 h 605349"/>
                <a:gd name="connsiteX37" fmla="*/ 263903 w 328368"/>
                <a:gd name="connsiteY37" fmla="*/ 444565 h 605349"/>
                <a:gd name="connsiteX38" fmla="*/ 261937 w 328368"/>
                <a:gd name="connsiteY38" fmla="*/ 449312 h 605349"/>
                <a:gd name="connsiteX39" fmla="*/ 261423 w 328368"/>
                <a:gd name="connsiteY39" fmla="*/ 456082 h 605349"/>
                <a:gd name="connsiteX40" fmla="*/ 259362 w 328368"/>
                <a:gd name="connsiteY40" fmla="*/ 455530 h 605349"/>
                <a:gd name="connsiteX41" fmla="*/ 254375 w 328368"/>
                <a:gd name="connsiteY41" fmla="*/ 467569 h 605349"/>
                <a:gd name="connsiteX42" fmla="*/ 126124 w 328368"/>
                <a:gd name="connsiteY42" fmla="*/ 595820 h 605349"/>
                <a:gd name="connsiteX43" fmla="*/ 103121 w 328368"/>
                <a:gd name="connsiteY43" fmla="*/ 605349 h 605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28368" h="605349">
                  <a:moveTo>
                    <a:pt x="32531" y="417374"/>
                  </a:moveTo>
                  <a:cubicBezTo>
                    <a:pt x="24206" y="417374"/>
                    <a:pt x="15880" y="414198"/>
                    <a:pt x="9528" y="407846"/>
                  </a:cubicBezTo>
                  <a:lnTo>
                    <a:pt x="9528" y="407845"/>
                  </a:lnTo>
                  <a:cubicBezTo>
                    <a:pt x="-3176" y="395141"/>
                    <a:pt x="-3176" y="374543"/>
                    <a:pt x="9528" y="361838"/>
                  </a:cubicBezTo>
                  <a:lnTo>
                    <a:pt x="133272" y="238095"/>
                  </a:lnTo>
                  <a:lnTo>
                    <a:pt x="134220" y="233060"/>
                  </a:lnTo>
                  <a:cubicBezTo>
                    <a:pt x="137983" y="201177"/>
                    <a:pt x="140064" y="166123"/>
                    <a:pt x="140064" y="129328"/>
                  </a:cubicBezTo>
                  <a:cubicBezTo>
                    <a:pt x="140064" y="92533"/>
                    <a:pt x="137983" y="57479"/>
                    <a:pt x="134220" y="25597"/>
                  </a:cubicBezTo>
                  <a:lnTo>
                    <a:pt x="129403" y="0"/>
                  </a:lnTo>
                  <a:lnTo>
                    <a:pt x="150270" y="27295"/>
                  </a:lnTo>
                  <a:lnTo>
                    <a:pt x="170902" y="27295"/>
                  </a:lnTo>
                  <a:lnTo>
                    <a:pt x="191769" y="0"/>
                  </a:lnTo>
                  <a:lnTo>
                    <a:pt x="186952" y="25596"/>
                  </a:lnTo>
                  <a:cubicBezTo>
                    <a:pt x="183189" y="57479"/>
                    <a:pt x="181108" y="92533"/>
                    <a:pt x="181108" y="129328"/>
                  </a:cubicBezTo>
                  <a:cubicBezTo>
                    <a:pt x="181108" y="166123"/>
                    <a:pt x="183189" y="201177"/>
                    <a:pt x="186952" y="233059"/>
                  </a:cubicBezTo>
                  <a:lnTo>
                    <a:pt x="189771" y="248038"/>
                  </a:lnTo>
                  <a:lnTo>
                    <a:pt x="193314" y="256591"/>
                  </a:lnTo>
                  <a:cubicBezTo>
                    <a:pt x="193314" y="264917"/>
                    <a:pt x="190138" y="273243"/>
                    <a:pt x="183786" y="279595"/>
                  </a:cubicBezTo>
                  <a:lnTo>
                    <a:pt x="55535" y="407846"/>
                  </a:lnTo>
                  <a:cubicBezTo>
                    <a:pt x="49183" y="414198"/>
                    <a:pt x="40857" y="417374"/>
                    <a:pt x="32531" y="417374"/>
                  </a:cubicBezTo>
                  <a:close/>
                  <a:moveTo>
                    <a:pt x="103121" y="605349"/>
                  </a:moveTo>
                  <a:cubicBezTo>
                    <a:pt x="94795" y="605348"/>
                    <a:pt x="86469" y="602172"/>
                    <a:pt x="80117" y="595820"/>
                  </a:cubicBezTo>
                  <a:lnTo>
                    <a:pt x="80118" y="595819"/>
                  </a:lnTo>
                  <a:cubicBezTo>
                    <a:pt x="67413" y="583115"/>
                    <a:pt x="67413" y="562517"/>
                    <a:pt x="80118" y="549812"/>
                  </a:cubicBezTo>
                  <a:lnTo>
                    <a:pt x="208368" y="421563"/>
                  </a:lnTo>
                  <a:lnTo>
                    <a:pt x="210418" y="420714"/>
                  </a:lnTo>
                  <a:lnTo>
                    <a:pt x="212459" y="416463"/>
                  </a:lnTo>
                  <a:cubicBezTo>
                    <a:pt x="224347" y="386641"/>
                    <a:pt x="235430" y="353320"/>
                    <a:pt x="244953" y="317778"/>
                  </a:cubicBezTo>
                  <a:cubicBezTo>
                    <a:pt x="254476" y="282237"/>
                    <a:pt x="261538" y="247840"/>
                    <a:pt x="266155" y="216069"/>
                  </a:cubicBezTo>
                  <a:lnTo>
                    <a:pt x="268127" y="190098"/>
                  </a:lnTo>
                  <a:lnTo>
                    <a:pt x="281219" y="221863"/>
                  </a:lnTo>
                  <a:lnTo>
                    <a:pt x="301148" y="227203"/>
                  </a:lnTo>
                  <a:lnTo>
                    <a:pt x="328368" y="206239"/>
                  </a:lnTo>
                  <a:lnTo>
                    <a:pt x="317091" y="229717"/>
                  </a:lnTo>
                  <a:cubicBezTo>
                    <a:pt x="305204" y="259539"/>
                    <a:pt x="294121" y="292860"/>
                    <a:pt x="284598" y="328401"/>
                  </a:cubicBezTo>
                  <a:cubicBezTo>
                    <a:pt x="275074" y="363942"/>
                    <a:pt x="268012" y="398340"/>
                    <a:pt x="263395" y="430111"/>
                  </a:cubicBezTo>
                  <a:lnTo>
                    <a:pt x="262546" y="441290"/>
                  </a:lnTo>
                  <a:lnTo>
                    <a:pt x="263903" y="444565"/>
                  </a:lnTo>
                  <a:lnTo>
                    <a:pt x="261937" y="449312"/>
                  </a:lnTo>
                  <a:lnTo>
                    <a:pt x="261423" y="456082"/>
                  </a:lnTo>
                  <a:lnTo>
                    <a:pt x="259362" y="455530"/>
                  </a:lnTo>
                  <a:lnTo>
                    <a:pt x="254375" y="467569"/>
                  </a:lnTo>
                  <a:lnTo>
                    <a:pt x="126124" y="595820"/>
                  </a:lnTo>
                  <a:cubicBezTo>
                    <a:pt x="119772" y="602172"/>
                    <a:pt x="111446" y="605348"/>
                    <a:pt x="103121" y="605349"/>
                  </a:cubicBezTo>
                  <a:close/>
                </a:path>
              </a:pathLst>
            </a:custGeom>
            <a:solidFill>
              <a:srgbClr val="6633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C6A9BFA5-1CCA-4102-A26C-D851FDDBBDB1}"/>
                </a:ext>
              </a:extLst>
            </p:cNvPr>
            <p:cNvSpPr/>
            <p:nvPr/>
          </p:nvSpPr>
          <p:spPr bwMode="auto">
            <a:xfrm rot="10800000">
              <a:off x="3535303" y="2504431"/>
              <a:ext cx="442058" cy="814936"/>
            </a:xfrm>
            <a:custGeom>
              <a:avLst/>
              <a:gdLst>
                <a:gd name="connsiteX0" fmla="*/ 32531 w 328368"/>
                <a:gd name="connsiteY0" fmla="*/ 417374 h 605349"/>
                <a:gd name="connsiteX1" fmla="*/ 9528 w 328368"/>
                <a:gd name="connsiteY1" fmla="*/ 407846 h 605349"/>
                <a:gd name="connsiteX2" fmla="*/ 9528 w 328368"/>
                <a:gd name="connsiteY2" fmla="*/ 407845 h 605349"/>
                <a:gd name="connsiteX3" fmla="*/ 9528 w 328368"/>
                <a:gd name="connsiteY3" fmla="*/ 361838 h 605349"/>
                <a:gd name="connsiteX4" fmla="*/ 133272 w 328368"/>
                <a:gd name="connsiteY4" fmla="*/ 238095 h 605349"/>
                <a:gd name="connsiteX5" fmla="*/ 134220 w 328368"/>
                <a:gd name="connsiteY5" fmla="*/ 233060 h 605349"/>
                <a:gd name="connsiteX6" fmla="*/ 140064 w 328368"/>
                <a:gd name="connsiteY6" fmla="*/ 129328 h 605349"/>
                <a:gd name="connsiteX7" fmla="*/ 134220 w 328368"/>
                <a:gd name="connsiteY7" fmla="*/ 25597 h 605349"/>
                <a:gd name="connsiteX8" fmla="*/ 129403 w 328368"/>
                <a:gd name="connsiteY8" fmla="*/ 0 h 605349"/>
                <a:gd name="connsiteX9" fmla="*/ 150270 w 328368"/>
                <a:gd name="connsiteY9" fmla="*/ 27295 h 605349"/>
                <a:gd name="connsiteX10" fmla="*/ 170902 w 328368"/>
                <a:gd name="connsiteY10" fmla="*/ 27295 h 605349"/>
                <a:gd name="connsiteX11" fmla="*/ 191769 w 328368"/>
                <a:gd name="connsiteY11" fmla="*/ 0 h 605349"/>
                <a:gd name="connsiteX12" fmla="*/ 186952 w 328368"/>
                <a:gd name="connsiteY12" fmla="*/ 25596 h 605349"/>
                <a:gd name="connsiteX13" fmla="*/ 181108 w 328368"/>
                <a:gd name="connsiteY13" fmla="*/ 129328 h 605349"/>
                <a:gd name="connsiteX14" fmla="*/ 186952 w 328368"/>
                <a:gd name="connsiteY14" fmla="*/ 233059 h 605349"/>
                <a:gd name="connsiteX15" fmla="*/ 189771 w 328368"/>
                <a:gd name="connsiteY15" fmla="*/ 248038 h 605349"/>
                <a:gd name="connsiteX16" fmla="*/ 193314 w 328368"/>
                <a:gd name="connsiteY16" fmla="*/ 256591 h 605349"/>
                <a:gd name="connsiteX17" fmla="*/ 183786 w 328368"/>
                <a:gd name="connsiteY17" fmla="*/ 279595 h 605349"/>
                <a:gd name="connsiteX18" fmla="*/ 55535 w 328368"/>
                <a:gd name="connsiteY18" fmla="*/ 407846 h 605349"/>
                <a:gd name="connsiteX19" fmla="*/ 32531 w 328368"/>
                <a:gd name="connsiteY19" fmla="*/ 417374 h 605349"/>
                <a:gd name="connsiteX20" fmla="*/ 103121 w 328368"/>
                <a:gd name="connsiteY20" fmla="*/ 605349 h 605349"/>
                <a:gd name="connsiteX21" fmla="*/ 80117 w 328368"/>
                <a:gd name="connsiteY21" fmla="*/ 595820 h 605349"/>
                <a:gd name="connsiteX22" fmla="*/ 80118 w 328368"/>
                <a:gd name="connsiteY22" fmla="*/ 595819 h 605349"/>
                <a:gd name="connsiteX23" fmla="*/ 80118 w 328368"/>
                <a:gd name="connsiteY23" fmla="*/ 549812 h 605349"/>
                <a:gd name="connsiteX24" fmla="*/ 208368 w 328368"/>
                <a:gd name="connsiteY24" fmla="*/ 421563 h 605349"/>
                <a:gd name="connsiteX25" fmla="*/ 210418 w 328368"/>
                <a:gd name="connsiteY25" fmla="*/ 420714 h 605349"/>
                <a:gd name="connsiteX26" fmla="*/ 212459 w 328368"/>
                <a:gd name="connsiteY26" fmla="*/ 416463 h 605349"/>
                <a:gd name="connsiteX27" fmla="*/ 244953 w 328368"/>
                <a:gd name="connsiteY27" fmla="*/ 317778 h 605349"/>
                <a:gd name="connsiteX28" fmla="*/ 266155 w 328368"/>
                <a:gd name="connsiteY28" fmla="*/ 216069 h 605349"/>
                <a:gd name="connsiteX29" fmla="*/ 268127 w 328368"/>
                <a:gd name="connsiteY29" fmla="*/ 190098 h 605349"/>
                <a:gd name="connsiteX30" fmla="*/ 281219 w 328368"/>
                <a:gd name="connsiteY30" fmla="*/ 221863 h 605349"/>
                <a:gd name="connsiteX31" fmla="*/ 301148 w 328368"/>
                <a:gd name="connsiteY31" fmla="*/ 227203 h 605349"/>
                <a:gd name="connsiteX32" fmla="*/ 328368 w 328368"/>
                <a:gd name="connsiteY32" fmla="*/ 206239 h 605349"/>
                <a:gd name="connsiteX33" fmla="*/ 317091 w 328368"/>
                <a:gd name="connsiteY33" fmla="*/ 229717 h 605349"/>
                <a:gd name="connsiteX34" fmla="*/ 284598 w 328368"/>
                <a:gd name="connsiteY34" fmla="*/ 328401 h 605349"/>
                <a:gd name="connsiteX35" fmla="*/ 263395 w 328368"/>
                <a:gd name="connsiteY35" fmla="*/ 430111 h 605349"/>
                <a:gd name="connsiteX36" fmla="*/ 262546 w 328368"/>
                <a:gd name="connsiteY36" fmla="*/ 441290 h 605349"/>
                <a:gd name="connsiteX37" fmla="*/ 263903 w 328368"/>
                <a:gd name="connsiteY37" fmla="*/ 444565 h 605349"/>
                <a:gd name="connsiteX38" fmla="*/ 261937 w 328368"/>
                <a:gd name="connsiteY38" fmla="*/ 449312 h 605349"/>
                <a:gd name="connsiteX39" fmla="*/ 261423 w 328368"/>
                <a:gd name="connsiteY39" fmla="*/ 456082 h 605349"/>
                <a:gd name="connsiteX40" fmla="*/ 259362 w 328368"/>
                <a:gd name="connsiteY40" fmla="*/ 455530 h 605349"/>
                <a:gd name="connsiteX41" fmla="*/ 254375 w 328368"/>
                <a:gd name="connsiteY41" fmla="*/ 467569 h 605349"/>
                <a:gd name="connsiteX42" fmla="*/ 126124 w 328368"/>
                <a:gd name="connsiteY42" fmla="*/ 595820 h 605349"/>
                <a:gd name="connsiteX43" fmla="*/ 103121 w 328368"/>
                <a:gd name="connsiteY43" fmla="*/ 605349 h 605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28368" h="605349">
                  <a:moveTo>
                    <a:pt x="32531" y="417374"/>
                  </a:moveTo>
                  <a:cubicBezTo>
                    <a:pt x="24206" y="417374"/>
                    <a:pt x="15880" y="414198"/>
                    <a:pt x="9528" y="407846"/>
                  </a:cubicBezTo>
                  <a:lnTo>
                    <a:pt x="9528" y="407845"/>
                  </a:lnTo>
                  <a:cubicBezTo>
                    <a:pt x="-3176" y="395141"/>
                    <a:pt x="-3176" y="374543"/>
                    <a:pt x="9528" y="361838"/>
                  </a:cubicBezTo>
                  <a:lnTo>
                    <a:pt x="133272" y="238095"/>
                  </a:lnTo>
                  <a:lnTo>
                    <a:pt x="134220" y="233060"/>
                  </a:lnTo>
                  <a:cubicBezTo>
                    <a:pt x="137983" y="201177"/>
                    <a:pt x="140064" y="166123"/>
                    <a:pt x="140064" y="129328"/>
                  </a:cubicBezTo>
                  <a:cubicBezTo>
                    <a:pt x="140064" y="92533"/>
                    <a:pt x="137983" y="57479"/>
                    <a:pt x="134220" y="25597"/>
                  </a:cubicBezTo>
                  <a:lnTo>
                    <a:pt x="129403" y="0"/>
                  </a:lnTo>
                  <a:lnTo>
                    <a:pt x="150270" y="27295"/>
                  </a:lnTo>
                  <a:lnTo>
                    <a:pt x="170902" y="27295"/>
                  </a:lnTo>
                  <a:lnTo>
                    <a:pt x="191769" y="0"/>
                  </a:lnTo>
                  <a:lnTo>
                    <a:pt x="186952" y="25596"/>
                  </a:lnTo>
                  <a:cubicBezTo>
                    <a:pt x="183189" y="57479"/>
                    <a:pt x="181108" y="92533"/>
                    <a:pt x="181108" y="129328"/>
                  </a:cubicBezTo>
                  <a:cubicBezTo>
                    <a:pt x="181108" y="166123"/>
                    <a:pt x="183189" y="201177"/>
                    <a:pt x="186952" y="233059"/>
                  </a:cubicBezTo>
                  <a:lnTo>
                    <a:pt x="189771" y="248038"/>
                  </a:lnTo>
                  <a:lnTo>
                    <a:pt x="193314" y="256591"/>
                  </a:lnTo>
                  <a:cubicBezTo>
                    <a:pt x="193314" y="264917"/>
                    <a:pt x="190138" y="273243"/>
                    <a:pt x="183786" y="279595"/>
                  </a:cubicBezTo>
                  <a:lnTo>
                    <a:pt x="55535" y="407846"/>
                  </a:lnTo>
                  <a:cubicBezTo>
                    <a:pt x="49183" y="414198"/>
                    <a:pt x="40857" y="417374"/>
                    <a:pt x="32531" y="417374"/>
                  </a:cubicBezTo>
                  <a:close/>
                  <a:moveTo>
                    <a:pt x="103121" y="605349"/>
                  </a:moveTo>
                  <a:cubicBezTo>
                    <a:pt x="94795" y="605348"/>
                    <a:pt x="86469" y="602172"/>
                    <a:pt x="80117" y="595820"/>
                  </a:cubicBezTo>
                  <a:lnTo>
                    <a:pt x="80118" y="595819"/>
                  </a:lnTo>
                  <a:cubicBezTo>
                    <a:pt x="67413" y="583115"/>
                    <a:pt x="67413" y="562517"/>
                    <a:pt x="80118" y="549812"/>
                  </a:cubicBezTo>
                  <a:lnTo>
                    <a:pt x="208368" y="421563"/>
                  </a:lnTo>
                  <a:lnTo>
                    <a:pt x="210418" y="420714"/>
                  </a:lnTo>
                  <a:lnTo>
                    <a:pt x="212459" y="416463"/>
                  </a:lnTo>
                  <a:cubicBezTo>
                    <a:pt x="224347" y="386641"/>
                    <a:pt x="235430" y="353320"/>
                    <a:pt x="244953" y="317778"/>
                  </a:cubicBezTo>
                  <a:cubicBezTo>
                    <a:pt x="254476" y="282237"/>
                    <a:pt x="261538" y="247840"/>
                    <a:pt x="266155" y="216069"/>
                  </a:cubicBezTo>
                  <a:lnTo>
                    <a:pt x="268127" y="190098"/>
                  </a:lnTo>
                  <a:lnTo>
                    <a:pt x="281219" y="221863"/>
                  </a:lnTo>
                  <a:lnTo>
                    <a:pt x="301148" y="227203"/>
                  </a:lnTo>
                  <a:lnTo>
                    <a:pt x="328368" y="206239"/>
                  </a:lnTo>
                  <a:lnTo>
                    <a:pt x="317091" y="229717"/>
                  </a:lnTo>
                  <a:cubicBezTo>
                    <a:pt x="305204" y="259539"/>
                    <a:pt x="294121" y="292860"/>
                    <a:pt x="284598" y="328401"/>
                  </a:cubicBezTo>
                  <a:cubicBezTo>
                    <a:pt x="275074" y="363942"/>
                    <a:pt x="268012" y="398340"/>
                    <a:pt x="263395" y="430111"/>
                  </a:cubicBezTo>
                  <a:lnTo>
                    <a:pt x="262546" y="441290"/>
                  </a:lnTo>
                  <a:lnTo>
                    <a:pt x="263903" y="444565"/>
                  </a:lnTo>
                  <a:lnTo>
                    <a:pt x="261937" y="449312"/>
                  </a:lnTo>
                  <a:lnTo>
                    <a:pt x="261423" y="456082"/>
                  </a:lnTo>
                  <a:lnTo>
                    <a:pt x="259362" y="455530"/>
                  </a:lnTo>
                  <a:lnTo>
                    <a:pt x="254375" y="467569"/>
                  </a:lnTo>
                  <a:lnTo>
                    <a:pt x="126124" y="595820"/>
                  </a:lnTo>
                  <a:cubicBezTo>
                    <a:pt x="119772" y="602172"/>
                    <a:pt x="111446" y="605348"/>
                    <a:pt x="103121" y="605349"/>
                  </a:cubicBezTo>
                  <a:close/>
                </a:path>
              </a:pathLst>
            </a:custGeom>
            <a:solidFill>
              <a:srgbClr val="6633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45A3FCF3-88B0-467C-8A7A-BABB46955C97}"/>
                </a:ext>
              </a:extLst>
            </p:cNvPr>
            <p:cNvSpPr/>
            <p:nvPr/>
          </p:nvSpPr>
          <p:spPr bwMode="auto">
            <a:xfrm>
              <a:off x="3830357" y="2242552"/>
              <a:ext cx="884518" cy="937628"/>
            </a:xfrm>
            <a:custGeom>
              <a:avLst/>
              <a:gdLst>
                <a:gd name="connsiteX0" fmla="*/ 1914 w 511438"/>
                <a:gd name="connsiteY0" fmla="*/ 0 h 454132"/>
                <a:gd name="connsiteX1" fmla="*/ 82992 w 511438"/>
                <a:gd name="connsiteY1" fmla="*/ 10500 h 454132"/>
                <a:gd name="connsiteX2" fmla="*/ 258256 w 511438"/>
                <a:gd name="connsiteY2" fmla="*/ 17871 h 454132"/>
                <a:gd name="connsiteX3" fmla="*/ 433519 w 511438"/>
                <a:gd name="connsiteY3" fmla="*/ 10500 h 454132"/>
                <a:gd name="connsiteX4" fmla="*/ 509575 w 511438"/>
                <a:gd name="connsiteY4" fmla="*/ 650 h 454132"/>
                <a:gd name="connsiteX5" fmla="*/ 511438 w 511438"/>
                <a:gd name="connsiteY5" fmla="*/ 24587 h 454132"/>
                <a:gd name="connsiteX6" fmla="*/ 511438 w 511438"/>
                <a:gd name="connsiteY6" fmla="*/ 123012 h 454132"/>
                <a:gd name="connsiteX7" fmla="*/ 255719 w 511438"/>
                <a:gd name="connsiteY7" fmla="*/ 454132 h 454132"/>
                <a:gd name="connsiteX8" fmla="*/ 0 w 511438"/>
                <a:gd name="connsiteY8" fmla="*/ 123012 h 454132"/>
                <a:gd name="connsiteX9" fmla="*/ 0 w 511438"/>
                <a:gd name="connsiteY9" fmla="*/ 24587 h 454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1438" h="454132">
                  <a:moveTo>
                    <a:pt x="1914" y="0"/>
                  </a:moveTo>
                  <a:lnTo>
                    <a:pt x="82992" y="10500"/>
                  </a:lnTo>
                  <a:cubicBezTo>
                    <a:pt x="139604" y="15333"/>
                    <a:pt x="198220" y="17871"/>
                    <a:pt x="258256" y="17871"/>
                  </a:cubicBezTo>
                  <a:cubicBezTo>
                    <a:pt x="318293" y="17871"/>
                    <a:pt x="376907" y="15333"/>
                    <a:pt x="433519" y="10500"/>
                  </a:cubicBezTo>
                  <a:lnTo>
                    <a:pt x="509575" y="650"/>
                  </a:lnTo>
                  <a:lnTo>
                    <a:pt x="511438" y="24587"/>
                  </a:lnTo>
                  <a:lnTo>
                    <a:pt x="511438" y="123012"/>
                  </a:lnTo>
                  <a:cubicBezTo>
                    <a:pt x="511438" y="305885"/>
                    <a:pt x="396949" y="454132"/>
                    <a:pt x="255719" y="454132"/>
                  </a:cubicBezTo>
                  <a:cubicBezTo>
                    <a:pt x="114489" y="454132"/>
                    <a:pt x="0" y="305885"/>
                    <a:pt x="0" y="123012"/>
                  </a:cubicBezTo>
                  <a:lnTo>
                    <a:pt x="0" y="24587"/>
                  </a:lnTo>
                  <a:close/>
                </a:path>
              </a:pathLst>
            </a:custGeom>
            <a:solidFill>
              <a:srgbClr val="FF66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3AD602CA-8B1D-4902-8C75-A887481EA6B7}"/>
                </a:ext>
              </a:extLst>
            </p:cNvPr>
            <p:cNvGrpSpPr/>
            <p:nvPr/>
          </p:nvGrpSpPr>
          <p:grpSpPr>
            <a:xfrm>
              <a:off x="3776661" y="2266949"/>
              <a:ext cx="988219" cy="974739"/>
              <a:chOff x="1414462" y="2266949"/>
              <a:chExt cx="959636" cy="974739"/>
            </a:xfrm>
            <a:solidFill>
              <a:srgbClr val="663300"/>
            </a:solidFill>
          </p:grpSpPr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45130461-E1EE-485B-8E3D-3B62650BB22F}"/>
                  </a:ext>
                </a:extLst>
              </p:cNvPr>
              <p:cNvSpPr/>
              <p:nvPr/>
            </p:nvSpPr>
            <p:spPr bwMode="auto">
              <a:xfrm>
                <a:off x="1414462" y="2266949"/>
                <a:ext cx="472733" cy="974739"/>
              </a:xfrm>
              <a:custGeom>
                <a:avLst/>
                <a:gdLst>
                  <a:gd name="connsiteX0" fmla="*/ 3620 w 481913"/>
                  <a:gd name="connsiteY0" fmla="*/ 0 h 937393"/>
                  <a:gd name="connsiteX1" fmla="*/ 156938 w 481913"/>
                  <a:gd name="connsiteY1" fmla="*/ 21679 h 937393"/>
                  <a:gd name="connsiteX2" fmla="*/ 320223 w 481913"/>
                  <a:gd name="connsiteY2" fmla="*/ 33030 h 937393"/>
                  <a:gd name="connsiteX3" fmla="*/ 481913 w 481913"/>
                  <a:gd name="connsiteY3" fmla="*/ 36749 h 937393"/>
                  <a:gd name="connsiteX4" fmla="*/ 481913 w 481913"/>
                  <a:gd name="connsiteY4" fmla="*/ 937393 h 937393"/>
                  <a:gd name="connsiteX5" fmla="*/ 386111 w 481913"/>
                  <a:gd name="connsiteY5" fmla="*/ 923739 h 937393"/>
                  <a:gd name="connsiteX6" fmla="*/ 0 w 481913"/>
                  <a:gd name="connsiteY6" fmla="*/ 253978 h 937393"/>
                  <a:gd name="connsiteX7" fmla="*/ 0 w 481913"/>
                  <a:gd name="connsiteY7" fmla="*/ 50764 h 937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1913" h="937393">
                    <a:moveTo>
                      <a:pt x="3620" y="0"/>
                    </a:moveTo>
                    <a:lnTo>
                      <a:pt x="156938" y="21679"/>
                    </a:lnTo>
                    <a:cubicBezTo>
                      <a:pt x="210465" y="26668"/>
                      <a:pt x="264939" y="30473"/>
                      <a:pt x="320223" y="33030"/>
                    </a:cubicBezTo>
                    <a:lnTo>
                      <a:pt x="481913" y="36749"/>
                    </a:lnTo>
                    <a:lnTo>
                      <a:pt x="481913" y="937393"/>
                    </a:lnTo>
                    <a:lnTo>
                      <a:pt x="386111" y="923739"/>
                    </a:lnTo>
                    <a:cubicBezTo>
                      <a:pt x="165757" y="859991"/>
                      <a:pt x="0" y="584352"/>
                      <a:pt x="0" y="253978"/>
                    </a:cubicBezTo>
                    <a:lnTo>
                      <a:pt x="0" y="50764"/>
                    </a:ln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5016E627-11B9-4577-BA4F-D996CD43738F}"/>
                  </a:ext>
                </a:extLst>
              </p:cNvPr>
              <p:cNvSpPr/>
              <p:nvPr/>
            </p:nvSpPr>
            <p:spPr bwMode="auto">
              <a:xfrm flipH="1">
                <a:off x="1901365" y="2266949"/>
                <a:ext cx="472733" cy="974739"/>
              </a:xfrm>
              <a:custGeom>
                <a:avLst/>
                <a:gdLst>
                  <a:gd name="connsiteX0" fmla="*/ 3620 w 481913"/>
                  <a:gd name="connsiteY0" fmla="*/ 0 h 937393"/>
                  <a:gd name="connsiteX1" fmla="*/ 156938 w 481913"/>
                  <a:gd name="connsiteY1" fmla="*/ 21679 h 937393"/>
                  <a:gd name="connsiteX2" fmla="*/ 320223 w 481913"/>
                  <a:gd name="connsiteY2" fmla="*/ 33030 h 937393"/>
                  <a:gd name="connsiteX3" fmla="*/ 481913 w 481913"/>
                  <a:gd name="connsiteY3" fmla="*/ 36749 h 937393"/>
                  <a:gd name="connsiteX4" fmla="*/ 481913 w 481913"/>
                  <a:gd name="connsiteY4" fmla="*/ 937393 h 937393"/>
                  <a:gd name="connsiteX5" fmla="*/ 386111 w 481913"/>
                  <a:gd name="connsiteY5" fmla="*/ 923739 h 937393"/>
                  <a:gd name="connsiteX6" fmla="*/ 0 w 481913"/>
                  <a:gd name="connsiteY6" fmla="*/ 253978 h 937393"/>
                  <a:gd name="connsiteX7" fmla="*/ 0 w 481913"/>
                  <a:gd name="connsiteY7" fmla="*/ 50764 h 937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1913" h="937393">
                    <a:moveTo>
                      <a:pt x="3620" y="0"/>
                    </a:moveTo>
                    <a:lnTo>
                      <a:pt x="156938" y="21679"/>
                    </a:lnTo>
                    <a:cubicBezTo>
                      <a:pt x="210465" y="26668"/>
                      <a:pt x="264939" y="30473"/>
                      <a:pt x="320223" y="33030"/>
                    </a:cubicBezTo>
                    <a:lnTo>
                      <a:pt x="481913" y="36749"/>
                    </a:lnTo>
                    <a:lnTo>
                      <a:pt x="481913" y="937393"/>
                    </a:lnTo>
                    <a:lnTo>
                      <a:pt x="386111" y="923739"/>
                    </a:lnTo>
                    <a:cubicBezTo>
                      <a:pt x="165757" y="859991"/>
                      <a:pt x="0" y="584352"/>
                      <a:pt x="0" y="253978"/>
                    </a:cubicBezTo>
                    <a:lnTo>
                      <a:pt x="0" y="50764"/>
                    </a:ln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22DDDED1-16B2-4BED-8CDA-2B94F0801F2E}"/>
                </a:ext>
              </a:extLst>
            </p:cNvPr>
            <p:cNvSpPr/>
            <p:nvPr/>
          </p:nvSpPr>
          <p:spPr bwMode="auto">
            <a:xfrm flipH="1">
              <a:off x="4359506" y="1606021"/>
              <a:ext cx="266958" cy="179268"/>
            </a:xfrm>
            <a:custGeom>
              <a:avLst/>
              <a:gdLst>
                <a:gd name="connsiteX0" fmla="*/ 24147 w 382645"/>
                <a:gd name="connsiteY0" fmla="*/ 678 h 256955"/>
                <a:gd name="connsiteX1" fmla="*/ 94691 w 382645"/>
                <a:gd name="connsiteY1" fmla="*/ 90064 h 256955"/>
                <a:gd name="connsiteX2" fmla="*/ 101812 w 382645"/>
                <a:gd name="connsiteY2" fmla="*/ 130306 h 256955"/>
                <a:gd name="connsiteX3" fmla="*/ 101718 w 382645"/>
                <a:gd name="connsiteY3" fmla="*/ 134886 h 256955"/>
                <a:gd name="connsiteX4" fmla="*/ 261927 w 382645"/>
                <a:gd name="connsiteY4" fmla="*/ 87883 h 256955"/>
                <a:gd name="connsiteX5" fmla="*/ 382645 w 382645"/>
                <a:gd name="connsiteY5" fmla="*/ 214433 h 256955"/>
                <a:gd name="connsiteX6" fmla="*/ 371252 w 382645"/>
                <a:gd name="connsiteY6" fmla="*/ 256955 h 256955"/>
                <a:gd name="connsiteX7" fmla="*/ 250534 w 382645"/>
                <a:gd name="connsiteY7" fmla="*/ 130405 h 256955"/>
                <a:gd name="connsiteX8" fmla="*/ 97850 w 382645"/>
                <a:gd name="connsiteY8" fmla="*/ 175200 h 256955"/>
                <a:gd name="connsiteX9" fmla="*/ 93085 w 382645"/>
                <a:gd name="connsiteY9" fmla="*/ 190272 h 256955"/>
                <a:gd name="connsiteX10" fmla="*/ 78291 w 382645"/>
                <a:gd name="connsiteY10" fmla="*/ 202746 h 256955"/>
                <a:gd name="connsiteX11" fmla="*/ 7747 w 382645"/>
                <a:gd name="connsiteY11" fmla="*/ 113360 h 256955"/>
                <a:gd name="connsiteX12" fmla="*/ 24147 w 382645"/>
                <a:gd name="connsiteY12" fmla="*/ 678 h 256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2645" h="256955">
                  <a:moveTo>
                    <a:pt x="24147" y="678"/>
                  </a:moveTo>
                  <a:cubicBezTo>
                    <a:pt x="48156" y="-5755"/>
                    <a:pt x="79739" y="34264"/>
                    <a:pt x="94691" y="90064"/>
                  </a:cubicBezTo>
                  <a:cubicBezTo>
                    <a:pt x="98429" y="104014"/>
                    <a:pt x="100773" y="117629"/>
                    <a:pt x="101812" y="130306"/>
                  </a:cubicBezTo>
                  <a:lnTo>
                    <a:pt x="101718" y="134886"/>
                  </a:lnTo>
                  <a:lnTo>
                    <a:pt x="261927" y="87883"/>
                  </a:lnTo>
                  <a:lnTo>
                    <a:pt x="382645" y="214433"/>
                  </a:lnTo>
                  <a:lnTo>
                    <a:pt x="371252" y="256955"/>
                  </a:lnTo>
                  <a:lnTo>
                    <a:pt x="250534" y="130405"/>
                  </a:lnTo>
                  <a:lnTo>
                    <a:pt x="97850" y="175200"/>
                  </a:lnTo>
                  <a:lnTo>
                    <a:pt x="93085" y="190272"/>
                  </a:lnTo>
                  <a:cubicBezTo>
                    <a:pt x="89254" y="196779"/>
                    <a:pt x="84293" y="201138"/>
                    <a:pt x="78291" y="202746"/>
                  </a:cubicBezTo>
                  <a:cubicBezTo>
                    <a:pt x="54282" y="209179"/>
                    <a:pt x="22699" y="169160"/>
                    <a:pt x="7747" y="113360"/>
                  </a:cubicBezTo>
                  <a:cubicBezTo>
                    <a:pt x="-7204" y="57561"/>
                    <a:pt x="138" y="7111"/>
                    <a:pt x="24147" y="67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8E6070F8-72C0-4ADA-BA2F-7E47F0FFC226}"/>
                </a:ext>
              </a:extLst>
            </p:cNvPr>
            <p:cNvSpPr/>
            <p:nvPr/>
          </p:nvSpPr>
          <p:spPr bwMode="auto">
            <a:xfrm>
              <a:off x="3927824" y="1606021"/>
              <a:ext cx="266958" cy="179268"/>
            </a:xfrm>
            <a:custGeom>
              <a:avLst/>
              <a:gdLst>
                <a:gd name="connsiteX0" fmla="*/ 24147 w 382645"/>
                <a:gd name="connsiteY0" fmla="*/ 678 h 256955"/>
                <a:gd name="connsiteX1" fmla="*/ 94691 w 382645"/>
                <a:gd name="connsiteY1" fmla="*/ 90064 h 256955"/>
                <a:gd name="connsiteX2" fmla="*/ 101812 w 382645"/>
                <a:gd name="connsiteY2" fmla="*/ 130306 h 256955"/>
                <a:gd name="connsiteX3" fmla="*/ 101718 w 382645"/>
                <a:gd name="connsiteY3" fmla="*/ 134886 h 256955"/>
                <a:gd name="connsiteX4" fmla="*/ 261927 w 382645"/>
                <a:gd name="connsiteY4" fmla="*/ 87883 h 256955"/>
                <a:gd name="connsiteX5" fmla="*/ 382645 w 382645"/>
                <a:gd name="connsiteY5" fmla="*/ 214433 h 256955"/>
                <a:gd name="connsiteX6" fmla="*/ 371252 w 382645"/>
                <a:gd name="connsiteY6" fmla="*/ 256955 h 256955"/>
                <a:gd name="connsiteX7" fmla="*/ 250534 w 382645"/>
                <a:gd name="connsiteY7" fmla="*/ 130405 h 256955"/>
                <a:gd name="connsiteX8" fmla="*/ 97850 w 382645"/>
                <a:gd name="connsiteY8" fmla="*/ 175200 h 256955"/>
                <a:gd name="connsiteX9" fmla="*/ 93085 w 382645"/>
                <a:gd name="connsiteY9" fmla="*/ 190272 h 256955"/>
                <a:gd name="connsiteX10" fmla="*/ 78291 w 382645"/>
                <a:gd name="connsiteY10" fmla="*/ 202746 h 256955"/>
                <a:gd name="connsiteX11" fmla="*/ 7747 w 382645"/>
                <a:gd name="connsiteY11" fmla="*/ 113360 h 256955"/>
                <a:gd name="connsiteX12" fmla="*/ 24147 w 382645"/>
                <a:gd name="connsiteY12" fmla="*/ 678 h 256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2645" h="256955">
                  <a:moveTo>
                    <a:pt x="24147" y="678"/>
                  </a:moveTo>
                  <a:cubicBezTo>
                    <a:pt x="48156" y="-5755"/>
                    <a:pt x="79739" y="34264"/>
                    <a:pt x="94691" y="90064"/>
                  </a:cubicBezTo>
                  <a:cubicBezTo>
                    <a:pt x="98429" y="104014"/>
                    <a:pt x="100773" y="117629"/>
                    <a:pt x="101812" y="130306"/>
                  </a:cubicBezTo>
                  <a:lnTo>
                    <a:pt x="101718" y="134886"/>
                  </a:lnTo>
                  <a:lnTo>
                    <a:pt x="261927" y="87883"/>
                  </a:lnTo>
                  <a:lnTo>
                    <a:pt x="382645" y="214433"/>
                  </a:lnTo>
                  <a:lnTo>
                    <a:pt x="371252" y="256955"/>
                  </a:lnTo>
                  <a:lnTo>
                    <a:pt x="250534" y="130405"/>
                  </a:lnTo>
                  <a:lnTo>
                    <a:pt x="97850" y="175200"/>
                  </a:lnTo>
                  <a:lnTo>
                    <a:pt x="93085" y="190272"/>
                  </a:lnTo>
                  <a:cubicBezTo>
                    <a:pt x="89254" y="196779"/>
                    <a:pt x="84293" y="201138"/>
                    <a:pt x="78291" y="202746"/>
                  </a:cubicBezTo>
                  <a:cubicBezTo>
                    <a:pt x="54282" y="209179"/>
                    <a:pt x="22699" y="169160"/>
                    <a:pt x="7747" y="113360"/>
                  </a:cubicBezTo>
                  <a:cubicBezTo>
                    <a:pt x="-7204" y="57561"/>
                    <a:pt x="138" y="7111"/>
                    <a:pt x="24147" y="67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A53126C0-AF4A-4120-AC00-A0F32180081D}"/>
                </a:ext>
              </a:extLst>
            </p:cNvPr>
            <p:cNvSpPr/>
            <p:nvPr/>
          </p:nvSpPr>
          <p:spPr bwMode="auto">
            <a:xfrm rot="900000" flipH="1">
              <a:off x="4660515" y="1575239"/>
              <a:ext cx="262238" cy="573272"/>
            </a:xfrm>
            <a:custGeom>
              <a:avLst/>
              <a:gdLst>
                <a:gd name="connsiteX0" fmla="*/ 69907 w 194798"/>
                <a:gd name="connsiteY0" fmla="*/ 0 h 425842"/>
                <a:gd name="connsiteX1" fmla="*/ 64508 w 194798"/>
                <a:gd name="connsiteY1" fmla="*/ 26301 h 425842"/>
                <a:gd name="connsiteX2" fmla="*/ 57957 w 194798"/>
                <a:gd name="connsiteY2" fmla="*/ 132889 h 425842"/>
                <a:gd name="connsiteX3" fmla="*/ 64508 w 194798"/>
                <a:gd name="connsiteY3" fmla="*/ 239478 h 425842"/>
                <a:gd name="connsiteX4" fmla="*/ 67109 w 194798"/>
                <a:gd name="connsiteY4" fmla="*/ 252146 h 425842"/>
                <a:gd name="connsiteX5" fmla="*/ 185271 w 194798"/>
                <a:gd name="connsiteY5" fmla="*/ 370308 h 425842"/>
                <a:gd name="connsiteX6" fmla="*/ 185270 w 194798"/>
                <a:gd name="connsiteY6" fmla="*/ 416315 h 425842"/>
                <a:gd name="connsiteX7" fmla="*/ 185270 w 194798"/>
                <a:gd name="connsiteY7" fmla="*/ 416314 h 425842"/>
                <a:gd name="connsiteX8" fmla="*/ 139262 w 194798"/>
                <a:gd name="connsiteY8" fmla="*/ 416314 h 425842"/>
                <a:gd name="connsiteX9" fmla="*/ 11013 w 194798"/>
                <a:gd name="connsiteY9" fmla="*/ 288063 h 425842"/>
                <a:gd name="connsiteX10" fmla="*/ 1783 w 194798"/>
                <a:gd name="connsiteY10" fmla="*/ 265779 h 425842"/>
                <a:gd name="connsiteX11" fmla="*/ 0 w 194798"/>
                <a:gd name="connsiteY11" fmla="*/ 265779 h 425842"/>
                <a:gd name="connsiteX12" fmla="*/ 5399 w 194798"/>
                <a:gd name="connsiteY12" fmla="*/ 239478 h 425842"/>
                <a:gd name="connsiteX13" fmla="*/ 11950 w 194798"/>
                <a:gd name="connsiteY13" fmla="*/ 132889 h 425842"/>
                <a:gd name="connsiteX14" fmla="*/ 5399 w 194798"/>
                <a:gd name="connsiteY14" fmla="*/ 26301 h 425842"/>
                <a:gd name="connsiteX15" fmla="*/ 0 w 194798"/>
                <a:gd name="connsiteY15" fmla="*/ 0 h 425842"/>
                <a:gd name="connsiteX16" fmla="*/ 23390 w 194798"/>
                <a:gd name="connsiteY16" fmla="*/ 28046 h 425842"/>
                <a:gd name="connsiteX17" fmla="*/ 46517 w 194798"/>
                <a:gd name="connsiteY17" fmla="*/ 28046 h 425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4798" h="425842">
                  <a:moveTo>
                    <a:pt x="69907" y="0"/>
                  </a:moveTo>
                  <a:lnTo>
                    <a:pt x="64508" y="26301"/>
                  </a:lnTo>
                  <a:cubicBezTo>
                    <a:pt x="60289" y="59062"/>
                    <a:pt x="57957" y="95081"/>
                    <a:pt x="57957" y="132889"/>
                  </a:cubicBezTo>
                  <a:cubicBezTo>
                    <a:pt x="57957" y="170698"/>
                    <a:pt x="60289" y="206717"/>
                    <a:pt x="64508" y="239478"/>
                  </a:cubicBezTo>
                  <a:lnTo>
                    <a:pt x="67109" y="252146"/>
                  </a:lnTo>
                  <a:lnTo>
                    <a:pt x="185271" y="370308"/>
                  </a:lnTo>
                  <a:cubicBezTo>
                    <a:pt x="197975" y="383013"/>
                    <a:pt x="197975" y="403610"/>
                    <a:pt x="185270" y="416315"/>
                  </a:cubicBezTo>
                  <a:lnTo>
                    <a:pt x="185270" y="416314"/>
                  </a:lnTo>
                  <a:cubicBezTo>
                    <a:pt x="172565" y="429019"/>
                    <a:pt x="151967" y="429019"/>
                    <a:pt x="139262" y="416314"/>
                  </a:cubicBezTo>
                  <a:lnTo>
                    <a:pt x="11013" y="288063"/>
                  </a:lnTo>
                  <a:lnTo>
                    <a:pt x="1783" y="265779"/>
                  </a:lnTo>
                  <a:lnTo>
                    <a:pt x="0" y="265779"/>
                  </a:lnTo>
                  <a:lnTo>
                    <a:pt x="5399" y="239478"/>
                  </a:lnTo>
                  <a:cubicBezTo>
                    <a:pt x="9618" y="206717"/>
                    <a:pt x="11950" y="170698"/>
                    <a:pt x="11950" y="132889"/>
                  </a:cubicBezTo>
                  <a:cubicBezTo>
                    <a:pt x="11951" y="95081"/>
                    <a:pt x="9618" y="59062"/>
                    <a:pt x="5399" y="26301"/>
                  </a:cubicBezTo>
                  <a:lnTo>
                    <a:pt x="0" y="0"/>
                  </a:lnTo>
                  <a:lnTo>
                    <a:pt x="23390" y="28046"/>
                  </a:lnTo>
                  <a:lnTo>
                    <a:pt x="46517" y="28046"/>
                  </a:lnTo>
                  <a:close/>
                </a:path>
              </a:pathLst>
            </a:custGeom>
            <a:solidFill>
              <a:srgbClr val="6633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A866DBFF-A35E-42A2-A509-49F12CB16D69}"/>
                </a:ext>
              </a:extLst>
            </p:cNvPr>
            <p:cNvSpPr/>
            <p:nvPr/>
          </p:nvSpPr>
          <p:spPr bwMode="auto">
            <a:xfrm rot="20700000">
              <a:off x="3601531" y="1575243"/>
              <a:ext cx="262238" cy="573272"/>
            </a:xfrm>
            <a:custGeom>
              <a:avLst/>
              <a:gdLst>
                <a:gd name="connsiteX0" fmla="*/ 69907 w 194798"/>
                <a:gd name="connsiteY0" fmla="*/ 0 h 425842"/>
                <a:gd name="connsiteX1" fmla="*/ 64508 w 194798"/>
                <a:gd name="connsiteY1" fmla="*/ 26301 h 425842"/>
                <a:gd name="connsiteX2" fmla="*/ 57957 w 194798"/>
                <a:gd name="connsiteY2" fmla="*/ 132889 h 425842"/>
                <a:gd name="connsiteX3" fmla="*/ 64508 w 194798"/>
                <a:gd name="connsiteY3" fmla="*/ 239478 h 425842"/>
                <a:gd name="connsiteX4" fmla="*/ 67109 w 194798"/>
                <a:gd name="connsiteY4" fmla="*/ 252146 h 425842"/>
                <a:gd name="connsiteX5" fmla="*/ 185271 w 194798"/>
                <a:gd name="connsiteY5" fmla="*/ 370308 h 425842"/>
                <a:gd name="connsiteX6" fmla="*/ 185270 w 194798"/>
                <a:gd name="connsiteY6" fmla="*/ 416315 h 425842"/>
                <a:gd name="connsiteX7" fmla="*/ 185270 w 194798"/>
                <a:gd name="connsiteY7" fmla="*/ 416314 h 425842"/>
                <a:gd name="connsiteX8" fmla="*/ 139262 w 194798"/>
                <a:gd name="connsiteY8" fmla="*/ 416314 h 425842"/>
                <a:gd name="connsiteX9" fmla="*/ 11013 w 194798"/>
                <a:gd name="connsiteY9" fmla="*/ 288063 h 425842"/>
                <a:gd name="connsiteX10" fmla="*/ 1783 w 194798"/>
                <a:gd name="connsiteY10" fmla="*/ 265779 h 425842"/>
                <a:gd name="connsiteX11" fmla="*/ 0 w 194798"/>
                <a:gd name="connsiteY11" fmla="*/ 265779 h 425842"/>
                <a:gd name="connsiteX12" fmla="*/ 5399 w 194798"/>
                <a:gd name="connsiteY12" fmla="*/ 239478 h 425842"/>
                <a:gd name="connsiteX13" fmla="*/ 11950 w 194798"/>
                <a:gd name="connsiteY13" fmla="*/ 132889 h 425842"/>
                <a:gd name="connsiteX14" fmla="*/ 5399 w 194798"/>
                <a:gd name="connsiteY14" fmla="*/ 26301 h 425842"/>
                <a:gd name="connsiteX15" fmla="*/ 0 w 194798"/>
                <a:gd name="connsiteY15" fmla="*/ 0 h 425842"/>
                <a:gd name="connsiteX16" fmla="*/ 23390 w 194798"/>
                <a:gd name="connsiteY16" fmla="*/ 28046 h 425842"/>
                <a:gd name="connsiteX17" fmla="*/ 46517 w 194798"/>
                <a:gd name="connsiteY17" fmla="*/ 28046 h 425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4798" h="425842">
                  <a:moveTo>
                    <a:pt x="69907" y="0"/>
                  </a:moveTo>
                  <a:lnTo>
                    <a:pt x="64508" y="26301"/>
                  </a:lnTo>
                  <a:cubicBezTo>
                    <a:pt x="60289" y="59062"/>
                    <a:pt x="57957" y="95081"/>
                    <a:pt x="57957" y="132889"/>
                  </a:cubicBezTo>
                  <a:cubicBezTo>
                    <a:pt x="57957" y="170698"/>
                    <a:pt x="60289" y="206717"/>
                    <a:pt x="64508" y="239478"/>
                  </a:cubicBezTo>
                  <a:lnTo>
                    <a:pt x="67109" y="252146"/>
                  </a:lnTo>
                  <a:lnTo>
                    <a:pt x="185271" y="370308"/>
                  </a:lnTo>
                  <a:cubicBezTo>
                    <a:pt x="197975" y="383013"/>
                    <a:pt x="197975" y="403610"/>
                    <a:pt x="185270" y="416315"/>
                  </a:cubicBezTo>
                  <a:lnTo>
                    <a:pt x="185270" y="416314"/>
                  </a:lnTo>
                  <a:cubicBezTo>
                    <a:pt x="172565" y="429019"/>
                    <a:pt x="151967" y="429019"/>
                    <a:pt x="139262" y="416314"/>
                  </a:cubicBezTo>
                  <a:lnTo>
                    <a:pt x="11013" y="288063"/>
                  </a:lnTo>
                  <a:lnTo>
                    <a:pt x="1783" y="265779"/>
                  </a:lnTo>
                  <a:lnTo>
                    <a:pt x="0" y="265779"/>
                  </a:lnTo>
                  <a:lnTo>
                    <a:pt x="5399" y="239478"/>
                  </a:lnTo>
                  <a:cubicBezTo>
                    <a:pt x="9618" y="206717"/>
                    <a:pt x="11950" y="170698"/>
                    <a:pt x="11950" y="132889"/>
                  </a:cubicBezTo>
                  <a:cubicBezTo>
                    <a:pt x="11951" y="95081"/>
                    <a:pt x="9618" y="59062"/>
                    <a:pt x="5399" y="26301"/>
                  </a:cubicBezTo>
                  <a:lnTo>
                    <a:pt x="0" y="0"/>
                  </a:lnTo>
                  <a:lnTo>
                    <a:pt x="23390" y="28046"/>
                  </a:lnTo>
                  <a:lnTo>
                    <a:pt x="46517" y="28046"/>
                  </a:lnTo>
                  <a:close/>
                </a:path>
              </a:pathLst>
            </a:custGeom>
            <a:solidFill>
              <a:srgbClr val="6633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1514CF0D-63D3-49BC-9193-5D47F24D3E15}"/>
                </a:ext>
              </a:extLst>
            </p:cNvPr>
            <p:cNvSpPr/>
            <p:nvPr/>
          </p:nvSpPr>
          <p:spPr bwMode="auto">
            <a:xfrm>
              <a:off x="4121440" y="1646753"/>
              <a:ext cx="298160" cy="147698"/>
            </a:xfrm>
            <a:custGeom>
              <a:avLst/>
              <a:gdLst>
                <a:gd name="connsiteX0" fmla="*/ 252584 w 505169"/>
                <a:gd name="connsiteY0" fmla="*/ 0 h 309584"/>
                <a:gd name="connsiteX1" fmla="*/ 503108 w 505169"/>
                <a:gd name="connsiteY1" fmla="*/ 264388 h 309584"/>
                <a:gd name="connsiteX2" fmla="*/ 505169 w 505169"/>
                <a:gd name="connsiteY2" fmla="*/ 290860 h 309584"/>
                <a:gd name="connsiteX3" fmla="*/ 412533 w 505169"/>
                <a:gd name="connsiteY3" fmla="*/ 302857 h 309584"/>
                <a:gd name="connsiteX4" fmla="*/ 252584 w 505169"/>
                <a:gd name="connsiteY4" fmla="*/ 309584 h 309584"/>
                <a:gd name="connsiteX5" fmla="*/ 92635 w 505169"/>
                <a:gd name="connsiteY5" fmla="*/ 302857 h 309584"/>
                <a:gd name="connsiteX6" fmla="*/ 0 w 505169"/>
                <a:gd name="connsiteY6" fmla="*/ 290860 h 309584"/>
                <a:gd name="connsiteX7" fmla="*/ 2060 w 505169"/>
                <a:gd name="connsiteY7" fmla="*/ 264388 h 309584"/>
                <a:gd name="connsiteX8" fmla="*/ 252584 w 505169"/>
                <a:gd name="connsiteY8" fmla="*/ 0 h 309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5169" h="309584">
                  <a:moveTo>
                    <a:pt x="252584" y="0"/>
                  </a:moveTo>
                  <a:cubicBezTo>
                    <a:pt x="376160" y="0"/>
                    <a:pt x="479263" y="113502"/>
                    <a:pt x="503108" y="264388"/>
                  </a:cubicBezTo>
                  <a:lnTo>
                    <a:pt x="505169" y="290860"/>
                  </a:lnTo>
                  <a:lnTo>
                    <a:pt x="412533" y="302857"/>
                  </a:lnTo>
                  <a:cubicBezTo>
                    <a:pt x="360868" y="307268"/>
                    <a:pt x="307375" y="309584"/>
                    <a:pt x="252584" y="309584"/>
                  </a:cubicBezTo>
                  <a:cubicBezTo>
                    <a:pt x="197794" y="309584"/>
                    <a:pt x="144300" y="307268"/>
                    <a:pt x="92635" y="302857"/>
                  </a:cubicBezTo>
                  <a:lnTo>
                    <a:pt x="0" y="290860"/>
                  </a:lnTo>
                  <a:lnTo>
                    <a:pt x="2060" y="264388"/>
                  </a:lnTo>
                  <a:cubicBezTo>
                    <a:pt x="25905" y="113502"/>
                    <a:pt x="129008" y="0"/>
                    <a:pt x="252584" y="0"/>
                  </a:cubicBezTo>
                  <a:close/>
                </a:path>
              </a:pathLst>
            </a:custGeom>
            <a:solidFill>
              <a:srgbClr val="6633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8E3F7C51-C083-4253-97BC-FB513ED05C70}"/>
                </a:ext>
              </a:extLst>
            </p:cNvPr>
            <p:cNvSpPr/>
            <p:nvPr/>
          </p:nvSpPr>
          <p:spPr bwMode="auto">
            <a:xfrm>
              <a:off x="3777172" y="1720602"/>
              <a:ext cx="986696" cy="618095"/>
            </a:xfrm>
            <a:custGeom>
              <a:avLst/>
              <a:gdLst>
                <a:gd name="connsiteX0" fmla="*/ 252584 w 505169"/>
                <a:gd name="connsiteY0" fmla="*/ 0 h 309584"/>
                <a:gd name="connsiteX1" fmla="*/ 503108 w 505169"/>
                <a:gd name="connsiteY1" fmla="*/ 264388 h 309584"/>
                <a:gd name="connsiteX2" fmla="*/ 505169 w 505169"/>
                <a:gd name="connsiteY2" fmla="*/ 290860 h 309584"/>
                <a:gd name="connsiteX3" fmla="*/ 412533 w 505169"/>
                <a:gd name="connsiteY3" fmla="*/ 302857 h 309584"/>
                <a:gd name="connsiteX4" fmla="*/ 252584 w 505169"/>
                <a:gd name="connsiteY4" fmla="*/ 309584 h 309584"/>
                <a:gd name="connsiteX5" fmla="*/ 92635 w 505169"/>
                <a:gd name="connsiteY5" fmla="*/ 302857 h 309584"/>
                <a:gd name="connsiteX6" fmla="*/ 0 w 505169"/>
                <a:gd name="connsiteY6" fmla="*/ 290860 h 309584"/>
                <a:gd name="connsiteX7" fmla="*/ 2060 w 505169"/>
                <a:gd name="connsiteY7" fmla="*/ 264388 h 309584"/>
                <a:gd name="connsiteX8" fmla="*/ 252584 w 505169"/>
                <a:gd name="connsiteY8" fmla="*/ 0 h 309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5169" h="309584">
                  <a:moveTo>
                    <a:pt x="252584" y="0"/>
                  </a:moveTo>
                  <a:cubicBezTo>
                    <a:pt x="376160" y="0"/>
                    <a:pt x="479263" y="113502"/>
                    <a:pt x="503108" y="264388"/>
                  </a:cubicBezTo>
                  <a:lnTo>
                    <a:pt x="505169" y="290860"/>
                  </a:lnTo>
                  <a:lnTo>
                    <a:pt x="412533" y="302857"/>
                  </a:lnTo>
                  <a:cubicBezTo>
                    <a:pt x="360868" y="307268"/>
                    <a:pt x="307375" y="309584"/>
                    <a:pt x="252584" y="309584"/>
                  </a:cubicBezTo>
                  <a:cubicBezTo>
                    <a:pt x="197794" y="309584"/>
                    <a:pt x="144300" y="307268"/>
                    <a:pt x="92635" y="302857"/>
                  </a:cubicBezTo>
                  <a:lnTo>
                    <a:pt x="0" y="290860"/>
                  </a:lnTo>
                  <a:lnTo>
                    <a:pt x="2060" y="264388"/>
                  </a:lnTo>
                  <a:cubicBezTo>
                    <a:pt x="25905" y="113502"/>
                    <a:pt x="129008" y="0"/>
                    <a:pt x="252584" y="0"/>
                  </a:cubicBezTo>
                  <a:close/>
                </a:path>
              </a:pathLst>
            </a:custGeom>
            <a:solidFill>
              <a:srgbClr val="6633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C7444333-105A-4F91-9936-D959C30C20F1}"/>
                </a:ext>
              </a:extLst>
            </p:cNvPr>
            <p:cNvSpPr/>
            <p:nvPr/>
          </p:nvSpPr>
          <p:spPr bwMode="auto">
            <a:xfrm>
              <a:off x="4465964" y="1866560"/>
              <a:ext cx="160500" cy="240134"/>
            </a:xfrm>
            <a:custGeom>
              <a:avLst/>
              <a:gdLst>
                <a:gd name="connsiteX0" fmla="*/ 100426 w 224992"/>
                <a:gd name="connsiteY0" fmla="*/ 72118 h 336624"/>
                <a:gd name="connsiteX1" fmla="*/ 195167 w 224992"/>
                <a:gd name="connsiteY1" fmla="*/ 178656 h 336624"/>
                <a:gd name="connsiteX2" fmla="*/ 194702 w 224992"/>
                <a:gd name="connsiteY2" fmla="*/ 336525 h 336624"/>
                <a:gd name="connsiteX3" fmla="*/ 132821 w 224992"/>
                <a:gd name="connsiteY3" fmla="*/ 213816 h 336624"/>
                <a:gd name="connsiteX4" fmla="*/ 72945 w 224992"/>
                <a:gd name="connsiteY4" fmla="*/ 78734 h 336624"/>
                <a:gd name="connsiteX5" fmla="*/ 100426 w 224992"/>
                <a:gd name="connsiteY5" fmla="*/ 72118 h 336624"/>
                <a:gd name="connsiteX6" fmla="*/ 34790 w 224992"/>
                <a:gd name="connsiteY6" fmla="*/ 0 h 336624"/>
                <a:gd name="connsiteX7" fmla="*/ 69580 w 224992"/>
                <a:gd name="connsiteY7" fmla="*/ 35393 h 336624"/>
                <a:gd name="connsiteX8" fmla="*/ 34790 w 224992"/>
                <a:gd name="connsiteY8" fmla="*/ 70786 h 336624"/>
                <a:gd name="connsiteX9" fmla="*/ 0 w 224992"/>
                <a:gd name="connsiteY9" fmla="*/ 35393 h 336624"/>
                <a:gd name="connsiteX10" fmla="*/ 34790 w 224992"/>
                <a:gd name="connsiteY10" fmla="*/ 0 h 336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4992" h="336624">
                  <a:moveTo>
                    <a:pt x="100426" y="72118"/>
                  </a:moveTo>
                  <a:cubicBezTo>
                    <a:pt x="131292" y="79464"/>
                    <a:pt x="169951" y="125266"/>
                    <a:pt x="195167" y="178656"/>
                  </a:cubicBezTo>
                  <a:cubicBezTo>
                    <a:pt x="228790" y="249843"/>
                    <a:pt x="240819" y="333787"/>
                    <a:pt x="194702" y="336525"/>
                  </a:cubicBezTo>
                  <a:cubicBezTo>
                    <a:pt x="148585" y="339262"/>
                    <a:pt x="166444" y="285003"/>
                    <a:pt x="132821" y="213816"/>
                  </a:cubicBezTo>
                  <a:cubicBezTo>
                    <a:pt x="99199" y="142629"/>
                    <a:pt x="41864" y="107697"/>
                    <a:pt x="72945" y="78734"/>
                  </a:cubicBezTo>
                  <a:cubicBezTo>
                    <a:pt x="80715" y="71494"/>
                    <a:pt x="90138" y="69669"/>
                    <a:pt x="100426" y="72118"/>
                  </a:cubicBezTo>
                  <a:close/>
                  <a:moveTo>
                    <a:pt x="34790" y="0"/>
                  </a:moveTo>
                  <a:cubicBezTo>
                    <a:pt x="54004" y="0"/>
                    <a:pt x="69580" y="15846"/>
                    <a:pt x="69580" y="35393"/>
                  </a:cubicBezTo>
                  <a:cubicBezTo>
                    <a:pt x="69580" y="54940"/>
                    <a:pt x="54004" y="70786"/>
                    <a:pt x="34790" y="70786"/>
                  </a:cubicBezTo>
                  <a:cubicBezTo>
                    <a:pt x="15576" y="70786"/>
                    <a:pt x="0" y="54940"/>
                    <a:pt x="0" y="35393"/>
                  </a:cubicBezTo>
                  <a:cubicBezTo>
                    <a:pt x="0" y="15846"/>
                    <a:pt x="15576" y="0"/>
                    <a:pt x="34790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872FED69-1AC1-4156-A8EC-FAD754F4D684}"/>
              </a:ext>
            </a:extLst>
          </p:cNvPr>
          <p:cNvGrpSpPr/>
          <p:nvPr/>
        </p:nvGrpSpPr>
        <p:grpSpPr>
          <a:xfrm>
            <a:off x="3247309" y="1421871"/>
            <a:ext cx="3065155" cy="2144178"/>
            <a:chOff x="1026095" y="777333"/>
            <a:chExt cx="3065155" cy="2144178"/>
          </a:xfrm>
        </p:grpSpPr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3C84DCC2-0431-4862-8889-42E049C602CB}"/>
                </a:ext>
              </a:extLst>
            </p:cNvPr>
            <p:cNvSpPr/>
            <p:nvPr/>
          </p:nvSpPr>
          <p:spPr bwMode="auto">
            <a:xfrm rot="7859041">
              <a:off x="3192272" y="1594773"/>
              <a:ext cx="585987" cy="1211968"/>
            </a:xfrm>
            <a:custGeom>
              <a:avLst/>
              <a:gdLst>
                <a:gd name="connsiteX0" fmla="*/ 69907 w 194798"/>
                <a:gd name="connsiteY0" fmla="*/ 0 h 425842"/>
                <a:gd name="connsiteX1" fmla="*/ 64508 w 194798"/>
                <a:gd name="connsiteY1" fmla="*/ 26301 h 425842"/>
                <a:gd name="connsiteX2" fmla="*/ 57957 w 194798"/>
                <a:gd name="connsiteY2" fmla="*/ 132889 h 425842"/>
                <a:gd name="connsiteX3" fmla="*/ 64508 w 194798"/>
                <a:gd name="connsiteY3" fmla="*/ 239478 h 425842"/>
                <a:gd name="connsiteX4" fmla="*/ 67109 w 194798"/>
                <a:gd name="connsiteY4" fmla="*/ 252146 h 425842"/>
                <a:gd name="connsiteX5" fmla="*/ 185271 w 194798"/>
                <a:gd name="connsiteY5" fmla="*/ 370308 h 425842"/>
                <a:gd name="connsiteX6" fmla="*/ 185270 w 194798"/>
                <a:gd name="connsiteY6" fmla="*/ 416315 h 425842"/>
                <a:gd name="connsiteX7" fmla="*/ 185270 w 194798"/>
                <a:gd name="connsiteY7" fmla="*/ 416314 h 425842"/>
                <a:gd name="connsiteX8" fmla="*/ 139262 w 194798"/>
                <a:gd name="connsiteY8" fmla="*/ 416314 h 425842"/>
                <a:gd name="connsiteX9" fmla="*/ 11013 w 194798"/>
                <a:gd name="connsiteY9" fmla="*/ 288063 h 425842"/>
                <a:gd name="connsiteX10" fmla="*/ 1783 w 194798"/>
                <a:gd name="connsiteY10" fmla="*/ 265779 h 425842"/>
                <a:gd name="connsiteX11" fmla="*/ 0 w 194798"/>
                <a:gd name="connsiteY11" fmla="*/ 265779 h 425842"/>
                <a:gd name="connsiteX12" fmla="*/ 5399 w 194798"/>
                <a:gd name="connsiteY12" fmla="*/ 239478 h 425842"/>
                <a:gd name="connsiteX13" fmla="*/ 11950 w 194798"/>
                <a:gd name="connsiteY13" fmla="*/ 132889 h 425842"/>
                <a:gd name="connsiteX14" fmla="*/ 5399 w 194798"/>
                <a:gd name="connsiteY14" fmla="*/ 26301 h 425842"/>
                <a:gd name="connsiteX15" fmla="*/ 0 w 194798"/>
                <a:gd name="connsiteY15" fmla="*/ 0 h 425842"/>
                <a:gd name="connsiteX16" fmla="*/ 23390 w 194798"/>
                <a:gd name="connsiteY16" fmla="*/ 28046 h 425842"/>
                <a:gd name="connsiteX17" fmla="*/ 46517 w 194798"/>
                <a:gd name="connsiteY17" fmla="*/ 28046 h 425842"/>
                <a:gd name="connsiteX0" fmla="*/ 69907 w 326688"/>
                <a:gd name="connsiteY0" fmla="*/ 0 h 534397"/>
                <a:gd name="connsiteX1" fmla="*/ 64508 w 326688"/>
                <a:gd name="connsiteY1" fmla="*/ 26301 h 534397"/>
                <a:gd name="connsiteX2" fmla="*/ 57957 w 326688"/>
                <a:gd name="connsiteY2" fmla="*/ 132889 h 534397"/>
                <a:gd name="connsiteX3" fmla="*/ 64508 w 326688"/>
                <a:gd name="connsiteY3" fmla="*/ 239478 h 534397"/>
                <a:gd name="connsiteX4" fmla="*/ 67109 w 326688"/>
                <a:gd name="connsiteY4" fmla="*/ 252146 h 534397"/>
                <a:gd name="connsiteX5" fmla="*/ 185271 w 326688"/>
                <a:gd name="connsiteY5" fmla="*/ 370308 h 534397"/>
                <a:gd name="connsiteX6" fmla="*/ 185270 w 326688"/>
                <a:gd name="connsiteY6" fmla="*/ 416315 h 534397"/>
                <a:gd name="connsiteX7" fmla="*/ 326688 w 326688"/>
                <a:gd name="connsiteY7" fmla="*/ 533436 h 534397"/>
                <a:gd name="connsiteX8" fmla="*/ 139262 w 326688"/>
                <a:gd name="connsiteY8" fmla="*/ 416314 h 534397"/>
                <a:gd name="connsiteX9" fmla="*/ 11013 w 326688"/>
                <a:gd name="connsiteY9" fmla="*/ 288063 h 534397"/>
                <a:gd name="connsiteX10" fmla="*/ 1783 w 326688"/>
                <a:gd name="connsiteY10" fmla="*/ 265779 h 534397"/>
                <a:gd name="connsiteX11" fmla="*/ 0 w 326688"/>
                <a:gd name="connsiteY11" fmla="*/ 265779 h 534397"/>
                <a:gd name="connsiteX12" fmla="*/ 5399 w 326688"/>
                <a:gd name="connsiteY12" fmla="*/ 239478 h 534397"/>
                <a:gd name="connsiteX13" fmla="*/ 11950 w 326688"/>
                <a:gd name="connsiteY13" fmla="*/ 132889 h 534397"/>
                <a:gd name="connsiteX14" fmla="*/ 5399 w 326688"/>
                <a:gd name="connsiteY14" fmla="*/ 26301 h 534397"/>
                <a:gd name="connsiteX15" fmla="*/ 0 w 326688"/>
                <a:gd name="connsiteY15" fmla="*/ 0 h 534397"/>
                <a:gd name="connsiteX16" fmla="*/ 23390 w 326688"/>
                <a:gd name="connsiteY16" fmla="*/ 28046 h 534397"/>
                <a:gd name="connsiteX17" fmla="*/ 46517 w 326688"/>
                <a:gd name="connsiteY17" fmla="*/ 28046 h 534397"/>
                <a:gd name="connsiteX18" fmla="*/ 69907 w 326688"/>
                <a:gd name="connsiteY18" fmla="*/ 0 h 534397"/>
                <a:gd name="connsiteX0" fmla="*/ 69907 w 327083"/>
                <a:gd name="connsiteY0" fmla="*/ 0 h 534397"/>
                <a:gd name="connsiteX1" fmla="*/ 64508 w 327083"/>
                <a:gd name="connsiteY1" fmla="*/ 26301 h 534397"/>
                <a:gd name="connsiteX2" fmla="*/ 57957 w 327083"/>
                <a:gd name="connsiteY2" fmla="*/ 132889 h 534397"/>
                <a:gd name="connsiteX3" fmla="*/ 64508 w 327083"/>
                <a:gd name="connsiteY3" fmla="*/ 239478 h 534397"/>
                <a:gd name="connsiteX4" fmla="*/ 67109 w 327083"/>
                <a:gd name="connsiteY4" fmla="*/ 252146 h 534397"/>
                <a:gd name="connsiteX5" fmla="*/ 185271 w 327083"/>
                <a:gd name="connsiteY5" fmla="*/ 370308 h 534397"/>
                <a:gd name="connsiteX6" fmla="*/ 326688 w 327083"/>
                <a:gd name="connsiteY6" fmla="*/ 533436 h 534397"/>
                <a:gd name="connsiteX7" fmla="*/ 139262 w 327083"/>
                <a:gd name="connsiteY7" fmla="*/ 416314 h 534397"/>
                <a:gd name="connsiteX8" fmla="*/ 11013 w 327083"/>
                <a:gd name="connsiteY8" fmla="*/ 288063 h 534397"/>
                <a:gd name="connsiteX9" fmla="*/ 1783 w 327083"/>
                <a:gd name="connsiteY9" fmla="*/ 265779 h 534397"/>
                <a:gd name="connsiteX10" fmla="*/ 0 w 327083"/>
                <a:gd name="connsiteY10" fmla="*/ 265779 h 534397"/>
                <a:gd name="connsiteX11" fmla="*/ 5399 w 327083"/>
                <a:gd name="connsiteY11" fmla="*/ 239478 h 534397"/>
                <a:gd name="connsiteX12" fmla="*/ 11950 w 327083"/>
                <a:gd name="connsiteY12" fmla="*/ 132889 h 534397"/>
                <a:gd name="connsiteX13" fmla="*/ 5399 w 327083"/>
                <a:gd name="connsiteY13" fmla="*/ 26301 h 534397"/>
                <a:gd name="connsiteX14" fmla="*/ 0 w 327083"/>
                <a:gd name="connsiteY14" fmla="*/ 0 h 534397"/>
                <a:gd name="connsiteX15" fmla="*/ 23390 w 327083"/>
                <a:gd name="connsiteY15" fmla="*/ 28046 h 534397"/>
                <a:gd name="connsiteX16" fmla="*/ 46517 w 327083"/>
                <a:gd name="connsiteY16" fmla="*/ 28046 h 534397"/>
                <a:gd name="connsiteX17" fmla="*/ 69907 w 327083"/>
                <a:gd name="connsiteY17" fmla="*/ 0 h 534397"/>
                <a:gd name="connsiteX0" fmla="*/ 69907 w 335560"/>
                <a:gd name="connsiteY0" fmla="*/ 0 h 534397"/>
                <a:gd name="connsiteX1" fmla="*/ 64508 w 335560"/>
                <a:gd name="connsiteY1" fmla="*/ 26301 h 534397"/>
                <a:gd name="connsiteX2" fmla="*/ 57957 w 335560"/>
                <a:gd name="connsiteY2" fmla="*/ 132889 h 534397"/>
                <a:gd name="connsiteX3" fmla="*/ 64508 w 335560"/>
                <a:gd name="connsiteY3" fmla="*/ 239478 h 534397"/>
                <a:gd name="connsiteX4" fmla="*/ 67109 w 335560"/>
                <a:gd name="connsiteY4" fmla="*/ 252146 h 534397"/>
                <a:gd name="connsiteX5" fmla="*/ 306118 w 335560"/>
                <a:gd name="connsiteY5" fmla="*/ 471548 h 534397"/>
                <a:gd name="connsiteX6" fmla="*/ 326688 w 335560"/>
                <a:gd name="connsiteY6" fmla="*/ 533436 h 534397"/>
                <a:gd name="connsiteX7" fmla="*/ 139262 w 335560"/>
                <a:gd name="connsiteY7" fmla="*/ 416314 h 534397"/>
                <a:gd name="connsiteX8" fmla="*/ 11013 w 335560"/>
                <a:gd name="connsiteY8" fmla="*/ 288063 h 534397"/>
                <a:gd name="connsiteX9" fmla="*/ 1783 w 335560"/>
                <a:gd name="connsiteY9" fmla="*/ 265779 h 534397"/>
                <a:gd name="connsiteX10" fmla="*/ 0 w 335560"/>
                <a:gd name="connsiteY10" fmla="*/ 265779 h 534397"/>
                <a:gd name="connsiteX11" fmla="*/ 5399 w 335560"/>
                <a:gd name="connsiteY11" fmla="*/ 239478 h 534397"/>
                <a:gd name="connsiteX12" fmla="*/ 11950 w 335560"/>
                <a:gd name="connsiteY12" fmla="*/ 132889 h 534397"/>
                <a:gd name="connsiteX13" fmla="*/ 5399 w 335560"/>
                <a:gd name="connsiteY13" fmla="*/ 26301 h 534397"/>
                <a:gd name="connsiteX14" fmla="*/ 0 w 335560"/>
                <a:gd name="connsiteY14" fmla="*/ 0 h 534397"/>
                <a:gd name="connsiteX15" fmla="*/ 23390 w 335560"/>
                <a:gd name="connsiteY15" fmla="*/ 28046 h 534397"/>
                <a:gd name="connsiteX16" fmla="*/ 46517 w 335560"/>
                <a:gd name="connsiteY16" fmla="*/ 28046 h 534397"/>
                <a:gd name="connsiteX17" fmla="*/ 69907 w 335560"/>
                <a:gd name="connsiteY17" fmla="*/ 0 h 534397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39478 h 535816"/>
                <a:gd name="connsiteX4" fmla="*/ 67109 w 335560"/>
                <a:gd name="connsiteY4" fmla="*/ 252146 h 535816"/>
                <a:gd name="connsiteX5" fmla="*/ 306118 w 335560"/>
                <a:gd name="connsiteY5" fmla="*/ 471548 h 535816"/>
                <a:gd name="connsiteX6" fmla="*/ 326688 w 335560"/>
                <a:gd name="connsiteY6" fmla="*/ 533436 h 535816"/>
                <a:gd name="connsiteX7" fmla="*/ 252397 w 335560"/>
                <a:gd name="connsiteY7" fmla="*/ 491748 h 535816"/>
                <a:gd name="connsiteX8" fmla="*/ 11013 w 335560"/>
                <a:gd name="connsiteY8" fmla="*/ 288063 h 535816"/>
                <a:gd name="connsiteX9" fmla="*/ 1783 w 335560"/>
                <a:gd name="connsiteY9" fmla="*/ 265779 h 535816"/>
                <a:gd name="connsiteX10" fmla="*/ 0 w 335560"/>
                <a:gd name="connsiteY10" fmla="*/ 265779 h 535816"/>
                <a:gd name="connsiteX11" fmla="*/ 5399 w 335560"/>
                <a:gd name="connsiteY11" fmla="*/ 239478 h 535816"/>
                <a:gd name="connsiteX12" fmla="*/ 11950 w 335560"/>
                <a:gd name="connsiteY12" fmla="*/ 132889 h 535816"/>
                <a:gd name="connsiteX13" fmla="*/ 5399 w 335560"/>
                <a:gd name="connsiteY13" fmla="*/ 26301 h 535816"/>
                <a:gd name="connsiteX14" fmla="*/ 0 w 335560"/>
                <a:gd name="connsiteY14" fmla="*/ 0 h 535816"/>
                <a:gd name="connsiteX15" fmla="*/ 23390 w 335560"/>
                <a:gd name="connsiteY15" fmla="*/ 28046 h 535816"/>
                <a:gd name="connsiteX16" fmla="*/ 46517 w 335560"/>
                <a:gd name="connsiteY16" fmla="*/ 28046 h 535816"/>
                <a:gd name="connsiteX17" fmla="*/ 69907 w 335560"/>
                <a:gd name="connsiteY17" fmla="*/ 0 h 535816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39478 h 535816"/>
                <a:gd name="connsiteX4" fmla="*/ 306118 w 335560"/>
                <a:gd name="connsiteY4" fmla="*/ 471548 h 535816"/>
                <a:gd name="connsiteX5" fmla="*/ 326688 w 335560"/>
                <a:gd name="connsiteY5" fmla="*/ 533436 h 535816"/>
                <a:gd name="connsiteX6" fmla="*/ 252397 w 335560"/>
                <a:gd name="connsiteY6" fmla="*/ 491748 h 535816"/>
                <a:gd name="connsiteX7" fmla="*/ 11013 w 335560"/>
                <a:gd name="connsiteY7" fmla="*/ 288063 h 535816"/>
                <a:gd name="connsiteX8" fmla="*/ 1783 w 335560"/>
                <a:gd name="connsiteY8" fmla="*/ 265779 h 535816"/>
                <a:gd name="connsiteX9" fmla="*/ 0 w 335560"/>
                <a:gd name="connsiteY9" fmla="*/ 265779 h 535816"/>
                <a:gd name="connsiteX10" fmla="*/ 5399 w 335560"/>
                <a:gd name="connsiteY10" fmla="*/ 239478 h 535816"/>
                <a:gd name="connsiteX11" fmla="*/ 11950 w 335560"/>
                <a:gd name="connsiteY11" fmla="*/ 132889 h 535816"/>
                <a:gd name="connsiteX12" fmla="*/ 5399 w 335560"/>
                <a:gd name="connsiteY12" fmla="*/ 26301 h 535816"/>
                <a:gd name="connsiteX13" fmla="*/ 0 w 335560"/>
                <a:gd name="connsiteY13" fmla="*/ 0 h 535816"/>
                <a:gd name="connsiteX14" fmla="*/ 23390 w 335560"/>
                <a:gd name="connsiteY14" fmla="*/ 28046 h 535816"/>
                <a:gd name="connsiteX15" fmla="*/ 46517 w 335560"/>
                <a:gd name="connsiteY15" fmla="*/ 28046 h 535816"/>
                <a:gd name="connsiteX16" fmla="*/ 69907 w 335560"/>
                <a:gd name="connsiteY16" fmla="*/ 0 h 535816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59329 h 535816"/>
                <a:gd name="connsiteX4" fmla="*/ 306118 w 335560"/>
                <a:gd name="connsiteY4" fmla="*/ 471548 h 535816"/>
                <a:gd name="connsiteX5" fmla="*/ 326688 w 335560"/>
                <a:gd name="connsiteY5" fmla="*/ 533436 h 535816"/>
                <a:gd name="connsiteX6" fmla="*/ 252397 w 335560"/>
                <a:gd name="connsiteY6" fmla="*/ 491748 h 535816"/>
                <a:gd name="connsiteX7" fmla="*/ 11013 w 335560"/>
                <a:gd name="connsiteY7" fmla="*/ 288063 h 535816"/>
                <a:gd name="connsiteX8" fmla="*/ 1783 w 335560"/>
                <a:gd name="connsiteY8" fmla="*/ 265779 h 535816"/>
                <a:gd name="connsiteX9" fmla="*/ 0 w 335560"/>
                <a:gd name="connsiteY9" fmla="*/ 265779 h 535816"/>
                <a:gd name="connsiteX10" fmla="*/ 5399 w 335560"/>
                <a:gd name="connsiteY10" fmla="*/ 239478 h 535816"/>
                <a:gd name="connsiteX11" fmla="*/ 11950 w 335560"/>
                <a:gd name="connsiteY11" fmla="*/ 132889 h 535816"/>
                <a:gd name="connsiteX12" fmla="*/ 5399 w 335560"/>
                <a:gd name="connsiteY12" fmla="*/ 26301 h 535816"/>
                <a:gd name="connsiteX13" fmla="*/ 0 w 335560"/>
                <a:gd name="connsiteY13" fmla="*/ 0 h 535816"/>
                <a:gd name="connsiteX14" fmla="*/ 23390 w 335560"/>
                <a:gd name="connsiteY14" fmla="*/ 28046 h 535816"/>
                <a:gd name="connsiteX15" fmla="*/ 46517 w 335560"/>
                <a:gd name="connsiteY15" fmla="*/ 28046 h 535816"/>
                <a:gd name="connsiteX16" fmla="*/ 69907 w 335560"/>
                <a:gd name="connsiteY16" fmla="*/ 0 h 535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5560" h="535816">
                  <a:moveTo>
                    <a:pt x="69907" y="0"/>
                  </a:moveTo>
                  <a:lnTo>
                    <a:pt x="64508" y="26301"/>
                  </a:lnTo>
                  <a:cubicBezTo>
                    <a:pt x="60289" y="59062"/>
                    <a:pt x="57957" y="94051"/>
                    <a:pt x="57957" y="132889"/>
                  </a:cubicBezTo>
                  <a:cubicBezTo>
                    <a:pt x="57957" y="171727"/>
                    <a:pt x="60289" y="226568"/>
                    <a:pt x="64508" y="259329"/>
                  </a:cubicBezTo>
                  <a:lnTo>
                    <a:pt x="306118" y="471548"/>
                  </a:lnTo>
                  <a:cubicBezTo>
                    <a:pt x="349381" y="518430"/>
                    <a:pt x="334356" y="525768"/>
                    <a:pt x="326688" y="533436"/>
                  </a:cubicBezTo>
                  <a:cubicBezTo>
                    <a:pt x="313983" y="546141"/>
                    <a:pt x="265102" y="504453"/>
                    <a:pt x="252397" y="491748"/>
                  </a:cubicBezTo>
                  <a:lnTo>
                    <a:pt x="11013" y="288063"/>
                  </a:lnTo>
                  <a:lnTo>
                    <a:pt x="1783" y="265779"/>
                  </a:lnTo>
                  <a:lnTo>
                    <a:pt x="0" y="265779"/>
                  </a:lnTo>
                  <a:lnTo>
                    <a:pt x="5399" y="239478"/>
                  </a:lnTo>
                  <a:cubicBezTo>
                    <a:pt x="9618" y="206717"/>
                    <a:pt x="11950" y="170698"/>
                    <a:pt x="11950" y="132889"/>
                  </a:cubicBezTo>
                  <a:cubicBezTo>
                    <a:pt x="11951" y="95081"/>
                    <a:pt x="9618" y="59062"/>
                    <a:pt x="5399" y="26301"/>
                  </a:cubicBezTo>
                  <a:lnTo>
                    <a:pt x="0" y="0"/>
                  </a:lnTo>
                  <a:lnTo>
                    <a:pt x="23390" y="28046"/>
                  </a:lnTo>
                  <a:lnTo>
                    <a:pt x="46517" y="28046"/>
                  </a:lnTo>
                  <a:lnTo>
                    <a:pt x="69907" y="0"/>
                  </a:lnTo>
                  <a:close/>
                </a:path>
              </a:pathLst>
            </a:custGeom>
            <a:solidFill>
              <a:srgbClr val="4623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1E396BD1-5E4D-4BC2-BF1E-8283089189C5}"/>
                </a:ext>
              </a:extLst>
            </p:cNvPr>
            <p:cNvGrpSpPr/>
            <p:nvPr/>
          </p:nvGrpSpPr>
          <p:grpSpPr>
            <a:xfrm>
              <a:off x="1026095" y="777333"/>
              <a:ext cx="3065155" cy="2144178"/>
              <a:chOff x="1026095" y="777333"/>
              <a:chExt cx="3065155" cy="2144178"/>
            </a:xfrm>
          </p:grpSpPr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C0DB493A-01B0-4809-9162-B75EBF6B6DDF}"/>
                  </a:ext>
                </a:extLst>
              </p:cNvPr>
              <p:cNvSpPr/>
              <p:nvPr/>
            </p:nvSpPr>
            <p:spPr bwMode="auto">
              <a:xfrm rot="14400000" flipH="1">
                <a:off x="1723955" y="1371177"/>
                <a:ext cx="273782" cy="767672"/>
              </a:xfrm>
              <a:custGeom>
                <a:avLst/>
                <a:gdLst>
                  <a:gd name="connsiteX0" fmla="*/ 69907 w 194798"/>
                  <a:gd name="connsiteY0" fmla="*/ 0 h 425842"/>
                  <a:gd name="connsiteX1" fmla="*/ 64508 w 194798"/>
                  <a:gd name="connsiteY1" fmla="*/ 26301 h 425842"/>
                  <a:gd name="connsiteX2" fmla="*/ 57957 w 194798"/>
                  <a:gd name="connsiteY2" fmla="*/ 132889 h 425842"/>
                  <a:gd name="connsiteX3" fmla="*/ 64508 w 194798"/>
                  <a:gd name="connsiteY3" fmla="*/ 239478 h 425842"/>
                  <a:gd name="connsiteX4" fmla="*/ 67109 w 194798"/>
                  <a:gd name="connsiteY4" fmla="*/ 252146 h 425842"/>
                  <a:gd name="connsiteX5" fmla="*/ 185271 w 194798"/>
                  <a:gd name="connsiteY5" fmla="*/ 370308 h 425842"/>
                  <a:gd name="connsiteX6" fmla="*/ 185270 w 194798"/>
                  <a:gd name="connsiteY6" fmla="*/ 416315 h 425842"/>
                  <a:gd name="connsiteX7" fmla="*/ 185270 w 194798"/>
                  <a:gd name="connsiteY7" fmla="*/ 416314 h 425842"/>
                  <a:gd name="connsiteX8" fmla="*/ 139262 w 194798"/>
                  <a:gd name="connsiteY8" fmla="*/ 416314 h 425842"/>
                  <a:gd name="connsiteX9" fmla="*/ 11013 w 194798"/>
                  <a:gd name="connsiteY9" fmla="*/ 288063 h 425842"/>
                  <a:gd name="connsiteX10" fmla="*/ 1783 w 194798"/>
                  <a:gd name="connsiteY10" fmla="*/ 265779 h 425842"/>
                  <a:gd name="connsiteX11" fmla="*/ 0 w 194798"/>
                  <a:gd name="connsiteY11" fmla="*/ 265779 h 425842"/>
                  <a:gd name="connsiteX12" fmla="*/ 5399 w 194798"/>
                  <a:gd name="connsiteY12" fmla="*/ 239478 h 425842"/>
                  <a:gd name="connsiteX13" fmla="*/ 11950 w 194798"/>
                  <a:gd name="connsiteY13" fmla="*/ 132889 h 425842"/>
                  <a:gd name="connsiteX14" fmla="*/ 5399 w 194798"/>
                  <a:gd name="connsiteY14" fmla="*/ 26301 h 425842"/>
                  <a:gd name="connsiteX15" fmla="*/ 0 w 194798"/>
                  <a:gd name="connsiteY15" fmla="*/ 0 h 425842"/>
                  <a:gd name="connsiteX16" fmla="*/ 23390 w 194798"/>
                  <a:gd name="connsiteY16" fmla="*/ 28046 h 425842"/>
                  <a:gd name="connsiteX17" fmla="*/ 46517 w 194798"/>
                  <a:gd name="connsiteY17" fmla="*/ 28046 h 425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94798" h="425842">
                    <a:moveTo>
                      <a:pt x="69907" y="0"/>
                    </a:moveTo>
                    <a:lnTo>
                      <a:pt x="64508" y="26301"/>
                    </a:lnTo>
                    <a:cubicBezTo>
                      <a:pt x="60289" y="59062"/>
                      <a:pt x="57957" y="95081"/>
                      <a:pt x="57957" y="132889"/>
                    </a:cubicBezTo>
                    <a:cubicBezTo>
                      <a:pt x="57957" y="170698"/>
                      <a:pt x="60289" y="206717"/>
                      <a:pt x="64508" y="239478"/>
                    </a:cubicBezTo>
                    <a:lnTo>
                      <a:pt x="67109" y="252146"/>
                    </a:lnTo>
                    <a:lnTo>
                      <a:pt x="185271" y="370308"/>
                    </a:lnTo>
                    <a:cubicBezTo>
                      <a:pt x="197975" y="383013"/>
                      <a:pt x="197975" y="403610"/>
                      <a:pt x="185270" y="416315"/>
                    </a:cubicBezTo>
                    <a:lnTo>
                      <a:pt x="185270" y="416314"/>
                    </a:lnTo>
                    <a:cubicBezTo>
                      <a:pt x="172565" y="429019"/>
                      <a:pt x="151967" y="429019"/>
                      <a:pt x="139262" y="416314"/>
                    </a:cubicBezTo>
                    <a:lnTo>
                      <a:pt x="11013" y="288063"/>
                    </a:lnTo>
                    <a:lnTo>
                      <a:pt x="1783" y="265779"/>
                    </a:lnTo>
                    <a:lnTo>
                      <a:pt x="0" y="265779"/>
                    </a:lnTo>
                    <a:lnTo>
                      <a:pt x="5399" y="239478"/>
                    </a:lnTo>
                    <a:cubicBezTo>
                      <a:pt x="9618" y="206717"/>
                      <a:pt x="11950" y="170698"/>
                      <a:pt x="11950" y="132889"/>
                    </a:cubicBezTo>
                    <a:cubicBezTo>
                      <a:pt x="11951" y="95081"/>
                      <a:pt x="9618" y="59062"/>
                      <a:pt x="5399" y="26301"/>
                    </a:cubicBezTo>
                    <a:lnTo>
                      <a:pt x="0" y="0"/>
                    </a:lnTo>
                    <a:lnTo>
                      <a:pt x="23390" y="28046"/>
                    </a:lnTo>
                    <a:lnTo>
                      <a:pt x="46517" y="28046"/>
                    </a:lnTo>
                    <a:close/>
                  </a:path>
                </a:pathLst>
              </a:custGeom>
              <a:solidFill>
                <a:srgbClr val="4623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F35CB4E0-51FE-4031-ABA5-9DAAA38C566E}"/>
                  </a:ext>
                </a:extLst>
              </p:cNvPr>
              <p:cNvSpPr/>
              <p:nvPr/>
            </p:nvSpPr>
            <p:spPr bwMode="auto">
              <a:xfrm rot="7859041">
                <a:off x="3192272" y="1175673"/>
                <a:ext cx="585987" cy="1211968"/>
              </a:xfrm>
              <a:custGeom>
                <a:avLst/>
                <a:gdLst>
                  <a:gd name="connsiteX0" fmla="*/ 69907 w 194798"/>
                  <a:gd name="connsiteY0" fmla="*/ 0 h 425842"/>
                  <a:gd name="connsiteX1" fmla="*/ 64508 w 194798"/>
                  <a:gd name="connsiteY1" fmla="*/ 26301 h 425842"/>
                  <a:gd name="connsiteX2" fmla="*/ 57957 w 194798"/>
                  <a:gd name="connsiteY2" fmla="*/ 132889 h 425842"/>
                  <a:gd name="connsiteX3" fmla="*/ 64508 w 194798"/>
                  <a:gd name="connsiteY3" fmla="*/ 239478 h 425842"/>
                  <a:gd name="connsiteX4" fmla="*/ 67109 w 194798"/>
                  <a:gd name="connsiteY4" fmla="*/ 252146 h 425842"/>
                  <a:gd name="connsiteX5" fmla="*/ 185271 w 194798"/>
                  <a:gd name="connsiteY5" fmla="*/ 370308 h 425842"/>
                  <a:gd name="connsiteX6" fmla="*/ 185270 w 194798"/>
                  <a:gd name="connsiteY6" fmla="*/ 416315 h 425842"/>
                  <a:gd name="connsiteX7" fmla="*/ 185270 w 194798"/>
                  <a:gd name="connsiteY7" fmla="*/ 416314 h 425842"/>
                  <a:gd name="connsiteX8" fmla="*/ 139262 w 194798"/>
                  <a:gd name="connsiteY8" fmla="*/ 416314 h 425842"/>
                  <a:gd name="connsiteX9" fmla="*/ 11013 w 194798"/>
                  <a:gd name="connsiteY9" fmla="*/ 288063 h 425842"/>
                  <a:gd name="connsiteX10" fmla="*/ 1783 w 194798"/>
                  <a:gd name="connsiteY10" fmla="*/ 265779 h 425842"/>
                  <a:gd name="connsiteX11" fmla="*/ 0 w 194798"/>
                  <a:gd name="connsiteY11" fmla="*/ 265779 h 425842"/>
                  <a:gd name="connsiteX12" fmla="*/ 5399 w 194798"/>
                  <a:gd name="connsiteY12" fmla="*/ 239478 h 425842"/>
                  <a:gd name="connsiteX13" fmla="*/ 11950 w 194798"/>
                  <a:gd name="connsiteY13" fmla="*/ 132889 h 425842"/>
                  <a:gd name="connsiteX14" fmla="*/ 5399 w 194798"/>
                  <a:gd name="connsiteY14" fmla="*/ 26301 h 425842"/>
                  <a:gd name="connsiteX15" fmla="*/ 0 w 194798"/>
                  <a:gd name="connsiteY15" fmla="*/ 0 h 425842"/>
                  <a:gd name="connsiteX16" fmla="*/ 23390 w 194798"/>
                  <a:gd name="connsiteY16" fmla="*/ 28046 h 425842"/>
                  <a:gd name="connsiteX17" fmla="*/ 46517 w 194798"/>
                  <a:gd name="connsiteY17" fmla="*/ 28046 h 425842"/>
                  <a:gd name="connsiteX0" fmla="*/ 69907 w 326688"/>
                  <a:gd name="connsiteY0" fmla="*/ 0 h 534397"/>
                  <a:gd name="connsiteX1" fmla="*/ 64508 w 326688"/>
                  <a:gd name="connsiteY1" fmla="*/ 26301 h 534397"/>
                  <a:gd name="connsiteX2" fmla="*/ 57957 w 326688"/>
                  <a:gd name="connsiteY2" fmla="*/ 132889 h 534397"/>
                  <a:gd name="connsiteX3" fmla="*/ 64508 w 326688"/>
                  <a:gd name="connsiteY3" fmla="*/ 239478 h 534397"/>
                  <a:gd name="connsiteX4" fmla="*/ 67109 w 326688"/>
                  <a:gd name="connsiteY4" fmla="*/ 252146 h 534397"/>
                  <a:gd name="connsiteX5" fmla="*/ 185271 w 326688"/>
                  <a:gd name="connsiteY5" fmla="*/ 370308 h 534397"/>
                  <a:gd name="connsiteX6" fmla="*/ 185270 w 326688"/>
                  <a:gd name="connsiteY6" fmla="*/ 416315 h 534397"/>
                  <a:gd name="connsiteX7" fmla="*/ 326688 w 326688"/>
                  <a:gd name="connsiteY7" fmla="*/ 533436 h 534397"/>
                  <a:gd name="connsiteX8" fmla="*/ 139262 w 326688"/>
                  <a:gd name="connsiteY8" fmla="*/ 416314 h 534397"/>
                  <a:gd name="connsiteX9" fmla="*/ 11013 w 326688"/>
                  <a:gd name="connsiteY9" fmla="*/ 288063 h 534397"/>
                  <a:gd name="connsiteX10" fmla="*/ 1783 w 326688"/>
                  <a:gd name="connsiteY10" fmla="*/ 265779 h 534397"/>
                  <a:gd name="connsiteX11" fmla="*/ 0 w 326688"/>
                  <a:gd name="connsiteY11" fmla="*/ 265779 h 534397"/>
                  <a:gd name="connsiteX12" fmla="*/ 5399 w 326688"/>
                  <a:gd name="connsiteY12" fmla="*/ 239478 h 534397"/>
                  <a:gd name="connsiteX13" fmla="*/ 11950 w 326688"/>
                  <a:gd name="connsiteY13" fmla="*/ 132889 h 534397"/>
                  <a:gd name="connsiteX14" fmla="*/ 5399 w 326688"/>
                  <a:gd name="connsiteY14" fmla="*/ 26301 h 534397"/>
                  <a:gd name="connsiteX15" fmla="*/ 0 w 326688"/>
                  <a:gd name="connsiteY15" fmla="*/ 0 h 534397"/>
                  <a:gd name="connsiteX16" fmla="*/ 23390 w 326688"/>
                  <a:gd name="connsiteY16" fmla="*/ 28046 h 534397"/>
                  <a:gd name="connsiteX17" fmla="*/ 46517 w 326688"/>
                  <a:gd name="connsiteY17" fmla="*/ 28046 h 534397"/>
                  <a:gd name="connsiteX18" fmla="*/ 69907 w 326688"/>
                  <a:gd name="connsiteY18" fmla="*/ 0 h 534397"/>
                  <a:gd name="connsiteX0" fmla="*/ 69907 w 327083"/>
                  <a:gd name="connsiteY0" fmla="*/ 0 h 534397"/>
                  <a:gd name="connsiteX1" fmla="*/ 64508 w 327083"/>
                  <a:gd name="connsiteY1" fmla="*/ 26301 h 534397"/>
                  <a:gd name="connsiteX2" fmla="*/ 57957 w 327083"/>
                  <a:gd name="connsiteY2" fmla="*/ 132889 h 534397"/>
                  <a:gd name="connsiteX3" fmla="*/ 64508 w 327083"/>
                  <a:gd name="connsiteY3" fmla="*/ 239478 h 534397"/>
                  <a:gd name="connsiteX4" fmla="*/ 67109 w 327083"/>
                  <a:gd name="connsiteY4" fmla="*/ 252146 h 534397"/>
                  <a:gd name="connsiteX5" fmla="*/ 185271 w 327083"/>
                  <a:gd name="connsiteY5" fmla="*/ 370308 h 534397"/>
                  <a:gd name="connsiteX6" fmla="*/ 326688 w 327083"/>
                  <a:gd name="connsiteY6" fmla="*/ 533436 h 534397"/>
                  <a:gd name="connsiteX7" fmla="*/ 139262 w 327083"/>
                  <a:gd name="connsiteY7" fmla="*/ 416314 h 534397"/>
                  <a:gd name="connsiteX8" fmla="*/ 11013 w 327083"/>
                  <a:gd name="connsiteY8" fmla="*/ 288063 h 534397"/>
                  <a:gd name="connsiteX9" fmla="*/ 1783 w 327083"/>
                  <a:gd name="connsiteY9" fmla="*/ 265779 h 534397"/>
                  <a:gd name="connsiteX10" fmla="*/ 0 w 327083"/>
                  <a:gd name="connsiteY10" fmla="*/ 265779 h 534397"/>
                  <a:gd name="connsiteX11" fmla="*/ 5399 w 327083"/>
                  <a:gd name="connsiteY11" fmla="*/ 239478 h 534397"/>
                  <a:gd name="connsiteX12" fmla="*/ 11950 w 327083"/>
                  <a:gd name="connsiteY12" fmla="*/ 132889 h 534397"/>
                  <a:gd name="connsiteX13" fmla="*/ 5399 w 327083"/>
                  <a:gd name="connsiteY13" fmla="*/ 26301 h 534397"/>
                  <a:gd name="connsiteX14" fmla="*/ 0 w 327083"/>
                  <a:gd name="connsiteY14" fmla="*/ 0 h 534397"/>
                  <a:gd name="connsiteX15" fmla="*/ 23390 w 327083"/>
                  <a:gd name="connsiteY15" fmla="*/ 28046 h 534397"/>
                  <a:gd name="connsiteX16" fmla="*/ 46517 w 327083"/>
                  <a:gd name="connsiteY16" fmla="*/ 28046 h 534397"/>
                  <a:gd name="connsiteX17" fmla="*/ 69907 w 327083"/>
                  <a:gd name="connsiteY17" fmla="*/ 0 h 534397"/>
                  <a:gd name="connsiteX0" fmla="*/ 69907 w 335560"/>
                  <a:gd name="connsiteY0" fmla="*/ 0 h 534397"/>
                  <a:gd name="connsiteX1" fmla="*/ 64508 w 335560"/>
                  <a:gd name="connsiteY1" fmla="*/ 26301 h 534397"/>
                  <a:gd name="connsiteX2" fmla="*/ 57957 w 335560"/>
                  <a:gd name="connsiteY2" fmla="*/ 132889 h 534397"/>
                  <a:gd name="connsiteX3" fmla="*/ 64508 w 335560"/>
                  <a:gd name="connsiteY3" fmla="*/ 239478 h 534397"/>
                  <a:gd name="connsiteX4" fmla="*/ 67109 w 335560"/>
                  <a:gd name="connsiteY4" fmla="*/ 252146 h 534397"/>
                  <a:gd name="connsiteX5" fmla="*/ 306118 w 335560"/>
                  <a:gd name="connsiteY5" fmla="*/ 471548 h 534397"/>
                  <a:gd name="connsiteX6" fmla="*/ 326688 w 335560"/>
                  <a:gd name="connsiteY6" fmla="*/ 533436 h 534397"/>
                  <a:gd name="connsiteX7" fmla="*/ 139262 w 335560"/>
                  <a:gd name="connsiteY7" fmla="*/ 416314 h 534397"/>
                  <a:gd name="connsiteX8" fmla="*/ 11013 w 335560"/>
                  <a:gd name="connsiteY8" fmla="*/ 288063 h 534397"/>
                  <a:gd name="connsiteX9" fmla="*/ 1783 w 335560"/>
                  <a:gd name="connsiteY9" fmla="*/ 265779 h 534397"/>
                  <a:gd name="connsiteX10" fmla="*/ 0 w 335560"/>
                  <a:gd name="connsiteY10" fmla="*/ 265779 h 534397"/>
                  <a:gd name="connsiteX11" fmla="*/ 5399 w 335560"/>
                  <a:gd name="connsiteY11" fmla="*/ 239478 h 534397"/>
                  <a:gd name="connsiteX12" fmla="*/ 11950 w 335560"/>
                  <a:gd name="connsiteY12" fmla="*/ 132889 h 534397"/>
                  <a:gd name="connsiteX13" fmla="*/ 5399 w 335560"/>
                  <a:gd name="connsiteY13" fmla="*/ 26301 h 534397"/>
                  <a:gd name="connsiteX14" fmla="*/ 0 w 335560"/>
                  <a:gd name="connsiteY14" fmla="*/ 0 h 534397"/>
                  <a:gd name="connsiteX15" fmla="*/ 23390 w 335560"/>
                  <a:gd name="connsiteY15" fmla="*/ 28046 h 534397"/>
                  <a:gd name="connsiteX16" fmla="*/ 46517 w 335560"/>
                  <a:gd name="connsiteY16" fmla="*/ 28046 h 534397"/>
                  <a:gd name="connsiteX17" fmla="*/ 69907 w 335560"/>
                  <a:gd name="connsiteY17" fmla="*/ 0 h 534397"/>
                  <a:gd name="connsiteX0" fmla="*/ 69907 w 335560"/>
                  <a:gd name="connsiteY0" fmla="*/ 0 h 535816"/>
                  <a:gd name="connsiteX1" fmla="*/ 64508 w 335560"/>
                  <a:gd name="connsiteY1" fmla="*/ 26301 h 535816"/>
                  <a:gd name="connsiteX2" fmla="*/ 57957 w 335560"/>
                  <a:gd name="connsiteY2" fmla="*/ 132889 h 535816"/>
                  <a:gd name="connsiteX3" fmla="*/ 64508 w 335560"/>
                  <a:gd name="connsiteY3" fmla="*/ 239478 h 535816"/>
                  <a:gd name="connsiteX4" fmla="*/ 67109 w 335560"/>
                  <a:gd name="connsiteY4" fmla="*/ 252146 h 535816"/>
                  <a:gd name="connsiteX5" fmla="*/ 306118 w 335560"/>
                  <a:gd name="connsiteY5" fmla="*/ 471548 h 535816"/>
                  <a:gd name="connsiteX6" fmla="*/ 326688 w 335560"/>
                  <a:gd name="connsiteY6" fmla="*/ 533436 h 535816"/>
                  <a:gd name="connsiteX7" fmla="*/ 252397 w 335560"/>
                  <a:gd name="connsiteY7" fmla="*/ 491748 h 535816"/>
                  <a:gd name="connsiteX8" fmla="*/ 11013 w 335560"/>
                  <a:gd name="connsiteY8" fmla="*/ 288063 h 535816"/>
                  <a:gd name="connsiteX9" fmla="*/ 1783 w 335560"/>
                  <a:gd name="connsiteY9" fmla="*/ 265779 h 535816"/>
                  <a:gd name="connsiteX10" fmla="*/ 0 w 335560"/>
                  <a:gd name="connsiteY10" fmla="*/ 265779 h 535816"/>
                  <a:gd name="connsiteX11" fmla="*/ 5399 w 335560"/>
                  <a:gd name="connsiteY11" fmla="*/ 239478 h 535816"/>
                  <a:gd name="connsiteX12" fmla="*/ 11950 w 335560"/>
                  <a:gd name="connsiteY12" fmla="*/ 132889 h 535816"/>
                  <a:gd name="connsiteX13" fmla="*/ 5399 w 335560"/>
                  <a:gd name="connsiteY13" fmla="*/ 26301 h 535816"/>
                  <a:gd name="connsiteX14" fmla="*/ 0 w 335560"/>
                  <a:gd name="connsiteY14" fmla="*/ 0 h 535816"/>
                  <a:gd name="connsiteX15" fmla="*/ 23390 w 335560"/>
                  <a:gd name="connsiteY15" fmla="*/ 28046 h 535816"/>
                  <a:gd name="connsiteX16" fmla="*/ 46517 w 335560"/>
                  <a:gd name="connsiteY16" fmla="*/ 28046 h 535816"/>
                  <a:gd name="connsiteX17" fmla="*/ 69907 w 335560"/>
                  <a:gd name="connsiteY17" fmla="*/ 0 h 535816"/>
                  <a:gd name="connsiteX0" fmla="*/ 69907 w 335560"/>
                  <a:gd name="connsiteY0" fmla="*/ 0 h 535816"/>
                  <a:gd name="connsiteX1" fmla="*/ 64508 w 335560"/>
                  <a:gd name="connsiteY1" fmla="*/ 26301 h 535816"/>
                  <a:gd name="connsiteX2" fmla="*/ 57957 w 335560"/>
                  <a:gd name="connsiteY2" fmla="*/ 132889 h 535816"/>
                  <a:gd name="connsiteX3" fmla="*/ 64508 w 335560"/>
                  <a:gd name="connsiteY3" fmla="*/ 239478 h 535816"/>
                  <a:gd name="connsiteX4" fmla="*/ 306118 w 335560"/>
                  <a:gd name="connsiteY4" fmla="*/ 471548 h 535816"/>
                  <a:gd name="connsiteX5" fmla="*/ 326688 w 335560"/>
                  <a:gd name="connsiteY5" fmla="*/ 533436 h 535816"/>
                  <a:gd name="connsiteX6" fmla="*/ 252397 w 335560"/>
                  <a:gd name="connsiteY6" fmla="*/ 491748 h 535816"/>
                  <a:gd name="connsiteX7" fmla="*/ 11013 w 335560"/>
                  <a:gd name="connsiteY7" fmla="*/ 288063 h 535816"/>
                  <a:gd name="connsiteX8" fmla="*/ 1783 w 335560"/>
                  <a:gd name="connsiteY8" fmla="*/ 265779 h 535816"/>
                  <a:gd name="connsiteX9" fmla="*/ 0 w 335560"/>
                  <a:gd name="connsiteY9" fmla="*/ 265779 h 535816"/>
                  <a:gd name="connsiteX10" fmla="*/ 5399 w 335560"/>
                  <a:gd name="connsiteY10" fmla="*/ 239478 h 535816"/>
                  <a:gd name="connsiteX11" fmla="*/ 11950 w 335560"/>
                  <a:gd name="connsiteY11" fmla="*/ 132889 h 535816"/>
                  <a:gd name="connsiteX12" fmla="*/ 5399 w 335560"/>
                  <a:gd name="connsiteY12" fmla="*/ 26301 h 535816"/>
                  <a:gd name="connsiteX13" fmla="*/ 0 w 335560"/>
                  <a:gd name="connsiteY13" fmla="*/ 0 h 535816"/>
                  <a:gd name="connsiteX14" fmla="*/ 23390 w 335560"/>
                  <a:gd name="connsiteY14" fmla="*/ 28046 h 535816"/>
                  <a:gd name="connsiteX15" fmla="*/ 46517 w 335560"/>
                  <a:gd name="connsiteY15" fmla="*/ 28046 h 535816"/>
                  <a:gd name="connsiteX16" fmla="*/ 69907 w 335560"/>
                  <a:gd name="connsiteY16" fmla="*/ 0 h 535816"/>
                  <a:gd name="connsiteX0" fmla="*/ 69907 w 335560"/>
                  <a:gd name="connsiteY0" fmla="*/ 0 h 535816"/>
                  <a:gd name="connsiteX1" fmla="*/ 64508 w 335560"/>
                  <a:gd name="connsiteY1" fmla="*/ 26301 h 535816"/>
                  <a:gd name="connsiteX2" fmla="*/ 57957 w 335560"/>
                  <a:gd name="connsiteY2" fmla="*/ 132889 h 535816"/>
                  <a:gd name="connsiteX3" fmla="*/ 64508 w 335560"/>
                  <a:gd name="connsiteY3" fmla="*/ 259329 h 535816"/>
                  <a:gd name="connsiteX4" fmla="*/ 306118 w 335560"/>
                  <a:gd name="connsiteY4" fmla="*/ 471548 h 535816"/>
                  <a:gd name="connsiteX5" fmla="*/ 326688 w 335560"/>
                  <a:gd name="connsiteY5" fmla="*/ 533436 h 535816"/>
                  <a:gd name="connsiteX6" fmla="*/ 252397 w 335560"/>
                  <a:gd name="connsiteY6" fmla="*/ 491748 h 535816"/>
                  <a:gd name="connsiteX7" fmla="*/ 11013 w 335560"/>
                  <a:gd name="connsiteY7" fmla="*/ 288063 h 535816"/>
                  <a:gd name="connsiteX8" fmla="*/ 1783 w 335560"/>
                  <a:gd name="connsiteY8" fmla="*/ 265779 h 535816"/>
                  <a:gd name="connsiteX9" fmla="*/ 0 w 335560"/>
                  <a:gd name="connsiteY9" fmla="*/ 265779 h 535816"/>
                  <a:gd name="connsiteX10" fmla="*/ 5399 w 335560"/>
                  <a:gd name="connsiteY10" fmla="*/ 239478 h 535816"/>
                  <a:gd name="connsiteX11" fmla="*/ 11950 w 335560"/>
                  <a:gd name="connsiteY11" fmla="*/ 132889 h 535816"/>
                  <a:gd name="connsiteX12" fmla="*/ 5399 w 335560"/>
                  <a:gd name="connsiteY12" fmla="*/ 26301 h 535816"/>
                  <a:gd name="connsiteX13" fmla="*/ 0 w 335560"/>
                  <a:gd name="connsiteY13" fmla="*/ 0 h 535816"/>
                  <a:gd name="connsiteX14" fmla="*/ 23390 w 335560"/>
                  <a:gd name="connsiteY14" fmla="*/ 28046 h 535816"/>
                  <a:gd name="connsiteX15" fmla="*/ 46517 w 335560"/>
                  <a:gd name="connsiteY15" fmla="*/ 28046 h 535816"/>
                  <a:gd name="connsiteX16" fmla="*/ 69907 w 335560"/>
                  <a:gd name="connsiteY16" fmla="*/ 0 h 535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35560" h="535816">
                    <a:moveTo>
                      <a:pt x="69907" y="0"/>
                    </a:moveTo>
                    <a:lnTo>
                      <a:pt x="64508" y="26301"/>
                    </a:lnTo>
                    <a:cubicBezTo>
                      <a:pt x="60289" y="59062"/>
                      <a:pt x="57957" y="94051"/>
                      <a:pt x="57957" y="132889"/>
                    </a:cubicBezTo>
                    <a:cubicBezTo>
                      <a:pt x="57957" y="171727"/>
                      <a:pt x="60289" y="226568"/>
                      <a:pt x="64508" y="259329"/>
                    </a:cubicBezTo>
                    <a:lnTo>
                      <a:pt x="306118" y="471548"/>
                    </a:lnTo>
                    <a:cubicBezTo>
                      <a:pt x="349381" y="518430"/>
                      <a:pt x="334356" y="525768"/>
                      <a:pt x="326688" y="533436"/>
                    </a:cubicBezTo>
                    <a:cubicBezTo>
                      <a:pt x="313983" y="546141"/>
                      <a:pt x="265102" y="504453"/>
                      <a:pt x="252397" y="491748"/>
                    </a:cubicBezTo>
                    <a:lnTo>
                      <a:pt x="11013" y="288063"/>
                    </a:lnTo>
                    <a:lnTo>
                      <a:pt x="1783" y="265779"/>
                    </a:lnTo>
                    <a:lnTo>
                      <a:pt x="0" y="265779"/>
                    </a:lnTo>
                    <a:lnTo>
                      <a:pt x="5399" y="239478"/>
                    </a:lnTo>
                    <a:cubicBezTo>
                      <a:pt x="9618" y="206717"/>
                      <a:pt x="11950" y="170698"/>
                      <a:pt x="11950" y="132889"/>
                    </a:cubicBezTo>
                    <a:cubicBezTo>
                      <a:pt x="11951" y="95081"/>
                      <a:pt x="9618" y="59062"/>
                      <a:pt x="5399" y="26301"/>
                    </a:cubicBezTo>
                    <a:lnTo>
                      <a:pt x="0" y="0"/>
                    </a:lnTo>
                    <a:lnTo>
                      <a:pt x="23390" y="28046"/>
                    </a:lnTo>
                    <a:lnTo>
                      <a:pt x="46517" y="28046"/>
                    </a:lnTo>
                    <a:lnTo>
                      <a:pt x="69907" y="0"/>
                    </a:lnTo>
                    <a:close/>
                  </a:path>
                </a:pathLst>
              </a:custGeom>
              <a:solidFill>
                <a:srgbClr val="4623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3A14885C-35C9-4A01-838A-BC71B0881592}"/>
                  </a:ext>
                </a:extLst>
              </p:cNvPr>
              <p:cNvSpPr/>
              <p:nvPr/>
            </p:nvSpPr>
            <p:spPr bwMode="auto">
              <a:xfrm rot="19800000">
                <a:off x="1765907" y="1727027"/>
                <a:ext cx="266958" cy="179268"/>
              </a:xfrm>
              <a:custGeom>
                <a:avLst/>
                <a:gdLst>
                  <a:gd name="connsiteX0" fmla="*/ 24147 w 382645"/>
                  <a:gd name="connsiteY0" fmla="*/ 678 h 256955"/>
                  <a:gd name="connsiteX1" fmla="*/ 94691 w 382645"/>
                  <a:gd name="connsiteY1" fmla="*/ 90064 h 256955"/>
                  <a:gd name="connsiteX2" fmla="*/ 101812 w 382645"/>
                  <a:gd name="connsiteY2" fmla="*/ 130306 h 256955"/>
                  <a:gd name="connsiteX3" fmla="*/ 101718 w 382645"/>
                  <a:gd name="connsiteY3" fmla="*/ 134886 h 256955"/>
                  <a:gd name="connsiteX4" fmla="*/ 261927 w 382645"/>
                  <a:gd name="connsiteY4" fmla="*/ 87883 h 256955"/>
                  <a:gd name="connsiteX5" fmla="*/ 382645 w 382645"/>
                  <a:gd name="connsiteY5" fmla="*/ 214433 h 256955"/>
                  <a:gd name="connsiteX6" fmla="*/ 371252 w 382645"/>
                  <a:gd name="connsiteY6" fmla="*/ 256955 h 256955"/>
                  <a:gd name="connsiteX7" fmla="*/ 250534 w 382645"/>
                  <a:gd name="connsiteY7" fmla="*/ 130405 h 256955"/>
                  <a:gd name="connsiteX8" fmla="*/ 97850 w 382645"/>
                  <a:gd name="connsiteY8" fmla="*/ 175200 h 256955"/>
                  <a:gd name="connsiteX9" fmla="*/ 93085 w 382645"/>
                  <a:gd name="connsiteY9" fmla="*/ 190272 h 256955"/>
                  <a:gd name="connsiteX10" fmla="*/ 78291 w 382645"/>
                  <a:gd name="connsiteY10" fmla="*/ 202746 h 256955"/>
                  <a:gd name="connsiteX11" fmla="*/ 7747 w 382645"/>
                  <a:gd name="connsiteY11" fmla="*/ 113360 h 256955"/>
                  <a:gd name="connsiteX12" fmla="*/ 24147 w 382645"/>
                  <a:gd name="connsiteY12" fmla="*/ 678 h 256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82645" h="256955">
                    <a:moveTo>
                      <a:pt x="24147" y="678"/>
                    </a:moveTo>
                    <a:cubicBezTo>
                      <a:pt x="48156" y="-5755"/>
                      <a:pt x="79739" y="34264"/>
                      <a:pt x="94691" y="90064"/>
                    </a:cubicBezTo>
                    <a:cubicBezTo>
                      <a:pt x="98429" y="104014"/>
                      <a:pt x="100773" y="117629"/>
                      <a:pt x="101812" y="130306"/>
                    </a:cubicBezTo>
                    <a:lnTo>
                      <a:pt x="101718" y="134886"/>
                    </a:lnTo>
                    <a:lnTo>
                      <a:pt x="261927" y="87883"/>
                    </a:lnTo>
                    <a:lnTo>
                      <a:pt x="382645" y="214433"/>
                    </a:lnTo>
                    <a:lnTo>
                      <a:pt x="371252" y="256955"/>
                    </a:lnTo>
                    <a:lnTo>
                      <a:pt x="250534" y="130405"/>
                    </a:lnTo>
                    <a:lnTo>
                      <a:pt x="97850" y="175200"/>
                    </a:lnTo>
                    <a:lnTo>
                      <a:pt x="93085" y="190272"/>
                    </a:lnTo>
                    <a:cubicBezTo>
                      <a:pt x="89254" y="196779"/>
                      <a:pt x="84293" y="201138"/>
                      <a:pt x="78291" y="202746"/>
                    </a:cubicBezTo>
                    <a:cubicBezTo>
                      <a:pt x="54282" y="209179"/>
                      <a:pt x="22699" y="169160"/>
                      <a:pt x="7747" y="113360"/>
                    </a:cubicBezTo>
                    <a:cubicBezTo>
                      <a:pt x="-7204" y="57561"/>
                      <a:pt x="138" y="7111"/>
                      <a:pt x="24147" y="67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2EAC4548-95C0-4F9E-AA2C-13764C07233A}"/>
                  </a:ext>
                </a:extLst>
              </p:cNvPr>
              <p:cNvSpPr/>
              <p:nvPr/>
            </p:nvSpPr>
            <p:spPr bwMode="auto">
              <a:xfrm>
                <a:off x="2256794" y="1240272"/>
                <a:ext cx="1586166" cy="894347"/>
              </a:xfrm>
              <a:custGeom>
                <a:avLst/>
                <a:gdLst>
                  <a:gd name="connsiteX0" fmla="*/ 769437 w 1586166"/>
                  <a:gd name="connsiteY0" fmla="*/ 0 h 832839"/>
                  <a:gd name="connsiteX1" fmla="*/ 1532721 w 1586166"/>
                  <a:gd name="connsiteY1" fmla="*/ 388978 h 832839"/>
                  <a:gd name="connsiteX2" fmla="*/ 1517214 w 1586166"/>
                  <a:gd name="connsiteY2" fmla="*/ 467371 h 832839"/>
                  <a:gd name="connsiteX3" fmla="*/ 1474962 w 1586166"/>
                  <a:gd name="connsiteY3" fmla="*/ 536735 h 832839"/>
                  <a:gd name="connsiteX4" fmla="*/ 1485482 w 1586166"/>
                  <a:gd name="connsiteY4" fmla="*/ 537493 h 832839"/>
                  <a:gd name="connsiteX5" fmla="*/ 1586166 w 1586166"/>
                  <a:gd name="connsiteY5" fmla="*/ 552808 h 832839"/>
                  <a:gd name="connsiteX6" fmla="*/ 793083 w 1586166"/>
                  <a:gd name="connsiteY6" fmla="*/ 832839 h 832839"/>
                  <a:gd name="connsiteX7" fmla="*/ 0 w 1586166"/>
                  <a:gd name="connsiteY7" fmla="*/ 552808 h 832839"/>
                  <a:gd name="connsiteX8" fmla="*/ 38144 w 1586166"/>
                  <a:gd name="connsiteY8" fmla="*/ 544604 h 832839"/>
                  <a:gd name="connsiteX9" fmla="*/ 67119 w 1586166"/>
                  <a:gd name="connsiteY9" fmla="*/ 541309 h 832839"/>
                  <a:gd name="connsiteX10" fmla="*/ 66136 w 1586166"/>
                  <a:gd name="connsiteY10" fmla="*/ 540386 h 832839"/>
                  <a:gd name="connsiteX11" fmla="*/ 6153 w 1586166"/>
                  <a:gd name="connsiteY11" fmla="*/ 388978 h 832839"/>
                  <a:gd name="connsiteX12" fmla="*/ 769437 w 1586166"/>
                  <a:gd name="connsiteY12" fmla="*/ 0 h 832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86166" h="832839">
                    <a:moveTo>
                      <a:pt x="769437" y="0"/>
                    </a:moveTo>
                    <a:cubicBezTo>
                      <a:pt x="1190987" y="0"/>
                      <a:pt x="1532721" y="174151"/>
                      <a:pt x="1532721" y="388978"/>
                    </a:cubicBezTo>
                    <a:cubicBezTo>
                      <a:pt x="1532721" y="415832"/>
                      <a:pt x="1527382" y="442049"/>
                      <a:pt x="1517214" y="467371"/>
                    </a:cubicBezTo>
                    <a:lnTo>
                      <a:pt x="1474962" y="536735"/>
                    </a:lnTo>
                    <a:lnTo>
                      <a:pt x="1485482" y="537493"/>
                    </a:lnTo>
                    <a:cubicBezTo>
                      <a:pt x="1534533" y="541869"/>
                      <a:pt x="1569644" y="546974"/>
                      <a:pt x="1586166" y="552808"/>
                    </a:cubicBezTo>
                    <a:cubicBezTo>
                      <a:pt x="1586166" y="707465"/>
                      <a:pt x="1231091" y="832839"/>
                      <a:pt x="793083" y="832839"/>
                    </a:cubicBezTo>
                    <a:cubicBezTo>
                      <a:pt x="355075" y="832839"/>
                      <a:pt x="0" y="707465"/>
                      <a:pt x="0" y="552808"/>
                    </a:cubicBezTo>
                    <a:cubicBezTo>
                      <a:pt x="8261" y="549891"/>
                      <a:pt x="21170" y="547156"/>
                      <a:pt x="38144" y="544604"/>
                    </a:cubicBezTo>
                    <a:lnTo>
                      <a:pt x="67119" y="541309"/>
                    </a:lnTo>
                    <a:lnTo>
                      <a:pt x="66136" y="540386"/>
                    </a:lnTo>
                    <a:cubicBezTo>
                      <a:pt x="27512" y="493849"/>
                      <a:pt x="6153" y="442685"/>
                      <a:pt x="6153" y="388978"/>
                    </a:cubicBezTo>
                    <a:cubicBezTo>
                      <a:pt x="6153" y="174151"/>
                      <a:pt x="347887" y="0"/>
                      <a:pt x="769437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8BDF06F3-C726-44C9-A74A-E6B011F27391}"/>
                  </a:ext>
                </a:extLst>
              </p:cNvPr>
              <p:cNvSpPr/>
              <p:nvPr/>
            </p:nvSpPr>
            <p:spPr bwMode="auto">
              <a:xfrm>
                <a:off x="1026095" y="777333"/>
                <a:ext cx="1467518" cy="1106410"/>
              </a:xfrm>
              <a:custGeom>
                <a:avLst/>
                <a:gdLst>
                  <a:gd name="connsiteX0" fmla="*/ 70466 w 1467518"/>
                  <a:gd name="connsiteY0" fmla="*/ 0 h 1106410"/>
                  <a:gd name="connsiteX1" fmla="*/ 72089 w 1467518"/>
                  <a:gd name="connsiteY1" fmla="*/ 939 h 1106410"/>
                  <a:gd name="connsiteX2" fmla="*/ 180945 w 1467518"/>
                  <a:gd name="connsiteY2" fmla="*/ 210368 h 1106410"/>
                  <a:gd name="connsiteX3" fmla="*/ 294740 w 1467518"/>
                  <a:gd name="connsiteY3" fmla="*/ 48504 h 1106410"/>
                  <a:gd name="connsiteX4" fmla="*/ 307899 w 1467518"/>
                  <a:gd name="connsiteY4" fmla="*/ 28192 h 1106410"/>
                  <a:gd name="connsiteX5" fmla="*/ 307917 w 1467518"/>
                  <a:gd name="connsiteY5" fmla="*/ 28606 h 1106410"/>
                  <a:gd name="connsiteX6" fmla="*/ 338374 w 1467518"/>
                  <a:gd name="connsiteY6" fmla="*/ 59058 h 1106410"/>
                  <a:gd name="connsiteX7" fmla="*/ 395208 w 1467518"/>
                  <a:gd name="connsiteY7" fmla="*/ 22692 h 1106410"/>
                  <a:gd name="connsiteX8" fmla="*/ 395275 w 1467518"/>
                  <a:gd name="connsiteY8" fmla="*/ 22510 h 1106410"/>
                  <a:gd name="connsiteX9" fmla="*/ 396814 w 1467518"/>
                  <a:gd name="connsiteY9" fmla="*/ 24024 h 1106410"/>
                  <a:gd name="connsiteX10" fmla="*/ 282545 w 1467518"/>
                  <a:gd name="connsiteY10" fmla="*/ 370076 h 1106410"/>
                  <a:gd name="connsiteX11" fmla="*/ 281629 w 1467518"/>
                  <a:gd name="connsiteY11" fmla="*/ 371010 h 1106410"/>
                  <a:gd name="connsiteX12" fmla="*/ 323289 w 1467518"/>
                  <a:gd name="connsiteY12" fmla="*/ 427596 h 1106410"/>
                  <a:gd name="connsiteX13" fmla="*/ 450136 w 1467518"/>
                  <a:gd name="connsiteY13" fmla="*/ 558416 h 1106410"/>
                  <a:gd name="connsiteX14" fmla="*/ 901549 w 1467518"/>
                  <a:gd name="connsiteY14" fmla="*/ 825171 h 1106410"/>
                  <a:gd name="connsiteX15" fmla="*/ 1021041 w 1467518"/>
                  <a:gd name="connsiteY15" fmla="*/ 855557 h 1106410"/>
                  <a:gd name="connsiteX16" fmla="*/ 1048835 w 1467518"/>
                  <a:gd name="connsiteY16" fmla="*/ 817346 h 1106410"/>
                  <a:gd name="connsiteX17" fmla="*/ 1222259 w 1467518"/>
                  <a:gd name="connsiteY17" fmla="*/ 750762 h 1106410"/>
                  <a:gd name="connsiteX18" fmla="*/ 1467518 w 1467518"/>
                  <a:gd name="connsiteY18" fmla="*/ 978093 h 1106410"/>
                  <a:gd name="connsiteX19" fmla="*/ 1462535 w 1467518"/>
                  <a:gd name="connsiteY19" fmla="*/ 1023908 h 1106410"/>
                  <a:gd name="connsiteX20" fmla="*/ 1454988 w 1467518"/>
                  <a:gd name="connsiteY20" fmla="*/ 1046444 h 1106410"/>
                  <a:gd name="connsiteX21" fmla="*/ 1390056 w 1467518"/>
                  <a:gd name="connsiteY21" fmla="*/ 1077020 h 1106410"/>
                  <a:gd name="connsiteX22" fmla="*/ 1222258 w 1467518"/>
                  <a:gd name="connsiteY22" fmla="*/ 1106410 h 1106410"/>
                  <a:gd name="connsiteX23" fmla="*/ 1054460 w 1467518"/>
                  <a:gd name="connsiteY23" fmla="*/ 1077020 h 1106410"/>
                  <a:gd name="connsiteX24" fmla="*/ 989530 w 1467518"/>
                  <a:gd name="connsiteY24" fmla="*/ 1046445 h 1106410"/>
                  <a:gd name="connsiteX25" fmla="*/ 981983 w 1467518"/>
                  <a:gd name="connsiteY25" fmla="*/ 1023908 h 1106410"/>
                  <a:gd name="connsiteX26" fmla="*/ 977000 w 1467518"/>
                  <a:gd name="connsiteY26" fmla="*/ 978093 h 1106410"/>
                  <a:gd name="connsiteX27" fmla="*/ 978247 w 1467518"/>
                  <a:gd name="connsiteY27" fmla="*/ 966624 h 1106410"/>
                  <a:gd name="connsiteX28" fmla="*/ 889973 w 1467518"/>
                  <a:gd name="connsiteY28" fmla="*/ 950441 h 1106410"/>
                  <a:gd name="connsiteX29" fmla="*/ 356151 w 1467518"/>
                  <a:gd name="connsiteY29" fmla="*/ 662650 h 1106410"/>
                  <a:gd name="connsiteX30" fmla="*/ 102932 w 1467518"/>
                  <a:gd name="connsiteY30" fmla="*/ 351886 h 1106410"/>
                  <a:gd name="connsiteX31" fmla="*/ 101714 w 1467518"/>
                  <a:gd name="connsiteY31" fmla="*/ 349568 h 1106410"/>
                  <a:gd name="connsiteX32" fmla="*/ 77666 w 1467518"/>
                  <a:gd name="connsiteY32" fmla="*/ 314903 h 1106410"/>
                  <a:gd name="connsiteX33" fmla="*/ 4990 w 1467518"/>
                  <a:gd name="connsiteY33" fmla="*/ 135217 h 1106410"/>
                  <a:gd name="connsiteX34" fmla="*/ 0 w 1467518"/>
                  <a:gd name="connsiteY34" fmla="*/ 64196 h 1106410"/>
                  <a:gd name="connsiteX35" fmla="*/ 15 w 1467518"/>
                  <a:gd name="connsiteY35" fmla="*/ 64211 h 1106410"/>
                  <a:gd name="connsiteX36" fmla="*/ 20057 w 1467518"/>
                  <a:gd name="connsiteY36" fmla="*/ 70384 h 1106410"/>
                  <a:gd name="connsiteX37" fmla="*/ 67501 w 1467518"/>
                  <a:gd name="connsiteY37" fmla="*/ 22408 h 1106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467518" h="1106410">
                    <a:moveTo>
                      <a:pt x="70466" y="0"/>
                    </a:moveTo>
                    <a:lnTo>
                      <a:pt x="72089" y="939"/>
                    </a:lnTo>
                    <a:cubicBezTo>
                      <a:pt x="108526" y="44927"/>
                      <a:pt x="106791" y="210368"/>
                      <a:pt x="180945" y="210368"/>
                    </a:cubicBezTo>
                    <a:cubicBezTo>
                      <a:pt x="241479" y="210368"/>
                      <a:pt x="262604" y="111509"/>
                      <a:pt x="294740" y="48504"/>
                    </a:cubicBezTo>
                    <a:lnTo>
                      <a:pt x="307899" y="28192"/>
                    </a:lnTo>
                    <a:lnTo>
                      <a:pt x="307917" y="28606"/>
                    </a:lnTo>
                    <a:cubicBezTo>
                      <a:pt x="313880" y="44522"/>
                      <a:pt x="324504" y="55931"/>
                      <a:pt x="338374" y="59058"/>
                    </a:cubicBezTo>
                    <a:cubicBezTo>
                      <a:pt x="359179" y="63749"/>
                      <a:pt x="381382" y="48476"/>
                      <a:pt x="395208" y="22692"/>
                    </a:cubicBezTo>
                    <a:lnTo>
                      <a:pt x="395275" y="22510"/>
                    </a:lnTo>
                    <a:lnTo>
                      <a:pt x="396814" y="24024"/>
                    </a:lnTo>
                    <a:cubicBezTo>
                      <a:pt x="430930" y="91205"/>
                      <a:pt x="358457" y="274216"/>
                      <a:pt x="282545" y="370076"/>
                    </a:cubicBezTo>
                    <a:lnTo>
                      <a:pt x="281629" y="371010"/>
                    </a:lnTo>
                    <a:lnTo>
                      <a:pt x="323289" y="427596"/>
                    </a:lnTo>
                    <a:cubicBezTo>
                      <a:pt x="361867" y="473201"/>
                      <a:pt x="404203" y="516999"/>
                      <a:pt x="450136" y="558416"/>
                    </a:cubicBezTo>
                    <a:cubicBezTo>
                      <a:pt x="587934" y="682666"/>
                      <a:pt x="743724" y="772515"/>
                      <a:pt x="901549" y="825171"/>
                    </a:cubicBezTo>
                    <a:lnTo>
                      <a:pt x="1021041" y="855557"/>
                    </a:lnTo>
                    <a:lnTo>
                      <a:pt x="1048835" y="817346"/>
                    </a:lnTo>
                    <a:cubicBezTo>
                      <a:pt x="1093218" y="776207"/>
                      <a:pt x="1154533" y="750762"/>
                      <a:pt x="1222259" y="750762"/>
                    </a:cubicBezTo>
                    <a:cubicBezTo>
                      <a:pt x="1357712" y="750762"/>
                      <a:pt x="1467518" y="852542"/>
                      <a:pt x="1467518" y="978093"/>
                    </a:cubicBezTo>
                    <a:cubicBezTo>
                      <a:pt x="1467518" y="993787"/>
                      <a:pt x="1465802" y="1009109"/>
                      <a:pt x="1462535" y="1023908"/>
                    </a:cubicBezTo>
                    <a:lnTo>
                      <a:pt x="1454988" y="1046444"/>
                    </a:lnTo>
                    <a:lnTo>
                      <a:pt x="1390056" y="1077020"/>
                    </a:lnTo>
                    <a:cubicBezTo>
                      <a:pt x="1338482" y="1095945"/>
                      <a:pt x="1281779" y="1106410"/>
                      <a:pt x="1222258" y="1106410"/>
                    </a:cubicBezTo>
                    <a:cubicBezTo>
                      <a:pt x="1162738" y="1106410"/>
                      <a:pt x="1106035" y="1095945"/>
                      <a:pt x="1054460" y="1077020"/>
                    </a:cubicBezTo>
                    <a:lnTo>
                      <a:pt x="989530" y="1046445"/>
                    </a:lnTo>
                    <a:lnTo>
                      <a:pt x="981983" y="1023908"/>
                    </a:lnTo>
                    <a:cubicBezTo>
                      <a:pt x="978716" y="1009109"/>
                      <a:pt x="977000" y="993787"/>
                      <a:pt x="977000" y="978093"/>
                    </a:cubicBezTo>
                    <a:lnTo>
                      <a:pt x="978247" y="966624"/>
                    </a:lnTo>
                    <a:lnTo>
                      <a:pt x="889973" y="950441"/>
                    </a:lnTo>
                    <a:cubicBezTo>
                      <a:pt x="705871" y="906319"/>
                      <a:pt x="519220" y="809686"/>
                      <a:pt x="356151" y="662650"/>
                    </a:cubicBezTo>
                    <a:cubicBezTo>
                      <a:pt x="251787" y="568547"/>
                      <a:pt x="166961" y="462706"/>
                      <a:pt x="102932" y="351886"/>
                    </a:cubicBezTo>
                    <a:lnTo>
                      <a:pt x="101714" y="349568"/>
                    </a:lnTo>
                    <a:lnTo>
                      <a:pt x="77666" y="314903"/>
                    </a:lnTo>
                    <a:cubicBezTo>
                      <a:pt x="44900" y="259943"/>
                      <a:pt x="17253" y="193631"/>
                      <a:pt x="4990" y="135217"/>
                    </a:cubicBezTo>
                    <a:lnTo>
                      <a:pt x="0" y="64196"/>
                    </a:lnTo>
                    <a:lnTo>
                      <a:pt x="15" y="64211"/>
                    </a:lnTo>
                    <a:cubicBezTo>
                      <a:pt x="6175" y="68186"/>
                      <a:pt x="12948" y="70384"/>
                      <a:pt x="20057" y="70384"/>
                    </a:cubicBezTo>
                    <a:cubicBezTo>
                      <a:pt x="41385" y="70384"/>
                      <a:pt x="59684" y="50602"/>
                      <a:pt x="67501" y="22408"/>
                    </a:cubicBezTo>
                    <a:close/>
                  </a:path>
                </a:pathLst>
              </a:custGeom>
              <a:solidFill>
                <a:srgbClr val="6633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EA2D1CD7-B33A-45F3-86FC-5EF97688B1F0}"/>
                  </a:ext>
                </a:extLst>
              </p:cNvPr>
              <p:cNvSpPr/>
              <p:nvPr/>
            </p:nvSpPr>
            <p:spPr bwMode="auto">
              <a:xfrm rot="13500000" flipH="1">
                <a:off x="2003165" y="1748406"/>
                <a:ext cx="273782" cy="767672"/>
              </a:xfrm>
              <a:custGeom>
                <a:avLst/>
                <a:gdLst>
                  <a:gd name="connsiteX0" fmla="*/ 69907 w 194798"/>
                  <a:gd name="connsiteY0" fmla="*/ 0 h 425842"/>
                  <a:gd name="connsiteX1" fmla="*/ 64508 w 194798"/>
                  <a:gd name="connsiteY1" fmla="*/ 26301 h 425842"/>
                  <a:gd name="connsiteX2" fmla="*/ 57957 w 194798"/>
                  <a:gd name="connsiteY2" fmla="*/ 132889 h 425842"/>
                  <a:gd name="connsiteX3" fmla="*/ 64508 w 194798"/>
                  <a:gd name="connsiteY3" fmla="*/ 239478 h 425842"/>
                  <a:gd name="connsiteX4" fmla="*/ 67109 w 194798"/>
                  <a:gd name="connsiteY4" fmla="*/ 252146 h 425842"/>
                  <a:gd name="connsiteX5" fmla="*/ 185271 w 194798"/>
                  <a:gd name="connsiteY5" fmla="*/ 370308 h 425842"/>
                  <a:gd name="connsiteX6" fmla="*/ 185270 w 194798"/>
                  <a:gd name="connsiteY6" fmla="*/ 416315 h 425842"/>
                  <a:gd name="connsiteX7" fmla="*/ 185270 w 194798"/>
                  <a:gd name="connsiteY7" fmla="*/ 416314 h 425842"/>
                  <a:gd name="connsiteX8" fmla="*/ 139262 w 194798"/>
                  <a:gd name="connsiteY8" fmla="*/ 416314 h 425842"/>
                  <a:gd name="connsiteX9" fmla="*/ 11013 w 194798"/>
                  <a:gd name="connsiteY9" fmla="*/ 288063 h 425842"/>
                  <a:gd name="connsiteX10" fmla="*/ 1783 w 194798"/>
                  <a:gd name="connsiteY10" fmla="*/ 265779 h 425842"/>
                  <a:gd name="connsiteX11" fmla="*/ 0 w 194798"/>
                  <a:gd name="connsiteY11" fmla="*/ 265779 h 425842"/>
                  <a:gd name="connsiteX12" fmla="*/ 5399 w 194798"/>
                  <a:gd name="connsiteY12" fmla="*/ 239478 h 425842"/>
                  <a:gd name="connsiteX13" fmla="*/ 11950 w 194798"/>
                  <a:gd name="connsiteY13" fmla="*/ 132889 h 425842"/>
                  <a:gd name="connsiteX14" fmla="*/ 5399 w 194798"/>
                  <a:gd name="connsiteY14" fmla="*/ 26301 h 425842"/>
                  <a:gd name="connsiteX15" fmla="*/ 0 w 194798"/>
                  <a:gd name="connsiteY15" fmla="*/ 0 h 425842"/>
                  <a:gd name="connsiteX16" fmla="*/ 23390 w 194798"/>
                  <a:gd name="connsiteY16" fmla="*/ 28046 h 425842"/>
                  <a:gd name="connsiteX17" fmla="*/ 46517 w 194798"/>
                  <a:gd name="connsiteY17" fmla="*/ 28046 h 425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94798" h="425842">
                    <a:moveTo>
                      <a:pt x="69907" y="0"/>
                    </a:moveTo>
                    <a:lnTo>
                      <a:pt x="64508" y="26301"/>
                    </a:lnTo>
                    <a:cubicBezTo>
                      <a:pt x="60289" y="59062"/>
                      <a:pt x="57957" y="95081"/>
                      <a:pt x="57957" y="132889"/>
                    </a:cubicBezTo>
                    <a:cubicBezTo>
                      <a:pt x="57957" y="170698"/>
                      <a:pt x="60289" y="206717"/>
                      <a:pt x="64508" y="239478"/>
                    </a:cubicBezTo>
                    <a:lnTo>
                      <a:pt x="67109" y="252146"/>
                    </a:lnTo>
                    <a:lnTo>
                      <a:pt x="185271" y="370308"/>
                    </a:lnTo>
                    <a:cubicBezTo>
                      <a:pt x="197975" y="383013"/>
                      <a:pt x="197975" y="403610"/>
                      <a:pt x="185270" y="416315"/>
                    </a:cubicBezTo>
                    <a:lnTo>
                      <a:pt x="185270" y="416314"/>
                    </a:lnTo>
                    <a:cubicBezTo>
                      <a:pt x="172565" y="429019"/>
                      <a:pt x="151967" y="429019"/>
                      <a:pt x="139262" y="416314"/>
                    </a:cubicBezTo>
                    <a:lnTo>
                      <a:pt x="11013" y="288063"/>
                    </a:lnTo>
                    <a:lnTo>
                      <a:pt x="1783" y="265779"/>
                    </a:lnTo>
                    <a:lnTo>
                      <a:pt x="0" y="265779"/>
                    </a:lnTo>
                    <a:lnTo>
                      <a:pt x="5399" y="239478"/>
                    </a:lnTo>
                    <a:cubicBezTo>
                      <a:pt x="9618" y="206717"/>
                      <a:pt x="11950" y="170698"/>
                      <a:pt x="11950" y="132889"/>
                    </a:cubicBezTo>
                    <a:cubicBezTo>
                      <a:pt x="11951" y="95081"/>
                      <a:pt x="9618" y="59062"/>
                      <a:pt x="5399" y="26301"/>
                    </a:cubicBezTo>
                    <a:lnTo>
                      <a:pt x="0" y="0"/>
                    </a:lnTo>
                    <a:lnTo>
                      <a:pt x="23390" y="28046"/>
                    </a:lnTo>
                    <a:lnTo>
                      <a:pt x="46517" y="28046"/>
                    </a:lnTo>
                    <a:close/>
                  </a:path>
                </a:pathLst>
              </a:custGeom>
              <a:solidFill>
                <a:srgbClr val="6633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4D995B2D-5920-444A-9BDE-E188875077A8}"/>
                  </a:ext>
                </a:extLst>
              </p:cNvPr>
              <p:cNvSpPr/>
              <p:nvPr/>
            </p:nvSpPr>
            <p:spPr bwMode="auto">
              <a:xfrm>
                <a:off x="1824163" y="1153708"/>
                <a:ext cx="980757" cy="813322"/>
              </a:xfrm>
              <a:custGeom>
                <a:avLst/>
                <a:gdLst>
                  <a:gd name="connsiteX0" fmla="*/ 73486 w 980757"/>
                  <a:gd name="connsiteY0" fmla="*/ 308 h 813322"/>
                  <a:gd name="connsiteX1" fmla="*/ 151801 w 980757"/>
                  <a:gd name="connsiteY1" fmla="*/ 17382 h 813322"/>
                  <a:gd name="connsiteX2" fmla="*/ 231320 w 980757"/>
                  <a:gd name="connsiteY2" fmla="*/ 58681 h 813322"/>
                  <a:gd name="connsiteX3" fmla="*/ 288822 w 980757"/>
                  <a:gd name="connsiteY3" fmla="*/ 105590 h 813322"/>
                  <a:gd name="connsiteX4" fmla="*/ 368936 w 980757"/>
                  <a:gd name="connsiteY4" fmla="*/ 146580 h 813322"/>
                  <a:gd name="connsiteX5" fmla="*/ 488496 w 980757"/>
                  <a:gd name="connsiteY5" fmla="*/ 237559 h 813322"/>
                  <a:gd name="connsiteX6" fmla="*/ 527574 w 980757"/>
                  <a:gd name="connsiteY6" fmla="*/ 277201 h 813322"/>
                  <a:gd name="connsiteX7" fmla="*/ 591610 w 980757"/>
                  <a:gd name="connsiteY7" fmla="*/ 225949 h 813322"/>
                  <a:gd name="connsiteX8" fmla="*/ 882744 w 980757"/>
                  <a:gd name="connsiteY8" fmla="*/ 96037 h 813322"/>
                  <a:gd name="connsiteX9" fmla="*/ 980757 w 980757"/>
                  <a:gd name="connsiteY9" fmla="*/ 76904 h 813322"/>
                  <a:gd name="connsiteX10" fmla="*/ 909821 w 980757"/>
                  <a:gd name="connsiteY10" fmla="*/ 167727 h 813322"/>
                  <a:gd name="connsiteX11" fmla="*/ 685572 w 980757"/>
                  <a:gd name="connsiteY11" fmla="*/ 759989 h 813322"/>
                  <a:gd name="connsiteX12" fmla="*/ 682760 w 980757"/>
                  <a:gd name="connsiteY12" fmla="*/ 813322 h 813322"/>
                  <a:gd name="connsiteX13" fmla="*/ 638101 w 980757"/>
                  <a:gd name="connsiteY13" fmla="*/ 803701 h 813322"/>
                  <a:gd name="connsiteX14" fmla="*/ 418498 w 980757"/>
                  <a:gd name="connsiteY14" fmla="*/ 733542 h 813322"/>
                  <a:gd name="connsiteX15" fmla="*/ 392972 w 980757"/>
                  <a:gd name="connsiteY15" fmla="*/ 681826 h 813322"/>
                  <a:gd name="connsiteX16" fmla="*/ 376119 w 980757"/>
                  <a:gd name="connsiteY16" fmla="*/ 576695 h 813322"/>
                  <a:gd name="connsiteX17" fmla="*/ 413412 w 980757"/>
                  <a:gd name="connsiteY17" fmla="*/ 421572 h 813322"/>
                  <a:gd name="connsiteX18" fmla="*/ 451628 w 980757"/>
                  <a:gd name="connsiteY18" fmla="*/ 360577 h 813322"/>
                  <a:gd name="connsiteX19" fmla="*/ 451193 w 980757"/>
                  <a:gd name="connsiteY19" fmla="*/ 360046 h 813322"/>
                  <a:gd name="connsiteX20" fmla="*/ 5484 w 980757"/>
                  <a:gd name="connsiteY20" fmla="*/ 114539 h 813322"/>
                  <a:gd name="connsiteX21" fmla="*/ 65111 w 980757"/>
                  <a:gd name="connsiteY21" fmla="*/ 83945 h 813322"/>
                  <a:gd name="connsiteX22" fmla="*/ 110868 w 980757"/>
                  <a:gd name="connsiteY22" fmla="*/ 76531 h 813322"/>
                  <a:gd name="connsiteX23" fmla="*/ 75894 w 980757"/>
                  <a:gd name="connsiteY23" fmla="*/ 49740 h 813322"/>
                  <a:gd name="connsiteX24" fmla="*/ 0 w 980757"/>
                  <a:gd name="connsiteY24" fmla="*/ 10088 h 813322"/>
                  <a:gd name="connsiteX25" fmla="*/ 1 w 980757"/>
                  <a:gd name="connsiteY25" fmla="*/ 10089 h 813322"/>
                  <a:gd name="connsiteX26" fmla="*/ 73486 w 980757"/>
                  <a:gd name="connsiteY26" fmla="*/ 308 h 813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980757" h="813322">
                    <a:moveTo>
                      <a:pt x="73486" y="308"/>
                    </a:moveTo>
                    <a:cubicBezTo>
                      <a:pt x="98987" y="1670"/>
                      <a:pt x="125294" y="7507"/>
                      <a:pt x="151801" y="17382"/>
                    </a:cubicBezTo>
                    <a:cubicBezTo>
                      <a:pt x="178308" y="27257"/>
                      <a:pt x="205016" y="41170"/>
                      <a:pt x="231320" y="58681"/>
                    </a:cubicBezTo>
                    <a:lnTo>
                      <a:pt x="288822" y="105590"/>
                    </a:lnTo>
                    <a:lnTo>
                      <a:pt x="368936" y="146580"/>
                    </a:lnTo>
                    <a:cubicBezTo>
                      <a:pt x="409470" y="171265"/>
                      <a:pt x="449771" y="201776"/>
                      <a:pt x="488496" y="237559"/>
                    </a:cubicBezTo>
                    <a:lnTo>
                      <a:pt x="527574" y="277201"/>
                    </a:lnTo>
                    <a:lnTo>
                      <a:pt x="591610" y="225949"/>
                    </a:lnTo>
                    <a:cubicBezTo>
                      <a:pt x="671943" y="170365"/>
                      <a:pt x="771098" y="125734"/>
                      <a:pt x="882744" y="96037"/>
                    </a:cubicBezTo>
                    <a:lnTo>
                      <a:pt x="980757" y="76904"/>
                    </a:lnTo>
                    <a:lnTo>
                      <a:pt x="909821" y="167727"/>
                    </a:lnTo>
                    <a:cubicBezTo>
                      <a:pt x="788161" y="340144"/>
                      <a:pt x="708685" y="542090"/>
                      <a:pt x="685572" y="759989"/>
                    </a:cubicBezTo>
                    <a:lnTo>
                      <a:pt x="682760" y="813322"/>
                    </a:lnTo>
                    <a:lnTo>
                      <a:pt x="638101" y="803701"/>
                    </a:lnTo>
                    <a:lnTo>
                      <a:pt x="418498" y="733542"/>
                    </a:lnTo>
                    <a:lnTo>
                      <a:pt x="392972" y="681826"/>
                    </a:lnTo>
                    <a:cubicBezTo>
                      <a:pt x="381923" y="647867"/>
                      <a:pt x="376119" y="612708"/>
                      <a:pt x="376119" y="576695"/>
                    </a:cubicBezTo>
                    <a:cubicBezTo>
                      <a:pt x="376119" y="522677"/>
                      <a:pt x="389176" y="470576"/>
                      <a:pt x="413412" y="421572"/>
                    </a:cubicBezTo>
                    <a:lnTo>
                      <a:pt x="451628" y="360577"/>
                    </a:lnTo>
                    <a:lnTo>
                      <a:pt x="451193" y="360046"/>
                    </a:lnTo>
                    <a:cubicBezTo>
                      <a:pt x="315411" y="208258"/>
                      <a:pt x="147052" y="114038"/>
                      <a:pt x="5484" y="114539"/>
                    </a:cubicBezTo>
                    <a:cubicBezTo>
                      <a:pt x="23608" y="100983"/>
                      <a:pt x="43616" y="90840"/>
                      <a:pt x="65111" y="83945"/>
                    </a:cubicBezTo>
                    <a:lnTo>
                      <a:pt x="110868" y="76531"/>
                    </a:lnTo>
                    <a:lnTo>
                      <a:pt x="75894" y="49740"/>
                    </a:lnTo>
                    <a:cubicBezTo>
                      <a:pt x="50933" y="33666"/>
                      <a:pt x="25525" y="20330"/>
                      <a:pt x="0" y="10088"/>
                    </a:cubicBezTo>
                    <a:lnTo>
                      <a:pt x="1" y="10089"/>
                    </a:lnTo>
                    <a:cubicBezTo>
                      <a:pt x="23288" y="2061"/>
                      <a:pt x="47984" y="-1053"/>
                      <a:pt x="73486" y="308"/>
                    </a:cubicBezTo>
                    <a:close/>
                  </a:path>
                </a:pathLst>
              </a:custGeom>
              <a:solidFill>
                <a:srgbClr val="6633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7EC3BC26-30CF-4AAC-B477-286BF9EDBDB8}"/>
                  </a:ext>
                </a:extLst>
              </p:cNvPr>
              <p:cNvSpPr/>
              <p:nvPr/>
            </p:nvSpPr>
            <p:spPr bwMode="auto">
              <a:xfrm rot="8556844">
                <a:off x="2839528" y="1709543"/>
                <a:ext cx="585987" cy="1211968"/>
              </a:xfrm>
              <a:custGeom>
                <a:avLst/>
                <a:gdLst>
                  <a:gd name="connsiteX0" fmla="*/ 69907 w 194798"/>
                  <a:gd name="connsiteY0" fmla="*/ 0 h 425842"/>
                  <a:gd name="connsiteX1" fmla="*/ 64508 w 194798"/>
                  <a:gd name="connsiteY1" fmla="*/ 26301 h 425842"/>
                  <a:gd name="connsiteX2" fmla="*/ 57957 w 194798"/>
                  <a:gd name="connsiteY2" fmla="*/ 132889 h 425842"/>
                  <a:gd name="connsiteX3" fmla="*/ 64508 w 194798"/>
                  <a:gd name="connsiteY3" fmla="*/ 239478 h 425842"/>
                  <a:gd name="connsiteX4" fmla="*/ 67109 w 194798"/>
                  <a:gd name="connsiteY4" fmla="*/ 252146 h 425842"/>
                  <a:gd name="connsiteX5" fmla="*/ 185271 w 194798"/>
                  <a:gd name="connsiteY5" fmla="*/ 370308 h 425842"/>
                  <a:gd name="connsiteX6" fmla="*/ 185270 w 194798"/>
                  <a:gd name="connsiteY6" fmla="*/ 416315 h 425842"/>
                  <a:gd name="connsiteX7" fmla="*/ 185270 w 194798"/>
                  <a:gd name="connsiteY7" fmla="*/ 416314 h 425842"/>
                  <a:gd name="connsiteX8" fmla="*/ 139262 w 194798"/>
                  <a:gd name="connsiteY8" fmla="*/ 416314 h 425842"/>
                  <a:gd name="connsiteX9" fmla="*/ 11013 w 194798"/>
                  <a:gd name="connsiteY9" fmla="*/ 288063 h 425842"/>
                  <a:gd name="connsiteX10" fmla="*/ 1783 w 194798"/>
                  <a:gd name="connsiteY10" fmla="*/ 265779 h 425842"/>
                  <a:gd name="connsiteX11" fmla="*/ 0 w 194798"/>
                  <a:gd name="connsiteY11" fmla="*/ 265779 h 425842"/>
                  <a:gd name="connsiteX12" fmla="*/ 5399 w 194798"/>
                  <a:gd name="connsiteY12" fmla="*/ 239478 h 425842"/>
                  <a:gd name="connsiteX13" fmla="*/ 11950 w 194798"/>
                  <a:gd name="connsiteY13" fmla="*/ 132889 h 425842"/>
                  <a:gd name="connsiteX14" fmla="*/ 5399 w 194798"/>
                  <a:gd name="connsiteY14" fmla="*/ 26301 h 425842"/>
                  <a:gd name="connsiteX15" fmla="*/ 0 w 194798"/>
                  <a:gd name="connsiteY15" fmla="*/ 0 h 425842"/>
                  <a:gd name="connsiteX16" fmla="*/ 23390 w 194798"/>
                  <a:gd name="connsiteY16" fmla="*/ 28046 h 425842"/>
                  <a:gd name="connsiteX17" fmla="*/ 46517 w 194798"/>
                  <a:gd name="connsiteY17" fmla="*/ 28046 h 425842"/>
                  <a:gd name="connsiteX0" fmla="*/ 69907 w 326688"/>
                  <a:gd name="connsiteY0" fmla="*/ 0 h 534397"/>
                  <a:gd name="connsiteX1" fmla="*/ 64508 w 326688"/>
                  <a:gd name="connsiteY1" fmla="*/ 26301 h 534397"/>
                  <a:gd name="connsiteX2" fmla="*/ 57957 w 326688"/>
                  <a:gd name="connsiteY2" fmla="*/ 132889 h 534397"/>
                  <a:gd name="connsiteX3" fmla="*/ 64508 w 326688"/>
                  <a:gd name="connsiteY3" fmla="*/ 239478 h 534397"/>
                  <a:gd name="connsiteX4" fmla="*/ 67109 w 326688"/>
                  <a:gd name="connsiteY4" fmla="*/ 252146 h 534397"/>
                  <a:gd name="connsiteX5" fmla="*/ 185271 w 326688"/>
                  <a:gd name="connsiteY5" fmla="*/ 370308 h 534397"/>
                  <a:gd name="connsiteX6" fmla="*/ 185270 w 326688"/>
                  <a:gd name="connsiteY6" fmla="*/ 416315 h 534397"/>
                  <a:gd name="connsiteX7" fmla="*/ 326688 w 326688"/>
                  <a:gd name="connsiteY7" fmla="*/ 533436 h 534397"/>
                  <a:gd name="connsiteX8" fmla="*/ 139262 w 326688"/>
                  <a:gd name="connsiteY8" fmla="*/ 416314 h 534397"/>
                  <a:gd name="connsiteX9" fmla="*/ 11013 w 326688"/>
                  <a:gd name="connsiteY9" fmla="*/ 288063 h 534397"/>
                  <a:gd name="connsiteX10" fmla="*/ 1783 w 326688"/>
                  <a:gd name="connsiteY10" fmla="*/ 265779 h 534397"/>
                  <a:gd name="connsiteX11" fmla="*/ 0 w 326688"/>
                  <a:gd name="connsiteY11" fmla="*/ 265779 h 534397"/>
                  <a:gd name="connsiteX12" fmla="*/ 5399 w 326688"/>
                  <a:gd name="connsiteY12" fmla="*/ 239478 h 534397"/>
                  <a:gd name="connsiteX13" fmla="*/ 11950 w 326688"/>
                  <a:gd name="connsiteY13" fmla="*/ 132889 h 534397"/>
                  <a:gd name="connsiteX14" fmla="*/ 5399 w 326688"/>
                  <a:gd name="connsiteY14" fmla="*/ 26301 h 534397"/>
                  <a:gd name="connsiteX15" fmla="*/ 0 w 326688"/>
                  <a:gd name="connsiteY15" fmla="*/ 0 h 534397"/>
                  <a:gd name="connsiteX16" fmla="*/ 23390 w 326688"/>
                  <a:gd name="connsiteY16" fmla="*/ 28046 h 534397"/>
                  <a:gd name="connsiteX17" fmla="*/ 46517 w 326688"/>
                  <a:gd name="connsiteY17" fmla="*/ 28046 h 534397"/>
                  <a:gd name="connsiteX18" fmla="*/ 69907 w 326688"/>
                  <a:gd name="connsiteY18" fmla="*/ 0 h 534397"/>
                  <a:gd name="connsiteX0" fmla="*/ 69907 w 327083"/>
                  <a:gd name="connsiteY0" fmla="*/ 0 h 534397"/>
                  <a:gd name="connsiteX1" fmla="*/ 64508 w 327083"/>
                  <a:gd name="connsiteY1" fmla="*/ 26301 h 534397"/>
                  <a:gd name="connsiteX2" fmla="*/ 57957 w 327083"/>
                  <a:gd name="connsiteY2" fmla="*/ 132889 h 534397"/>
                  <a:gd name="connsiteX3" fmla="*/ 64508 w 327083"/>
                  <a:gd name="connsiteY3" fmla="*/ 239478 h 534397"/>
                  <a:gd name="connsiteX4" fmla="*/ 67109 w 327083"/>
                  <a:gd name="connsiteY4" fmla="*/ 252146 h 534397"/>
                  <a:gd name="connsiteX5" fmla="*/ 185271 w 327083"/>
                  <a:gd name="connsiteY5" fmla="*/ 370308 h 534397"/>
                  <a:gd name="connsiteX6" fmla="*/ 326688 w 327083"/>
                  <a:gd name="connsiteY6" fmla="*/ 533436 h 534397"/>
                  <a:gd name="connsiteX7" fmla="*/ 139262 w 327083"/>
                  <a:gd name="connsiteY7" fmla="*/ 416314 h 534397"/>
                  <a:gd name="connsiteX8" fmla="*/ 11013 w 327083"/>
                  <a:gd name="connsiteY8" fmla="*/ 288063 h 534397"/>
                  <a:gd name="connsiteX9" fmla="*/ 1783 w 327083"/>
                  <a:gd name="connsiteY9" fmla="*/ 265779 h 534397"/>
                  <a:gd name="connsiteX10" fmla="*/ 0 w 327083"/>
                  <a:gd name="connsiteY10" fmla="*/ 265779 h 534397"/>
                  <a:gd name="connsiteX11" fmla="*/ 5399 w 327083"/>
                  <a:gd name="connsiteY11" fmla="*/ 239478 h 534397"/>
                  <a:gd name="connsiteX12" fmla="*/ 11950 w 327083"/>
                  <a:gd name="connsiteY12" fmla="*/ 132889 h 534397"/>
                  <a:gd name="connsiteX13" fmla="*/ 5399 w 327083"/>
                  <a:gd name="connsiteY13" fmla="*/ 26301 h 534397"/>
                  <a:gd name="connsiteX14" fmla="*/ 0 w 327083"/>
                  <a:gd name="connsiteY14" fmla="*/ 0 h 534397"/>
                  <a:gd name="connsiteX15" fmla="*/ 23390 w 327083"/>
                  <a:gd name="connsiteY15" fmla="*/ 28046 h 534397"/>
                  <a:gd name="connsiteX16" fmla="*/ 46517 w 327083"/>
                  <a:gd name="connsiteY16" fmla="*/ 28046 h 534397"/>
                  <a:gd name="connsiteX17" fmla="*/ 69907 w 327083"/>
                  <a:gd name="connsiteY17" fmla="*/ 0 h 534397"/>
                  <a:gd name="connsiteX0" fmla="*/ 69907 w 335560"/>
                  <a:gd name="connsiteY0" fmla="*/ 0 h 534397"/>
                  <a:gd name="connsiteX1" fmla="*/ 64508 w 335560"/>
                  <a:gd name="connsiteY1" fmla="*/ 26301 h 534397"/>
                  <a:gd name="connsiteX2" fmla="*/ 57957 w 335560"/>
                  <a:gd name="connsiteY2" fmla="*/ 132889 h 534397"/>
                  <a:gd name="connsiteX3" fmla="*/ 64508 w 335560"/>
                  <a:gd name="connsiteY3" fmla="*/ 239478 h 534397"/>
                  <a:gd name="connsiteX4" fmla="*/ 67109 w 335560"/>
                  <a:gd name="connsiteY4" fmla="*/ 252146 h 534397"/>
                  <a:gd name="connsiteX5" fmla="*/ 306118 w 335560"/>
                  <a:gd name="connsiteY5" fmla="*/ 471548 h 534397"/>
                  <a:gd name="connsiteX6" fmla="*/ 326688 w 335560"/>
                  <a:gd name="connsiteY6" fmla="*/ 533436 h 534397"/>
                  <a:gd name="connsiteX7" fmla="*/ 139262 w 335560"/>
                  <a:gd name="connsiteY7" fmla="*/ 416314 h 534397"/>
                  <a:gd name="connsiteX8" fmla="*/ 11013 w 335560"/>
                  <a:gd name="connsiteY8" fmla="*/ 288063 h 534397"/>
                  <a:gd name="connsiteX9" fmla="*/ 1783 w 335560"/>
                  <a:gd name="connsiteY9" fmla="*/ 265779 h 534397"/>
                  <a:gd name="connsiteX10" fmla="*/ 0 w 335560"/>
                  <a:gd name="connsiteY10" fmla="*/ 265779 h 534397"/>
                  <a:gd name="connsiteX11" fmla="*/ 5399 w 335560"/>
                  <a:gd name="connsiteY11" fmla="*/ 239478 h 534397"/>
                  <a:gd name="connsiteX12" fmla="*/ 11950 w 335560"/>
                  <a:gd name="connsiteY12" fmla="*/ 132889 h 534397"/>
                  <a:gd name="connsiteX13" fmla="*/ 5399 w 335560"/>
                  <a:gd name="connsiteY13" fmla="*/ 26301 h 534397"/>
                  <a:gd name="connsiteX14" fmla="*/ 0 w 335560"/>
                  <a:gd name="connsiteY14" fmla="*/ 0 h 534397"/>
                  <a:gd name="connsiteX15" fmla="*/ 23390 w 335560"/>
                  <a:gd name="connsiteY15" fmla="*/ 28046 h 534397"/>
                  <a:gd name="connsiteX16" fmla="*/ 46517 w 335560"/>
                  <a:gd name="connsiteY16" fmla="*/ 28046 h 534397"/>
                  <a:gd name="connsiteX17" fmla="*/ 69907 w 335560"/>
                  <a:gd name="connsiteY17" fmla="*/ 0 h 534397"/>
                  <a:gd name="connsiteX0" fmla="*/ 69907 w 335560"/>
                  <a:gd name="connsiteY0" fmla="*/ 0 h 535816"/>
                  <a:gd name="connsiteX1" fmla="*/ 64508 w 335560"/>
                  <a:gd name="connsiteY1" fmla="*/ 26301 h 535816"/>
                  <a:gd name="connsiteX2" fmla="*/ 57957 w 335560"/>
                  <a:gd name="connsiteY2" fmla="*/ 132889 h 535816"/>
                  <a:gd name="connsiteX3" fmla="*/ 64508 w 335560"/>
                  <a:gd name="connsiteY3" fmla="*/ 239478 h 535816"/>
                  <a:gd name="connsiteX4" fmla="*/ 67109 w 335560"/>
                  <a:gd name="connsiteY4" fmla="*/ 252146 h 535816"/>
                  <a:gd name="connsiteX5" fmla="*/ 306118 w 335560"/>
                  <a:gd name="connsiteY5" fmla="*/ 471548 h 535816"/>
                  <a:gd name="connsiteX6" fmla="*/ 326688 w 335560"/>
                  <a:gd name="connsiteY6" fmla="*/ 533436 h 535816"/>
                  <a:gd name="connsiteX7" fmla="*/ 252397 w 335560"/>
                  <a:gd name="connsiteY7" fmla="*/ 491748 h 535816"/>
                  <a:gd name="connsiteX8" fmla="*/ 11013 w 335560"/>
                  <a:gd name="connsiteY8" fmla="*/ 288063 h 535816"/>
                  <a:gd name="connsiteX9" fmla="*/ 1783 w 335560"/>
                  <a:gd name="connsiteY9" fmla="*/ 265779 h 535816"/>
                  <a:gd name="connsiteX10" fmla="*/ 0 w 335560"/>
                  <a:gd name="connsiteY10" fmla="*/ 265779 h 535816"/>
                  <a:gd name="connsiteX11" fmla="*/ 5399 w 335560"/>
                  <a:gd name="connsiteY11" fmla="*/ 239478 h 535816"/>
                  <a:gd name="connsiteX12" fmla="*/ 11950 w 335560"/>
                  <a:gd name="connsiteY12" fmla="*/ 132889 h 535816"/>
                  <a:gd name="connsiteX13" fmla="*/ 5399 w 335560"/>
                  <a:gd name="connsiteY13" fmla="*/ 26301 h 535816"/>
                  <a:gd name="connsiteX14" fmla="*/ 0 w 335560"/>
                  <a:gd name="connsiteY14" fmla="*/ 0 h 535816"/>
                  <a:gd name="connsiteX15" fmla="*/ 23390 w 335560"/>
                  <a:gd name="connsiteY15" fmla="*/ 28046 h 535816"/>
                  <a:gd name="connsiteX16" fmla="*/ 46517 w 335560"/>
                  <a:gd name="connsiteY16" fmla="*/ 28046 h 535816"/>
                  <a:gd name="connsiteX17" fmla="*/ 69907 w 335560"/>
                  <a:gd name="connsiteY17" fmla="*/ 0 h 535816"/>
                  <a:gd name="connsiteX0" fmla="*/ 69907 w 335560"/>
                  <a:gd name="connsiteY0" fmla="*/ 0 h 535816"/>
                  <a:gd name="connsiteX1" fmla="*/ 64508 w 335560"/>
                  <a:gd name="connsiteY1" fmla="*/ 26301 h 535816"/>
                  <a:gd name="connsiteX2" fmla="*/ 57957 w 335560"/>
                  <a:gd name="connsiteY2" fmla="*/ 132889 h 535816"/>
                  <a:gd name="connsiteX3" fmla="*/ 64508 w 335560"/>
                  <a:gd name="connsiteY3" fmla="*/ 239478 h 535816"/>
                  <a:gd name="connsiteX4" fmla="*/ 306118 w 335560"/>
                  <a:gd name="connsiteY4" fmla="*/ 471548 h 535816"/>
                  <a:gd name="connsiteX5" fmla="*/ 326688 w 335560"/>
                  <a:gd name="connsiteY5" fmla="*/ 533436 h 535816"/>
                  <a:gd name="connsiteX6" fmla="*/ 252397 w 335560"/>
                  <a:gd name="connsiteY6" fmla="*/ 491748 h 535816"/>
                  <a:gd name="connsiteX7" fmla="*/ 11013 w 335560"/>
                  <a:gd name="connsiteY7" fmla="*/ 288063 h 535816"/>
                  <a:gd name="connsiteX8" fmla="*/ 1783 w 335560"/>
                  <a:gd name="connsiteY8" fmla="*/ 265779 h 535816"/>
                  <a:gd name="connsiteX9" fmla="*/ 0 w 335560"/>
                  <a:gd name="connsiteY9" fmla="*/ 265779 h 535816"/>
                  <a:gd name="connsiteX10" fmla="*/ 5399 w 335560"/>
                  <a:gd name="connsiteY10" fmla="*/ 239478 h 535816"/>
                  <a:gd name="connsiteX11" fmla="*/ 11950 w 335560"/>
                  <a:gd name="connsiteY11" fmla="*/ 132889 h 535816"/>
                  <a:gd name="connsiteX12" fmla="*/ 5399 w 335560"/>
                  <a:gd name="connsiteY12" fmla="*/ 26301 h 535816"/>
                  <a:gd name="connsiteX13" fmla="*/ 0 w 335560"/>
                  <a:gd name="connsiteY13" fmla="*/ 0 h 535816"/>
                  <a:gd name="connsiteX14" fmla="*/ 23390 w 335560"/>
                  <a:gd name="connsiteY14" fmla="*/ 28046 h 535816"/>
                  <a:gd name="connsiteX15" fmla="*/ 46517 w 335560"/>
                  <a:gd name="connsiteY15" fmla="*/ 28046 h 535816"/>
                  <a:gd name="connsiteX16" fmla="*/ 69907 w 335560"/>
                  <a:gd name="connsiteY16" fmla="*/ 0 h 535816"/>
                  <a:gd name="connsiteX0" fmla="*/ 69907 w 335560"/>
                  <a:gd name="connsiteY0" fmla="*/ 0 h 535816"/>
                  <a:gd name="connsiteX1" fmla="*/ 64508 w 335560"/>
                  <a:gd name="connsiteY1" fmla="*/ 26301 h 535816"/>
                  <a:gd name="connsiteX2" fmla="*/ 57957 w 335560"/>
                  <a:gd name="connsiteY2" fmla="*/ 132889 h 535816"/>
                  <a:gd name="connsiteX3" fmla="*/ 64508 w 335560"/>
                  <a:gd name="connsiteY3" fmla="*/ 259329 h 535816"/>
                  <a:gd name="connsiteX4" fmla="*/ 306118 w 335560"/>
                  <a:gd name="connsiteY4" fmla="*/ 471548 h 535816"/>
                  <a:gd name="connsiteX5" fmla="*/ 326688 w 335560"/>
                  <a:gd name="connsiteY5" fmla="*/ 533436 h 535816"/>
                  <a:gd name="connsiteX6" fmla="*/ 252397 w 335560"/>
                  <a:gd name="connsiteY6" fmla="*/ 491748 h 535816"/>
                  <a:gd name="connsiteX7" fmla="*/ 11013 w 335560"/>
                  <a:gd name="connsiteY7" fmla="*/ 288063 h 535816"/>
                  <a:gd name="connsiteX8" fmla="*/ 1783 w 335560"/>
                  <a:gd name="connsiteY8" fmla="*/ 265779 h 535816"/>
                  <a:gd name="connsiteX9" fmla="*/ 0 w 335560"/>
                  <a:gd name="connsiteY9" fmla="*/ 265779 h 535816"/>
                  <a:gd name="connsiteX10" fmla="*/ 5399 w 335560"/>
                  <a:gd name="connsiteY10" fmla="*/ 239478 h 535816"/>
                  <a:gd name="connsiteX11" fmla="*/ 11950 w 335560"/>
                  <a:gd name="connsiteY11" fmla="*/ 132889 h 535816"/>
                  <a:gd name="connsiteX12" fmla="*/ 5399 w 335560"/>
                  <a:gd name="connsiteY12" fmla="*/ 26301 h 535816"/>
                  <a:gd name="connsiteX13" fmla="*/ 0 w 335560"/>
                  <a:gd name="connsiteY13" fmla="*/ 0 h 535816"/>
                  <a:gd name="connsiteX14" fmla="*/ 23390 w 335560"/>
                  <a:gd name="connsiteY14" fmla="*/ 28046 h 535816"/>
                  <a:gd name="connsiteX15" fmla="*/ 46517 w 335560"/>
                  <a:gd name="connsiteY15" fmla="*/ 28046 h 535816"/>
                  <a:gd name="connsiteX16" fmla="*/ 69907 w 335560"/>
                  <a:gd name="connsiteY16" fmla="*/ 0 h 535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35560" h="535816">
                    <a:moveTo>
                      <a:pt x="69907" y="0"/>
                    </a:moveTo>
                    <a:lnTo>
                      <a:pt x="64508" y="26301"/>
                    </a:lnTo>
                    <a:cubicBezTo>
                      <a:pt x="60289" y="59062"/>
                      <a:pt x="57957" y="94051"/>
                      <a:pt x="57957" y="132889"/>
                    </a:cubicBezTo>
                    <a:cubicBezTo>
                      <a:pt x="57957" y="171727"/>
                      <a:pt x="60289" y="226568"/>
                      <a:pt x="64508" y="259329"/>
                    </a:cubicBezTo>
                    <a:lnTo>
                      <a:pt x="306118" y="471548"/>
                    </a:lnTo>
                    <a:cubicBezTo>
                      <a:pt x="349381" y="518430"/>
                      <a:pt x="334356" y="525768"/>
                      <a:pt x="326688" y="533436"/>
                    </a:cubicBezTo>
                    <a:cubicBezTo>
                      <a:pt x="313983" y="546141"/>
                      <a:pt x="265102" y="504453"/>
                      <a:pt x="252397" y="491748"/>
                    </a:cubicBezTo>
                    <a:lnTo>
                      <a:pt x="11013" y="288063"/>
                    </a:lnTo>
                    <a:lnTo>
                      <a:pt x="1783" y="265779"/>
                    </a:lnTo>
                    <a:lnTo>
                      <a:pt x="0" y="265779"/>
                    </a:lnTo>
                    <a:lnTo>
                      <a:pt x="5399" y="239478"/>
                    </a:lnTo>
                    <a:cubicBezTo>
                      <a:pt x="9618" y="206717"/>
                      <a:pt x="11950" y="170698"/>
                      <a:pt x="11950" y="132889"/>
                    </a:cubicBezTo>
                    <a:cubicBezTo>
                      <a:pt x="11951" y="95081"/>
                      <a:pt x="9618" y="59062"/>
                      <a:pt x="5399" y="26301"/>
                    </a:cubicBezTo>
                    <a:lnTo>
                      <a:pt x="0" y="0"/>
                    </a:lnTo>
                    <a:lnTo>
                      <a:pt x="23390" y="28046"/>
                    </a:lnTo>
                    <a:lnTo>
                      <a:pt x="46517" y="28046"/>
                    </a:lnTo>
                    <a:lnTo>
                      <a:pt x="69907" y="0"/>
                    </a:lnTo>
                    <a:close/>
                  </a:path>
                </a:pathLst>
              </a:custGeom>
              <a:solidFill>
                <a:srgbClr val="6633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2F5FECC6-421F-448D-94B2-5C9AB2E4191C}"/>
                  </a:ext>
                </a:extLst>
              </p:cNvPr>
              <p:cNvSpPr/>
              <p:nvPr/>
            </p:nvSpPr>
            <p:spPr bwMode="auto">
              <a:xfrm>
                <a:off x="2532323" y="1208751"/>
                <a:ext cx="1352370" cy="816099"/>
              </a:xfrm>
              <a:custGeom>
                <a:avLst/>
                <a:gdLst>
                  <a:gd name="connsiteX0" fmla="*/ 522865 w 1352370"/>
                  <a:gd name="connsiteY0" fmla="*/ 0 h 816099"/>
                  <a:gd name="connsiteX1" fmla="*/ 1352370 w 1352370"/>
                  <a:gd name="connsiteY1" fmla="*/ 521652 h 816099"/>
                  <a:gd name="connsiteX2" fmla="*/ 1335517 w 1352370"/>
                  <a:gd name="connsiteY2" fmla="*/ 626783 h 816099"/>
                  <a:gd name="connsiteX3" fmla="*/ 1309992 w 1352370"/>
                  <a:gd name="connsiteY3" fmla="*/ 678496 h 816099"/>
                  <a:gd name="connsiteX4" fmla="*/ 1090381 w 1352370"/>
                  <a:gd name="connsiteY4" fmla="*/ 748658 h 816099"/>
                  <a:gd name="connsiteX5" fmla="*/ 522861 w 1352370"/>
                  <a:gd name="connsiteY5" fmla="*/ 816099 h 816099"/>
                  <a:gd name="connsiteX6" fmla="*/ 89297 w 1352370"/>
                  <a:gd name="connsiteY6" fmla="*/ 777516 h 816099"/>
                  <a:gd name="connsiteX7" fmla="*/ 0 w 1352370"/>
                  <a:gd name="connsiteY7" fmla="*/ 758279 h 816099"/>
                  <a:gd name="connsiteX8" fmla="*/ 2812 w 1352370"/>
                  <a:gd name="connsiteY8" fmla="*/ 704946 h 816099"/>
                  <a:gd name="connsiteX9" fmla="*/ 227061 w 1352370"/>
                  <a:gd name="connsiteY9" fmla="*/ 112684 h 816099"/>
                  <a:gd name="connsiteX10" fmla="*/ 297997 w 1352370"/>
                  <a:gd name="connsiteY10" fmla="*/ 21861 h 816099"/>
                  <a:gd name="connsiteX11" fmla="*/ 355690 w 1352370"/>
                  <a:gd name="connsiteY11" fmla="*/ 10598 h 816099"/>
                  <a:gd name="connsiteX12" fmla="*/ 522865 w 1352370"/>
                  <a:gd name="connsiteY12" fmla="*/ 0 h 816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52370" h="816099">
                    <a:moveTo>
                      <a:pt x="522865" y="0"/>
                    </a:moveTo>
                    <a:cubicBezTo>
                      <a:pt x="980989" y="0"/>
                      <a:pt x="1352370" y="233553"/>
                      <a:pt x="1352370" y="521652"/>
                    </a:cubicBezTo>
                    <a:cubicBezTo>
                      <a:pt x="1352370" y="557665"/>
                      <a:pt x="1346566" y="592824"/>
                      <a:pt x="1335517" y="626783"/>
                    </a:cubicBezTo>
                    <a:lnTo>
                      <a:pt x="1309992" y="678496"/>
                    </a:lnTo>
                    <a:lnTo>
                      <a:pt x="1090381" y="748658"/>
                    </a:lnTo>
                    <a:cubicBezTo>
                      <a:pt x="915950" y="792085"/>
                      <a:pt x="724171" y="816099"/>
                      <a:pt x="522861" y="816099"/>
                    </a:cubicBezTo>
                    <a:cubicBezTo>
                      <a:pt x="371882" y="816099"/>
                      <a:pt x="226261" y="802591"/>
                      <a:pt x="89297" y="777516"/>
                    </a:cubicBezTo>
                    <a:lnTo>
                      <a:pt x="0" y="758279"/>
                    </a:lnTo>
                    <a:lnTo>
                      <a:pt x="2812" y="704946"/>
                    </a:lnTo>
                    <a:cubicBezTo>
                      <a:pt x="25925" y="487047"/>
                      <a:pt x="105401" y="285101"/>
                      <a:pt x="227061" y="112684"/>
                    </a:cubicBezTo>
                    <a:lnTo>
                      <a:pt x="297997" y="21861"/>
                    </a:lnTo>
                    <a:lnTo>
                      <a:pt x="355690" y="10598"/>
                    </a:lnTo>
                    <a:cubicBezTo>
                      <a:pt x="409689" y="3649"/>
                      <a:pt x="465600" y="0"/>
                      <a:pt x="522865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8EE22655-AEEE-4A43-9BC4-267F3448F748}"/>
                  </a:ext>
                </a:extLst>
              </p:cNvPr>
              <p:cNvSpPr/>
              <p:nvPr/>
            </p:nvSpPr>
            <p:spPr bwMode="auto">
              <a:xfrm rot="20680872">
                <a:off x="3593677" y="1384797"/>
                <a:ext cx="195947" cy="293169"/>
              </a:xfrm>
              <a:custGeom>
                <a:avLst/>
                <a:gdLst>
                  <a:gd name="connsiteX0" fmla="*/ 100426 w 224992"/>
                  <a:gd name="connsiteY0" fmla="*/ 72118 h 336624"/>
                  <a:gd name="connsiteX1" fmla="*/ 195167 w 224992"/>
                  <a:gd name="connsiteY1" fmla="*/ 178656 h 336624"/>
                  <a:gd name="connsiteX2" fmla="*/ 194702 w 224992"/>
                  <a:gd name="connsiteY2" fmla="*/ 336525 h 336624"/>
                  <a:gd name="connsiteX3" fmla="*/ 132821 w 224992"/>
                  <a:gd name="connsiteY3" fmla="*/ 213816 h 336624"/>
                  <a:gd name="connsiteX4" fmla="*/ 72945 w 224992"/>
                  <a:gd name="connsiteY4" fmla="*/ 78734 h 336624"/>
                  <a:gd name="connsiteX5" fmla="*/ 100426 w 224992"/>
                  <a:gd name="connsiteY5" fmla="*/ 72118 h 336624"/>
                  <a:gd name="connsiteX6" fmla="*/ 34790 w 224992"/>
                  <a:gd name="connsiteY6" fmla="*/ 0 h 336624"/>
                  <a:gd name="connsiteX7" fmla="*/ 69580 w 224992"/>
                  <a:gd name="connsiteY7" fmla="*/ 35393 h 336624"/>
                  <a:gd name="connsiteX8" fmla="*/ 34790 w 224992"/>
                  <a:gd name="connsiteY8" fmla="*/ 70786 h 336624"/>
                  <a:gd name="connsiteX9" fmla="*/ 0 w 224992"/>
                  <a:gd name="connsiteY9" fmla="*/ 35393 h 336624"/>
                  <a:gd name="connsiteX10" fmla="*/ 34790 w 224992"/>
                  <a:gd name="connsiteY10" fmla="*/ 0 h 336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4992" h="336624">
                    <a:moveTo>
                      <a:pt x="100426" y="72118"/>
                    </a:moveTo>
                    <a:cubicBezTo>
                      <a:pt x="131292" y="79464"/>
                      <a:pt x="169951" y="125266"/>
                      <a:pt x="195167" y="178656"/>
                    </a:cubicBezTo>
                    <a:cubicBezTo>
                      <a:pt x="228790" y="249843"/>
                      <a:pt x="240819" y="333787"/>
                      <a:pt x="194702" y="336525"/>
                    </a:cubicBezTo>
                    <a:cubicBezTo>
                      <a:pt x="148585" y="339262"/>
                      <a:pt x="166444" y="285003"/>
                      <a:pt x="132821" y="213816"/>
                    </a:cubicBezTo>
                    <a:cubicBezTo>
                      <a:pt x="99199" y="142629"/>
                      <a:pt x="41864" y="107697"/>
                      <a:pt x="72945" y="78734"/>
                    </a:cubicBezTo>
                    <a:cubicBezTo>
                      <a:pt x="80715" y="71494"/>
                      <a:pt x="90138" y="69669"/>
                      <a:pt x="100426" y="72118"/>
                    </a:cubicBezTo>
                    <a:close/>
                    <a:moveTo>
                      <a:pt x="34790" y="0"/>
                    </a:moveTo>
                    <a:cubicBezTo>
                      <a:pt x="54004" y="0"/>
                      <a:pt x="69580" y="15846"/>
                      <a:pt x="69580" y="35393"/>
                    </a:cubicBezTo>
                    <a:cubicBezTo>
                      <a:pt x="69580" y="54940"/>
                      <a:pt x="54004" y="70786"/>
                      <a:pt x="34790" y="70786"/>
                    </a:cubicBezTo>
                    <a:cubicBezTo>
                      <a:pt x="15576" y="70786"/>
                      <a:pt x="0" y="54940"/>
                      <a:pt x="0" y="35393"/>
                    </a:cubicBezTo>
                    <a:cubicBezTo>
                      <a:pt x="0" y="15846"/>
                      <a:pt x="15576" y="0"/>
                      <a:pt x="3479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C8062B4D-0323-4590-84B0-C7F0302CF1AA}"/>
              </a:ext>
            </a:extLst>
          </p:cNvPr>
          <p:cNvGrpSpPr/>
          <p:nvPr/>
        </p:nvGrpSpPr>
        <p:grpSpPr>
          <a:xfrm>
            <a:off x="3598989" y="4457418"/>
            <a:ext cx="2614240" cy="1712760"/>
            <a:chOff x="7016092" y="3810552"/>
            <a:chExt cx="2614240" cy="1712760"/>
          </a:xfrm>
        </p:grpSpPr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60CC5EC3-A417-4111-A880-BD9C4704E48E}"/>
                </a:ext>
              </a:extLst>
            </p:cNvPr>
            <p:cNvSpPr/>
            <p:nvPr/>
          </p:nvSpPr>
          <p:spPr bwMode="auto">
            <a:xfrm rot="14400000" flipH="1">
              <a:off x="7263037" y="3972978"/>
              <a:ext cx="273782" cy="767672"/>
            </a:xfrm>
            <a:custGeom>
              <a:avLst/>
              <a:gdLst>
                <a:gd name="connsiteX0" fmla="*/ 69907 w 194798"/>
                <a:gd name="connsiteY0" fmla="*/ 0 h 425842"/>
                <a:gd name="connsiteX1" fmla="*/ 64508 w 194798"/>
                <a:gd name="connsiteY1" fmla="*/ 26301 h 425842"/>
                <a:gd name="connsiteX2" fmla="*/ 57957 w 194798"/>
                <a:gd name="connsiteY2" fmla="*/ 132889 h 425842"/>
                <a:gd name="connsiteX3" fmla="*/ 64508 w 194798"/>
                <a:gd name="connsiteY3" fmla="*/ 239478 h 425842"/>
                <a:gd name="connsiteX4" fmla="*/ 67109 w 194798"/>
                <a:gd name="connsiteY4" fmla="*/ 252146 h 425842"/>
                <a:gd name="connsiteX5" fmla="*/ 185271 w 194798"/>
                <a:gd name="connsiteY5" fmla="*/ 370308 h 425842"/>
                <a:gd name="connsiteX6" fmla="*/ 185270 w 194798"/>
                <a:gd name="connsiteY6" fmla="*/ 416315 h 425842"/>
                <a:gd name="connsiteX7" fmla="*/ 185270 w 194798"/>
                <a:gd name="connsiteY7" fmla="*/ 416314 h 425842"/>
                <a:gd name="connsiteX8" fmla="*/ 139262 w 194798"/>
                <a:gd name="connsiteY8" fmla="*/ 416314 h 425842"/>
                <a:gd name="connsiteX9" fmla="*/ 11013 w 194798"/>
                <a:gd name="connsiteY9" fmla="*/ 288063 h 425842"/>
                <a:gd name="connsiteX10" fmla="*/ 1783 w 194798"/>
                <a:gd name="connsiteY10" fmla="*/ 265779 h 425842"/>
                <a:gd name="connsiteX11" fmla="*/ 0 w 194798"/>
                <a:gd name="connsiteY11" fmla="*/ 265779 h 425842"/>
                <a:gd name="connsiteX12" fmla="*/ 5399 w 194798"/>
                <a:gd name="connsiteY12" fmla="*/ 239478 h 425842"/>
                <a:gd name="connsiteX13" fmla="*/ 11950 w 194798"/>
                <a:gd name="connsiteY13" fmla="*/ 132889 h 425842"/>
                <a:gd name="connsiteX14" fmla="*/ 5399 w 194798"/>
                <a:gd name="connsiteY14" fmla="*/ 26301 h 425842"/>
                <a:gd name="connsiteX15" fmla="*/ 0 w 194798"/>
                <a:gd name="connsiteY15" fmla="*/ 0 h 425842"/>
                <a:gd name="connsiteX16" fmla="*/ 23390 w 194798"/>
                <a:gd name="connsiteY16" fmla="*/ 28046 h 425842"/>
                <a:gd name="connsiteX17" fmla="*/ 46517 w 194798"/>
                <a:gd name="connsiteY17" fmla="*/ 28046 h 425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4798" h="425842">
                  <a:moveTo>
                    <a:pt x="69907" y="0"/>
                  </a:moveTo>
                  <a:lnTo>
                    <a:pt x="64508" y="26301"/>
                  </a:lnTo>
                  <a:cubicBezTo>
                    <a:pt x="60289" y="59062"/>
                    <a:pt x="57957" y="95081"/>
                    <a:pt x="57957" y="132889"/>
                  </a:cubicBezTo>
                  <a:cubicBezTo>
                    <a:pt x="57957" y="170698"/>
                    <a:pt x="60289" y="206717"/>
                    <a:pt x="64508" y="239478"/>
                  </a:cubicBezTo>
                  <a:lnTo>
                    <a:pt x="67109" y="252146"/>
                  </a:lnTo>
                  <a:lnTo>
                    <a:pt x="185271" y="370308"/>
                  </a:lnTo>
                  <a:cubicBezTo>
                    <a:pt x="197975" y="383013"/>
                    <a:pt x="197975" y="403610"/>
                    <a:pt x="185270" y="416315"/>
                  </a:cubicBezTo>
                  <a:lnTo>
                    <a:pt x="185270" y="416314"/>
                  </a:lnTo>
                  <a:cubicBezTo>
                    <a:pt x="172565" y="429019"/>
                    <a:pt x="151967" y="429019"/>
                    <a:pt x="139262" y="416314"/>
                  </a:cubicBezTo>
                  <a:lnTo>
                    <a:pt x="11013" y="288063"/>
                  </a:lnTo>
                  <a:lnTo>
                    <a:pt x="1783" y="265779"/>
                  </a:lnTo>
                  <a:lnTo>
                    <a:pt x="0" y="265779"/>
                  </a:lnTo>
                  <a:lnTo>
                    <a:pt x="5399" y="239478"/>
                  </a:lnTo>
                  <a:cubicBezTo>
                    <a:pt x="9618" y="206717"/>
                    <a:pt x="11950" y="170698"/>
                    <a:pt x="11950" y="132889"/>
                  </a:cubicBezTo>
                  <a:cubicBezTo>
                    <a:pt x="11951" y="95081"/>
                    <a:pt x="9618" y="59062"/>
                    <a:pt x="5399" y="26301"/>
                  </a:cubicBezTo>
                  <a:lnTo>
                    <a:pt x="0" y="0"/>
                  </a:lnTo>
                  <a:lnTo>
                    <a:pt x="23390" y="28046"/>
                  </a:lnTo>
                  <a:lnTo>
                    <a:pt x="46517" y="28046"/>
                  </a:lnTo>
                  <a:close/>
                </a:path>
              </a:pathLst>
            </a:custGeom>
            <a:solidFill>
              <a:srgbClr val="4623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40044AB2-B8B2-4FDE-9D6F-81E363E4A85E}"/>
                </a:ext>
              </a:extLst>
            </p:cNvPr>
            <p:cNvSpPr/>
            <p:nvPr/>
          </p:nvSpPr>
          <p:spPr bwMode="auto">
            <a:xfrm rot="7859041">
              <a:off x="8731354" y="3777474"/>
              <a:ext cx="585987" cy="1211968"/>
            </a:xfrm>
            <a:custGeom>
              <a:avLst/>
              <a:gdLst>
                <a:gd name="connsiteX0" fmla="*/ 69907 w 194798"/>
                <a:gd name="connsiteY0" fmla="*/ 0 h 425842"/>
                <a:gd name="connsiteX1" fmla="*/ 64508 w 194798"/>
                <a:gd name="connsiteY1" fmla="*/ 26301 h 425842"/>
                <a:gd name="connsiteX2" fmla="*/ 57957 w 194798"/>
                <a:gd name="connsiteY2" fmla="*/ 132889 h 425842"/>
                <a:gd name="connsiteX3" fmla="*/ 64508 w 194798"/>
                <a:gd name="connsiteY3" fmla="*/ 239478 h 425842"/>
                <a:gd name="connsiteX4" fmla="*/ 67109 w 194798"/>
                <a:gd name="connsiteY4" fmla="*/ 252146 h 425842"/>
                <a:gd name="connsiteX5" fmla="*/ 185271 w 194798"/>
                <a:gd name="connsiteY5" fmla="*/ 370308 h 425842"/>
                <a:gd name="connsiteX6" fmla="*/ 185270 w 194798"/>
                <a:gd name="connsiteY6" fmla="*/ 416315 h 425842"/>
                <a:gd name="connsiteX7" fmla="*/ 185270 w 194798"/>
                <a:gd name="connsiteY7" fmla="*/ 416314 h 425842"/>
                <a:gd name="connsiteX8" fmla="*/ 139262 w 194798"/>
                <a:gd name="connsiteY8" fmla="*/ 416314 h 425842"/>
                <a:gd name="connsiteX9" fmla="*/ 11013 w 194798"/>
                <a:gd name="connsiteY9" fmla="*/ 288063 h 425842"/>
                <a:gd name="connsiteX10" fmla="*/ 1783 w 194798"/>
                <a:gd name="connsiteY10" fmla="*/ 265779 h 425842"/>
                <a:gd name="connsiteX11" fmla="*/ 0 w 194798"/>
                <a:gd name="connsiteY11" fmla="*/ 265779 h 425842"/>
                <a:gd name="connsiteX12" fmla="*/ 5399 w 194798"/>
                <a:gd name="connsiteY12" fmla="*/ 239478 h 425842"/>
                <a:gd name="connsiteX13" fmla="*/ 11950 w 194798"/>
                <a:gd name="connsiteY13" fmla="*/ 132889 h 425842"/>
                <a:gd name="connsiteX14" fmla="*/ 5399 w 194798"/>
                <a:gd name="connsiteY14" fmla="*/ 26301 h 425842"/>
                <a:gd name="connsiteX15" fmla="*/ 0 w 194798"/>
                <a:gd name="connsiteY15" fmla="*/ 0 h 425842"/>
                <a:gd name="connsiteX16" fmla="*/ 23390 w 194798"/>
                <a:gd name="connsiteY16" fmla="*/ 28046 h 425842"/>
                <a:gd name="connsiteX17" fmla="*/ 46517 w 194798"/>
                <a:gd name="connsiteY17" fmla="*/ 28046 h 425842"/>
                <a:gd name="connsiteX0" fmla="*/ 69907 w 326688"/>
                <a:gd name="connsiteY0" fmla="*/ 0 h 534397"/>
                <a:gd name="connsiteX1" fmla="*/ 64508 w 326688"/>
                <a:gd name="connsiteY1" fmla="*/ 26301 h 534397"/>
                <a:gd name="connsiteX2" fmla="*/ 57957 w 326688"/>
                <a:gd name="connsiteY2" fmla="*/ 132889 h 534397"/>
                <a:gd name="connsiteX3" fmla="*/ 64508 w 326688"/>
                <a:gd name="connsiteY3" fmla="*/ 239478 h 534397"/>
                <a:gd name="connsiteX4" fmla="*/ 67109 w 326688"/>
                <a:gd name="connsiteY4" fmla="*/ 252146 h 534397"/>
                <a:gd name="connsiteX5" fmla="*/ 185271 w 326688"/>
                <a:gd name="connsiteY5" fmla="*/ 370308 h 534397"/>
                <a:gd name="connsiteX6" fmla="*/ 185270 w 326688"/>
                <a:gd name="connsiteY6" fmla="*/ 416315 h 534397"/>
                <a:gd name="connsiteX7" fmla="*/ 326688 w 326688"/>
                <a:gd name="connsiteY7" fmla="*/ 533436 h 534397"/>
                <a:gd name="connsiteX8" fmla="*/ 139262 w 326688"/>
                <a:gd name="connsiteY8" fmla="*/ 416314 h 534397"/>
                <a:gd name="connsiteX9" fmla="*/ 11013 w 326688"/>
                <a:gd name="connsiteY9" fmla="*/ 288063 h 534397"/>
                <a:gd name="connsiteX10" fmla="*/ 1783 w 326688"/>
                <a:gd name="connsiteY10" fmla="*/ 265779 h 534397"/>
                <a:gd name="connsiteX11" fmla="*/ 0 w 326688"/>
                <a:gd name="connsiteY11" fmla="*/ 265779 h 534397"/>
                <a:gd name="connsiteX12" fmla="*/ 5399 w 326688"/>
                <a:gd name="connsiteY12" fmla="*/ 239478 h 534397"/>
                <a:gd name="connsiteX13" fmla="*/ 11950 w 326688"/>
                <a:gd name="connsiteY13" fmla="*/ 132889 h 534397"/>
                <a:gd name="connsiteX14" fmla="*/ 5399 w 326688"/>
                <a:gd name="connsiteY14" fmla="*/ 26301 h 534397"/>
                <a:gd name="connsiteX15" fmla="*/ 0 w 326688"/>
                <a:gd name="connsiteY15" fmla="*/ 0 h 534397"/>
                <a:gd name="connsiteX16" fmla="*/ 23390 w 326688"/>
                <a:gd name="connsiteY16" fmla="*/ 28046 h 534397"/>
                <a:gd name="connsiteX17" fmla="*/ 46517 w 326688"/>
                <a:gd name="connsiteY17" fmla="*/ 28046 h 534397"/>
                <a:gd name="connsiteX18" fmla="*/ 69907 w 326688"/>
                <a:gd name="connsiteY18" fmla="*/ 0 h 534397"/>
                <a:gd name="connsiteX0" fmla="*/ 69907 w 327083"/>
                <a:gd name="connsiteY0" fmla="*/ 0 h 534397"/>
                <a:gd name="connsiteX1" fmla="*/ 64508 w 327083"/>
                <a:gd name="connsiteY1" fmla="*/ 26301 h 534397"/>
                <a:gd name="connsiteX2" fmla="*/ 57957 w 327083"/>
                <a:gd name="connsiteY2" fmla="*/ 132889 h 534397"/>
                <a:gd name="connsiteX3" fmla="*/ 64508 w 327083"/>
                <a:gd name="connsiteY3" fmla="*/ 239478 h 534397"/>
                <a:gd name="connsiteX4" fmla="*/ 67109 w 327083"/>
                <a:gd name="connsiteY4" fmla="*/ 252146 h 534397"/>
                <a:gd name="connsiteX5" fmla="*/ 185271 w 327083"/>
                <a:gd name="connsiteY5" fmla="*/ 370308 h 534397"/>
                <a:gd name="connsiteX6" fmla="*/ 326688 w 327083"/>
                <a:gd name="connsiteY6" fmla="*/ 533436 h 534397"/>
                <a:gd name="connsiteX7" fmla="*/ 139262 w 327083"/>
                <a:gd name="connsiteY7" fmla="*/ 416314 h 534397"/>
                <a:gd name="connsiteX8" fmla="*/ 11013 w 327083"/>
                <a:gd name="connsiteY8" fmla="*/ 288063 h 534397"/>
                <a:gd name="connsiteX9" fmla="*/ 1783 w 327083"/>
                <a:gd name="connsiteY9" fmla="*/ 265779 h 534397"/>
                <a:gd name="connsiteX10" fmla="*/ 0 w 327083"/>
                <a:gd name="connsiteY10" fmla="*/ 265779 h 534397"/>
                <a:gd name="connsiteX11" fmla="*/ 5399 w 327083"/>
                <a:gd name="connsiteY11" fmla="*/ 239478 h 534397"/>
                <a:gd name="connsiteX12" fmla="*/ 11950 w 327083"/>
                <a:gd name="connsiteY12" fmla="*/ 132889 h 534397"/>
                <a:gd name="connsiteX13" fmla="*/ 5399 w 327083"/>
                <a:gd name="connsiteY13" fmla="*/ 26301 h 534397"/>
                <a:gd name="connsiteX14" fmla="*/ 0 w 327083"/>
                <a:gd name="connsiteY14" fmla="*/ 0 h 534397"/>
                <a:gd name="connsiteX15" fmla="*/ 23390 w 327083"/>
                <a:gd name="connsiteY15" fmla="*/ 28046 h 534397"/>
                <a:gd name="connsiteX16" fmla="*/ 46517 w 327083"/>
                <a:gd name="connsiteY16" fmla="*/ 28046 h 534397"/>
                <a:gd name="connsiteX17" fmla="*/ 69907 w 327083"/>
                <a:gd name="connsiteY17" fmla="*/ 0 h 534397"/>
                <a:gd name="connsiteX0" fmla="*/ 69907 w 335560"/>
                <a:gd name="connsiteY0" fmla="*/ 0 h 534397"/>
                <a:gd name="connsiteX1" fmla="*/ 64508 w 335560"/>
                <a:gd name="connsiteY1" fmla="*/ 26301 h 534397"/>
                <a:gd name="connsiteX2" fmla="*/ 57957 w 335560"/>
                <a:gd name="connsiteY2" fmla="*/ 132889 h 534397"/>
                <a:gd name="connsiteX3" fmla="*/ 64508 w 335560"/>
                <a:gd name="connsiteY3" fmla="*/ 239478 h 534397"/>
                <a:gd name="connsiteX4" fmla="*/ 67109 w 335560"/>
                <a:gd name="connsiteY4" fmla="*/ 252146 h 534397"/>
                <a:gd name="connsiteX5" fmla="*/ 306118 w 335560"/>
                <a:gd name="connsiteY5" fmla="*/ 471548 h 534397"/>
                <a:gd name="connsiteX6" fmla="*/ 326688 w 335560"/>
                <a:gd name="connsiteY6" fmla="*/ 533436 h 534397"/>
                <a:gd name="connsiteX7" fmla="*/ 139262 w 335560"/>
                <a:gd name="connsiteY7" fmla="*/ 416314 h 534397"/>
                <a:gd name="connsiteX8" fmla="*/ 11013 w 335560"/>
                <a:gd name="connsiteY8" fmla="*/ 288063 h 534397"/>
                <a:gd name="connsiteX9" fmla="*/ 1783 w 335560"/>
                <a:gd name="connsiteY9" fmla="*/ 265779 h 534397"/>
                <a:gd name="connsiteX10" fmla="*/ 0 w 335560"/>
                <a:gd name="connsiteY10" fmla="*/ 265779 h 534397"/>
                <a:gd name="connsiteX11" fmla="*/ 5399 w 335560"/>
                <a:gd name="connsiteY11" fmla="*/ 239478 h 534397"/>
                <a:gd name="connsiteX12" fmla="*/ 11950 w 335560"/>
                <a:gd name="connsiteY12" fmla="*/ 132889 h 534397"/>
                <a:gd name="connsiteX13" fmla="*/ 5399 w 335560"/>
                <a:gd name="connsiteY13" fmla="*/ 26301 h 534397"/>
                <a:gd name="connsiteX14" fmla="*/ 0 w 335560"/>
                <a:gd name="connsiteY14" fmla="*/ 0 h 534397"/>
                <a:gd name="connsiteX15" fmla="*/ 23390 w 335560"/>
                <a:gd name="connsiteY15" fmla="*/ 28046 h 534397"/>
                <a:gd name="connsiteX16" fmla="*/ 46517 w 335560"/>
                <a:gd name="connsiteY16" fmla="*/ 28046 h 534397"/>
                <a:gd name="connsiteX17" fmla="*/ 69907 w 335560"/>
                <a:gd name="connsiteY17" fmla="*/ 0 h 534397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39478 h 535816"/>
                <a:gd name="connsiteX4" fmla="*/ 67109 w 335560"/>
                <a:gd name="connsiteY4" fmla="*/ 252146 h 535816"/>
                <a:gd name="connsiteX5" fmla="*/ 306118 w 335560"/>
                <a:gd name="connsiteY5" fmla="*/ 471548 h 535816"/>
                <a:gd name="connsiteX6" fmla="*/ 326688 w 335560"/>
                <a:gd name="connsiteY6" fmla="*/ 533436 h 535816"/>
                <a:gd name="connsiteX7" fmla="*/ 252397 w 335560"/>
                <a:gd name="connsiteY7" fmla="*/ 491748 h 535816"/>
                <a:gd name="connsiteX8" fmla="*/ 11013 w 335560"/>
                <a:gd name="connsiteY8" fmla="*/ 288063 h 535816"/>
                <a:gd name="connsiteX9" fmla="*/ 1783 w 335560"/>
                <a:gd name="connsiteY9" fmla="*/ 265779 h 535816"/>
                <a:gd name="connsiteX10" fmla="*/ 0 w 335560"/>
                <a:gd name="connsiteY10" fmla="*/ 265779 h 535816"/>
                <a:gd name="connsiteX11" fmla="*/ 5399 w 335560"/>
                <a:gd name="connsiteY11" fmla="*/ 239478 h 535816"/>
                <a:gd name="connsiteX12" fmla="*/ 11950 w 335560"/>
                <a:gd name="connsiteY12" fmla="*/ 132889 h 535816"/>
                <a:gd name="connsiteX13" fmla="*/ 5399 w 335560"/>
                <a:gd name="connsiteY13" fmla="*/ 26301 h 535816"/>
                <a:gd name="connsiteX14" fmla="*/ 0 w 335560"/>
                <a:gd name="connsiteY14" fmla="*/ 0 h 535816"/>
                <a:gd name="connsiteX15" fmla="*/ 23390 w 335560"/>
                <a:gd name="connsiteY15" fmla="*/ 28046 h 535816"/>
                <a:gd name="connsiteX16" fmla="*/ 46517 w 335560"/>
                <a:gd name="connsiteY16" fmla="*/ 28046 h 535816"/>
                <a:gd name="connsiteX17" fmla="*/ 69907 w 335560"/>
                <a:gd name="connsiteY17" fmla="*/ 0 h 535816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39478 h 535816"/>
                <a:gd name="connsiteX4" fmla="*/ 306118 w 335560"/>
                <a:gd name="connsiteY4" fmla="*/ 471548 h 535816"/>
                <a:gd name="connsiteX5" fmla="*/ 326688 w 335560"/>
                <a:gd name="connsiteY5" fmla="*/ 533436 h 535816"/>
                <a:gd name="connsiteX6" fmla="*/ 252397 w 335560"/>
                <a:gd name="connsiteY6" fmla="*/ 491748 h 535816"/>
                <a:gd name="connsiteX7" fmla="*/ 11013 w 335560"/>
                <a:gd name="connsiteY7" fmla="*/ 288063 h 535816"/>
                <a:gd name="connsiteX8" fmla="*/ 1783 w 335560"/>
                <a:gd name="connsiteY8" fmla="*/ 265779 h 535816"/>
                <a:gd name="connsiteX9" fmla="*/ 0 w 335560"/>
                <a:gd name="connsiteY9" fmla="*/ 265779 h 535816"/>
                <a:gd name="connsiteX10" fmla="*/ 5399 w 335560"/>
                <a:gd name="connsiteY10" fmla="*/ 239478 h 535816"/>
                <a:gd name="connsiteX11" fmla="*/ 11950 w 335560"/>
                <a:gd name="connsiteY11" fmla="*/ 132889 h 535816"/>
                <a:gd name="connsiteX12" fmla="*/ 5399 w 335560"/>
                <a:gd name="connsiteY12" fmla="*/ 26301 h 535816"/>
                <a:gd name="connsiteX13" fmla="*/ 0 w 335560"/>
                <a:gd name="connsiteY13" fmla="*/ 0 h 535816"/>
                <a:gd name="connsiteX14" fmla="*/ 23390 w 335560"/>
                <a:gd name="connsiteY14" fmla="*/ 28046 h 535816"/>
                <a:gd name="connsiteX15" fmla="*/ 46517 w 335560"/>
                <a:gd name="connsiteY15" fmla="*/ 28046 h 535816"/>
                <a:gd name="connsiteX16" fmla="*/ 69907 w 335560"/>
                <a:gd name="connsiteY16" fmla="*/ 0 h 535816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59329 h 535816"/>
                <a:gd name="connsiteX4" fmla="*/ 306118 w 335560"/>
                <a:gd name="connsiteY4" fmla="*/ 471548 h 535816"/>
                <a:gd name="connsiteX5" fmla="*/ 326688 w 335560"/>
                <a:gd name="connsiteY5" fmla="*/ 533436 h 535816"/>
                <a:gd name="connsiteX6" fmla="*/ 252397 w 335560"/>
                <a:gd name="connsiteY6" fmla="*/ 491748 h 535816"/>
                <a:gd name="connsiteX7" fmla="*/ 11013 w 335560"/>
                <a:gd name="connsiteY7" fmla="*/ 288063 h 535816"/>
                <a:gd name="connsiteX8" fmla="*/ 1783 w 335560"/>
                <a:gd name="connsiteY8" fmla="*/ 265779 h 535816"/>
                <a:gd name="connsiteX9" fmla="*/ 0 w 335560"/>
                <a:gd name="connsiteY9" fmla="*/ 265779 h 535816"/>
                <a:gd name="connsiteX10" fmla="*/ 5399 w 335560"/>
                <a:gd name="connsiteY10" fmla="*/ 239478 h 535816"/>
                <a:gd name="connsiteX11" fmla="*/ 11950 w 335560"/>
                <a:gd name="connsiteY11" fmla="*/ 132889 h 535816"/>
                <a:gd name="connsiteX12" fmla="*/ 5399 w 335560"/>
                <a:gd name="connsiteY12" fmla="*/ 26301 h 535816"/>
                <a:gd name="connsiteX13" fmla="*/ 0 w 335560"/>
                <a:gd name="connsiteY13" fmla="*/ 0 h 535816"/>
                <a:gd name="connsiteX14" fmla="*/ 23390 w 335560"/>
                <a:gd name="connsiteY14" fmla="*/ 28046 h 535816"/>
                <a:gd name="connsiteX15" fmla="*/ 46517 w 335560"/>
                <a:gd name="connsiteY15" fmla="*/ 28046 h 535816"/>
                <a:gd name="connsiteX16" fmla="*/ 69907 w 335560"/>
                <a:gd name="connsiteY16" fmla="*/ 0 h 535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5560" h="535816">
                  <a:moveTo>
                    <a:pt x="69907" y="0"/>
                  </a:moveTo>
                  <a:lnTo>
                    <a:pt x="64508" y="26301"/>
                  </a:lnTo>
                  <a:cubicBezTo>
                    <a:pt x="60289" y="59062"/>
                    <a:pt x="57957" y="94051"/>
                    <a:pt x="57957" y="132889"/>
                  </a:cubicBezTo>
                  <a:cubicBezTo>
                    <a:pt x="57957" y="171727"/>
                    <a:pt x="60289" y="226568"/>
                    <a:pt x="64508" y="259329"/>
                  </a:cubicBezTo>
                  <a:lnTo>
                    <a:pt x="306118" y="471548"/>
                  </a:lnTo>
                  <a:cubicBezTo>
                    <a:pt x="349381" y="518430"/>
                    <a:pt x="334356" y="525768"/>
                    <a:pt x="326688" y="533436"/>
                  </a:cubicBezTo>
                  <a:cubicBezTo>
                    <a:pt x="313983" y="546141"/>
                    <a:pt x="265102" y="504453"/>
                    <a:pt x="252397" y="491748"/>
                  </a:cubicBezTo>
                  <a:lnTo>
                    <a:pt x="11013" y="288063"/>
                  </a:lnTo>
                  <a:lnTo>
                    <a:pt x="1783" y="265779"/>
                  </a:lnTo>
                  <a:lnTo>
                    <a:pt x="0" y="265779"/>
                  </a:lnTo>
                  <a:lnTo>
                    <a:pt x="5399" y="239478"/>
                  </a:lnTo>
                  <a:cubicBezTo>
                    <a:pt x="9618" y="206717"/>
                    <a:pt x="11950" y="170698"/>
                    <a:pt x="11950" y="132889"/>
                  </a:cubicBezTo>
                  <a:cubicBezTo>
                    <a:pt x="11951" y="95081"/>
                    <a:pt x="9618" y="59062"/>
                    <a:pt x="5399" y="26301"/>
                  </a:cubicBezTo>
                  <a:lnTo>
                    <a:pt x="0" y="0"/>
                  </a:lnTo>
                  <a:lnTo>
                    <a:pt x="23390" y="28046"/>
                  </a:lnTo>
                  <a:lnTo>
                    <a:pt x="46517" y="28046"/>
                  </a:lnTo>
                  <a:lnTo>
                    <a:pt x="69907" y="0"/>
                  </a:lnTo>
                  <a:close/>
                </a:path>
              </a:pathLst>
            </a:custGeom>
            <a:solidFill>
              <a:srgbClr val="4623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C23DECDE-8D2E-4083-A330-4C9558AEA353}"/>
                </a:ext>
              </a:extLst>
            </p:cNvPr>
            <p:cNvSpPr/>
            <p:nvPr/>
          </p:nvSpPr>
          <p:spPr bwMode="auto">
            <a:xfrm rot="19800000">
              <a:off x="7304989" y="4328828"/>
              <a:ext cx="266958" cy="179268"/>
            </a:xfrm>
            <a:custGeom>
              <a:avLst/>
              <a:gdLst>
                <a:gd name="connsiteX0" fmla="*/ 24147 w 382645"/>
                <a:gd name="connsiteY0" fmla="*/ 678 h 256955"/>
                <a:gd name="connsiteX1" fmla="*/ 94691 w 382645"/>
                <a:gd name="connsiteY1" fmla="*/ 90064 h 256955"/>
                <a:gd name="connsiteX2" fmla="*/ 101812 w 382645"/>
                <a:gd name="connsiteY2" fmla="*/ 130306 h 256955"/>
                <a:gd name="connsiteX3" fmla="*/ 101718 w 382645"/>
                <a:gd name="connsiteY3" fmla="*/ 134886 h 256955"/>
                <a:gd name="connsiteX4" fmla="*/ 261927 w 382645"/>
                <a:gd name="connsiteY4" fmla="*/ 87883 h 256955"/>
                <a:gd name="connsiteX5" fmla="*/ 382645 w 382645"/>
                <a:gd name="connsiteY5" fmla="*/ 214433 h 256955"/>
                <a:gd name="connsiteX6" fmla="*/ 371252 w 382645"/>
                <a:gd name="connsiteY6" fmla="*/ 256955 h 256955"/>
                <a:gd name="connsiteX7" fmla="*/ 250534 w 382645"/>
                <a:gd name="connsiteY7" fmla="*/ 130405 h 256955"/>
                <a:gd name="connsiteX8" fmla="*/ 97850 w 382645"/>
                <a:gd name="connsiteY8" fmla="*/ 175200 h 256955"/>
                <a:gd name="connsiteX9" fmla="*/ 93085 w 382645"/>
                <a:gd name="connsiteY9" fmla="*/ 190272 h 256955"/>
                <a:gd name="connsiteX10" fmla="*/ 78291 w 382645"/>
                <a:gd name="connsiteY10" fmla="*/ 202746 h 256955"/>
                <a:gd name="connsiteX11" fmla="*/ 7747 w 382645"/>
                <a:gd name="connsiteY11" fmla="*/ 113360 h 256955"/>
                <a:gd name="connsiteX12" fmla="*/ 24147 w 382645"/>
                <a:gd name="connsiteY12" fmla="*/ 678 h 256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2645" h="256955">
                  <a:moveTo>
                    <a:pt x="24147" y="678"/>
                  </a:moveTo>
                  <a:cubicBezTo>
                    <a:pt x="48156" y="-5755"/>
                    <a:pt x="79739" y="34264"/>
                    <a:pt x="94691" y="90064"/>
                  </a:cubicBezTo>
                  <a:cubicBezTo>
                    <a:pt x="98429" y="104014"/>
                    <a:pt x="100773" y="117629"/>
                    <a:pt x="101812" y="130306"/>
                  </a:cubicBezTo>
                  <a:lnTo>
                    <a:pt x="101718" y="134886"/>
                  </a:lnTo>
                  <a:lnTo>
                    <a:pt x="261927" y="87883"/>
                  </a:lnTo>
                  <a:lnTo>
                    <a:pt x="382645" y="214433"/>
                  </a:lnTo>
                  <a:lnTo>
                    <a:pt x="371252" y="256955"/>
                  </a:lnTo>
                  <a:lnTo>
                    <a:pt x="250534" y="130405"/>
                  </a:lnTo>
                  <a:lnTo>
                    <a:pt x="97850" y="175200"/>
                  </a:lnTo>
                  <a:lnTo>
                    <a:pt x="93085" y="190272"/>
                  </a:lnTo>
                  <a:cubicBezTo>
                    <a:pt x="89254" y="196779"/>
                    <a:pt x="84293" y="201138"/>
                    <a:pt x="78291" y="202746"/>
                  </a:cubicBezTo>
                  <a:cubicBezTo>
                    <a:pt x="54282" y="209179"/>
                    <a:pt x="22699" y="169160"/>
                    <a:pt x="7747" y="113360"/>
                  </a:cubicBezTo>
                  <a:cubicBezTo>
                    <a:pt x="-7204" y="57561"/>
                    <a:pt x="138" y="7111"/>
                    <a:pt x="24147" y="67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8ADFFE66-608B-4AC1-8B4C-CC5940F629BC}"/>
                </a:ext>
              </a:extLst>
            </p:cNvPr>
            <p:cNvSpPr/>
            <p:nvPr/>
          </p:nvSpPr>
          <p:spPr bwMode="auto">
            <a:xfrm>
              <a:off x="7795876" y="3842073"/>
              <a:ext cx="1586166" cy="894347"/>
            </a:xfrm>
            <a:custGeom>
              <a:avLst/>
              <a:gdLst>
                <a:gd name="connsiteX0" fmla="*/ 769437 w 1586166"/>
                <a:gd name="connsiteY0" fmla="*/ 0 h 832839"/>
                <a:gd name="connsiteX1" fmla="*/ 1532721 w 1586166"/>
                <a:gd name="connsiteY1" fmla="*/ 388978 h 832839"/>
                <a:gd name="connsiteX2" fmla="*/ 1517214 w 1586166"/>
                <a:gd name="connsiteY2" fmla="*/ 467371 h 832839"/>
                <a:gd name="connsiteX3" fmla="*/ 1474962 w 1586166"/>
                <a:gd name="connsiteY3" fmla="*/ 536735 h 832839"/>
                <a:gd name="connsiteX4" fmla="*/ 1485482 w 1586166"/>
                <a:gd name="connsiteY4" fmla="*/ 537493 h 832839"/>
                <a:gd name="connsiteX5" fmla="*/ 1586166 w 1586166"/>
                <a:gd name="connsiteY5" fmla="*/ 552808 h 832839"/>
                <a:gd name="connsiteX6" fmla="*/ 793083 w 1586166"/>
                <a:gd name="connsiteY6" fmla="*/ 832839 h 832839"/>
                <a:gd name="connsiteX7" fmla="*/ 0 w 1586166"/>
                <a:gd name="connsiteY7" fmla="*/ 552808 h 832839"/>
                <a:gd name="connsiteX8" fmla="*/ 38144 w 1586166"/>
                <a:gd name="connsiteY8" fmla="*/ 544604 h 832839"/>
                <a:gd name="connsiteX9" fmla="*/ 67119 w 1586166"/>
                <a:gd name="connsiteY9" fmla="*/ 541309 h 832839"/>
                <a:gd name="connsiteX10" fmla="*/ 66136 w 1586166"/>
                <a:gd name="connsiteY10" fmla="*/ 540386 h 832839"/>
                <a:gd name="connsiteX11" fmla="*/ 6153 w 1586166"/>
                <a:gd name="connsiteY11" fmla="*/ 388978 h 832839"/>
                <a:gd name="connsiteX12" fmla="*/ 769437 w 1586166"/>
                <a:gd name="connsiteY12" fmla="*/ 0 h 832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86166" h="832839">
                  <a:moveTo>
                    <a:pt x="769437" y="0"/>
                  </a:moveTo>
                  <a:cubicBezTo>
                    <a:pt x="1190987" y="0"/>
                    <a:pt x="1532721" y="174151"/>
                    <a:pt x="1532721" y="388978"/>
                  </a:cubicBezTo>
                  <a:cubicBezTo>
                    <a:pt x="1532721" y="415832"/>
                    <a:pt x="1527382" y="442049"/>
                    <a:pt x="1517214" y="467371"/>
                  </a:cubicBezTo>
                  <a:lnTo>
                    <a:pt x="1474962" y="536735"/>
                  </a:lnTo>
                  <a:lnTo>
                    <a:pt x="1485482" y="537493"/>
                  </a:lnTo>
                  <a:cubicBezTo>
                    <a:pt x="1534533" y="541869"/>
                    <a:pt x="1569644" y="546974"/>
                    <a:pt x="1586166" y="552808"/>
                  </a:cubicBezTo>
                  <a:cubicBezTo>
                    <a:pt x="1586166" y="707465"/>
                    <a:pt x="1231091" y="832839"/>
                    <a:pt x="793083" y="832839"/>
                  </a:cubicBezTo>
                  <a:cubicBezTo>
                    <a:pt x="355075" y="832839"/>
                    <a:pt x="0" y="707465"/>
                    <a:pt x="0" y="552808"/>
                  </a:cubicBezTo>
                  <a:cubicBezTo>
                    <a:pt x="8261" y="549891"/>
                    <a:pt x="21170" y="547156"/>
                    <a:pt x="38144" y="544604"/>
                  </a:cubicBezTo>
                  <a:lnTo>
                    <a:pt x="67119" y="541309"/>
                  </a:lnTo>
                  <a:lnTo>
                    <a:pt x="66136" y="540386"/>
                  </a:lnTo>
                  <a:cubicBezTo>
                    <a:pt x="27512" y="493849"/>
                    <a:pt x="6153" y="442685"/>
                    <a:pt x="6153" y="388978"/>
                  </a:cubicBezTo>
                  <a:cubicBezTo>
                    <a:pt x="6153" y="174151"/>
                    <a:pt x="347887" y="0"/>
                    <a:pt x="769437" y="0"/>
                  </a:cubicBezTo>
                  <a:close/>
                </a:path>
              </a:pathLst>
            </a:custGeom>
            <a:solidFill>
              <a:srgbClr val="FF66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2A2222B9-1733-485C-B13D-C2908C171DA7}"/>
                </a:ext>
              </a:extLst>
            </p:cNvPr>
            <p:cNvSpPr/>
            <p:nvPr/>
          </p:nvSpPr>
          <p:spPr bwMode="auto">
            <a:xfrm>
              <a:off x="7542177" y="4129897"/>
              <a:ext cx="490518" cy="355648"/>
            </a:xfrm>
            <a:custGeom>
              <a:avLst/>
              <a:gdLst>
                <a:gd name="connsiteX0" fmla="*/ 245259 w 490518"/>
                <a:gd name="connsiteY0" fmla="*/ 0 h 355648"/>
                <a:gd name="connsiteX1" fmla="*/ 490518 w 490518"/>
                <a:gd name="connsiteY1" fmla="*/ 227331 h 355648"/>
                <a:gd name="connsiteX2" fmla="*/ 485535 w 490518"/>
                <a:gd name="connsiteY2" fmla="*/ 273146 h 355648"/>
                <a:gd name="connsiteX3" fmla="*/ 477988 w 490518"/>
                <a:gd name="connsiteY3" fmla="*/ 295682 h 355648"/>
                <a:gd name="connsiteX4" fmla="*/ 413056 w 490518"/>
                <a:gd name="connsiteY4" fmla="*/ 326258 h 355648"/>
                <a:gd name="connsiteX5" fmla="*/ 245258 w 490518"/>
                <a:gd name="connsiteY5" fmla="*/ 355648 h 355648"/>
                <a:gd name="connsiteX6" fmla="*/ 77460 w 490518"/>
                <a:gd name="connsiteY6" fmla="*/ 326258 h 355648"/>
                <a:gd name="connsiteX7" fmla="*/ 12530 w 490518"/>
                <a:gd name="connsiteY7" fmla="*/ 295683 h 355648"/>
                <a:gd name="connsiteX8" fmla="*/ 4983 w 490518"/>
                <a:gd name="connsiteY8" fmla="*/ 273146 h 355648"/>
                <a:gd name="connsiteX9" fmla="*/ 0 w 490518"/>
                <a:gd name="connsiteY9" fmla="*/ 227331 h 355648"/>
                <a:gd name="connsiteX10" fmla="*/ 245259 w 490518"/>
                <a:gd name="connsiteY10" fmla="*/ 0 h 355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0518" h="355648">
                  <a:moveTo>
                    <a:pt x="245259" y="0"/>
                  </a:moveTo>
                  <a:cubicBezTo>
                    <a:pt x="380712" y="0"/>
                    <a:pt x="490518" y="101780"/>
                    <a:pt x="490518" y="227331"/>
                  </a:cubicBezTo>
                  <a:cubicBezTo>
                    <a:pt x="490518" y="243025"/>
                    <a:pt x="488802" y="258347"/>
                    <a:pt x="485535" y="273146"/>
                  </a:cubicBezTo>
                  <a:lnTo>
                    <a:pt x="477988" y="295682"/>
                  </a:lnTo>
                  <a:lnTo>
                    <a:pt x="413056" y="326258"/>
                  </a:lnTo>
                  <a:cubicBezTo>
                    <a:pt x="361482" y="345183"/>
                    <a:pt x="304779" y="355648"/>
                    <a:pt x="245258" y="355648"/>
                  </a:cubicBezTo>
                  <a:cubicBezTo>
                    <a:pt x="185738" y="355648"/>
                    <a:pt x="129035" y="345183"/>
                    <a:pt x="77460" y="326258"/>
                  </a:cubicBezTo>
                  <a:lnTo>
                    <a:pt x="12530" y="295683"/>
                  </a:lnTo>
                  <a:lnTo>
                    <a:pt x="4983" y="273146"/>
                  </a:lnTo>
                  <a:cubicBezTo>
                    <a:pt x="1716" y="258347"/>
                    <a:pt x="0" y="243025"/>
                    <a:pt x="0" y="227331"/>
                  </a:cubicBezTo>
                  <a:cubicBezTo>
                    <a:pt x="0" y="101780"/>
                    <a:pt x="109806" y="0"/>
                    <a:pt x="245259" y="0"/>
                  </a:cubicBezTo>
                  <a:close/>
                </a:path>
              </a:pathLst>
            </a:custGeom>
            <a:solidFill>
              <a:srgbClr val="6633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45537C5B-034D-4670-874F-714D35BC5A43}"/>
                </a:ext>
              </a:extLst>
            </p:cNvPr>
            <p:cNvSpPr/>
            <p:nvPr/>
          </p:nvSpPr>
          <p:spPr bwMode="auto">
            <a:xfrm rot="13500000" flipH="1">
              <a:off x="7542247" y="4350207"/>
              <a:ext cx="273782" cy="767672"/>
            </a:xfrm>
            <a:custGeom>
              <a:avLst/>
              <a:gdLst>
                <a:gd name="connsiteX0" fmla="*/ 69907 w 194798"/>
                <a:gd name="connsiteY0" fmla="*/ 0 h 425842"/>
                <a:gd name="connsiteX1" fmla="*/ 64508 w 194798"/>
                <a:gd name="connsiteY1" fmla="*/ 26301 h 425842"/>
                <a:gd name="connsiteX2" fmla="*/ 57957 w 194798"/>
                <a:gd name="connsiteY2" fmla="*/ 132889 h 425842"/>
                <a:gd name="connsiteX3" fmla="*/ 64508 w 194798"/>
                <a:gd name="connsiteY3" fmla="*/ 239478 h 425842"/>
                <a:gd name="connsiteX4" fmla="*/ 67109 w 194798"/>
                <a:gd name="connsiteY4" fmla="*/ 252146 h 425842"/>
                <a:gd name="connsiteX5" fmla="*/ 185271 w 194798"/>
                <a:gd name="connsiteY5" fmla="*/ 370308 h 425842"/>
                <a:gd name="connsiteX6" fmla="*/ 185270 w 194798"/>
                <a:gd name="connsiteY6" fmla="*/ 416315 h 425842"/>
                <a:gd name="connsiteX7" fmla="*/ 185270 w 194798"/>
                <a:gd name="connsiteY7" fmla="*/ 416314 h 425842"/>
                <a:gd name="connsiteX8" fmla="*/ 139262 w 194798"/>
                <a:gd name="connsiteY8" fmla="*/ 416314 h 425842"/>
                <a:gd name="connsiteX9" fmla="*/ 11013 w 194798"/>
                <a:gd name="connsiteY9" fmla="*/ 288063 h 425842"/>
                <a:gd name="connsiteX10" fmla="*/ 1783 w 194798"/>
                <a:gd name="connsiteY10" fmla="*/ 265779 h 425842"/>
                <a:gd name="connsiteX11" fmla="*/ 0 w 194798"/>
                <a:gd name="connsiteY11" fmla="*/ 265779 h 425842"/>
                <a:gd name="connsiteX12" fmla="*/ 5399 w 194798"/>
                <a:gd name="connsiteY12" fmla="*/ 239478 h 425842"/>
                <a:gd name="connsiteX13" fmla="*/ 11950 w 194798"/>
                <a:gd name="connsiteY13" fmla="*/ 132889 h 425842"/>
                <a:gd name="connsiteX14" fmla="*/ 5399 w 194798"/>
                <a:gd name="connsiteY14" fmla="*/ 26301 h 425842"/>
                <a:gd name="connsiteX15" fmla="*/ 0 w 194798"/>
                <a:gd name="connsiteY15" fmla="*/ 0 h 425842"/>
                <a:gd name="connsiteX16" fmla="*/ 23390 w 194798"/>
                <a:gd name="connsiteY16" fmla="*/ 28046 h 425842"/>
                <a:gd name="connsiteX17" fmla="*/ 46517 w 194798"/>
                <a:gd name="connsiteY17" fmla="*/ 28046 h 425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4798" h="425842">
                  <a:moveTo>
                    <a:pt x="69907" y="0"/>
                  </a:moveTo>
                  <a:lnTo>
                    <a:pt x="64508" y="26301"/>
                  </a:lnTo>
                  <a:cubicBezTo>
                    <a:pt x="60289" y="59062"/>
                    <a:pt x="57957" y="95081"/>
                    <a:pt x="57957" y="132889"/>
                  </a:cubicBezTo>
                  <a:cubicBezTo>
                    <a:pt x="57957" y="170698"/>
                    <a:pt x="60289" y="206717"/>
                    <a:pt x="64508" y="239478"/>
                  </a:cubicBezTo>
                  <a:lnTo>
                    <a:pt x="67109" y="252146"/>
                  </a:lnTo>
                  <a:lnTo>
                    <a:pt x="185271" y="370308"/>
                  </a:lnTo>
                  <a:cubicBezTo>
                    <a:pt x="197975" y="383013"/>
                    <a:pt x="197975" y="403610"/>
                    <a:pt x="185270" y="416315"/>
                  </a:cubicBezTo>
                  <a:lnTo>
                    <a:pt x="185270" y="416314"/>
                  </a:lnTo>
                  <a:cubicBezTo>
                    <a:pt x="172565" y="429019"/>
                    <a:pt x="151967" y="429019"/>
                    <a:pt x="139262" y="416314"/>
                  </a:cubicBezTo>
                  <a:lnTo>
                    <a:pt x="11013" y="288063"/>
                  </a:lnTo>
                  <a:lnTo>
                    <a:pt x="1783" y="265779"/>
                  </a:lnTo>
                  <a:lnTo>
                    <a:pt x="0" y="265779"/>
                  </a:lnTo>
                  <a:lnTo>
                    <a:pt x="5399" y="239478"/>
                  </a:lnTo>
                  <a:cubicBezTo>
                    <a:pt x="9618" y="206717"/>
                    <a:pt x="11950" y="170698"/>
                    <a:pt x="11950" y="132889"/>
                  </a:cubicBezTo>
                  <a:cubicBezTo>
                    <a:pt x="11951" y="95081"/>
                    <a:pt x="9618" y="59062"/>
                    <a:pt x="5399" y="26301"/>
                  </a:cubicBezTo>
                  <a:lnTo>
                    <a:pt x="0" y="0"/>
                  </a:lnTo>
                  <a:lnTo>
                    <a:pt x="23390" y="28046"/>
                  </a:lnTo>
                  <a:lnTo>
                    <a:pt x="46517" y="28046"/>
                  </a:lnTo>
                  <a:close/>
                </a:path>
              </a:pathLst>
            </a:custGeom>
            <a:solidFill>
              <a:srgbClr val="6633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A5C49A45-0CB8-403D-B259-51ADF664A024}"/>
                </a:ext>
              </a:extLst>
            </p:cNvPr>
            <p:cNvSpPr/>
            <p:nvPr/>
          </p:nvSpPr>
          <p:spPr bwMode="auto">
            <a:xfrm rot="7859041">
              <a:off x="8731354" y="4196574"/>
              <a:ext cx="585987" cy="1211968"/>
            </a:xfrm>
            <a:custGeom>
              <a:avLst/>
              <a:gdLst>
                <a:gd name="connsiteX0" fmla="*/ 69907 w 194798"/>
                <a:gd name="connsiteY0" fmla="*/ 0 h 425842"/>
                <a:gd name="connsiteX1" fmla="*/ 64508 w 194798"/>
                <a:gd name="connsiteY1" fmla="*/ 26301 h 425842"/>
                <a:gd name="connsiteX2" fmla="*/ 57957 w 194798"/>
                <a:gd name="connsiteY2" fmla="*/ 132889 h 425842"/>
                <a:gd name="connsiteX3" fmla="*/ 64508 w 194798"/>
                <a:gd name="connsiteY3" fmla="*/ 239478 h 425842"/>
                <a:gd name="connsiteX4" fmla="*/ 67109 w 194798"/>
                <a:gd name="connsiteY4" fmla="*/ 252146 h 425842"/>
                <a:gd name="connsiteX5" fmla="*/ 185271 w 194798"/>
                <a:gd name="connsiteY5" fmla="*/ 370308 h 425842"/>
                <a:gd name="connsiteX6" fmla="*/ 185270 w 194798"/>
                <a:gd name="connsiteY6" fmla="*/ 416315 h 425842"/>
                <a:gd name="connsiteX7" fmla="*/ 185270 w 194798"/>
                <a:gd name="connsiteY7" fmla="*/ 416314 h 425842"/>
                <a:gd name="connsiteX8" fmla="*/ 139262 w 194798"/>
                <a:gd name="connsiteY8" fmla="*/ 416314 h 425842"/>
                <a:gd name="connsiteX9" fmla="*/ 11013 w 194798"/>
                <a:gd name="connsiteY9" fmla="*/ 288063 h 425842"/>
                <a:gd name="connsiteX10" fmla="*/ 1783 w 194798"/>
                <a:gd name="connsiteY10" fmla="*/ 265779 h 425842"/>
                <a:gd name="connsiteX11" fmla="*/ 0 w 194798"/>
                <a:gd name="connsiteY11" fmla="*/ 265779 h 425842"/>
                <a:gd name="connsiteX12" fmla="*/ 5399 w 194798"/>
                <a:gd name="connsiteY12" fmla="*/ 239478 h 425842"/>
                <a:gd name="connsiteX13" fmla="*/ 11950 w 194798"/>
                <a:gd name="connsiteY13" fmla="*/ 132889 h 425842"/>
                <a:gd name="connsiteX14" fmla="*/ 5399 w 194798"/>
                <a:gd name="connsiteY14" fmla="*/ 26301 h 425842"/>
                <a:gd name="connsiteX15" fmla="*/ 0 w 194798"/>
                <a:gd name="connsiteY15" fmla="*/ 0 h 425842"/>
                <a:gd name="connsiteX16" fmla="*/ 23390 w 194798"/>
                <a:gd name="connsiteY16" fmla="*/ 28046 h 425842"/>
                <a:gd name="connsiteX17" fmla="*/ 46517 w 194798"/>
                <a:gd name="connsiteY17" fmla="*/ 28046 h 425842"/>
                <a:gd name="connsiteX0" fmla="*/ 69907 w 326688"/>
                <a:gd name="connsiteY0" fmla="*/ 0 h 534397"/>
                <a:gd name="connsiteX1" fmla="*/ 64508 w 326688"/>
                <a:gd name="connsiteY1" fmla="*/ 26301 h 534397"/>
                <a:gd name="connsiteX2" fmla="*/ 57957 w 326688"/>
                <a:gd name="connsiteY2" fmla="*/ 132889 h 534397"/>
                <a:gd name="connsiteX3" fmla="*/ 64508 w 326688"/>
                <a:gd name="connsiteY3" fmla="*/ 239478 h 534397"/>
                <a:gd name="connsiteX4" fmla="*/ 67109 w 326688"/>
                <a:gd name="connsiteY4" fmla="*/ 252146 h 534397"/>
                <a:gd name="connsiteX5" fmla="*/ 185271 w 326688"/>
                <a:gd name="connsiteY5" fmla="*/ 370308 h 534397"/>
                <a:gd name="connsiteX6" fmla="*/ 185270 w 326688"/>
                <a:gd name="connsiteY6" fmla="*/ 416315 h 534397"/>
                <a:gd name="connsiteX7" fmla="*/ 326688 w 326688"/>
                <a:gd name="connsiteY7" fmla="*/ 533436 h 534397"/>
                <a:gd name="connsiteX8" fmla="*/ 139262 w 326688"/>
                <a:gd name="connsiteY8" fmla="*/ 416314 h 534397"/>
                <a:gd name="connsiteX9" fmla="*/ 11013 w 326688"/>
                <a:gd name="connsiteY9" fmla="*/ 288063 h 534397"/>
                <a:gd name="connsiteX10" fmla="*/ 1783 w 326688"/>
                <a:gd name="connsiteY10" fmla="*/ 265779 h 534397"/>
                <a:gd name="connsiteX11" fmla="*/ 0 w 326688"/>
                <a:gd name="connsiteY11" fmla="*/ 265779 h 534397"/>
                <a:gd name="connsiteX12" fmla="*/ 5399 w 326688"/>
                <a:gd name="connsiteY12" fmla="*/ 239478 h 534397"/>
                <a:gd name="connsiteX13" fmla="*/ 11950 w 326688"/>
                <a:gd name="connsiteY13" fmla="*/ 132889 h 534397"/>
                <a:gd name="connsiteX14" fmla="*/ 5399 w 326688"/>
                <a:gd name="connsiteY14" fmla="*/ 26301 h 534397"/>
                <a:gd name="connsiteX15" fmla="*/ 0 w 326688"/>
                <a:gd name="connsiteY15" fmla="*/ 0 h 534397"/>
                <a:gd name="connsiteX16" fmla="*/ 23390 w 326688"/>
                <a:gd name="connsiteY16" fmla="*/ 28046 h 534397"/>
                <a:gd name="connsiteX17" fmla="*/ 46517 w 326688"/>
                <a:gd name="connsiteY17" fmla="*/ 28046 h 534397"/>
                <a:gd name="connsiteX18" fmla="*/ 69907 w 326688"/>
                <a:gd name="connsiteY18" fmla="*/ 0 h 534397"/>
                <a:gd name="connsiteX0" fmla="*/ 69907 w 327083"/>
                <a:gd name="connsiteY0" fmla="*/ 0 h 534397"/>
                <a:gd name="connsiteX1" fmla="*/ 64508 w 327083"/>
                <a:gd name="connsiteY1" fmla="*/ 26301 h 534397"/>
                <a:gd name="connsiteX2" fmla="*/ 57957 w 327083"/>
                <a:gd name="connsiteY2" fmla="*/ 132889 h 534397"/>
                <a:gd name="connsiteX3" fmla="*/ 64508 w 327083"/>
                <a:gd name="connsiteY3" fmla="*/ 239478 h 534397"/>
                <a:gd name="connsiteX4" fmla="*/ 67109 w 327083"/>
                <a:gd name="connsiteY4" fmla="*/ 252146 h 534397"/>
                <a:gd name="connsiteX5" fmla="*/ 185271 w 327083"/>
                <a:gd name="connsiteY5" fmla="*/ 370308 h 534397"/>
                <a:gd name="connsiteX6" fmla="*/ 326688 w 327083"/>
                <a:gd name="connsiteY6" fmla="*/ 533436 h 534397"/>
                <a:gd name="connsiteX7" fmla="*/ 139262 w 327083"/>
                <a:gd name="connsiteY7" fmla="*/ 416314 h 534397"/>
                <a:gd name="connsiteX8" fmla="*/ 11013 w 327083"/>
                <a:gd name="connsiteY8" fmla="*/ 288063 h 534397"/>
                <a:gd name="connsiteX9" fmla="*/ 1783 w 327083"/>
                <a:gd name="connsiteY9" fmla="*/ 265779 h 534397"/>
                <a:gd name="connsiteX10" fmla="*/ 0 w 327083"/>
                <a:gd name="connsiteY10" fmla="*/ 265779 h 534397"/>
                <a:gd name="connsiteX11" fmla="*/ 5399 w 327083"/>
                <a:gd name="connsiteY11" fmla="*/ 239478 h 534397"/>
                <a:gd name="connsiteX12" fmla="*/ 11950 w 327083"/>
                <a:gd name="connsiteY12" fmla="*/ 132889 h 534397"/>
                <a:gd name="connsiteX13" fmla="*/ 5399 w 327083"/>
                <a:gd name="connsiteY13" fmla="*/ 26301 h 534397"/>
                <a:gd name="connsiteX14" fmla="*/ 0 w 327083"/>
                <a:gd name="connsiteY14" fmla="*/ 0 h 534397"/>
                <a:gd name="connsiteX15" fmla="*/ 23390 w 327083"/>
                <a:gd name="connsiteY15" fmla="*/ 28046 h 534397"/>
                <a:gd name="connsiteX16" fmla="*/ 46517 w 327083"/>
                <a:gd name="connsiteY16" fmla="*/ 28046 h 534397"/>
                <a:gd name="connsiteX17" fmla="*/ 69907 w 327083"/>
                <a:gd name="connsiteY17" fmla="*/ 0 h 534397"/>
                <a:gd name="connsiteX0" fmla="*/ 69907 w 335560"/>
                <a:gd name="connsiteY0" fmla="*/ 0 h 534397"/>
                <a:gd name="connsiteX1" fmla="*/ 64508 w 335560"/>
                <a:gd name="connsiteY1" fmla="*/ 26301 h 534397"/>
                <a:gd name="connsiteX2" fmla="*/ 57957 w 335560"/>
                <a:gd name="connsiteY2" fmla="*/ 132889 h 534397"/>
                <a:gd name="connsiteX3" fmla="*/ 64508 w 335560"/>
                <a:gd name="connsiteY3" fmla="*/ 239478 h 534397"/>
                <a:gd name="connsiteX4" fmla="*/ 67109 w 335560"/>
                <a:gd name="connsiteY4" fmla="*/ 252146 h 534397"/>
                <a:gd name="connsiteX5" fmla="*/ 306118 w 335560"/>
                <a:gd name="connsiteY5" fmla="*/ 471548 h 534397"/>
                <a:gd name="connsiteX6" fmla="*/ 326688 w 335560"/>
                <a:gd name="connsiteY6" fmla="*/ 533436 h 534397"/>
                <a:gd name="connsiteX7" fmla="*/ 139262 w 335560"/>
                <a:gd name="connsiteY7" fmla="*/ 416314 h 534397"/>
                <a:gd name="connsiteX8" fmla="*/ 11013 w 335560"/>
                <a:gd name="connsiteY8" fmla="*/ 288063 h 534397"/>
                <a:gd name="connsiteX9" fmla="*/ 1783 w 335560"/>
                <a:gd name="connsiteY9" fmla="*/ 265779 h 534397"/>
                <a:gd name="connsiteX10" fmla="*/ 0 w 335560"/>
                <a:gd name="connsiteY10" fmla="*/ 265779 h 534397"/>
                <a:gd name="connsiteX11" fmla="*/ 5399 w 335560"/>
                <a:gd name="connsiteY11" fmla="*/ 239478 h 534397"/>
                <a:gd name="connsiteX12" fmla="*/ 11950 w 335560"/>
                <a:gd name="connsiteY12" fmla="*/ 132889 h 534397"/>
                <a:gd name="connsiteX13" fmla="*/ 5399 w 335560"/>
                <a:gd name="connsiteY13" fmla="*/ 26301 h 534397"/>
                <a:gd name="connsiteX14" fmla="*/ 0 w 335560"/>
                <a:gd name="connsiteY14" fmla="*/ 0 h 534397"/>
                <a:gd name="connsiteX15" fmla="*/ 23390 w 335560"/>
                <a:gd name="connsiteY15" fmla="*/ 28046 h 534397"/>
                <a:gd name="connsiteX16" fmla="*/ 46517 w 335560"/>
                <a:gd name="connsiteY16" fmla="*/ 28046 h 534397"/>
                <a:gd name="connsiteX17" fmla="*/ 69907 w 335560"/>
                <a:gd name="connsiteY17" fmla="*/ 0 h 534397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39478 h 535816"/>
                <a:gd name="connsiteX4" fmla="*/ 67109 w 335560"/>
                <a:gd name="connsiteY4" fmla="*/ 252146 h 535816"/>
                <a:gd name="connsiteX5" fmla="*/ 306118 w 335560"/>
                <a:gd name="connsiteY5" fmla="*/ 471548 h 535816"/>
                <a:gd name="connsiteX6" fmla="*/ 326688 w 335560"/>
                <a:gd name="connsiteY6" fmla="*/ 533436 h 535816"/>
                <a:gd name="connsiteX7" fmla="*/ 252397 w 335560"/>
                <a:gd name="connsiteY7" fmla="*/ 491748 h 535816"/>
                <a:gd name="connsiteX8" fmla="*/ 11013 w 335560"/>
                <a:gd name="connsiteY8" fmla="*/ 288063 h 535816"/>
                <a:gd name="connsiteX9" fmla="*/ 1783 w 335560"/>
                <a:gd name="connsiteY9" fmla="*/ 265779 h 535816"/>
                <a:gd name="connsiteX10" fmla="*/ 0 w 335560"/>
                <a:gd name="connsiteY10" fmla="*/ 265779 h 535816"/>
                <a:gd name="connsiteX11" fmla="*/ 5399 w 335560"/>
                <a:gd name="connsiteY11" fmla="*/ 239478 h 535816"/>
                <a:gd name="connsiteX12" fmla="*/ 11950 w 335560"/>
                <a:gd name="connsiteY12" fmla="*/ 132889 h 535816"/>
                <a:gd name="connsiteX13" fmla="*/ 5399 w 335560"/>
                <a:gd name="connsiteY13" fmla="*/ 26301 h 535816"/>
                <a:gd name="connsiteX14" fmla="*/ 0 w 335560"/>
                <a:gd name="connsiteY14" fmla="*/ 0 h 535816"/>
                <a:gd name="connsiteX15" fmla="*/ 23390 w 335560"/>
                <a:gd name="connsiteY15" fmla="*/ 28046 h 535816"/>
                <a:gd name="connsiteX16" fmla="*/ 46517 w 335560"/>
                <a:gd name="connsiteY16" fmla="*/ 28046 h 535816"/>
                <a:gd name="connsiteX17" fmla="*/ 69907 w 335560"/>
                <a:gd name="connsiteY17" fmla="*/ 0 h 535816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39478 h 535816"/>
                <a:gd name="connsiteX4" fmla="*/ 306118 w 335560"/>
                <a:gd name="connsiteY4" fmla="*/ 471548 h 535816"/>
                <a:gd name="connsiteX5" fmla="*/ 326688 w 335560"/>
                <a:gd name="connsiteY5" fmla="*/ 533436 h 535816"/>
                <a:gd name="connsiteX6" fmla="*/ 252397 w 335560"/>
                <a:gd name="connsiteY6" fmla="*/ 491748 h 535816"/>
                <a:gd name="connsiteX7" fmla="*/ 11013 w 335560"/>
                <a:gd name="connsiteY7" fmla="*/ 288063 h 535816"/>
                <a:gd name="connsiteX8" fmla="*/ 1783 w 335560"/>
                <a:gd name="connsiteY8" fmla="*/ 265779 h 535816"/>
                <a:gd name="connsiteX9" fmla="*/ 0 w 335560"/>
                <a:gd name="connsiteY9" fmla="*/ 265779 h 535816"/>
                <a:gd name="connsiteX10" fmla="*/ 5399 w 335560"/>
                <a:gd name="connsiteY10" fmla="*/ 239478 h 535816"/>
                <a:gd name="connsiteX11" fmla="*/ 11950 w 335560"/>
                <a:gd name="connsiteY11" fmla="*/ 132889 h 535816"/>
                <a:gd name="connsiteX12" fmla="*/ 5399 w 335560"/>
                <a:gd name="connsiteY12" fmla="*/ 26301 h 535816"/>
                <a:gd name="connsiteX13" fmla="*/ 0 w 335560"/>
                <a:gd name="connsiteY13" fmla="*/ 0 h 535816"/>
                <a:gd name="connsiteX14" fmla="*/ 23390 w 335560"/>
                <a:gd name="connsiteY14" fmla="*/ 28046 h 535816"/>
                <a:gd name="connsiteX15" fmla="*/ 46517 w 335560"/>
                <a:gd name="connsiteY15" fmla="*/ 28046 h 535816"/>
                <a:gd name="connsiteX16" fmla="*/ 69907 w 335560"/>
                <a:gd name="connsiteY16" fmla="*/ 0 h 535816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59329 h 535816"/>
                <a:gd name="connsiteX4" fmla="*/ 306118 w 335560"/>
                <a:gd name="connsiteY4" fmla="*/ 471548 h 535816"/>
                <a:gd name="connsiteX5" fmla="*/ 326688 w 335560"/>
                <a:gd name="connsiteY5" fmla="*/ 533436 h 535816"/>
                <a:gd name="connsiteX6" fmla="*/ 252397 w 335560"/>
                <a:gd name="connsiteY6" fmla="*/ 491748 h 535816"/>
                <a:gd name="connsiteX7" fmla="*/ 11013 w 335560"/>
                <a:gd name="connsiteY7" fmla="*/ 288063 h 535816"/>
                <a:gd name="connsiteX8" fmla="*/ 1783 w 335560"/>
                <a:gd name="connsiteY8" fmla="*/ 265779 h 535816"/>
                <a:gd name="connsiteX9" fmla="*/ 0 w 335560"/>
                <a:gd name="connsiteY9" fmla="*/ 265779 h 535816"/>
                <a:gd name="connsiteX10" fmla="*/ 5399 w 335560"/>
                <a:gd name="connsiteY10" fmla="*/ 239478 h 535816"/>
                <a:gd name="connsiteX11" fmla="*/ 11950 w 335560"/>
                <a:gd name="connsiteY11" fmla="*/ 132889 h 535816"/>
                <a:gd name="connsiteX12" fmla="*/ 5399 w 335560"/>
                <a:gd name="connsiteY12" fmla="*/ 26301 h 535816"/>
                <a:gd name="connsiteX13" fmla="*/ 0 w 335560"/>
                <a:gd name="connsiteY13" fmla="*/ 0 h 535816"/>
                <a:gd name="connsiteX14" fmla="*/ 23390 w 335560"/>
                <a:gd name="connsiteY14" fmla="*/ 28046 h 535816"/>
                <a:gd name="connsiteX15" fmla="*/ 46517 w 335560"/>
                <a:gd name="connsiteY15" fmla="*/ 28046 h 535816"/>
                <a:gd name="connsiteX16" fmla="*/ 69907 w 335560"/>
                <a:gd name="connsiteY16" fmla="*/ 0 h 535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5560" h="535816">
                  <a:moveTo>
                    <a:pt x="69907" y="0"/>
                  </a:moveTo>
                  <a:lnTo>
                    <a:pt x="64508" y="26301"/>
                  </a:lnTo>
                  <a:cubicBezTo>
                    <a:pt x="60289" y="59062"/>
                    <a:pt x="57957" y="94051"/>
                    <a:pt x="57957" y="132889"/>
                  </a:cubicBezTo>
                  <a:cubicBezTo>
                    <a:pt x="57957" y="171727"/>
                    <a:pt x="60289" y="226568"/>
                    <a:pt x="64508" y="259329"/>
                  </a:cubicBezTo>
                  <a:lnTo>
                    <a:pt x="306118" y="471548"/>
                  </a:lnTo>
                  <a:cubicBezTo>
                    <a:pt x="349381" y="518430"/>
                    <a:pt x="334356" y="525768"/>
                    <a:pt x="326688" y="533436"/>
                  </a:cubicBezTo>
                  <a:cubicBezTo>
                    <a:pt x="313983" y="546141"/>
                    <a:pt x="265102" y="504453"/>
                    <a:pt x="252397" y="491748"/>
                  </a:cubicBezTo>
                  <a:lnTo>
                    <a:pt x="11013" y="288063"/>
                  </a:lnTo>
                  <a:lnTo>
                    <a:pt x="1783" y="265779"/>
                  </a:lnTo>
                  <a:lnTo>
                    <a:pt x="0" y="265779"/>
                  </a:lnTo>
                  <a:lnTo>
                    <a:pt x="5399" y="239478"/>
                  </a:lnTo>
                  <a:cubicBezTo>
                    <a:pt x="9618" y="206717"/>
                    <a:pt x="11950" y="170698"/>
                    <a:pt x="11950" y="132889"/>
                  </a:cubicBezTo>
                  <a:cubicBezTo>
                    <a:pt x="11951" y="95081"/>
                    <a:pt x="9618" y="59062"/>
                    <a:pt x="5399" y="26301"/>
                  </a:cubicBezTo>
                  <a:lnTo>
                    <a:pt x="0" y="0"/>
                  </a:lnTo>
                  <a:lnTo>
                    <a:pt x="23390" y="28046"/>
                  </a:lnTo>
                  <a:lnTo>
                    <a:pt x="46517" y="28046"/>
                  </a:lnTo>
                  <a:lnTo>
                    <a:pt x="69907" y="0"/>
                  </a:lnTo>
                  <a:close/>
                </a:path>
              </a:pathLst>
            </a:custGeom>
            <a:solidFill>
              <a:srgbClr val="6633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F9D367E2-1AEF-44BB-BBF5-6BDBEC7AC2FB}"/>
                </a:ext>
              </a:extLst>
            </p:cNvPr>
            <p:cNvSpPr/>
            <p:nvPr/>
          </p:nvSpPr>
          <p:spPr bwMode="auto">
            <a:xfrm>
              <a:off x="7739364" y="3832413"/>
              <a:ext cx="604638" cy="736418"/>
            </a:xfrm>
            <a:custGeom>
              <a:avLst/>
              <a:gdLst>
                <a:gd name="connsiteX0" fmla="*/ 604638 w 604638"/>
                <a:gd name="connsiteY0" fmla="*/ 0 h 736418"/>
                <a:gd name="connsiteX1" fmla="*/ 533702 w 604638"/>
                <a:gd name="connsiteY1" fmla="*/ 90823 h 736418"/>
                <a:gd name="connsiteX2" fmla="*/ 309453 w 604638"/>
                <a:gd name="connsiteY2" fmla="*/ 683085 h 736418"/>
                <a:gd name="connsiteX3" fmla="*/ 306641 w 604638"/>
                <a:gd name="connsiteY3" fmla="*/ 736418 h 736418"/>
                <a:gd name="connsiteX4" fmla="*/ 261982 w 604638"/>
                <a:gd name="connsiteY4" fmla="*/ 726797 h 736418"/>
                <a:gd name="connsiteX5" fmla="*/ 42379 w 604638"/>
                <a:gd name="connsiteY5" fmla="*/ 656638 h 736418"/>
                <a:gd name="connsiteX6" fmla="*/ 16853 w 604638"/>
                <a:gd name="connsiteY6" fmla="*/ 604922 h 736418"/>
                <a:gd name="connsiteX7" fmla="*/ 0 w 604638"/>
                <a:gd name="connsiteY7" fmla="*/ 499791 h 736418"/>
                <a:gd name="connsiteX8" fmla="*/ 506625 w 604638"/>
                <a:gd name="connsiteY8" fmla="*/ 19133 h 736418"/>
                <a:gd name="connsiteX9" fmla="*/ 604638 w 604638"/>
                <a:gd name="connsiteY9" fmla="*/ 0 h 736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4638" h="736418">
                  <a:moveTo>
                    <a:pt x="604638" y="0"/>
                  </a:moveTo>
                  <a:lnTo>
                    <a:pt x="533702" y="90823"/>
                  </a:lnTo>
                  <a:cubicBezTo>
                    <a:pt x="412042" y="263240"/>
                    <a:pt x="332566" y="465186"/>
                    <a:pt x="309453" y="683085"/>
                  </a:cubicBezTo>
                  <a:lnTo>
                    <a:pt x="306641" y="736418"/>
                  </a:lnTo>
                  <a:lnTo>
                    <a:pt x="261982" y="726797"/>
                  </a:lnTo>
                  <a:lnTo>
                    <a:pt x="42379" y="656638"/>
                  </a:lnTo>
                  <a:lnTo>
                    <a:pt x="16853" y="604922"/>
                  </a:lnTo>
                  <a:cubicBezTo>
                    <a:pt x="5804" y="570963"/>
                    <a:pt x="0" y="535804"/>
                    <a:pt x="0" y="499791"/>
                  </a:cubicBezTo>
                  <a:cubicBezTo>
                    <a:pt x="0" y="283717"/>
                    <a:pt x="208903" y="98325"/>
                    <a:pt x="506625" y="19133"/>
                  </a:cubicBezTo>
                  <a:lnTo>
                    <a:pt x="604638" y="0"/>
                  </a:lnTo>
                  <a:close/>
                </a:path>
              </a:pathLst>
            </a:custGeom>
            <a:solidFill>
              <a:srgbClr val="6633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F3B0C795-2053-4AC2-A191-F9416D5A8DEC}"/>
                </a:ext>
              </a:extLst>
            </p:cNvPr>
            <p:cNvSpPr/>
            <p:nvPr/>
          </p:nvSpPr>
          <p:spPr bwMode="auto">
            <a:xfrm rot="8556844">
              <a:off x="8378610" y="4311344"/>
              <a:ext cx="585987" cy="1211968"/>
            </a:xfrm>
            <a:custGeom>
              <a:avLst/>
              <a:gdLst>
                <a:gd name="connsiteX0" fmla="*/ 69907 w 194798"/>
                <a:gd name="connsiteY0" fmla="*/ 0 h 425842"/>
                <a:gd name="connsiteX1" fmla="*/ 64508 w 194798"/>
                <a:gd name="connsiteY1" fmla="*/ 26301 h 425842"/>
                <a:gd name="connsiteX2" fmla="*/ 57957 w 194798"/>
                <a:gd name="connsiteY2" fmla="*/ 132889 h 425842"/>
                <a:gd name="connsiteX3" fmla="*/ 64508 w 194798"/>
                <a:gd name="connsiteY3" fmla="*/ 239478 h 425842"/>
                <a:gd name="connsiteX4" fmla="*/ 67109 w 194798"/>
                <a:gd name="connsiteY4" fmla="*/ 252146 h 425842"/>
                <a:gd name="connsiteX5" fmla="*/ 185271 w 194798"/>
                <a:gd name="connsiteY5" fmla="*/ 370308 h 425842"/>
                <a:gd name="connsiteX6" fmla="*/ 185270 w 194798"/>
                <a:gd name="connsiteY6" fmla="*/ 416315 h 425842"/>
                <a:gd name="connsiteX7" fmla="*/ 185270 w 194798"/>
                <a:gd name="connsiteY7" fmla="*/ 416314 h 425842"/>
                <a:gd name="connsiteX8" fmla="*/ 139262 w 194798"/>
                <a:gd name="connsiteY8" fmla="*/ 416314 h 425842"/>
                <a:gd name="connsiteX9" fmla="*/ 11013 w 194798"/>
                <a:gd name="connsiteY9" fmla="*/ 288063 h 425842"/>
                <a:gd name="connsiteX10" fmla="*/ 1783 w 194798"/>
                <a:gd name="connsiteY10" fmla="*/ 265779 h 425842"/>
                <a:gd name="connsiteX11" fmla="*/ 0 w 194798"/>
                <a:gd name="connsiteY11" fmla="*/ 265779 h 425842"/>
                <a:gd name="connsiteX12" fmla="*/ 5399 w 194798"/>
                <a:gd name="connsiteY12" fmla="*/ 239478 h 425842"/>
                <a:gd name="connsiteX13" fmla="*/ 11950 w 194798"/>
                <a:gd name="connsiteY13" fmla="*/ 132889 h 425842"/>
                <a:gd name="connsiteX14" fmla="*/ 5399 w 194798"/>
                <a:gd name="connsiteY14" fmla="*/ 26301 h 425842"/>
                <a:gd name="connsiteX15" fmla="*/ 0 w 194798"/>
                <a:gd name="connsiteY15" fmla="*/ 0 h 425842"/>
                <a:gd name="connsiteX16" fmla="*/ 23390 w 194798"/>
                <a:gd name="connsiteY16" fmla="*/ 28046 h 425842"/>
                <a:gd name="connsiteX17" fmla="*/ 46517 w 194798"/>
                <a:gd name="connsiteY17" fmla="*/ 28046 h 425842"/>
                <a:gd name="connsiteX0" fmla="*/ 69907 w 326688"/>
                <a:gd name="connsiteY0" fmla="*/ 0 h 534397"/>
                <a:gd name="connsiteX1" fmla="*/ 64508 w 326688"/>
                <a:gd name="connsiteY1" fmla="*/ 26301 h 534397"/>
                <a:gd name="connsiteX2" fmla="*/ 57957 w 326688"/>
                <a:gd name="connsiteY2" fmla="*/ 132889 h 534397"/>
                <a:gd name="connsiteX3" fmla="*/ 64508 w 326688"/>
                <a:gd name="connsiteY3" fmla="*/ 239478 h 534397"/>
                <a:gd name="connsiteX4" fmla="*/ 67109 w 326688"/>
                <a:gd name="connsiteY4" fmla="*/ 252146 h 534397"/>
                <a:gd name="connsiteX5" fmla="*/ 185271 w 326688"/>
                <a:gd name="connsiteY5" fmla="*/ 370308 h 534397"/>
                <a:gd name="connsiteX6" fmla="*/ 185270 w 326688"/>
                <a:gd name="connsiteY6" fmla="*/ 416315 h 534397"/>
                <a:gd name="connsiteX7" fmla="*/ 326688 w 326688"/>
                <a:gd name="connsiteY7" fmla="*/ 533436 h 534397"/>
                <a:gd name="connsiteX8" fmla="*/ 139262 w 326688"/>
                <a:gd name="connsiteY8" fmla="*/ 416314 h 534397"/>
                <a:gd name="connsiteX9" fmla="*/ 11013 w 326688"/>
                <a:gd name="connsiteY9" fmla="*/ 288063 h 534397"/>
                <a:gd name="connsiteX10" fmla="*/ 1783 w 326688"/>
                <a:gd name="connsiteY10" fmla="*/ 265779 h 534397"/>
                <a:gd name="connsiteX11" fmla="*/ 0 w 326688"/>
                <a:gd name="connsiteY11" fmla="*/ 265779 h 534397"/>
                <a:gd name="connsiteX12" fmla="*/ 5399 w 326688"/>
                <a:gd name="connsiteY12" fmla="*/ 239478 h 534397"/>
                <a:gd name="connsiteX13" fmla="*/ 11950 w 326688"/>
                <a:gd name="connsiteY13" fmla="*/ 132889 h 534397"/>
                <a:gd name="connsiteX14" fmla="*/ 5399 w 326688"/>
                <a:gd name="connsiteY14" fmla="*/ 26301 h 534397"/>
                <a:gd name="connsiteX15" fmla="*/ 0 w 326688"/>
                <a:gd name="connsiteY15" fmla="*/ 0 h 534397"/>
                <a:gd name="connsiteX16" fmla="*/ 23390 w 326688"/>
                <a:gd name="connsiteY16" fmla="*/ 28046 h 534397"/>
                <a:gd name="connsiteX17" fmla="*/ 46517 w 326688"/>
                <a:gd name="connsiteY17" fmla="*/ 28046 h 534397"/>
                <a:gd name="connsiteX18" fmla="*/ 69907 w 326688"/>
                <a:gd name="connsiteY18" fmla="*/ 0 h 534397"/>
                <a:gd name="connsiteX0" fmla="*/ 69907 w 327083"/>
                <a:gd name="connsiteY0" fmla="*/ 0 h 534397"/>
                <a:gd name="connsiteX1" fmla="*/ 64508 w 327083"/>
                <a:gd name="connsiteY1" fmla="*/ 26301 h 534397"/>
                <a:gd name="connsiteX2" fmla="*/ 57957 w 327083"/>
                <a:gd name="connsiteY2" fmla="*/ 132889 h 534397"/>
                <a:gd name="connsiteX3" fmla="*/ 64508 w 327083"/>
                <a:gd name="connsiteY3" fmla="*/ 239478 h 534397"/>
                <a:gd name="connsiteX4" fmla="*/ 67109 w 327083"/>
                <a:gd name="connsiteY4" fmla="*/ 252146 h 534397"/>
                <a:gd name="connsiteX5" fmla="*/ 185271 w 327083"/>
                <a:gd name="connsiteY5" fmla="*/ 370308 h 534397"/>
                <a:gd name="connsiteX6" fmla="*/ 326688 w 327083"/>
                <a:gd name="connsiteY6" fmla="*/ 533436 h 534397"/>
                <a:gd name="connsiteX7" fmla="*/ 139262 w 327083"/>
                <a:gd name="connsiteY7" fmla="*/ 416314 h 534397"/>
                <a:gd name="connsiteX8" fmla="*/ 11013 w 327083"/>
                <a:gd name="connsiteY8" fmla="*/ 288063 h 534397"/>
                <a:gd name="connsiteX9" fmla="*/ 1783 w 327083"/>
                <a:gd name="connsiteY9" fmla="*/ 265779 h 534397"/>
                <a:gd name="connsiteX10" fmla="*/ 0 w 327083"/>
                <a:gd name="connsiteY10" fmla="*/ 265779 h 534397"/>
                <a:gd name="connsiteX11" fmla="*/ 5399 w 327083"/>
                <a:gd name="connsiteY11" fmla="*/ 239478 h 534397"/>
                <a:gd name="connsiteX12" fmla="*/ 11950 w 327083"/>
                <a:gd name="connsiteY12" fmla="*/ 132889 h 534397"/>
                <a:gd name="connsiteX13" fmla="*/ 5399 w 327083"/>
                <a:gd name="connsiteY13" fmla="*/ 26301 h 534397"/>
                <a:gd name="connsiteX14" fmla="*/ 0 w 327083"/>
                <a:gd name="connsiteY14" fmla="*/ 0 h 534397"/>
                <a:gd name="connsiteX15" fmla="*/ 23390 w 327083"/>
                <a:gd name="connsiteY15" fmla="*/ 28046 h 534397"/>
                <a:gd name="connsiteX16" fmla="*/ 46517 w 327083"/>
                <a:gd name="connsiteY16" fmla="*/ 28046 h 534397"/>
                <a:gd name="connsiteX17" fmla="*/ 69907 w 327083"/>
                <a:gd name="connsiteY17" fmla="*/ 0 h 534397"/>
                <a:gd name="connsiteX0" fmla="*/ 69907 w 335560"/>
                <a:gd name="connsiteY0" fmla="*/ 0 h 534397"/>
                <a:gd name="connsiteX1" fmla="*/ 64508 w 335560"/>
                <a:gd name="connsiteY1" fmla="*/ 26301 h 534397"/>
                <a:gd name="connsiteX2" fmla="*/ 57957 w 335560"/>
                <a:gd name="connsiteY2" fmla="*/ 132889 h 534397"/>
                <a:gd name="connsiteX3" fmla="*/ 64508 w 335560"/>
                <a:gd name="connsiteY3" fmla="*/ 239478 h 534397"/>
                <a:gd name="connsiteX4" fmla="*/ 67109 w 335560"/>
                <a:gd name="connsiteY4" fmla="*/ 252146 h 534397"/>
                <a:gd name="connsiteX5" fmla="*/ 306118 w 335560"/>
                <a:gd name="connsiteY5" fmla="*/ 471548 h 534397"/>
                <a:gd name="connsiteX6" fmla="*/ 326688 w 335560"/>
                <a:gd name="connsiteY6" fmla="*/ 533436 h 534397"/>
                <a:gd name="connsiteX7" fmla="*/ 139262 w 335560"/>
                <a:gd name="connsiteY7" fmla="*/ 416314 h 534397"/>
                <a:gd name="connsiteX8" fmla="*/ 11013 w 335560"/>
                <a:gd name="connsiteY8" fmla="*/ 288063 h 534397"/>
                <a:gd name="connsiteX9" fmla="*/ 1783 w 335560"/>
                <a:gd name="connsiteY9" fmla="*/ 265779 h 534397"/>
                <a:gd name="connsiteX10" fmla="*/ 0 w 335560"/>
                <a:gd name="connsiteY10" fmla="*/ 265779 h 534397"/>
                <a:gd name="connsiteX11" fmla="*/ 5399 w 335560"/>
                <a:gd name="connsiteY11" fmla="*/ 239478 h 534397"/>
                <a:gd name="connsiteX12" fmla="*/ 11950 w 335560"/>
                <a:gd name="connsiteY12" fmla="*/ 132889 h 534397"/>
                <a:gd name="connsiteX13" fmla="*/ 5399 w 335560"/>
                <a:gd name="connsiteY13" fmla="*/ 26301 h 534397"/>
                <a:gd name="connsiteX14" fmla="*/ 0 w 335560"/>
                <a:gd name="connsiteY14" fmla="*/ 0 h 534397"/>
                <a:gd name="connsiteX15" fmla="*/ 23390 w 335560"/>
                <a:gd name="connsiteY15" fmla="*/ 28046 h 534397"/>
                <a:gd name="connsiteX16" fmla="*/ 46517 w 335560"/>
                <a:gd name="connsiteY16" fmla="*/ 28046 h 534397"/>
                <a:gd name="connsiteX17" fmla="*/ 69907 w 335560"/>
                <a:gd name="connsiteY17" fmla="*/ 0 h 534397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39478 h 535816"/>
                <a:gd name="connsiteX4" fmla="*/ 67109 w 335560"/>
                <a:gd name="connsiteY4" fmla="*/ 252146 h 535816"/>
                <a:gd name="connsiteX5" fmla="*/ 306118 w 335560"/>
                <a:gd name="connsiteY5" fmla="*/ 471548 h 535816"/>
                <a:gd name="connsiteX6" fmla="*/ 326688 w 335560"/>
                <a:gd name="connsiteY6" fmla="*/ 533436 h 535816"/>
                <a:gd name="connsiteX7" fmla="*/ 252397 w 335560"/>
                <a:gd name="connsiteY7" fmla="*/ 491748 h 535816"/>
                <a:gd name="connsiteX8" fmla="*/ 11013 w 335560"/>
                <a:gd name="connsiteY8" fmla="*/ 288063 h 535816"/>
                <a:gd name="connsiteX9" fmla="*/ 1783 w 335560"/>
                <a:gd name="connsiteY9" fmla="*/ 265779 h 535816"/>
                <a:gd name="connsiteX10" fmla="*/ 0 w 335560"/>
                <a:gd name="connsiteY10" fmla="*/ 265779 h 535816"/>
                <a:gd name="connsiteX11" fmla="*/ 5399 w 335560"/>
                <a:gd name="connsiteY11" fmla="*/ 239478 h 535816"/>
                <a:gd name="connsiteX12" fmla="*/ 11950 w 335560"/>
                <a:gd name="connsiteY12" fmla="*/ 132889 h 535816"/>
                <a:gd name="connsiteX13" fmla="*/ 5399 w 335560"/>
                <a:gd name="connsiteY13" fmla="*/ 26301 h 535816"/>
                <a:gd name="connsiteX14" fmla="*/ 0 w 335560"/>
                <a:gd name="connsiteY14" fmla="*/ 0 h 535816"/>
                <a:gd name="connsiteX15" fmla="*/ 23390 w 335560"/>
                <a:gd name="connsiteY15" fmla="*/ 28046 h 535816"/>
                <a:gd name="connsiteX16" fmla="*/ 46517 w 335560"/>
                <a:gd name="connsiteY16" fmla="*/ 28046 h 535816"/>
                <a:gd name="connsiteX17" fmla="*/ 69907 w 335560"/>
                <a:gd name="connsiteY17" fmla="*/ 0 h 535816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39478 h 535816"/>
                <a:gd name="connsiteX4" fmla="*/ 306118 w 335560"/>
                <a:gd name="connsiteY4" fmla="*/ 471548 h 535816"/>
                <a:gd name="connsiteX5" fmla="*/ 326688 w 335560"/>
                <a:gd name="connsiteY5" fmla="*/ 533436 h 535816"/>
                <a:gd name="connsiteX6" fmla="*/ 252397 w 335560"/>
                <a:gd name="connsiteY6" fmla="*/ 491748 h 535816"/>
                <a:gd name="connsiteX7" fmla="*/ 11013 w 335560"/>
                <a:gd name="connsiteY7" fmla="*/ 288063 h 535816"/>
                <a:gd name="connsiteX8" fmla="*/ 1783 w 335560"/>
                <a:gd name="connsiteY8" fmla="*/ 265779 h 535816"/>
                <a:gd name="connsiteX9" fmla="*/ 0 w 335560"/>
                <a:gd name="connsiteY9" fmla="*/ 265779 h 535816"/>
                <a:gd name="connsiteX10" fmla="*/ 5399 w 335560"/>
                <a:gd name="connsiteY10" fmla="*/ 239478 h 535816"/>
                <a:gd name="connsiteX11" fmla="*/ 11950 w 335560"/>
                <a:gd name="connsiteY11" fmla="*/ 132889 h 535816"/>
                <a:gd name="connsiteX12" fmla="*/ 5399 w 335560"/>
                <a:gd name="connsiteY12" fmla="*/ 26301 h 535816"/>
                <a:gd name="connsiteX13" fmla="*/ 0 w 335560"/>
                <a:gd name="connsiteY13" fmla="*/ 0 h 535816"/>
                <a:gd name="connsiteX14" fmla="*/ 23390 w 335560"/>
                <a:gd name="connsiteY14" fmla="*/ 28046 h 535816"/>
                <a:gd name="connsiteX15" fmla="*/ 46517 w 335560"/>
                <a:gd name="connsiteY15" fmla="*/ 28046 h 535816"/>
                <a:gd name="connsiteX16" fmla="*/ 69907 w 335560"/>
                <a:gd name="connsiteY16" fmla="*/ 0 h 535816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59329 h 535816"/>
                <a:gd name="connsiteX4" fmla="*/ 306118 w 335560"/>
                <a:gd name="connsiteY4" fmla="*/ 471548 h 535816"/>
                <a:gd name="connsiteX5" fmla="*/ 326688 w 335560"/>
                <a:gd name="connsiteY5" fmla="*/ 533436 h 535816"/>
                <a:gd name="connsiteX6" fmla="*/ 252397 w 335560"/>
                <a:gd name="connsiteY6" fmla="*/ 491748 h 535816"/>
                <a:gd name="connsiteX7" fmla="*/ 11013 w 335560"/>
                <a:gd name="connsiteY7" fmla="*/ 288063 h 535816"/>
                <a:gd name="connsiteX8" fmla="*/ 1783 w 335560"/>
                <a:gd name="connsiteY8" fmla="*/ 265779 h 535816"/>
                <a:gd name="connsiteX9" fmla="*/ 0 w 335560"/>
                <a:gd name="connsiteY9" fmla="*/ 265779 h 535816"/>
                <a:gd name="connsiteX10" fmla="*/ 5399 w 335560"/>
                <a:gd name="connsiteY10" fmla="*/ 239478 h 535816"/>
                <a:gd name="connsiteX11" fmla="*/ 11950 w 335560"/>
                <a:gd name="connsiteY11" fmla="*/ 132889 h 535816"/>
                <a:gd name="connsiteX12" fmla="*/ 5399 w 335560"/>
                <a:gd name="connsiteY12" fmla="*/ 26301 h 535816"/>
                <a:gd name="connsiteX13" fmla="*/ 0 w 335560"/>
                <a:gd name="connsiteY13" fmla="*/ 0 h 535816"/>
                <a:gd name="connsiteX14" fmla="*/ 23390 w 335560"/>
                <a:gd name="connsiteY14" fmla="*/ 28046 h 535816"/>
                <a:gd name="connsiteX15" fmla="*/ 46517 w 335560"/>
                <a:gd name="connsiteY15" fmla="*/ 28046 h 535816"/>
                <a:gd name="connsiteX16" fmla="*/ 69907 w 335560"/>
                <a:gd name="connsiteY16" fmla="*/ 0 h 535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5560" h="535816">
                  <a:moveTo>
                    <a:pt x="69907" y="0"/>
                  </a:moveTo>
                  <a:lnTo>
                    <a:pt x="64508" y="26301"/>
                  </a:lnTo>
                  <a:cubicBezTo>
                    <a:pt x="60289" y="59062"/>
                    <a:pt x="57957" y="94051"/>
                    <a:pt x="57957" y="132889"/>
                  </a:cubicBezTo>
                  <a:cubicBezTo>
                    <a:pt x="57957" y="171727"/>
                    <a:pt x="60289" y="226568"/>
                    <a:pt x="64508" y="259329"/>
                  </a:cubicBezTo>
                  <a:lnTo>
                    <a:pt x="306118" y="471548"/>
                  </a:lnTo>
                  <a:cubicBezTo>
                    <a:pt x="349381" y="518430"/>
                    <a:pt x="334356" y="525768"/>
                    <a:pt x="326688" y="533436"/>
                  </a:cubicBezTo>
                  <a:cubicBezTo>
                    <a:pt x="313983" y="546141"/>
                    <a:pt x="265102" y="504453"/>
                    <a:pt x="252397" y="491748"/>
                  </a:cubicBezTo>
                  <a:lnTo>
                    <a:pt x="11013" y="288063"/>
                  </a:lnTo>
                  <a:lnTo>
                    <a:pt x="1783" y="265779"/>
                  </a:lnTo>
                  <a:lnTo>
                    <a:pt x="0" y="265779"/>
                  </a:lnTo>
                  <a:lnTo>
                    <a:pt x="5399" y="239478"/>
                  </a:lnTo>
                  <a:cubicBezTo>
                    <a:pt x="9618" y="206717"/>
                    <a:pt x="11950" y="170698"/>
                    <a:pt x="11950" y="132889"/>
                  </a:cubicBezTo>
                  <a:cubicBezTo>
                    <a:pt x="11951" y="95081"/>
                    <a:pt x="9618" y="59062"/>
                    <a:pt x="5399" y="26301"/>
                  </a:cubicBezTo>
                  <a:lnTo>
                    <a:pt x="0" y="0"/>
                  </a:lnTo>
                  <a:lnTo>
                    <a:pt x="23390" y="28046"/>
                  </a:lnTo>
                  <a:lnTo>
                    <a:pt x="46517" y="28046"/>
                  </a:lnTo>
                  <a:lnTo>
                    <a:pt x="69907" y="0"/>
                  </a:lnTo>
                  <a:close/>
                </a:path>
              </a:pathLst>
            </a:custGeom>
            <a:solidFill>
              <a:srgbClr val="6633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3B9E6999-5C33-40BD-A2CC-0BFDAFF6AEFB}"/>
                </a:ext>
              </a:extLst>
            </p:cNvPr>
            <p:cNvSpPr/>
            <p:nvPr/>
          </p:nvSpPr>
          <p:spPr bwMode="auto">
            <a:xfrm>
              <a:off x="8071405" y="3810552"/>
              <a:ext cx="1352370" cy="816099"/>
            </a:xfrm>
            <a:custGeom>
              <a:avLst/>
              <a:gdLst>
                <a:gd name="connsiteX0" fmla="*/ 522865 w 1352370"/>
                <a:gd name="connsiteY0" fmla="*/ 0 h 816099"/>
                <a:gd name="connsiteX1" fmla="*/ 1352370 w 1352370"/>
                <a:gd name="connsiteY1" fmla="*/ 521652 h 816099"/>
                <a:gd name="connsiteX2" fmla="*/ 1335517 w 1352370"/>
                <a:gd name="connsiteY2" fmla="*/ 626783 h 816099"/>
                <a:gd name="connsiteX3" fmla="*/ 1309992 w 1352370"/>
                <a:gd name="connsiteY3" fmla="*/ 678496 h 816099"/>
                <a:gd name="connsiteX4" fmla="*/ 1090381 w 1352370"/>
                <a:gd name="connsiteY4" fmla="*/ 748658 h 816099"/>
                <a:gd name="connsiteX5" fmla="*/ 522861 w 1352370"/>
                <a:gd name="connsiteY5" fmla="*/ 816099 h 816099"/>
                <a:gd name="connsiteX6" fmla="*/ 89297 w 1352370"/>
                <a:gd name="connsiteY6" fmla="*/ 777516 h 816099"/>
                <a:gd name="connsiteX7" fmla="*/ 0 w 1352370"/>
                <a:gd name="connsiteY7" fmla="*/ 758279 h 816099"/>
                <a:gd name="connsiteX8" fmla="*/ 2812 w 1352370"/>
                <a:gd name="connsiteY8" fmla="*/ 704946 h 816099"/>
                <a:gd name="connsiteX9" fmla="*/ 227061 w 1352370"/>
                <a:gd name="connsiteY9" fmla="*/ 112684 h 816099"/>
                <a:gd name="connsiteX10" fmla="*/ 297997 w 1352370"/>
                <a:gd name="connsiteY10" fmla="*/ 21861 h 816099"/>
                <a:gd name="connsiteX11" fmla="*/ 355690 w 1352370"/>
                <a:gd name="connsiteY11" fmla="*/ 10598 h 816099"/>
                <a:gd name="connsiteX12" fmla="*/ 522865 w 1352370"/>
                <a:gd name="connsiteY12" fmla="*/ 0 h 816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52370" h="816099">
                  <a:moveTo>
                    <a:pt x="522865" y="0"/>
                  </a:moveTo>
                  <a:cubicBezTo>
                    <a:pt x="980989" y="0"/>
                    <a:pt x="1352370" y="233553"/>
                    <a:pt x="1352370" y="521652"/>
                  </a:cubicBezTo>
                  <a:cubicBezTo>
                    <a:pt x="1352370" y="557665"/>
                    <a:pt x="1346566" y="592824"/>
                    <a:pt x="1335517" y="626783"/>
                  </a:cubicBezTo>
                  <a:lnTo>
                    <a:pt x="1309992" y="678496"/>
                  </a:lnTo>
                  <a:lnTo>
                    <a:pt x="1090381" y="748658"/>
                  </a:lnTo>
                  <a:cubicBezTo>
                    <a:pt x="915950" y="792085"/>
                    <a:pt x="724171" y="816099"/>
                    <a:pt x="522861" y="816099"/>
                  </a:cubicBezTo>
                  <a:cubicBezTo>
                    <a:pt x="371882" y="816099"/>
                    <a:pt x="226261" y="802591"/>
                    <a:pt x="89297" y="777516"/>
                  </a:cubicBezTo>
                  <a:lnTo>
                    <a:pt x="0" y="758279"/>
                  </a:lnTo>
                  <a:lnTo>
                    <a:pt x="2812" y="704946"/>
                  </a:lnTo>
                  <a:cubicBezTo>
                    <a:pt x="25925" y="487047"/>
                    <a:pt x="105401" y="285101"/>
                    <a:pt x="227061" y="112684"/>
                  </a:cubicBezTo>
                  <a:lnTo>
                    <a:pt x="297997" y="21861"/>
                  </a:lnTo>
                  <a:lnTo>
                    <a:pt x="355690" y="10598"/>
                  </a:lnTo>
                  <a:cubicBezTo>
                    <a:pt x="409689" y="3649"/>
                    <a:pt x="465600" y="0"/>
                    <a:pt x="522865" y="0"/>
                  </a:cubicBezTo>
                  <a:close/>
                </a:path>
              </a:pathLst>
            </a:custGeom>
            <a:solidFill>
              <a:srgbClr val="6633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05522BFF-B8A7-4AEA-A68A-60CEA4B28F82}"/>
                </a:ext>
              </a:extLst>
            </p:cNvPr>
            <p:cNvSpPr/>
            <p:nvPr/>
          </p:nvSpPr>
          <p:spPr bwMode="auto">
            <a:xfrm rot="20680872">
              <a:off x="9080077" y="3956547"/>
              <a:ext cx="195947" cy="293169"/>
            </a:xfrm>
            <a:custGeom>
              <a:avLst/>
              <a:gdLst>
                <a:gd name="connsiteX0" fmla="*/ 100426 w 224992"/>
                <a:gd name="connsiteY0" fmla="*/ 72118 h 336624"/>
                <a:gd name="connsiteX1" fmla="*/ 195167 w 224992"/>
                <a:gd name="connsiteY1" fmla="*/ 178656 h 336624"/>
                <a:gd name="connsiteX2" fmla="*/ 194702 w 224992"/>
                <a:gd name="connsiteY2" fmla="*/ 336525 h 336624"/>
                <a:gd name="connsiteX3" fmla="*/ 132821 w 224992"/>
                <a:gd name="connsiteY3" fmla="*/ 213816 h 336624"/>
                <a:gd name="connsiteX4" fmla="*/ 72945 w 224992"/>
                <a:gd name="connsiteY4" fmla="*/ 78734 h 336624"/>
                <a:gd name="connsiteX5" fmla="*/ 100426 w 224992"/>
                <a:gd name="connsiteY5" fmla="*/ 72118 h 336624"/>
                <a:gd name="connsiteX6" fmla="*/ 34790 w 224992"/>
                <a:gd name="connsiteY6" fmla="*/ 0 h 336624"/>
                <a:gd name="connsiteX7" fmla="*/ 69580 w 224992"/>
                <a:gd name="connsiteY7" fmla="*/ 35393 h 336624"/>
                <a:gd name="connsiteX8" fmla="*/ 34790 w 224992"/>
                <a:gd name="connsiteY8" fmla="*/ 70786 h 336624"/>
                <a:gd name="connsiteX9" fmla="*/ 0 w 224992"/>
                <a:gd name="connsiteY9" fmla="*/ 35393 h 336624"/>
                <a:gd name="connsiteX10" fmla="*/ 34790 w 224992"/>
                <a:gd name="connsiteY10" fmla="*/ 0 h 336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4992" h="336624">
                  <a:moveTo>
                    <a:pt x="100426" y="72118"/>
                  </a:moveTo>
                  <a:cubicBezTo>
                    <a:pt x="131292" y="79464"/>
                    <a:pt x="169951" y="125266"/>
                    <a:pt x="195167" y="178656"/>
                  </a:cubicBezTo>
                  <a:cubicBezTo>
                    <a:pt x="228790" y="249843"/>
                    <a:pt x="240819" y="333787"/>
                    <a:pt x="194702" y="336525"/>
                  </a:cubicBezTo>
                  <a:cubicBezTo>
                    <a:pt x="148585" y="339262"/>
                    <a:pt x="166444" y="285003"/>
                    <a:pt x="132821" y="213816"/>
                  </a:cubicBezTo>
                  <a:cubicBezTo>
                    <a:pt x="99199" y="142629"/>
                    <a:pt x="41864" y="107697"/>
                    <a:pt x="72945" y="78734"/>
                  </a:cubicBezTo>
                  <a:cubicBezTo>
                    <a:pt x="80715" y="71494"/>
                    <a:pt x="90138" y="69669"/>
                    <a:pt x="100426" y="72118"/>
                  </a:cubicBezTo>
                  <a:close/>
                  <a:moveTo>
                    <a:pt x="34790" y="0"/>
                  </a:moveTo>
                  <a:cubicBezTo>
                    <a:pt x="54004" y="0"/>
                    <a:pt x="69580" y="15846"/>
                    <a:pt x="69580" y="35393"/>
                  </a:cubicBezTo>
                  <a:cubicBezTo>
                    <a:pt x="69580" y="54940"/>
                    <a:pt x="54004" y="70786"/>
                    <a:pt x="34790" y="70786"/>
                  </a:cubicBezTo>
                  <a:cubicBezTo>
                    <a:pt x="15576" y="70786"/>
                    <a:pt x="0" y="54940"/>
                    <a:pt x="0" y="35393"/>
                  </a:cubicBezTo>
                  <a:cubicBezTo>
                    <a:pt x="0" y="15846"/>
                    <a:pt x="15576" y="0"/>
                    <a:pt x="34790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99699FFF-D53C-4896-BC81-3D5A1CCFB287}"/>
              </a:ext>
            </a:extLst>
          </p:cNvPr>
          <p:cNvGrpSpPr/>
          <p:nvPr/>
        </p:nvGrpSpPr>
        <p:grpSpPr>
          <a:xfrm>
            <a:off x="6676768" y="4470772"/>
            <a:ext cx="2557834" cy="1065816"/>
            <a:chOff x="1603200" y="4972140"/>
            <a:chExt cx="3713177" cy="1547233"/>
          </a:xfrm>
        </p:grpSpPr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07E3ACB8-254B-439F-9129-E80C7F832534}"/>
                </a:ext>
              </a:extLst>
            </p:cNvPr>
            <p:cNvSpPr/>
            <p:nvPr/>
          </p:nvSpPr>
          <p:spPr bwMode="auto">
            <a:xfrm rot="14400000" flipH="1">
              <a:off x="1947937" y="5080682"/>
              <a:ext cx="693904" cy="1383377"/>
            </a:xfrm>
            <a:custGeom>
              <a:avLst/>
              <a:gdLst>
                <a:gd name="connsiteX0" fmla="*/ 69907 w 194798"/>
                <a:gd name="connsiteY0" fmla="*/ 0 h 425842"/>
                <a:gd name="connsiteX1" fmla="*/ 64508 w 194798"/>
                <a:gd name="connsiteY1" fmla="*/ 26301 h 425842"/>
                <a:gd name="connsiteX2" fmla="*/ 57957 w 194798"/>
                <a:gd name="connsiteY2" fmla="*/ 132889 h 425842"/>
                <a:gd name="connsiteX3" fmla="*/ 64508 w 194798"/>
                <a:gd name="connsiteY3" fmla="*/ 239478 h 425842"/>
                <a:gd name="connsiteX4" fmla="*/ 67109 w 194798"/>
                <a:gd name="connsiteY4" fmla="*/ 252146 h 425842"/>
                <a:gd name="connsiteX5" fmla="*/ 185271 w 194798"/>
                <a:gd name="connsiteY5" fmla="*/ 370308 h 425842"/>
                <a:gd name="connsiteX6" fmla="*/ 185270 w 194798"/>
                <a:gd name="connsiteY6" fmla="*/ 416315 h 425842"/>
                <a:gd name="connsiteX7" fmla="*/ 185270 w 194798"/>
                <a:gd name="connsiteY7" fmla="*/ 416314 h 425842"/>
                <a:gd name="connsiteX8" fmla="*/ 139262 w 194798"/>
                <a:gd name="connsiteY8" fmla="*/ 416314 h 425842"/>
                <a:gd name="connsiteX9" fmla="*/ 11013 w 194798"/>
                <a:gd name="connsiteY9" fmla="*/ 288063 h 425842"/>
                <a:gd name="connsiteX10" fmla="*/ 1783 w 194798"/>
                <a:gd name="connsiteY10" fmla="*/ 265779 h 425842"/>
                <a:gd name="connsiteX11" fmla="*/ 0 w 194798"/>
                <a:gd name="connsiteY11" fmla="*/ 265779 h 425842"/>
                <a:gd name="connsiteX12" fmla="*/ 5399 w 194798"/>
                <a:gd name="connsiteY12" fmla="*/ 239478 h 425842"/>
                <a:gd name="connsiteX13" fmla="*/ 11950 w 194798"/>
                <a:gd name="connsiteY13" fmla="*/ 132889 h 425842"/>
                <a:gd name="connsiteX14" fmla="*/ 5399 w 194798"/>
                <a:gd name="connsiteY14" fmla="*/ 26301 h 425842"/>
                <a:gd name="connsiteX15" fmla="*/ 0 w 194798"/>
                <a:gd name="connsiteY15" fmla="*/ 0 h 425842"/>
                <a:gd name="connsiteX16" fmla="*/ 23390 w 194798"/>
                <a:gd name="connsiteY16" fmla="*/ 28046 h 425842"/>
                <a:gd name="connsiteX17" fmla="*/ 46517 w 194798"/>
                <a:gd name="connsiteY17" fmla="*/ 28046 h 425842"/>
                <a:gd name="connsiteX0" fmla="*/ 69907 w 326688"/>
                <a:gd name="connsiteY0" fmla="*/ 0 h 534397"/>
                <a:gd name="connsiteX1" fmla="*/ 64508 w 326688"/>
                <a:gd name="connsiteY1" fmla="*/ 26301 h 534397"/>
                <a:gd name="connsiteX2" fmla="*/ 57957 w 326688"/>
                <a:gd name="connsiteY2" fmla="*/ 132889 h 534397"/>
                <a:gd name="connsiteX3" fmla="*/ 64508 w 326688"/>
                <a:gd name="connsiteY3" fmla="*/ 239478 h 534397"/>
                <a:gd name="connsiteX4" fmla="*/ 67109 w 326688"/>
                <a:gd name="connsiteY4" fmla="*/ 252146 h 534397"/>
                <a:gd name="connsiteX5" fmla="*/ 185271 w 326688"/>
                <a:gd name="connsiteY5" fmla="*/ 370308 h 534397"/>
                <a:gd name="connsiteX6" fmla="*/ 185270 w 326688"/>
                <a:gd name="connsiteY6" fmla="*/ 416315 h 534397"/>
                <a:gd name="connsiteX7" fmla="*/ 326688 w 326688"/>
                <a:gd name="connsiteY7" fmla="*/ 533436 h 534397"/>
                <a:gd name="connsiteX8" fmla="*/ 139262 w 326688"/>
                <a:gd name="connsiteY8" fmla="*/ 416314 h 534397"/>
                <a:gd name="connsiteX9" fmla="*/ 11013 w 326688"/>
                <a:gd name="connsiteY9" fmla="*/ 288063 h 534397"/>
                <a:gd name="connsiteX10" fmla="*/ 1783 w 326688"/>
                <a:gd name="connsiteY10" fmla="*/ 265779 h 534397"/>
                <a:gd name="connsiteX11" fmla="*/ 0 w 326688"/>
                <a:gd name="connsiteY11" fmla="*/ 265779 h 534397"/>
                <a:gd name="connsiteX12" fmla="*/ 5399 w 326688"/>
                <a:gd name="connsiteY12" fmla="*/ 239478 h 534397"/>
                <a:gd name="connsiteX13" fmla="*/ 11950 w 326688"/>
                <a:gd name="connsiteY13" fmla="*/ 132889 h 534397"/>
                <a:gd name="connsiteX14" fmla="*/ 5399 w 326688"/>
                <a:gd name="connsiteY14" fmla="*/ 26301 h 534397"/>
                <a:gd name="connsiteX15" fmla="*/ 0 w 326688"/>
                <a:gd name="connsiteY15" fmla="*/ 0 h 534397"/>
                <a:gd name="connsiteX16" fmla="*/ 23390 w 326688"/>
                <a:gd name="connsiteY16" fmla="*/ 28046 h 534397"/>
                <a:gd name="connsiteX17" fmla="*/ 46517 w 326688"/>
                <a:gd name="connsiteY17" fmla="*/ 28046 h 534397"/>
                <a:gd name="connsiteX18" fmla="*/ 69907 w 326688"/>
                <a:gd name="connsiteY18" fmla="*/ 0 h 534397"/>
                <a:gd name="connsiteX0" fmla="*/ 69907 w 327083"/>
                <a:gd name="connsiteY0" fmla="*/ 0 h 534397"/>
                <a:gd name="connsiteX1" fmla="*/ 64508 w 327083"/>
                <a:gd name="connsiteY1" fmla="*/ 26301 h 534397"/>
                <a:gd name="connsiteX2" fmla="*/ 57957 w 327083"/>
                <a:gd name="connsiteY2" fmla="*/ 132889 h 534397"/>
                <a:gd name="connsiteX3" fmla="*/ 64508 w 327083"/>
                <a:gd name="connsiteY3" fmla="*/ 239478 h 534397"/>
                <a:gd name="connsiteX4" fmla="*/ 67109 w 327083"/>
                <a:gd name="connsiteY4" fmla="*/ 252146 h 534397"/>
                <a:gd name="connsiteX5" fmla="*/ 185271 w 327083"/>
                <a:gd name="connsiteY5" fmla="*/ 370308 h 534397"/>
                <a:gd name="connsiteX6" fmla="*/ 326688 w 327083"/>
                <a:gd name="connsiteY6" fmla="*/ 533436 h 534397"/>
                <a:gd name="connsiteX7" fmla="*/ 139262 w 327083"/>
                <a:gd name="connsiteY7" fmla="*/ 416314 h 534397"/>
                <a:gd name="connsiteX8" fmla="*/ 11013 w 327083"/>
                <a:gd name="connsiteY8" fmla="*/ 288063 h 534397"/>
                <a:gd name="connsiteX9" fmla="*/ 1783 w 327083"/>
                <a:gd name="connsiteY9" fmla="*/ 265779 h 534397"/>
                <a:gd name="connsiteX10" fmla="*/ 0 w 327083"/>
                <a:gd name="connsiteY10" fmla="*/ 265779 h 534397"/>
                <a:gd name="connsiteX11" fmla="*/ 5399 w 327083"/>
                <a:gd name="connsiteY11" fmla="*/ 239478 h 534397"/>
                <a:gd name="connsiteX12" fmla="*/ 11950 w 327083"/>
                <a:gd name="connsiteY12" fmla="*/ 132889 h 534397"/>
                <a:gd name="connsiteX13" fmla="*/ 5399 w 327083"/>
                <a:gd name="connsiteY13" fmla="*/ 26301 h 534397"/>
                <a:gd name="connsiteX14" fmla="*/ 0 w 327083"/>
                <a:gd name="connsiteY14" fmla="*/ 0 h 534397"/>
                <a:gd name="connsiteX15" fmla="*/ 23390 w 327083"/>
                <a:gd name="connsiteY15" fmla="*/ 28046 h 534397"/>
                <a:gd name="connsiteX16" fmla="*/ 46517 w 327083"/>
                <a:gd name="connsiteY16" fmla="*/ 28046 h 534397"/>
                <a:gd name="connsiteX17" fmla="*/ 69907 w 327083"/>
                <a:gd name="connsiteY17" fmla="*/ 0 h 534397"/>
                <a:gd name="connsiteX0" fmla="*/ 69907 w 335560"/>
                <a:gd name="connsiteY0" fmla="*/ 0 h 534397"/>
                <a:gd name="connsiteX1" fmla="*/ 64508 w 335560"/>
                <a:gd name="connsiteY1" fmla="*/ 26301 h 534397"/>
                <a:gd name="connsiteX2" fmla="*/ 57957 w 335560"/>
                <a:gd name="connsiteY2" fmla="*/ 132889 h 534397"/>
                <a:gd name="connsiteX3" fmla="*/ 64508 w 335560"/>
                <a:gd name="connsiteY3" fmla="*/ 239478 h 534397"/>
                <a:gd name="connsiteX4" fmla="*/ 67109 w 335560"/>
                <a:gd name="connsiteY4" fmla="*/ 252146 h 534397"/>
                <a:gd name="connsiteX5" fmla="*/ 306118 w 335560"/>
                <a:gd name="connsiteY5" fmla="*/ 471548 h 534397"/>
                <a:gd name="connsiteX6" fmla="*/ 326688 w 335560"/>
                <a:gd name="connsiteY6" fmla="*/ 533436 h 534397"/>
                <a:gd name="connsiteX7" fmla="*/ 139262 w 335560"/>
                <a:gd name="connsiteY7" fmla="*/ 416314 h 534397"/>
                <a:gd name="connsiteX8" fmla="*/ 11013 w 335560"/>
                <a:gd name="connsiteY8" fmla="*/ 288063 h 534397"/>
                <a:gd name="connsiteX9" fmla="*/ 1783 w 335560"/>
                <a:gd name="connsiteY9" fmla="*/ 265779 h 534397"/>
                <a:gd name="connsiteX10" fmla="*/ 0 w 335560"/>
                <a:gd name="connsiteY10" fmla="*/ 265779 h 534397"/>
                <a:gd name="connsiteX11" fmla="*/ 5399 w 335560"/>
                <a:gd name="connsiteY11" fmla="*/ 239478 h 534397"/>
                <a:gd name="connsiteX12" fmla="*/ 11950 w 335560"/>
                <a:gd name="connsiteY12" fmla="*/ 132889 h 534397"/>
                <a:gd name="connsiteX13" fmla="*/ 5399 w 335560"/>
                <a:gd name="connsiteY13" fmla="*/ 26301 h 534397"/>
                <a:gd name="connsiteX14" fmla="*/ 0 w 335560"/>
                <a:gd name="connsiteY14" fmla="*/ 0 h 534397"/>
                <a:gd name="connsiteX15" fmla="*/ 23390 w 335560"/>
                <a:gd name="connsiteY15" fmla="*/ 28046 h 534397"/>
                <a:gd name="connsiteX16" fmla="*/ 46517 w 335560"/>
                <a:gd name="connsiteY16" fmla="*/ 28046 h 534397"/>
                <a:gd name="connsiteX17" fmla="*/ 69907 w 335560"/>
                <a:gd name="connsiteY17" fmla="*/ 0 h 534397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39478 h 535816"/>
                <a:gd name="connsiteX4" fmla="*/ 67109 w 335560"/>
                <a:gd name="connsiteY4" fmla="*/ 252146 h 535816"/>
                <a:gd name="connsiteX5" fmla="*/ 306118 w 335560"/>
                <a:gd name="connsiteY5" fmla="*/ 471548 h 535816"/>
                <a:gd name="connsiteX6" fmla="*/ 326688 w 335560"/>
                <a:gd name="connsiteY6" fmla="*/ 533436 h 535816"/>
                <a:gd name="connsiteX7" fmla="*/ 252397 w 335560"/>
                <a:gd name="connsiteY7" fmla="*/ 491748 h 535816"/>
                <a:gd name="connsiteX8" fmla="*/ 11013 w 335560"/>
                <a:gd name="connsiteY8" fmla="*/ 288063 h 535816"/>
                <a:gd name="connsiteX9" fmla="*/ 1783 w 335560"/>
                <a:gd name="connsiteY9" fmla="*/ 265779 h 535816"/>
                <a:gd name="connsiteX10" fmla="*/ 0 w 335560"/>
                <a:gd name="connsiteY10" fmla="*/ 265779 h 535816"/>
                <a:gd name="connsiteX11" fmla="*/ 5399 w 335560"/>
                <a:gd name="connsiteY11" fmla="*/ 239478 h 535816"/>
                <a:gd name="connsiteX12" fmla="*/ 11950 w 335560"/>
                <a:gd name="connsiteY12" fmla="*/ 132889 h 535816"/>
                <a:gd name="connsiteX13" fmla="*/ 5399 w 335560"/>
                <a:gd name="connsiteY13" fmla="*/ 26301 h 535816"/>
                <a:gd name="connsiteX14" fmla="*/ 0 w 335560"/>
                <a:gd name="connsiteY14" fmla="*/ 0 h 535816"/>
                <a:gd name="connsiteX15" fmla="*/ 23390 w 335560"/>
                <a:gd name="connsiteY15" fmla="*/ 28046 h 535816"/>
                <a:gd name="connsiteX16" fmla="*/ 46517 w 335560"/>
                <a:gd name="connsiteY16" fmla="*/ 28046 h 535816"/>
                <a:gd name="connsiteX17" fmla="*/ 69907 w 335560"/>
                <a:gd name="connsiteY17" fmla="*/ 0 h 535816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39478 h 535816"/>
                <a:gd name="connsiteX4" fmla="*/ 306118 w 335560"/>
                <a:gd name="connsiteY4" fmla="*/ 471548 h 535816"/>
                <a:gd name="connsiteX5" fmla="*/ 326688 w 335560"/>
                <a:gd name="connsiteY5" fmla="*/ 533436 h 535816"/>
                <a:gd name="connsiteX6" fmla="*/ 252397 w 335560"/>
                <a:gd name="connsiteY6" fmla="*/ 491748 h 535816"/>
                <a:gd name="connsiteX7" fmla="*/ 11013 w 335560"/>
                <a:gd name="connsiteY7" fmla="*/ 288063 h 535816"/>
                <a:gd name="connsiteX8" fmla="*/ 1783 w 335560"/>
                <a:gd name="connsiteY8" fmla="*/ 265779 h 535816"/>
                <a:gd name="connsiteX9" fmla="*/ 0 w 335560"/>
                <a:gd name="connsiteY9" fmla="*/ 265779 h 535816"/>
                <a:gd name="connsiteX10" fmla="*/ 5399 w 335560"/>
                <a:gd name="connsiteY10" fmla="*/ 239478 h 535816"/>
                <a:gd name="connsiteX11" fmla="*/ 11950 w 335560"/>
                <a:gd name="connsiteY11" fmla="*/ 132889 h 535816"/>
                <a:gd name="connsiteX12" fmla="*/ 5399 w 335560"/>
                <a:gd name="connsiteY12" fmla="*/ 26301 h 535816"/>
                <a:gd name="connsiteX13" fmla="*/ 0 w 335560"/>
                <a:gd name="connsiteY13" fmla="*/ 0 h 535816"/>
                <a:gd name="connsiteX14" fmla="*/ 23390 w 335560"/>
                <a:gd name="connsiteY14" fmla="*/ 28046 h 535816"/>
                <a:gd name="connsiteX15" fmla="*/ 46517 w 335560"/>
                <a:gd name="connsiteY15" fmla="*/ 28046 h 535816"/>
                <a:gd name="connsiteX16" fmla="*/ 69907 w 335560"/>
                <a:gd name="connsiteY16" fmla="*/ 0 h 535816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59329 h 535816"/>
                <a:gd name="connsiteX4" fmla="*/ 306118 w 335560"/>
                <a:gd name="connsiteY4" fmla="*/ 471548 h 535816"/>
                <a:gd name="connsiteX5" fmla="*/ 326688 w 335560"/>
                <a:gd name="connsiteY5" fmla="*/ 533436 h 535816"/>
                <a:gd name="connsiteX6" fmla="*/ 252397 w 335560"/>
                <a:gd name="connsiteY6" fmla="*/ 491748 h 535816"/>
                <a:gd name="connsiteX7" fmla="*/ 11013 w 335560"/>
                <a:gd name="connsiteY7" fmla="*/ 288063 h 535816"/>
                <a:gd name="connsiteX8" fmla="*/ 1783 w 335560"/>
                <a:gd name="connsiteY8" fmla="*/ 265779 h 535816"/>
                <a:gd name="connsiteX9" fmla="*/ 0 w 335560"/>
                <a:gd name="connsiteY9" fmla="*/ 265779 h 535816"/>
                <a:gd name="connsiteX10" fmla="*/ 5399 w 335560"/>
                <a:gd name="connsiteY10" fmla="*/ 239478 h 535816"/>
                <a:gd name="connsiteX11" fmla="*/ 11950 w 335560"/>
                <a:gd name="connsiteY11" fmla="*/ 132889 h 535816"/>
                <a:gd name="connsiteX12" fmla="*/ 5399 w 335560"/>
                <a:gd name="connsiteY12" fmla="*/ 26301 h 535816"/>
                <a:gd name="connsiteX13" fmla="*/ 0 w 335560"/>
                <a:gd name="connsiteY13" fmla="*/ 0 h 535816"/>
                <a:gd name="connsiteX14" fmla="*/ 23390 w 335560"/>
                <a:gd name="connsiteY14" fmla="*/ 28046 h 535816"/>
                <a:gd name="connsiteX15" fmla="*/ 46517 w 335560"/>
                <a:gd name="connsiteY15" fmla="*/ 28046 h 535816"/>
                <a:gd name="connsiteX16" fmla="*/ 69907 w 335560"/>
                <a:gd name="connsiteY16" fmla="*/ 0 h 535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5560" h="535816">
                  <a:moveTo>
                    <a:pt x="69907" y="0"/>
                  </a:moveTo>
                  <a:lnTo>
                    <a:pt x="64508" y="26301"/>
                  </a:lnTo>
                  <a:cubicBezTo>
                    <a:pt x="60289" y="59062"/>
                    <a:pt x="57957" y="94051"/>
                    <a:pt x="57957" y="132889"/>
                  </a:cubicBezTo>
                  <a:cubicBezTo>
                    <a:pt x="57957" y="171727"/>
                    <a:pt x="60289" y="226568"/>
                    <a:pt x="64508" y="259329"/>
                  </a:cubicBezTo>
                  <a:lnTo>
                    <a:pt x="306118" y="471548"/>
                  </a:lnTo>
                  <a:cubicBezTo>
                    <a:pt x="349381" y="518430"/>
                    <a:pt x="334356" y="525768"/>
                    <a:pt x="326688" y="533436"/>
                  </a:cubicBezTo>
                  <a:cubicBezTo>
                    <a:pt x="313983" y="546141"/>
                    <a:pt x="265102" y="504453"/>
                    <a:pt x="252397" y="491748"/>
                  </a:cubicBezTo>
                  <a:lnTo>
                    <a:pt x="11013" y="288063"/>
                  </a:lnTo>
                  <a:lnTo>
                    <a:pt x="1783" y="265779"/>
                  </a:lnTo>
                  <a:lnTo>
                    <a:pt x="0" y="265779"/>
                  </a:lnTo>
                  <a:lnTo>
                    <a:pt x="5399" y="239478"/>
                  </a:lnTo>
                  <a:cubicBezTo>
                    <a:pt x="9618" y="206717"/>
                    <a:pt x="11950" y="170698"/>
                    <a:pt x="11950" y="132889"/>
                  </a:cubicBezTo>
                  <a:cubicBezTo>
                    <a:pt x="11951" y="95081"/>
                    <a:pt x="9618" y="59062"/>
                    <a:pt x="5399" y="26301"/>
                  </a:cubicBezTo>
                  <a:lnTo>
                    <a:pt x="0" y="0"/>
                  </a:lnTo>
                  <a:lnTo>
                    <a:pt x="23390" y="28046"/>
                  </a:lnTo>
                  <a:lnTo>
                    <a:pt x="46517" y="28046"/>
                  </a:lnTo>
                  <a:lnTo>
                    <a:pt x="69907" y="0"/>
                  </a:lnTo>
                  <a:close/>
                </a:path>
              </a:pathLst>
            </a:custGeom>
            <a:solidFill>
              <a:srgbClr val="4623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AAE985EA-71D6-438F-9473-393799CBF754}"/>
                </a:ext>
              </a:extLst>
            </p:cNvPr>
            <p:cNvSpPr/>
            <p:nvPr/>
          </p:nvSpPr>
          <p:spPr bwMode="auto">
            <a:xfrm rot="20700000">
              <a:off x="1895062" y="5592971"/>
              <a:ext cx="388412" cy="260827"/>
            </a:xfrm>
            <a:custGeom>
              <a:avLst/>
              <a:gdLst>
                <a:gd name="connsiteX0" fmla="*/ 24147 w 382645"/>
                <a:gd name="connsiteY0" fmla="*/ 678 h 256955"/>
                <a:gd name="connsiteX1" fmla="*/ 94691 w 382645"/>
                <a:gd name="connsiteY1" fmla="*/ 90064 h 256955"/>
                <a:gd name="connsiteX2" fmla="*/ 101812 w 382645"/>
                <a:gd name="connsiteY2" fmla="*/ 130306 h 256955"/>
                <a:gd name="connsiteX3" fmla="*/ 101718 w 382645"/>
                <a:gd name="connsiteY3" fmla="*/ 134886 h 256955"/>
                <a:gd name="connsiteX4" fmla="*/ 261927 w 382645"/>
                <a:gd name="connsiteY4" fmla="*/ 87883 h 256955"/>
                <a:gd name="connsiteX5" fmla="*/ 382645 w 382645"/>
                <a:gd name="connsiteY5" fmla="*/ 214433 h 256955"/>
                <a:gd name="connsiteX6" fmla="*/ 371252 w 382645"/>
                <a:gd name="connsiteY6" fmla="*/ 256955 h 256955"/>
                <a:gd name="connsiteX7" fmla="*/ 250534 w 382645"/>
                <a:gd name="connsiteY7" fmla="*/ 130405 h 256955"/>
                <a:gd name="connsiteX8" fmla="*/ 97850 w 382645"/>
                <a:gd name="connsiteY8" fmla="*/ 175200 h 256955"/>
                <a:gd name="connsiteX9" fmla="*/ 93085 w 382645"/>
                <a:gd name="connsiteY9" fmla="*/ 190272 h 256955"/>
                <a:gd name="connsiteX10" fmla="*/ 78291 w 382645"/>
                <a:gd name="connsiteY10" fmla="*/ 202746 h 256955"/>
                <a:gd name="connsiteX11" fmla="*/ 7747 w 382645"/>
                <a:gd name="connsiteY11" fmla="*/ 113360 h 256955"/>
                <a:gd name="connsiteX12" fmla="*/ 24147 w 382645"/>
                <a:gd name="connsiteY12" fmla="*/ 678 h 256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2645" h="256955">
                  <a:moveTo>
                    <a:pt x="24147" y="678"/>
                  </a:moveTo>
                  <a:cubicBezTo>
                    <a:pt x="48156" y="-5755"/>
                    <a:pt x="79739" y="34264"/>
                    <a:pt x="94691" y="90064"/>
                  </a:cubicBezTo>
                  <a:cubicBezTo>
                    <a:pt x="98429" y="104014"/>
                    <a:pt x="100773" y="117629"/>
                    <a:pt x="101812" y="130306"/>
                  </a:cubicBezTo>
                  <a:lnTo>
                    <a:pt x="101718" y="134886"/>
                  </a:lnTo>
                  <a:lnTo>
                    <a:pt x="261927" y="87883"/>
                  </a:lnTo>
                  <a:lnTo>
                    <a:pt x="382645" y="214433"/>
                  </a:lnTo>
                  <a:lnTo>
                    <a:pt x="371252" y="256955"/>
                  </a:lnTo>
                  <a:lnTo>
                    <a:pt x="250534" y="130405"/>
                  </a:lnTo>
                  <a:lnTo>
                    <a:pt x="97850" y="175200"/>
                  </a:lnTo>
                  <a:lnTo>
                    <a:pt x="93085" y="190272"/>
                  </a:lnTo>
                  <a:cubicBezTo>
                    <a:pt x="89254" y="196779"/>
                    <a:pt x="84293" y="201138"/>
                    <a:pt x="78291" y="202746"/>
                  </a:cubicBezTo>
                  <a:cubicBezTo>
                    <a:pt x="54282" y="209179"/>
                    <a:pt x="22699" y="169160"/>
                    <a:pt x="7747" y="113360"/>
                  </a:cubicBezTo>
                  <a:cubicBezTo>
                    <a:pt x="-7204" y="57561"/>
                    <a:pt x="138" y="7111"/>
                    <a:pt x="24147" y="67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F9C45761-9C35-4227-B0C0-C24603905C0C}"/>
                </a:ext>
              </a:extLst>
            </p:cNvPr>
            <p:cNvSpPr/>
            <p:nvPr/>
          </p:nvSpPr>
          <p:spPr bwMode="auto">
            <a:xfrm>
              <a:off x="2424635" y="5041512"/>
              <a:ext cx="1997216" cy="1081596"/>
            </a:xfrm>
            <a:custGeom>
              <a:avLst/>
              <a:gdLst>
                <a:gd name="connsiteX0" fmla="*/ 750057 w 1500114"/>
                <a:gd name="connsiteY0" fmla="*/ 0 h 248924"/>
                <a:gd name="connsiteX1" fmla="*/ 1494707 w 1500114"/>
                <a:gd name="connsiteY1" fmla="*/ 186149 h 248924"/>
                <a:gd name="connsiteX2" fmla="*/ 1500114 w 1500114"/>
                <a:gd name="connsiteY2" fmla="*/ 190104 h 248924"/>
                <a:gd name="connsiteX3" fmla="*/ 1468117 w 1500114"/>
                <a:gd name="connsiteY3" fmla="*/ 195832 h 248924"/>
                <a:gd name="connsiteX4" fmla="*/ 750057 w 1500114"/>
                <a:gd name="connsiteY4" fmla="*/ 248924 h 248924"/>
                <a:gd name="connsiteX5" fmla="*/ 31998 w 1500114"/>
                <a:gd name="connsiteY5" fmla="*/ 195832 h 248924"/>
                <a:gd name="connsiteX6" fmla="*/ 0 w 1500114"/>
                <a:gd name="connsiteY6" fmla="*/ 190104 h 248924"/>
                <a:gd name="connsiteX7" fmla="*/ 5407 w 1500114"/>
                <a:gd name="connsiteY7" fmla="*/ 186149 h 248924"/>
                <a:gd name="connsiteX8" fmla="*/ 750057 w 1500114"/>
                <a:gd name="connsiteY8" fmla="*/ 0 h 248924"/>
                <a:gd name="connsiteX0" fmla="*/ 717480 w 1500114"/>
                <a:gd name="connsiteY0" fmla="*/ 0 h 315930"/>
                <a:gd name="connsiteX1" fmla="*/ 1494707 w 1500114"/>
                <a:gd name="connsiteY1" fmla="*/ 253155 h 315930"/>
                <a:gd name="connsiteX2" fmla="*/ 1500114 w 1500114"/>
                <a:gd name="connsiteY2" fmla="*/ 257110 h 315930"/>
                <a:gd name="connsiteX3" fmla="*/ 1468117 w 1500114"/>
                <a:gd name="connsiteY3" fmla="*/ 262838 h 315930"/>
                <a:gd name="connsiteX4" fmla="*/ 750057 w 1500114"/>
                <a:gd name="connsiteY4" fmla="*/ 315930 h 315930"/>
                <a:gd name="connsiteX5" fmla="*/ 31998 w 1500114"/>
                <a:gd name="connsiteY5" fmla="*/ 262838 h 315930"/>
                <a:gd name="connsiteX6" fmla="*/ 0 w 1500114"/>
                <a:gd name="connsiteY6" fmla="*/ 257110 h 315930"/>
                <a:gd name="connsiteX7" fmla="*/ 5407 w 1500114"/>
                <a:gd name="connsiteY7" fmla="*/ 253155 h 315930"/>
                <a:gd name="connsiteX8" fmla="*/ 717480 w 1500114"/>
                <a:gd name="connsiteY8" fmla="*/ 0 h 315930"/>
                <a:gd name="connsiteX0" fmla="*/ 717480 w 1500114"/>
                <a:gd name="connsiteY0" fmla="*/ 1103 h 317033"/>
                <a:gd name="connsiteX1" fmla="*/ 1494707 w 1500114"/>
                <a:gd name="connsiteY1" fmla="*/ 254258 h 317033"/>
                <a:gd name="connsiteX2" fmla="*/ 1500114 w 1500114"/>
                <a:gd name="connsiteY2" fmla="*/ 258213 h 317033"/>
                <a:gd name="connsiteX3" fmla="*/ 1468117 w 1500114"/>
                <a:gd name="connsiteY3" fmla="*/ 263941 h 317033"/>
                <a:gd name="connsiteX4" fmla="*/ 750057 w 1500114"/>
                <a:gd name="connsiteY4" fmla="*/ 317033 h 317033"/>
                <a:gd name="connsiteX5" fmla="*/ 31998 w 1500114"/>
                <a:gd name="connsiteY5" fmla="*/ 263941 h 317033"/>
                <a:gd name="connsiteX6" fmla="*/ 0 w 1500114"/>
                <a:gd name="connsiteY6" fmla="*/ 258213 h 317033"/>
                <a:gd name="connsiteX7" fmla="*/ 5407 w 1500114"/>
                <a:gd name="connsiteY7" fmla="*/ 254258 h 317033"/>
                <a:gd name="connsiteX8" fmla="*/ 717480 w 1500114"/>
                <a:gd name="connsiteY8" fmla="*/ 1103 h 317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00114" h="317033">
                  <a:moveTo>
                    <a:pt x="717480" y="1103"/>
                  </a:moveTo>
                  <a:cubicBezTo>
                    <a:pt x="1279765" y="-14532"/>
                    <a:pt x="1304135" y="139246"/>
                    <a:pt x="1494707" y="254258"/>
                  </a:cubicBezTo>
                  <a:lnTo>
                    <a:pt x="1500114" y="258213"/>
                  </a:lnTo>
                  <a:lnTo>
                    <a:pt x="1468117" y="263941"/>
                  </a:lnTo>
                  <a:cubicBezTo>
                    <a:pt x="1241282" y="298445"/>
                    <a:pt x="1000108" y="317033"/>
                    <a:pt x="750057" y="317033"/>
                  </a:cubicBezTo>
                  <a:cubicBezTo>
                    <a:pt x="500006" y="317033"/>
                    <a:pt x="258832" y="298445"/>
                    <a:pt x="31998" y="263941"/>
                  </a:cubicBezTo>
                  <a:lnTo>
                    <a:pt x="0" y="258213"/>
                  </a:lnTo>
                  <a:lnTo>
                    <a:pt x="5407" y="254258"/>
                  </a:lnTo>
                  <a:cubicBezTo>
                    <a:pt x="195980" y="139246"/>
                    <a:pt x="155195" y="16738"/>
                    <a:pt x="717480" y="1103"/>
                  </a:cubicBezTo>
                  <a:close/>
                </a:path>
              </a:pathLst>
            </a:custGeom>
            <a:solidFill>
              <a:srgbClr val="FF66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558F791B-E9CD-4CD8-B27B-EFD94DBCB16C}"/>
                </a:ext>
              </a:extLst>
            </p:cNvPr>
            <p:cNvSpPr/>
            <p:nvPr/>
          </p:nvSpPr>
          <p:spPr bwMode="auto">
            <a:xfrm>
              <a:off x="2899303" y="4972140"/>
              <a:ext cx="1590675" cy="1052218"/>
            </a:xfrm>
            <a:custGeom>
              <a:avLst/>
              <a:gdLst>
                <a:gd name="connsiteX0" fmla="*/ 696920 w 2047997"/>
                <a:gd name="connsiteY0" fmla="*/ 0 h 1354733"/>
                <a:gd name="connsiteX1" fmla="*/ 2047997 w 2047997"/>
                <a:gd name="connsiteY1" fmla="*/ 1057584 h 1354733"/>
                <a:gd name="connsiteX2" fmla="*/ 2026963 w 2047997"/>
                <a:gd name="connsiteY2" fmla="*/ 1220915 h 1354733"/>
                <a:gd name="connsiteX3" fmla="*/ 1829148 w 2047997"/>
                <a:gd name="connsiteY3" fmla="*/ 1268551 h 1354733"/>
                <a:gd name="connsiteX4" fmla="*/ 1283140 w 2047997"/>
                <a:gd name="connsiteY4" fmla="*/ 1343747 h 1354733"/>
                <a:gd name="connsiteX5" fmla="*/ 1120888 w 2047997"/>
                <a:gd name="connsiteY5" fmla="*/ 1354733 h 1354733"/>
                <a:gd name="connsiteX6" fmla="*/ 1119941 w 2047997"/>
                <a:gd name="connsiteY6" fmla="*/ 1333594 h 1354733"/>
                <a:gd name="connsiteX7" fmla="*/ 76637 w 2047997"/>
                <a:gd name="connsiteY7" fmla="*/ 157173 h 1354733"/>
                <a:gd name="connsiteX8" fmla="*/ 0 w 2047997"/>
                <a:gd name="connsiteY8" fmla="*/ 152809 h 1354733"/>
                <a:gd name="connsiteX9" fmla="*/ 52917 w 2047997"/>
                <a:gd name="connsiteY9" fmla="*/ 127645 h 1354733"/>
                <a:gd name="connsiteX10" fmla="*/ 696920 w 2047997"/>
                <a:gd name="connsiteY10" fmla="*/ 0 h 1354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47997" h="1354733">
                  <a:moveTo>
                    <a:pt x="696920" y="0"/>
                  </a:moveTo>
                  <a:cubicBezTo>
                    <a:pt x="1443099" y="0"/>
                    <a:pt x="2047997" y="473497"/>
                    <a:pt x="2047997" y="1057584"/>
                  </a:cubicBezTo>
                  <a:lnTo>
                    <a:pt x="2026963" y="1220915"/>
                  </a:lnTo>
                  <a:lnTo>
                    <a:pt x="1829148" y="1268551"/>
                  </a:lnTo>
                  <a:cubicBezTo>
                    <a:pt x="1655147" y="1301203"/>
                    <a:pt x="1472494" y="1326557"/>
                    <a:pt x="1283140" y="1343747"/>
                  </a:cubicBezTo>
                  <a:lnTo>
                    <a:pt x="1120888" y="1354733"/>
                  </a:lnTo>
                  <a:lnTo>
                    <a:pt x="1119941" y="1333594"/>
                  </a:lnTo>
                  <a:cubicBezTo>
                    <a:pt x="1064075" y="713301"/>
                    <a:pt x="626742" y="220167"/>
                    <a:pt x="76637" y="157173"/>
                  </a:cubicBezTo>
                  <a:lnTo>
                    <a:pt x="0" y="152809"/>
                  </a:lnTo>
                  <a:lnTo>
                    <a:pt x="52917" y="127645"/>
                  </a:lnTo>
                  <a:cubicBezTo>
                    <a:pt x="244355" y="46240"/>
                    <a:pt x="463739" y="0"/>
                    <a:pt x="696920" y="0"/>
                  </a:cubicBezTo>
                  <a:close/>
                </a:path>
              </a:pathLst>
            </a:custGeom>
            <a:solidFill>
              <a:srgbClr val="6633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706543EF-CFCF-466B-ADB6-749B1BA0CD97}"/>
                </a:ext>
              </a:extLst>
            </p:cNvPr>
            <p:cNvSpPr/>
            <p:nvPr/>
          </p:nvSpPr>
          <p:spPr bwMode="auto">
            <a:xfrm>
              <a:off x="2356915" y="5090825"/>
              <a:ext cx="1378673" cy="945362"/>
            </a:xfrm>
            <a:custGeom>
              <a:avLst/>
              <a:gdLst>
                <a:gd name="connsiteX0" fmla="*/ 654157 w 1775045"/>
                <a:gd name="connsiteY0" fmla="*/ 0 h 1217156"/>
                <a:gd name="connsiteX1" fmla="*/ 730794 w 1775045"/>
                <a:gd name="connsiteY1" fmla="*/ 4364 h 1217156"/>
                <a:gd name="connsiteX2" fmla="*/ 1774098 w 1775045"/>
                <a:gd name="connsiteY2" fmla="*/ 1180785 h 1217156"/>
                <a:gd name="connsiteX3" fmla="*/ 1775045 w 1775045"/>
                <a:gd name="connsiteY3" fmla="*/ 1201924 h 1217156"/>
                <a:gd name="connsiteX4" fmla="*/ 1648483 w 1775045"/>
                <a:gd name="connsiteY4" fmla="*/ 1210493 h 1217156"/>
                <a:gd name="connsiteX5" fmla="*/ 1351077 w 1775045"/>
                <a:gd name="connsiteY5" fmla="*/ 1217156 h 1217156"/>
                <a:gd name="connsiteX6" fmla="*/ 218851 w 1775045"/>
                <a:gd name="connsiteY6" fmla="*/ 1115742 h 1217156"/>
                <a:gd name="connsiteX7" fmla="*/ 21034 w 1775045"/>
                <a:gd name="connsiteY7" fmla="*/ 1068106 h 1217156"/>
                <a:gd name="connsiteX8" fmla="*/ 0 w 1775045"/>
                <a:gd name="connsiteY8" fmla="*/ 904775 h 1217156"/>
                <a:gd name="connsiteX9" fmla="*/ 595677 w 1775045"/>
                <a:gd name="connsiteY9" fmla="*/ 27810 h 1217156"/>
                <a:gd name="connsiteX10" fmla="*/ 654157 w 1775045"/>
                <a:gd name="connsiteY10" fmla="*/ 0 h 1217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75045" h="1217156">
                  <a:moveTo>
                    <a:pt x="654157" y="0"/>
                  </a:moveTo>
                  <a:lnTo>
                    <a:pt x="730794" y="4364"/>
                  </a:lnTo>
                  <a:cubicBezTo>
                    <a:pt x="1280899" y="67358"/>
                    <a:pt x="1718232" y="560492"/>
                    <a:pt x="1774098" y="1180785"/>
                  </a:cubicBezTo>
                  <a:lnTo>
                    <a:pt x="1775045" y="1201924"/>
                  </a:lnTo>
                  <a:lnTo>
                    <a:pt x="1648483" y="1210493"/>
                  </a:lnTo>
                  <a:cubicBezTo>
                    <a:pt x="1550698" y="1214899"/>
                    <a:pt x="1451482" y="1217156"/>
                    <a:pt x="1351077" y="1217156"/>
                  </a:cubicBezTo>
                  <a:cubicBezTo>
                    <a:pt x="949461" y="1217156"/>
                    <a:pt x="566852" y="1181046"/>
                    <a:pt x="218851" y="1115742"/>
                  </a:cubicBezTo>
                  <a:lnTo>
                    <a:pt x="21034" y="1068106"/>
                  </a:lnTo>
                  <a:lnTo>
                    <a:pt x="0" y="904775"/>
                  </a:lnTo>
                  <a:cubicBezTo>
                    <a:pt x="0" y="539721"/>
                    <a:pt x="236288" y="217866"/>
                    <a:pt x="595677" y="27810"/>
                  </a:cubicBezTo>
                  <a:lnTo>
                    <a:pt x="654157" y="0"/>
                  </a:lnTo>
                  <a:close/>
                </a:path>
              </a:pathLst>
            </a:custGeom>
            <a:solidFill>
              <a:srgbClr val="6633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8F58C44C-1A38-43D4-BDB9-066B48338B66}"/>
                </a:ext>
              </a:extLst>
            </p:cNvPr>
            <p:cNvSpPr/>
            <p:nvPr/>
          </p:nvSpPr>
          <p:spPr bwMode="auto">
            <a:xfrm rot="7200000">
              <a:off x="4417399" y="5430204"/>
              <a:ext cx="585987" cy="1211968"/>
            </a:xfrm>
            <a:custGeom>
              <a:avLst/>
              <a:gdLst>
                <a:gd name="connsiteX0" fmla="*/ 69907 w 194798"/>
                <a:gd name="connsiteY0" fmla="*/ 0 h 425842"/>
                <a:gd name="connsiteX1" fmla="*/ 64508 w 194798"/>
                <a:gd name="connsiteY1" fmla="*/ 26301 h 425842"/>
                <a:gd name="connsiteX2" fmla="*/ 57957 w 194798"/>
                <a:gd name="connsiteY2" fmla="*/ 132889 h 425842"/>
                <a:gd name="connsiteX3" fmla="*/ 64508 w 194798"/>
                <a:gd name="connsiteY3" fmla="*/ 239478 h 425842"/>
                <a:gd name="connsiteX4" fmla="*/ 67109 w 194798"/>
                <a:gd name="connsiteY4" fmla="*/ 252146 h 425842"/>
                <a:gd name="connsiteX5" fmla="*/ 185271 w 194798"/>
                <a:gd name="connsiteY5" fmla="*/ 370308 h 425842"/>
                <a:gd name="connsiteX6" fmla="*/ 185270 w 194798"/>
                <a:gd name="connsiteY6" fmla="*/ 416315 h 425842"/>
                <a:gd name="connsiteX7" fmla="*/ 185270 w 194798"/>
                <a:gd name="connsiteY7" fmla="*/ 416314 h 425842"/>
                <a:gd name="connsiteX8" fmla="*/ 139262 w 194798"/>
                <a:gd name="connsiteY8" fmla="*/ 416314 h 425842"/>
                <a:gd name="connsiteX9" fmla="*/ 11013 w 194798"/>
                <a:gd name="connsiteY9" fmla="*/ 288063 h 425842"/>
                <a:gd name="connsiteX10" fmla="*/ 1783 w 194798"/>
                <a:gd name="connsiteY10" fmla="*/ 265779 h 425842"/>
                <a:gd name="connsiteX11" fmla="*/ 0 w 194798"/>
                <a:gd name="connsiteY11" fmla="*/ 265779 h 425842"/>
                <a:gd name="connsiteX12" fmla="*/ 5399 w 194798"/>
                <a:gd name="connsiteY12" fmla="*/ 239478 h 425842"/>
                <a:gd name="connsiteX13" fmla="*/ 11950 w 194798"/>
                <a:gd name="connsiteY13" fmla="*/ 132889 h 425842"/>
                <a:gd name="connsiteX14" fmla="*/ 5399 w 194798"/>
                <a:gd name="connsiteY14" fmla="*/ 26301 h 425842"/>
                <a:gd name="connsiteX15" fmla="*/ 0 w 194798"/>
                <a:gd name="connsiteY15" fmla="*/ 0 h 425842"/>
                <a:gd name="connsiteX16" fmla="*/ 23390 w 194798"/>
                <a:gd name="connsiteY16" fmla="*/ 28046 h 425842"/>
                <a:gd name="connsiteX17" fmla="*/ 46517 w 194798"/>
                <a:gd name="connsiteY17" fmla="*/ 28046 h 425842"/>
                <a:gd name="connsiteX0" fmla="*/ 69907 w 326688"/>
                <a:gd name="connsiteY0" fmla="*/ 0 h 534397"/>
                <a:gd name="connsiteX1" fmla="*/ 64508 w 326688"/>
                <a:gd name="connsiteY1" fmla="*/ 26301 h 534397"/>
                <a:gd name="connsiteX2" fmla="*/ 57957 w 326688"/>
                <a:gd name="connsiteY2" fmla="*/ 132889 h 534397"/>
                <a:gd name="connsiteX3" fmla="*/ 64508 w 326688"/>
                <a:gd name="connsiteY3" fmla="*/ 239478 h 534397"/>
                <a:gd name="connsiteX4" fmla="*/ 67109 w 326688"/>
                <a:gd name="connsiteY4" fmla="*/ 252146 h 534397"/>
                <a:gd name="connsiteX5" fmla="*/ 185271 w 326688"/>
                <a:gd name="connsiteY5" fmla="*/ 370308 h 534397"/>
                <a:gd name="connsiteX6" fmla="*/ 185270 w 326688"/>
                <a:gd name="connsiteY6" fmla="*/ 416315 h 534397"/>
                <a:gd name="connsiteX7" fmla="*/ 326688 w 326688"/>
                <a:gd name="connsiteY7" fmla="*/ 533436 h 534397"/>
                <a:gd name="connsiteX8" fmla="*/ 139262 w 326688"/>
                <a:gd name="connsiteY8" fmla="*/ 416314 h 534397"/>
                <a:gd name="connsiteX9" fmla="*/ 11013 w 326688"/>
                <a:gd name="connsiteY9" fmla="*/ 288063 h 534397"/>
                <a:gd name="connsiteX10" fmla="*/ 1783 w 326688"/>
                <a:gd name="connsiteY10" fmla="*/ 265779 h 534397"/>
                <a:gd name="connsiteX11" fmla="*/ 0 w 326688"/>
                <a:gd name="connsiteY11" fmla="*/ 265779 h 534397"/>
                <a:gd name="connsiteX12" fmla="*/ 5399 w 326688"/>
                <a:gd name="connsiteY12" fmla="*/ 239478 h 534397"/>
                <a:gd name="connsiteX13" fmla="*/ 11950 w 326688"/>
                <a:gd name="connsiteY13" fmla="*/ 132889 h 534397"/>
                <a:gd name="connsiteX14" fmla="*/ 5399 w 326688"/>
                <a:gd name="connsiteY14" fmla="*/ 26301 h 534397"/>
                <a:gd name="connsiteX15" fmla="*/ 0 w 326688"/>
                <a:gd name="connsiteY15" fmla="*/ 0 h 534397"/>
                <a:gd name="connsiteX16" fmla="*/ 23390 w 326688"/>
                <a:gd name="connsiteY16" fmla="*/ 28046 h 534397"/>
                <a:gd name="connsiteX17" fmla="*/ 46517 w 326688"/>
                <a:gd name="connsiteY17" fmla="*/ 28046 h 534397"/>
                <a:gd name="connsiteX18" fmla="*/ 69907 w 326688"/>
                <a:gd name="connsiteY18" fmla="*/ 0 h 534397"/>
                <a:gd name="connsiteX0" fmla="*/ 69907 w 327083"/>
                <a:gd name="connsiteY0" fmla="*/ 0 h 534397"/>
                <a:gd name="connsiteX1" fmla="*/ 64508 w 327083"/>
                <a:gd name="connsiteY1" fmla="*/ 26301 h 534397"/>
                <a:gd name="connsiteX2" fmla="*/ 57957 w 327083"/>
                <a:gd name="connsiteY2" fmla="*/ 132889 h 534397"/>
                <a:gd name="connsiteX3" fmla="*/ 64508 w 327083"/>
                <a:gd name="connsiteY3" fmla="*/ 239478 h 534397"/>
                <a:gd name="connsiteX4" fmla="*/ 67109 w 327083"/>
                <a:gd name="connsiteY4" fmla="*/ 252146 h 534397"/>
                <a:gd name="connsiteX5" fmla="*/ 185271 w 327083"/>
                <a:gd name="connsiteY5" fmla="*/ 370308 h 534397"/>
                <a:gd name="connsiteX6" fmla="*/ 326688 w 327083"/>
                <a:gd name="connsiteY6" fmla="*/ 533436 h 534397"/>
                <a:gd name="connsiteX7" fmla="*/ 139262 w 327083"/>
                <a:gd name="connsiteY7" fmla="*/ 416314 h 534397"/>
                <a:gd name="connsiteX8" fmla="*/ 11013 w 327083"/>
                <a:gd name="connsiteY8" fmla="*/ 288063 h 534397"/>
                <a:gd name="connsiteX9" fmla="*/ 1783 w 327083"/>
                <a:gd name="connsiteY9" fmla="*/ 265779 h 534397"/>
                <a:gd name="connsiteX10" fmla="*/ 0 w 327083"/>
                <a:gd name="connsiteY10" fmla="*/ 265779 h 534397"/>
                <a:gd name="connsiteX11" fmla="*/ 5399 w 327083"/>
                <a:gd name="connsiteY11" fmla="*/ 239478 h 534397"/>
                <a:gd name="connsiteX12" fmla="*/ 11950 w 327083"/>
                <a:gd name="connsiteY12" fmla="*/ 132889 h 534397"/>
                <a:gd name="connsiteX13" fmla="*/ 5399 w 327083"/>
                <a:gd name="connsiteY13" fmla="*/ 26301 h 534397"/>
                <a:gd name="connsiteX14" fmla="*/ 0 w 327083"/>
                <a:gd name="connsiteY14" fmla="*/ 0 h 534397"/>
                <a:gd name="connsiteX15" fmla="*/ 23390 w 327083"/>
                <a:gd name="connsiteY15" fmla="*/ 28046 h 534397"/>
                <a:gd name="connsiteX16" fmla="*/ 46517 w 327083"/>
                <a:gd name="connsiteY16" fmla="*/ 28046 h 534397"/>
                <a:gd name="connsiteX17" fmla="*/ 69907 w 327083"/>
                <a:gd name="connsiteY17" fmla="*/ 0 h 534397"/>
                <a:gd name="connsiteX0" fmla="*/ 69907 w 335560"/>
                <a:gd name="connsiteY0" fmla="*/ 0 h 534397"/>
                <a:gd name="connsiteX1" fmla="*/ 64508 w 335560"/>
                <a:gd name="connsiteY1" fmla="*/ 26301 h 534397"/>
                <a:gd name="connsiteX2" fmla="*/ 57957 w 335560"/>
                <a:gd name="connsiteY2" fmla="*/ 132889 h 534397"/>
                <a:gd name="connsiteX3" fmla="*/ 64508 w 335560"/>
                <a:gd name="connsiteY3" fmla="*/ 239478 h 534397"/>
                <a:gd name="connsiteX4" fmla="*/ 67109 w 335560"/>
                <a:gd name="connsiteY4" fmla="*/ 252146 h 534397"/>
                <a:gd name="connsiteX5" fmla="*/ 306118 w 335560"/>
                <a:gd name="connsiteY5" fmla="*/ 471548 h 534397"/>
                <a:gd name="connsiteX6" fmla="*/ 326688 w 335560"/>
                <a:gd name="connsiteY6" fmla="*/ 533436 h 534397"/>
                <a:gd name="connsiteX7" fmla="*/ 139262 w 335560"/>
                <a:gd name="connsiteY7" fmla="*/ 416314 h 534397"/>
                <a:gd name="connsiteX8" fmla="*/ 11013 w 335560"/>
                <a:gd name="connsiteY8" fmla="*/ 288063 h 534397"/>
                <a:gd name="connsiteX9" fmla="*/ 1783 w 335560"/>
                <a:gd name="connsiteY9" fmla="*/ 265779 h 534397"/>
                <a:gd name="connsiteX10" fmla="*/ 0 w 335560"/>
                <a:gd name="connsiteY10" fmla="*/ 265779 h 534397"/>
                <a:gd name="connsiteX11" fmla="*/ 5399 w 335560"/>
                <a:gd name="connsiteY11" fmla="*/ 239478 h 534397"/>
                <a:gd name="connsiteX12" fmla="*/ 11950 w 335560"/>
                <a:gd name="connsiteY12" fmla="*/ 132889 h 534397"/>
                <a:gd name="connsiteX13" fmla="*/ 5399 w 335560"/>
                <a:gd name="connsiteY13" fmla="*/ 26301 h 534397"/>
                <a:gd name="connsiteX14" fmla="*/ 0 w 335560"/>
                <a:gd name="connsiteY14" fmla="*/ 0 h 534397"/>
                <a:gd name="connsiteX15" fmla="*/ 23390 w 335560"/>
                <a:gd name="connsiteY15" fmla="*/ 28046 h 534397"/>
                <a:gd name="connsiteX16" fmla="*/ 46517 w 335560"/>
                <a:gd name="connsiteY16" fmla="*/ 28046 h 534397"/>
                <a:gd name="connsiteX17" fmla="*/ 69907 w 335560"/>
                <a:gd name="connsiteY17" fmla="*/ 0 h 534397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39478 h 535816"/>
                <a:gd name="connsiteX4" fmla="*/ 67109 w 335560"/>
                <a:gd name="connsiteY4" fmla="*/ 252146 h 535816"/>
                <a:gd name="connsiteX5" fmla="*/ 306118 w 335560"/>
                <a:gd name="connsiteY5" fmla="*/ 471548 h 535816"/>
                <a:gd name="connsiteX6" fmla="*/ 326688 w 335560"/>
                <a:gd name="connsiteY6" fmla="*/ 533436 h 535816"/>
                <a:gd name="connsiteX7" fmla="*/ 252397 w 335560"/>
                <a:gd name="connsiteY7" fmla="*/ 491748 h 535816"/>
                <a:gd name="connsiteX8" fmla="*/ 11013 w 335560"/>
                <a:gd name="connsiteY8" fmla="*/ 288063 h 535816"/>
                <a:gd name="connsiteX9" fmla="*/ 1783 w 335560"/>
                <a:gd name="connsiteY9" fmla="*/ 265779 h 535816"/>
                <a:gd name="connsiteX10" fmla="*/ 0 w 335560"/>
                <a:gd name="connsiteY10" fmla="*/ 265779 h 535816"/>
                <a:gd name="connsiteX11" fmla="*/ 5399 w 335560"/>
                <a:gd name="connsiteY11" fmla="*/ 239478 h 535816"/>
                <a:gd name="connsiteX12" fmla="*/ 11950 w 335560"/>
                <a:gd name="connsiteY12" fmla="*/ 132889 h 535816"/>
                <a:gd name="connsiteX13" fmla="*/ 5399 w 335560"/>
                <a:gd name="connsiteY13" fmla="*/ 26301 h 535816"/>
                <a:gd name="connsiteX14" fmla="*/ 0 w 335560"/>
                <a:gd name="connsiteY14" fmla="*/ 0 h 535816"/>
                <a:gd name="connsiteX15" fmla="*/ 23390 w 335560"/>
                <a:gd name="connsiteY15" fmla="*/ 28046 h 535816"/>
                <a:gd name="connsiteX16" fmla="*/ 46517 w 335560"/>
                <a:gd name="connsiteY16" fmla="*/ 28046 h 535816"/>
                <a:gd name="connsiteX17" fmla="*/ 69907 w 335560"/>
                <a:gd name="connsiteY17" fmla="*/ 0 h 535816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39478 h 535816"/>
                <a:gd name="connsiteX4" fmla="*/ 306118 w 335560"/>
                <a:gd name="connsiteY4" fmla="*/ 471548 h 535816"/>
                <a:gd name="connsiteX5" fmla="*/ 326688 w 335560"/>
                <a:gd name="connsiteY5" fmla="*/ 533436 h 535816"/>
                <a:gd name="connsiteX6" fmla="*/ 252397 w 335560"/>
                <a:gd name="connsiteY6" fmla="*/ 491748 h 535816"/>
                <a:gd name="connsiteX7" fmla="*/ 11013 w 335560"/>
                <a:gd name="connsiteY7" fmla="*/ 288063 h 535816"/>
                <a:gd name="connsiteX8" fmla="*/ 1783 w 335560"/>
                <a:gd name="connsiteY8" fmla="*/ 265779 h 535816"/>
                <a:gd name="connsiteX9" fmla="*/ 0 w 335560"/>
                <a:gd name="connsiteY9" fmla="*/ 265779 h 535816"/>
                <a:gd name="connsiteX10" fmla="*/ 5399 w 335560"/>
                <a:gd name="connsiteY10" fmla="*/ 239478 h 535816"/>
                <a:gd name="connsiteX11" fmla="*/ 11950 w 335560"/>
                <a:gd name="connsiteY11" fmla="*/ 132889 h 535816"/>
                <a:gd name="connsiteX12" fmla="*/ 5399 w 335560"/>
                <a:gd name="connsiteY12" fmla="*/ 26301 h 535816"/>
                <a:gd name="connsiteX13" fmla="*/ 0 w 335560"/>
                <a:gd name="connsiteY13" fmla="*/ 0 h 535816"/>
                <a:gd name="connsiteX14" fmla="*/ 23390 w 335560"/>
                <a:gd name="connsiteY14" fmla="*/ 28046 h 535816"/>
                <a:gd name="connsiteX15" fmla="*/ 46517 w 335560"/>
                <a:gd name="connsiteY15" fmla="*/ 28046 h 535816"/>
                <a:gd name="connsiteX16" fmla="*/ 69907 w 335560"/>
                <a:gd name="connsiteY16" fmla="*/ 0 h 535816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59329 h 535816"/>
                <a:gd name="connsiteX4" fmla="*/ 306118 w 335560"/>
                <a:gd name="connsiteY4" fmla="*/ 471548 h 535816"/>
                <a:gd name="connsiteX5" fmla="*/ 326688 w 335560"/>
                <a:gd name="connsiteY5" fmla="*/ 533436 h 535816"/>
                <a:gd name="connsiteX6" fmla="*/ 252397 w 335560"/>
                <a:gd name="connsiteY6" fmla="*/ 491748 h 535816"/>
                <a:gd name="connsiteX7" fmla="*/ 11013 w 335560"/>
                <a:gd name="connsiteY7" fmla="*/ 288063 h 535816"/>
                <a:gd name="connsiteX8" fmla="*/ 1783 w 335560"/>
                <a:gd name="connsiteY8" fmla="*/ 265779 h 535816"/>
                <a:gd name="connsiteX9" fmla="*/ 0 w 335560"/>
                <a:gd name="connsiteY9" fmla="*/ 265779 h 535816"/>
                <a:gd name="connsiteX10" fmla="*/ 5399 w 335560"/>
                <a:gd name="connsiteY10" fmla="*/ 239478 h 535816"/>
                <a:gd name="connsiteX11" fmla="*/ 11950 w 335560"/>
                <a:gd name="connsiteY11" fmla="*/ 132889 h 535816"/>
                <a:gd name="connsiteX12" fmla="*/ 5399 w 335560"/>
                <a:gd name="connsiteY12" fmla="*/ 26301 h 535816"/>
                <a:gd name="connsiteX13" fmla="*/ 0 w 335560"/>
                <a:gd name="connsiteY13" fmla="*/ 0 h 535816"/>
                <a:gd name="connsiteX14" fmla="*/ 23390 w 335560"/>
                <a:gd name="connsiteY14" fmla="*/ 28046 h 535816"/>
                <a:gd name="connsiteX15" fmla="*/ 46517 w 335560"/>
                <a:gd name="connsiteY15" fmla="*/ 28046 h 535816"/>
                <a:gd name="connsiteX16" fmla="*/ 69907 w 335560"/>
                <a:gd name="connsiteY16" fmla="*/ 0 h 535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5560" h="535816">
                  <a:moveTo>
                    <a:pt x="69907" y="0"/>
                  </a:moveTo>
                  <a:lnTo>
                    <a:pt x="64508" y="26301"/>
                  </a:lnTo>
                  <a:cubicBezTo>
                    <a:pt x="60289" y="59062"/>
                    <a:pt x="57957" y="94051"/>
                    <a:pt x="57957" y="132889"/>
                  </a:cubicBezTo>
                  <a:cubicBezTo>
                    <a:pt x="57957" y="171727"/>
                    <a:pt x="60289" y="226568"/>
                    <a:pt x="64508" y="259329"/>
                  </a:cubicBezTo>
                  <a:lnTo>
                    <a:pt x="306118" y="471548"/>
                  </a:lnTo>
                  <a:cubicBezTo>
                    <a:pt x="349381" y="518430"/>
                    <a:pt x="334356" y="525768"/>
                    <a:pt x="326688" y="533436"/>
                  </a:cubicBezTo>
                  <a:cubicBezTo>
                    <a:pt x="313983" y="546141"/>
                    <a:pt x="265102" y="504453"/>
                    <a:pt x="252397" y="491748"/>
                  </a:cubicBezTo>
                  <a:lnTo>
                    <a:pt x="11013" y="288063"/>
                  </a:lnTo>
                  <a:lnTo>
                    <a:pt x="1783" y="265779"/>
                  </a:lnTo>
                  <a:lnTo>
                    <a:pt x="0" y="265779"/>
                  </a:lnTo>
                  <a:lnTo>
                    <a:pt x="5399" y="239478"/>
                  </a:lnTo>
                  <a:cubicBezTo>
                    <a:pt x="9618" y="206717"/>
                    <a:pt x="11950" y="170698"/>
                    <a:pt x="11950" y="132889"/>
                  </a:cubicBezTo>
                  <a:cubicBezTo>
                    <a:pt x="11951" y="95081"/>
                    <a:pt x="9618" y="59062"/>
                    <a:pt x="5399" y="26301"/>
                  </a:cubicBezTo>
                  <a:lnTo>
                    <a:pt x="0" y="0"/>
                  </a:lnTo>
                  <a:lnTo>
                    <a:pt x="23390" y="28046"/>
                  </a:lnTo>
                  <a:lnTo>
                    <a:pt x="46517" y="28046"/>
                  </a:lnTo>
                  <a:lnTo>
                    <a:pt x="69907" y="0"/>
                  </a:lnTo>
                  <a:close/>
                </a:path>
              </a:pathLst>
            </a:custGeom>
            <a:solidFill>
              <a:srgbClr val="4623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6D20762E-76F7-4123-9AC9-3F03DEB3644E}"/>
                </a:ext>
              </a:extLst>
            </p:cNvPr>
            <p:cNvSpPr/>
            <p:nvPr/>
          </p:nvSpPr>
          <p:spPr bwMode="auto">
            <a:xfrm rot="7200000">
              <a:off x="4143979" y="5526710"/>
              <a:ext cx="585987" cy="1211968"/>
            </a:xfrm>
            <a:custGeom>
              <a:avLst/>
              <a:gdLst>
                <a:gd name="connsiteX0" fmla="*/ 69907 w 194798"/>
                <a:gd name="connsiteY0" fmla="*/ 0 h 425842"/>
                <a:gd name="connsiteX1" fmla="*/ 64508 w 194798"/>
                <a:gd name="connsiteY1" fmla="*/ 26301 h 425842"/>
                <a:gd name="connsiteX2" fmla="*/ 57957 w 194798"/>
                <a:gd name="connsiteY2" fmla="*/ 132889 h 425842"/>
                <a:gd name="connsiteX3" fmla="*/ 64508 w 194798"/>
                <a:gd name="connsiteY3" fmla="*/ 239478 h 425842"/>
                <a:gd name="connsiteX4" fmla="*/ 67109 w 194798"/>
                <a:gd name="connsiteY4" fmla="*/ 252146 h 425842"/>
                <a:gd name="connsiteX5" fmla="*/ 185271 w 194798"/>
                <a:gd name="connsiteY5" fmla="*/ 370308 h 425842"/>
                <a:gd name="connsiteX6" fmla="*/ 185270 w 194798"/>
                <a:gd name="connsiteY6" fmla="*/ 416315 h 425842"/>
                <a:gd name="connsiteX7" fmla="*/ 185270 w 194798"/>
                <a:gd name="connsiteY7" fmla="*/ 416314 h 425842"/>
                <a:gd name="connsiteX8" fmla="*/ 139262 w 194798"/>
                <a:gd name="connsiteY8" fmla="*/ 416314 h 425842"/>
                <a:gd name="connsiteX9" fmla="*/ 11013 w 194798"/>
                <a:gd name="connsiteY9" fmla="*/ 288063 h 425842"/>
                <a:gd name="connsiteX10" fmla="*/ 1783 w 194798"/>
                <a:gd name="connsiteY10" fmla="*/ 265779 h 425842"/>
                <a:gd name="connsiteX11" fmla="*/ 0 w 194798"/>
                <a:gd name="connsiteY11" fmla="*/ 265779 h 425842"/>
                <a:gd name="connsiteX12" fmla="*/ 5399 w 194798"/>
                <a:gd name="connsiteY12" fmla="*/ 239478 h 425842"/>
                <a:gd name="connsiteX13" fmla="*/ 11950 w 194798"/>
                <a:gd name="connsiteY13" fmla="*/ 132889 h 425842"/>
                <a:gd name="connsiteX14" fmla="*/ 5399 w 194798"/>
                <a:gd name="connsiteY14" fmla="*/ 26301 h 425842"/>
                <a:gd name="connsiteX15" fmla="*/ 0 w 194798"/>
                <a:gd name="connsiteY15" fmla="*/ 0 h 425842"/>
                <a:gd name="connsiteX16" fmla="*/ 23390 w 194798"/>
                <a:gd name="connsiteY16" fmla="*/ 28046 h 425842"/>
                <a:gd name="connsiteX17" fmla="*/ 46517 w 194798"/>
                <a:gd name="connsiteY17" fmla="*/ 28046 h 425842"/>
                <a:gd name="connsiteX0" fmla="*/ 69907 w 326688"/>
                <a:gd name="connsiteY0" fmla="*/ 0 h 534397"/>
                <a:gd name="connsiteX1" fmla="*/ 64508 w 326688"/>
                <a:gd name="connsiteY1" fmla="*/ 26301 h 534397"/>
                <a:gd name="connsiteX2" fmla="*/ 57957 w 326688"/>
                <a:gd name="connsiteY2" fmla="*/ 132889 h 534397"/>
                <a:gd name="connsiteX3" fmla="*/ 64508 w 326688"/>
                <a:gd name="connsiteY3" fmla="*/ 239478 h 534397"/>
                <a:gd name="connsiteX4" fmla="*/ 67109 w 326688"/>
                <a:gd name="connsiteY4" fmla="*/ 252146 h 534397"/>
                <a:gd name="connsiteX5" fmla="*/ 185271 w 326688"/>
                <a:gd name="connsiteY5" fmla="*/ 370308 h 534397"/>
                <a:gd name="connsiteX6" fmla="*/ 185270 w 326688"/>
                <a:gd name="connsiteY6" fmla="*/ 416315 h 534397"/>
                <a:gd name="connsiteX7" fmla="*/ 326688 w 326688"/>
                <a:gd name="connsiteY7" fmla="*/ 533436 h 534397"/>
                <a:gd name="connsiteX8" fmla="*/ 139262 w 326688"/>
                <a:gd name="connsiteY8" fmla="*/ 416314 h 534397"/>
                <a:gd name="connsiteX9" fmla="*/ 11013 w 326688"/>
                <a:gd name="connsiteY9" fmla="*/ 288063 h 534397"/>
                <a:gd name="connsiteX10" fmla="*/ 1783 w 326688"/>
                <a:gd name="connsiteY10" fmla="*/ 265779 h 534397"/>
                <a:gd name="connsiteX11" fmla="*/ 0 w 326688"/>
                <a:gd name="connsiteY11" fmla="*/ 265779 h 534397"/>
                <a:gd name="connsiteX12" fmla="*/ 5399 w 326688"/>
                <a:gd name="connsiteY12" fmla="*/ 239478 h 534397"/>
                <a:gd name="connsiteX13" fmla="*/ 11950 w 326688"/>
                <a:gd name="connsiteY13" fmla="*/ 132889 h 534397"/>
                <a:gd name="connsiteX14" fmla="*/ 5399 w 326688"/>
                <a:gd name="connsiteY14" fmla="*/ 26301 h 534397"/>
                <a:gd name="connsiteX15" fmla="*/ 0 w 326688"/>
                <a:gd name="connsiteY15" fmla="*/ 0 h 534397"/>
                <a:gd name="connsiteX16" fmla="*/ 23390 w 326688"/>
                <a:gd name="connsiteY16" fmla="*/ 28046 h 534397"/>
                <a:gd name="connsiteX17" fmla="*/ 46517 w 326688"/>
                <a:gd name="connsiteY17" fmla="*/ 28046 h 534397"/>
                <a:gd name="connsiteX18" fmla="*/ 69907 w 326688"/>
                <a:gd name="connsiteY18" fmla="*/ 0 h 534397"/>
                <a:gd name="connsiteX0" fmla="*/ 69907 w 327083"/>
                <a:gd name="connsiteY0" fmla="*/ 0 h 534397"/>
                <a:gd name="connsiteX1" fmla="*/ 64508 w 327083"/>
                <a:gd name="connsiteY1" fmla="*/ 26301 h 534397"/>
                <a:gd name="connsiteX2" fmla="*/ 57957 w 327083"/>
                <a:gd name="connsiteY2" fmla="*/ 132889 h 534397"/>
                <a:gd name="connsiteX3" fmla="*/ 64508 w 327083"/>
                <a:gd name="connsiteY3" fmla="*/ 239478 h 534397"/>
                <a:gd name="connsiteX4" fmla="*/ 67109 w 327083"/>
                <a:gd name="connsiteY4" fmla="*/ 252146 h 534397"/>
                <a:gd name="connsiteX5" fmla="*/ 185271 w 327083"/>
                <a:gd name="connsiteY5" fmla="*/ 370308 h 534397"/>
                <a:gd name="connsiteX6" fmla="*/ 326688 w 327083"/>
                <a:gd name="connsiteY6" fmla="*/ 533436 h 534397"/>
                <a:gd name="connsiteX7" fmla="*/ 139262 w 327083"/>
                <a:gd name="connsiteY7" fmla="*/ 416314 h 534397"/>
                <a:gd name="connsiteX8" fmla="*/ 11013 w 327083"/>
                <a:gd name="connsiteY8" fmla="*/ 288063 h 534397"/>
                <a:gd name="connsiteX9" fmla="*/ 1783 w 327083"/>
                <a:gd name="connsiteY9" fmla="*/ 265779 h 534397"/>
                <a:gd name="connsiteX10" fmla="*/ 0 w 327083"/>
                <a:gd name="connsiteY10" fmla="*/ 265779 h 534397"/>
                <a:gd name="connsiteX11" fmla="*/ 5399 w 327083"/>
                <a:gd name="connsiteY11" fmla="*/ 239478 h 534397"/>
                <a:gd name="connsiteX12" fmla="*/ 11950 w 327083"/>
                <a:gd name="connsiteY12" fmla="*/ 132889 h 534397"/>
                <a:gd name="connsiteX13" fmla="*/ 5399 w 327083"/>
                <a:gd name="connsiteY13" fmla="*/ 26301 h 534397"/>
                <a:gd name="connsiteX14" fmla="*/ 0 w 327083"/>
                <a:gd name="connsiteY14" fmla="*/ 0 h 534397"/>
                <a:gd name="connsiteX15" fmla="*/ 23390 w 327083"/>
                <a:gd name="connsiteY15" fmla="*/ 28046 h 534397"/>
                <a:gd name="connsiteX16" fmla="*/ 46517 w 327083"/>
                <a:gd name="connsiteY16" fmla="*/ 28046 h 534397"/>
                <a:gd name="connsiteX17" fmla="*/ 69907 w 327083"/>
                <a:gd name="connsiteY17" fmla="*/ 0 h 534397"/>
                <a:gd name="connsiteX0" fmla="*/ 69907 w 335560"/>
                <a:gd name="connsiteY0" fmla="*/ 0 h 534397"/>
                <a:gd name="connsiteX1" fmla="*/ 64508 w 335560"/>
                <a:gd name="connsiteY1" fmla="*/ 26301 h 534397"/>
                <a:gd name="connsiteX2" fmla="*/ 57957 w 335560"/>
                <a:gd name="connsiteY2" fmla="*/ 132889 h 534397"/>
                <a:gd name="connsiteX3" fmla="*/ 64508 w 335560"/>
                <a:gd name="connsiteY3" fmla="*/ 239478 h 534397"/>
                <a:gd name="connsiteX4" fmla="*/ 67109 w 335560"/>
                <a:gd name="connsiteY4" fmla="*/ 252146 h 534397"/>
                <a:gd name="connsiteX5" fmla="*/ 306118 w 335560"/>
                <a:gd name="connsiteY5" fmla="*/ 471548 h 534397"/>
                <a:gd name="connsiteX6" fmla="*/ 326688 w 335560"/>
                <a:gd name="connsiteY6" fmla="*/ 533436 h 534397"/>
                <a:gd name="connsiteX7" fmla="*/ 139262 w 335560"/>
                <a:gd name="connsiteY7" fmla="*/ 416314 h 534397"/>
                <a:gd name="connsiteX8" fmla="*/ 11013 w 335560"/>
                <a:gd name="connsiteY8" fmla="*/ 288063 h 534397"/>
                <a:gd name="connsiteX9" fmla="*/ 1783 w 335560"/>
                <a:gd name="connsiteY9" fmla="*/ 265779 h 534397"/>
                <a:gd name="connsiteX10" fmla="*/ 0 w 335560"/>
                <a:gd name="connsiteY10" fmla="*/ 265779 h 534397"/>
                <a:gd name="connsiteX11" fmla="*/ 5399 w 335560"/>
                <a:gd name="connsiteY11" fmla="*/ 239478 h 534397"/>
                <a:gd name="connsiteX12" fmla="*/ 11950 w 335560"/>
                <a:gd name="connsiteY12" fmla="*/ 132889 h 534397"/>
                <a:gd name="connsiteX13" fmla="*/ 5399 w 335560"/>
                <a:gd name="connsiteY13" fmla="*/ 26301 h 534397"/>
                <a:gd name="connsiteX14" fmla="*/ 0 w 335560"/>
                <a:gd name="connsiteY14" fmla="*/ 0 h 534397"/>
                <a:gd name="connsiteX15" fmla="*/ 23390 w 335560"/>
                <a:gd name="connsiteY15" fmla="*/ 28046 h 534397"/>
                <a:gd name="connsiteX16" fmla="*/ 46517 w 335560"/>
                <a:gd name="connsiteY16" fmla="*/ 28046 h 534397"/>
                <a:gd name="connsiteX17" fmla="*/ 69907 w 335560"/>
                <a:gd name="connsiteY17" fmla="*/ 0 h 534397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39478 h 535816"/>
                <a:gd name="connsiteX4" fmla="*/ 67109 w 335560"/>
                <a:gd name="connsiteY4" fmla="*/ 252146 h 535816"/>
                <a:gd name="connsiteX5" fmla="*/ 306118 w 335560"/>
                <a:gd name="connsiteY5" fmla="*/ 471548 h 535816"/>
                <a:gd name="connsiteX6" fmla="*/ 326688 w 335560"/>
                <a:gd name="connsiteY6" fmla="*/ 533436 h 535816"/>
                <a:gd name="connsiteX7" fmla="*/ 252397 w 335560"/>
                <a:gd name="connsiteY7" fmla="*/ 491748 h 535816"/>
                <a:gd name="connsiteX8" fmla="*/ 11013 w 335560"/>
                <a:gd name="connsiteY8" fmla="*/ 288063 h 535816"/>
                <a:gd name="connsiteX9" fmla="*/ 1783 w 335560"/>
                <a:gd name="connsiteY9" fmla="*/ 265779 h 535816"/>
                <a:gd name="connsiteX10" fmla="*/ 0 w 335560"/>
                <a:gd name="connsiteY10" fmla="*/ 265779 h 535816"/>
                <a:gd name="connsiteX11" fmla="*/ 5399 w 335560"/>
                <a:gd name="connsiteY11" fmla="*/ 239478 h 535816"/>
                <a:gd name="connsiteX12" fmla="*/ 11950 w 335560"/>
                <a:gd name="connsiteY12" fmla="*/ 132889 h 535816"/>
                <a:gd name="connsiteX13" fmla="*/ 5399 w 335560"/>
                <a:gd name="connsiteY13" fmla="*/ 26301 h 535816"/>
                <a:gd name="connsiteX14" fmla="*/ 0 w 335560"/>
                <a:gd name="connsiteY14" fmla="*/ 0 h 535816"/>
                <a:gd name="connsiteX15" fmla="*/ 23390 w 335560"/>
                <a:gd name="connsiteY15" fmla="*/ 28046 h 535816"/>
                <a:gd name="connsiteX16" fmla="*/ 46517 w 335560"/>
                <a:gd name="connsiteY16" fmla="*/ 28046 h 535816"/>
                <a:gd name="connsiteX17" fmla="*/ 69907 w 335560"/>
                <a:gd name="connsiteY17" fmla="*/ 0 h 535816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39478 h 535816"/>
                <a:gd name="connsiteX4" fmla="*/ 306118 w 335560"/>
                <a:gd name="connsiteY4" fmla="*/ 471548 h 535816"/>
                <a:gd name="connsiteX5" fmla="*/ 326688 w 335560"/>
                <a:gd name="connsiteY5" fmla="*/ 533436 h 535816"/>
                <a:gd name="connsiteX6" fmla="*/ 252397 w 335560"/>
                <a:gd name="connsiteY6" fmla="*/ 491748 h 535816"/>
                <a:gd name="connsiteX7" fmla="*/ 11013 w 335560"/>
                <a:gd name="connsiteY7" fmla="*/ 288063 h 535816"/>
                <a:gd name="connsiteX8" fmla="*/ 1783 w 335560"/>
                <a:gd name="connsiteY8" fmla="*/ 265779 h 535816"/>
                <a:gd name="connsiteX9" fmla="*/ 0 w 335560"/>
                <a:gd name="connsiteY9" fmla="*/ 265779 h 535816"/>
                <a:gd name="connsiteX10" fmla="*/ 5399 w 335560"/>
                <a:gd name="connsiteY10" fmla="*/ 239478 h 535816"/>
                <a:gd name="connsiteX11" fmla="*/ 11950 w 335560"/>
                <a:gd name="connsiteY11" fmla="*/ 132889 h 535816"/>
                <a:gd name="connsiteX12" fmla="*/ 5399 w 335560"/>
                <a:gd name="connsiteY12" fmla="*/ 26301 h 535816"/>
                <a:gd name="connsiteX13" fmla="*/ 0 w 335560"/>
                <a:gd name="connsiteY13" fmla="*/ 0 h 535816"/>
                <a:gd name="connsiteX14" fmla="*/ 23390 w 335560"/>
                <a:gd name="connsiteY14" fmla="*/ 28046 h 535816"/>
                <a:gd name="connsiteX15" fmla="*/ 46517 w 335560"/>
                <a:gd name="connsiteY15" fmla="*/ 28046 h 535816"/>
                <a:gd name="connsiteX16" fmla="*/ 69907 w 335560"/>
                <a:gd name="connsiteY16" fmla="*/ 0 h 535816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59329 h 535816"/>
                <a:gd name="connsiteX4" fmla="*/ 306118 w 335560"/>
                <a:gd name="connsiteY4" fmla="*/ 471548 h 535816"/>
                <a:gd name="connsiteX5" fmla="*/ 326688 w 335560"/>
                <a:gd name="connsiteY5" fmla="*/ 533436 h 535816"/>
                <a:gd name="connsiteX6" fmla="*/ 252397 w 335560"/>
                <a:gd name="connsiteY6" fmla="*/ 491748 h 535816"/>
                <a:gd name="connsiteX7" fmla="*/ 11013 w 335560"/>
                <a:gd name="connsiteY7" fmla="*/ 288063 h 535816"/>
                <a:gd name="connsiteX8" fmla="*/ 1783 w 335560"/>
                <a:gd name="connsiteY8" fmla="*/ 265779 h 535816"/>
                <a:gd name="connsiteX9" fmla="*/ 0 w 335560"/>
                <a:gd name="connsiteY9" fmla="*/ 265779 h 535816"/>
                <a:gd name="connsiteX10" fmla="*/ 5399 w 335560"/>
                <a:gd name="connsiteY10" fmla="*/ 239478 h 535816"/>
                <a:gd name="connsiteX11" fmla="*/ 11950 w 335560"/>
                <a:gd name="connsiteY11" fmla="*/ 132889 h 535816"/>
                <a:gd name="connsiteX12" fmla="*/ 5399 w 335560"/>
                <a:gd name="connsiteY12" fmla="*/ 26301 h 535816"/>
                <a:gd name="connsiteX13" fmla="*/ 0 w 335560"/>
                <a:gd name="connsiteY13" fmla="*/ 0 h 535816"/>
                <a:gd name="connsiteX14" fmla="*/ 23390 w 335560"/>
                <a:gd name="connsiteY14" fmla="*/ 28046 h 535816"/>
                <a:gd name="connsiteX15" fmla="*/ 46517 w 335560"/>
                <a:gd name="connsiteY15" fmla="*/ 28046 h 535816"/>
                <a:gd name="connsiteX16" fmla="*/ 69907 w 335560"/>
                <a:gd name="connsiteY16" fmla="*/ 0 h 535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5560" h="535816">
                  <a:moveTo>
                    <a:pt x="69907" y="0"/>
                  </a:moveTo>
                  <a:lnTo>
                    <a:pt x="64508" y="26301"/>
                  </a:lnTo>
                  <a:cubicBezTo>
                    <a:pt x="60289" y="59062"/>
                    <a:pt x="57957" y="94051"/>
                    <a:pt x="57957" y="132889"/>
                  </a:cubicBezTo>
                  <a:cubicBezTo>
                    <a:pt x="57957" y="171727"/>
                    <a:pt x="60289" y="226568"/>
                    <a:pt x="64508" y="259329"/>
                  </a:cubicBezTo>
                  <a:lnTo>
                    <a:pt x="306118" y="471548"/>
                  </a:lnTo>
                  <a:cubicBezTo>
                    <a:pt x="349381" y="518430"/>
                    <a:pt x="334356" y="525768"/>
                    <a:pt x="326688" y="533436"/>
                  </a:cubicBezTo>
                  <a:cubicBezTo>
                    <a:pt x="313983" y="546141"/>
                    <a:pt x="265102" y="504453"/>
                    <a:pt x="252397" y="491748"/>
                  </a:cubicBezTo>
                  <a:lnTo>
                    <a:pt x="11013" y="288063"/>
                  </a:lnTo>
                  <a:lnTo>
                    <a:pt x="1783" y="265779"/>
                  </a:lnTo>
                  <a:lnTo>
                    <a:pt x="0" y="265779"/>
                  </a:lnTo>
                  <a:lnTo>
                    <a:pt x="5399" y="239478"/>
                  </a:lnTo>
                  <a:cubicBezTo>
                    <a:pt x="9618" y="206717"/>
                    <a:pt x="11950" y="170698"/>
                    <a:pt x="11950" y="132889"/>
                  </a:cubicBezTo>
                  <a:cubicBezTo>
                    <a:pt x="11951" y="95081"/>
                    <a:pt x="9618" y="59062"/>
                    <a:pt x="5399" y="26301"/>
                  </a:cubicBezTo>
                  <a:lnTo>
                    <a:pt x="0" y="0"/>
                  </a:lnTo>
                  <a:lnTo>
                    <a:pt x="23390" y="28046"/>
                  </a:lnTo>
                  <a:lnTo>
                    <a:pt x="46517" y="28046"/>
                  </a:lnTo>
                  <a:lnTo>
                    <a:pt x="69907" y="0"/>
                  </a:lnTo>
                  <a:close/>
                </a:path>
              </a:pathLst>
            </a:custGeom>
            <a:solidFill>
              <a:srgbClr val="6633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635C53C5-F698-4187-85DF-B88A3FA68C22}"/>
                </a:ext>
              </a:extLst>
            </p:cNvPr>
            <p:cNvSpPr/>
            <p:nvPr/>
          </p:nvSpPr>
          <p:spPr bwMode="auto">
            <a:xfrm>
              <a:off x="2179418" y="5477474"/>
              <a:ext cx="801535" cy="507448"/>
            </a:xfrm>
            <a:custGeom>
              <a:avLst/>
              <a:gdLst>
                <a:gd name="connsiteX0" fmla="*/ 393558 w 801535"/>
                <a:gd name="connsiteY0" fmla="*/ 0 h 507448"/>
                <a:gd name="connsiteX1" fmla="*/ 793873 w 801535"/>
                <a:gd name="connsiteY1" fmla="*/ 411564 h 507448"/>
                <a:gd name="connsiteX2" fmla="*/ 801535 w 801535"/>
                <a:gd name="connsiteY2" fmla="*/ 507448 h 507448"/>
                <a:gd name="connsiteX3" fmla="*/ 585672 w 801535"/>
                <a:gd name="connsiteY3" fmla="*/ 498922 h 507448"/>
                <a:gd name="connsiteX4" fmla="*/ 115244 w 801535"/>
                <a:gd name="connsiteY4" fmla="*/ 421364 h 507448"/>
                <a:gd name="connsiteX5" fmla="*/ 0 w 801535"/>
                <a:gd name="connsiteY5" fmla="*/ 384111 h 507448"/>
                <a:gd name="connsiteX6" fmla="*/ 17053 w 801535"/>
                <a:gd name="connsiteY6" fmla="*/ 314810 h 507448"/>
                <a:gd name="connsiteX7" fmla="*/ 393558 w 801535"/>
                <a:gd name="connsiteY7" fmla="*/ 0 h 507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1535" h="507448">
                  <a:moveTo>
                    <a:pt x="393558" y="0"/>
                  </a:moveTo>
                  <a:cubicBezTo>
                    <a:pt x="591021" y="0"/>
                    <a:pt x="755771" y="176685"/>
                    <a:pt x="793873" y="411564"/>
                  </a:cubicBezTo>
                  <a:lnTo>
                    <a:pt x="801535" y="507448"/>
                  </a:lnTo>
                  <a:lnTo>
                    <a:pt x="585672" y="498922"/>
                  </a:lnTo>
                  <a:cubicBezTo>
                    <a:pt x="414386" y="485190"/>
                    <a:pt x="255226" y="458416"/>
                    <a:pt x="115244" y="421364"/>
                  </a:cubicBezTo>
                  <a:lnTo>
                    <a:pt x="0" y="384111"/>
                  </a:lnTo>
                  <a:lnTo>
                    <a:pt x="17053" y="314810"/>
                  </a:lnTo>
                  <a:cubicBezTo>
                    <a:pt x="79085" y="129809"/>
                    <a:pt x="224304" y="0"/>
                    <a:pt x="393558" y="0"/>
                  </a:cubicBezTo>
                  <a:close/>
                </a:path>
              </a:pathLst>
            </a:custGeom>
            <a:solidFill>
              <a:srgbClr val="6633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51799E7C-B7C0-465B-9B67-96D5BBDD6543}"/>
                </a:ext>
              </a:extLst>
            </p:cNvPr>
            <p:cNvSpPr/>
            <p:nvPr/>
          </p:nvSpPr>
          <p:spPr bwMode="auto">
            <a:xfrm rot="14400000" flipH="1">
              <a:off x="2443238" y="5480732"/>
              <a:ext cx="693904" cy="1383377"/>
            </a:xfrm>
            <a:custGeom>
              <a:avLst/>
              <a:gdLst>
                <a:gd name="connsiteX0" fmla="*/ 69907 w 194798"/>
                <a:gd name="connsiteY0" fmla="*/ 0 h 425842"/>
                <a:gd name="connsiteX1" fmla="*/ 64508 w 194798"/>
                <a:gd name="connsiteY1" fmla="*/ 26301 h 425842"/>
                <a:gd name="connsiteX2" fmla="*/ 57957 w 194798"/>
                <a:gd name="connsiteY2" fmla="*/ 132889 h 425842"/>
                <a:gd name="connsiteX3" fmla="*/ 64508 w 194798"/>
                <a:gd name="connsiteY3" fmla="*/ 239478 h 425842"/>
                <a:gd name="connsiteX4" fmla="*/ 67109 w 194798"/>
                <a:gd name="connsiteY4" fmla="*/ 252146 h 425842"/>
                <a:gd name="connsiteX5" fmla="*/ 185271 w 194798"/>
                <a:gd name="connsiteY5" fmla="*/ 370308 h 425842"/>
                <a:gd name="connsiteX6" fmla="*/ 185270 w 194798"/>
                <a:gd name="connsiteY6" fmla="*/ 416315 h 425842"/>
                <a:gd name="connsiteX7" fmla="*/ 185270 w 194798"/>
                <a:gd name="connsiteY7" fmla="*/ 416314 h 425842"/>
                <a:gd name="connsiteX8" fmla="*/ 139262 w 194798"/>
                <a:gd name="connsiteY8" fmla="*/ 416314 h 425842"/>
                <a:gd name="connsiteX9" fmla="*/ 11013 w 194798"/>
                <a:gd name="connsiteY9" fmla="*/ 288063 h 425842"/>
                <a:gd name="connsiteX10" fmla="*/ 1783 w 194798"/>
                <a:gd name="connsiteY10" fmla="*/ 265779 h 425842"/>
                <a:gd name="connsiteX11" fmla="*/ 0 w 194798"/>
                <a:gd name="connsiteY11" fmla="*/ 265779 h 425842"/>
                <a:gd name="connsiteX12" fmla="*/ 5399 w 194798"/>
                <a:gd name="connsiteY12" fmla="*/ 239478 h 425842"/>
                <a:gd name="connsiteX13" fmla="*/ 11950 w 194798"/>
                <a:gd name="connsiteY13" fmla="*/ 132889 h 425842"/>
                <a:gd name="connsiteX14" fmla="*/ 5399 w 194798"/>
                <a:gd name="connsiteY14" fmla="*/ 26301 h 425842"/>
                <a:gd name="connsiteX15" fmla="*/ 0 w 194798"/>
                <a:gd name="connsiteY15" fmla="*/ 0 h 425842"/>
                <a:gd name="connsiteX16" fmla="*/ 23390 w 194798"/>
                <a:gd name="connsiteY16" fmla="*/ 28046 h 425842"/>
                <a:gd name="connsiteX17" fmla="*/ 46517 w 194798"/>
                <a:gd name="connsiteY17" fmla="*/ 28046 h 425842"/>
                <a:gd name="connsiteX0" fmla="*/ 69907 w 326688"/>
                <a:gd name="connsiteY0" fmla="*/ 0 h 534397"/>
                <a:gd name="connsiteX1" fmla="*/ 64508 w 326688"/>
                <a:gd name="connsiteY1" fmla="*/ 26301 h 534397"/>
                <a:gd name="connsiteX2" fmla="*/ 57957 w 326688"/>
                <a:gd name="connsiteY2" fmla="*/ 132889 h 534397"/>
                <a:gd name="connsiteX3" fmla="*/ 64508 w 326688"/>
                <a:gd name="connsiteY3" fmla="*/ 239478 h 534397"/>
                <a:gd name="connsiteX4" fmla="*/ 67109 w 326688"/>
                <a:gd name="connsiteY4" fmla="*/ 252146 h 534397"/>
                <a:gd name="connsiteX5" fmla="*/ 185271 w 326688"/>
                <a:gd name="connsiteY5" fmla="*/ 370308 h 534397"/>
                <a:gd name="connsiteX6" fmla="*/ 185270 w 326688"/>
                <a:gd name="connsiteY6" fmla="*/ 416315 h 534397"/>
                <a:gd name="connsiteX7" fmla="*/ 326688 w 326688"/>
                <a:gd name="connsiteY7" fmla="*/ 533436 h 534397"/>
                <a:gd name="connsiteX8" fmla="*/ 139262 w 326688"/>
                <a:gd name="connsiteY8" fmla="*/ 416314 h 534397"/>
                <a:gd name="connsiteX9" fmla="*/ 11013 w 326688"/>
                <a:gd name="connsiteY9" fmla="*/ 288063 h 534397"/>
                <a:gd name="connsiteX10" fmla="*/ 1783 w 326688"/>
                <a:gd name="connsiteY10" fmla="*/ 265779 h 534397"/>
                <a:gd name="connsiteX11" fmla="*/ 0 w 326688"/>
                <a:gd name="connsiteY11" fmla="*/ 265779 h 534397"/>
                <a:gd name="connsiteX12" fmla="*/ 5399 w 326688"/>
                <a:gd name="connsiteY12" fmla="*/ 239478 h 534397"/>
                <a:gd name="connsiteX13" fmla="*/ 11950 w 326688"/>
                <a:gd name="connsiteY13" fmla="*/ 132889 h 534397"/>
                <a:gd name="connsiteX14" fmla="*/ 5399 w 326688"/>
                <a:gd name="connsiteY14" fmla="*/ 26301 h 534397"/>
                <a:gd name="connsiteX15" fmla="*/ 0 w 326688"/>
                <a:gd name="connsiteY15" fmla="*/ 0 h 534397"/>
                <a:gd name="connsiteX16" fmla="*/ 23390 w 326688"/>
                <a:gd name="connsiteY16" fmla="*/ 28046 h 534397"/>
                <a:gd name="connsiteX17" fmla="*/ 46517 w 326688"/>
                <a:gd name="connsiteY17" fmla="*/ 28046 h 534397"/>
                <a:gd name="connsiteX18" fmla="*/ 69907 w 326688"/>
                <a:gd name="connsiteY18" fmla="*/ 0 h 534397"/>
                <a:gd name="connsiteX0" fmla="*/ 69907 w 327083"/>
                <a:gd name="connsiteY0" fmla="*/ 0 h 534397"/>
                <a:gd name="connsiteX1" fmla="*/ 64508 w 327083"/>
                <a:gd name="connsiteY1" fmla="*/ 26301 h 534397"/>
                <a:gd name="connsiteX2" fmla="*/ 57957 w 327083"/>
                <a:gd name="connsiteY2" fmla="*/ 132889 h 534397"/>
                <a:gd name="connsiteX3" fmla="*/ 64508 w 327083"/>
                <a:gd name="connsiteY3" fmla="*/ 239478 h 534397"/>
                <a:gd name="connsiteX4" fmla="*/ 67109 w 327083"/>
                <a:gd name="connsiteY4" fmla="*/ 252146 h 534397"/>
                <a:gd name="connsiteX5" fmla="*/ 185271 w 327083"/>
                <a:gd name="connsiteY5" fmla="*/ 370308 h 534397"/>
                <a:gd name="connsiteX6" fmla="*/ 326688 w 327083"/>
                <a:gd name="connsiteY6" fmla="*/ 533436 h 534397"/>
                <a:gd name="connsiteX7" fmla="*/ 139262 w 327083"/>
                <a:gd name="connsiteY7" fmla="*/ 416314 h 534397"/>
                <a:gd name="connsiteX8" fmla="*/ 11013 w 327083"/>
                <a:gd name="connsiteY8" fmla="*/ 288063 h 534397"/>
                <a:gd name="connsiteX9" fmla="*/ 1783 w 327083"/>
                <a:gd name="connsiteY9" fmla="*/ 265779 h 534397"/>
                <a:gd name="connsiteX10" fmla="*/ 0 w 327083"/>
                <a:gd name="connsiteY10" fmla="*/ 265779 h 534397"/>
                <a:gd name="connsiteX11" fmla="*/ 5399 w 327083"/>
                <a:gd name="connsiteY11" fmla="*/ 239478 h 534397"/>
                <a:gd name="connsiteX12" fmla="*/ 11950 w 327083"/>
                <a:gd name="connsiteY12" fmla="*/ 132889 h 534397"/>
                <a:gd name="connsiteX13" fmla="*/ 5399 w 327083"/>
                <a:gd name="connsiteY13" fmla="*/ 26301 h 534397"/>
                <a:gd name="connsiteX14" fmla="*/ 0 w 327083"/>
                <a:gd name="connsiteY14" fmla="*/ 0 h 534397"/>
                <a:gd name="connsiteX15" fmla="*/ 23390 w 327083"/>
                <a:gd name="connsiteY15" fmla="*/ 28046 h 534397"/>
                <a:gd name="connsiteX16" fmla="*/ 46517 w 327083"/>
                <a:gd name="connsiteY16" fmla="*/ 28046 h 534397"/>
                <a:gd name="connsiteX17" fmla="*/ 69907 w 327083"/>
                <a:gd name="connsiteY17" fmla="*/ 0 h 534397"/>
                <a:gd name="connsiteX0" fmla="*/ 69907 w 335560"/>
                <a:gd name="connsiteY0" fmla="*/ 0 h 534397"/>
                <a:gd name="connsiteX1" fmla="*/ 64508 w 335560"/>
                <a:gd name="connsiteY1" fmla="*/ 26301 h 534397"/>
                <a:gd name="connsiteX2" fmla="*/ 57957 w 335560"/>
                <a:gd name="connsiteY2" fmla="*/ 132889 h 534397"/>
                <a:gd name="connsiteX3" fmla="*/ 64508 w 335560"/>
                <a:gd name="connsiteY3" fmla="*/ 239478 h 534397"/>
                <a:gd name="connsiteX4" fmla="*/ 67109 w 335560"/>
                <a:gd name="connsiteY4" fmla="*/ 252146 h 534397"/>
                <a:gd name="connsiteX5" fmla="*/ 306118 w 335560"/>
                <a:gd name="connsiteY5" fmla="*/ 471548 h 534397"/>
                <a:gd name="connsiteX6" fmla="*/ 326688 w 335560"/>
                <a:gd name="connsiteY6" fmla="*/ 533436 h 534397"/>
                <a:gd name="connsiteX7" fmla="*/ 139262 w 335560"/>
                <a:gd name="connsiteY7" fmla="*/ 416314 h 534397"/>
                <a:gd name="connsiteX8" fmla="*/ 11013 w 335560"/>
                <a:gd name="connsiteY8" fmla="*/ 288063 h 534397"/>
                <a:gd name="connsiteX9" fmla="*/ 1783 w 335560"/>
                <a:gd name="connsiteY9" fmla="*/ 265779 h 534397"/>
                <a:gd name="connsiteX10" fmla="*/ 0 w 335560"/>
                <a:gd name="connsiteY10" fmla="*/ 265779 h 534397"/>
                <a:gd name="connsiteX11" fmla="*/ 5399 w 335560"/>
                <a:gd name="connsiteY11" fmla="*/ 239478 h 534397"/>
                <a:gd name="connsiteX12" fmla="*/ 11950 w 335560"/>
                <a:gd name="connsiteY12" fmla="*/ 132889 h 534397"/>
                <a:gd name="connsiteX13" fmla="*/ 5399 w 335560"/>
                <a:gd name="connsiteY13" fmla="*/ 26301 h 534397"/>
                <a:gd name="connsiteX14" fmla="*/ 0 w 335560"/>
                <a:gd name="connsiteY14" fmla="*/ 0 h 534397"/>
                <a:gd name="connsiteX15" fmla="*/ 23390 w 335560"/>
                <a:gd name="connsiteY15" fmla="*/ 28046 h 534397"/>
                <a:gd name="connsiteX16" fmla="*/ 46517 w 335560"/>
                <a:gd name="connsiteY16" fmla="*/ 28046 h 534397"/>
                <a:gd name="connsiteX17" fmla="*/ 69907 w 335560"/>
                <a:gd name="connsiteY17" fmla="*/ 0 h 534397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39478 h 535816"/>
                <a:gd name="connsiteX4" fmla="*/ 67109 w 335560"/>
                <a:gd name="connsiteY4" fmla="*/ 252146 h 535816"/>
                <a:gd name="connsiteX5" fmla="*/ 306118 w 335560"/>
                <a:gd name="connsiteY5" fmla="*/ 471548 h 535816"/>
                <a:gd name="connsiteX6" fmla="*/ 326688 w 335560"/>
                <a:gd name="connsiteY6" fmla="*/ 533436 h 535816"/>
                <a:gd name="connsiteX7" fmla="*/ 252397 w 335560"/>
                <a:gd name="connsiteY7" fmla="*/ 491748 h 535816"/>
                <a:gd name="connsiteX8" fmla="*/ 11013 w 335560"/>
                <a:gd name="connsiteY8" fmla="*/ 288063 h 535816"/>
                <a:gd name="connsiteX9" fmla="*/ 1783 w 335560"/>
                <a:gd name="connsiteY9" fmla="*/ 265779 h 535816"/>
                <a:gd name="connsiteX10" fmla="*/ 0 w 335560"/>
                <a:gd name="connsiteY10" fmla="*/ 265779 h 535816"/>
                <a:gd name="connsiteX11" fmla="*/ 5399 w 335560"/>
                <a:gd name="connsiteY11" fmla="*/ 239478 h 535816"/>
                <a:gd name="connsiteX12" fmla="*/ 11950 w 335560"/>
                <a:gd name="connsiteY12" fmla="*/ 132889 h 535816"/>
                <a:gd name="connsiteX13" fmla="*/ 5399 w 335560"/>
                <a:gd name="connsiteY13" fmla="*/ 26301 h 535816"/>
                <a:gd name="connsiteX14" fmla="*/ 0 w 335560"/>
                <a:gd name="connsiteY14" fmla="*/ 0 h 535816"/>
                <a:gd name="connsiteX15" fmla="*/ 23390 w 335560"/>
                <a:gd name="connsiteY15" fmla="*/ 28046 h 535816"/>
                <a:gd name="connsiteX16" fmla="*/ 46517 w 335560"/>
                <a:gd name="connsiteY16" fmla="*/ 28046 h 535816"/>
                <a:gd name="connsiteX17" fmla="*/ 69907 w 335560"/>
                <a:gd name="connsiteY17" fmla="*/ 0 h 535816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39478 h 535816"/>
                <a:gd name="connsiteX4" fmla="*/ 306118 w 335560"/>
                <a:gd name="connsiteY4" fmla="*/ 471548 h 535816"/>
                <a:gd name="connsiteX5" fmla="*/ 326688 w 335560"/>
                <a:gd name="connsiteY5" fmla="*/ 533436 h 535816"/>
                <a:gd name="connsiteX6" fmla="*/ 252397 w 335560"/>
                <a:gd name="connsiteY6" fmla="*/ 491748 h 535816"/>
                <a:gd name="connsiteX7" fmla="*/ 11013 w 335560"/>
                <a:gd name="connsiteY7" fmla="*/ 288063 h 535816"/>
                <a:gd name="connsiteX8" fmla="*/ 1783 w 335560"/>
                <a:gd name="connsiteY8" fmla="*/ 265779 h 535816"/>
                <a:gd name="connsiteX9" fmla="*/ 0 w 335560"/>
                <a:gd name="connsiteY9" fmla="*/ 265779 h 535816"/>
                <a:gd name="connsiteX10" fmla="*/ 5399 w 335560"/>
                <a:gd name="connsiteY10" fmla="*/ 239478 h 535816"/>
                <a:gd name="connsiteX11" fmla="*/ 11950 w 335560"/>
                <a:gd name="connsiteY11" fmla="*/ 132889 h 535816"/>
                <a:gd name="connsiteX12" fmla="*/ 5399 w 335560"/>
                <a:gd name="connsiteY12" fmla="*/ 26301 h 535816"/>
                <a:gd name="connsiteX13" fmla="*/ 0 w 335560"/>
                <a:gd name="connsiteY13" fmla="*/ 0 h 535816"/>
                <a:gd name="connsiteX14" fmla="*/ 23390 w 335560"/>
                <a:gd name="connsiteY14" fmla="*/ 28046 h 535816"/>
                <a:gd name="connsiteX15" fmla="*/ 46517 w 335560"/>
                <a:gd name="connsiteY15" fmla="*/ 28046 h 535816"/>
                <a:gd name="connsiteX16" fmla="*/ 69907 w 335560"/>
                <a:gd name="connsiteY16" fmla="*/ 0 h 535816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59329 h 535816"/>
                <a:gd name="connsiteX4" fmla="*/ 306118 w 335560"/>
                <a:gd name="connsiteY4" fmla="*/ 471548 h 535816"/>
                <a:gd name="connsiteX5" fmla="*/ 326688 w 335560"/>
                <a:gd name="connsiteY5" fmla="*/ 533436 h 535816"/>
                <a:gd name="connsiteX6" fmla="*/ 252397 w 335560"/>
                <a:gd name="connsiteY6" fmla="*/ 491748 h 535816"/>
                <a:gd name="connsiteX7" fmla="*/ 11013 w 335560"/>
                <a:gd name="connsiteY7" fmla="*/ 288063 h 535816"/>
                <a:gd name="connsiteX8" fmla="*/ 1783 w 335560"/>
                <a:gd name="connsiteY8" fmla="*/ 265779 h 535816"/>
                <a:gd name="connsiteX9" fmla="*/ 0 w 335560"/>
                <a:gd name="connsiteY9" fmla="*/ 265779 h 535816"/>
                <a:gd name="connsiteX10" fmla="*/ 5399 w 335560"/>
                <a:gd name="connsiteY10" fmla="*/ 239478 h 535816"/>
                <a:gd name="connsiteX11" fmla="*/ 11950 w 335560"/>
                <a:gd name="connsiteY11" fmla="*/ 132889 h 535816"/>
                <a:gd name="connsiteX12" fmla="*/ 5399 w 335560"/>
                <a:gd name="connsiteY12" fmla="*/ 26301 h 535816"/>
                <a:gd name="connsiteX13" fmla="*/ 0 w 335560"/>
                <a:gd name="connsiteY13" fmla="*/ 0 h 535816"/>
                <a:gd name="connsiteX14" fmla="*/ 23390 w 335560"/>
                <a:gd name="connsiteY14" fmla="*/ 28046 h 535816"/>
                <a:gd name="connsiteX15" fmla="*/ 46517 w 335560"/>
                <a:gd name="connsiteY15" fmla="*/ 28046 h 535816"/>
                <a:gd name="connsiteX16" fmla="*/ 69907 w 335560"/>
                <a:gd name="connsiteY16" fmla="*/ 0 h 535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5560" h="535816">
                  <a:moveTo>
                    <a:pt x="69907" y="0"/>
                  </a:moveTo>
                  <a:lnTo>
                    <a:pt x="64508" y="26301"/>
                  </a:lnTo>
                  <a:cubicBezTo>
                    <a:pt x="60289" y="59062"/>
                    <a:pt x="57957" y="94051"/>
                    <a:pt x="57957" y="132889"/>
                  </a:cubicBezTo>
                  <a:cubicBezTo>
                    <a:pt x="57957" y="171727"/>
                    <a:pt x="60289" y="226568"/>
                    <a:pt x="64508" y="259329"/>
                  </a:cubicBezTo>
                  <a:lnTo>
                    <a:pt x="306118" y="471548"/>
                  </a:lnTo>
                  <a:cubicBezTo>
                    <a:pt x="349381" y="518430"/>
                    <a:pt x="334356" y="525768"/>
                    <a:pt x="326688" y="533436"/>
                  </a:cubicBezTo>
                  <a:cubicBezTo>
                    <a:pt x="313983" y="546141"/>
                    <a:pt x="265102" y="504453"/>
                    <a:pt x="252397" y="491748"/>
                  </a:cubicBezTo>
                  <a:lnTo>
                    <a:pt x="11013" y="288063"/>
                  </a:lnTo>
                  <a:lnTo>
                    <a:pt x="1783" y="265779"/>
                  </a:lnTo>
                  <a:lnTo>
                    <a:pt x="0" y="265779"/>
                  </a:lnTo>
                  <a:lnTo>
                    <a:pt x="5399" y="239478"/>
                  </a:lnTo>
                  <a:cubicBezTo>
                    <a:pt x="9618" y="206717"/>
                    <a:pt x="11950" y="170698"/>
                    <a:pt x="11950" y="132889"/>
                  </a:cubicBezTo>
                  <a:cubicBezTo>
                    <a:pt x="11951" y="95081"/>
                    <a:pt x="9618" y="59062"/>
                    <a:pt x="5399" y="26301"/>
                  </a:cubicBezTo>
                  <a:lnTo>
                    <a:pt x="0" y="0"/>
                  </a:lnTo>
                  <a:lnTo>
                    <a:pt x="23390" y="28046"/>
                  </a:lnTo>
                  <a:lnTo>
                    <a:pt x="46517" y="28046"/>
                  </a:lnTo>
                  <a:lnTo>
                    <a:pt x="69907" y="0"/>
                  </a:lnTo>
                  <a:close/>
                </a:path>
              </a:pathLst>
            </a:custGeom>
            <a:solidFill>
              <a:srgbClr val="6633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200954DB-FFE6-4725-BFE9-49B574A0A672}"/>
                </a:ext>
              </a:extLst>
            </p:cNvPr>
            <p:cNvSpPr/>
            <p:nvPr/>
          </p:nvSpPr>
          <p:spPr bwMode="auto">
            <a:xfrm rot="12600000" flipV="1">
              <a:off x="2348369" y="5746433"/>
              <a:ext cx="388412" cy="260827"/>
            </a:xfrm>
            <a:custGeom>
              <a:avLst/>
              <a:gdLst>
                <a:gd name="connsiteX0" fmla="*/ 24147 w 382645"/>
                <a:gd name="connsiteY0" fmla="*/ 678 h 256955"/>
                <a:gd name="connsiteX1" fmla="*/ 94691 w 382645"/>
                <a:gd name="connsiteY1" fmla="*/ 90064 h 256955"/>
                <a:gd name="connsiteX2" fmla="*/ 101812 w 382645"/>
                <a:gd name="connsiteY2" fmla="*/ 130306 h 256955"/>
                <a:gd name="connsiteX3" fmla="*/ 101718 w 382645"/>
                <a:gd name="connsiteY3" fmla="*/ 134886 h 256955"/>
                <a:gd name="connsiteX4" fmla="*/ 261927 w 382645"/>
                <a:gd name="connsiteY4" fmla="*/ 87883 h 256955"/>
                <a:gd name="connsiteX5" fmla="*/ 382645 w 382645"/>
                <a:gd name="connsiteY5" fmla="*/ 214433 h 256955"/>
                <a:gd name="connsiteX6" fmla="*/ 371252 w 382645"/>
                <a:gd name="connsiteY6" fmla="*/ 256955 h 256955"/>
                <a:gd name="connsiteX7" fmla="*/ 250534 w 382645"/>
                <a:gd name="connsiteY7" fmla="*/ 130405 h 256955"/>
                <a:gd name="connsiteX8" fmla="*/ 97850 w 382645"/>
                <a:gd name="connsiteY8" fmla="*/ 175200 h 256955"/>
                <a:gd name="connsiteX9" fmla="*/ 93085 w 382645"/>
                <a:gd name="connsiteY9" fmla="*/ 190272 h 256955"/>
                <a:gd name="connsiteX10" fmla="*/ 78291 w 382645"/>
                <a:gd name="connsiteY10" fmla="*/ 202746 h 256955"/>
                <a:gd name="connsiteX11" fmla="*/ 7747 w 382645"/>
                <a:gd name="connsiteY11" fmla="*/ 113360 h 256955"/>
                <a:gd name="connsiteX12" fmla="*/ 24147 w 382645"/>
                <a:gd name="connsiteY12" fmla="*/ 678 h 256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2645" h="256955">
                  <a:moveTo>
                    <a:pt x="24147" y="678"/>
                  </a:moveTo>
                  <a:cubicBezTo>
                    <a:pt x="48156" y="-5755"/>
                    <a:pt x="79739" y="34264"/>
                    <a:pt x="94691" y="90064"/>
                  </a:cubicBezTo>
                  <a:cubicBezTo>
                    <a:pt x="98429" y="104014"/>
                    <a:pt x="100773" y="117629"/>
                    <a:pt x="101812" y="130306"/>
                  </a:cubicBezTo>
                  <a:lnTo>
                    <a:pt x="101718" y="134886"/>
                  </a:lnTo>
                  <a:lnTo>
                    <a:pt x="261927" y="87883"/>
                  </a:lnTo>
                  <a:lnTo>
                    <a:pt x="382645" y="214433"/>
                  </a:lnTo>
                  <a:lnTo>
                    <a:pt x="371252" y="256955"/>
                  </a:lnTo>
                  <a:lnTo>
                    <a:pt x="250534" y="130405"/>
                  </a:lnTo>
                  <a:lnTo>
                    <a:pt x="97850" y="175200"/>
                  </a:lnTo>
                  <a:lnTo>
                    <a:pt x="93085" y="190272"/>
                  </a:lnTo>
                  <a:cubicBezTo>
                    <a:pt x="89254" y="196779"/>
                    <a:pt x="84293" y="201138"/>
                    <a:pt x="78291" y="202746"/>
                  </a:cubicBezTo>
                  <a:cubicBezTo>
                    <a:pt x="54282" y="209179"/>
                    <a:pt x="22699" y="169160"/>
                    <a:pt x="7747" y="113360"/>
                  </a:cubicBezTo>
                  <a:cubicBezTo>
                    <a:pt x="-7204" y="57561"/>
                    <a:pt x="138" y="7111"/>
                    <a:pt x="24147" y="67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8682B93A-0CD8-4088-B557-8AEE02AB9346}"/>
                </a:ext>
              </a:extLst>
            </p:cNvPr>
            <p:cNvSpPr/>
            <p:nvPr/>
          </p:nvSpPr>
          <p:spPr bwMode="auto">
            <a:xfrm rot="20680872">
              <a:off x="4033255" y="5194584"/>
              <a:ext cx="270428" cy="404602"/>
            </a:xfrm>
            <a:custGeom>
              <a:avLst/>
              <a:gdLst>
                <a:gd name="connsiteX0" fmla="*/ 100426 w 224992"/>
                <a:gd name="connsiteY0" fmla="*/ 72118 h 336624"/>
                <a:gd name="connsiteX1" fmla="*/ 195167 w 224992"/>
                <a:gd name="connsiteY1" fmla="*/ 178656 h 336624"/>
                <a:gd name="connsiteX2" fmla="*/ 194702 w 224992"/>
                <a:gd name="connsiteY2" fmla="*/ 336525 h 336624"/>
                <a:gd name="connsiteX3" fmla="*/ 132821 w 224992"/>
                <a:gd name="connsiteY3" fmla="*/ 213816 h 336624"/>
                <a:gd name="connsiteX4" fmla="*/ 72945 w 224992"/>
                <a:gd name="connsiteY4" fmla="*/ 78734 h 336624"/>
                <a:gd name="connsiteX5" fmla="*/ 100426 w 224992"/>
                <a:gd name="connsiteY5" fmla="*/ 72118 h 336624"/>
                <a:gd name="connsiteX6" fmla="*/ 34790 w 224992"/>
                <a:gd name="connsiteY6" fmla="*/ 0 h 336624"/>
                <a:gd name="connsiteX7" fmla="*/ 69580 w 224992"/>
                <a:gd name="connsiteY7" fmla="*/ 35393 h 336624"/>
                <a:gd name="connsiteX8" fmla="*/ 34790 w 224992"/>
                <a:gd name="connsiteY8" fmla="*/ 70786 h 336624"/>
                <a:gd name="connsiteX9" fmla="*/ 0 w 224992"/>
                <a:gd name="connsiteY9" fmla="*/ 35393 h 336624"/>
                <a:gd name="connsiteX10" fmla="*/ 34790 w 224992"/>
                <a:gd name="connsiteY10" fmla="*/ 0 h 336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4992" h="336624">
                  <a:moveTo>
                    <a:pt x="100426" y="72118"/>
                  </a:moveTo>
                  <a:cubicBezTo>
                    <a:pt x="131292" y="79464"/>
                    <a:pt x="169951" y="125266"/>
                    <a:pt x="195167" y="178656"/>
                  </a:cubicBezTo>
                  <a:cubicBezTo>
                    <a:pt x="228790" y="249843"/>
                    <a:pt x="240819" y="333787"/>
                    <a:pt x="194702" y="336525"/>
                  </a:cubicBezTo>
                  <a:cubicBezTo>
                    <a:pt x="148585" y="339262"/>
                    <a:pt x="166444" y="285003"/>
                    <a:pt x="132821" y="213816"/>
                  </a:cubicBezTo>
                  <a:cubicBezTo>
                    <a:pt x="99199" y="142629"/>
                    <a:pt x="41864" y="107697"/>
                    <a:pt x="72945" y="78734"/>
                  </a:cubicBezTo>
                  <a:cubicBezTo>
                    <a:pt x="80715" y="71494"/>
                    <a:pt x="90138" y="69669"/>
                    <a:pt x="100426" y="72118"/>
                  </a:cubicBezTo>
                  <a:close/>
                  <a:moveTo>
                    <a:pt x="34790" y="0"/>
                  </a:moveTo>
                  <a:cubicBezTo>
                    <a:pt x="54004" y="0"/>
                    <a:pt x="69580" y="15846"/>
                    <a:pt x="69580" y="35393"/>
                  </a:cubicBezTo>
                  <a:cubicBezTo>
                    <a:pt x="69580" y="54940"/>
                    <a:pt x="54004" y="70786"/>
                    <a:pt x="34790" y="70786"/>
                  </a:cubicBezTo>
                  <a:cubicBezTo>
                    <a:pt x="15576" y="70786"/>
                    <a:pt x="0" y="54940"/>
                    <a:pt x="0" y="35393"/>
                  </a:cubicBezTo>
                  <a:cubicBezTo>
                    <a:pt x="0" y="15846"/>
                    <a:pt x="15576" y="0"/>
                    <a:pt x="34790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E1FA85FF-2DCA-4DCB-866A-AC8525966E3B}"/>
              </a:ext>
            </a:extLst>
          </p:cNvPr>
          <p:cNvGrpSpPr/>
          <p:nvPr/>
        </p:nvGrpSpPr>
        <p:grpSpPr>
          <a:xfrm>
            <a:off x="6295540" y="1881028"/>
            <a:ext cx="3028602" cy="1177972"/>
            <a:chOff x="919792" y="2764890"/>
            <a:chExt cx="4396585" cy="1710049"/>
          </a:xfrm>
        </p:grpSpPr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C664550E-EBB7-451D-9A62-EC2A654E9F2E}"/>
                </a:ext>
              </a:extLst>
            </p:cNvPr>
            <p:cNvSpPr/>
            <p:nvPr/>
          </p:nvSpPr>
          <p:spPr bwMode="auto">
            <a:xfrm rot="14400000" flipH="1">
              <a:off x="2003291" y="3142999"/>
              <a:ext cx="693904" cy="1383377"/>
            </a:xfrm>
            <a:custGeom>
              <a:avLst/>
              <a:gdLst>
                <a:gd name="connsiteX0" fmla="*/ 69907 w 194798"/>
                <a:gd name="connsiteY0" fmla="*/ 0 h 425842"/>
                <a:gd name="connsiteX1" fmla="*/ 64508 w 194798"/>
                <a:gd name="connsiteY1" fmla="*/ 26301 h 425842"/>
                <a:gd name="connsiteX2" fmla="*/ 57957 w 194798"/>
                <a:gd name="connsiteY2" fmla="*/ 132889 h 425842"/>
                <a:gd name="connsiteX3" fmla="*/ 64508 w 194798"/>
                <a:gd name="connsiteY3" fmla="*/ 239478 h 425842"/>
                <a:gd name="connsiteX4" fmla="*/ 67109 w 194798"/>
                <a:gd name="connsiteY4" fmla="*/ 252146 h 425842"/>
                <a:gd name="connsiteX5" fmla="*/ 185271 w 194798"/>
                <a:gd name="connsiteY5" fmla="*/ 370308 h 425842"/>
                <a:gd name="connsiteX6" fmla="*/ 185270 w 194798"/>
                <a:gd name="connsiteY6" fmla="*/ 416315 h 425842"/>
                <a:gd name="connsiteX7" fmla="*/ 185270 w 194798"/>
                <a:gd name="connsiteY7" fmla="*/ 416314 h 425842"/>
                <a:gd name="connsiteX8" fmla="*/ 139262 w 194798"/>
                <a:gd name="connsiteY8" fmla="*/ 416314 h 425842"/>
                <a:gd name="connsiteX9" fmla="*/ 11013 w 194798"/>
                <a:gd name="connsiteY9" fmla="*/ 288063 h 425842"/>
                <a:gd name="connsiteX10" fmla="*/ 1783 w 194798"/>
                <a:gd name="connsiteY10" fmla="*/ 265779 h 425842"/>
                <a:gd name="connsiteX11" fmla="*/ 0 w 194798"/>
                <a:gd name="connsiteY11" fmla="*/ 265779 h 425842"/>
                <a:gd name="connsiteX12" fmla="*/ 5399 w 194798"/>
                <a:gd name="connsiteY12" fmla="*/ 239478 h 425842"/>
                <a:gd name="connsiteX13" fmla="*/ 11950 w 194798"/>
                <a:gd name="connsiteY13" fmla="*/ 132889 h 425842"/>
                <a:gd name="connsiteX14" fmla="*/ 5399 w 194798"/>
                <a:gd name="connsiteY14" fmla="*/ 26301 h 425842"/>
                <a:gd name="connsiteX15" fmla="*/ 0 w 194798"/>
                <a:gd name="connsiteY15" fmla="*/ 0 h 425842"/>
                <a:gd name="connsiteX16" fmla="*/ 23390 w 194798"/>
                <a:gd name="connsiteY16" fmla="*/ 28046 h 425842"/>
                <a:gd name="connsiteX17" fmla="*/ 46517 w 194798"/>
                <a:gd name="connsiteY17" fmla="*/ 28046 h 425842"/>
                <a:gd name="connsiteX0" fmla="*/ 69907 w 326688"/>
                <a:gd name="connsiteY0" fmla="*/ 0 h 534397"/>
                <a:gd name="connsiteX1" fmla="*/ 64508 w 326688"/>
                <a:gd name="connsiteY1" fmla="*/ 26301 h 534397"/>
                <a:gd name="connsiteX2" fmla="*/ 57957 w 326688"/>
                <a:gd name="connsiteY2" fmla="*/ 132889 h 534397"/>
                <a:gd name="connsiteX3" fmla="*/ 64508 w 326688"/>
                <a:gd name="connsiteY3" fmla="*/ 239478 h 534397"/>
                <a:gd name="connsiteX4" fmla="*/ 67109 w 326688"/>
                <a:gd name="connsiteY4" fmla="*/ 252146 h 534397"/>
                <a:gd name="connsiteX5" fmla="*/ 185271 w 326688"/>
                <a:gd name="connsiteY5" fmla="*/ 370308 h 534397"/>
                <a:gd name="connsiteX6" fmla="*/ 185270 w 326688"/>
                <a:gd name="connsiteY6" fmla="*/ 416315 h 534397"/>
                <a:gd name="connsiteX7" fmla="*/ 326688 w 326688"/>
                <a:gd name="connsiteY7" fmla="*/ 533436 h 534397"/>
                <a:gd name="connsiteX8" fmla="*/ 139262 w 326688"/>
                <a:gd name="connsiteY8" fmla="*/ 416314 h 534397"/>
                <a:gd name="connsiteX9" fmla="*/ 11013 w 326688"/>
                <a:gd name="connsiteY9" fmla="*/ 288063 h 534397"/>
                <a:gd name="connsiteX10" fmla="*/ 1783 w 326688"/>
                <a:gd name="connsiteY10" fmla="*/ 265779 h 534397"/>
                <a:gd name="connsiteX11" fmla="*/ 0 w 326688"/>
                <a:gd name="connsiteY11" fmla="*/ 265779 h 534397"/>
                <a:gd name="connsiteX12" fmla="*/ 5399 w 326688"/>
                <a:gd name="connsiteY12" fmla="*/ 239478 h 534397"/>
                <a:gd name="connsiteX13" fmla="*/ 11950 w 326688"/>
                <a:gd name="connsiteY13" fmla="*/ 132889 h 534397"/>
                <a:gd name="connsiteX14" fmla="*/ 5399 w 326688"/>
                <a:gd name="connsiteY14" fmla="*/ 26301 h 534397"/>
                <a:gd name="connsiteX15" fmla="*/ 0 w 326688"/>
                <a:gd name="connsiteY15" fmla="*/ 0 h 534397"/>
                <a:gd name="connsiteX16" fmla="*/ 23390 w 326688"/>
                <a:gd name="connsiteY16" fmla="*/ 28046 h 534397"/>
                <a:gd name="connsiteX17" fmla="*/ 46517 w 326688"/>
                <a:gd name="connsiteY17" fmla="*/ 28046 h 534397"/>
                <a:gd name="connsiteX18" fmla="*/ 69907 w 326688"/>
                <a:gd name="connsiteY18" fmla="*/ 0 h 534397"/>
                <a:gd name="connsiteX0" fmla="*/ 69907 w 327083"/>
                <a:gd name="connsiteY0" fmla="*/ 0 h 534397"/>
                <a:gd name="connsiteX1" fmla="*/ 64508 w 327083"/>
                <a:gd name="connsiteY1" fmla="*/ 26301 h 534397"/>
                <a:gd name="connsiteX2" fmla="*/ 57957 w 327083"/>
                <a:gd name="connsiteY2" fmla="*/ 132889 h 534397"/>
                <a:gd name="connsiteX3" fmla="*/ 64508 w 327083"/>
                <a:gd name="connsiteY3" fmla="*/ 239478 h 534397"/>
                <a:gd name="connsiteX4" fmla="*/ 67109 w 327083"/>
                <a:gd name="connsiteY4" fmla="*/ 252146 h 534397"/>
                <a:gd name="connsiteX5" fmla="*/ 185271 w 327083"/>
                <a:gd name="connsiteY5" fmla="*/ 370308 h 534397"/>
                <a:gd name="connsiteX6" fmla="*/ 326688 w 327083"/>
                <a:gd name="connsiteY6" fmla="*/ 533436 h 534397"/>
                <a:gd name="connsiteX7" fmla="*/ 139262 w 327083"/>
                <a:gd name="connsiteY7" fmla="*/ 416314 h 534397"/>
                <a:gd name="connsiteX8" fmla="*/ 11013 w 327083"/>
                <a:gd name="connsiteY8" fmla="*/ 288063 h 534397"/>
                <a:gd name="connsiteX9" fmla="*/ 1783 w 327083"/>
                <a:gd name="connsiteY9" fmla="*/ 265779 h 534397"/>
                <a:gd name="connsiteX10" fmla="*/ 0 w 327083"/>
                <a:gd name="connsiteY10" fmla="*/ 265779 h 534397"/>
                <a:gd name="connsiteX11" fmla="*/ 5399 w 327083"/>
                <a:gd name="connsiteY11" fmla="*/ 239478 h 534397"/>
                <a:gd name="connsiteX12" fmla="*/ 11950 w 327083"/>
                <a:gd name="connsiteY12" fmla="*/ 132889 h 534397"/>
                <a:gd name="connsiteX13" fmla="*/ 5399 w 327083"/>
                <a:gd name="connsiteY13" fmla="*/ 26301 h 534397"/>
                <a:gd name="connsiteX14" fmla="*/ 0 w 327083"/>
                <a:gd name="connsiteY14" fmla="*/ 0 h 534397"/>
                <a:gd name="connsiteX15" fmla="*/ 23390 w 327083"/>
                <a:gd name="connsiteY15" fmla="*/ 28046 h 534397"/>
                <a:gd name="connsiteX16" fmla="*/ 46517 w 327083"/>
                <a:gd name="connsiteY16" fmla="*/ 28046 h 534397"/>
                <a:gd name="connsiteX17" fmla="*/ 69907 w 327083"/>
                <a:gd name="connsiteY17" fmla="*/ 0 h 534397"/>
                <a:gd name="connsiteX0" fmla="*/ 69907 w 335560"/>
                <a:gd name="connsiteY0" fmla="*/ 0 h 534397"/>
                <a:gd name="connsiteX1" fmla="*/ 64508 w 335560"/>
                <a:gd name="connsiteY1" fmla="*/ 26301 h 534397"/>
                <a:gd name="connsiteX2" fmla="*/ 57957 w 335560"/>
                <a:gd name="connsiteY2" fmla="*/ 132889 h 534397"/>
                <a:gd name="connsiteX3" fmla="*/ 64508 w 335560"/>
                <a:gd name="connsiteY3" fmla="*/ 239478 h 534397"/>
                <a:gd name="connsiteX4" fmla="*/ 67109 w 335560"/>
                <a:gd name="connsiteY4" fmla="*/ 252146 h 534397"/>
                <a:gd name="connsiteX5" fmla="*/ 306118 w 335560"/>
                <a:gd name="connsiteY5" fmla="*/ 471548 h 534397"/>
                <a:gd name="connsiteX6" fmla="*/ 326688 w 335560"/>
                <a:gd name="connsiteY6" fmla="*/ 533436 h 534397"/>
                <a:gd name="connsiteX7" fmla="*/ 139262 w 335560"/>
                <a:gd name="connsiteY7" fmla="*/ 416314 h 534397"/>
                <a:gd name="connsiteX8" fmla="*/ 11013 w 335560"/>
                <a:gd name="connsiteY8" fmla="*/ 288063 h 534397"/>
                <a:gd name="connsiteX9" fmla="*/ 1783 w 335560"/>
                <a:gd name="connsiteY9" fmla="*/ 265779 h 534397"/>
                <a:gd name="connsiteX10" fmla="*/ 0 w 335560"/>
                <a:gd name="connsiteY10" fmla="*/ 265779 h 534397"/>
                <a:gd name="connsiteX11" fmla="*/ 5399 w 335560"/>
                <a:gd name="connsiteY11" fmla="*/ 239478 h 534397"/>
                <a:gd name="connsiteX12" fmla="*/ 11950 w 335560"/>
                <a:gd name="connsiteY12" fmla="*/ 132889 h 534397"/>
                <a:gd name="connsiteX13" fmla="*/ 5399 w 335560"/>
                <a:gd name="connsiteY13" fmla="*/ 26301 h 534397"/>
                <a:gd name="connsiteX14" fmla="*/ 0 w 335560"/>
                <a:gd name="connsiteY14" fmla="*/ 0 h 534397"/>
                <a:gd name="connsiteX15" fmla="*/ 23390 w 335560"/>
                <a:gd name="connsiteY15" fmla="*/ 28046 h 534397"/>
                <a:gd name="connsiteX16" fmla="*/ 46517 w 335560"/>
                <a:gd name="connsiteY16" fmla="*/ 28046 h 534397"/>
                <a:gd name="connsiteX17" fmla="*/ 69907 w 335560"/>
                <a:gd name="connsiteY17" fmla="*/ 0 h 534397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39478 h 535816"/>
                <a:gd name="connsiteX4" fmla="*/ 67109 w 335560"/>
                <a:gd name="connsiteY4" fmla="*/ 252146 h 535816"/>
                <a:gd name="connsiteX5" fmla="*/ 306118 w 335560"/>
                <a:gd name="connsiteY5" fmla="*/ 471548 h 535816"/>
                <a:gd name="connsiteX6" fmla="*/ 326688 w 335560"/>
                <a:gd name="connsiteY6" fmla="*/ 533436 h 535816"/>
                <a:gd name="connsiteX7" fmla="*/ 252397 w 335560"/>
                <a:gd name="connsiteY7" fmla="*/ 491748 h 535816"/>
                <a:gd name="connsiteX8" fmla="*/ 11013 w 335560"/>
                <a:gd name="connsiteY8" fmla="*/ 288063 h 535816"/>
                <a:gd name="connsiteX9" fmla="*/ 1783 w 335560"/>
                <a:gd name="connsiteY9" fmla="*/ 265779 h 535816"/>
                <a:gd name="connsiteX10" fmla="*/ 0 w 335560"/>
                <a:gd name="connsiteY10" fmla="*/ 265779 h 535816"/>
                <a:gd name="connsiteX11" fmla="*/ 5399 w 335560"/>
                <a:gd name="connsiteY11" fmla="*/ 239478 h 535816"/>
                <a:gd name="connsiteX12" fmla="*/ 11950 w 335560"/>
                <a:gd name="connsiteY12" fmla="*/ 132889 h 535816"/>
                <a:gd name="connsiteX13" fmla="*/ 5399 w 335560"/>
                <a:gd name="connsiteY13" fmla="*/ 26301 h 535816"/>
                <a:gd name="connsiteX14" fmla="*/ 0 w 335560"/>
                <a:gd name="connsiteY14" fmla="*/ 0 h 535816"/>
                <a:gd name="connsiteX15" fmla="*/ 23390 w 335560"/>
                <a:gd name="connsiteY15" fmla="*/ 28046 h 535816"/>
                <a:gd name="connsiteX16" fmla="*/ 46517 w 335560"/>
                <a:gd name="connsiteY16" fmla="*/ 28046 h 535816"/>
                <a:gd name="connsiteX17" fmla="*/ 69907 w 335560"/>
                <a:gd name="connsiteY17" fmla="*/ 0 h 535816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39478 h 535816"/>
                <a:gd name="connsiteX4" fmla="*/ 306118 w 335560"/>
                <a:gd name="connsiteY4" fmla="*/ 471548 h 535816"/>
                <a:gd name="connsiteX5" fmla="*/ 326688 w 335560"/>
                <a:gd name="connsiteY5" fmla="*/ 533436 h 535816"/>
                <a:gd name="connsiteX6" fmla="*/ 252397 w 335560"/>
                <a:gd name="connsiteY6" fmla="*/ 491748 h 535816"/>
                <a:gd name="connsiteX7" fmla="*/ 11013 w 335560"/>
                <a:gd name="connsiteY7" fmla="*/ 288063 h 535816"/>
                <a:gd name="connsiteX8" fmla="*/ 1783 w 335560"/>
                <a:gd name="connsiteY8" fmla="*/ 265779 h 535816"/>
                <a:gd name="connsiteX9" fmla="*/ 0 w 335560"/>
                <a:gd name="connsiteY9" fmla="*/ 265779 h 535816"/>
                <a:gd name="connsiteX10" fmla="*/ 5399 w 335560"/>
                <a:gd name="connsiteY10" fmla="*/ 239478 h 535816"/>
                <a:gd name="connsiteX11" fmla="*/ 11950 w 335560"/>
                <a:gd name="connsiteY11" fmla="*/ 132889 h 535816"/>
                <a:gd name="connsiteX12" fmla="*/ 5399 w 335560"/>
                <a:gd name="connsiteY12" fmla="*/ 26301 h 535816"/>
                <a:gd name="connsiteX13" fmla="*/ 0 w 335560"/>
                <a:gd name="connsiteY13" fmla="*/ 0 h 535816"/>
                <a:gd name="connsiteX14" fmla="*/ 23390 w 335560"/>
                <a:gd name="connsiteY14" fmla="*/ 28046 h 535816"/>
                <a:gd name="connsiteX15" fmla="*/ 46517 w 335560"/>
                <a:gd name="connsiteY15" fmla="*/ 28046 h 535816"/>
                <a:gd name="connsiteX16" fmla="*/ 69907 w 335560"/>
                <a:gd name="connsiteY16" fmla="*/ 0 h 535816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59329 h 535816"/>
                <a:gd name="connsiteX4" fmla="*/ 306118 w 335560"/>
                <a:gd name="connsiteY4" fmla="*/ 471548 h 535816"/>
                <a:gd name="connsiteX5" fmla="*/ 326688 w 335560"/>
                <a:gd name="connsiteY5" fmla="*/ 533436 h 535816"/>
                <a:gd name="connsiteX6" fmla="*/ 252397 w 335560"/>
                <a:gd name="connsiteY6" fmla="*/ 491748 h 535816"/>
                <a:gd name="connsiteX7" fmla="*/ 11013 w 335560"/>
                <a:gd name="connsiteY7" fmla="*/ 288063 h 535816"/>
                <a:gd name="connsiteX8" fmla="*/ 1783 w 335560"/>
                <a:gd name="connsiteY8" fmla="*/ 265779 h 535816"/>
                <a:gd name="connsiteX9" fmla="*/ 0 w 335560"/>
                <a:gd name="connsiteY9" fmla="*/ 265779 h 535816"/>
                <a:gd name="connsiteX10" fmla="*/ 5399 w 335560"/>
                <a:gd name="connsiteY10" fmla="*/ 239478 h 535816"/>
                <a:gd name="connsiteX11" fmla="*/ 11950 w 335560"/>
                <a:gd name="connsiteY11" fmla="*/ 132889 h 535816"/>
                <a:gd name="connsiteX12" fmla="*/ 5399 w 335560"/>
                <a:gd name="connsiteY12" fmla="*/ 26301 h 535816"/>
                <a:gd name="connsiteX13" fmla="*/ 0 w 335560"/>
                <a:gd name="connsiteY13" fmla="*/ 0 h 535816"/>
                <a:gd name="connsiteX14" fmla="*/ 23390 w 335560"/>
                <a:gd name="connsiteY14" fmla="*/ 28046 h 535816"/>
                <a:gd name="connsiteX15" fmla="*/ 46517 w 335560"/>
                <a:gd name="connsiteY15" fmla="*/ 28046 h 535816"/>
                <a:gd name="connsiteX16" fmla="*/ 69907 w 335560"/>
                <a:gd name="connsiteY16" fmla="*/ 0 h 535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5560" h="535816">
                  <a:moveTo>
                    <a:pt x="69907" y="0"/>
                  </a:moveTo>
                  <a:lnTo>
                    <a:pt x="64508" y="26301"/>
                  </a:lnTo>
                  <a:cubicBezTo>
                    <a:pt x="60289" y="59062"/>
                    <a:pt x="57957" y="94051"/>
                    <a:pt x="57957" y="132889"/>
                  </a:cubicBezTo>
                  <a:cubicBezTo>
                    <a:pt x="57957" y="171727"/>
                    <a:pt x="60289" y="226568"/>
                    <a:pt x="64508" y="259329"/>
                  </a:cubicBezTo>
                  <a:lnTo>
                    <a:pt x="306118" y="471548"/>
                  </a:lnTo>
                  <a:cubicBezTo>
                    <a:pt x="349381" y="518430"/>
                    <a:pt x="334356" y="525768"/>
                    <a:pt x="326688" y="533436"/>
                  </a:cubicBezTo>
                  <a:cubicBezTo>
                    <a:pt x="313983" y="546141"/>
                    <a:pt x="265102" y="504453"/>
                    <a:pt x="252397" y="491748"/>
                  </a:cubicBezTo>
                  <a:lnTo>
                    <a:pt x="11013" y="288063"/>
                  </a:lnTo>
                  <a:lnTo>
                    <a:pt x="1783" y="265779"/>
                  </a:lnTo>
                  <a:lnTo>
                    <a:pt x="0" y="265779"/>
                  </a:lnTo>
                  <a:lnTo>
                    <a:pt x="5399" y="239478"/>
                  </a:lnTo>
                  <a:cubicBezTo>
                    <a:pt x="9618" y="206717"/>
                    <a:pt x="11950" y="170698"/>
                    <a:pt x="11950" y="132889"/>
                  </a:cubicBezTo>
                  <a:cubicBezTo>
                    <a:pt x="11951" y="95081"/>
                    <a:pt x="9618" y="59062"/>
                    <a:pt x="5399" y="26301"/>
                  </a:cubicBezTo>
                  <a:lnTo>
                    <a:pt x="0" y="0"/>
                  </a:lnTo>
                  <a:lnTo>
                    <a:pt x="23390" y="28046"/>
                  </a:lnTo>
                  <a:lnTo>
                    <a:pt x="46517" y="28046"/>
                  </a:lnTo>
                  <a:lnTo>
                    <a:pt x="69907" y="0"/>
                  </a:lnTo>
                  <a:close/>
                </a:path>
              </a:pathLst>
            </a:custGeom>
            <a:solidFill>
              <a:srgbClr val="4623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BDF50DBD-33CB-4F0C-8495-DE3F9BD461AD}"/>
                </a:ext>
              </a:extLst>
            </p:cNvPr>
            <p:cNvSpPr/>
            <p:nvPr/>
          </p:nvSpPr>
          <p:spPr bwMode="auto">
            <a:xfrm rot="20700000">
              <a:off x="1895062" y="3548537"/>
              <a:ext cx="388412" cy="260827"/>
            </a:xfrm>
            <a:custGeom>
              <a:avLst/>
              <a:gdLst>
                <a:gd name="connsiteX0" fmla="*/ 24147 w 382645"/>
                <a:gd name="connsiteY0" fmla="*/ 678 h 256955"/>
                <a:gd name="connsiteX1" fmla="*/ 94691 w 382645"/>
                <a:gd name="connsiteY1" fmla="*/ 90064 h 256955"/>
                <a:gd name="connsiteX2" fmla="*/ 101812 w 382645"/>
                <a:gd name="connsiteY2" fmla="*/ 130306 h 256955"/>
                <a:gd name="connsiteX3" fmla="*/ 101718 w 382645"/>
                <a:gd name="connsiteY3" fmla="*/ 134886 h 256955"/>
                <a:gd name="connsiteX4" fmla="*/ 261927 w 382645"/>
                <a:gd name="connsiteY4" fmla="*/ 87883 h 256955"/>
                <a:gd name="connsiteX5" fmla="*/ 382645 w 382645"/>
                <a:gd name="connsiteY5" fmla="*/ 214433 h 256955"/>
                <a:gd name="connsiteX6" fmla="*/ 371252 w 382645"/>
                <a:gd name="connsiteY6" fmla="*/ 256955 h 256955"/>
                <a:gd name="connsiteX7" fmla="*/ 250534 w 382645"/>
                <a:gd name="connsiteY7" fmla="*/ 130405 h 256955"/>
                <a:gd name="connsiteX8" fmla="*/ 97850 w 382645"/>
                <a:gd name="connsiteY8" fmla="*/ 175200 h 256955"/>
                <a:gd name="connsiteX9" fmla="*/ 93085 w 382645"/>
                <a:gd name="connsiteY9" fmla="*/ 190272 h 256955"/>
                <a:gd name="connsiteX10" fmla="*/ 78291 w 382645"/>
                <a:gd name="connsiteY10" fmla="*/ 202746 h 256955"/>
                <a:gd name="connsiteX11" fmla="*/ 7747 w 382645"/>
                <a:gd name="connsiteY11" fmla="*/ 113360 h 256955"/>
                <a:gd name="connsiteX12" fmla="*/ 24147 w 382645"/>
                <a:gd name="connsiteY12" fmla="*/ 678 h 256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2645" h="256955">
                  <a:moveTo>
                    <a:pt x="24147" y="678"/>
                  </a:moveTo>
                  <a:cubicBezTo>
                    <a:pt x="48156" y="-5755"/>
                    <a:pt x="79739" y="34264"/>
                    <a:pt x="94691" y="90064"/>
                  </a:cubicBezTo>
                  <a:cubicBezTo>
                    <a:pt x="98429" y="104014"/>
                    <a:pt x="100773" y="117629"/>
                    <a:pt x="101812" y="130306"/>
                  </a:cubicBezTo>
                  <a:lnTo>
                    <a:pt x="101718" y="134886"/>
                  </a:lnTo>
                  <a:lnTo>
                    <a:pt x="261927" y="87883"/>
                  </a:lnTo>
                  <a:lnTo>
                    <a:pt x="382645" y="214433"/>
                  </a:lnTo>
                  <a:lnTo>
                    <a:pt x="371252" y="256955"/>
                  </a:lnTo>
                  <a:lnTo>
                    <a:pt x="250534" y="130405"/>
                  </a:lnTo>
                  <a:lnTo>
                    <a:pt x="97850" y="175200"/>
                  </a:lnTo>
                  <a:lnTo>
                    <a:pt x="93085" y="190272"/>
                  </a:lnTo>
                  <a:cubicBezTo>
                    <a:pt x="89254" y="196779"/>
                    <a:pt x="84293" y="201138"/>
                    <a:pt x="78291" y="202746"/>
                  </a:cubicBezTo>
                  <a:cubicBezTo>
                    <a:pt x="54282" y="209179"/>
                    <a:pt x="22699" y="169160"/>
                    <a:pt x="7747" y="113360"/>
                  </a:cubicBezTo>
                  <a:cubicBezTo>
                    <a:pt x="-7204" y="57561"/>
                    <a:pt x="138" y="7111"/>
                    <a:pt x="24147" y="67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F144779A-5330-4DFF-8892-593FF43CA20C}"/>
                </a:ext>
              </a:extLst>
            </p:cNvPr>
            <p:cNvSpPr/>
            <p:nvPr/>
          </p:nvSpPr>
          <p:spPr bwMode="auto">
            <a:xfrm>
              <a:off x="2424635" y="2997078"/>
              <a:ext cx="1997216" cy="1081596"/>
            </a:xfrm>
            <a:custGeom>
              <a:avLst/>
              <a:gdLst>
                <a:gd name="connsiteX0" fmla="*/ 750057 w 1500114"/>
                <a:gd name="connsiteY0" fmla="*/ 0 h 248924"/>
                <a:gd name="connsiteX1" fmla="*/ 1494707 w 1500114"/>
                <a:gd name="connsiteY1" fmla="*/ 186149 h 248924"/>
                <a:gd name="connsiteX2" fmla="*/ 1500114 w 1500114"/>
                <a:gd name="connsiteY2" fmla="*/ 190104 h 248924"/>
                <a:gd name="connsiteX3" fmla="*/ 1468117 w 1500114"/>
                <a:gd name="connsiteY3" fmla="*/ 195832 h 248924"/>
                <a:gd name="connsiteX4" fmla="*/ 750057 w 1500114"/>
                <a:gd name="connsiteY4" fmla="*/ 248924 h 248924"/>
                <a:gd name="connsiteX5" fmla="*/ 31998 w 1500114"/>
                <a:gd name="connsiteY5" fmla="*/ 195832 h 248924"/>
                <a:gd name="connsiteX6" fmla="*/ 0 w 1500114"/>
                <a:gd name="connsiteY6" fmla="*/ 190104 h 248924"/>
                <a:gd name="connsiteX7" fmla="*/ 5407 w 1500114"/>
                <a:gd name="connsiteY7" fmla="*/ 186149 h 248924"/>
                <a:gd name="connsiteX8" fmla="*/ 750057 w 1500114"/>
                <a:gd name="connsiteY8" fmla="*/ 0 h 248924"/>
                <a:gd name="connsiteX0" fmla="*/ 717480 w 1500114"/>
                <a:gd name="connsiteY0" fmla="*/ 0 h 315930"/>
                <a:gd name="connsiteX1" fmla="*/ 1494707 w 1500114"/>
                <a:gd name="connsiteY1" fmla="*/ 253155 h 315930"/>
                <a:gd name="connsiteX2" fmla="*/ 1500114 w 1500114"/>
                <a:gd name="connsiteY2" fmla="*/ 257110 h 315930"/>
                <a:gd name="connsiteX3" fmla="*/ 1468117 w 1500114"/>
                <a:gd name="connsiteY3" fmla="*/ 262838 h 315930"/>
                <a:gd name="connsiteX4" fmla="*/ 750057 w 1500114"/>
                <a:gd name="connsiteY4" fmla="*/ 315930 h 315930"/>
                <a:gd name="connsiteX5" fmla="*/ 31998 w 1500114"/>
                <a:gd name="connsiteY5" fmla="*/ 262838 h 315930"/>
                <a:gd name="connsiteX6" fmla="*/ 0 w 1500114"/>
                <a:gd name="connsiteY6" fmla="*/ 257110 h 315930"/>
                <a:gd name="connsiteX7" fmla="*/ 5407 w 1500114"/>
                <a:gd name="connsiteY7" fmla="*/ 253155 h 315930"/>
                <a:gd name="connsiteX8" fmla="*/ 717480 w 1500114"/>
                <a:gd name="connsiteY8" fmla="*/ 0 h 315930"/>
                <a:gd name="connsiteX0" fmla="*/ 717480 w 1500114"/>
                <a:gd name="connsiteY0" fmla="*/ 1103 h 317033"/>
                <a:gd name="connsiteX1" fmla="*/ 1494707 w 1500114"/>
                <a:gd name="connsiteY1" fmla="*/ 254258 h 317033"/>
                <a:gd name="connsiteX2" fmla="*/ 1500114 w 1500114"/>
                <a:gd name="connsiteY2" fmla="*/ 258213 h 317033"/>
                <a:gd name="connsiteX3" fmla="*/ 1468117 w 1500114"/>
                <a:gd name="connsiteY3" fmla="*/ 263941 h 317033"/>
                <a:gd name="connsiteX4" fmla="*/ 750057 w 1500114"/>
                <a:gd name="connsiteY4" fmla="*/ 317033 h 317033"/>
                <a:gd name="connsiteX5" fmla="*/ 31998 w 1500114"/>
                <a:gd name="connsiteY5" fmla="*/ 263941 h 317033"/>
                <a:gd name="connsiteX6" fmla="*/ 0 w 1500114"/>
                <a:gd name="connsiteY6" fmla="*/ 258213 h 317033"/>
                <a:gd name="connsiteX7" fmla="*/ 5407 w 1500114"/>
                <a:gd name="connsiteY7" fmla="*/ 254258 h 317033"/>
                <a:gd name="connsiteX8" fmla="*/ 717480 w 1500114"/>
                <a:gd name="connsiteY8" fmla="*/ 1103 h 317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00114" h="317033">
                  <a:moveTo>
                    <a:pt x="717480" y="1103"/>
                  </a:moveTo>
                  <a:cubicBezTo>
                    <a:pt x="1279765" y="-14532"/>
                    <a:pt x="1304135" y="139246"/>
                    <a:pt x="1494707" y="254258"/>
                  </a:cubicBezTo>
                  <a:lnTo>
                    <a:pt x="1500114" y="258213"/>
                  </a:lnTo>
                  <a:lnTo>
                    <a:pt x="1468117" y="263941"/>
                  </a:lnTo>
                  <a:cubicBezTo>
                    <a:pt x="1241282" y="298445"/>
                    <a:pt x="1000108" y="317033"/>
                    <a:pt x="750057" y="317033"/>
                  </a:cubicBezTo>
                  <a:cubicBezTo>
                    <a:pt x="500006" y="317033"/>
                    <a:pt x="258832" y="298445"/>
                    <a:pt x="31998" y="263941"/>
                  </a:cubicBezTo>
                  <a:lnTo>
                    <a:pt x="0" y="258213"/>
                  </a:lnTo>
                  <a:lnTo>
                    <a:pt x="5407" y="254258"/>
                  </a:lnTo>
                  <a:cubicBezTo>
                    <a:pt x="195980" y="139246"/>
                    <a:pt x="155195" y="16738"/>
                    <a:pt x="717480" y="1103"/>
                  </a:cubicBezTo>
                  <a:close/>
                </a:path>
              </a:pathLst>
            </a:custGeom>
            <a:solidFill>
              <a:srgbClr val="FF66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271397B1-181F-42FD-A25D-62BDEB4FED5E}"/>
                </a:ext>
              </a:extLst>
            </p:cNvPr>
            <p:cNvSpPr/>
            <p:nvPr/>
          </p:nvSpPr>
          <p:spPr bwMode="auto">
            <a:xfrm>
              <a:off x="2899303" y="2927706"/>
              <a:ext cx="1590675" cy="1052218"/>
            </a:xfrm>
            <a:custGeom>
              <a:avLst/>
              <a:gdLst>
                <a:gd name="connsiteX0" fmla="*/ 696920 w 2047997"/>
                <a:gd name="connsiteY0" fmla="*/ 0 h 1354733"/>
                <a:gd name="connsiteX1" fmla="*/ 2047997 w 2047997"/>
                <a:gd name="connsiteY1" fmla="*/ 1057584 h 1354733"/>
                <a:gd name="connsiteX2" fmla="*/ 2026963 w 2047997"/>
                <a:gd name="connsiteY2" fmla="*/ 1220915 h 1354733"/>
                <a:gd name="connsiteX3" fmla="*/ 1829148 w 2047997"/>
                <a:gd name="connsiteY3" fmla="*/ 1268551 h 1354733"/>
                <a:gd name="connsiteX4" fmla="*/ 1283140 w 2047997"/>
                <a:gd name="connsiteY4" fmla="*/ 1343747 h 1354733"/>
                <a:gd name="connsiteX5" fmla="*/ 1120888 w 2047997"/>
                <a:gd name="connsiteY5" fmla="*/ 1354733 h 1354733"/>
                <a:gd name="connsiteX6" fmla="*/ 1119941 w 2047997"/>
                <a:gd name="connsiteY6" fmla="*/ 1333594 h 1354733"/>
                <a:gd name="connsiteX7" fmla="*/ 76637 w 2047997"/>
                <a:gd name="connsiteY7" fmla="*/ 157173 h 1354733"/>
                <a:gd name="connsiteX8" fmla="*/ 0 w 2047997"/>
                <a:gd name="connsiteY8" fmla="*/ 152809 h 1354733"/>
                <a:gd name="connsiteX9" fmla="*/ 52917 w 2047997"/>
                <a:gd name="connsiteY9" fmla="*/ 127645 h 1354733"/>
                <a:gd name="connsiteX10" fmla="*/ 696920 w 2047997"/>
                <a:gd name="connsiteY10" fmla="*/ 0 h 1354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47997" h="1354733">
                  <a:moveTo>
                    <a:pt x="696920" y="0"/>
                  </a:moveTo>
                  <a:cubicBezTo>
                    <a:pt x="1443099" y="0"/>
                    <a:pt x="2047997" y="473497"/>
                    <a:pt x="2047997" y="1057584"/>
                  </a:cubicBezTo>
                  <a:lnTo>
                    <a:pt x="2026963" y="1220915"/>
                  </a:lnTo>
                  <a:lnTo>
                    <a:pt x="1829148" y="1268551"/>
                  </a:lnTo>
                  <a:cubicBezTo>
                    <a:pt x="1655147" y="1301203"/>
                    <a:pt x="1472494" y="1326557"/>
                    <a:pt x="1283140" y="1343747"/>
                  </a:cubicBezTo>
                  <a:lnTo>
                    <a:pt x="1120888" y="1354733"/>
                  </a:lnTo>
                  <a:lnTo>
                    <a:pt x="1119941" y="1333594"/>
                  </a:lnTo>
                  <a:cubicBezTo>
                    <a:pt x="1064075" y="713301"/>
                    <a:pt x="626742" y="220167"/>
                    <a:pt x="76637" y="157173"/>
                  </a:cubicBezTo>
                  <a:lnTo>
                    <a:pt x="0" y="152809"/>
                  </a:lnTo>
                  <a:lnTo>
                    <a:pt x="52917" y="127645"/>
                  </a:lnTo>
                  <a:cubicBezTo>
                    <a:pt x="244355" y="46240"/>
                    <a:pt x="463739" y="0"/>
                    <a:pt x="696920" y="0"/>
                  </a:cubicBezTo>
                  <a:close/>
                </a:path>
              </a:pathLst>
            </a:custGeom>
            <a:solidFill>
              <a:srgbClr val="6633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99965ECF-41B2-43B6-AEB3-B9BAD42E5131}"/>
                </a:ext>
              </a:extLst>
            </p:cNvPr>
            <p:cNvSpPr/>
            <p:nvPr/>
          </p:nvSpPr>
          <p:spPr bwMode="auto">
            <a:xfrm>
              <a:off x="2356915" y="3046391"/>
              <a:ext cx="1378673" cy="945362"/>
            </a:xfrm>
            <a:custGeom>
              <a:avLst/>
              <a:gdLst>
                <a:gd name="connsiteX0" fmla="*/ 654157 w 1775045"/>
                <a:gd name="connsiteY0" fmla="*/ 0 h 1217156"/>
                <a:gd name="connsiteX1" fmla="*/ 730794 w 1775045"/>
                <a:gd name="connsiteY1" fmla="*/ 4364 h 1217156"/>
                <a:gd name="connsiteX2" fmla="*/ 1774098 w 1775045"/>
                <a:gd name="connsiteY2" fmla="*/ 1180785 h 1217156"/>
                <a:gd name="connsiteX3" fmla="*/ 1775045 w 1775045"/>
                <a:gd name="connsiteY3" fmla="*/ 1201924 h 1217156"/>
                <a:gd name="connsiteX4" fmla="*/ 1648483 w 1775045"/>
                <a:gd name="connsiteY4" fmla="*/ 1210493 h 1217156"/>
                <a:gd name="connsiteX5" fmla="*/ 1351077 w 1775045"/>
                <a:gd name="connsiteY5" fmla="*/ 1217156 h 1217156"/>
                <a:gd name="connsiteX6" fmla="*/ 218851 w 1775045"/>
                <a:gd name="connsiteY6" fmla="*/ 1115742 h 1217156"/>
                <a:gd name="connsiteX7" fmla="*/ 21034 w 1775045"/>
                <a:gd name="connsiteY7" fmla="*/ 1068106 h 1217156"/>
                <a:gd name="connsiteX8" fmla="*/ 0 w 1775045"/>
                <a:gd name="connsiteY8" fmla="*/ 904775 h 1217156"/>
                <a:gd name="connsiteX9" fmla="*/ 595677 w 1775045"/>
                <a:gd name="connsiteY9" fmla="*/ 27810 h 1217156"/>
                <a:gd name="connsiteX10" fmla="*/ 654157 w 1775045"/>
                <a:gd name="connsiteY10" fmla="*/ 0 h 1217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75045" h="1217156">
                  <a:moveTo>
                    <a:pt x="654157" y="0"/>
                  </a:moveTo>
                  <a:lnTo>
                    <a:pt x="730794" y="4364"/>
                  </a:lnTo>
                  <a:cubicBezTo>
                    <a:pt x="1280899" y="67358"/>
                    <a:pt x="1718232" y="560492"/>
                    <a:pt x="1774098" y="1180785"/>
                  </a:cubicBezTo>
                  <a:lnTo>
                    <a:pt x="1775045" y="1201924"/>
                  </a:lnTo>
                  <a:lnTo>
                    <a:pt x="1648483" y="1210493"/>
                  </a:lnTo>
                  <a:cubicBezTo>
                    <a:pt x="1550698" y="1214899"/>
                    <a:pt x="1451482" y="1217156"/>
                    <a:pt x="1351077" y="1217156"/>
                  </a:cubicBezTo>
                  <a:cubicBezTo>
                    <a:pt x="949461" y="1217156"/>
                    <a:pt x="566852" y="1181046"/>
                    <a:pt x="218851" y="1115742"/>
                  </a:cubicBezTo>
                  <a:lnTo>
                    <a:pt x="21034" y="1068106"/>
                  </a:lnTo>
                  <a:lnTo>
                    <a:pt x="0" y="904775"/>
                  </a:lnTo>
                  <a:cubicBezTo>
                    <a:pt x="0" y="539721"/>
                    <a:pt x="236288" y="217866"/>
                    <a:pt x="595677" y="27810"/>
                  </a:cubicBezTo>
                  <a:lnTo>
                    <a:pt x="654157" y="0"/>
                  </a:lnTo>
                  <a:close/>
                </a:path>
              </a:pathLst>
            </a:custGeom>
            <a:solidFill>
              <a:srgbClr val="6633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F1193657-B0A5-4DE8-92A0-EC72B5C5B85C}"/>
                </a:ext>
              </a:extLst>
            </p:cNvPr>
            <p:cNvSpPr/>
            <p:nvPr/>
          </p:nvSpPr>
          <p:spPr bwMode="auto">
            <a:xfrm rot="8100000">
              <a:off x="2068271" y="2768580"/>
              <a:ext cx="558866" cy="857291"/>
            </a:xfrm>
            <a:custGeom>
              <a:avLst/>
              <a:gdLst>
                <a:gd name="connsiteX0" fmla="*/ 315980 w 558866"/>
                <a:gd name="connsiteY0" fmla="*/ 785667 h 857291"/>
                <a:gd name="connsiteX1" fmla="*/ 269374 w 558866"/>
                <a:gd name="connsiteY1" fmla="*/ 734457 h 857291"/>
                <a:gd name="connsiteX2" fmla="*/ 230921 w 558866"/>
                <a:gd name="connsiteY2" fmla="*/ 672389 h 857291"/>
                <a:gd name="connsiteX3" fmla="*/ 217723 w 558866"/>
                <a:gd name="connsiteY3" fmla="*/ 640007 h 857291"/>
                <a:gd name="connsiteX4" fmla="*/ 152690 w 558866"/>
                <a:gd name="connsiteY4" fmla="*/ 578288 h 857291"/>
                <a:gd name="connsiteX5" fmla="*/ 15235 w 558866"/>
                <a:gd name="connsiteY5" fmla="*/ 285173 h 857291"/>
                <a:gd name="connsiteX6" fmla="*/ 4210 w 558866"/>
                <a:gd name="connsiteY6" fmla="*/ 50896 h 857291"/>
                <a:gd name="connsiteX7" fmla="*/ 13380 w 558866"/>
                <a:gd name="connsiteY7" fmla="*/ 0 h 857291"/>
                <a:gd name="connsiteX8" fmla="*/ 89536 w 558866"/>
                <a:gd name="connsiteY8" fmla="*/ 31224 h 857291"/>
                <a:gd name="connsiteX9" fmla="*/ 163210 w 558866"/>
                <a:gd name="connsiteY9" fmla="*/ 47612 h 857291"/>
                <a:gd name="connsiteX10" fmla="*/ 166668 w 558866"/>
                <a:gd name="connsiteY10" fmla="*/ 135316 h 857291"/>
                <a:gd name="connsiteX11" fmla="*/ 179951 w 558866"/>
                <a:gd name="connsiteY11" fmla="*/ 226395 h 857291"/>
                <a:gd name="connsiteX12" fmla="*/ 558866 w 558866"/>
                <a:gd name="connsiteY12" fmla="*/ 703165 h 857291"/>
                <a:gd name="connsiteX13" fmla="*/ 382950 w 558866"/>
                <a:gd name="connsiteY13" fmla="*/ 717847 h 857291"/>
                <a:gd name="connsiteX14" fmla="*/ 365728 w 558866"/>
                <a:gd name="connsiteY14" fmla="*/ 712344 h 857291"/>
                <a:gd name="connsiteX15" fmla="*/ 394377 w 558866"/>
                <a:gd name="connsiteY15" fmla="*/ 760373 h 857291"/>
                <a:gd name="connsiteX16" fmla="*/ 492049 w 558866"/>
                <a:gd name="connsiteY16" fmla="*/ 857291 h 857291"/>
                <a:gd name="connsiteX17" fmla="*/ 315980 w 558866"/>
                <a:gd name="connsiteY17" fmla="*/ 785667 h 857291"/>
                <a:gd name="connsiteX0" fmla="*/ 89536 w 558866"/>
                <a:gd name="connsiteY0" fmla="*/ 31224 h 857291"/>
                <a:gd name="connsiteX1" fmla="*/ 163210 w 558866"/>
                <a:gd name="connsiteY1" fmla="*/ 47612 h 857291"/>
                <a:gd name="connsiteX2" fmla="*/ 166668 w 558866"/>
                <a:gd name="connsiteY2" fmla="*/ 135316 h 857291"/>
                <a:gd name="connsiteX3" fmla="*/ 179951 w 558866"/>
                <a:gd name="connsiteY3" fmla="*/ 226395 h 857291"/>
                <a:gd name="connsiteX4" fmla="*/ 558866 w 558866"/>
                <a:gd name="connsiteY4" fmla="*/ 703165 h 857291"/>
                <a:gd name="connsiteX5" fmla="*/ 382950 w 558866"/>
                <a:gd name="connsiteY5" fmla="*/ 717847 h 857291"/>
                <a:gd name="connsiteX6" fmla="*/ 365728 w 558866"/>
                <a:gd name="connsiteY6" fmla="*/ 712344 h 857291"/>
                <a:gd name="connsiteX7" fmla="*/ 394377 w 558866"/>
                <a:gd name="connsiteY7" fmla="*/ 760373 h 857291"/>
                <a:gd name="connsiteX8" fmla="*/ 492049 w 558866"/>
                <a:gd name="connsiteY8" fmla="*/ 857291 h 857291"/>
                <a:gd name="connsiteX9" fmla="*/ 315980 w 558866"/>
                <a:gd name="connsiteY9" fmla="*/ 785667 h 857291"/>
                <a:gd name="connsiteX10" fmla="*/ 269374 w 558866"/>
                <a:gd name="connsiteY10" fmla="*/ 734457 h 857291"/>
                <a:gd name="connsiteX11" fmla="*/ 230921 w 558866"/>
                <a:gd name="connsiteY11" fmla="*/ 672389 h 857291"/>
                <a:gd name="connsiteX12" fmla="*/ 217723 w 558866"/>
                <a:gd name="connsiteY12" fmla="*/ 640007 h 857291"/>
                <a:gd name="connsiteX13" fmla="*/ 152690 w 558866"/>
                <a:gd name="connsiteY13" fmla="*/ 578288 h 857291"/>
                <a:gd name="connsiteX14" fmla="*/ 15235 w 558866"/>
                <a:gd name="connsiteY14" fmla="*/ 285173 h 857291"/>
                <a:gd name="connsiteX15" fmla="*/ 4210 w 558866"/>
                <a:gd name="connsiteY15" fmla="*/ 50896 h 857291"/>
                <a:gd name="connsiteX16" fmla="*/ 13380 w 558866"/>
                <a:gd name="connsiteY16" fmla="*/ 0 h 857291"/>
                <a:gd name="connsiteX17" fmla="*/ 180976 w 558866"/>
                <a:gd name="connsiteY17" fmla="*/ 122664 h 857291"/>
                <a:gd name="connsiteX0" fmla="*/ 163210 w 558866"/>
                <a:gd name="connsiteY0" fmla="*/ 47612 h 857291"/>
                <a:gd name="connsiteX1" fmla="*/ 166668 w 558866"/>
                <a:gd name="connsiteY1" fmla="*/ 135316 h 857291"/>
                <a:gd name="connsiteX2" fmla="*/ 179951 w 558866"/>
                <a:gd name="connsiteY2" fmla="*/ 226395 h 857291"/>
                <a:gd name="connsiteX3" fmla="*/ 558866 w 558866"/>
                <a:gd name="connsiteY3" fmla="*/ 703165 h 857291"/>
                <a:gd name="connsiteX4" fmla="*/ 382950 w 558866"/>
                <a:gd name="connsiteY4" fmla="*/ 717847 h 857291"/>
                <a:gd name="connsiteX5" fmla="*/ 365728 w 558866"/>
                <a:gd name="connsiteY5" fmla="*/ 712344 h 857291"/>
                <a:gd name="connsiteX6" fmla="*/ 394377 w 558866"/>
                <a:gd name="connsiteY6" fmla="*/ 760373 h 857291"/>
                <a:gd name="connsiteX7" fmla="*/ 492049 w 558866"/>
                <a:gd name="connsiteY7" fmla="*/ 857291 h 857291"/>
                <a:gd name="connsiteX8" fmla="*/ 315980 w 558866"/>
                <a:gd name="connsiteY8" fmla="*/ 785667 h 857291"/>
                <a:gd name="connsiteX9" fmla="*/ 269374 w 558866"/>
                <a:gd name="connsiteY9" fmla="*/ 734457 h 857291"/>
                <a:gd name="connsiteX10" fmla="*/ 230921 w 558866"/>
                <a:gd name="connsiteY10" fmla="*/ 672389 h 857291"/>
                <a:gd name="connsiteX11" fmla="*/ 217723 w 558866"/>
                <a:gd name="connsiteY11" fmla="*/ 640007 h 857291"/>
                <a:gd name="connsiteX12" fmla="*/ 152690 w 558866"/>
                <a:gd name="connsiteY12" fmla="*/ 578288 h 857291"/>
                <a:gd name="connsiteX13" fmla="*/ 15235 w 558866"/>
                <a:gd name="connsiteY13" fmla="*/ 285173 h 857291"/>
                <a:gd name="connsiteX14" fmla="*/ 4210 w 558866"/>
                <a:gd name="connsiteY14" fmla="*/ 50896 h 857291"/>
                <a:gd name="connsiteX15" fmla="*/ 13380 w 558866"/>
                <a:gd name="connsiteY15" fmla="*/ 0 h 857291"/>
                <a:gd name="connsiteX16" fmla="*/ 180976 w 558866"/>
                <a:gd name="connsiteY16" fmla="*/ 122664 h 857291"/>
                <a:gd name="connsiteX0" fmla="*/ 163210 w 558866"/>
                <a:gd name="connsiteY0" fmla="*/ 47612 h 857291"/>
                <a:gd name="connsiteX1" fmla="*/ 166668 w 558866"/>
                <a:gd name="connsiteY1" fmla="*/ 135316 h 857291"/>
                <a:gd name="connsiteX2" fmla="*/ 179951 w 558866"/>
                <a:gd name="connsiteY2" fmla="*/ 226395 h 857291"/>
                <a:gd name="connsiteX3" fmla="*/ 558866 w 558866"/>
                <a:gd name="connsiteY3" fmla="*/ 703165 h 857291"/>
                <a:gd name="connsiteX4" fmla="*/ 382950 w 558866"/>
                <a:gd name="connsiteY4" fmla="*/ 717847 h 857291"/>
                <a:gd name="connsiteX5" fmla="*/ 365728 w 558866"/>
                <a:gd name="connsiteY5" fmla="*/ 712344 h 857291"/>
                <a:gd name="connsiteX6" fmla="*/ 394377 w 558866"/>
                <a:gd name="connsiteY6" fmla="*/ 760373 h 857291"/>
                <a:gd name="connsiteX7" fmla="*/ 492049 w 558866"/>
                <a:gd name="connsiteY7" fmla="*/ 857291 h 857291"/>
                <a:gd name="connsiteX8" fmla="*/ 315980 w 558866"/>
                <a:gd name="connsiteY8" fmla="*/ 785667 h 857291"/>
                <a:gd name="connsiteX9" fmla="*/ 269374 w 558866"/>
                <a:gd name="connsiteY9" fmla="*/ 734457 h 857291"/>
                <a:gd name="connsiteX10" fmla="*/ 230921 w 558866"/>
                <a:gd name="connsiteY10" fmla="*/ 672389 h 857291"/>
                <a:gd name="connsiteX11" fmla="*/ 217723 w 558866"/>
                <a:gd name="connsiteY11" fmla="*/ 640007 h 857291"/>
                <a:gd name="connsiteX12" fmla="*/ 152690 w 558866"/>
                <a:gd name="connsiteY12" fmla="*/ 578288 h 857291"/>
                <a:gd name="connsiteX13" fmla="*/ 15235 w 558866"/>
                <a:gd name="connsiteY13" fmla="*/ 285173 h 857291"/>
                <a:gd name="connsiteX14" fmla="*/ 4210 w 558866"/>
                <a:gd name="connsiteY14" fmla="*/ 50896 h 857291"/>
                <a:gd name="connsiteX15" fmla="*/ 13380 w 558866"/>
                <a:gd name="connsiteY15" fmla="*/ 0 h 857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58866" h="857291">
                  <a:moveTo>
                    <a:pt x="163210" y="47612"/>
                  </a:moveTo>
                  <a:lnTo>
                    <a:pt x="166668" y="135316"/>
                  </a:lnTo>
                  <a:cubicBezTo>
                    <a:pt x="169466" y="165784"/>
                    <a:pt x="173878" y="196213"/>
                    <a:pt x="179951" y="226395"/>
                  </a:cubicBezTo>
                  <a:cubicBezTo>
                    <a:pt x="228532" y="467849"/>
                    <a:pt x="375098" y="652265"/>
                    <a:pt x="558866" y="703165"/>
                  </a:cubicBezTo>
                  <a:cubicBezTo>
                    <a:pt x="499668" y="724290"/>
                    <a:pt x="440058" y="728436"/>
                    <a:pt x="382950" y="717847"/>
                  </a:cubicBezTo>
                  <a:lnTo>
                    <a:pt x="365728" y="712344"/>
                  </a:lnTo>
                  <a:lnTo>
                    <a:pt x="394377" y="760373"/>
                  </a:lnTo>
                  <a:cubicBezTo>
                    <a:pt x="422014" y="799357"/>
                    <a:pt x="454887" y="832348"/>
                    <a:pt x="492049" y="857291"/>
                  </a:cubicBezTo>
                  <a:cubicBezTo>
                    <a:pt x="426829" y="857291"/>
                    <a:pt x="366240" y="830887"/>
                    <a:pt x="315980" y="785667"/>
                  </a:cubicBezTo>
                  <a:cubicBezTo>
                    <a:pt x="299226" y="770594"/>
                    <a:pt x="283620" y="753431"/>
                    <a:pt x="269374" y="734457"/>
                  </a:cubicBezTo>
                  <a:cubicBezTo>
                    <a:pt x="255127" y="715484"/>
                    <a:pt x="242239" y="694701"/>
                    <a:pt x="230921" y="672389"/>
                  </a:cubicBezTo>
                  <a:lnTo>
                    <a:pt x="217723" y="640007"/>
                  </a:lnTo>
                  <a:lnTo>
                    <a:pt x="152690" y="578288"/>
                  </a:lnTo>
                  <a:cubicBezTo>
                    <a:pt x="88125" y="503654"/>
                    <a:pt x="39027" y="403429"/>
                    <a:pt x="15235" y="285173"/>
                  </a:cubicBezTo>
                  <a:cubicBezTo>
                    <a:pt x="-627" y="206336"/>
                    <a:pt x="-3741" y="126950"/>
                    <a:pt x="4210" y="50896"/>
                  </a:cubicBezTo>
                  <a:lnTo>
                    <a:pt x="13380" y="0"/>
                  </a:lnTo>
                </a:path>
              </a:pathLst>
            </a:custGeom>
            <a:solidFill>
              <a:srgbClr val="6633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30A2D63F-1195-410B-B775-C07D52F6CC94}"/>
                </a:ext>
              </a:extLst>
            </p:cNvPr>
            <p:cNvSpPr/>
            <p:nvPr/>
          </p:nvSpPr>
          <p:spPr bwMode="auto">
            <a:xfrm>
              <a:off x="919792" y="2764890"/>
              <a:ext cx="2042717" cy="1216811"/>
            </a:xfrm>
            <a:custGeom>
              <a:avLst/>
              <a:gdLst>
                <a:gd name="connsiteX0" fmla="*/ 80316 w 2042717"/>
                <a:gd name="connsiteY0" fmla="*/ 0 h 1216811"/>
                <a:gd name="connsiteX1" fmla="*/ 82166 w 2042717"/>
                <a:gd name="connsiteY1" fmla="*/ 1070 h 1216811"/>
                <a:gd name="connsiteX2" fmla="*/ 206239 w 2042717"/>
                <a:gd name="connsiteY2" fmla="*/ 239775 h 1216811"/>
                <a:gd name="connsiteX3" fmla="*/ 335941 w 2042717"/>
                <a:gd name="connsiteY3" fmla="*/ 55284 h 1216811"/>
                <a:gd name="connsiteX4" fmla="*/ 350940 w 2042717"/>
                <a:gd name="connsiteY4" fmla="*/ 32133 h 1216811"/>
                <a:gd name="connsiteX5" fmla="*/ 350960 w 2042717"/>
                <a:gd name="connsiteY5" fmla="*/ 32605 h 1216811"/>
                <a:gd name="connsiteX6" fmla="*/ 385675 w 2042717"/>
                <a:gd name="connsiteY6" fmla="*/ 67314 h 1216811"/>
                <a:gd name="connsiteX7" fmla="*/ 450453 w 2042717"/>
                <a:gd name="connsiteY7" fmla="*/ 25864 h 1216811"/>
                <a:gd name="connsiteX8" fmla="*/ 450530 w 2042717"/>
                <a:gd name="connsiteY8" fmla="*/ 25657 h 1216811"/>
                <a:gd name="connsiteX9" fmla="*/ 452284 w 2042717"/>
                <a:gd name="connsiteY9" fmla="*/ 27382 h 1216811"/>
                <a:gd name="connsiteX10" fmla="*/ 322041 w 2042717"/>
                <a:gd name="connsiteY10" fmla="*/ 421808 h 1216811"/>
                <a:gd name="connsiteX11" fmla="*/ 320997 w 2042717"/>
                <a:gd name="connsiteY11" fmla="*/ 422873 h 1216811"/>
                <a:gd name="connsiteX12" fmla="*/ 368481 w 2042717"/>
                <a:gd name="connsiteY12" fmla="*/ 487369 h 1216811"/>
                <a:gd name="connsiteX13" fmla="*/ 513060 w 2042717"/>
                <a:gd name="connsiteY13" fmla="*/ 636476 h 1216811"/>
                <a:gd name="connsiteX14" fmla="*/ 1207562 w 2042717"/>
                <a:gd name="connsiteY14" fmla="*/ 986289 h 1216811"/>
                <a:gd name="connsiteX15" fmla="*/ 1280391 w 2042717"/>
                <a:gd name="connsiteY15" fmla="*/ 993182 h 1216811"/>
                <a:gd name="connsiteX16" fmla="*/ 1295991 w 2042717"/>
                <a:gd name="connsiteY16" fmla="*/ 937301 h 1216811"/>
                <a:gd name="connsiteX17" fmla="*/ 1654084 w 2042717"/>
                <a:gd name="connsiteY17" fmla="*/ 673371 h 1216811"/>
                <a:gd name="connsiteX18" fmla="*/ 2042717 w 2042717"/>
                <a:gd name="connsiteY18" fmla="*/ 1105508 h 1216811"/>
                <a:gd name="connsiteX19" fmla="*/ 2034822 w 2042717"/>
                <a:gd name="connsiteY19" fmla="*/ 1192598 h 1216811"/>
                <a:gd name="connsiteX20" fmla="*/ 2028063 w 2042717"/>
                <a:gd name="connsiteY20" fmla="*/ 1216811 h 1216811"/>
                <a:gd name="connsiteX21" fmla="*/ 1822269 w 2042717"/>
                <a:gd name="connsiteY21" fmla="*/ 1202258 h 1216811"/>
                <a:gd name="connsiteX22" fmla="*/ 1281461 w 2042717"/>
                <a:gd name="connsiteY22" fmla="*/ 1124470 h 1216811"/>
                <a:gd name="connsiteX23" fmla="*/ 1266836 w 2042717"/>
                <a:gd name="connsiteY23" fmla="*/ 1120792 h 1216811"/>
                <a:gd name="connsiteX24" fmla="*/ 1266274 w 2042717"/>
                <a:gd name="connsiteY24" fmla="*/ 1114596 h 1216811"/>
                <a:gd name="connsiteX25" fmla="*/ 1262885 w 2042717"/>
                <a:gd name="connsiteY25" fmla="*/ 1114769 h 1216811"/>
                <a:gd name="connsiteX26" fmla="*/ 405937 w 2042717"/>
                <a:gd name="connsiteY26" fmla="*/ 755280 h 1216811"/>
                <a:gd name="connsiteX27" fmla="*/ 117321 w 2042717"/>
                <a:gd name="connsiteY27" fmla="*/ 401075 h 1216811"/>
                <a:gd name="connsiteX28" fmla="*/ 115932 w 2042717"/>
                <a:gd name="connsiteY28" fmla="*/ 398433 h 1216811"/>
                <a:gd name="connsiteX29" fmla="*/ 88523 w 2042717"/>
                <a:gd name="connsiteY29" fmla="*/ 358923 h 1216811"/>
                <a:gd name="connsiteX30" fmla="*/ 5688 w 2042717"/>
                <a:gd name="connsiteY30" fmla="*/ 154119 h 1216811"/>
                <a:gd name="connsiteX31" fmla="*/ 0 w 2042717"/>
                <a:gd name="connsiteY31" fmla="*/ 73170 h 1216811"/>
                <a:gd name="connsiteX32" fmla="*/ 17 w 2042717"/>
                <a:gd name="connsiteY32" fmla="*/ 73187 h 1216811"/>
                <a:gd name="connsiteX33" fmla="*/ 22861 w 2042717"/>
                <a:gd name="connsiteY33" fmla="*/ 80223 h 1216811"/>
                <a:gd name="connsiteX34" fmla="*/ 76937 w 2042717"/>
                <a:gd name="connsiteY34" fmla="*/ 25540 h 1216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042717" h="1216811">
                  <a:moveTo>
                    <a:pt x="80316" y="0"/>
                  </a:moveTo>
                  <a:lnTo>
                    <a:pt x="82166" y="1070"/>
                  </a:lnTo>
                  <a:cubicBezTo>
                    <a:pt x="123697" y="51207"/>
                    <a:pt x="121719" y="239775"/>
                    <a:pt x="206239" y="239775"/>
                  </a:cubicBezTo>
                  <a:cubicBezTo>
                    <a:pt x="275235" y="239775"/>
                    <a:pt x="299313" y="127097"/>
                    <a:pt x="335941" y="55284"/>
                  </a:cubicBezTo>
                  <a:lnTo>
                    <a:pt x="350940" y="32133"/>
                  </a:lnTo>
                  <a:lnTo>
                    <a:pt x="350960" y="32605"/>
                  </a:lnTo>
                  <a:cubicBezTo>
                    <a:pt x="357757" y="50746"/>
                    <a:pt x="369866" y="63750"/>
                    <a:pt x="385675" y="67314"/>
                  </a:cubicBezTo>
                  <a:cubicBezTo>
                    <a:pt x="409388" y="72660"/>
                    <a:pt x="434695" y="55252"/>
                    <a:pt x="450453" y="25864"/>
                  </a:cubicBezTo>
                  <a:lnTo>
                    <a:pt x="450530" y="25657"/>
                  </a:lnTo>
                  <a:lnTo>
                    <a:pt x="452284" y="27382"/>
                  </a:lnTo>
                  <a:cubicBezTo>
                    <a:pt x="491169" y="103954"/>
                    <a:pt x="408565" y="312548"/>
                    <a:pt x="322041" y="421808"/>
                  </a:cubicBezTo>
                  <a:lnTo>
                    <a:pt x="320997" y="422873"/>
                  </a:lnTo>
                  <a:lnTo>
                    <a:pt x="368481" y="487369"/>
                  </a:lnTo>
                  <a:cubicBezTo>
                    <a:pt x="412452" y="539349"/>
                    <a:pt x="460706" y="589269"/>
                    <a:pt x="513060" y="636476"/>
                  </a:cubicBezTo>
                  <a:cubicBezTo>
                    <a:pt x="722474" y="825300"/>
                    <a:pt x="968344" y="944419"/>
                    <a:pt x="1207562" y="986289"/>
                  </a:cubicBezTo>
                  <a:lnTo>
                    <a:pt x="1280391" y="993182"/>
                  </a:lnTo>
                  <a:lnTo>
                    <a:pt x="1295991" y="937301"/>
                  </a:lnTo>
                  <a:cubicBezTo>
                    <a:pt x="1354989" y="782200"/>
                    <a:pt x="1493106" y="673371"/>
                    <a:pt x="1654084" y="673371"/>
                  </a:cubicBezTo>
                  <a:cubicBezTo>
                    <a:pt x="1868720" y="673371"/>
                    <a:pt x="2042717" y="866845"/>
                    <a:pt x="2042717" y="1105508"/>
                  </a:cubicBezTo>
                  <a:cubicBezTo>
                    <a:pt x="2042717" y="1135341"/>
                    <a:pt x="2039999" y="1164467"/>
                    <a:pt x="2034822" y="1192598"/>
                  </a:cubicBezTo>
                  <a:lnTo>
                    <a:pt x="2028063" y="1216811"/>
                  </a:lnTo>
                  <a:lnTo>
                    <a:pt x="1822269" y="1202258"/>
                  </a:lnTo>
                  <a:cubicBezTo>
                    <a:pt x="1634718" y="1184474"/>
                    <a:pt x="1453805" y="1158248"/>
                    <a:pt x="1281461" y="1124470"/>
                  </a:cubicBezTo>
                  <a:lnTo>
                    <a:pt x="1266836" y="1120792"/>
                  </a:lnTo>
                  <a:lnTo>
                    <a:pt x="1266274" y="1114596"/>
                  </a:lnTo>
                  <a:lnTo>
                    <a:pt x="1262885" y="1114769"/>
                  </a:lnTo>
                  <a:cubicBezTo>
                    <a:pt x="979038" y="1111931"/>
                    <a:pt x="666147" y="989906"/>
                    <a:pt x="405937" y="755280"/>
                  </a:cubicBezTo>
                  <a:cubicBezTo>
                    <a:pt x="286984" y="648023"/>
                    <a:pt x="190300" y="527387"/>
                    <a:pt x="117321" y="401075"/>
                  </a:cubicBezTo>
                  <a:lnTo>
                    <a:pt x="115932" y="398433"/>
                  </a:lnTo>
                  <a:lnTo>
                    <a:pt x="88523" y="358923"/>
                  </a:lnTo>
                  <a:cubicBezTo>
                    <a:pt x="51177" y="296280"/>
                    <a:pt x="19665" y="220698"/>
                    <a:pt x="5688" y="154119"/>
                  </a:cubicBezTo>
                  <a:lnTo>
                    <a:pt x="0" y="73170"/>
                  </a:lnTo>
                  <a:lnTo>
                    <a:pt x="17" y="73187"/>
                  </a:lnTo>
                  <a:cubicBezTo>
                    <a:pt x="7038" y="77718"/>
                    <a:pt x="14758" y="80223"/>
                    <a:pt x="22861" y="80223"/>
                  </a:cubicBezTo>
                  <a:cubicBezTo>
                    <a:pt x="47170" y="80223"/>
                    <a:pt x="68027" y="57676"/>
                    <a:pt x="76937" y="25540"/>
                  </a:cubicBezTo>
                  <a:close/>
                </a:path>
              </a:pathLst>
            </a:custGeom>
            <a:solidFill>
              <a:srgbClr val="6633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A3851041-D0F1-442C-92A8-9CA268DC04FE}"/>
                </a:ext>
              </a:extLst>
            </p:cNvPr>
            <p:cNvSpPr/>
            <p:nvPr/>
          </p:nvSpPr>
          <p:spPr bwMode="auto">
            <a:xfrm rot="7200000">
              <a:off x="4417399" y="3385770"/>
              <a:ext cx="585987" cy="1211968"/>
            </a:xfrm>
            <a:custGeom>
              <a:avLst/>
              <a:gdLst>
                <a:gd name="connsiteX0" fmla="*/ 69907 w 194798"/>
                <a:gd name="connsiteY0" fmla="*/ 0 h 425842"/>
                <a:gd name="connsiteX1" fmla="*/ 64508 w 194798"/>
                <a:gd name="connsiteY1" fmla="*/ 26301 h 425842"/>
                <a:gd name="connsiteX2" fmla="*/ 57957 w 194798"/>
                <a:gd name="connsiteY2" fmla="*/ 132889 h 425842"/>
                <a:gd name="connsiteX3" fmla="*/ 64508 w 194798"/>
                <a:gd name="connsiteY3" fmla="*/ 239478 h 425842"/>
                <a:gd name="connsiteX4" fmla="*/ 67109 w 194798"/>
                <a:gd name="connsiteY4" fmla="*/ 252146 h 425842"/>
                <a:gd name="connsiteX5" fmla="*/ 185271 w 194798"/>
                <a:gd name="connsiteY5" fmla="*/ 370308 h 425842"/>
                <a:gd name="connsiteX6" fmla="*/ 185270 w 194798"/>
                <a:gd name="connsiteY6" fmla="*/ 416315 h 425842"/>
                <a:gd name="connsiteX7" fmla="*/ 185270 w 194798"/>
                <a:gd name="connsiteY7" fmla="*/ 416314 h 425842"/>
                <a:gd name="connsiteX8" fmla="*/ 139262 w 194798"/>
                <a:gd name="connsiteY8" fmla="*/ 416314 h 425842"/>
                <a:gd name="connsiteX9" fmla="*/ 11013 w 194798"/>
                <a:gd name="connsiteY9" fmla="*/ 288063 h 425842"/>
                <a:gd name="connsiteX10" fmla="*/ 1783 w 194798"/>
                <a:gd name="connsiteY10" fmla="*/ 265779 h 425842"/>
                <a:gd name="connsiteX11" fmla="*/ 0 w 194798"/>
                <a:gd name="connsiteY11" fmla="*/ 265779 h 425842"/>
                <a:gd name="connsiteX12" fmla="*/ 5399 w 194798"/>
                <a:gd name="connsiteY12" fmla="*/ 239478 h 425842"/>
                <a:gd name="connsiteX13" fmla="*/ 11950 w 194798"/>
                <a:gd name="connsiteY13" fmla="*/ 132889 h 425842"/>
                <a:gd name="connsiteX14" fmla="*/ 5399 w 194798"/>
                <a:gd name="connsiteY14" fmla="*/ 26301 h 425842"/>
                <a:gd name="connsiteX15" fmla="*/ 0 w 194798"/>
                <a:gd name="connsiteY15" fmla="*/ 0 h 425842"/>
                <a:gd name="connsiteX16" fmla="*/ 23390 w 194798"/>
                <a:gd name="connsiteY16" fmla="*/ 28046 h 425842"/>
                <a:gd name="connsiteX17" fmla="*/ 46517 w 194798"/>
                <a:gd name="connsiteY17" fmla="*/ 28046 h 425842"/>
                <a:gd name="connsiteX0" fmla="*/ 69907 w 326688"/>
                <a:gd name="connsiteY0" fmla="*/ 0 h 534397"/>
                <a:gd name="connsiteX1" fmla="*/ 64508 w 326688"/>
                <a:gd name="connsiteY1" fmla="*/ 26301 h 534397"/>
                <a:gd name="connsiteX2" fmla="*/ 57957 w 326688"/>
                <a:gd name="connsiteY2" fmla="*/ 132889 h 534397"/>
                <a:gd name="connsiteX3" fmla="*/ 64508 w 326688"/>
                <a:gd name="connsiteY3" fmla="*/ 239478 h 534397"/>
                <a:gd name="connsiteX4" fmla="*/ 67109 w 326688"/>
                <a:gd name="connsiteY4" fmla="*/ 252146 h 534397"/>
                <a:gd name="connsiteX5" fmla="*/ 185271 w 326688"/>
                <a:gd name="connsiteY5" fmla="*/ 370308 h 534397"/>
                <a:gd name="connsiteX6" fmla="*/ 185270 w 326688"/>
                <a:gd name="connsiteY6" fmla="*/ 416315 h 534397"/>
                <a:gd name="connsiteX7" fmla="*/ 326688 w 326688"/>
                <a:gd name="connsiteY7" fmla="*/ 533436 h 534397"/>
                <a:gd name="connsiteX8" fmla="*/ 139262 w 326688"/>
                <a:gd name="connsiteY8" fmla="*/ 416314 h 534397"/>
                <a:gd name="connsiteX9" fmla="*/ 11013 w 326688"/>
                <a:gd name="connsiteY9" fmla="*/ 288063 h 534397"/>
                <a:gd name="connsiteX10" fmla="*/ 1783 w 326688"/>
                <a:gd name="connsiteY10" fmla="*/ 265779 h 534397"/>
                <a:gd name="connsiteX11" fmla="*/ 0 w 326688"/>
                <a:gd name="connsiteY11" fmla="*/ 265779 h 534397"/>
                <a:gd name="connsiteX12" fmla="*/ 5399 w 326688"/>
                <a:gd name="connsiteY12" fmla="*/ 239478 h 534397"/>
                <a:gd name="connsiteX13" fmla="*/ 11950 w 326688"/>
                <a:gd name="connsiteY13" fmla="*/ 132889 h 534397"/>
                <a:gd name="connsiteX14" fmla="*/ 5399 w 326688"/>
                <a:gd name="connsiteY14" fmla="*/ 26301 h 534397"/>
                <a:gd name="connsiteX15" fmla="*/ 0 w 326688"/>
                <a:gd name="connsiteY15" fmla="*/ 0 h 534397"/>
                <a:gd name="connsiteX16" fmla="*/ 23390 w 326688"/>
                <a:gd name="connsiteY16" fmla="*/ 28046 h 534397"/>
                <a:gd name="connsiteX17" fmla="*/ 46517 w 326688"/>
                <a:gd name="connsiteY17" fmla="*/ 28046 h 534397"/>
                <a:gd name="connsiteX18" fmla="*/ 69907 w 326688"/>
                <a:gd name="connsiteY18" fmla="*/ 0 h 534397"/>
                <a:gd name="connsiteX0" fmla="*/ 69907 w 327083"/>
                <a:gd name="connsiteY0" fmla="*/ 0 h 534397"/>
                <a:gd name="connsiteX1" fmla="*/ 64508 w 327083"/>
                <a:gd name="connsiteY1" fmla="*/ 26301 h 534397"/>
                <a:gd name="connsiteX2" fmla="*/ 57957 w 327083"/>
                <a:gd name="connsiteY2" fmla="*/ 132889 h 534397"/>
                <a:gd name="connsiteX3" fmla="*/ 64508 w 327083"/>
                <a:gd name="connsiteY3" fmla="*/ 239478 h 534397"/>
                <a:gd name="connsiteX4" fmla="*/ 67109 w 327083"/>
                <a:gd name="connsiteY4" fmla="*/ 252146 h 534397"/>
                <a:gd name="connsiteX5" fmla="*/ 185271 w 327083"/>
                <a:gd name="connsiteY5" fmla="*/ 370308 h 534397"/>
                <a:gd name="connsiteX6" fmla="*/ 326688 w 327083"/>
                <a:gd name="connsiteY6" fmla="*/ 533436 h 534397"/>
                <a:gd name="connsiteX7" fmla="*/ 139262 w 327083"/>
                <a:gd name="connsiteY7" fmla="*/ 416314 h 534397"/>
                <a:gd name="connsiteX8" fmla="*/ 11013 w 327083"/>
                <a:gd name="connsiteY8" fmla="*/ 288063 h 534397"/>
                <a:gd name="connsiteX9" fmla="*/ 1783 w 327083"/>
                <a:gd name="connsiteY9" fmla="*/ 265779 h 534397"/>
                <a:gd name="connsiteX10" fmla="*/ 0 w 327083"/>
                <a:gd name="connsiteY10" fmla="*/ 265779 h 534397"/>
                <a:gd name="connsiteX11" fmla="*/ 5399 w 327083"/>
                <a:gd name="connsiteY11" fmla="*/ 239478 h 534397"/>
                <a:gd name="connsiteX12" fmla="*/ 11950 w 327083"/>
                <a:gd name="connsiteY12" fmla="*/ 132889 h 534397"/>
                <a:gd name="connsiteX13" fmla="*/ 5399 w 327083"/>
                <a:gd name="connsiteY13" fmla="*/ 26301 h 534397"/>
                <a:gd name="connsiteX14" fmla="*/ 0 w 327083"/>
                <a:gd name="connsiteY14" fmla="*/ 0 h 534397"/>
                <a:gd name="connsiteX15" fmla="*/ 23390 w 327083"/>
                <a:gd name="connsiteY15" fmla="*/ 28046 h 534397"/>
                <a:gd name="connsiteX16" fmla="*/ 46517 w 327083"/>
                <a:gd name="connsiteY16" fmla="*/ 28046 h 534397"/>
                <a:gd name="connsiteX17" fmla="*/ 69907 w 327083"/>
                <a:gd name="connsiteY17" fmla="*/ 0 h 534397"/>
                <a:gd name="connsiteX0" fmla="*/ 69907 w 335560"/>
                <a:gd name="connsiteY0" fmla="*/ 0 h 534397"/>
                <a:gd name="connsiteX1" fmla="*/ 64508 w 335560"/>
                <a:gd name="connsiteY1" fmla="*/ 26301 h 534397"/>
                <a:gd name="connsiteX2" fmla="*/ 57957 w 335560"/>
                <a:gd name="connsiteY2" fmla="*/ 132889 h 534397"/>
                <a:gd name="connsiteX3" fmla="*/ 64508 w 335560"/>
                <a:gd name="connsiteY3" fmla="*/ 239478 h 534397"/>
                <a:gd name="connsiteX4" fmla="*/ 67109 w 335560"/>
                <a:gd name="connsiteY4" fmla="*/ 252146 h 534397"/>
                <a:gd name="connsiteX5" fmla="*/ 306118 w 335560"/>
                <a:gd name="connsiteY5" fmla="*/ 471548 h 534397"/>
                <a:gd name="connsiteX6" fmla="*/ 326688 w 335560"/>
                <a:gd name="connsiteY6" fmla="*/ 533436 h 534397"/>
                <a:gd name="connsiteX7" fmla="*/ 139262 w 335560"/>
                <a:gd name="connsiteY7" fmla="*/ 416314 h 534397"/>
                <a:gd name="connsiteX8" fmla="*/ 11013 w 335560"/>
                <a:gd name="connsiteY8" fmla="*/ 288063 h 534397"/>
                <a:gd name="connsiteX9" fmla="*/ 1783 w 335560"/>
                <a:gd name="connsiteY9" fmla="*/ 265779 h 534397"/>
                <a:gd name="connsiteX10" fmla="*/ 0 w 335560"/>
                <a:gd name="connsiteY10" fmla="*/ 265779 h 534397"/>
                <a:gd name="connsiteX11" fmla="*/ 5399 w 335560"/>
                <a:gd name="connsiteY11" fmla="*/ 239478 h 534397"/>
                <a:gd name="connsiteX12" fmla="*/ 11950 w 335560"/>
                <a:gd name="connsiteY12" fmla="*/ 132889 h 534397"/>
                <a:gd name="connsiteX13" fmla="*/ 5399 w 335560"/>
                <a:gd name="connsiteY13" fmla="*/ 26301 h 534397"/>
                <a:gd name="connsiteX14" fmla="*/ 0 w 335560"/>
                <a:gd name="connsiteY14" fmla="*/ 0 h 534397"/>
                <a:gd name="connsiteX15" fmla="*/ 23390 w 335560"/>
                <a:gd name="connsiteY15" fmla="*/ 28046 h 534397"/>
                <a:gd name="connsiteX16" fmla="*/ 46517 w 335560"/>
                <a:gd name="connsiteY16" fmla="*/ 28046 h 534397"/>
                <a:gd name="connsiteX17" fmla="*/ 69907 w 335560"/>
                <a:gd name="connsiteY17" fmla="*/ 0 h 534397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39478 h 535816"/>
                <a:gd name="connsiteX4" fmla="*/ 67109 w 335560"/>
                <a:gd name="connsiteY4" fmla="*/ 252146 h 535816"/>
                <a:gd name="connsiteX5" fmla="*/ 306118 w 335560"/>
                <a:gd name="connsiteY5" fmla="*/ 471548 h 535816"/>
                <a:gd name="connsiteX6" fmla="*/ 326688 w 335560"/>
                <a:gd name="connsiteY6" fmla="*/ 533436 h 535816"/>
                <a:gd name="connsiteX7" fmla="*/ 252397 w 335560"/>
                <a:gd name="connsiteY7" fmla="*/ 491748 h 535816"/>
                <a:gd name="connsiteX8" fmla="*/ 11013 w 335560"/>
                <a:gd name="connsiteY8" fmla="*/ 288063 h 535816"/>
                <a:gd name="connsiteX9" fmla="*/ 1783 w 335560"/>
                <a:gd name="connsiteY9" fmla="*/ 265779 h 535816"/>
                <a:gd name="connsiteX10" fmla="*/ 0 w 335560"/>
                <a:gd name="connsiteY10" fmla="*/ 265779 h 535816"/>
                <a:gd name="connsiteX11" fmla="*/ 5399 w 335560"/>
                <a:gd name="connsiteY11" fmla="*/ 239478 h 535816"/>
                <a:gd name="connsiteX12" fmla="*/ 11950 w 335560"/>
                <a:gd name="connsiteY12" fmla="*/ 132889 h 535816"/>
                <a:gd name="connsiteX13" fmla="*/ 5399 w 335560"/>
                <a:gd name="connsiteY13" fmla="*/ 26301 h 535816"/>
                <a:gd name="connsiteX14" fmla="*/ 0 w 335560"/>
                <a:gd name="connsiteY14" fmla="*/ 0 h 535816"/>
                <a:gd name="connsiteX15" fmla="*/ 23390 w 335560"/>
                <a:gd name="connsiteY15" fmla="*/ 28046 h 535816"/>
                <a:gd name="connsiteX16" fmla="*/ 46517 w 335560"/>
                <a:gd name="connsiteY16" fmla="*/ 28046 h 535816"/>
                <a:gd name="connsiteX17" fmla="*/ 69907 w 335560"/>
                <a:gd name="connsiteY17" fmla="*/ 0 h 535816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39478 h 535816"/>
                <a:gd name="connsiteX4" fmla="*/ 306118 w 335560"/>
                <a:gd name="connsiteY4" fmla="*/ 471548 h 535816"/>
                <a:gd name="connsiteX5" fmla="*/ 326688 w 335560"/>
                <a:gd name="connsiteY5" fmla="*/ 533436 h 535816"/>
                <a:gd name="connsiteX6" fmla="*/ 252397 w 335560"/>
                <a:gd name="connsiteY6" fmla="*/ 491748 h 535816"/>
                <a:gd name="connsiteX7" fmla="*/ 11013 w 335560"/>
                <a:gd name="connsiteY7" fmla="*/ 288063 h 535816"/>
                <a:gd name="connsiteX8" fmla="*/ 1783 w 335560"/>
                <a:gd name="connsiteY8" fmla="*/ 265779 h 535816"/>
                <a:gd name="connsiteX9" fmla="*/ 0 w 335560"/>
                <a:gd name="connsiteY9" fmla="*/ 265779 h 535816"/>
                <a:gd name="connsiteX10" fmla="*/ 5399 w 335560"/>
                <a:gd name="connsiteY10" fmla="*/ 239478 h 535816"/>
                <a:gd name="connsiteX11" fmla="*/ 11950 w 335560"/>
                <a:gd name="connsiteY11" fmla="*/ 132889 h 535816"/>
                <a:gd name="connsiteX12" fmla="*/ 5399 w 335560"/>
                <a:gd name="connsiteY12" fmla="*/ 26301 h 535816"/>
                <a:gd name="connsiteX13" fmla="*/ 0 w 335560"/>
                <a:gd name="connsiteY13" fmla="*/ 0 h 535816"/>
                <a:gd name="connsiteX14" fmla="*/ 23390 w 335560"/>
                <a:gd name="connsiteY14" fmla="*/ 28046 h 535816"/>
                <a:gd name="connsiteX15" fmla="*/ 46517 w 335560"/>
                <a:gd name="connsiteY15" fmla="*/ 28046 h 535816"/>
                <a:gd name="connsiteX16" fmla="*/ 69907 w 335560"/>
                <a:gd name="connsiteY16" fmla="*/ 0 h 535816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59329 h 535816"/>
                <a:gd name="connsiteX4" fmla="*/ 306118 w 335560"/>
                <a:gd name="connsiteY4" fmla="*/ 471548 h 535816"/>
                <a:gd name="connsiteX5" fmla="*/ 326688 w 335560"/>
                <a:gd name="connsiteY5" fmla="*/ 533436 h 535816"/>
                <a:gd name="connsiteX6" fmla="*/ 252397 w 335560"/>
                <a:gd name="connsiteY6" fmla="*/ 491748 h 535816"/>
                <a:gd name="connsiteX7" fmla="*/ 11013 w 335560"/>
                <a:gd name="connsiteY7" fmla="*/ 288063 h 535816"/>
                <a:gd name="connsiteX8" fmla="*/ 1783 w 335560"/>
                <a:gd name="connsiteY8" fmla="*/ 265779 h 535816"/>
                <a:gd name="connsiteX9" fmla="*/ 0 w 335560"/>
                <a:gd name="connsiteY9" fmla="*/ 265779 h 535816"/>
                <a:gd name="connsiteX10" fmla="*/ 5399 w 335560"/>
                <a:gd name="connsiteY10" fmla="*/ 239478 h 535816"/>
                <a:gd name="connsiteX11" fmla="*/ 11950 w 335560"/>
                <a:gd name="connsiteY11" fmla="*/ 132889 h 535816"/>
                <a:gd name="connsiteX12" fmla="*/ 5399 w 335560"/>
                <a:gd name="connsiteY12" fmla="*/ 26301 h 535816"/>
                <a:gd name="connsiteX13" fmla="*/ 0 w 335560"/>
                <a:gd name="connsiteY13" fmla="*/ 0 h 535816"/>
                <a:gd name="connsiteX14" fmla="*/ 23390 w 335560"/>
                <a:gd name="connsiteY14" fmla="*/ 28046 h 535816"/>
                <a:gd name="connsiteX15" fmla="*/ 46517 w 335560"/>
                <a:gd name="connsiteY15" fmla="*/ 28046 h 535816"/>
                <a:gd name="connsiteX16" fmla="*/ 69907 w 335560"/>
                <a:gd name="connsiteY16" fmla="*/ 0 h 535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5560" h="535816">
                  <a:moveTo>
                    <a:pt x="69907" y="0"/>
                  </a:moveTo>
                  <a:lnTo>
                    <a:pt x="64508" y="26301"/>
                  </a:lnTo>
                  <a:cubicBezTo>
                    <a:pt x="60289" y="59062"/>
                    <a:pt x="57957" y="94051"/>
                    <a:pt x="57957" y="132889"/>
                  </a:cubicBezTo>
                  <a:cubicBezTo>
                    <a:pt x="57957" y="171727"/>
                    <a:pt x="60289" y="226568"/>
                    <a:pt x="64508" y="259329"/>
                  </a:cubicBezTo>
                  <a:lnTo>
                    <a:pt x="306118" y="471548"/>
                  </a:lnTo>
                  <a:cubicBezTo>
                    <a:pt x="349381" y="518430"/>
                    <a:pt x="334356" y="525768"/>
                    <a:pt x="326688" y="533436"/>
                  </a:cubicBezTo>
                  <a:cubicBezTo>
                    <a:pt x="313983" y="546141"/>
                    <a:pt x="265102" y="504453"/>
                    <a:pt x="252397" y="491748"/>
                  </a:cubicBezTo>
                  <a:lnTo>
                    <a:pt x="11013" y="288063"/>
                  </a:lnTo>
                  <a:lnTo>
                    <a:pt x="1783" y="265779"/>
                  </a:lnTo>
                  <a:lnTo>
                    <a:pt x="0" y="265779"/>
                  </a:lnTo>
                  <a:lnTo>
                    <a:pt x="5399" y="239478"/>
                  </a:lnTo>
                  <a:cubicBezTo>
                    <a:pt x="9618" y="206717"/>
                    <a:pt x="11950" y="170698"/>
                    <a:pt x="11950" y="132889"/>
                  </a:cubicBezTo>
                  <a:cubicBezTo>
                    <a:pt x="11951" y="95081"/>
                    <a:pt x="9618" y="59062"/>
                    <a:pt x="5399" y="26301"/>
                  </a:cubicBezTo>
                  <a:lnTo>
                    <a:pt x="0" y="0"/>
                  </a:lnTo>
                  <a:lnTo>
                    <a:pt x="23390" y="28046"/>
                  </a:lnTo>
                  <a:lnTo>
                    <a:pt x="46517" y="28046"/>
                  </a:lnTo>
                  <a:lnTo>
                    <a:pt x="69907" y="0"/>
                  </a:lnTo>
                  <a:close/>
                </a:path>
              </a:pathLst>
            </a:custGeom>
            <a:solidFill>
              <a:srgbClr val="4623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6BA5EEDB-8C06-4219-9FF4-9461DC841A97}"/>
                </a:ext>
              </a:extLst>
            </p:cNvPr>
            <p:cNvSpPr/>
            <p:nvPr/>
          </p:nvSpPr>
          <p:spPr bwMode="auto">
            <a:xfrm rot="7200000">
              <a:off x="4143979" y="3482276"/>
              <a:ext cx="585987" cy="1211968"/>
            </a:xfrm>
            <a:custGeom>
              <a:avLst/>
              <a:gdLst>
                <a:gd name="connsiteX0" fmla="*/ 69907 w 194798"/>
                <a:gd name="connsiteY0" fmla="*/ 0 h 425842"/>
                <a:gd name="connsiteX1" fmla="*/ 64508 w 194798"/>
                <a:gd name="connsiteY1" fmla="*/ 26301 h 425842"/>
                <a:gd name="connsiteX2" fmla="*/ 57957 w 194798"/>
                <a:gd name="connsiteY2" fmla="*/ 132889 h 425842"/>
                <a:gd name="connsiteX3" fmla="*/ 64508 w 194798"/>
                <a:gd name="connsiteY3" fmla="*/ 239478 h 425842"/>
                <a:gd name="connsiteX4" fmla="*/ 67109 w 194798"/>
                <a:gd name="connsiteY4" fmla="*/ 252146 h 425842"/>
                <a:gd name="connsiteX5" fmla="*/ 185271 w 194798"/>
                <a:gd name="connsiteY5" fmla="*/ 370308 h 425842"/>
                <a:gd name="connsiteX6" fmla="*/ 185270 w 194798"/>
                <a:gd name="connsiteY6" fmla="*/ 416315 h 425842"/>
                <a:gd name="connsiteX7" fmla="*/ 185270 w 194798"/>
                <a:gd name="connsiteY7" fmla="*/ 416314 h 425842"/>
                <a:gd name="connsiteX8" fmla="*/ 139262 w 194798"/>
                <a:gd name="connsiteY8" fmla="*/ 416314 h 425842"/>
                <a:gd name="connsiteX9" fmla="*/ 11013 w 194798"/>
                <a:gd name="connsiteY9" fmla="*/ 288063 h 425842"/>
                <a:gd name="connsiteX10" fmla="*/ 1783 w 194798"/>
                <a:gd name="connsiteY10" fmla="*/ 265779 h 425842"/>
                <a:gd name="connsiteX11" fmla="*/ 0 w 194798"/>
                <a:gd name="connsiteY11" fmla="*/ 265779 h 425842"/>
                <a:gd name="connsiteX12" fmla="*/ 5399 w 194798"/>
                <a:gd name="connsiteY12" fmla="*/ 239478 h 425842"/>
                <a:gd name="connsiteX13" fmla="*/ 11950 w 194798"/>
                <a:gd name="connsiteY13" fmla="*/ 132889 h 425842"/>
                <a:gd name="connsiteX14" fmla="*/ 5399 w 194798"/>
                <a:gd name="connsiteY14" fmla="*/ 26301 h 425842"/>
                <a:gd name="connsiteX15" fmla="*/ 0 w 194798"/>
                <a:gd name="connsiteY15" fmla="*/ 0 h 425842"/>
                <a:gd name="connsiteX16" fmla="*/ 23390 w 194798"/>
                <a:gd name="connsiteY16" fmla="*/ 28046 h 425842"/>
                <a:gd name="connsiteX17" fmla="*/ 46517 w 194798"/>
                <a:gd name="connsiteY17" fmla="*/ 28046 h 425842"/>
                <a:gd name="connsiteX0" fmla="*/ 69907 w 326688"/>
                <a:gd name="connsiteY0" fmla="*/ 0 h 534397"/>
                <a:gd name="connsiteX1" fmla="*/ 64508 w 326688"/>
                <a:gd name="connsiteY1" fmla="*/ 26301 h 534397"/>
                <a:gd name="connsiteX2" fmla="*/ 57957 w 326688"/>
                <a:gd name="connsiteY2" fmla="*/ 132889 h 534397"/>
                <a:gd name="connsiteX3" fmla="*/ 64508 w 326688"/>
                <a:gd name="connsiteY3" fmla="*/ 239478 h 534397"/>
                <a:gd name="connsiteX4" fmla="*/ 67109 w 326688"/>
                <a:gd name="connsiteY4" fmla="*/ 252146 h 534397"/>
                <a:gd name="connsiteX5" fmla="*/ 185271 w 326688"/>
                <a:gd name="connsiteY5" fmla="*/ 370308 h 534397"/>
                <a:gd name="connsiteX6" fmla="*/ 185270 w 326688"/>
                <a:gd name="connsiteY6" fmla="*/ 416315 h 534397"/>
                <a:gd name="connsiteX7" fmla="*/ 326688 w 326688"/>
                <a:gd name="connsiteY7" fmla="*/ 533436 h 534397"/>
                <a:gd name="connsiteX8" fmla="*/ 139262 w 326688"/>
                <a:gd name="connsiteY8" fmla="*/ 416314 h 534397"/>
                <a:gd name="connsiteX9" fmla="*/ 11013 w 326688"/>
                <a:gd name="connsiteY9" fmla="*/ 288063 h 534397"/>
                <a:gd name="connsiteX10" fmla="*/ 1783 w 326688"/>
                <a:gd name="connsiteY10" fmla="*/ 265779 h 534397"/>
                <a:gd name="connsiteX11" fmla="*/ 0 w 326688"/>
                <a:gd name="connsiteY11" fmla="*/ 265779 h 534397"/>
                <a:gd name="connsiteX12" fmla="*/ 5399 w 326688"/>
                <a:gd name="connsiteY12" fmla="*/ 239478 h 534397"/>
                <a:gd name="connsiteX13" fmla="*/ 11950 w 326688"/>
                <a:gd name="connsiteY13" fmla="*/ 132889 h 534397"/>
                <a:gd name="connsiteX14" fmla="*/ 5399 w 326688"/>
                <a:gd name="connsiteY14" fmla="*/ 26301 h 534397"/>
                <a:gd name="connsiteX15" fmla="*/ 0 w 326688"/>
                <a:gd name="connsiteY15" fmla="*/ 0 h 534397"/>
                <a:gd name="connsiteX16" fmla="*/ 23390 w 326688"/>
                <a:gd name="connsiteY16" fmla="*/ 28046 h 534397"/>
                <a:gd name="connsiteX17" fmla="*/ 46517 w 326688"/>
                <a:gd name="connsiteY17" fmla="*/ 28046 h 534397"/>
                <a:gd name="connsiteX18" fmla="*/ 69907 w 326688"/>
                <a:gd name="connsiteY18" fmla="*/ 0 h 534397"/>
                <a:gd name="connsiteX0" fmla="*/ 69907 w 327083"/>
                <a:gd name="connsiteY0" fmla="*/ 0 h 534397"/>
                <a:gd name="connsiteX1" fmla="*/ 64508 w 327083"/>
                <a:gd name="connsiteY1" fmla="*/ 26301 h 534397"/>
                <a:gd name="connsiteX2" fmla="*/ 57957 w 327083"/>
                <a:gd name="connsiteY2" fmla="*/ 132889 h 534397"/>
                <a:gd name="connsiteX3" fmla="*/ 64508 w 327083"/>
                <a:gd name="connsiteY3" fmla="*/ 239478 h 534397"/>
                <a:gd name="connsiteX4" fmla="*/ 67109 w 327083"/>
                <a:gd name="connsiteY4" fmla="*/ 252146 h 534397"/>
                <a:gd name="connsiteX5" fmla="*/ 185271 w 327083"/>
                <a:gd name="connsiteY5" fmla="*/ 370308 h 534397"/>
                <a:gd name="connsiteX6" fmla="*/ 326688 w 327083"/>
                <a:gd name="connsiteY6" fmla="*/ 533436 h 534397"/>
                <a:gd name="connsiteX7" fmla="*/ 139262 w 327083"/>
                <a:gd name="connsiteY7" fmla="*/ 416314 h 534397"/>
                <a:gd name="connsiteX8" fmla="*/ 11013 w 327083"/>
                <a:gd name="connsiteY8" fmla="*/ 288063 h 534397"/>
                <a:gd name="connsiteX9" fmla="*/ 1783 w 327083"/>
                <a:gd name="connsiteY9" fmla="*/ 265779 h 534397"/>
                <a:gd name="connsiteX10" fmla="*/ 0 w 327083"/>
                <a:gd name="connsiteY10" fmla="*/ 265779 h 534397"/>
                <a:gd name="connsiteX11" fmla="*/ 5399 w 327083"/>
                <a:gd name="connsiteY11" fmla="*/ 239478 h 534397"/>
                <a:gd name="connsiteX12" fmla="*/ 11950 w 327083"/>
                <a:gd name="connsiteY12" fmla="*/ 132889 h 534397"/>
                <a:gd name="connsiteX13" fmla="*/ 5399 w 327083"/>
                <a:gd name="connsiteY13" fmla="*/ 26301 h 534397"/>
                <a:gd name="connsiteX14" fmla="*/ 0 w 327083"/>
                <a:gd name="connsiteY14" fmla="*/ 0 h 534397"/>
                <a:gd name="connsiteX15" fmla="*/ 23390 w 327083"/>
                <a:gd name="connsiteY15" fmla="*/ 28046 h 534397"/>
                <a:gd name="connsiteX16" fmla="*/ 46517 w 327083"/>
                <a:gd name="connsiteY16" fmla="*/ 28046 h 534397"/>
                <a:gd name="connsiteX17" fmla="*/ 69907 w 327083"/>
                <a:gd name="connsiteY17" fmla="*/ 0 h 534397"/>
                <a:gd name="connsiteX0" fmla="*/ 69907 w 335560"/>
                <a:gd name="connsiteY0" fmla="*/ 0 h 534397"/>
                <a:gd name="connsiteX1" fmla="*/ 64508 w 335560"/>
                <a:gd name="connsiteY1" fmla="*/ 26301 h 534397"/>
                <a:gd name="connsiteX2" fmla="*/ 57957 w 335560"/>
                <a:gd name="connsiteY2" fmla="*/ 132889 h 534397"/>
                <a:gd name="connsiteX3" fmla="*/ 64508 w 335560"/>
                <a:gd name="connsiteY3" fmla="*/ 239478 h 534397"/>
                <a:gd name="connsiteX4" fmla="*/ 67109 w 335560"/>
                <a:gd name="connsiteY4" fmla="*/ 252146 h 534397"/>
                <a:gd name="connsiteX5" fmla="*/ 306118 w 335560"/>
                <a:gd name="connsiteY5" fmla="*/ 471548 h 534397"/>
                <a:gd name="connsiteX6" fmla="*/ 326688 w 335560"/>
                <a:gd name="connsiteY6" fmla="*/ 533436 h 534397"/>
                <a:gd name="connsiteX7" fmla="*/ 139262 w 335560"/>
                <a:gd name="connsiteY7" fmla="*/ 416314 h 534397"/>
                <a:gd name="connsiteX8" fmla="*/ 11013 w 335560"/>
                <a:gd name="connsiteY8" fmla="*/ 288063 h 534397"/>
                <a:gd name="connsiteX9" fmla="*/ 1783 w 335560"/>
                <a:gd name="connsiteY9" fmla="*/ 265779 h 534397"/>
                <a:gd name="connsiteX10" fmla="*/ 0 w 335560"/>
                <a:gd name="connsiteY10" fmla="*/ 265779 h 534397"/>
                <a:gd name="connsiteX11" fmla="*/ 5399 w 335560"/>
                <a:gd name="connsiteY11" fmla="*/ 239478 h 534397"/>
                <a:gd name="connsiteX12" fmla="*/ 11950 w 335560"/>
                <a:gd name="connsiteY12" fmla="*/ 132889 h 534397"/>
                <a:gd name="connsiteX13" fmla="*/ 5399 w 335560"/>
                <a:gd name="connsiteY13" fmla="*/ 26301 h 534397"/>
                <a:gd name="connsiteX14" fmla="*/ 0 w 335560"/>
                <a:gd name="connsiteY14" fmla="*/ 0 h 534397"/>
                <a:gd name="connsiteX15" fmla="*/ 23390 w 335560"/>
                <a:gd name="connsiteY15" fmla="*/ 28046 h 534397"/>
                <a:gd name="connsiteX16" fmla="*/ 46517 w 335560"/>
                <a:gd name="connsiteY16" fmla="*/ 28046 h 534397"/>
                <a:gd name="connsiteX17" fmla="*/ 69907 w 335560"/>
                <a:gd name="connsiteY17" fmla="*/ 0 h 534397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39478 h 535816"/>
                <a:gd name="connsiteX4" fmla="*/ 67109 w 335560"/>
                <a:gd name="connsiteY4" fmla="*/ 252146 h 535816"/>
                <a:gd name="connsiteX5" fmla="*/ 306118 w 335560"/>
                <a:gd name="connsiteY5" fmla="*/ 471548 h 535816"/>
                <a:gd name="connsiteX6" fmla="*/ 326688 w 335560"/>
                <a:gd name="connsiteY6" fmla="*/ 533436 h 535816"/>
                <a:gd name="connsiteX7" fmla="*/ 252397 w 335560"/>
                <a:gd name="connsiteY7" fmla="*/ 491748 h 535816"/>
                <a:gd name="connsiteX8" fmla="*/ 11013 w 335560"/>
                <a:gd name="connsiteY8" fmla="*/ 288063 h 535816"/>
                <a:gd name="connsiteX9" fmla="*/ 1783 w 335560"/>
                <a:gd name="connsiteY9" fmla="*/ 265779 h 535816"/>
                <a:gd name="connsiteX10" fmla="*/ 0 w 335560"/>
                <a:gd name="connsiteY10" fmla="*/ 265779 h 535816"/>
                <a:gd name="connsiteX11" fmla="*/ 5399 w 335560"/>
                <a:gd name="connsiteY11" fmla="*/ 239478 h 535816"/>
                <a:gd name="connsiteX12" fmla="*/ 11950 w 335560"/>
                <a:gd name="connsiteY12" fmla="*/ 132889 h 535816"/>
                <a:gd name="connsiteX13" fmla="*/ 5399 w 335560"/>
                <a:gd name="connsiteY13" fmla="*/ 26301 h 535816"/>
                <a:gd name="connsiteX14" fmla="*/ 0 w 335560"/>
                <a:gd name="connsiteY14" fmla="*/ 0 h 535816"/>
                <a:gd name="connsiteX15" fmla="*/ 23390 w 335560"/>
                <a:gd name="connsiteY15" fmla="*/ 28046 h 535816"/>
                <a:gd name="connsiteX16" fmla="*/ 46517 w 335560"/>
                <a:gd name="connsiteY16" fmla="*/ 28046 h 535816"/>
                <a:gd name="connsiteX17" fmla="*/ 69907 w 335560"/>
                <a:gd name="connsiteY17" fmla="*/ 0 h 535816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39478 h 535816"/>
                <a:gd name="connsiteX4" fmla="*/ 306118 w 335560"/>
                <a:gd name="connsiteY4" fmla="*/ 471548 h 535816"/>
                <a:gd name="connsiteX5" fmla="*/ 326688 w 335560"/>
                <a:gd name="connsiteY5" fmla="*/ 533436 h 535816"/>
                <a:gd name="connsiteX6" fmla="*/ 252397 w 335560"/>
                <a:gd name="connsiteY6" fmla="*/ 491748 h 535816"/>
                <a:gd name="connsiteX7" fmla="*/ 11013 w 335560"/>
                <a:gd name="connsiteY7" fmla="*/ 288063 h 535816"/>
                <a:gd name="connsiteX8" fmla="*/ 1783 w 335560"/>
                <a:gd name="connsiteY8" fmla="*/ 265779 h 535816"/>
                <a:gd name="connsiteX9" fmla="*/ 0 w 335560"/>
                <a:gd name="connsiteY9" fmla="*/ 265779 h 535816"/>
                <a:gd name="connsiteX10" fmla="*/ 5399 w 335560"/>
                <a:gd name="connsiteY10" fmla="*/ 239478 h 535816"/>
                <a:gd name="connsiteX11" fmla="*/ 11950 w 335560"/>
                <a:gd name="connsiteY11" fmla="*/ 132889 h 535816"/>
                <a:gd name="connsiteX12" fmla="*/ 5399 w 335560"/>
                <a:gd name="connsiteY12" fmla="*/ 26301 h 535816"/>
                <a:gd name="connsiteX13" fmla="*/ 0 w 335560"/>
                <a:gd name="connsiteY13" fmla="*/ 0 h 535816"/>
                <a:gd name="connsiteX14" fmla="*/ 23390 w 335560"/>
                <a:gd name="connsiteY14" fmla="*/ 28046 h 535816"/>
                <a:gd name="connsiteX15" fmla="*/ 46517 w 335560"/>
                <a:gd name="connsiteY15" fmla="*/ 28046 h 535816"/>
                <a:gd name="connsiteX16" fmla="*/ 69907 w 335560"/>
                <a:gd name="connsiteY16" fmla="*/ 0 h 535816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59329 h 535816"/>
                <a:gd name="connsiteX4" fmla="*/ 306118 w 335560"/>
                <a:gd name="connsiteY4" fmla="*/ 471548 h 535816"/>
                <a:gd name="connsiteX5" fmla="*/ 326688 w 335560"/>
                <a:gd name="connsiteY5" fmla="*/ 533436 h 535816"/>
                <a:gd name="connsiteX6" fmla="*/ 252397 w 335560"/>
                <a:gd name="connsiteY6" fmla="*/ 491748 h 535816"/>
                <a:gd name="connsiteX7" fmla="*/ 11013 w 335560"/>
                <a:gd name="connsiteY7" fmla="*/ 288063 h 535816"/>
                <a:gd name="connsiteX8" fmla="*/ 1783 w 335560"/>
                <a:gd name="connsiteY8" fmla="*/ 265779 h 535816"/>
                <a:gd name="connsiteX9" fmla="*/ 0 w 335560"/>
                <a:gd name="connsiteY9" fmla="*/ 265779 h 535816"/>
                <a:gd name="connsiteX10" fmla="*/ 5399 w 335560"/>
                <a:gd name="connsiteY10" fmla="*/ 239478 h 535816"/>
                <a:gd name="connsiteX11" fmla="*/ 11950 w 335560"/>
                <a:gd name="connsiteY11" fmla="*/ 132889 h 535816"/>
                <a:gd name="connsiteX12" fmla="*/ 5399 w 335560"/>
                <a:gd name="connsiteY12" fmla="*/ 26301 h 535816"/>
                <a:gd name="connsiteX13" fmla="*/ 0 w 335560"/>
                <a:gd name="connsiteY13" fmla="*/ 0 h 535816"/>
                <a:gd name="connsiteX14" fmla="*/ 23390 w 335560"/>
                <a:gd name="connsiteY14" fmla="*/ 28046 h 535816"/>
                <a:gd name="connsiteX15" fmla="*/ 46517 w 335560"/>
                <a:gd name="connsiteY15" fmla="*/ 28046 h 535816"/>
                <a:gd name="connsiteX16" fmla="*/ 69907 w 335560"/>
                <a:gd name="connsiteY16" fmla="*/ 0 h 535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5560" h="535816">
                  <a:moveTo>
                    <a:pt x="69907" y="0"/>
                  </a:moveTo>
                  <a:lnTo>
                    <a:pt x="64508" y="26301"/>
                  </a:lnTo>
                  <a:cubicBezTo>
                    <a:pt x="60289" y="59062"/>
                    <a:pt x="57957" y="94051"/>
                    <a:pt x="57957" y="132889"/>
                  </a:cubicBezTo>
                  <a:cubicBezTo>
                    <a:pt x="57957" y="171727"/>
                    <a:pt x="60289" y="226568"/>
                    <a:pt x="64508" y="259329"/>
                  </a:cubicBezTo>
                  <a:lnTo>
                    <a:pt x="306118" y="471548"/>
                  </a:lnTo>
                  <a:cubicBezTo>
                    <a:pt x="349381" y="518430"/>
                    <a:pt x="334356" y="525768"/>
                    <a:pt x="326688" y="533436"/>
                  </a:cubicBezTo>
                  <a:cubicBezTo>
                    <a:pt x="313983" y="546141"/>
                    <a:pt x="265102" y="504453"/>
                    <a:pt x="252397" y="491748"/>
                  </a:cubicBezTo>
                  <a:lnTo>
                    <a:pt x="11013" y="288063"/>
                  </a:lnTo>
                  <a:lnTo>
                    <a:pt x="1783" y="265779"/>
                  </a:lnTo>
                  <a:lnTo>
                    <a:pt x="0" y="265779"/>
                  </a:lnTo>
                  <a:lnTo>
                    <a:pt x="5399" y="239478"/>
                  </a:lnTo>
                  <a:cubicBezTo>
                    <a:pt x="9618" y="206717"/>
                    <a:pt x="11950" y="170698"/>
                    <a:pt x="11950" y="132889"/>
                  </a:cubicBezTo>
                  <a:cubicBezTo>
                    <a:pt x="11951" y="95081"/>
                    <a:pt x="9618" y="59062"/>
                    <a:pt x="5399" y="26301"/>
                  </a:cubicBezTo>
                  <a:lnTo>
                    <a:pt x="0" y="0"/>
                  </a:lnTo>
                  <a:lnTo>
                    <a:pt x="23390" y="28046"/>
                  </a:lnTo>
                  <a:lnTo>
                    <a:pt x="46517" y="28046"/>
                  </a:lnTo>
                  <a:lnTo>
                    <a:pt x="69907" y="0"/>
                  </a:lnTo>
                  <a:close/>
                </a:path>
              </a:pathLst>
            </a:custGeom>
            <a:solidFill>
              <a:srgbClr val="6633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F5F319FB-AC2F-4078-920A-EB3A58E6D2A6}"/>
                </a:ext>
              </a:extLst>
            </p:cNvPr>
            <p:cNvSpPr/>
            <p:nvPr/>
          </p:nvSpPr>
          <p:spPr bwMode="auto">
            <a:xfrm rot="14400000" flipH="1">
              <a:off x="2443238" y="3436298"/>
              <a:ext cx="693904" cy="1383377"/>
            </a:xfrm>
            <a:custGeom>
              <a:avLst/>
              <a:gdLst>
                <a:gd name="connsiteX0" fmla="*/ 69907 w 194798"/>
                <a:gd name="connsiteY0" fmla="*/ 0 h 425842"/>
                <a:gd name="connsiteX1" fmla="*/ 64508 w 194798"/>
                <a:gd name="connsiteY1" fmla="*/ 26301 h 425842"/>
                <a:gd name="connsiteX2" fmla="*/ 57957 w 194798"/>
                <a:gd name="connsiteY2" fmla="*/ 132889 h 425842"/>
                <a:gd name="connsiteX3" fmla="*/ 64508 w 194798"/>
                <a:gd name="connsiteY3" fmla="*/ 239478 h 425842"/>
                <a:gd name="connsiteX4" fmla="*/ 67109 w 194798"/>
                <a:gd name="connsiteY4" fmla="*/ 252146 h 425842"/>
                <a:gd name="connsiteX5" fmla="*/ 185271 w 194798"/>
                <a:gd name="connsiteY5" fmla="*/ 370308 h 425842"/>
                <a:gd name="connsiteX6" fmla="*/ 185270 w 194798"/>
                <a:gd name="connsiteY6" fmla="*/ 416315 h 425842"/>
                <a:gd name="connsiteX7" fmla="*/ 185270 w 194798"/>
                <a:gd name="connsiteY7" fmla="*/ 416314 h 425842"/>
                <a:gd name="connsiteX8" fmla="*/ 139262 w 194798"/>
                <a:gd name="connsiteY8" fmla="*/ 416314 h 425842"/>
                <a:gd name="connsiteX9" fmla="*/ 11013 w 194798"/>
                <a:gd name="connsiteY9" fmla="*/ 288063 h 425842"/>
                <a:gd name="connsiteX10" fmla="*/ 1783 w 194798"/>
                <a:gd name="connsiteY10" fmla="*/ 265779 h 425842"/>
                <a:gd name="connsiteX11" fmla="*/ 0 w 194798"/>
                <a:gd name="connsiteY11" fmla="*/ 265779 h 425842"/>
                <a:gd name="connsiteX12" fmla="*/ 5399 w 194798"/>
                <a:gd name="connsiteY12" fmla="*/ 239478 h 425842"/>
                <a:gd name="connsiteX13" fmla="*/ 11950 w 194798"/>
                <a:gd name="connsiteY13" fmla="*/ 132889 h 425842"/>
                <a:gd name="connsiteX14" fmla="*/ 5399 w 194798"/>
                <a:gd name="connsiteY14" fmla="*/ 26301 h 425842"/>
                <a:gd name="connsiteX15" fmla="*/ 0 w 194798"/>
                <a:gd name="connsiteY15" fmla="*/ 0 h 425842"/>
                <a:gd name="connsiteX16" fmla="*/ 23390 w 194798"/>
                <a:gd name="connsiteY16" fmla="*/ 28046 h 425842"/>
                <a:gd name="connsiteX17" fmla="*/ 46517 w 194798"/>
                <a:gd name="connsiteY17" fmla="*/ 28046 h 425842"/>
                <a:gd name="connsiteX0" fmla="*/ 69907 w 326688"/>
                <a:gd name="connsiteY0" fmla="*/ 0 h 534397"/>
                <a:gd name="connsiteX1" fmla="*/ 64508 w 326688"/>
                <a:gd name="connsiteY1" fmla="*/ 26301 h 534397"/>
                <a:gd name="connsiteX2" fmla="*/ 57957 w 326688"/>
                <a:gd name="connsiteY2" fmla="*/ 132889 h 534397"/>
                <a:gd name="connsiteX3" fmla="*/ 64508 w 326688"/>
                <a:gd name="connsiteY3" fmla="*/ 239478 h 534397"/>
                <a:gd name="connsiteX4" fmla="*/ 67109 w 326688"/>
                <a:gd name="connsiteY4" fmla="*/ 252146 h 534397"/>
                <a:gd name="connsiteX5" fmla="*/ 185271 w 326688"/>
                <a:gd name="connsiteY5" fmla="*/ 370308 h 534397"/>
                <a:gd name="connsiteX6" fmla="*/ 185270 w 326688"/>
                <a:gd name="connsiteY6" fmla="*/ 416315 h 534397"/>
                <a:gd name="connsiteX7" fmla="*/ 326688 w 326688"/>
                <a:gd name="connsiteY7" fmla="*/ 533436 h 534397"/>
                <a:gd name="connsiteX8" fmla="*/ 139262 w 326688"/>
                <a:gd name="connsiteY8" fmla="*/ 416314 h 534397"/>
                <a:gd name="connsiteX9" fmla="*/ 11013 w 326688"/>
                <a:gd name="connsiteY9" fmla="*/ 288063 h 534397"/>
                <a:gd name="connsiteX10" fmla="*/ 1783 w 326688"/>
                <a:gd name="connsiteY10" fmla="*/ 265779 h 534397"/>
                <a:gd name="connsiteX11" fmla="*/ 0 w 326688"/>
                <a:gd name="connsiteY11" fmla="*/ 265779 h 534397"/>
                <a:gd name="connsiteX12" fmla="*/ 5399 w 326688"/>
                <a:gd name="connsiteY12" fmla="*/ 239478 h 534397"/>
                <a:gd name="connsiteX13" fmla="*/ 11950 w 326688"/>
                <a:gd name="connsiteY13" fmla="*/ 132889 h 534397"/>
                <a:gd name="connsiteX14" fmla="*/ 5399 w 326688"/>
                <a:gd name="connsiteY14" fmla="*/ 26301 h 534397"/>
                <a:gd name="connsiteX15" fmla="*/ 0 w 326688"/>
                <a:gd name="connsiteY15" fmla="*/ 0 h 534397"/>
                <a:gd name="connsiteX16" fmla="*/ 23390 w 326688"/>
                <a:gd name="connsiteY16" fmla="*/ 28046 h 534397"/>
                <a:gd name="connsiteX17" fmla="*/ 46517 w 326688"/>
                <a:gd name="connsiteY17" fmla="*/ 28046 h 534397"/>
                <a:gd name="connsiteX18" fmla="*/ 69907 w 326688"/>
                <a:gd name="connsiteY18" fmla="*/ 0 h 534397"/>
                <a:gd name="connsiteX0" fmla="*/ 69907 w 327083"/>
                <a:gd name="connsiteY0" fmla="*/ 0 h 534397"/>
                <a:gd name="connsiteX1" fmla="*/ 64508 w 327083"/>
                <a:gd name="connsiteY1" fmla="*/ 26301 h 534397"/>
                <a:gd name="connsiteX2" fmla="*/ 57957 w 327083"/>
                <a:gd name="connsiteY2" fmla="*/ 132889 h 534397"/>
                <a:gd name="connsiteX3" fmla="*/ 64508 w 327083"/>
                <a:gd name="connsiteY3" fmla="*/ 239478 h 534397"/>
                <a:gd name="connsiteX4" fmla="*/ 67109 w 327083"/>
                <a:gd name="connsiteY4" fmla="*/ 252146 h 534397"/>
                <a:gd name="connsiteX5" fmla="*/ 185271 w 327083"/>
                <a:gd name="connsiteY5" fmla="*/ 370308 h 534397"/>
                <a:gd name="connsiteX6" fmla="*/ 326688 w 327083"/>
                <a:gd name="connsiteY6" fmla="*/ 533436 h 534397"/>
                <a:gd name="connsiteX7" fmla="*/ 139262 w 327083"/>
                <a:gd name="connsiteY7" fmla="*/ 416314 h 534397"/>
                <a:gd name="connsiteX8" fmla="*/ 11013 w 327083"/>
                <a:gd name="connsiteY8" fmla="*/ 288063 h 534397"/>
                <a:gd name="connsiteX9" fmla="*/ 1783 w 327083"/>
                <a:gd name="connsiteY9" fmla="*/ 265779 h 534397"/>
                <a:gd name="connsiteX10" fmla="*/ 0 w 327083"/>
                <a:gd name="connsiteY10" fmla="*/ 265779 h 534397"/>
                <a:gd name="connsiteX11" fmla="*/ 5399 w 327083"/>
                <a:gd name="connsiteY11" fmla="*/ 239478 h 534397"/>
                <a:gd name="connsiteX12" fmla="*/ 11950 w 327083"/>
                <a:gd name="connsiteY12" fmla="*/ 132889 h 534397"/>
                <a:gd name="connsiteX13" fmla="*/ 5399 w 327083"/>
                <a:gd name="connsiteY13" fmla="*/ 26301 h 534397"/>
                <a:gd name="connsiteX14" fmla="*/ 0 w 327083"/>
                <a:gd name="connsiteY14" fmla="*/ 0 h 534397"/>
                <a:gd name="connsiteX15" fmla="*/ 23390 w 327083"/>
                <a:gd name="connsiteY15" fmla="*/ 28046 h 534397"/>
                <a:gd name="connsiteX16" fmla="*/ 46517 w 327083"/>
                <a:gd name="connsiteY16" fmla="*/ 28046 h 534397"/>
                <a:gd name="connsiteX17" fmla="*/ 69907 w 327083"/>
                <a:gd name="connsiteY17" fmla="*/ 0 h 534397"/>
                <a:gd name="connsiteX0" fmla="*/ 69907 w 335560"/>
                <a:gd name="connsiteY0" fmla="*/ 0 h 534397"/>
                <a:gd name="connsiteX1" fmla="*/ 64508 w 335560"/>
                <a:gd name="connsiteY1" fmla="*/ 26301 h 534397"/>
                <a:gd name="connsiteX2" fmla="*/ 57957 w 335560"/>
                <a:gd name="connsiteY2" fmla="*/ 132889 h 534397"/>
                <a:gd name="connsiteX3" fmla="*/ 64508 w 335560"/>
                <a:gd name="connsiteY3" fmla="*/ 239478 h 534397"/>
                <a:gd name="connsiteX4" fmla="*/ 67109 w 335560"/>
                <a:gd name="connsiteY4" fmla="*/ 252146 h 534397"/>
                <a:gd name="connsiteX5" fmla="*/ 306118 w 335560"/>
                <a:gd name="connsiteY5" fmla="*/ 471548 h 534397"/>
                <a:gd name="connsiteX6" fmla="*/ 326688 w 335560"/>
                <a:gd name="connsiteY6" fmla="*/ 533436 h 534397"/>
                <a:gd name="connsiteX7" fmla="*/ 139262 w 335560"/>
                <a:gd name="connsiteY7" fmla="*/ 416314 h 534397"/>
                <a:gd name="connsiteX8" fmla="*/ 11013 w 335560"/>
                <a:gd name="connsiteY8" fmla="*/ 288063 h 534397"/>
                <a:gd name="connsiteX9" fmla="*/ 1783 w 335560"/>
                <a:gd name="connsiteY9" fmla="*/ 265779 h 534397"/>
                <a:gd name="connsiteX10" fmla="*/ 0 w 335560"/>
                <a:gd name="connsiteY10" fmla="*/ 265779 h 534397"/>
                <a:gd name="connsiteX11" fmla="*/ 5399 w 335560"/>
                <a:gd name="connsiteY11" fmla="*/ 239478 h 534397"/>
                <a:gd name="connsiteX12" fmla="*/ 11950 w 335560"/>
                <a:gd name="connsiteY12" fmla="*/ 132889 h 534397"/>
                <a:gd name="connsiteX13" fmla="*/ 5399 w 335560"/>
                <a:gd name="connsiteY13" fmla="*/ 26301 h 534397"/>
                <a:gd name="connsiteX14" fmla="*/ 0 w 335560"/>
                <a:gd name="connsiteY14" fmla="*/ 0 h 534397"/>
                <a:gd name="connsiteX15" fmla="*/ 23390 w 335560"/>
                <a:gd name="connsiteY15" fmla="*/ 28046 h 534397"/>
                <a:gd name="connsiteX16" fmla="*/ 46517 w 335560"/>
                <a:gd name="connsiteY16" fmla="*/ 28046 h 534397"/>
                <a:gd name="connsiteX17" fmla="*/ 69907 w 335560"/>
                <a:gd name="connsiteY17" fmla="*/ 0 h 534397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39478 h 535816"/>
                <a:gd name="connsiteX4" fmla="*/ 67109 w 335560"/>
                <a:gd name="connsiteY4" fmla="*/ 252146 h 535816"/>
                <a:gd name="connsiteX5" fmla="*/ 306118 w 335560"/>
                <a:gd name="connsiteY5" fmla="*/ 471548 h 535816"/>
                <a:gd name="connsiteX6" fmla="*/ 326688 w 335560"/>
                <a:gd name="connsiteY6" fmla="*/ 533436 h 535816"/>
                <a:gd name="connsiteX7" fmla="*/ 252397 w 335560"/>
                <a:gd name="connsiteY7" fmla="*/ 491748 h 535816"/>
                <a:gd name="connsiteX8" fmla="*/ 11013 w 335560"/>
                <a:gd name="connsiteY8" fmla="*/ 288063 h 535816"/>
                <a:gd name="connsiteX9" fmla="*/ 1783 w 335560"/>
                <a:gd name="connsiteY9" fmla="*/ 265779 h 535816"/>
                <a:gd name="connsiteX10" fmla="*/ 0 w 335560"/>
                <a:gd name="connsiteY10" fmla="*/ 265779 h 535816"/>
                <a:gd name="connsiteX11" fmla="*/ 5399 w 335560"/>
                <a:gd name="connsiteY11" fmla="*/ 239478 h 535816"/>
                <a:gd name="connsiteX12" fmla="*/ 11950 w 335560"/>
                <a:gd name="connsiteY12" fmla="*/ 132889 h 535816"/>
                <a:gd name="connsiteX13" fmla="*/ 5399 w 335560"/>
                <a:gd name="connsiteY13" fmla="*/ 26301 h 535816"/>
                <a:gd name="connsiteX14" fmla="*/ 0 w 335560"/>
                <a:gd name="connsiteY14" fmla="*/ 0 h 535816"/>
                <a:gd name="connsiteX15" fmla="*/ 23390 w 335560"/>
                <a:gd name="connsiteY15" fmla="*/ 28046 h 535816"/>
                <a:gd name="connsiteX16" fmla="*/ 46517 w 335560"/>
                <a:gd name="connsiteY16" fmla="*/ 28046 h 535816"/>
                <a:gd name="connsiteX17" fmla="*/ 69907 w 335560"/>
                <a:gd name="connsiteY17" fmla="*/ 0 h 535816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39478 h 535816"/>
                <a:gd name="connsiteX4" fmla="*/ 306118 w 335560"/>
                <a:gd name="connsiteY4" fmla="*/ 471548 h 535816"/>
                <a:gd name="connsiteX5" fmla="*/ 326688 w 335560"/>
                <a:gd name="connsiteY5" fmla="*/ 533436 h 535816"/>
                <a:gd name="connsiteX6" fmla="*/ 252397 w 335560"/>
                <a:gd name="connsiteY6" fmla="*/ 491748 h 535816"/>
                <a:gd name="connsiteX7" fmla="*/ 11013 w 335560"/>
                <a:gd name="connsiteY7" fmla="*/ 288063 h 535816"/>
                <a:gd name="connsiteX8" fmla="*/ 1783 w 335560"/>
                <a:gd name="connsiteY8" fmla="*/ 265779 h 535816"/>
                <a:gd name="connsiteX9" fmla="*/ 0 w 335560"/>
                <a:gd name="connsiteY9" fmla="*/ 265779 h 535816"/>
                <a:gd name="connsiteX10" fmla="*/ 5399 w 335560"/>
                <a:gd name="connsiteY10" fmla="*/ 239478 h 535816"/>
                <a:gd name="connsiteX11" fmla="*/ 11950 w 335560"/>
                <a:gd name="connsiteY11" fmla="*/ 132889 h 535816"/>
                <a:gd name="connsiteX12" fmla="*/ 5399 w 335560"/>
                <a:gd name="connsiteY12" fmla="*/ 26301 h 535816"/>
                <a:gd name="connsiteX13" fmla="*/ 0 w 335560"/>
                <a:gd name="connsiteY13" fmla="*/ 0 h 535816"/>
                <a:gd name="connsiteX14" fmla="*/ 23390 w 335560"/>
                <a:gd name="connsiteY14" fmla="*/ 28046 h 535816"/>
                <a:gd name="connsiteX15" fmla="*/ 46517 w 335560"/>
                <a:gd name="connsiteY15" fmla="*/ 28046 h 535816"/>
                <a:gd name="connsiteX16" fmla="*/ 69907 w 335560"/>
                <a:gd name="connsiteY16" fmla="*/ 0 h 535816"/>
                <a:gd name="connsiteX0" fmla="*/ 69907 w 335560"/>
                <a:gd name="connsiteY0" fmla="*/ 0 h 535816"/>
                <a:gd name="connsiteX1" fmla="*/ 64508 w 335560"/>
                <a:gd name="connsiteY1" fmla="*/ 26301 h 535816"/>
                <a:gd name="connsiteX2" fmla="*/ 57957 w 335560"/>
                <a:gd name="connsiteY2" fmla="*/ 132889 h 535816"/>
                <a:gd name="connsiteX3" fmla="*/ 64508 w 335560"/>
                <a:gd name="connsiteY3" fmla="*/ 259329 h 535816"/>
                <a:gd name="connsiteX4" fmla="*/ 306118 w 335560"/>
                <a:gd name="connsiteY4" fmla="*/ 471548 h 535816"/>
                <a:gd name="connsiteX5" fmla="*/ 326688 w 335560"/>
                <a:gd name="connsiteY5" fmla="*/ 533436 h 535816"/>
                <a:gd name="connsiteX6" fmla="*/ 252397 w 335560"/>
                <a:gd name="connsiteY6" fmla="*/ 491748 h 535816"/>
                <a:gd name="connsiteX7" fmla="*/ 11013 w 335560"/>
                <a:gd name="connsiteY7" fmla="*/ 288063 h 535816"/>
                <a:gd name="connsiteX8" fmla="*/ 1783 w 335560"/>
                <a:gd name="connsiteY8" fmla="*/ 265779 h 535816"/>
                <a:gd name="connsiteX9" fmla="*/ 0 w 335560"/>
                <a:gd name="connsiteY9" fmla="*/ 265779 h 535816"/>
                <a:gd name="connsiteX10" fmla="*/ 5399 w 335560"/>
                <a:gd name="connsiteY10" fmla="*/ 239478 h 535816"/>
                <a:gd name="connsiteX11" fmla="*/ 11950 w 335560"/>
                <a:gd name="connsiteY11" fmla="*/ 132889 h 535816"/>
                <a:gd name="connsiteX12" fmla="*/ 5399 w 335560"/>
                <a:gd name="connsiteY12" fmla="*/ 26301 h 535816"/>
                <a:gd name="connsiteX13" fmla="*/ 0 w 335560"/>
                <a:gd name="connsiteY13" fmla="*/ 0 h 535816"/>
                <a:gd name="connsiteX14" fmla="*/ 23390 w 335560"/>
                <a:gd name="connsiteY14" fmla="*/ 28046 h 535816"/>
                <a:gd name="connsiteX15" fmla="*/ 46517 w 335560"/>
                <a:gd name="connsiteY15" fmla="*/ 28046 h 535816"/>
                <a:gd name="connsiteX16" fmla="*/ 69907 w 335560"/>
                <a:gd name="connsiteY16" fmla="*/ 0 h 535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5560" h="535816">
                  <a:moveTo>
                    <a:pt x="69907" y="0"/>
                  </a:moveTo>
                  <a:lnTo>
                    <a:pt x="64508" y="26301"/>
                  </a:lnTo>
                  <a:cubicBezTo>
                    <a:pt x="60289" y="59062"/>
                    <a:pt x="57957" y="94051"/>
                    <a:pt x="57957" y="132889"/>
                  </a:cubicBezTo>
                  <a:cubicBezTo>
                    <a:pt x="57957" y="171727"/>
                    <a:pt x="60289" y="226568"/>
                    <a:pt x="64508" y="259329"/>
                  </a:cubicBezTo>
                  <a:lnTo>
                    <a:pt x="306118" y="471548"/>
                  </a:lnTo>
                  <a:cubicBezTo>
                    <a:pt x="349381" y="518430"/>
                    <a:pt x="334356" y="525768"/>
                    <a:pt x="326688" y="533436"/>
                  </a:cubicBezTo>
                  <a:cubicBezTo>
                    <a:pt x="313983" y="546141"/>
                    <a:pt x="265102" y="504453"/>
                    <a:pt x="252397" y="491748"/>
                  </a:cubicBezTo>
                  <a:lnTo>
                    <a:pt x="11013" y="288063"/>
                  </a:lnTo>
                  <a:lnTo>
                    <a:pt x="1783" y="265779"/>
                  </a:lnTo>
                  <a:lnTo>
                    <a:pt x="0" y="265779"/>
                  </a:lnTo>
                  <a:lnTo>
                    <a:pt x="5399" y="239478"/>
                  </a:lnTo>
                  <a:cubicBezTo>
                    <a:pt x="9618" y="206717"/>
                    <a:pt x="11950" y="170698"/>
                    <a:pt x="11950" y="132889"/>
                  </a:cubicBezTo>
                  <a:cubicBezTo>
                    <a:pt x="11951" y="95081"/>
                    <a:pt x="9618" y="59062"/>
                    <a:pt x="5399" y="26301"/>
                  </a:cubicBezTo>
                  <a:lnTo>
                    <a:pt x="0" y="0"/>
                  </a:lnTo>
                  <a:lnTo>
                    <a:pt x="23390" y="28046"/>
                  </a:lnTo>
                  <a:lnTo>
                    <a:pt x="46517" y="28046"/>
                  </a:lnTo>
                  <a:lnTo>
                    <a:pt x="69907" y="0"/>
                  </a:lnTo>
                  <a:close/>
                </a:path>
              </a:pathLst>
            </a:custGeom>
            <a:solidFill>
              <a:srgbClr val="6633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93A72A52-9CE5-4B5A-8353-07CA2DB02AA0}"/>
                </a:ext>
              </a:extLst>
            </p:cNvPr>
            <p:cNvSpPr/>
            <p:nvPr/>
          </p:nvSpPr>
          <p:spPr bwMode="auto">
            <a:xfrm rot="20680872">
              <a:off x="4007856" y="3124484"/>
              <a:ext cx="270428" cy="404602"/>
            </a:xfrm>
            <a:custGeom>
              <a:avLst/>
              <a:gdLst>
                <a:gd name="connsiteX0" fmla="*/ 100426 w 224992"/>
                <a:gd name="connsiteY0" fmla="*/ 72118 h 336624"/>
                <a:gd name="connsiteX1" fmla="*/ 195167 w 224992"/>
                <a:gd name="connsiteY1" fmla="*/ 178656 h 336624"/>
                <a:gd name="connsiteX2" fmla="*/ 194702 w 224992"/>
                <a:gd name="connsiteY2" fmla="*/ 336525 h 336624"/>
                <a:gd name="connsiteX3" fmla="*/ 132821 w 224992"/>
                <a:gd name="connsiteY3" fmla="*/ 213816 h 336624"/>
                <a:gd name="connsiteX4" fmla="*/ 72945 w 224992"/>
                <a:gd name="connsiteY4" fmla="*/ 78734 h 336624"/>
                <a:gd name="connsiteX5" fmla="*/ 100426 w 224992"/>
                <a:gd name="connsiteY5" fmla="*/ 72118 h 336624"/>
                <a:gd name="connsiteX6" fmla="*/ 34790 w 224992"/>
                <a:gd name="connsiteY6" fmla="*/ 0 h 336624"/>
                <a:gd name="connsiteX7" fmla="*/ 69580 w 224992"/>
                <a:gd name="connsiteY7" fmla="*/ 35393 h 336624"/>
                <a:gd name="connsiteX8" fmla="*/ 34790 w 224992"/>
                <a:gd name="connsiteY8" fmla="*/ 70786 h 336624"/>
                <a:gd name="connsiteX9" fmla="*/ 0 w 224992"/>
                <a:gd name="connsiteY9" fmla="*/ 35393 h 336624"/>
                <a:gd name="connsiteX10" fmla="*/ 34790 w 224992"/>
                <a:gd name="connsiteY10" fmla="*/ 0 h 336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4992" h="336624">
                  <a:moveTo>
                    <a:pt x="100426" y="72118"/>
                  </a:moveTo>
                  <a:cubicBezTo>
                    <a:pt x="131292" y="79464"/>
                    <a:pt x="169951" y="125266"/>
                    <a:pt x="195167" y="178656"/>
                  </a:cubicBezTo>
                  <a:cubicBezTo>
                    <a:pt x="228790" y="249843"/>
                    <a:pt x="240819" y="333787"/>
                    <a:pt x="194702" y="336525"/>
                  </a:cubicBezTo>
                  <a:cubicBezTo>
                    <a:pt x="148585" y="339262"/>
                    <a:pt x="166444" y="285003"/>
                    <a:pt x="132821" y="213816"/>
                  </a:cubicBezTo>
                  <a:cubicBezTo>
                    <a:pt x="99199" y="142629"/>
                    <a:pt x="41864" y="107697"/>
                    <a:pt x="72945" y="78734"/>
                  </a:cubicBezTo>
                  <a:cubicBezTo>
                    <a:pt x="80715" y="71494"/>
                    <a:pt x="90138" y="69669"/>
                    <a:pt x="100426" y="72118"/>
                  </a:cubicBezTo>
                  <a:close/>
                  <a:moveTo>
                    <a:pt x="34790" y="0"/>
                  </a:moveTo>
                  <a:cubicBezTo>
                    <a:pt x="54004" y="0"/>
                    <a:pt x="69580" y="15846"/>
                    <a:pt x="69580" y="35393"/>
                  </a:cubicBezTo>
                  <a:cubicBezTo>
                    <a:pt x="69580" y="54940"/>
                    <a:pt x="54004" y="70786"/>
                    <a:pt x="34790" y="70786"/>
                  </a:cubicBezTo>
                  <a:cubicBezTo>
                    <a:pt x="15576" y="70786"/>
                    <a:pt x="0" y="54940"/>
                    <a:pt x="0" y="35393"/>
                  </a:cubicBezTo>
                  <a:cubicBezTo>
                    <a:pt x="0" y="15846"/>
                    <a:pt x="15576" y="0"/>
                    <a:pt x="34790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4470C07B-2788-4062-8362-5B2368F720C0}"/>
                </a:ext>
              </a:extLst>
            </p:cNvPr>
            <p:cNvSpPr/>
            <p:nvPr/>
          </p:nvSpPr>
          <p:spPr bwMode="auto">
            <a:xfrm rot="12600000" flipV="1">
              <a:off x="2348369" y="3701999"/>
              <a:ext cx="388412" cy="260827"/>
            </a:xfrm>
            <a:custGeom>
              <a:avLst/>
              <a:gdLst>
                <a:gd name="connsiteX0" fmla="*/ 24147 w 382645"/>
                <a:gd name="connsiteY0" fmla="*/ 678 h 256955"/>
                <a:gd name="connsiteX1" fmla="*/ 94691 w 382645"/>
                <a:gd name="connsiteY1" fmla="*/ 90064 h 256955"/>
                <a:gd name="connsiteX2" fmla="*/ 101812 w 382645"/>
                <a:gd name="connsiteY2" fmla="*/ 130306 h 256955"/>
                <a:gd name="connsiteX3" fmla="*/ 101718 w 382645"/>
                <a:gd name="connsiteY3" fmla="*/ 134886 h 256955"/>
                <a:gd name="connsiteX4" fmla="*/ 261927 w 382645"/>
                <a:gd name="connsiteY4" fmla="*/ 87883 h 256955"/>
                <a:gd name="connsiteX5" fmla="*/ 382645 w 382645"/>
                <a:gd name="connsiteY5" fmla="*/ 214433 h 256955"/>
                <a:gd name="connsiteX6" fmla="*/ 371252 w 382645"/>
                <a:gd name="connsiteY6" fmla="*/ 256955 h 256955"/>
                <a:gd name="connsiteX7" fmla="*/ 250534 w 382645"/>
                <a:gd name="connsiteY7" fmla="*/ 130405 h 256955"/>
                <a:gd name="connsiteX8" fmla="*/ 97850 w 382645"/>
                <a:gd name="connsiteY8" fmla="*/ 175200 h 256955"/>
                <a:gd name="connsiteX9" fmla="*/ 93085 w 382645"/>
                <a:gd name="connsiteY9" fmla="*/ 190272 h 256955"/>
                <a:gd name="connsiteX10" fmla="*/ 78291 w 382645"/>
                <a:gd name="connsiteY10" fmla="*/ 202746 h 256955"/>
                <a:gd name="connsiteX11" fmla="*/ 7747 w 382645"/>
                <a:gd name="connsiteY11" fmla="*/ 113360 h 256955"/>
                <a:gd name="connsiteX12" fmla="*/ 24147 w 382645"/>
                <a:gd name="connsiteY12" fmla="*/ 678 h 256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2645" h="256955">
                  <a:moveTo>
                    <a:pt x="24147" y="678"/>
                  </a:moveTo>
                  <a:cubicBezTo>
                    <a:pt x="48156" y="-5755"/>
                    <a:pt x="79739" y="34264"/>
                    <a:pt x="94691" y="90064"/>
                  </a:cubicBezTo>
                  <a:cubicBezTo>
                    <a:pt x="98429" y="104014"/>
                    <a:pt x="100773" y="117629"/>
                    <a:pt x="101812" y="130306"/>
                  </a:cubicBezTo>
                  <a:lnTo>
                    <a:pt x="101718" y="134886"/>
                  </a:lnTo>
                  <a:lnTo>
                    <a:pt x="261927" y="87883"/>
                  </a:lnTo>
                  <a:lnTo>
                    <a:pt x="382645" y="214433"/>
                  </a:lnTo>
                  <a:lnTo>
                    <a:pt x="371252" y="256955"/>
                  </a:lnTo>
                  <a:lnTo>
                    <a:pt x="250534" y="130405"/>
                  </a:lnTo>
                  <a:lnTo>
                    <a:pt x="97850" y="175200"/>
                  </a:lnTo>
                  <a:lnTo>
                    <a:pt x="93085" y="190272"/>
                  </a:lnTo>
                  <a:cubicBezTo>
                    <a:pt x="89254" y="196779"/>
                    <a:pt x="84293" y="201138"/>
                    <a:pt x="78291" y="202746"/>
                  </a:cubicBezTo>
                  <a:cubicBezTo>
                    <a:pt x="54282" y="209179"/>
                    <a:pt x="22699" y="169160"/>
                    <a:pt x="7747" y="113360"/>
                  </a:cubicBezTo>
                  <a:cubicBezTo>
                    <a:pt x="-7204" y="57561"/>
                    <a:pt x="138" y="7111"/>
                    <a:pt x="24147" y="67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pptx869_カブトムシのイラスト</dc:title>
  <dc:subject>pptx869_カブトムシのイラスト</dc:subject>
  <dc:creator>digipot.net</dc:creator>
  <cp:revision>1</cp:revision>
  <dcterms:created xsi:type="dcterms:W3CDTF">2018-05-20T00:31:01Z</dcterms:created>
  <dcterms:modified xsi:type="dcterms:W3CDTF">2018-10-17T02:33:36Z</dcterms:modified>
  <cp:version>1</cp:version>
</cp:coreProperties>
</file>