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00" r:id="rId2"/>
    <p:sldId id="30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19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7F7B0-71A6-4EBF-9EC3-601F23ECD09A}" type="datetimeFigureOut">
              <a:rPr kumimoji="1" lang="ja-JP" altLang="en-US" smtClean="0"/>
              <a:t>2018/10/1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A6433-3AD2-4AD8-AED4-35FA8F0E44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72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D117-B3AC-460D-BFBE-ED91E00D16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399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D117-B3AC-460D-BFBE-ED91E00D16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598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02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" name="グループ化 869">
            <a:extLst>
              <a:ext uri="{FF2B5EF4-FFF2-40B4-BE49-F238E27FC236}">
                <a16:creationId xmlns:a16="http://schemas.microsoft.com/office/drawing/2014/main" id="{06F86DA5-3CF8-410C-B29B-AF62FE6E7341}"/>
              </a:ext>
            </a:extLst>
          </p:cNvPr>
          <p:cNvGrpSpPr/>
          <p:nvPr/>
        </p:nvGrpSpPr>
        <p:grpSpPr>
          <a:xfrm>
            <a:off x="706468" y="791894"/>
            <a:ext cx="1007259" cy="1631266"/>
            <a:chOff x="706468" y="791894"/>
            <a:chExt cx="1007259" cy="1631266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D9487DDE-C794-4590-A9D0-FEB0369D4C3F}"/>
                </a:ext>
              </a:extLst>
            </p:cNvPr>
            <p:cNvGrpSpPr/>
            <p:nvPr/>
          </p:nvGrpSpPr>
          <p:grpSpPr>
            <a:xfrm>
              <a:off x="714123" y="837331"/>
              <a:ext cx="985137" cy="1585829"/>
              <a:chOff x="714123" y="837331"/>
              <a:chExt cx="985137" cy="1585829"/>
            </a:xfrm>
          </p:grpSpPr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FB2EC723-1490-4567-8D00-3B27F8681434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3BA75A3A-EF1A-4DCC-A13C-4449F82B282F}"/>
                  </a:ext>
                </a:extLst>
              </p:cNvPr>
              <p:cNvSpPr/>
              <p:nvPr/>
            </p:nvSpPr>
            <p:spPr bwMode="auto">
              <a:xfrm>
                <a:off x="1071676" y="83733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CB89EEF3-F948-4CED-9A3C-5984869E2B72}"/>
                  </a:ext>
                </a:extLst>
              </p:cNvPr>
              <p:cNvSpPr/>
              <p:nvPr/>
            </p:nvSpPr>
            <p:spPr bwMode="auto">
              <a:xfrm>
                <a:off x="763670" y="837331"/>
                <a:ext cx="27327" cy="1585829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1EFC6869-6A9B-4B5D-A223-FDD84D611626}"/>
                  </a:ext>
                </a:extLst>
              </p:cNvPr>
              <p:cNvSpPr txBox="1"/>
              <p:nvPr/>
            </p:nvSpPr>
            <p:spPr>
              <a:xfrm rot="5400000">
                <a:off x="1071676" y="932565"/>
                <a:ext cx="270030" cy="22234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寿</a:t>
                </a:r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9FF7E9DE-7D7C-412A-B935-6ABAF88A4761}"/>
                </a:ext>
              </a:extLst>
            </p:cNvPr>
            <p:cNvGrpSpPr/>
            <p:nvPr/>
          </p:nvGrpSpPr>
          <p:grpSpPr>
            <a:xfrm>
              <a:off x="706468" y="791894"/>
              <a:ext cx="1007259" cy="1005176"/>
              <a:chOff x="-3686761" y="-593576"/>
              <a:chExt cx="3575257" cy="3567865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5E37561-F2E0-4A55-A229-642572CFD8E0}"/>
                  </a:ext>
                </a:extLst>
              </p:cNvPr>
              <p:cNvSpPr/>
              <p:nvPr/>
            </p:nvSpPr>
            <p:spPr bwMode="auto">
              <a:xfrm>
                <a:off x="-3686761" y="2340238"/>
                <a:ext cx="1002468" cy="260422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0248E03-1E43-40AC-B803-81878CEEC6C0}"/>
                  </a:ext>
                </a:extLst>
              </p:cNvPr>
              <p:cNvSpPr/>
              <p:nvPr/>
            </p:nvSpPr>
            <p:spPr bwMode="auto">
              <a:xfrm rot="16594133">
                <a:off x="-2644795" y="578975"/>
                <a:ext cx="2605523" cy="260422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00F415B-C8BB-474F-9E42-899DABADCBBF}"/>
                  </a:ext>
                </a:extLst>
              </p:cNvPr>
              <p:cNvSpPr/>
              <p:nvPr/>
            </p:nvSpPr>
            <p:spPr bwMode="auto">
              <a:xfrm>
                <a:off x="-2687356" y="2056452"/>
                <a:ext cx="771548" cy="917837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22AA46D-990C-4BBA-8381-948C66AFC420}"/>
                  </a:ext>
                </a:extLst>
              </p:cNvPr>
              <p:cNvSpPr/>
              <p:nvPr/>
            </p:nvSpPr>
            <p:spPr bwMode="auto">
              <a:xfrm>
                <a:off x="-1855086" y="1976137"/>
                <a:ext cx="717903" cy="337711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A616E72-49E3-4C68-A121-D4FC63123583}"/>
                  </a:ext>
                </a:extLst>
              </p:cNvPr>
              <p:cNvSpPr/>
              <p:nvPr/>
            </p:nvSpPr>
            <p:spPr bwMode="auto">
              <a:xfrm rot="20461281">
                <a:off x="-2422624" y="2285114"/>
                <a:ext cx="440697" cy="260422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ECCF96C-8C99-49EC-BC32-964868A261F1}"/>
                  </a:ext>
                </a:extLst>
              </p:cNvPr>
              <p:cNvSpPr/>
              <p:nvPr/>
            </p:nvSpPr>
            <p:spPr bwMode="auto">
              <a:xfrm rot="4981328">
                <a:off x="-3912437" y="746922"/>
                <a:ext cx="2936171" cy="260422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5D0BD87-C112-48B8-AC5A-B6ED9619A727}"/>
                  </a:ext>
                </a:extLst>
              </p:cNvPr>
              <p:cNvSpPr/>
              <p:nvPr/>
            </p:nvSpPr>
            <p:spPr bwMode="auto">
              <a:xfrm>
                <a:off x="-2097761" y="2471678"/>
                <a:ext cx="961705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19AB72F-0AB2-42C6-9B7F-1FF20C6E34B5}"/>
                  </a:ext>
                </a:extLst>
              </p:cNvPr>
              <p:cNvSpPr/>
              <p:nvPr/>
            </p:nvSpPr>
            <p:spPr bwMode="auto">
              <a:xfrm>
                <a:off x="-1543248" y="2337212"/>
                <a:ext cx="1431744" cy="260422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85F92E0-2C72-445F-998C-DDD8B8D7C02C}"/>
                  </a:ext>
                </a:extLst>
              </p:cNvPr>
              <p:cNvSpPr/>
              <p:nvPr/>
            </p:nvSpPr>
            <p:spPr bwMode="auto">
              <a:xfrm rot="18000000">
                <a:off x="-1839367" y="2325534"/>
                <a:ext cx="405750" cy="260422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D8F8CE53-CEBD-4F2C-9139-5B3165C2CE67}"/>
                  </a:ext>
                </a:extLst>
              </p:cNvPr>
              <p:cNvSpPr/>
              <p:nvPr/>
            </p:nvSpPr>
            <p:spPr bwMode="auto">
              <a:xfrm>
                <a:off x="-2157947" y="1979515"/>
                <a:ext cx="424658" cy="437487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886AFF84-3FC8-4961-82D1-897F9C9A4604}"/>
                </a:ext>
              </a:extLst>
            </p:cNvPr>
            <p:cNvGrpSpPr/>
            <p:nvPr/>
          </p:nvGrpSpPr>
          <p:grpSpPr>
            <a:xfrm>
              <a:off x="1480333" y="881063"/>
              <a:ext cx="164575" cy="476476"/>
              <a:chOff x="4852990" y="1593795"/>
              <a:chExt cx="336935" cy="975491"/>
            </a:xfrm>
          </p:grpSpPr>
          <p:sp>
            <p:nvSpPr>
              <p:cNvPr id="394" name="六角形 393">
                <a:extLst>
                  <a:ext uri="{FF2B5EF4-FFF2-40B4-BE49-F238E27FC236}">
                    <a16:creationId xmlns:a16="http://schemas.microsoft.com/office/drawing/2014/main" id="{7C8CE5F9-4EC5-4ED5-8253-FB421A7D7131}"/>
                  </a:ext>
                </a:extLst>
              </p:cNvPr>
              <p:cNvSpPr/>
              <p:nvPr/>
            </p:nvSpPr>
            <p:spPr bwMode="auto">
              <a:xfrm rot="5400000">
                <a:off x="4571408" y="1875377"/>
                <a:ext cx="900100" cy="336935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ひし形 394">
                <a:extLst>
                  <a:ext uri="{FF2B5EF4-FFF2-40B4-BE49-F238E27FC236}">
                    <a16:creationId xmlns:a16="http://schemas.microsoft.com/office/drawing/2014/main" id="{1E10BE08-A096-4050-8C7D-DC41231CFDBE}"/>
                  </a:ext>
                </a:extLst>
              </p:cNvPr>
              <p:cNvSpPr/>
              <p:nvPr/>
            </p:nvSpPr>
            <p:spPr bwMode="auto">
              <a:xfrm>
                <a:off x="4876253" y="1625312"/>
                <a:ext cx="290410" cy="265400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ひし形 395">
                <a:extLst>
                  <a:ext uri="{FF2B5EF4-FFF2-40B4-BE49-F238E27FC236}">
                    <a16:creationId xmlns:a16="http://schemas.microsoft.com/office/drawing/2014/main" id="{65299DAD-6167-4812-85A0-9A38462B48B3}"/>
                  </a:ext>
                </a:extLst>
              </p:cNvPr>
              <p:cNvSpPr/>
              <p:nvPr/>
            </p:nvSpPr>
            <p:spPr bwMode="auto">
              <a:xfrm>
                <a:off x="4909591" y="1918284"/>
                <a:ext cx="223734" cy="39153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7" name="ひし形 396">
                <a:extLst>
                  <a:ext uri="{FF2B5EF4-FFF2-40B4-BE49-F238E27FC236}">
                    <a16:creationId xmlns:a16="http://schemas.microsoft.com/office/drawing/2014/main" id="{DF419F52-E5E1-46EF-8620-5562E429DA31}"/>
                  </a:ext>
                </a:extLst>
              </p:cNvPr>
              <p:cNvSpPr/>
              <p:nvPr/>
            </p:nvSpPr>
            <p:spPr bwMode="auto">
              <a:xfrm>
                <a:off x="4938166" y="2334448"/>
                <a:ext cx="166584" cy="130712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65927A70-2E46-4512-9D0A-AD9DC60B675A}"/>
                  </a:ext>
                </a:extLst>
              </p:cNvPr>
              <p:cNvSpPr/>
              <p:nvPr/>
            </p:nvSpPr>
            <p:spPr bwMode="auto">
              <a:xfrm>
                <a:off x="4977576" y="2334448"/>
                <a:ext cx="87764" cy="234838"/>
              </a:xfrm>
              <a:custGeom>
                <a:avLst/>
                <a:gdLst>
                  <a:gd name="connsiteX0" fmla="*/ 43882 w 87764"/>
                  <a:gd name="connsiteY0" fmla="*/ 0 h 234838"/>
                  <a:gd name="connsiteX1" fmla="*/ 68403 w 87764"/>
                  <a:gd name="connsiteY1" fmla="*/ 19241 h 234838"/>
                  <a:gd name="connsiteX2" fmla="*/ 87764 w 87764"/>
                  <a:gd name="connsiteY2" fmla="*/ 234838 h 234838"/>
                  <a:gd name="connsiteX3" fmla="*/ 0 w 87764"/>
                  <a:gd name="connsiteY3" fmla="*/ 234838 h 234838"/>
                  <a:gd name="connsiteX4" fmla="*/ 19361 w 87764"/>
                  <a:gd name="connsiteY4" fmla="*/ 19241 h 23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234838">
                    <a:moveTo>
                      <a:pt x="43882" y="0"/>
                    </a:moveTo>
                    <a:lnTo>
                      <a:pt x="68403" y="19241"/>
                    </a:lnTo>
                    <a:lnTo>
                      <a:pt x="87764" y="234838"/>
                    </a:lnTo>
                    <a:lnTo>
                      <a:pt x="0" y="234838"/>
                    </a:lnTo>
                    <a:lnTo>
                      <a:pt x="19361" y="19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E4E48637-8480-477E-AC6A-71EFB3FE824A}"/>
                  </a:ext>
                </a:extLst>
              </p:cNvPr>
              <p:cNvSpPr/>
              <p:nvPr/>
            </p:nvSpPr>
            <p:spPr bwMode="auto">
              <a:xfrm>
                <a:off x="4931022" y="1970448"/>
                <a:ext cx="180872" cy="292573"/>
              </a:xfrm>
              <a:custGeom>
                <a:avLst/>
                <a:gdLst>
                  <a:gd name="connsiteX0" fmla="*/ 100258 w 180872"/>
                  <a:gd name="connsiteY0" fmla="*/ 1 h 292573"/>
                  <a:gd name="connsiteX1" fmla="*/ 180872 w 180872"/>
                  <a:gd name="connsiteY1" fmla="*/ 146286 h 292573"/>
                  <a:gd name="connsiteX2" fmla="*/ 100258 w 180872"/>
                  <a:gd name="connsiteY2" fmla="*/ 292571 h 292573"/>
                  <a:gd name="connsiteX3" fmla="*/ 80615 w 180872"/>
                  <a:gd name="connsiteY3" fmla="*/ 0 h 292573"/>
                  <a:gd name="connsiteX4" fmla="*/ 80615 w 180872"/>
                  <a:gd name="connsiteY4" fmla="*/ 292573 h 292573"/>
                  <a:gd name="connsiteX5" fmla="*/ 0 w 180872"/>
                  <a:gd name="connsiteY5" fmla="*/ 146286 h 292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872" h="292573">
                    <a:moveTo>
                      <a:pt x="100258" y="1"/>
                    </a:moveTo>
                    <a:lnTo>
                      <a:pt x="180872" y="146286"/>
                    </a:lnTo>
                    <a:lnTo>
                      <a:pt x="100258" y="292571"/>
                    </a:lnTo>
                    <a:close/>
                    <a:moveTo>
                      <a:pt x="80615" y="0"/>
                    </a:moveTo>
                    <a:lnTo>
                      <a:pt x="80615" y="292573"/>
                    </a:lnTo>
                    <a:lnTo>
                      <a:pt x="0" y="14628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40ACA87-3246-494C-94CE-384DB36FEE6E}"/>
                  </a:ext>
                </a:extLst>
              </p:cNvPr>
              <p:cNvSpPr/>
              <p:nvPr/>
            </p:nvSpPr>
            <p:spPr bwMode="auto">
              <a:xfrm flipV="1">
                <a:off x="4977576" y="1717684"/>
                <a:ext cx="87764" cy="173028"/>
              </a:xfrm>
              <a:custGeom>
                <a:avLst/>
                <a:gdLst>
                  <a:gd name="connsiteX0" fmla="*/ 0 w 87764"/>
                  <a:gd name="connsiteY0" fmla="*/ 173028 h 173028"/>
                  <a:gd name="connsiteX1" fmla="*/ 87764 w 87764"/>
                  <a:gd name="connsiteY1" fmla="*/ 173028 h 173028"/>
                  <a:gd name="connsiteX2" fmla="*/ 70120 w 87764"/>
                  <a:gd name="connsiteY2" fmla="*/ 23978 h 173028"/>
                  <a:gd name="connsiteX3" fmla="*/ 43882 w 87764"/>
                  <a:gd name="connsiteY3" fmla="*/ 0 h 173028"/>
                  <a:gd name="connsiteX4" fmla="*/ 17645 w 87764"/>
                  <a:gd name="connsiteY4" fmla="*/ 23978 h 173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173028">
                    <a:moveTo>
                      <a:pt x="0" y="173028"/>
                    </a:moveTo>
                    <a:lnTo>
                      <a:pt x="87764" y="173028"/>
                    </a:lnTo>
                    <a:lnTo>
                      <a:pt x="70120" y="23978"/>
                    </a:lnTo>
                    <a:lnTo>
                      <a:pt x="43882" y="0"/>
                    </a:lnTo>
                    <a:lnTo>
                      <a:pt x="17645" y="2397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5" name="グループ化 874">
            <a:extLst>
              <a:ext uri="{FF2B5EF4-FFF2-40B4-BE49-F238E27FC236}">
                <a16:creationId xmlns:a16="http://schemas.microsoft.com/office/drawing/2014/main" id="{C271DD4F-A074-4041-A4B9-C56BB357CDBB}"/>
              </a:ext>
            </a:extLst>
          </p:cNvPr>
          <p:cNvGrpSpPr/>
          <p:nvPr/>
        </p:nvGrpSpPr>
        <p:grpSpPr>
          <a:xfrm>
            <a:off x="706468" y="2750234"/>
            <a:ext cx="1007259" cy="1631266"/>
            <a:chOff x="706468" y="2750234"/>
            <a:chExt cx="1007259" cy="1631266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04FADE26-9828-490F-9AE4-85F956F7D092}"/>
                </a:ext>
              </a:extLst>
            </p:cNvPr>
            <p:cNvGrpSpPr/>
            <p:nvPr/>
          </p:nvGrpSpPr>
          <p:grpSpPr>
            <a:xfrm>
              <a:off x="714123" y="2795671"/>
              <a:ext cx="985137" cy="1585829"/>
              <a:chOff x="714123" y="837331"/>
              <a:chExt cx="985137" cy="1585829"/>
            </a:xfrm>
          </p:grpSpPr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2D0FF163-798D-4F24-8FDC-FCDEF87AF343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9014A53C-D09D-4082-A266-3B8F3907CA48}"/>
                  </a:ext>
                </a:extLst>
              </p:cNvPr>
              <p:cNvSpPr/>
              <p:nvPr/>
            </p:nvSpPr>
            <p:spPr bwMode="auto">
              <a:xfrm>
                <a:off x="1071676" y="83733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2D676D2D-9BAF-4D65-8A14-7C9052800A86}"/>
                  </a:ext>
                </a:extLst>
              </p:cNvPr>
              <p:cNvSpPr/>
              <p:nvPr/>
            </p:nvSpPr>
            <p:spPr bwMode="auto">
              <a:xfrm>
                <a:off x="763670" y="837331"/>
                <a:ext cx="27327" cy="1585829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テキスト ボックス 349">
                <a:extLst>
                  <a:ext uri="{FF2B5EF4-FFF2-40B4-BE49-F238E27FC236}">
                    <a16:creationId xmlns:a16="http://schemas.microsoft.com/office/drawing/2014/main" id="{25E87C03-F45E-4E12-BA08-51BB424AA498}"/>
                  </a:ext>
                </a:extLst>
              </p:cNvPr>
              <p:cNvSpPr txBox="1"/>
              <p:nvPr/>
            </p:nvSpPr>
            <p:spPr>
              <a:xfrm rot="5400000">
                <a:off x="1004302" y="999939"/>
                <a:ext cx="404778" cy="22234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御祝</a:t>
                </a: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836152D3-0415-4D8B-AB21-278A180DC50C}"/>
                </a:ext>
              </a:extLst>
            </p:cNvPr>
            <p:cNvGrpSpPr/>
            <p:nvPr/>
          </p:nvGrpSpPr>
          <p:grpSpPr>
            <a:xfrm>
              <a:off x="706468" y="2750234"/>
              <a:ext cx="1007259" cy="1005176"/>
              <a:chOff x="-3686761" y="-593576"/>
              <a:chExt cx="3575257" cy="3567865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48C44073-E4AB-4950-A0E8-ECB9DA33EB81}"/>
                  </a:ext>
                </a:extLst>
              </p:cNvPr>
              <p:cNvSpPr/>
              <p:nvPr/>
            </p:nvSpPr>
            <p:spPr bwMode="auto">
              <a:xfrm>
                <a:off x="-3686761" y="2340238"/>
                <a:ext cx="1002468" cy="260422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E25E677A-4314-4302-A50F-D54D41E782DF}"/>
                  </a:ext>
                </a:extLst>
              </p:cNvPr>
              <p:cNvSpPr/>
              <p:nvPr/>
            </p:nvSpPr>
            <p:spPr bwMode="auto">
              <a:xfrm rot="16594133">
                <a:off x="-2644795" y="578975"/>
                <a:ext cx="2605523" cy="260422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93792C7-5765-4BC7-90AB-3D6FFA6F5883}"/>
                  </a:ext>
                </a:extLst>
              </p:cNvPr>
              <p:cNvSpPr/>
              <p:nvPr/>
            </p:nvSpPr>
            <p:spPr bwMode="auto">
              <a:xfrm>
                <a:off x="-2687356" y="2056452"/>
                <a:ext cx="771548" cy="917837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29BC4C00-783A-4C7C-9D93-BA6031A482C6}"/>
                  </a:ext>
                </a:extLst>
              </p:cNvPr>
              <p:cNvSpPr/>
              <p:nvPr/>
            </p:nvSpPr>
            <p:spPr bwMode="auto">
              <a:xfrm>
                <a:off x="-1855086" y="1976137"/>
                <a:ext cx="717903" cy="337711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3437ADB3-483B-4C8E-B9C0-294281FEE6FD}"/>
                  </a:ext>
                </a:extLst>
              </p:cNvPr>
              <p:cNvSpPr/>
              <p:nvPr/>
            </p:nvSpPr>
            <p:spPr bwMode="auto">
              <a:xfrm rot="20461281">
                <a:off x="-2422624" y="2285114"/>
                <a:ext cx="440697" cy="260422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55378A5-FB58-4349-ACCE-52B6977461C0}"/>
                  </a:ext>
                </a:extLst>
              </p:cNvPr>
              <p:cNvSpPr/>
              <p:nvPr/>
            </p:nvSpPr>
            <p:spPr bwMode="auto">
              <a:xfrm rot="4981328">
                <a:off x="-3912437" y="746922"/>
                <a:ext cx="2936171" cy="260422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01619B7-41DF-48B4-8E17-6305CF1EB5CA}"/>
                  </a:ext>
                </a:extLst>
              </p:cNvPr>
              <p:cNvSpPr/>
              <p:nvPr/>
            </p:nvSpPr>
            <p:spPr bwMode="auto">
              <a:xfrm>
                <a:off x="-2097761" y="2471678"/>
                <a:ext cx="961705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535A471-3B07-4910-987E-5D525909A5D8}"/>
                  </a:ext>
                </a:extLst>
              </p:cNvPr>
              <p:cNvSpPr/>
              <p:nvPr/>
            </p:nvSpPr>
            <p:spPr bwMode="auto">
              <a:xfrm>
                <a:off x="-1543248" y="2337212"/>
                <a:ext cx="1431744" cy="260422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A7EB2EB8-DBCF-4C33-9877-D308131015F1}"/>
                  </a:ext>
                </a:extLst>
              </p:cNvPr>
              <p:cNvSpPr/>
              <p:nvPr/>
            </p:nvSpPr>
            <p:spPr bwMode="auto">
              <a:xfrm rot="18000000">
                <a:off x="-1839367" y="2325534"/>
                <a:ext cx="405750" cy="260422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C5242138-5C4F-40EC-B63A-72ECE725689B}"/>
                  </a:ext>
                </a:extLst>
              </p:cNvPr>
              <p:cNvSpPr/>
              <p:nvPr/>
            </p:nvSpPr>
            <p:spPr bwMode="auto">
              <a:xfrm>
                <a:off x="-2157947" y="1979515"/>
                <a:ext cx="424658" cy="437487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240BFCCD-60BC-4116-B3D0-552CBD6316B6}"/>
                </a:ext>
              </a:extLst>
            </p:cNvPr>
            <p:cNvGrpSpPr/>
            <p:nvPr/>
          </p:nvGrpSpPr>
          <p:grpSpPr>
            <a:xfrm>
              <a:off x="1480333" y="2847976"/>
              <a:ext cx="164575" cy="476476"/>
              <a:chOff x="4852990" y="1593795"/>
              <a:chExt cx="336935" cy="975491"/>
            </a:xfrm>
          </p:grpSpPr>
          <p:sp>
            <p:nvSpPr>
              <p:cNvPr id="411" name="六角形 393">
                <a:extLst>
                  <a:ext uri="{FF2B5EF4-FFF2-40B4-BE49-F238E27FC236}">
                    <a16:creationId xmlns:a16="http://schemas.microsoft.com/office/drawing/2014/main" id="{67990E0F-1E1C-45F9-B026-3FC0A6BEAFEB}"/>
                  </a:ext>
                </a:extLst>
              </p:cNvPr>
              <p:cNvSpPr/>
              <p:nvPr/>
            </p:nvSpPr>
            <p:spPr bwMode="auto">
              <a:xfrm rot="5400000">
                <a:off x="4571408" y="1875377"/>
                <a:ext cx="900100" cy="336935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ひし形 411">
                <a:extLst>
                  <a:ext uri="{FF2B5EF4-FFF2-40B4-BE49-F238E27FC236}">
                    <a16:creationId xmlns:a16="http://schemas.microsoft.com/office/drawing/2014/main" id="{6AADFF1E-9393-46D1-A656-0EC677161838}"/>
                  </a:ext>
                </a:extLst>
              </p:cNvPr>
              <p:cNvSpPr/>
              <p:nvPr/>
            </p:nvSpPr>
            <p:spPr bwMode="auto">
              <a:xfrm>
                <a:off x="4876253" y="1625312"/>
                <a:ext cx="290410" cy="265400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ひし形 412">
                <a:extLst>
                  <a:ext uri="{FF2B5EF4-FFF2-40B4-BE49-F238E27FC236}">
                    <a16:creationId xmlns:a16="http://schemas.microsoft.com/office/drawing/2014/main" id="{348CE788-258A-4DEA-8916-DED8104A0319}"/>
                  </a:ext>
                </a:extLst>
              </p:cNvPr>
              <p:cNvSpPr/>
              <p:nvPr/>
            </p:nvSpPr>
            <p:spPr bwMode="auto">
              <a:xfrm>
                <a:off x="4909591" y="1918284"/>
                <a:ext cx="223734" cy="39153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4" name="ひし形 413">
                <a:extLst>
                  <a:ext uri="{FF2B5EF4-FFF2-40B4-BE49-F238E27FC236}">
                    <a16:creationId xmlns:a16="http://schemas.microsoft.com/office/drawing/2014/main" id="{9B165E77-1AA0-4F0D-B47B-1C0FFB39CFC9}"/>
                  </a:ext>
                </a:extLst>
              </p:cNvPr>
              <p:cNvSpPr/>
              <p:nvPr/>
            </p:nvSpPr>
            <p:spPr bwMode="auto">
              <a:xfrm>
                <a:off x="4938166" y="2334448"/>
                <a:ext cx="166584" cy="130712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F942CA82-70F2-45CA-9EC3-E8532F22E382}"/>
                  </a:ext>
                </a:extLst>
              </p:cNvPr>
              <p:cNvSpPr/>
              <p:nvPr/>
            </p:nvSpPr>
            <p:spPr bwMode="auto">
              <a:xfrm>
                <a:off x="4977576" y="2334448"/>
                <a:ext cx="87764" cy="234838"/>
              </a:xfrm>
              <a:custGeom>
                <a:avLst/>
                <a:gdLst>
                  <a:gd name="connsiteX0" fmla="*/ 43882 w 87764"/>
                  <a:gd name="connsiteY0" fmla="*/ 0 h 234838"/>
                  <a:gd name="connsiteX1" fmla="*/ 68403 w 87764"/>
                  <a:gd name="connsiteY1" fmla="*/ 19241 h 234838"/>
                  <a:gd name="connsiteX2" fmla="*/ 87764 w 87764"/>
                  <a:gd name="connsiteY2" fmla="*/ 234838 h 234838"/>
                  <a:gd name="connsiteX3" fmla="*/ 0 w 87764"/>
                  <a:gd name="connsiteY3" fmla="*/ 234838 h 234838"/>
                  <a:gd name="connsiteX4" fmla="*/ 19361 w 87764"/>
                  <a:gd name="connsiteY4" fmla="*/ 19241 h 23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234838">
                    <a:moveTo>
                      <a:pt x="43882" y="0"/>
                    </a:moveTo>
                    <a:lnTo>
                      <a:pt x="68403" y="19241"/>
                    </a:lnTo>
                    <a:lnTo>
                      <a:pt x="87764" y="234838"/>
                    </a:lnTo>
                    <a:lnTo>
                      <a:pt x="0" y="234838"/>
                    </a:lnTo>
                    <a:lnTo>
                      <a:pt x="19361" y="19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EB275DDC-4C19-4219-9DD2-B0B8E068EE4F}"/>
                  </a:ext>
                </a:extLst>
              </p:cNvPr>
              <p:cNvSpPr/>
              <p:nvPr/>
            </p:nvSpPr>
            <p:spPr bwMode="auto">
              <a:xfrm>
                <a:off x="4931022" y="1970448"/>
                <a:ext cx="180872" cy="292573"/>
              </a:xfrm>
              <a:custGeom>
                <a:avLst/>
                <a:gdLst>
                  <a:gd name="connsiteX0" fmla="*/ 100258 w 180872"/>
                  <a:gd name="connsiteY0" fmla="*/ 1 h 292573"/>
                  <a:gd name="connsiteX1" fmla="*/ 180872 w 180872"/>
                  <a:gd name="connsiteY1" fmla="*/ 146286 h 292573"/>
                  <a:gd name="connsiteX2" fmla="*/ 100258 w 180872"/>
                  <a:gd name="connsiteY2" fmla="*/ 292571 h 292573"/>
                  <a:gd name="connsiteX3" fmla="*/ 80615 w 180872"/>
                  <a:gd name="connsiteY3" fmla="*/ 0 h 292573"/>
                  <a:gd name="connsiteX4" fmla="*/ 80615 w 180872"/>
                  <a:gd name="connsiteY4" fmla="*/ 292573 h 292573"/>
                  <a:gd name="connsiteX5" fmla="*/ 0 w 180872"/>
                  <a:gd name="connsiteY5" fmla="*/ 146286 h 292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872" h="292573">
                    <a:moveTo>
                      <a:pt x="100258" y="1"/>
                    </a:moveTo>
                    <a:lnTo>
                      <a:pt x="180872" y="146286"/>
                    </a:lnTo>
                    <a:lnTo>
                      <a:pt x="100258" y="292571"/>
                    </a:lnTo>
                    <a:close/>
                    <a:moveTo>
                      <a:pt x="80615" y="0"/>
                    </a:moveTo>
                    <a:lnTo>
                      <a:pt x="80615" y="292573"/>
                    </a:lnTo>
                    <a:lnTo>
                      <a:pt x="0" y="14628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E28C76DC-75FD-4377-B675-FEE985B26989}"/>
                  </a:ext>
                </a:extLst>
              </p:cNvPr>
              <p:cNvSpPr/>
              <p:nvPr/>
            </p:nvSpPr>
            <p:spPr bwMode="auto">
              <a:xfrm flipV="1">
                <a:off x="4977576" y="1717684"/>
                <a:ext cx="87764" cy="173028"/>
              </a:xfrm>
              <a:custGeom>
                <a:avLst/>
                <a:gdLst>
                  <a:gd name="connsiteX0" fmla="*/ 0 w 87764"/>
                  <a:gd name="connsiteY0" fmla="*/ 173028 h 173028"/>
                  <a:gd name="connsiteX1" fmla="*/ 87764 w 87764"/>
                  <a:gd name="connsiteY1" fmla="*/ 173028 h 173028"/>
                  <a:gd name="connsiteX2" fmla="*/ 70120 w 87764"/>
                  <a:gd name="connsiteY2" fmla="*/ 23978 h 173028"/>
                  <a:gd name="connsiteX3" fmla="*/ 43882 w 87764"/>
                  <a:gd name="connsiteY3" fmla="*/ 0 h 173028"/>
                  <a:gd name="connsiteX4" fmla="*/ 17645 w 87764"/>
                  <a:gd name="connsiteY4" fmla="*/ 23978 h 173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173028">
                    <a:moveTo>
                      <a:pt x="0" y="173028"/>
                    </a:moveTo>
                    <a:lnTo>
                      <a:pt x="87764" y="173028"/>
                    </a:lnTo>
                    <a:lnTo>
                      <a:pt x="70120" y="23978"/>
                    </a:lnTo>
                    <a:lnTo>
                      <a:pt x="43882" y="0"/>
                    </a:lnTo>
                    <a:lnTo>
                      <a:pt x="17645" y="2397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2" name="グループ化 871">
            <a:extLst>
              <a:ext uri="{FF2B5EF4-FFF2-40B4-BE49-F238E27FC236}">
                <a16:creationId xmlns:a16="http://schemas.microsoft.com/office/drawing/2014/main" id="{59A893A4-9169-4FC3-8BF8-C840D3E572F3}"/>
              </a:ext>
            </a:extLst>
          </p:cNvPr>
          <p:cNvGrpSpPr/>
          <p:nvPr/>
        </p:nvGrpSpPr>
        <p:grpSpPr>
          <a:xfrm>
            <a:off x="4473322" y="803322"/>
            <a:ext cx="1027626" cy="1622378"/>
            <a:chOff x="4473322" y="803322"/>
            <a:chExt cx="1027626" cy="1622378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C4146BDC-9906-4B6C-8D6D-BB95587B3611}"/>
                </a:ext>
              </a:extLst>
            </p:cNvPr>
            <p:cNvGrpSpPr/>
            <p:nvPr/>
          </p:nvGrpSpPr>
          <p:grpSpPr>
            <a:xfrm>
              <a:off x="4494567" y="839871"/>
              <a:ext cx="985137" cy="1585829"/>
              <a:chOff x="714123" y="837331"/>
              <a:chExt cx="985137" cy="1585829"/>
            </a:xfrm>
          </p:grpSpPr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6C0830DA-8F3A-4B87-AF6E-6C1776DDC940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DAD1E0D3-C35B-434E-AC76-93FCBDA11462}"/>
                  </a:ext>
                </a:extLst>
              </p:cNvPr>
              <p:cNvSpPr/>
              <p:nvPr/>
            </p:nvSpPr>
            <p:spPr bwMode="auto">
              <a:xfrm>
                <a:off x="1071676" y="83733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87FE7CCE-E230-41FD-88C3-BF9ECDA682F5}"/>
                  </a:ext>
                </a:extLst>
              </p:cNvPr>
              <p:cNvSpPr/>
              <p:nvPr/>
            </p:nvSpPr>
            <p:spPr bwMode="auto">
              <a:xfrm>
                <a:off x="763670" y="837331"/>
                <a:ext cx="27327" cy="1585829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テキスト ボックス 391">
                <a:extLst>
                  <a:ext uri="{FF2B5EF4-FFF2-40B4-BE49-F238E27FC236}">
                    <a16:creationId xmlns:a16="http://schemas.microsoft.com/office/drawing/2014/main" id="{CBC467B8-2141-465B-84A3-BF6EBB05D990}"/>
                  </a:ext>
                </a:extLst>
              </p:cNvPr>
              <p:cNvSpPr txBox="1"/>
              <p:nvPr/>
            </p:nvSpPr>
            <p:spPr>
              <a:xfrm rot="5400000">
                <a:off x="1004302" y="1019225"/>
                <a:ext cx="404778" cy="18376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御供</a:t>
                </a: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BE89FF74-8383-47F9-A782-8DF4BDF77006}"/>
                </a:ext>
              </a:extLst>
            </p:cNvPr>
            <p:cNvGrpSpPr/>
            <p:nvPr/>
          </p:nvGrpSpPr>
          <p:grpSpPr>
            <a:xfrm>
              <a:off x="4473322" y="803322"/>
              <a:ext cx="1027626" cy="1025501"/>
              <a:chOff x="-3686761" y="3102124"/>
              <a:chExt cx="3575257" cy="3567865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4EB0920-4F6F-4D15-83B9-BCDF0B2B8F95}"/>
                  </a:ext>
                </a:extLst>
              </p:cNvPr>
              <p:cNvSpPr/>
              <p:nvPr/>
            </p:nvSpPr>
            <p:spPr bwMode="auto">
              <a:xfrm>
                <a:off x="-3686761" y="6035938"/>
                <a:ext cx="1002468" cy="260422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7776091-B52A-42C6-A7FA-AEB9D725CCB3}"/>
                  </a:ext>
                </a:extLst>
              </p:cNvPr>
              <p:cNvSpPr/>
              <p:nvPr/>
            </p:nvSpPr>
            <p:spPr bwMode="auto">
              <a:xfrm rot="16594133">
                <a:off x="-2644795" y="4274675"/>
                <a:ext cx="2605523" cy="260422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291AC7D-02DB-4DF9-8179-D2E4B2D3B997}"/>
                  </a:ext>
                </a:extLst>
              </p:cNvPr>
              <p:cNvSpPr/>
              <p:nvPr/>
            </p:nvSpPr>
            <p:spPr bwMode="auto">
              <a:xfrm>
                <a:off x="-2687356" y="5752152"/>
                <a:ext cx="771548" cy="917837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65D2E4F-2257-497C-8510-FDB302C086A0}"/>
                  </a:ext>
                </a:extLst>
              </p:cNvPr>
              <p:cNvSpPr/>
              <p:nvPr/>
            </p:nvSpPr>
            <p:spPr bwMode="auto">
              <a:xfrm>
                <a:off x="-1855086" y="5671837"/>
                <a:ext cx="717903" cy="337711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866777FA-1AC3-4BC0-A373-2B453846D743}"/>
                  </a:ext>
                </a:extLst>
              </p:cNvPr>
              <p:cNvSpPr/>
              <p:nvPr/>
            </p:nvSpPr>
            <p:spPr bwMode="auto">
              <a:xfrm rot="20461281">
                <a:off x="-2422624" y="5980814"/>
                <a:ext cx="440697" cy="260422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FDF4FEA7-F308-46AC-959C-3E172E4EE709}"/>
                  </a:ext>
                </a:extLst>
              </p:cNvPr>
              <p:cNvSpPr/>
              <p:nvPr/>
            </p:nvSpPr>
            <p:spPr bwMode="auto">
              <a:xfrm rot="4981328">
                <a:off x="-3912437" y="4442622"/>
                <a:ext cx="2936171" cy="260422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0ABD3EC-6709-4E91-953C-C45A4A2E05F3}"/>
                  </a:ext>
                </a:extLst>
              </p:cNvPr>
              <p:cNvSpPr/>
              <p:nvPr/>
            </p:nvSpPr>
            <p:spPr bwMode="auto">
              <a:xfrm>
                <a:off x="-2097761" y="6167378"/>
                <a:ext cx="961705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7FBA19B-A6EE-4FC5-9241-42580C5FE44F}"/>
                  </a:ext>
                </a:extLst>
              </p:cNvPr>
              <p:cNvSpPr/>
              <p:nvPr/>
            </p:nvSpPr>
            <p:spPr bwMode="auto">
              <a:xfrm>
                <a:off x="-1543248" y="6032912"/>
                <a:ext cx="1431744" cy="260422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E4000D2F-A220-47ED-8C54-1152B8786F71}"/>
                  </a:ext>
                </a:extLst>
              </p:cNvPr>
              <p:cNvSpPr/>
              <p:nvPr/>
            </p:nvSpPr>
            <p:spPr bwMode="auto">
              <a:xfrm rot="18000000">
                <a:off x="-1839367" y="6021234"/>
                <a:ext cx="405750" cy="260422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DC61681-77C4-4746-AE32-360E86B48697}"/>
                  </a:ext>
                </a:extLst>
              </p:cNvPr>
              <p:cNvSpPr/>
              <p:nvPr/>
            </p:nvSpPr>
            <p:spPr bwMode="auto">
              <a:xfrm>
                <a:off x="-2157947" y="5675215"/>
                <a:ext cx="424658" cy="437487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77" name="グループ化 876">
            <a:extLst>
              <a:ext uri="{FF2B5EF4-FFF2-40B4-BE49-F238E27FC236}">
                <a16:creationId xmlns:a16="http://schemas.microsoft.com/office/drawing/2014/main" id="{20675D64-8FE3-42B7-9AE2-2020CA75CF4E}"/>
              </a:ext>
            </a:extLst>
          </p:cNvPr>
          <p:cNvGrpSpPr/>
          <p:nvPr/>
        </p:nvGrpSpPr>
        <p:grpSpPr>
          <a:xfrm>
            <a:off x="4473322" y="2759122"/>
            <a:ext cx="1027626" cy="1622378"/>
            <a:chOff x="4473322" y="2759122"/>
            <a:chExt cx="1027626" cy="1622378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A45A69FC-DF7F-4930-BA00-F7FD9EFF0CB9}"/>
                </a:ext>
              </a:extLst>
            </p:cNvPr>
            <p:cNvGrpSpPr/>
            <p:nvPr/>
          </p:nvGrpSpPr>
          <p:grpSpPr>
            <a:xfrm>
              <a:off x="4494567" y="2795671"/>
              <a:ext cx="985137" cy="1585829"/>
              <a:chOff x="714123" y="837331"/>
              <a:chExt cx="985137" cy="1585829"/>
            </a:xfrm>
          </p:grpSpPr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44ACA6E8-9D22-4E13-86CE-31C86C221538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647034F9-5FC3-41D8-AF46-4B00D6BC5FAF}"/>
                  </a:ext>
                </a:extLst>
              </p:cNvPr>
              <p:cNvSpPr/>
              <p:nvPr/>
            </p:nvSpPr>
            <p:spPr bwMode="auto">
              <a:xfrm>
                <a:off x="1071676" y="83733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E8B6DC73-0B4D-455D-9B3E-A7A29D42BB9D}"/>
                  </a:ext>
                </a:extLst>
              </p:cNvPr>
              <p:cNvSpPr/>
              <p:nvPr/>
            </p:nvSpPr>
            <p:spPr bwMode="auto">
              <a:xfrm>
                <a:off x="763670" y="837331"/>
                <a:ext cx="27327" cy="1585829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F0B50746-B281-4E7D-AB46-79FA98CBB827}"/>
                  </a:ext>
                </a:extLst>
              </p:cNvPr>
              <p:cNvSpPr txBox="1"/>
              <p:nvPr/>
            </p:nvSpPr>
            <p:spPr>
              <a:xfrm rot="5400000">
                <a:off x="1004302" y="1019225"/>
                <a:ext cx="404778" cy="18376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御仏前</a:t>
                </a: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83010C52-2BA5-4A7F-9C9C-B176AA25D587}"/>
                </a:ext>
              </a:extLst>
            </p:cNvPr>
            <p:cNvGrpSpPr/>
            <p:nvPr/>
          </p:nvGrpSpPr>
          <p:grpSpPr>
            <a:xfrm>
              <a:off x="4473322" y="2759122"/>
              <a:ext cx="1027626" cy="1025501"/>
              <a:chOff x="-3686761" y="3102124"/>
              <a:chExt cx="3575257" cy="3567865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25C239DC-74DB-468C-8CB5-DFBAB35037CA}"/>
                  </a:ext>
                </a:extLst>
              </p:cNvPr>
              <p:cNvSpPr/>
              <p:nvPr/>
            </p:nvSpPr>
            <p:spPr bwMode="auto">
              <a:xfrm>
                <a:off x="-3686761" y="6035938"/>
                <a:ext cx="1002468" cy="260422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550F18C9-1055-43FC-BA1F-5538AFBBC079}"/>
                  </a:ext>
                </a:extLst>
              </p:cNvPr>
              <p:cNvSpPr/>
              <p:nvPr/>
            </p:nvSpPr>
            <p:spPr bwMode="auto">
              <a:xfrm rot="16594133">
                <a:off x="-2644795" y="4274675"/>
                <a:ext cx="2605523" cy="260422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35CBC8F-F510-4ACA-A150-72030A5AD45A}"/>
                  </a:ext>
                </a:extLst>
              </p:cNvPr>
              <p:cNvSpPr/>
              <p:nvPr/>
            </p:nvSpPr>
            <p:spPr bwMode="auto">
              <a:xfrm>
                <a:off x="-2687356" y="5752152"/>
                <a:ext cx="771548" cy="917837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C07CCBF-5706-4762-A57B-2AADDD603A58}"/>
                  </a:ext>
                </a:extLst>
              </p:cNvPr>
              <p:cNvSpPr/>
              <p:nvPr/>
            </p:nvSpPr>
            <p:spPr bwMode="auto">
              <a:xfrm>
                <a:off x="-1855086" y="5671837"/>
                <a:ext cx="717903" cy="337711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9894BCC-0F99-441B-B68C-52DA42E34D28}"/>
                  </a:ext>
                </a:extLst>
              </p:cNvPr>
              <p:cNvSpPr/>
              <p:nvPr/>
            </p:nvSpPr>
            <p:spPr bwMode="auto">
              <a:xfrm rot="20461281">
                <a:off x="-2422624" y="5980814"/>
                <a:ext cx="440697" cy="260422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FA5C5C4-0012-4858-BC54-573983FB0FD8}"/>
                  </a:ext>
                </a:extLst>
              </p:cNvPr>
              <p:cNvSpPr/>
              <p:nvPr/>
            </p:nvSpPr>
            <p:spPr bwMode="auto">
              <a:xfrm rot="4981328">
                <a:off x="-3912437" y="4442622"/>
                <a:ext cx="2936171" cy="260422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8B9726F-7056-4F2C-B298-CF8ED4F88951}"/>
                  </a:ext>
                </a:extLst>
              </p:cNvPr>
              <p:cNvSpPr/>
              <p:nvPr/>
            </p:nvSpPr>
            <p:spPr bwMode="auto">
              <a:xfrm>
                <a:off x="-2097761" y="6167378"/>
                <a:ext cx="961705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D9A6FAF-B068-4D10-AFB2-AB28092D2D24}"/>
                  </a:ext>
                </a:extLst>
              </p:cNvPr>
              <p:cNvSpPr/>
              <p:nvPr/>
            </p:nvSpPr>
            <p:spPr bwMode="auto">
              <a:xfrm>
                <a:off x="-1543248" y="6032912"/>
                <a:ext cx="1431744" cy="260422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596C754F-F3EC-43A6-ADD6-27C390CB1797}"/>
                  </a:ext>
                </a:extLst>
              </p:cNvPr>
              <p:cNvSpPr/>
              <p:nvPr/>
            </p:nvSpPr>
            <p:spPr bwMode="auto">
              <a:xfrm rot="18000000">
                <a:off x="-1839367" y="6021234"/>
                <a:ext cx="405750" cy="260422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4168499-97BB-49D9-8BA7-0497D07FD53D}"/>
                  </a:ext>
                </a:extLst>
              </p:cNvPr>
              <p:cNvSpPr/>
              <p:nvPr/>
            </p:nvSpPr>
            <p:spPr bwMode="auto">
              <a:xfrm>
                <a:off x="-2157947" y="5675215"/>
                <a:ext cx="424658" cy="437487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A60CD99C-F07A-41EA-90EB-D4BD19E17694}"/>
              </a:ext>
            </a:extLst>
          </p:cNvPr>
          <p:cNvGrpSpPr/>
          <p:nvPr/>
        </p:nvGrpSpPr>
        <p:grpSpPr>
          <a:xfrm>
            <a:off x="4473322" y="4700439"/>
            <a:ext cx="1027626" cy="1616541"/>
            <a:chOff x="4473322" y="4700439"/>
            <a:chExt cx="1027626" cy="1616541"/>
          </a:xfrm>
        </p:grpSpPr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A44E2308-996F-4ABB-9321-AE71508B9E86}"/>
                </a:ext>
              </a:extLst>
            </p:cNvPr>
            <p:cNvGrpSpPr/>
            <p:nvPr/>
          </p:nvGrpSpPr>
          <p:grpSpPr>
            <a:xfrm>
              <a:off x="4494567" y="4731151"/>
              <a:ext cx="985137" cy="1585829"/>
              <a:chOff x="714123" y="837331"/>
              <a:chExt cx="985137" cy="1585829"/>
            </a:xfrm>
          </p:grpSpPr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96E78E96-8EF1-4AD6-8D6C-B8246A9FBC11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8A95DBF0-A1C6-4AD8-80AE-84D212039E7B}"/>
                  </a:ext>
                </a:extLst>
              </p:cNvPr>
              <p:cNvSpPr/>
              <p:nvPr/>
            </p:nvSpPr>
            <p:spPr bwMode="auto">
              <a:xfrm>
                <a:off x="1071676" y="83733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6D388888-3677-46F6-8A94-E93DCECB2DE7}"/>
                  </a:ext>
                </a:extLst>
              </p:cNvPr>
              <p:cNvSpPr/>
              <p:nvPr/>
            </p:nvSpPr>
            <p:spPr bwMode="auto">
              <a:xfrm>
                <a:off x="763670" y="837331"/>
                <a:ext cx="27327" cy="1585829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テキスト ボックス 429">
                <a:extLst>
                  <a:ext uri="{FF2B5EF4-FFF2-40B4-BE49-F238E27FC236}">
                    <a16:creationId xmlns:a16="http://schemas.microsoft.com/office/drawing/2014/main" id="{BB9A4561-8B28-46A7-B4F3-1E2DD2C47142}"/>
                  </a:ext>
                </a:extLst>
              </p:cNvPr>
              <p:cNvSpPr txBox="1"/>
              <p:nvPr/>
            </p:nvSpPr>
            <p:spPr>
              <a:xfrm rot="5400000">
                <a:off x="1004302" y="1019225"/>
                <a:ext cx="404778" cy="18376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御布施</a:t>
                </a:r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11A7A16A-33C7-4D39-8D76-19809FA8B9AA}"/>
                </a:ext>
              </a:extLst>
            </p:cNvPr>
            <p:cNvGrpSpPr/>
            <p:nvPr/>
          </p:nvGrpSpPr>
          <p:grpSpPr>
            <a:xfrm>
              <a:off x="4473322" y="4700439"/>
              <a:ext cx="1027626" cy="1025501"/>
              <a:chOff x="-3686761" y="3102124"/>
              <a:chExt cx="3575257" cy="3567865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3B6D407-8CEE-4362-A467-3474326BBE0F}"/>
                  </a:ext>
                </a:extLst>
              </p:cNvPr>
              <p:cNvSpPr/>
              <p:nvPr/>
            </p:nvSpPr>
            <p:spPr bwMode="auto">
              <a:xfrm>
                <a:off x="-3686761" y="6035938"/>
                <a:ext cx="1002468" cy="260422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B4FAF02-EE6A-4405-96AA-28CC9EDEC708}"/>
                  </a:ext>
                </a:extLst>
              </p:cNvPr>
              <p:cNvSpPr/>
              <p:nvPr/>
            </p:nvSpPr>
            <p:spPr bwMode="auto">
              <a:xfrm rot="16594133">
                <a:off x="-2644795" y="4274675"/>
                <a:ext cx="2605523" cy="260422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5FA7933C-CF34-4D05-9930-5F2F8D0F4836}"/>
                  </a:ext>
                </a:extLst>
              </p:cNvPr>
              <p:cNvSpPr/>
              <p:nvPr/>
            </p:nvSpPr>
            <p:spPr bwMode="auto">
              <a:xfrm>
                <a:off x="-2687356" y="5752152"/>
                <a:ext cx="771548" cy="917837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7150431-A6F0-400D-AA7E-226119DD01DB}"/>
                  </a:ext>
                </a:extLst>
              </p:cNvPr>
              <p:cNvSpPr/>
              <p:nvPr/>
            </p:nvSpPr>
            <p:spPr bwMode="auto">
              <a:xfrm>
                <a:off x="-1855086" y="5671837"/>
                <a:ext cx="717903" cy="337711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B7F7D79-DB48-4BA7-8D64-C560867EC997}"/>
                  </a:ext>
                </a:extLst>
              </p:cNvPr>
              <p:cNvSpPr/>
              <p:nvPr/>
            </p:nvSpPr>
            <p:spPr bwMode="auto">
              <a:xfrm rot="20461281">
                <a:off x="-2422624" y="5980814"/>
                <a:ext cx="440697" cy="260422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D0441A0-6C8B-477F-AB4D-C3DB70E57243}"/>
                  </a:ext>
                </a:extLst>
              </p:cNvPr>
              <p:cNvSpPr/>
              <p:nvPr/>
            </p:nvSpPr>
            <p:spPr bwMode="auto">
              <a:xfrm rot="4981328">
                <a:off x="-3912437" y="4442622"/>
                <a:ext cx="2936171" cy="260422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BF8C4303-A470-4667-9038-5DD5C1CDDD51}"/>
                  </a:ext>
                </a:extLst>
              </p:cNvPr>
              <p:cNvSpPr/>
              <p:nvPr/>
            </p:nvSpPr>
            <p:spPr bwMode="auto">
              <a:xfrm>
                <a:off x="-2097761" y="6167378"/>
                <a:ext cx="961705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B3307F7-8935-4B29-AB4A-FD51E0CB627A}"/>
                  </a:ext>
                </a:extLst>
              </p:cNvPr>
              <p:cNvSpPr/>
              <p:nvPr/>
            </p:nvSpPr>
            <p:spPr bwMode="auto">
              <a:xfrm>
                <a:off x="-1543248" y="6032912"/>
                <a:ext cx="1431744" cy="260422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59201D28-258E-45E4-A399-B1FA7DCAC5C4}"/>
                  </a:ext>
                </a:extLst>
              </p:cNvPr>
              <p:cNvSpPr/>
              <p:nvPr/>
            </p:nvSpPr>
            <p:spPr bwMode="auto">
              <a:xfrm rot="18000000">
                <a:off x="-1839367" y="6021234"/>
                <a:ext cx="405750" cy="260422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4D1BE2A-4633-40F6-8C73-A44651BB66CE}"/>
                  </a:ext>
                </a:extLst>
              </p:cNvPr>
              <p:cNvSpPr/>
              <p:nvPr/>
            </p:nvSpPr>
            <p:spPr bwMode="auto">
              <a:xfrm>
                <a:off x="-2157947" y="5675215"/>
                <a:ext cx="424658" cy="437487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EDB037C5-56A7-4DF8-88DC-90D63AFAE0CF}"/>
              </a:ext>
            </a:extLst>
          </p:cNvPr>
          <p:cNvGrpSpPr/>
          <p:nvPr/>
        </p:nvGrpSpPr>
        <p:grpSpPr>
          <a:xfrm>
            <a:off x="8188540" y="846079"/>
            <a:ext cx="1023648" cy="1585829"/>
            <a:chOff x="8188540" y="846079"/>
            <a:chExt cx="1023648" cy="1585829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F8346E93-6E7C-44CD-84A0-428EDE7D35F2}"/>
                </a:ext>
              </a:extLst>
            </p:cNvPr>
            <p:cNvGrpSpPr/>
            <p:nvPr/>
          </p:nvGrpSpPr>
          <p:grpSpPr>
            <a:xfrm>
              <a:off x="8212645" y="846079"/>
              <a:ext cx="985137" cy="1585829"/>
              <a:chOff x="714123" y="837331"/>
              <a:chExt cx="985137" cy="1585829"/>
            </a:xfrm>
          </p:grpSpPr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AAFCA5C6-EF6D-4180-8239-5B517FD8C181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AA6AE60B-63FB-4778-AFE3-E37FC90C9946}"/>
                  </a:ext>
                </a:extLst>
              </p:cNvPr>
              <p:cNvSpPr txBox="1"/>
              <p:nvPr/>
            </p:nvSpPr>
            <p:spPr>
              <a:xfrm rot="5400000">
                <a:off x="1011598" y="993797"/>
                <a:ext cx="390185" cy="16471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御祝儀</a:t>
                </a: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3D23AB88-E29A-494A-B082-B3757B093343}"/>
                </a:ext>
              </a:extLst>
            </p:cNvPr>
            <p:cNvGrpSpPr/>
            <p:nvPr/>
          </p:nvGrpSpPr>
          <p:grpSpPr>
            <a:xfrm>
              <a:off x="8188540" y="1372287"/>
              <a:ext cx="1023648" cy="714070"/>
              <a:chOff x="700162" y="1053733"/>
              <a:chExt cx="4490561" cy="3132502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4CFD0F41-26D1-414D-A668-4179A25C5AEC}"/>
                  </a:ext>
                </a:extLst>
              </p:cNvPr>
              <p:cNvGrpSpPr/>
              <p:nvPr/>
            </p:nvGrpSpPr>
            <p:grpSpPr>
              <a:xfrm>
                <a:off x="3107795" y="2258870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D12AD800-A618-44EE-BA59-446DAE177C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角を丸くする 653">
                  <a:extLst>
                    <a:ext uri="{FF2B5EF4-FFF2-40B4-BE49-F238E27FC236}">
                      <a16:creationId xmlns:a16="http://schemas.microsoft.com/office/drawing/2014/main" id="{0A82EF9A-FC91-465D-8F05-81B2515FB3A4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C70AC18F-ADCE-4909-9033-BC6E9BACBB4C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角を丸くする 655">
                  <a:extLst>
                    <a:ext uri="{FF2B5EF4-FFF2-40B4-BE49-F238E27FC236}">
                      <a16:creationId xmlns:a16="http://schemas.microsoft.com/office/drawing/2014/main" id="{6AFE5143-610C-4D93-B07B-4FB8A26F7DC9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角を丸くする 656">
                  <a:extLst>
                    <a:ext uri="{FF2B5EF4-FFF2-40B4-BE49-F238E27FC236}">
                      <a16:creationId xmlns:a16="http://schemas.microsoft.com/office/drawing/2014/main" id="{4ED6DCCF-07AB-4133-973F-230BC98E014F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角を丸くする 657">
                  <a:extLst>
                    <a:ext uri="{FF2B5EF4-FFF2-40B4-BE49-F238E27FC236}">
                      <a16:creationId xmlns:a16="http://schemas.microsoft.com/office/drawing/2014/main" id="{787A383A-7BA2-4DB6-BD51-0B7A6B3A7465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44494AE2-8C50-4496-9222-6526570EE4D2}"/>
                  </a:ext>
                </a:extLst>
              </p:cNvPr>
              <p:cNvGrpSpPr/>
              <p:nvPr/>
            </p:nvGrpSpPr>
            <p:grpSpPr>
              <a:xfrm>
                <a:off x="700162" y="227334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47" name="四角形: 角を丸くする 646">
                  <a:extLst>
                    <a:ext uri="{FF2B5EF4-FFF2-40B4-BE49-F238E27FC236}">
                      <a16:creationId xmlns:a16="http://schemas.microsoft.com/office/drawing/2014/main" id="{A332E02D-EF80-4B13-9676-79194D9D9E8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15F4EB92-CD9D-447D-ACBE-3082D013CE19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四角形: 角を丸くする 648">
                  <a:extLst>
                    <a:ext uri="{FF2B5EF4-FFF2-40B4-BE49-F238E27FC236}">
                      <a16:creationId xmlns:a16="http://schemas.microsoft.com/office/drawing/2014/main" id="{DCEF377C-316F-4201-953F-CB7DF73BFC34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角を丸くする 649">
                  <a:extLst>
                    <a:ext uri="{FF2B5EF4-FFF2-40B4-BE49-F238E27FC236}">
                      <a16:creationId xmlns:a16="http://schemas.microsoft.com/office/drawing/2014/main" id="{DEEA73B5-F588-400B-828E-CF8EAA5F4A08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四角形: 角を丸くする 650">
                  <a:extLst>
                    <a:ext uri="{FF2B5EF4-FFF2-40B4-BE49-F238E27FC236}">
                      <a16:creationId xmlns:a16="http://schemas.microsoft.com/office/drawing/2014/main" id="{06BFCAAD-0C17-483E-BD46-2A8BEC5E0027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四角形: 角を丸くする 651">
                  <a:extLst>
                    <a:ext uri="{FF2B5EF4-FFF2-40B4-BE49-F238E27FC236}">
                      <a16:creationId xmlns:a16="http://schemas.microsoft.com/office/drawing/2014/main" id="{896C0164-EC00-4E1E-81CC-369563CE13E3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A3662ED1-634C-4BF5-869A-226E8C9DA7B8}"/>
                  </a:ext>
                </a:extLst>
              </p:cNvPr>
              <p:cNvGrpSpPr/>
              <p:nvPr/>
            </p:nvGrpSpPr>
            <p:grpSpPr>
              <a:xfrm>
                <a:off x="1409737" y="1053733"/>
                <a:ext cx="1777124" cy="1777124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B7D97D61-CF4D-4808-9008-007544318A38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5D5438D4-7DD8-419B-8858-10EBD9E3CCA7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円: 塗りつぶしなし 643">
                  <a:extLst>
                    <a:ext uri="{FF2B5EF4-FFF2-40B4-BE49-F238E27FC236}">
                      <a16:creationId xmlns:a16="http://schemas.microsoft.com/office/drawing/2014/main" id="{F4B65788-7C0B-4AF8-94B6-CD615B466FCC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円: 塗りつぶしなし 644">
                  <a:extLst>
                    <a:ext uri="{FF2B5EF4-FFF2-40B4-BE49-F238E27FC236}">
                      <a16:creationId xmlns:a16="http://schemas.microsoft.com/office/drawing/2014/main" id="{99B9B991-ACAB-44AC-A7A9-843A62CA48BC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円: 塗りつぶしなし 645">
                  <a:extLst>
                    <a:ext uri="{FF2B5EF4-FFF2-40B4-BE49-F238E27FC236}">
                      <a16:creationId xmlns:a16="http://schemas.microsoft.com/office/drawing/2014/main" id="{496C8FB8-D74F-41FB-B120-15C241062DB6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86E7CA3E-AA48-45D5-B81A-B11254C35606}"/>
                  </a:ext>
                </a:extLst>
              </p:cNvPr>
              <p:cNvGrpSpPr/>
              <p:nvPr/>
            </p:nvGrpSpPr>
            <p:grpSpPr>
              <a:xfrm>
                <a:off x="2714662" y="1053733"/>
                <a:ext cx="1777124" cy="1777124"/>
                <a:chOff x="5673080" y="3901427"/>
                <a:chExt cx="1777124" cy="1777124"/>
              </a:xfrm>
            </p:grpSpPr>
            <p:sp>
              <p:nvSpPr>
                <p:cNvPr id="637" name="円: 塗りつぶしなし 636">
                  <a:extLst>
                    <a:ext uri="{FF2B5EF4-FFF2-40B4-BE49-F238E27FC236}">
                      <a16:creationId xmlns:a16="http://schemas.microsoft.com/office/drawing/2014/main" id="{3A61E33B-7412-45B6-ACBB-8A1FB02D278E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705E1BD5-C1CD-41FB-A24F-412594FD226E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円: 塗りつぶしなし 638">
                  <a:extLst>
                    <a:ext uri="{FF2B5EF4-FFF2-40B4-BE49-F238E27FC236}">
                      <a16:creationId xmlns:a16="http://schemas.microsoft.com/office/drawing/2014/main" id="{5D611BFF-2BB5-4779-BFFF-36647F3F78A5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: 塗りつぶしなし 639">
                  <a:extLst>
                    <a:ext uri="{FF2B5EF4-FFF2-40B4-BE49-F238E27FC236}">
                      <a16:creationId xmlns:a16="http://schemas.microsoft.com/office/drawing/2014/main" id="{96DA3FEB-B07E-4556-887C-B4436ADCB5AB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円: 塗りつぶしなし 640">
                  <a:extLst>
                    <a:ext uri="{FF2B5EF4-FFF2-40B4-BE49-F238E27FC236}">
                      <a16:creationId xmlns:a16="http://schemas.microsoft.com/office/drawing/2014/main" id="{C1B82F60-1495-4AC9-AF84-8CA6DEACE57A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7A526283-0127-4BBC-8C42-4B80BE779228}"/>
                  </a:ext>
                </a:extLst>
              </p:cNvPr>
              <p:cNvGrpSpPr/>
              <p:nvPr/>
            </p:nvGrpSpPr>
            <p:grpSpPr>
              <a:xfrm rot="8100000">
                <a:off x="1148290" y="3015771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31" name="四角形: 角を丸くする 630">
                  <a:extLst>
                    <a:ext uri="{FF2B5EF4-FFF2-40B4-BE49-F238E27FC236}">
                      <a16:creationId xmlns:a16="http://schemas.microsoft.com/office/drawing/2014/main" id="{ECF08033-0C80-4BC3-B28E-4C65393E2A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四角形: 角を丸くする 631">
                  <a:extLst>
                    <a:ext uri="{FF2B5EF4-FFF2-40B4-BE49-F238E27FC236}">
                      <a16:creationId xmlns:a16="http://schemas.microsoft.com/office/drawing/2014/main" id="{79E65B36-F9C8-4CFE-B0FA-670563E225C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四角形: 角を丸くする 632">
                  <a:extLst>
                    <a:ext uri="{FF2B5EF4-FFF2-40B4-BE49-F238E27FC236}">
                      <a16:creationId xmlns:a16="http://schemas.microsoft.com/office/drawing/2014/main" id="{20DDDBC0-58B6-4005-9CF4-64BA8D86D9F1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四角形: 角を丸くする 633">
                  <a:extLst>
                    <a:ext uri="{FF2B5EF4-FFF2-40B4-BE49-F238E27FC236}">
                      <a16:creationId xmlns:a16="http://schemas.microsoft.com/office/drawing/2014/main" id="{685FC603-D7CF-4664-8E7B-C3579634DC3F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四角形: 角を丸くする 634">
                  <a:extLst>
                    <a:ext uri="{FF2B5EF4-FFF2-40B4-BE49-F238E27FC236}">
                      <a16:creationId xmlns:a16="http://schemas.microsoft.com/office/drawing/2014/main" id="{4C962388-B8DB-4F32-ACA1-7DD87DEEF530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角を丸くする 635">
                  <a:extLst>
                    <a:ext uri="{FF2B5EF4-FFF2-40B4-BE49-F238E27FC236}">
                      <a16:creationId xmlns:a16="http://schemas.microsoft.com/office/drawing/2014/main" id="{30015382-235D-46D4-9877-195287203FC5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4C910554-EAC9-46EC-9CFC-771DCF0171AA}"/>
                  </a:ext>
                </a:extLst>
              </p:cNvPr>
              <p:cNvGrpSpPr/>
              <p:nvPr/>
            </p:nvGrpSpPr>
            <p:grpSpPr>
              <a:xfrm rot="13500000" flipH="1">
                <a:off x="2672019" y="301577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769FA7B-4AAA-4902-8AB3-F4EEDD174A57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DC1E23DD-AB7A-4368-9DD9-458EB57BF447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四角形: 角を丸くする 626">
                  <a:extLst>
                    <a:ext uri="{FF2B5EF4-FFF2-40B4-BE49-F238E27FC236}">
                      <a16:creationId xmlns:a16="http://schemas.microsoft.com/office/drawing/2014/main" id="{93EF0084-A964-4C2B-A8FE-59E3B17D177A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四角形: 角を丸くする 627">
                  <a:extLst>
                    <a:ext uri="{FF2B5EF4-FFF2-40B4-BE49-F238E27FC236}">
                      <a16:creationId xmlns:a16="http://schemas.microsoft.com/office/drawing/2014/main" id="{2572268A-FF93-4D5B-B0B5-E6574DF1F9B7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9" name="四角形: 角を丸くする 628">
                  <a:extLst>
                    <a:ext uri="{FF2B5EF4-FFF2-40B4-BE49-F238E27FC236}">
                      <a16:creationId xmlns:a16="http://schemas.microsoft.com/office/drawing/2014/main" id="{BEA86BEB-0EF2-4003-9889-5267D99142A0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0" name="四角形: 角を丸くする 629">
                  <a:extLst>
                    <a:ext uri="{FF2B5EF4-FFF2-40B4-BE49-F238E27FC236}">
                      <a16:creationId xmlns:a16="http://schemas.microsoft.com/office/drawing/2014/main" id="{FD3C7908-0EB3-4FE5-9968-949256465AB8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8D6C46F4-92C0-475D-B11F-598CD9F78AFC}"/>
                  </a:ext>
                </a:extLst>
              </p:cNvPr>
              <p:cNvGrpSpPr/>
              <p:nvPr/>
            </p:nvGrpSpPr>
            <p:grpSpPr>
              <a:xfrm rot="5400000">
                <a:off x="2801971" y="2273343"/>
                <a:ext cx="286943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19" name="四角形: 角を丸くする 618">
                  <a:extLst>
                    <a:ext uri="{FF2B5EF4-FFF2-40B4-BE49-F238E27FC236}">
                      <a16:creationId xmlns:a16="http://schemas.microsoft.com/office/drawing/2014/main" id="{9A07DE9E-A610-4E64-A5D9-AF77CD0DC96E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E35D1A2A-26C0-4D6B-B3C1-403AD8B121A3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四角形: 角を丸くする 620">
                  <a:extLst>
                    <a:ext uri="{FF2B5EF4-FFF2-40B4-BE49-F238E27FC236}">
                      <a16:creationId xmlns:a16="http://schemas.microsoft.com/office/drawing/2014/main" id="{E98A8A43-3B77-467C-8C71-8088325EB37E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CCE73E1B-DC6F-4355-8DF7-6C7FF22E7920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09686627-2D4E-420C-A9DC-97FC81E991EE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8A2B39F7-2677-4B89-9BFA-B665D55D73D0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D8B1DDEF-AB25-48D5-A183-BDF0B4E980DE}"/>
                </a:ext>
              </a:extLst>
            </p:cNvPr>
            <p:cNvGrpSpPr/>
            <p:nvPr/>
          </p:nvGrpSpPr>
          <p:grpSpPr>
            <a:xfrm>
              <a:off x="9006820" y="924997"/>
              <a:ext cx="99377" cy="265479"/>
              <a:chOff x="6559398" y="881062"/>
              <a:chExt cx="164575" cy="439651"/>
            </a:xfrm>
          </p:grpSpPr>
          <p:sp>
            <p:nvSpPr>
              <p:cNvPr id="722" name="六角形 393">
                <a:extLst>
                  <a:ext uri="{FF2B5EF4-FFF2-40B4-BE49-F238E27FC236}">
                    <a16:creationId xmlns:a16="http://schemas.microsoft.com/office/drawing/2014/main" id="{F239695C-EF0B-4F24-96D4-04F77497C5BB}"/>
                  </a:ext>
                </a:extLst>
              </p:cNvPr>
              <p:cNvSpPr/>
              <p:nvPr/>
            </p:nvSpPr>
            <p:spPr bwMode="auto">
              <a:xfrm rot="5400000">
                <a:off x="6432974" y="1022760"/>
                <a:ext cx="417422" cy="15625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909635E0-5726-46C5-942B-EAF931026D1D}"/>
                  </a:ext>
                </a:extLst>
              </p:cNvPr>
              <p:cNvSpPr/>
              <p:nvPr/>
            </p:nvSpPr>
            <p:spPr bwMode="auto">
              <a:xfrm>
                <a:off x="6618826" y="936814"/>
                <a:ext cx="45719" cy="341917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28F8539-24E6-4134-B25E-E9029F4E9885}"/>
                  </a:ext>
                </a:extLst>
              </p:cNvPr>
              <p:cNvSpPr/>
              <p:nvPr/>
            </p:nvSpPr>
            <p:spPr bwMode="auto">
              <a:xfrm rot="5400000">
                <a:off x="6421860" y="1018600"/>
                <a:ext cx="439651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71E322B-E625-4593-894F-23E32175667F}"/>
                  </a:ext>
                </a:extLst>
              </p:cNvPr>
              <p:cNvSpPr/>
              <p:nvPr/>
            </p:nvSpPr>
            <p:spPr bwMode="auto">
              <a:xfrm rot="5400000">
                <a:off x="6492818" y="1037379"/>
                <a:ext cx="297734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1767BE6-E7B2-4D99-B89F-69B99DE4D2CF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0" name="グループ化 879">
            <a:extLst>
              <a:ext uri="{FF2B5EF4-FFF2-40B4-BE49-F238E27FC236}">
                <a16:creationId xmlns:a16="http://schemas.microsoft.com/office/drawing/2014/main" id="{C9937981-01E4-4163-A910-F82336C5F885}"/>
              </a:ext>
            </a:extLst>
          </p:cNvPr>
          <p:cNvGrpSpPr/>
          <p:nvPr/>
        </p:nvGrpSpPr>
        <p:grpSpPr>
          <a:xfrm>
            <a:off x="8188540" y="2795529"/>
            <a:ext cx="1023648" cy="1585829"/>
            <a:chOff x="8188540" y="2795529"/>
            <a:chExt cx="1023648" cy="1585829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F531FE2D-0E12-4B42-80FF-1595131B1C91}"/>
                </a:ext>
              </a:extLst>
            </p:cNvPr>
            <p:cNvGrpSpPr/>
            <p:nvPr/>
          </p:nvGrpSpPr>
          <p:grpSpPr>
            <a:xfrm>
              <a:off x="8212645" y="2795529"/>
              <a:ext cx="985137" cy="1585829"/>
              <a:chOff x="714123" y="837331"/>
              <a:chExt cx="985137" cy="1585829"/>
            </a:xfrm>
          </p:grpSpPr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8848CD19-AAA4-4529-875C-3CC0BC30B3A2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A6B6A079-CEBA-41AD-A0C8-141A58A8B0F2}"/>
                  </a:ext>
                </a:extLst>
              </p:cNvPr>
              <p:cNvSpPr txBox="1"/>
              <p:nvPr/>
            </p:nvSpPr>
            <p:spPr>
              <a:xfrm rot="5400000">
                <a:off x="1011598" y="993797"/>
                <a:ext cx="390185" cy="16471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金一封</a:t>
                </a:r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F01B057A-4E06-4B79-AD68-96CE1E66F043}"/>
                </a:ext>
              </a:extLst>
            </p:cNvPr>
            <p:cNvGrpSpPr/>
            <p:nvPr/>
          </p:nvGrpSpPr>
          <p:grpSpPr>
            <a:xfrm>
              <a:off x="8188540" y="3308655"/>
              <a:ext cx="1023648" cy="714070"/>
              <a:chOff x="700162" y="1053733"/>
              <a:chExt cx="4490561" cy="3132502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2CFB0AA4-D2CA-4A1B-9A70-904CEB206F92}"/>
                  </a:ext>
                </a:extLst>
              </p:cNvPr>
              <p:cNvGrpSpPr/>
              <p:nvPr/>
            </p:nvGrpSpPr>
            <p:grpSpPr>
              <a:xfrm>
                <a:off x="3107795" y="2258870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05" name="四角形: 角を丸くする 604">
                  <a:extLst>
                    <a:ext uri="{FF2B5EF4-FFF2-40B4-BE49-F238E27FC236}">
                      <a16:creationId xmlns:a16="http://schemas.microsoft.com/office/drawing/2014/main" id="{102673F1-C2E2-46DA-93B2-39EFB3ED349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EA240FC2-9AE7-43D7-AAF7-CEBAC3A62BF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D0B84A3B-6A66-48E8-819D-F8566FDA18AD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四角形: 角を丸くする 607">
                  <a:extLst>
                    <a:ext uri="{FF2B5EF4-FFF2-40B4-BE49-F238E27FC236}">
                      <a16:creationId xmlns:a16="http://schemas.microsoft.com/office/drawing/2014/main" id="{863F4749-EF59-4606-B122-C84739197B8C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角を丸くする 608">
                  <a:extLst>
                    <a:ext uri="{FF2B5EF4-FFF2-40B4-BE49-F238E27FC236}">
                      <a16:creationId xmlns:a16="http://schemas.microsoft.com/office/drawing/2014/main" id="{3F6507AA-B056-44A2-B643-4197505D3F98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8904395B-D42C-4969-83A4-389DE5D493F2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698DF306-FE0F-4CD7-A457-4054813EEC2B}"/>
                  </a:ext>
                </a:extLst>
              </p:cNvPr>
              <p:cNvGrpSpPr/>
              <p:nvPr/>
            </p:nvGrpSpPr>
            <p:grpSpPr>
              <a:xfrm>
                <a:off x="700162" y="227334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99" name="四角形: 角を丸くする 598">
                  <a:extLst>
                    <a:ext uri="{FF2B5EF4-FFF2-40B4-BE49-F238E27FC236}">
                      <a16:creationId xmlns:a16="http://schemas.microsoft.com/office/drawing/2014/main" id="{2B8ED87E-D79C-4606-98FB-AD8625FD59BE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87675A91-AC84-4607-9CE0-CB96BF929CF5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四角形: 角を丸くする 600">
                  <a:extLst>
                    <a:ext uri="{FF2B5EF4-FFF2-40B4-BE49-F238E27FC236}">
                      <a16:creationId xmlns:a16="http://schemas.microsoft.com/office/drawing/2014/main" id="{A41B0251-33CE-4E10-AA58-08413BD1CBF6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四角形: 角を丸くする 601">
                  <a:extLst>
                    <a:ext uri="{FF2B5EF4-FFF2-40B4-BE49-F238E27FC236}">
                      <a16:creationId xmlns:a16="http://schemas.microsoft.com/office/drawing/2014/main" id="{1DBF3D5C-5E34-4612-B63B-FA8485D8F217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四角形: 角を丸くする 602">
                  <a:extLst>
                    <a:ext uri="{FF2B5EF4-FFF2-40B4-BE49-F238E27FC236}">
                      <a16:creationId xmlns:a16="http://schemas.microsoft.com/office/drawing/2014/main" id="{59C813EA-EF4A-46DB-BE5B-618B3D0B76EB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四角形: 角を丸くする 603">
                  <a:extLst>
                    <a:ext uri="{FF2B5EF4-FFF2-40B4-BE49-F238E27FC236}">
                      <a16:creationId xmlns:a16="http://schemas.microsoft.com/office/drawing/2014/main" id="{432CDA49-AFC5-47E4-96B2-F93725765E8A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E12F4F7C-15A6-4B2A-8C91-B8050EEDEB81}"/>
                  </a:ext>
                </a:extLst>
              </p:cNvPr>
              <p:cNvGrpSpPr/>
              <p:nvPr/>
            </p:nvGrpSpPr>
            <p:grpSpPr>
              <a:xfrm>
                <a:off x="1409737" y="1053733"/>
                <a:ext cx="1777124" cy="1777124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94" name="円: 塗りつぶしなし 593">
                  <a:extLst>
                    <a:ext uri="{FF2B5EF4-FFF2-40B4-BE49-F238E27FC236}">
                      <a16:creationId xmlns:a16="http://schemas.microsoft.com/office/drawing/2014/main" id="{4FBF26C7-9D5E-4E75-B375-20930763C0E7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円: 塗りつぶしなし 594">
                  <a:extLst>
                    <a:ext uri="{FF2B5EF4-FFF2-40B4-BE49-F238E27FC236}">
                      <a16:creationId xmlns:a16="http://schemas.microsoft.com/office/drawing/2014/main" id="{C6777B72-7044-4D59-9BF7-60901B0A9135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円: 塗りつぶしなし 595">
                  <a:extLst>
                    <a:ext uri="{FF2B5EF4-FFF2-40B4-BE49-F238E27FC236}">
                      <a16:creationId xmlns:a16="http://schemas.microsoft.com/office/drawing/2014/main" id="{17E9ABC0-2273-4A60-A8A5-815E9679139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円: 塗りつぶしなし 596">
                  <a:extLst>
                    <a:ext uri="{FF2B5EF4-FFF2-40B4-BE49-F238E27FC236}">
                      <a16:creationId xmlns:a16="http://schemas.microsoft.com/office/drawing/2014/main" id="{A1016DD5-FA17-434D-ADFE-91617B242B4D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円: 塗りつぶしなし 597">
                  <a:extLst>
                    <a:ext uri="{FF2B5EF4-FFF2-40B4-BE49-F238E27FC236}">
                      <a16:creationId xmlns:a16="http://schemas.microsoft.com/office/drawing/2014/main" id="{EC93685B-13E4-4781-B5A2-038D0F477175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4F91E79-8064-4E37-8219-69C13B734E5A}"/>
                  </a:ext>
                </a:extLst>
              </p:cNvPr>
              <p:cNvGrpSpPr/>
              <p:nvPr/>
            </p:nvGrpSpPr>
            <p:grpSpPr>
              <a:xfrm>
                <a:off x="2714662" y="1053733"/>
                <a:ext cx="1777124" cy="1777124"/>
                <a:chOff x="5673080" y="3901427"/>
                <a:chExt cx="1777124" cy="1777124"/>
              </a:xfrm>
            </p:grpSpPr>
            <p:sp>
              <p:nvSpPr>
                <p:cNvPr id="589" name="円: 塗りつぶしなし 588">
                  <a:extLst>
                    <a:ext uri="{FF2B5EF4-FFF2-40B4-BE49-F238E27FC236}">
                      <a16:creationId xmlns:a16="http://schemas.microsoft.com/office/drawing/2014/main" id="{B9406D32-E811-4588-BD77-C4C952B590B6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円: 塗りつぶしなし 589">
                  <a:extLst>
                    <a:ext uri="{FF2B5EF4-FFF2-40B4-BE49-F238E27FC236}">
                      <a16:creationId xmlns:a16="http://schemas.microsoft.com/office/drawing/2014/main" id="{B2FA193B-60D1-4CAF-97A7-9350B41C9238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円: 塗りつぶしなし 590">
                  <a:extLst>
                    <a:ext uri="{FF2B5EF4-FFF2-40B4-BE49-F238E27FC236}">
                      <a16:creationId xmlns:a16="http://schemas.microsoft.com/office/drawing/2014/main" id="{FB973253-38A2-42E5-9B14-E59569801A3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円: 塗りつぶしなし 591">
                  <a:extLst>
                    <a:ext uri="{FF2B5EF4-FFF2-40B4-BE49-F238E27FC236}">
                      <a16:creationId xmlns:a16="http://schemas.microsoft.com/office/drawing/2014/main" id="{9364F354-17DC-47CE-A025-C9137537DC99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円: 塗りつぶしなし 592">
                  <a:extLst>
                    <a:ext uri="{FF2B5EF4-FFF2-40B4-BE49-F238E27FC236}">
                      <a16:creationId xmlns:a16="http://schemas.microsoft.com/office/drawing/2014/main" id="{695FFB1C-5F7B-43CD-8EE5-B6EF8E1AAEF4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F34CA629-883E-4848-9DEF-DD5A7195927D}"/>
                  </a:ext>
                </a:extLst>
              </p:cNvPr>
              <p:cNvGrpSpPr/>
              <p:nvPr/>
            </p:nvGrpSpPr>
            <p:grpSpPr>
              <a:xfrm rot="8100000">
                <a:off x="1148290" y="3015771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8CE39B37-3C7D-4DEC-9F4A-035320321B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C642DF89-785F-43A7-990E-F0EB4336183C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0EC9CFC5-C796-44F9-8EC6-A58C5256CFA5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013C53B1-51E1-4FE8-899B-329175398159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角を丸くする 586">
                  <a:extLst>
                    <a:ext uri="{FF2B5EF4-FFF2-40B4-BE49-F238E27FC236}">
                      <a16:creationId xmlns:a16="http://schemas.microsoft.com/office/drawing/2014/main" id="{BEA12352-AD14-484E-BE42-633E6B61C3E1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B7EF282F-9272-4D40-8B1E-8BDB72BCB81F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1BAEE049-972E-4BDB-9385-FB78775D64F6}"/>
                  </a:ext>
                </a:extLst>
              </p:cNvPr>
              <p:cNvGrpSpPr/>
              <p:nvPr/>
            </p:nvGrpSpPr>
            <p:grpSpPr>
              <a:xfrm rot="13500000" flipH="1">
                <a:off x="2672019" y="301577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77" name="四角形: 角を丸くする 576">
                  <a:extLst>
                    <a:ext uri="{FF2B5EF4-FFF2-40B4-BE49-F238E27FC236}">
                      <a16:creationId xmlns:a16="http://schemas.microsoft.com/office/drawing/2014/main" id="{A55A443C-29C7-4511-9D8F-098F73D0797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271E542A-C074-46B1-ACC5-20031DA75882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9" name="四角形: 角を丸くする 578">
                  <a:extLst>
                    <a:ext uri="{FF2B5EF4-FFF2-40B4-BE49-F238E27FC236}">
                      <a16:creationId xmlns:a16="http://schemas.microsoft.com/office/drawing/2014/main" id="{60134353-03B5-4C40-97D0-2F6A55AC0D3F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2DC2A08D-59B5-4BB1-835E-D4FD03A16F45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1" name="四角形: 角を丸くする 580">
                  <a:extLst>
                    <a:ext uri="{FF2B5EF4-FFF2-40B4-BE49-F238E27FC236}">
                      <a16:creationId xmlns:a16="http://schemas.microsoft.com/office/drawing/2014/main" id="{6B66C25A-4CAF-4BDD-BFE3-1C5F4A482A42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2" name="四角形: 角を丸くする 581">
                  <a:extLst>
                    <a:ext uri="{FF2B5EF4-FFF2-40B4-BE49-F238E27FC236}">
                      <a16:creationId xmlns:a16="http://schemas.microsoft.com/office/drawing/2014/main" id="{41E3C156-7C27-44DE-94DA-474284C0FAA7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1E72F9BA-A14C-4289-B504-90B28B72879D}"/>
                  </a:ext>
                </a:extLst>
              </p:cNvPr>
              <p:cNvGrpSpPr/>
              <p:nvPr/>
            </p:nvGrpSpPr>
            <p:grpSpPr>
              <a:xfrm rot="5400000">
                <a:off x="2801971" y="2273343"/>
                <a:ext cx="286943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4B691E70-2F2B-40D8-A280-C8E56E65F3A0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3AF0EDC3-4793-4DEB-80AB-14EF2E967B4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A7FEC03E-3D62-4B4F-B37F-553D66B019B5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7521FF15-9F4E-4583-9858-377BB0BDD851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52A00ADD-A723-4430-8129-231389C5F5B9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四角形: 角を丸くする 575">
                  <a:extLst>
                    <a:ext uri="{FF2B5EF4-FFF2-40B4-BE49-F238E27FC236}">
                      <a16:creationId xmlns:a16="http://schemas.microsoft.com/office/drawing/2014/main" id="{9E376E16-6AF0-435A-8321-944053B207BE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5C2D3AF6-91FA-4BB2-8FEC-647964878CE9}"/>
                </a:ext>
              </a:extLst>
            </p:cNvPr>
            <p:cNvGrpSpPr/>
            <p:nvPr/>
          </p:nvGrpSpPr>
          <p:grpSpPr>
            <a:xfrm>
              <a:off x="9006820" y="2861747"/>
              <a:ext cx="99377" cy="265479"/>
              <a:chOff x="6559398" y="881062"/>
              <a:chExt cx="164575" cy="439651"/>
            </a:xfrm>
          </p:grpSpPr>
          <p:sp>
            <p:nvSpPr>
              <p:cNvPr id="748" name="六角形 393">
                <a:extLst>
                  <a:ext uri="{FF2B5EF4-FFF2-40B4-BE49-F238E27FC236}">
                    <a16:creationId xmlns:a16="http://schemas.microsoft.com/office/drawing/2014/main" id="{B2F21302-7641-4B59-8D71-9E2A133BDCF9}"/>
                  </a:ext>
                </a:extLst>
              </p:cNvPr>
              <p:cNvSpPr/>
              <p:nvPr/>
            </p:nvSpPr>
            <p:spPr bwMode="auto">
              <a:xfrm rot="5400000">
                <a:off x="6432974" y="1022760"/>
                <a:ext cx="417422" cy="15625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4C5B535-E8E8-48AA-9854-A4068EDFAD20}"/>
                  </a:ext>
                </a:extLst>
              </p:cNvPr>
              <p:cNvSpPr/>
              <p:nvPr/>
            </p:nvSpPr>
            <p:spPr bwMode="auto">
              <a:xfrm>
                <a:off x="6618826" y="936814"/>
                <a:ext cx="45719" cy="341917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073EB4E-0A24-4F79-BA83-8B794EF37083}"/>
                  </a:ext>
                </a:extLst>
              </p:cNvPr>
              <p:cNvSpPr/>
              <p:nvPr/>
            </p:nvSpPr>
            <p:spPr bwMode="auto">
              <a:xfrm rot="5400000">
                <a:off x="6421860" y="1018600"/>
                <a:ext cx="439651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FF3D652E-CBA3-4C88-8075-32DB06FD2BF7}"/>
                  </a:ext>
                </a:extLst>
              </p:cNvPr>
              <p:cNvSpPr/>
              <p:nvPr/>
            </p:nvSpPr>
            <p:spPr bwMode="auto">
              <a:xfrm rot="5400000">
                <a:off x="6492818" y="1037379"/>
                <a:ext cx="297734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AB1B3D3-5F41-42F4-8992-8DAF5E5D9227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1" name="グループ化 880">
            <a:extLst>
              <a:ext uri="{FF2B5EF4-FFF2-40B4-BE49-F238E27FC236}">
                <a16:creationId xmlns:a16="http://schemas.microsoft.com/office/drawing/2014/main" id="{6412781D-5CC6-41B2-BF03-F034351652FD}"/>
              </a:ext>
            </a:extLst>
          </p:cNvPr>
          <p:cNvGrpSpPr/>
          <p:nvPr/>
        </p:nvGrpSpPr>
        <p:grpSpPr>
          <a:xfrm>
            <a:off x="8188540" y="4715769"/>
            <a:ext cx="1023648" cy="1585829"/>
            <a:chOff x="8188540" y="4715769"/>
            <a:chExt cx="1023648" cy="1585829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DC9E0E4F-B6E4-4772-A475-2B714FBECE2D}"/>
                </a:ext>
              </a:extLst>
            </p:cNvPr>
            <p:cNvGrpSpPr/>
            <p:nvPr/>
          </p:nvGrpSpPr>
          <p:grpSpPr>
            <a:xfrm>
              <a:off x="8212645" y="4715769"/>
              <a:ext cx="985137" cy="1585829"/>
              <a:chOff x="714123" y="837331"/>
              <a:chExt cx="985137" cy="1585829"/>
            </a:xfrm>
          </p:grpSpPr>
          <p:sp>
            <p:nvSpPr>
              <p:cNvPr id="477" name="正方形/長方形 476">
                <a:extLst>
                  <a:ext uri="{FF2B5EF4-FFF2-40B4-BE49-F238E27FC236}">
                    <a16:creationId xmlns:a16="http://schemas.microsoft.com/office/drawing/2014/main" id="{8825D4D5-AC79-4D6D-8B31-805A6D48E2D8}"/>
                  </a:ext>
                </a:extLst>
              </p:cNvPr>
              <p:cNvSpPr/>
              <p:nvPr/>
            </p:nvSpPr>
            <p:spPr bwMode="auto">
              <a:xfrm>
                <a:off x="714123" y="83733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テキスト ボックス 477">
                <a:extLst>
                  <a:ext uri="{FF2B5EF4-FFF2-40B4-BE49-F238E27FC236}">
                    <a16:creationId xmlns:a16="http://schemas.microsoft.com/office/drawing/2014/main" id="{CEE18E63-353F-43AC-9575-461B654CAB23}"/>
                  </a:ext>
                </a:extLst>
              </p:cNvPr>
              <p:cNvSpPr txBox="1"/>
              <p:nvPr/>
            </p:nvSpPr>
            <p:spPr>
              <a:xfrm rot="5400000">
                <a:off x="1011598" y="993797"/>
                <a:ext cx="390185" cy="16471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御祝い</a:t>
                </a:r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4386371C-CE25-42C1-B9CB-F8964CFFD894}"/>
                </a:ext>
              </a:extLst>
            </p:cNvPr>
            <p:cNvGrpSpPr/>
            <p:nvPr/>
          </p:nvGrpSpPr>
          <p:grpSpPr>
            <a:xfrm>
              <a:off x="8188540" y="5221076"/>
              <a:ext cx="1023648" cy="714070"/>
              <a:chOff x="700162" y="1053733"/>
              <a:chExt cx="4490561" cy="3132502"/>
            </a:xfrm>
          </p:grpSpPr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233A0BC9-29CB-4997-9397-91EA110EE7D6}"/>
                  </a:ext>
                </a:extLst>
              </p:cNvPr>
              <p:cNvGrpSpPr/>
              <p:nvPr/>
            </p:nvGrpSpPr>
            <p:grpSpPr>
              <a:xfrm>
                <a:off x="3107795" y="2258870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BFD71A4C-F41F-4569-80C5-CDBC6421B792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C5298846-6FF1-4EAE-ABB8-8FAD2D81E78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AC24863B-C510-463D-A57B-90C1722C5B86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四角形: 角を丸くする 703">
                  <a:extLst>
                    <a:ext uri="{FF2B5EF4-FFF2-40B4-BE49-F238E27FC236}">
                      <a16:creationId xmlns:a16="http://schemas.microsoft.com/office/drawing/2014/main" id="{F1035E1F-CA0A-477B-A7B7-0DD8B27CDCBC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4E113F48-A72B-4E15-AD31-9E5544B830BF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80113730-A89A-4FBA-A6CF-A25A0284C30D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DCB53E75-EB8A-4FBA-AF97-95BADCE115BC}"/>
                  </a:ext>
                </a:extLst>
              </p:cNvPr>
              <p:cNvGrpSpPr/>
              <p:nvPr/>
            </p:nvGrpSpPr>
            <p:grpSpPr>
              <a:xfrm>
                <a:off x="700162" y="227334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FDC9DBF6-9A9B-4548-A19B-3DFC0EE0FF23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BECF37DA-BC29-4023-9CC8-B58839DF4D4E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678785CF-51AF-4C3A-A99A-8D9B52A2CBE2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E5510438-1545-4DF7-A06E-DEE9E5D3CD22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6240D44F-A431-4506-BC5D-953111A6004E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4FD4898F-F87E-4DC7-A6BD-EA243B93F0DF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A4288554-268D-47EA-8748-210FDBE5FF2B}"/>
                  </a:ext>
                </a:extLst>
              </p:cNvPr>
              <p:cNvGrpSpPr/>
              <p:nvPr/>
            </p:nvGrpSpPr>
            <p:grpSpPr>
              <a:xfrm>
                <a:off x="1409737" y="1053733"/>
                <a:ext cx="1777124" cy="1777124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0" name="円: 塗りつぶしなし 689">
                  <a:extLst>
                    <a:ext uri="{FF2B5EF4-FFF2-40B4-BE49-F238E27FC236}">
                      <a16:creationId xmlns:a16="http://schemas.microsoft.com/office/drawing/2014/main" id="{605895DA-3A34-43BC-9DC2-8C3E4B84CFAE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円: 塗りつぶしなし 690">
                  <a:extLst>
                    <a:ext uri="{FF2B5EF4-FFF2-40B4-BE49-F238E27FC236}">
                      <a16:creationId xmlns:a16="http://schemas.microsoft.com/office/drawing/2014/main" id="{19CC3F35-8656-41E0-9668-CEDF2299CABF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円: 塗りつぶしなし 691">
                  <a:extLst>
                    <a:ext uri="{FF2B5EF4-FFF2-40B4-BE49-F238E27FC236}">
                      <a16:creationId xmlns:a16="http://schemas.microsoft.com/office/drawing/2014/main" id="{03A95EA3-B210-467A-B552-D68E835A741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円: 塗りつぶしなし 692">
                  <a:extLst>
                    <a:ext uri="{FF2B5EF4-FFF2-40B4-BE49-F238E27FC236}">
                      <a16:creationId xmlns:a16="http://schemas.microsoft.com/office/drawing/2014/main" id="{55022ADD-BE2B-46B5-9440-C73CB2B2E7FE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円: 塗りつぶしなし 693">
                  <a:extLst>
                    <a:ext uri="{FF2B5EF4-FFF2-40B4-BE49-F238E27FC236}">
                      <a16:creationId xmlns:a16="http://schemas.microsoft.com/office/drawing/2014/main" id="{768CD5EC-0A30-4057-8C63-7247EFAB4989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56C45557-F3A0-4AE3-8BE7-3FE6196940F5}"/>
                  </a:ext>
                </a:extLst>
              </p:cNvPr>
              <p:cNvGrpSpPr/>
              <p:nvPr/>
            </p:nvGrpSpPr>
            <p:grpSpPr>
              <a:xfrm>
                <a:off x="2714662" y="1053733"/>
                <a:ext cx="1777124" cy="1777124"/>
                <a:chOff x="5673080" y="3901427"/>
                <a:chExt cx="1777124" cy="1777124"/>
              </a:xfrm>
            </p:grpSpPr>
            <p:sp>
              <p:nvSpPr>
                <p:cNvPr id="685" name="円: 塗りつぶしなし 684">
                  <a:extLst>
                    <a:ext uri="{FF2B5EF4-FFF2-40B4-BE49-F238E27FC236}">
                      <a16:creationId xmlns:a16="http://schemas.microsoft.com/office/drawing/2014/main" id="{357E5A9C-C10D-4DE9-AC3F-B8396A952E31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円: 塗りつぶしなし 685">
                  <a:extLst>
                    <a:ext uri="{FF2B5EF4-FFF2-40B4-BE49-F238E27FC236}">
                      <a16:creationId xmlns:a16="http://schemas.microsoft.com/office/drawing/2014/main" id="{ABF0B8CD-4A91-45EF-9459-F31D8F0FDDEE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円: 塗りつぶしなし 686">
                  <a:extLst>
                    <a:ext uri="{FF2B5EF4-FFF2-40B4-BE49-F238E27FC236}">
                      <a16:creationId xmlns:a16="http://schemas.microsoft.com/office/drawing/2014/main" id="{F71D8BF5-F974-4873-8BB3-80CA10FFD9A9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円: 塗りつぶしなし 687">
                  <a:extLst>
                    <a:ext uri="{FF2B5EF4-FFF2-40B4-BE49-F238E27FC236}">
                      <a16:creationId xmlns:a16="http://schemas.microsoft.com/office/drawing/2014/main" id="{3063393E-0C40-4C0C-A9D7-145ABFAD2668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円: 塗りつぶしなし 688">
                  <a:extLst>
                    <a:ext uri="{FF2B5EF4-FFF2-40B4-BE49-F238E27FC236}">
                      <a16:creationId xmlns:a16="http://schemas.microsoft.com/office/drawing/2014/main" id="{DD02081D-2F5C-457B-BC76-CA36D3C87C78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DC2E9CC4-1DDB-418E-B4E1-E750D54ABCE2}"/>
                  </a:ext>
                </a:extLst>
              </p:cNvPr>
              <p:cNvGrpSpPr/>
              <p:nvPr/>
            </p:nvGrpSpPr>
            <p:grpSpPr>
              <a:xfrm rot="8100000">
                <a:off x="1148290" y="3015771"/>
                <a:ext cx="2082928" cy="257998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28D4B8A4-774F-4A17-A427-DF0D3515FE6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92A5C0B0-F4E4-4A13-A53E-13DFA9473FC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角を丸くする 680">
                  <a:extLst>
                    <a:ext uri="{FF2B5EF4-FFF2-40B4-BE49-F238E27FC236}">
                      <a16:creationId xmlns:a16="http://schemas.microsoft.com/office/drawing/2014/main" id="{5F688163-D4A9-4A5A-9E5F-B8E65A3D89A0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角を丸くする 681">
                  <a:extLst>
                    <a:ext uri="{FF2B5EF4-FFF2-40B4-BE49-F238E27FC236}">
                      <a16:creationId xmlns:a16="http://schemas.microsoft.com/office/drawing/2014/main" id="{B5CFE7BC-2BBD-4F8E-A3F6-2354268AE20A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角を丸くする 682">
                  <a:extLst>
                    <a:ext uri="{FF2B5EF4-FFF2-40B4-BE49-F238E27FC236}">
                      <a16:creationId xmlns:a16="http://schemas.microsoft.com/office/drawing/2014/main" id="{C71C3E1C-629F-4AE5-A21A-FDAD45004B5D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91B4B6A3-536E-46B4-8EB1-6EACD528E3DC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04046471-543B-4BC4-93D8-43DCB1E4E5F1}"/>
                  </a:ext>
                </a:extLst>
              </p:cNvPr>
              <p:cNvGrpSpPr/>
              <p:nvPr/>
            </p:nvGrpSpPr>
            <p:grpSpPr>
              <a:xfrm rot="13500000" flipH="1">
                <a:off x="2672019" y="3015772"/>
                <a:ext cx="2082928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2037C10E-1280-4103-8F1D-719246278018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CC75CBE0-81A5-4EE5-B533-A6EF2ECD7FD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54E0A784-CADD-4C5E-8565-1D154DBF89F1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BEEB8C9C-7161-40F4-85D0-233EC62688BF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6AB2F145-BB57-407A-9850-48E18909D9B7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8" name="四角形: 角を丸くする 677">
                  <a:extLst>
                    <a:ext uri="{FF2B5EF4-FFF2-40B4-BE49-F238E27FC236}">
                      <a16:creationId xmlns:a16="http://schemas.microsoft.com/office/drawing/2014/main" id="{AF917EF8-1C6F-42A3-93A2-7D19A731B553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CD00F6E0-FF96-4D58-8CF1-123D757C9B24}"/>
                  </a:ext>
                </a:extLst>
              </p:cNvPr>
              <p:cNvGrpSpPr/>
              <p:nvPr/>
            </p:nvGrpSpPr>
            <p:grpSpPr>
              <a:xfrm rot="5400000">
                <a:off x="2801971" y="2273343"/>
                <a:ext cx="286943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67" name="四角形: 角を丸くする 666">
                  <a:extLst>
                    <a:ext uri="{FF2B5EF4-FFF2-40B4-BE49-F238E27FC236}">
                      <a16:creationId xmlns:a16="http://schemas.microsoft.com/office/drawing/2014/main" id="{E251DB03-4C01-4E70-B399-838E0EDA60F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四角形: 角を丸くする 667">
                  <a:extLst>
                    <a:ext uri="{FF2B5EF4-FFF2-40B4-BE49-F238E27FC236}">
                      <a16:creationId xmlns:a16="http://schemas.microsoft.com/office/drawing/2014/main" id="{EC52DA37-AF8A-4E33-8FC3-81283CC9349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89F63ECF-5456-4EDF-A13A-F9E5E2C64FC2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D76B8DD2-F128-48A9-ABA4-8DA8CB225A48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四角形: 角を丸くする 670">
                  <a:extLst>
                    <a:ext uri="{FF2B5EF4-FFF2-40B4-BE49-F238E27FC236}">
                      <a16:creationId xmlns:a16="http://schemas.microsoft.com/office/drawing/2014/main" id="{B41F0765-2D07-49A8-AB86-7C73C4E627A3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0A4D0574-2692-4469-BABA-DF384226D4D9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D8385ACE-49F5-47DF-969A-A73DEB098B04}"/>
                </a:ext>
              </a:extLst>
            </p:cNvPr>
            <p:cNvGrpSpPr/>
            <p:nvPr/>
          </p:nvGrpSpPr>
          <p:grpSpPr>
            <a:xfrm>
              <a:off x="9006820" y="4794436"/>
              <a:ext cx="99377" cy="265479"/>
              <a:chOff x="6559398" y="881062"/>
              <a:chExt cx="164575" cy="439651"/>
            </a:xfrm>
          </p:grpSpPr>
          <p:sp>
            <p:nvSpPr>
              <p:cNvPr id="754" name="六角形 393">
                <a:extLst>
                  <a:ext uri="{FF2B5EF4-FFF2-40B4-BE49-F238E27FC236}">
                    <a16:creationId xmlns:a16="http://schemas.microsoft.com/office/drawing/2014/main" id="{10BE4146-1DA4-40E2-8325-E424778EFF5B}"/>
                  </a:ext>
                </a:extLst>
              </p:cNvPr>
              <p:cNvSpPr/>
              <p:nvPr/>
            </p:nvSpPr>
            <p:spPr bwMode="auto">
              <a:xfrm rot="5400000">
                <a:off x="6432974" y="1022760"/>
                <a:ext cx="417422" cy="15625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F594EB8-68C4-451F-9F47-C2ED59378650}"/>
                  </a:ext>
                </a:extLst>
              </p:cNvPr>
              <p:cNvSpPr/>
              <p:nvPr/>
            </p:nvSpPr>
            <p:spPr bwMode="auto">
              <a:xfrm>
                <a:off x="6618826" y="936814"/>
                <a:ext cx="45719" cy="341917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62298F72-BA57-40C0-8257-A67B8EA8312E}"/>
                  </a:ext>
                </a:extLst>
              </p:cNvPr>
              <p:cNvSpPr/>
              <p:nvPr/>
            </p:nvSpPr>
            <p:spPr bwMode="auto">
              <a:xfrm rot="5400000">
                <a:off x="6421860" y="1018600"/>
                <a:ext cx="439651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00693CCF-BFA4-42A0-AAC0-57167F272DB2}"/>
                  </a:ext>
                </a:extLst>
              </p:cNvPr>
              <p:cNvSpPr/>
              <p:nvPr/>
            </p:nvSpPr>
            <p:spPr bwMode="auto">
              <a:xfrm rot="5400000">
                <a:off x="6492818" y="1037379"/>
                <a:ext cx="297734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EB33060E-6362-4472-AA9B-9BAA4FC8217A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1" name="グループ化 870">
            <a:extLst>
              <a:ext uri="{FF2B5EF4-FFF2-40B4-BE49-F238E27FC236}">
                <a16:creationId xmlns:a16="http://schemas.microsoft.com/office/drawing/2014/main" id="{3CF5023B-D5EF-4ED1-A28D-E06F95AD2124}"/>
              </a:ext>
            </a:extLst>
          </p:cNvPr>
          <p:cNvGrpSpPr/>
          <p:nvPr/>
        </p:nvGrpSpPr>
        <p:grpSpPr>
          <a:xfrm>
            <a:off x="2579322" y="813686"/>
            <a:ext cx="1059227" cy="1609474"/>
            <a:chOff x="2579322" y="813686"/>
            <a:chExt cx="1059227" cy="1609474"/>
          </a:xfrm>
        </p:grpSpPr>
        <p:sp>
          <p:nvSpPr>
            <p:cNvPr id="760" name="正方形/長方形 759">
              <a:extLst>
                <a:ext uri="{FF2B5EF4-FFF2-40B4-BE49-F238E27FC236}">
                  <a16:creationId xmlns:a16="http://schemas.microsoft.com/office/drawing/2014/main" id="{632CDFAB-1569-4A4E-9BEA-3042C8ACFE84}"/>
                </a:ext>
              </a:extLst>
            </p:cNvPr>
            <p:cNvSpPr/>
            <p:nvPr/>
          </p:nvSpPr>
          <p:spPr bwMode="auto">
            <a:xfrm>
              <a:off x="2613720" y="83733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テキスト ボックス 762">
              <a:extLst>
                <a:ext uri="{FF2B5EF4-FFF2-40B4-BE49-F238E27FC236}">
                  <a16:creationId xmlns:a16="http://schemas.microsoft.com/office/drawing/2014/main" id="{2489ED61-4097-4C39-A59F-26EC849DA1AA}"/>
                </a:ext>
              </a:extLst>
            </p:cNvPr>
            <p:cNvSpPr txBox="1"/>
            <p:nvPr/>
          </p:nvSpPr>
          <p:spPr>
            <a:xfrm rot="5400000">
              <a:off x="2971273" y="932565"/>
              <a:ext cx="270030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寿</a:t>
              </a:r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C1B3EB4B-AD4F-4FC5-8188-3C1DA83E8335}"/>
                </a:ext>
              </a:extLst>
            </p:cNvPr>
            <p:cNvGrpSpPr/>
            <p:nvPr/>
          </p:nvGrpSpPr>
          <p:grpSpPr>
            <a:xfrm>
              <a:off x="2579322" y="813686"/>
              <a:ext cx="1059227" cy="1067669"/>
              <a:chOff x="3299955" y="1539231"/>
              <a:chExt cx="2361697" cy="2380519"/>
            </a:xfrm>
          </p:grpSpPr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AF06F8D6-B24A-43E2-918B-480DC36F7110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6666F0D-7756-47A6-A780-C5A2D2826E55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139575F-E058-4E4D-896A-EF249635994C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正方形/長方形 779">
                <a:extLst>
                  <a:ext uri="{FF2B5EF4-FFF2-40B4-BE49-F238E27FC236}">
                    <a16:creationId xmlns:a16="http://schemas.microsoft.com/office/drawing/2014/main" id="{410EF3BB-A7AB-45D9-9B03-CD54857B5487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776A5BD-8179-4CEF-B0D8-BDD35D5C09FF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台形 781">
                <a:extLst>
                  <a:ext uri="{FF2B5EF4-FFF2-40B4-BE49-F238E27FC236}">
                    <a16:creationId xmlns:a16="http://schemas.microsoft.com/office/drawing/2014/main" id="{9903305E-BA60-4406-AD9E-433654A2FDE1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2A46DE86-8EDF-49B8-94E0-4F84A5DDFFBB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B414F57-79EC-4559-869F-E5D84DA11538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76" name="グループ化 875">
            <a:extLst>
              <a:ext uri="{FF2B5EF4-FFF2-40B4-BE49-F238E27FC236}">
                <a16:creationId xmlns:a16="http://schemas.microsoft.com/office/drawing/2014/main" id="{6FFE7FF4-B13C-4417-B80F-AB3DE72D1037}"/>
              </a:ext>
            </a:extLst>
          </p:cNvPr>
          <p:cNvGrpSpPr/>
          <p:nvPr/>
        </p:nvGrpSpPr>
        <p:grpSpPr>
          <a:xfrm>
            <a:off x="2579322" y="2755031"/>
            <a:ext cx="1059227" cy="1626469"/>
            <a:chOff x="2579322" y="2755031"/>
            <a:chExt cx="1059227" cy="1626469"/>
          </a:xfrm>
        </p:grpSpPr>
        <p:sp>
          <p:nvSpPr>
            <p:cNvPr id="765" name="正方形/長方形 764">
              <a:extLst>
                <a:ext uri="{FF2B5EF4-FFF2-40B4-BE49-F238E27FC236}">
                  <a16:creationId xmlns:a16="http://schemas.microsoft.com/office/drawing/2014/main" id="{15EBBA01-250E-47C8-BC47-DB4861D1B702}"/>
                </a:ext>
              </a:extLst>
            </p:cNvPr>
            <p:cNvSpPr/>
            <p:nvPr/>
          </p:nvSpPr>
          <p:spPr bwMode="auto">
            <a:xfrm>
              <a:off x="2613720" y="27956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テキスト ボックス 767">
              <a:extLst>
                <a:ext uri="{FF2B5EF4-FFF2-40B4-BE49-F238E27FC236}">
                  <a16:creationId xmlns:a16="http://schemas.microsoft.com/office/drawing/2014/main" id="{507513E7-EF0D-4545-B4A4-7C7FA7F2A9D4}"/>
                </a:ext>
              </a:extLst>
            </p:cNvPr>
            <p:cNvSpPr txBox="1"/>
            <p:nvPr/>
          </p:nvSpPr>
          <p:spPr>
            <a:xfrm rot="5400000">
              <a:off x="2903899" y="2958279"/>
              <a:ext cx="404778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御祝</a:t>
              </a:r>
            </a:p>
          </p:txBody>
        </p: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2610BF67-20D2-4E9A-8854-1F2DF80A1BF2}"/>
                </a:ext>
              </a:extLst>
            </p:cNvPr>
            <p:cNvGrpSpPr/>
            <p:nvPr/>
          </p:nvGrpSpPr>
          <p:grpSpPr>
            <a:xfrm>
              <a:off x="2579322" y="2755031"/>
              <a:ext cx="1059227" cy="1067669"/>
              <a:chOff x="3299955" y="1539231"/>
              <a:chExt cx="2361697" cy="2380519"/>
            </a:xfrm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CCDF7D8-86C2-4366-B98A-734B8CA1F560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57C6925B-B961-47E1-83E0-F1BF73B03970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B6413B0-1BA7-4E20-BDDC-51BE8D1D31D5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正方形/長方形 788">
                <a:extLst>
                  <a:ext uri="{FF2B5EF4-FFF2-40B4-BE49-F238E27FC236}">
                    <a16:creationId xmlns:a16="http://schemas.microsoft.com/office/drawing/2014/main" id="{E115DAB8-D2E9-459A-8D3C-799E569899E5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FA79713-3505-4BE6-A561-A972F7C0E5AB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台形 790">
                <a:extLst>
                  <a:ext uri="{FF2B5EF4-FFF2-40B4-BE49-F238E27FC236}">
                    <a16:creationId xmlns:a16="http://schemas.microsoft.com/office/drawing/2014/main" id="{2B712385-CFD2-4580-B6F2-7343ED14312B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D02ED053-B75F-47BC-9F08-70735F2A62DF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2D1308D8-6688-4613-A91E-2B1DC3006BA5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4" name="グループ化 883">
            <a:extLst>
              <a:ext uri="{FF2B5EF4-FFF2-40B4-BE49-F238E27FC236}">
                <a16:creationId xmlns:a16="http://schemas.microsoft.com/office/drawing/2014/main" id="{D5E59146-DF8A-49BC-AE5E-99CDE27276AF}"/>
              </a:ext>
            </a:extLst>
          </p:cNvPr>
          <p:cNvGrpSpPr/>
          <p:nvPr/>
        </p:nvGrpSpPr>
        <p:grpSpPr>
          <a:xfrm>
            <a:off x="2579322" y="4703161"/>
            <a:ext cx="1059227" cy="1602336"/>
            <a:chOff x="2579322" y="4703161"/>
            <a:chExt cx="1059227" cy="1602336"/>
          </a:xfrm>
        </p:grpSpPr>
        <p:sp>
          <p:nvSpPr>
            <p:cNvPr id="770" name="正方形/長方形 769">
              <a:extLst>
                <a:ext uri="{FF2B5EF4-FFF2-40B4-BE49-F238E27FC236}">
                  <a16:creationId xmlns:a16="http://schemas.microsoft.com/office/drawing/2014/main" id="{FA676E32-5A02-4FFA-A07C-AC7A5994A08D}"/>
                </a:ext>
              </a:extLst>
            </p:cNvPr>
            <p:cNvSpPr/>
            <p:nvPr/>
          </p:nvSpPr>
          <p:spPr bwMode="auto">
            <a:xfrm>
              <a:off x="2613720" y="4719668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テキスト ボックス 774">
              <a:extLst>
                <a:ext uri="{FF2B5EF4-FFF2-40B4-BE49-F238E27FC236}">
                  <a16:creationId xmlns:a16="http://schemas.microsoft.com/office/drawing/2014/main" id="{9D6A30DB-6900-4122-A533-5FAD1FBC0B8C}"/>
                </a:ext>
              </a:extLst>
            </p:cNvPr>
            <p:cNvSpPr txBox="1"/>
            <p:nvPr/>
          </p:nvSpPr>
          <p:spPr>
            <a:xfrm rot="5400000">
              <a:off x="2829887" y="4969356"/>
              <a:ext cx="517740" cy="161142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御結婚祝</a:t>
              </a:r>
            </a:p>
          </p:txBody>
        </p: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17E199A8-4702-4656-975B-2C535E2CE18F}"/>
                </a:ext>
              </a:extLst>
            </p:cNvPr>
            <p:cNvGrpSpPr/>
            <p:nvPr/>
          </p:nvGrpSpPr>
          <p:grpSpPr>
            <a:xfrm>
              <a:off x="2579322" y="4703161"/>
              <a:ext cx="1059227" cy="1067669"/>
              <a:chOff x="3299955" y="1539231"/>
              <a:chExt cx="2361697" cy="2380519"/>
            </a:xfrm>
          </p:grpSpPr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A7FF440-CFDB-4A0D-94F9-CD4F947BF870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5BE4C35-EDA3-4F15-9BDA-CE2AA2DD95B2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BD8C7A8-BA55-46D8-B7BB-2FC8E31E16D0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923E39C0-6E16-4F4D-8DB2-301E9151913F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CF1A0D7-EB74-431B-863A-ED6FAB4E8BE3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台形 799">
                <a:extLst>
                  <a:ext uri="{FF2B5EF4-FFF2-40B4-BE49-F238E27FC236}">
                    <a16:creationId xmlns:a16="http://schemas.microsoft.com/office/drawing/2014/main" id="{65BD375D-3A16-4476-8EF1-17CC9A7E9D06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802A05C-7DF0-4A2E-A250-7FBCF12EBC6D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4E66D3D-AF57-4BA9-9081-189501655FCC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16E0C049-5EE2-45C7-B1A3-1036D592F48B}"/>
              </a:ext>
            </a:extLst>
          </p:cNvPr>
          <p:cNvGrpSpPr/>
          <p:nvPr/>
        </p:nvGrpSpPr>
        <p:grpSpPr>
          <a:xfrm>
            <a:off x="6307944" y="2755031"/>
            <a:ext cx="1059227" cy="1626469"/>
            <a:chOff x="6307944" y="2755031"/>
            <a:chExt cx="1059227" cy="1626469"/>
          </a:xfrm>
        </p:grpSpPr>
        <p:sp>
          <p:nvSpPr>
            <p:cNvPr id="803" name="正方形/長方形 802">
              <a:extLst>
                <a:ext uri="{FF2B5EF4-FFF2-40B4-BE49-F238E27FC236}">
                  <a16:creationId xmlns:a16="http://schemas.microsoft.com/office/drawing/2014/main" id="{C8E0FB7E-C371-4F0F-AA11-B7847F91B1C7}"/>
                </a:ext>
              </a:extLst>
            </p:cNvPr>
            <p:cNvSpPr/>
            <p:nvPr/>
          </p:nvSpPr>
          <p:spPr bwMode="auto">
            <a:xfrm>
              <a:off x="6342342" y="27956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テキスト ボックス 803">
              <a:extLst>
                <a:ext uri="{FF2B5EF4-FFF2-40B4-BE49-F238E27FC236}">
                  <a16:creationId xmlns:a16="http://schemas.microsoft.com/office/drawing/2014/main" id="{B520F33A-0B3C-49BC-BCAD-7C0ED73B0840}"/>
                </a:ext>
              </a:extLst>
            </p:cNvPr>
            <p:cNvSpPr txBox="1"/>
            <p:nvPr/>
          </p:nvSpPr>
          <p:spPr>
            <a:xfrm rot="5400000">
              <a:off x="6632521" y="2979776"/>
              <a:ext cx="404778" cy="179346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+mj-ea"/>
                  <a:ea typeface="+mj-ea"/>
                </a:rPr>
                <a:t>御仏前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A688F2C6-04E5-442C-A565-B6CDD40FD7AD}"/>
                </a:ext>
              </a:extLst>
            </p:cNvPr>
            <p:cNvGrpSpPr/>
            <p:nvPr/>
          </p:nvGrpSpPr>
          <p:grpSpPr>
            <a:xfrm>
              <a:off x="6307944" y="2755031"/>
              <a:ext cx="1059227" cy="1067669"/>
              <a:chOff x="3299955" y="1539231"/>
              <a:chExt cx="2361697" cy="2380519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B1E0F3E-4A2A-47D9-B2D5-A0F8929BC938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E39A667-8E35-4A2D-825C-26FD09E5A9CD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AE727CD-D9AE-400F-AB70-C29511192F73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69ED1CD8-BDC7-4DE0-A0A0-07DE14DF121E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2F3C909-68C6-4580-8CA7-6D82A0784F4F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5A82EA2B-5F05-44E6-93FB-EA9AFF02F979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C120026B-7586-4BC2-91C3-7E55B75E7AB4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97984341-AD3E-43BD-AC23-8B67184E7163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73" name="グループ化 872">
            <a:extLst>
              <a:ext uri="{FF2B5EF4-FFF2-40B4-BE49-F238E27FC236}">
                <a16:creationId xmlns:a16="http://schemas.microsoft.com/office/drawing/2014/main" id="{23EC194F-46CD-44BD-B7C0-62E1E438A31D}"/>
              </a:ext>
            </a:extLst>
          </p:cNvPr>
          <p:cNvGrpSpPr/>
          <p:nvPr/>
        </p:nvGrpSpPr>
        <p:grpSpPr>
          <a:xfrm>
            <a:off x="6307944" y="810822"/>
            <a:ext cx="1059227" cy="1626469"/>
            <a:chOff x="6307944" y="810822"/>
            <a:chExt cx="1059227" cy="1626469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FCE84461-BD27-4D70-8458-A087CD5D8F20}"/>
                </a:ext>
              </a:extLst>
            </p:cNvPr>
            <p:cNvSpPr/>
            <p:nvPr/>
          </p:nvSpPr>
          <p:spPr bwMode="auto">
            <a:xfrm>
              <a:off x="6342342" y="851462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テキスト ボックス 825">
              <a:extLst>
                <a:ext uri="{FF2B5EF4-FFF2-40B4-BE49-F238E27FC236}">
                  <a16:creationId xmlns:a16="http://schemas.microsoft.com/office/drawing/2014/main" id="{CB4224DA-7A33-4DCD-8926-792CC928D05A}"/>
                </a:ext>
              </a:extLst>
            </p:cNvPr>
            <p:cNvSpPr txBox="1"/>
            <p:nvPr/>
          </p:nvSpPr>
          <p:spPr>
            <a:xfrm rot="5400000">
              <a:off x="6632521" y="1014070"/>
              <a:ext cx="404778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御供</a:t>
              </a:r>
            </a:p>
          </p:txBody>
        </p: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84FC6F6C-B267-4144-8A7E-2FCFF8C5C756}"/>
                </a:ext>
              </a:extLst>
            </p:cNvPr>
            <p:cNvGrpSpPr/>
            <p:nvPr/>
          </p:nvGrpSpPr>
          <p:grpSpPr>
            <a:xfrm>
              <a:off x="6307944" y="810822"/>
              <a:ext cx="1059227" cy="1067669"/>
              <a:chOff x="3299955" y="1539231"/>
              <a:chExt cx="2361697" cy="2380519"/>
            </a:xfrm>
          </p:grpSpPr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AA539FE-A240-4D75-B3F6-6D6595266DE2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8E4ABE0-6D99-41DC-8FC5-58F4F157EC3A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728FB65-A640-4D38-880A-4A524ACD6CD2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A0ECA7AD-2F41-4FFD-8913-11BAD4CCB892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DEF4221A-2FE5-436C-B366-B9484FF947D4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台形 832">
                <a:extLst>
                  <a:ext uri="{FF2B5EF4-FFF2-40B4-BE49-F238E27FC236}">
                    <a16:creationId xmlns:a16="http://schemas.microsoft.com/office/drawing/2014/main" id="{97085D0D-F948-4173-9C54-572E7AF6E293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70F6265B-D87E-4D4A-91D6-F4C372E6CB86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1205334D-D75A-4DEB-8BEA-2298F049D148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2" name="グループ化 881">
            <a:extLst>
              <a:ext uri="{FF2B5EF4-FFF2-40B4-BE49-F238E27FC236}">
                <a16:creationId xmlns:a16="http://schemas.microsoft.com/office/drawing/2014/main" id="{D4478FF2-27DD-4F8E-AF56-8F28F5B2E189}"/>
              </a:ext>
            </a:extLst>
          </p:cNvPr>
          <p:cNvGrpSpPr/>
          <p:nvPr/>
        </p:nvGrpSpPr>
        <p:grpSpPr>
          <a:xfrm>
            <a:off x="6307944" y="4690363"/>
            <a:ext cx="1059227" cy="1626469"/>
            <a:chOff x="6307944" y="4690363"/>
            <a:chExt cx="1059227" cy="1626469"/>
          </a:xfrm>
        </p:grpSpPr>
        <p:sp>
          <p:nvSpPr>
            <p:cNvPr id="836" name="正方形/長方形 835">
              <a:extLst>
                <a:ext uri="{FF2B5EF4-FFF2-40B4-BE49-F238E27FC236}">
                  <a16:creationId xmlns:a16="http://schemas.microsoft.com/office/drawing/2014/main" id="{FA2BD057-3E99-4BFB-ADE7-DFAFD2C1E7E7}"/>
                </a:ext>
              </a:extLst>
            </p:cNvPr>
            <p:cNvSpPr/>
            <p:nvPr/>
          </p:nvSpPr>
          <p:spPr bwMode="auto">
            <a:xfrm>
              <a:off x="6342342" y="4731003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テキスト ボックス 836">
              <a:extLst>
                <a:ext uri="{FF2B5EF4-FFF2-40B4-BE49-F238E27FC236}">
                  <a16:creationId xmlns:a16="http://schemas.microsoft.com/office/drawing/2014/main" id="{E6255321-5E99-431F-895B-31C932946254}"/>
                </a:ext>
              </a:extLst>
            </p:cNvPr>
            <p:cNvSpPr txBox="1"/>
            <p:nvPr/>
          </p:nvSpPr>
          <p:spPr>
            <a:xfrm rot="5400000">
              <a:off x="6632521" y="4915108"/>
              <a:ext cx="404778" cy="179346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+mj-ea"/>
                  <a:ea typeface="+mj-ea"/>
                </a:rPr>
                <a:t>御布施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433B84DF-C95D-43D3-A431-6830205C59FC}"/>
                </a:ext>
              </a:extLst>
            </p:cNvPr>
            <p:cNvGrpSpPr/>
            <p:nvPr/>
          </p:nvGrpSpPr>
          <p:grpSpPr>
            <a:xfrm>
              <a:off x="6307944" y="4690363"/>
              <a:ext cx="1059227" cy="1067669"/>
              <a:chOff x="3299955" y="1539231"/>
              <a:chExt cx="2361697" cy="2380519"/>
            </a:xfrm>
          </p:grpSpPr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09DB80B-F56A-4F23-ACF6-7753DD5581DD}"/>
                  </a:ext>
                </a:extLst>
              </p:cNvPr>
              <p:cNvSpPr/>
              <p:nvPr/>
            </p:nvSpPr>
            <p:spPr bwMode="auto">
              <a:xfrm rot="18900000" flipH="1">
                <a:off x="4372489" y="3290446"/>
                <a:ext cx="554112" cy="629304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C5B1947C-0ABC-48FC-BBC2-41D95E1ED56B}"/>
                  </a:ext>
                </a:extLst>
              </p:cNvPr>
              <p:cNvSpPr/>
              <p:nvPr/>
            </p:nvSpPr>
            <p:spPr bwMode="auto">
              <a:xfrm rot="11134602" flipH="1">
                <a:off x="4703934" y="1539625"/>
                <a:ext cx="252091" cy="1804727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7C12BBF1-B97A-4682-B65D-835E4CF63E17}"/>
                  </a:ext>
                </a:extLst>
              </p:cNvPr>
              <p:cNvSpPr/>
              <p:nvPr/>
            </p:nvSpPr>
            <p:spPr bwMode="auto">
              <a:xfrm rot="18900000" flipH="1">
                <a:off x="4544337" y="3166825"/>
                <a:ext cx="369730" cy="537973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A8145AD9-171C-429A-BB50-2FB33A98EDA6}"/>
                  </a:ext>
                </a:extLst>
              </p:cNvPr>
              <p:cNvSpPr/>
              <p:nvPr/>
            </p:nvSpPr>
            <p:spPr bwMode="auto">
              <a:xfrm>
                <a:off x="3299955" y="3486989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1577451-135B-4FA3-8535-DCEC82D652E9}"/>
                  </a:ext>
                </a:extLst>
              </p:cNvPr>
              <p:cNvSpPr/>
              <p:nvPr/>
            </p:nvSpPr>
            <p:spPr bwMode="auto">
              <a:xfrm>
                <a:off x="3962890" y="3247952"/>
                <a:ext cx="1698762" cy="642484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台形 843">
                <a:extLst>
                  <a:ext uri="{FF2B5EF4-FFF2-40B4-BE49-F238E27FC236}">
                    <a16:creationId xmlns:a16="http://schemas.microsoft.com/office/drawing/2014/main" id="{2AA5ED02-23C5-4323-9AF8-A14EA2913409}"/>
                  </a:ext>
                </a:extLst>
              </p:cNvPr>
              <p:cNvSpPr/>
              <p:nvPr/>
            </p:nvSpPr>
            <p:spPr bwMode="auto">
              <a:xfrm rot="10465398">
                <a:off x="4009819" y="1539231"/>
                <a:ext cx="252091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76BF9DE-3965-4111-81BB-732CFA010002}"/>
                  </a:ext>
                </a:extLst>
              </p:cNvPr>
              <p:cNvSpPr/>
              <p:nvPr/>
            </p:nvSpPr>
            <p:spPr bwMode="auto">
              <a:xfrm>
                <a:off x="4118549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BAC771C-1CDB-4EAC-B7DE-306209180273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9"/>
                <a:ext cx="336969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5" name="グループ化 884">
            <a:extLst>
              <a:ext uri="{FF2B5EF4-FFF2-40B4-BE49-F238E27FC236}">
                <a16:creationId xmlns:a16="http://schemas.microsoft.com/office/drawing/2014/main" id="{BB2ED026-0C62-4DC7-A67A-6ABA13446494}"/>
              </a:ext>
            </a:extLst>
          </p:cNvPr>
          <p:cNvGrpSpPr/>
          <p:nvPr/>
        </p:nvGrpSpPr>
        <p:grpSpPr>
          <a:xfrm>
            <a:off x="713801" y="4700497"/>
            <a:ext cx="1007259" cy="1622606"/>
            <a:chOff x="713801" y="4700497"/>
            <a:chExt cx="1007259" cy="1622606"/>
          </a:xfrm>
        </p:grpSpPr>
        <p:sp>
          <p:nvSpPr>
            <p:cNvPr id="847" name="正方形/長方形 846">
              <a:extLst>
                <a:ext uri="{FF2B5EF4-FFF2-40B4-BE49-F238E27FC236}">
                  <a16:creationId xmlns:a16="http://schemas.microsoft.com/office/drawing/2014/main" id="{D650E8C5-320E-4836-9BAE-E73889A89217}"/>
                </a:ext>
              </a:extLst>
            </p:cNvPr>
            <p:cNvSpPr/>
            <p:nvPr/>
          </p:nvSpPr>
          <p:spPr bwMode="auto">
            <a:xfrm>
              <a:off x="721456" y="4737274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正方形/長方形 847">
              <a:extLst>
                <a:ext uri="{FF2B5EF4-FFF2-40B4-BE49-F238E27FC236}">
                  <a16:creationId xmlns:a16="http://schemas.microsoft.com/office/drawing/2014/main" id="{D1F4B972-779D-4D3E-9A6A-945E40D60D2A}"/>
                </a:ext>
              </a:extLst>
            </p:cNvPr>
            <p:cNvSpPr/>
            <p:nvPr/>
          </p:nvSpPr>
          <p:spPr bwMode="auto">
            <a:xfrm>
              <a:off x="1079009" y="4737274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正方形/長方形 848">
              <a:extLst>
                <a:ext uri="{FF2B5EF4-FFF2-40B4-BE49-F238E27FC236}">
                  <a16:creationId xmlns:a16="http://schemas.microsoft.com/office/drawing/2014/main" id="{FB6137E2-2A02-4E99-A378-5CCFABB02A99}"/>
                </a:ext>
              </a:extLst>
            </p:cNvPr>
            <p:cNvSpPr/>
            <p:nvPr/>
          </p:nvSpPr>
          <p:spPr bwMode="auto">
            <a:xfrm>
              <a:off x="771003" y="4737274"/>
              <a:ext cx="27327" cy="1585829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テキスト ボックス 849">
              <a:extLst>
                <a:ext uri="{FF2B5EF4-FFF2-40B4-BE49-F238E27FC236}">
                  <a16:creationId xmlns:a16="http://schemas.microsoft.com/office/drawing/2014/main" id="{158D7EB7-7333-487E-8A2A-F293E7485912}"/>
                </a:ext>
              </a:extLst>
            </p:cNvPr>
            <p:cNvSpPr txBox="1"/>
            <p:nvPr/>
          </p:nvSpPr>
          <p:spPr>
            <a:xfrm rot="5400000">
              <a:off x="955154" y="4986962"/>
              <a:ext cx="517740" cy="161142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御結婚祝</a:t>
              </a:r>
            </a:p>
          </p:txBody>
        </p:sp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319CAA38-AF80-4B74-B75E-27188DCE88E5}"/>
                </a:ext>
              </a:extLst>
            </p:cNvPr>
            <p:cNvGrpSpPr/>
            <p:nvPr/>
          </p:nvGrpSpPr>
          <p:grpSpPr>
            <a:xfrm>
              <a:off x="713801" y="4700497"/>
              <a:ext cx="1007259" cy="1005176"/>
              <a:chOff x="-3686771" y="-593577"/>
              <a:chExt cx="3575266" cy="3567866"/>
            </a:xfrm>
          </p:grpSpPr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FD13208-2B59-44A7-84C8-45C668F68E4A}"/>
                  </a:ext>
                </a:extLst>
              </p:cNvPr>
              <p:cNvSpPr/>
              <p:nvPr/>
            </p:nvSpPr>
            <p:spPr bwMode="auto">
              <a:xfrm>
                <a:off x="-3686771" y="2340239"/>
                <a:ext cx="1002471" cy="260423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45E4D511-CA44-4F9C-B4B6-A5086C745AAB}"/>
                  </a:ext>
                </a:extLst>
              </p:cNvPr>
              <p:cNvSpPr/>
              <p:nvPr/>
            </p:nvSpPr>
            <p:spPr bwMode="auto">
              <a:xfrm rot="16594133">
                <a:off x="-2644799" y="578973"/>
                <a:ext cx="2605524" cy="260423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690201D0-5787-446E-A4C2-9B5DDC0BE562}"/>
                  </a:ext>
                </a:extLst>
              </p:cNvPr>
              <p:cNvSpPr/>
              <p:nvPr/>
            </p:nvSpPr>
            <p:spPr bwMode="auto">
              <a:xfrm>
                <a:off x="-2687363" y="2056450"/>
                <a:ext cx="771551" cy="917839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EBA12A50-A2D8-429D-B0E5-5656448A43DD}"/>
                  </a:ext>
                </a:extLst>
              </p:cNvPr>
              <p:cNvSpPr/>
              <p:nvPr/>
            </p:nvSpPr>
            <p:spPr bwMode="auto">
              <a:xfrm>
                <a:off x="-1855091" y="1976136"/>
                <a:ext cx="717904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A1ECCDB1-4BC8-4E1B-B446-67B374F385A6}"/>
                  </a:ext>
                </a:extLst>
              </p:cNvPr>
              <p:cNvSpPr/>
              <p:nvPr/>
            </p:nvSpPr>
            <p:spPr bwMode="auto">
              <a:xfrm rot="20461281">
                <a:off x="-2422631" y="2285112"/>
                <a:ext cx="440699" cy="260423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96C7B1F2-983A-4D62-A0E8-D0EAB57E5694}"/>
                  </a:ext>
                </a:extLst>
              </p:cNvPr>
              <p:cNvSpPr/>
              <p:nvPr/>
            </p:nvSpPr>
            <p:spPr bwMode="auto">
              <a:xfrm rot="4981328">
                <a:off x="-3912446" y="746921"/>
                <a:ext cx="2936173" cy="260423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36114564-9B7B-4797-ABE3-1B01A8CC1E23}"/>
                  </a:ext>
                </a:extLst>
              </p:cNvPr>
              <p:cNvSpPr/>
              <p:nvPr/>
            </p:nvSpPr>
            <p:spPr bwMode="auto">
              <a:xfrm>
                <a:off x="-2097767" y="2471677"/>
                <a:ext cx="961709" cy="502612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9D1EE32E-3A0E-424B-819A-6FAF96EE6FB1}"/>
                  </a:ext>
                </a:extLst>
              </p:cNvPr>
              <p:cNvSpPr/>
              <p:nvPr/>
            </p:nvSpPr>
            <p:spPr bwMode="auto">
              <a:xfrm>
                <a:off x="-1543253" y="2337211"/>
                <a:ext cx="1431748" cy="260423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7FE4758D-F908-44A2-9A0E-C5EA0C2ACC94}"/>
                  </a:ext>
                </a:extLst>
              </p:cNvPr>
              <p:cNvSpPr/>
              <p:nvPr/>
            </p:nvSpPr>
            <p:spPr bwMode="auto">
              <a:xfrm rot="18000000">
                <a:off x="-1839371" y="2325538"/>
                <a:ext cx="405750" cy="260423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CD6EDAD-E462-4A3B-BF89-F940BDC25149}"/>
                  </a:ext>
                </a:extLst>
              </p:cNvPr>
              <p:cNvSpPr/>
              <p:nvPr/>
            </p:nvSpPr>
            <p:spPr bwMode="auto">
              <a:xfrm>
                <a:off x="-2157945" y="1979515"/>
                <a:ext cx="424658" cy="437486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F96ECC1D-AE79-4463-96F1-BD4CA7A8D002}"/>
                </a:ext>
              </a:extLst>
            </p:cNvPr>
            <p:cNvGrpSpPr/>
            <p:nvPr/>
          </p:nvGrpSpPr>
          <p:grpSpPr>
            <a:xfrm>
              <a:off x="1487664" y="4813712"/>
              <a:ext cx="164575" cy="476476"/>
              <a:chOff x="4852972" y="1593795"/>
              <a:chExt cx="336934" cy="975490"/>
            </a:xfrm>
          </p:grpSpPr>
          <p:sp>
            <p:nvSpPr>
              <p:cNvPr id="863" name="六角形 393">
                <a:extLst>
                  <a:ext uri="{FF2B5EF4-FFF2-40B4-BE49-F238E27FC236}">
                    <a16:creationId xmlns:a16="http://schemas.microsoft.com/office/drawing/2014/main" id="{A4ABA983-4188-4EE3-BA8D-EEE9198832D7}"/>
                  </a:ext>
                </a:extLst>
              </p:cNvPr>
              <p:cNvSpPr/>
              <p:nvPr/>
            </p:nvSpPr>
            <p:spPr bwMode="auto">
              <a:xfrm rot="5400000">
                <a:off x="4571390" y="1875377"/>
                <a:ext cx="900098" cy="33693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ひし形 863">
                <a:extLst>
                  <a:ext uri="{FF2B5EF4-FFF2-40B4-BE49-F238E27FC236}">
                    <a16:creationId xmlns:a16="http://schemas.microsoft.com/office/drawing/2014/main" id="{2DD3ABD1-3693-42A7-B014-BBBB304CE6D9}"/>
                  </a:ext>
                </a:extLst>
              </p:cNvPr>
              <p:cNvSpPr/>
              <p:nvPr/>
            </p:nvSpPr>
            <p:spPr bwMode="auto">
              <a:xfrm>
                <a:off x="4876244" y="1625311"/>
                <a:ext cx="290409" cy="265400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ひし形 864">
                <a:extLst>
                  <a:ext uri="{FF2B5EF4-FFF2-40B4-BE49-F238E27FC236}">
                    <a16:creationId xmlns:a16="http://schemas.microsoft.com/office/drawing/2014/main" id="{D84EACEE-C4CF-41C8-BF9D-56EF2B944D04}"/>
                  </a:ext>
                </a:extLst>
              </p:cNvPr>
              <p:cNvSpPr/>
              <p:nvPr/>
            </p:nvSpPr>
            <p:spPr bwMode="auto">
              <a:xfrm>
                <a:off x="4909590" y="1918284"/>
                <a:ext cx="223733" cy="39153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6" name="ひし形 865">
                <a:extLst>
                  <a:ext uri="{FF2B5EF4-FFF2-40B4-BE49-F238E27FC236}">
                    <a16:creationId xmlns:a16="http://schemas.microsoft.com/office/drawing/2014/main" id="{85834D78-7A27-414E-9593-1DD48F8CF468}"/>
                  </a:ext>
                </a:extLst>
              </p:cNvPr>
              <p:cNvSpPr/>
              <p:nvPr/>
            </p:nvSpPr>
            <p:spPr bwMode="auto">
              <a:xfrm>
                <a:off x="4938164" y="2334447"/>
                <a:ext cx="166585" cy="130712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F2125E7-D268-4E5A-A284-A828EBDC8834}"/>
                  </a:ext>
                </a:extLst>
              </p:cNvPr>
              <p:cNvSpPr/>
              <p:nvPr/>
            </p:nvSpPr>
            <p:spPr bwMode="auto">
              <a:xfrm>
                <a:off x="4977574" y="2334447"/>
                <a:ext cx="87764" cy="234838"/>
              </a:xfrm>
              <a:custGeom>
                <a:avLst/>
                <a:gdLst>
                  <a:gd name="connsiteX0" fmla="*/ 43882 w 87764"/>
                  <a:gd name="connsiteY0" fmla="*/ 0 h 234838"/>
                  <a:gd name="connsiteX1" fmla="*/ 68403 w 87764"/>
                  <a:gd name="connsiteY1" fmla="*/ 19241 h 234838"/>
                  <a:gd name="connsiteX2" fmla="*/ 87764 w 87764"/>
                  <a:gd name="connsiteY2" fmla="*/ 234838 h 234838"/>
                  <a:gd name="connsiteX3" fmla="*/ 0 w 87764"/>
                  <a:gd name="connsiteY3" fmla="*/ 234838 h 234838"/>
                  <a:gd name="connsiteX4" fmla="*/ 19361 w 87764"/>
                  <a:gd name="connsiteY4" fmla="*/ 19241 h 23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234838">
                    <a:moveTo>
                      <a:pt x="43882" y="0"/>
                    </a:moveTo>
                    <a:lnTo>
                      <a:pt x="68403" y="19241"/>
                    </a:lnTo>
                    <a:lnTo>
                      <a:pt x="87764" y="234838"/>
                    </a:lnTo>
                    <a:lnTo>
                      <a:pt x="0" y="234838"/>
                    </a:lnTo>
                    <a:lnTo>
                      <a:pt x="19361" y="19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6FDF343-5E19-4260-9F28-8EEBB8B8481D}"/>
                  </a:ext>
                </a:extLst>
              </p:cNvPr>
              <p:cNvSpPr/>
              <p:nvPr/>
            </p:nvSpPr>
            <p:spPr bwMode="auto">
              <a:xfrm>
                <a:off x="4931033" y="1970449"/>
                <a:ext cx="180871" cy="292574"/>
              </a:xfrm>
              <a:custGeom>
                <a:avLst/>
                <a:gdLst>
                  <a:gd name="connsiteX0" fmla="*/ 100258 w 180872"/>
                  <a:gd name="connsiteY0" fmla="*/ 1 h 292573"/>
                  <a:gd name="connsiteX1" fmla="*/ 180872 w 180872"/>
                  <a:gd name="connsiteY1" fmla="*/ 146286 h 292573"/>
                  <a:gd name="connsiteX2" fmla="*/ 100258 w 180872"/>
                  <a:gd name="connsiteY2" fmla="*/ 292571 h 292573"/>
                  <a:gd name="connsiteX3" fmla="*/ 80615 w 180872"/>
                  <a:gd name="connsiteY3" fmla="*/ 0 h 292573"/>
                  <a:gd name="connsiteX4" fmla="*/ 80615 w 180872"/>
                  <a:gd name="connsiteY4" fmla="*/ 292573 h 292573"/>
                  <a:gd name="connsiteX5" fmla="*/ 0 w 180872"/>
                  <a:gd name="connsiteY5" fmla="*/ 146286 h 292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872" h="292573">
                    <a:moveTo>
                      <a:pt x="100258" y="1"/>
                    </a:moveTo>
                    <a:lnTo>
                      <a:pt x="180872" y="146286"/>
                    </a:lnTo>
                    <a:lnTo>
                      <a:pt x="100258" y="292571"/>
                    </a:lnTo>
                    <a:close/>
                    <a:moveTo>
                      <a:pt x="80615" y="0"/>
                    </a:moveTo>
                    <a:lnTo>
                      <a:pt x="80615" y="292573"/>
                    </a:lnTo>
                    <a:lnTo>
                      <a:pt x="0" y="14628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8147321C-503F-4429-A545-30BBD30CA524}"/>
                  </a:ext>
                </a:extLst>
              </p:cNvPr>
              <p:cNvSpPr/>
              <p:nvPr/>
            </p:nvSpPr>
            <p:spPr bwMode="auto">
              <a:xfrm flipV="1">
                <a:off x="4977577" y="1717683"/>
                <a:ext cx="87764" cy="173028"/>
              </a:xfrm>
              <a:custGeom>
                <a:avLst/>
                <a:gdLst>
                  <a:gd name="connsiteX0" fmla="*/ 0 w 87764"/>
                  <a:gd name="connsiteY0" fmla="*/ 173028 h 173028"/>
                  <a:gd name="connsiteX1" fmla="*/ 87764 w 87764"/>
                  <a:gd name="connsiteY1" fmla="*/ 173028 h 173028"/>
                  <a:gd name="connsiteX2" fmla="*/ 70120 w 87764"/>
                  <a:gd name="connsiteY2" fmla="*/ 23978 h 173028"/>
                  <a:gd name="connsiteX3" fmla="*/ 43882 w 87764"/>
                  <a:gd name="connsiteY3" fmla="*/ 0 h 173028"/>
                  <a:gd name="connsiteX4" fmla="*/ 17645 w 87764"/>
                  <a:gd name="connsiteY4" fmla="*/ 23978 h 173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173028">
                    <a:moveTo>
                      <a:pt x="0" y="173028"/>
                    </a:moveTo>
                    <a:lnTo>
                      <a:pt x="87764" y="173028"/>
                    </a:lnTo>
                    <a:lnTo>
                      <a:pt x="70120" y="23978"/>
                    </a:lnTo>
                    <a:lnTo>
                      <a:pt x="43882" y="0"/>
                    </a:lnTo>
                    <a:lnTo>
                      <a:pt x="17645" y="2397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21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A62F683-F415-461E-89D5-7BA50C8D4FFD}"/>
              </a:ext>
            </a:extLst>
          </p:cNvPr>
          <p:cNvGrpSpPr/>
          <p:nvPr/>
        </p:nvGrpSpPr>
        <p:grpSpPr>
          <a:xfrm>
            <a:off x="407495" y="791894"/>
            <a:ext cx="1583664" cy="1637849"/>
            <a:chOff x="407495" y="791894"/>
            <a:chExt cx="1583664" cy="1637849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84D3ABC9-1594-4479-903D-D4B464145B26}"/>
                </a:ext>
              </a:extLst>
            </p:cNvPr>
            <p:cNvSpPr/>
            <p:nvPr/>
          </p:nvSpPr>
          <p:spPr bwMode="auto">
            <a:xfrm>
              <a:off x="407495" y="846079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FB2EC723-1490-4567-8D00-3B27F8681434}"/>
                </a:ext>
              </a:extLst>
            </p:cNvPr>
            <p:cNvSpPr/>
            <p:nvPr/>
          </p:nvSpPr>
          <p:spPr bwMode="auto">
            <a:xfrm>
              <a:off x="714123" y="83733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3BA75A3A-EF1A-4DCC-A13C-4449F82B282F}"/>
                </a:ext>
              </a:extLst>
            </p:cNvPr>
            <p:cNvSpPr/>
            <p:nvPr/>
          </p:nvSpPr>
          <p:spPr bwMode="auto">
            <a:xfrm>
              <a:off x="1071676" y="837331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12700" dist="25400" algn="l" rotWithShape="0">
                <a:prstClr val="black">
                  <a:alpha val="7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CB89EEF3-F948-4CED-9A3C-5984869E2B72}"/>
                </a:ext>
              </a:extLst>
            </p:cNvPr>
            <p:cNvSpPr/>
            <p:nvPr/>
          </p:nvSpPr>
          <p:spPr bwMode="auto">
            <a:xfrm>
              <a:off x="763670" y="837331"/>
              <a:ext cx="27327" cy="1585829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>
              <a:outerShdw blurRad="12700" dist="12700" dir="10800000" algn="r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1EFC6869-6A9B-4B5D-A223-FDD84D611626}"/>
                </a:ext>
              </a:extLst>
            </p:cNvPr>
            <p:cNvSpPr txBox="1"/>
            <p:nvPr/>
          </p:nvSpPr>
          <p:spPr>
            <a:xfrm rot="5400000">
              <a:off x="1071676" y="932565"/>
              <a:ext cx="270030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寿</a:t>
              </a:r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9FF7E9DE-7D7C-412A-B935-6ABAF88A4761}"/>
                </a:ext>
              </a:extLst>
            </p:cNvPr>
            <p:cNvGrpSpPr/>
            <p:nvPr/>
          </p:nvGrpSpPr>
          <p:grpSpPr>
            <a:xfrm>
              <a:off x="706468" y="791894"/>
              <a:ext cx="1007259" cy="1005176"/>
              <a:chOff x="-3686771" y="-593577"/>
              <a:chExt cx="3575266" cy="3567866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5E37561-F2E0-4A55-A229-642572CFD8E0}"/>
                  </a:ext>
                </a:extLst>
              </p:cNvPr>
              <p:cNvSpPr/>
              <p:nvPr/>
            </p:nvSpPr>
            <p:spPr bwMode="auto">
              <a:xfrm>
                <a:off x="-3686771" y="2340239"/>
                <a:ext cx="1002471" cy="260423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0248E03-1E43-40AC-B803-81878CEEC6C0}"/>
                  </a:ext>
                </a:extLst>
              </p:cNvPr>
              <p:cNvSpPr/>
              <p:nvPr/>
            </p:nvSpPr>
            <p:spPr bwMode="auto">
              <a:xfrm rot="16594133">
                <a:off x="-2644799" y="578973"/>
                <a:ext cx="2605524" cy="260423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00F415B-C8BB-474F-9E42-899DABADCBBF}"/>
                  </a:ext>
                </a:extLst>
              </p:cNvPr>
              <p:cNvSpPr/>
              <p:nvPr/>
            </p:nvSpPr>
            <p:spPr bwMode="auto">
              <a:xfrm>
                <a:off x="-2687363" y="2056450"/>
                <a:ext cx="771551" cy="917839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22AA46D-990C-4BBA-8381-948C66AFC420}"/>
                  </a:ext>
                </a:extLst>
              </p:cNvPr>
              <p:cNvSpPr/>
              <p:nvPr/>
            </p:nvSpPr>
            <p:spPr bwMode="auto">
              <a:xfrm>
                <a:off x="-1855091" y="1976136"/>
                <a:ext cx="717904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A616E72-49E3-4C68-A121-D4FC63123583}"/>
                  </a:ext>
                </a:extLst>
              </p:cNvPr>
              <p:cNvSpPr/>
              <p:nvPr/>
            </p:nvSpPr>
            <p:spPr bwMode="auto">
              <a:xfrm rot="20461281">
                <a:off x="-2422631" y="2285112"/>
                <a:ext cx="440699" cy="260423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ECCF96C-8C99-49EC-BC32-964868A261F1}"/>
                  </a:ext>
                </a:extLst>
              </p:cNvPr>
              <p:cNvSpPr/>
              <p:nvPr/>
            </p:nvSpPr>
            <p:spPr bwMode="auto">
              <a:xfrm rot="4981328">
                <a:off x="-3912446" y="746921"/>
                <a:ext cx="2936173" cy="260423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5D0BD87-C112-48B8-AC5A-B6ED9619A727}"/>
                  </a:ext>
                </a:extLst>
              </p:cNvPr>
              <p:cNvSpPr/>
              <p:nvPr/>
            </p:nvSpPr>
            <p:spPr bwMode="auto">
              <a:xfrm>
                <a:off x="-2097767" y="2471677"/>
                <a:ext cx="961709" cy="502612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19AB72F-0AB2-42C6-9B7F-1FF20C6E34B5}"/>
                  </a:ext>
                </a:extLst>
              </p:cNvPr>
              <p:cNvSpPr/>
              <p:nvPr/>
            </p:nvSpPr>
            <p:spPr bwMode="auto">
              <a:xfrm>
                <a:off x="-1543253" y="2337211"/>
                <a:ext cx="1431748" cy="260423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85F92E0-2C72-445F-998C-DDD8B8D7C02C}"/>
                  </a:ext>
                </a:extLst>
              </p:cNvPr>
              <p:cNvSpPr/>
              <p:nvPr/>
            </p:nvSpPr>
            <p:spPr bwMode="auto">
              <a:xfrm rot="18000000">
                <a:off x="-1839371" y="2325538"/>
                <a:ext cx="405750" cy="260423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D8F8CE53-CEBD-4F2C-9139-5B3165C2CE67}"/>
                  </a:ext>
                </a:extLst>
              </p:cNvPr>
              <p:cNvSpPr/>
              <p:nvPr/>
            </p:nvSpPr>
            <p:spPr bwMode="auto">
              <a:xfrm>
                <a:off x="-2157945" y="1979515"/>
                <a:ext cx="424658" cy="437486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886AFF84-3FC8-4961-82D1-897F9C9A4604}"/>
                </a:ext>
              </a:extLst>
            </p:cNvPr>
            <p:cNvGrpSpPr/>
            <p:nvPr/>
          </p:nvGrpSpPr>
          <p:grpSpPr>
            <a:xfrm>
              <a:off x="1480331" y="881063"/>
              <a:ext cx="164575" cy="476476"/>
              <a:chOff x="4852972" y="1593795"/>
              <a:chExt cx="336934" cy="975490"/>
            </a:xfrm>
          </p:grpSpPr>
          <p:sp>
            <p:nvSpPr>
              <p:cNvPr id="394" name="六角形 393">
                <a:extLst>
                  <a:ext uri="{FF2B5EF4-FFF2-40B4-BE49-F238E27FC236}">
                    <a16:creationId xmlns:a16="http://schemas.microsoft.com/office/drawing/2014/main" id="{7C8CE5F9-4EC5-4ED5-8253-FB421A7D7131}"/>
                  </a:ext>
                </a:extLst>
              </p:cNvPr>
              <p:cNvSpPr/>
              <p:nvPr/>
            </p:nvSpPr>
            <p:spPr bwMode="auto">
              <a:xfrm rot="5400000">
                <a:off x="4571390" y="1875377"/>
                <a:ext cx="900098" cy="33693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outerShdw blurRad="12700" dist="254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ひし形 394">
                <a:extLst>
                  <a:ext uri="{FF2B5EF4-FFF2-40B4-BE49-F238E27FC236}">
                    <a16:creationId xmlns:a16="http://schemas.microsoft.com/office/drawing/2014/main" id="{1E10BE08-A096-4050-8C7D-DC41231CFDBE}"/>
                  </a:ext>
                </a:extLst>
              </p:cNvPr>
              <p:cNvSpPr/>
              <p:nvPr/>
            </p:nvSpPr>
            <p:spPr bwMode="auto">
              <a:xfrm>
                <a:off x="4876244" y="1625311"/>
                <a:ext cx="290409" cy="265400"/>
              </a:xfrm>
              <a:prstGeom prst="diamond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ひし形 395">
                <a:extLst>
                  <a:ext uri="{FF2B5EF4-FFF2-40B4-BE49-F238E27FC236}">
                    <a16:creationId xmlns:a16="http://schemas.microsoft.com/office/drawing/2014/main" id="{65299DAD-6167-4812-85A0-9A38462B48B3}"/>
                  </a:ext>
                </a:extLst>
              </p:cNvPr>
              <p:cNvSpPr/>
              <p:nvPr/>
            </p:nvSpPr>
            <p:spPr bwMode="auto">
              <a:xfrm>
                <a:off x="4909590" y="1918284"/>
                <a:ext cx="223733" cy="39153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7" name="ひし形 396">
                <a:extLst>
                  <a:ext uri="{FF2B5EF4-FFF2-40B4-BE49-F238E27FC236}">
                    <a16:creationId xmlns:a16="http://schemas.microsoft.com/office/drawing/2014/main" id="{DF419F52-E5E1-46EF-8620-5562E429DA31}"/>
                  </a:ext>
                </a:extLst>
              </p:cNvPr>
              <p:cNvSpPr/>
              <p:nvPr/>
            </p:nvSpPr>
            <p:spPr bwMode="auto">
              <a:xfrm>
                <a:off x="4938164" y="2334447"/>
                <a:ext cx="166585" cy="130712"/>
              </a:xfrm>
              <a:prstGeom prst="diamond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65927A70-2E46-4512-9D0A-AD9DC60B675A}"/>
                  </a:ext>
                </a:extLst>
              </p:cNvPr>
              <p:cNvSpPr/>
              <p:nvPr/>
            </p:nvSpPr>
            <p:spPr bwMode="auto">
              <a:xfrm>
                <a:off x="4977574" y="2334447"/>
                <a:ext cx="87764" cy="234838"/>
              </a:xfrm>
              <a:custGeom>
                <a:avLst/>
                <a:gdLst>
                  <a:gd name="connsiteX0" fmla="*/ 43882 w 87764"/>
                  <a:gd name="connsiteY0" fmla="*/ 0 h 234838"/>
                  <a:gd name="connsiteX1" fmla="*/ 68403 w 87764"/>
                  <a:gd name="connsiteY1" fmla="*/ 19241 h 234838"/>
                  <a:gd name="connsiteX2" fmla="*/ 87764 w 87764"/>
                  <a:gd name="connsiteY2" fmla="*/ 234838 h 234838"/>
                  <a:gd name="connsiteX3" fmla="*/ 0 w 87764"/>
                  <a:gd name="connsiteY3" fmla="*/ 234838 h 234838"/>
                  <a:gd name="connsiteX4" fmla="*/ 19361 w 87764"/>
                  <a:gd name="connsiteY4" fmla="*/ 19241 h 23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234838">
                    <a:moveTo>
                      <a:pt x="43882" y="0"/>
                    </a:moveTo>
                    <a:lnTo>
                      <a:pt x="68403" y="19241"/>
                    </a:lnTo>
                    <a:lnTo>
                      <a:pt x="87764" y="234838"/>
                    </a:lnTo>
                    <a:lnTo>
                      <a:pt x="0" y="234838"/>
                    </a:lnTo>
                    <a:lnTo>
                      <a:pt x="19361" y="19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E4E48637-8480-477E-AC6A-71EFB3FE824A}"/>
                  </a:ext>
                </a:extLst>
              </p:cNvPr>
              <p:cNvSpPr/>
              <p:nvPr/>
            </p:nvSpPr>
            <p:spPr bwMode="auto">
              <a:xfrm>
                <a:off x="4931033" y="1970449"/>
                <a:ext cx="180871" cy="292574"/>
              </a:xfrm>
              <a:custGeom>
                <a:avLst/>
                <a:gdLst>
                  <a:gd name="connsiteX0" fmla="*/ 100258 w 180872"/>
                  <a:gd name="connsiteY0" fmla="*/ 1 h 292573"/>
                  <a:gd name="connsiteX1" fmla="*/ 180872 w 180872"/>
                  <a:gd name="connsiteY1" fmla="*/ 146286 h 292573"/>
                  <a:gd name="connsiteX2" fmla="*/ 100258 w 180872"/>
                  <a:gd name="connsiteY2" fmla="*/ 292571 h 292573"/>
                  <a:gd name="connsiteX3" fmla="*/ 80615 w 180872"/>
                  <a:gd name="connsiteY3" fmla="*/ 0 h 292573"/>
                  <a:gd name="connsiteX4" fmla="*/ 80615 w 180872"/>
                  <a:gd name="connsiteY4" fmla="*/ 292573 h 292573"/>
                  <a:gd name="connsiteX5" fmla="*/ 0 w 180872"/>
                  <a:gd name="connsiteY5" fmla="*/ 146286 h 292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872" h="292573">
                    <a:moveTo>
                      <a:pt x="100258" y="1"/>
                    </a:moveTo>
                    <a:lnTo>
                      <a:pt x="180872" y="146286"/>
                    </a:lnTo>
                    <a:lnTo>
                      <a:pt x="100258" y="292571"/>
                    </a:lnTo>
                    <a:close/>
                    <a:moveTo>
                      <a:pt x="80615" y="0"/>
                    </a:moveTo>
                    <a:lnTo>
                      <a:pt x="80615" y="292573"/>
                    </a:lnTo>
                    <a:lnTo>
                      <a:pt x="0" y="14628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40ACA87-3246-494C-94CE-384DB36FEE6E}"/>
                  </a:ext>
                </a:extLst>
              </p:cNvPr>
              <p:cNvSpPr/>
              <p:nvPr/>
            </p:nvSpPr>
            <p:spPr bwMode="auto">
              <a:xfrm flipV="1">
                <a:off x="4977577" y="1717683"/>
                <a:ext cx="87764" cy="173028"/>
              </a:xfrm>
              <a:custGeom>
                <a:avLst/>
                <a:gdLst>
                  <a:gd name="connsiteX0" fmla="*/ 0 w 87764"/>
                  <a:gd name="connsiteY0" fmla="*/ 173028 h 173028"/>
                  <a:gd name="connsiteX1" fmla="*/ 87764 w 87764"/>
                  <a:gd name="connsiteY1" fmla="*/ 173028 h 173028"/>
                  <a:gd name="connsiteX2" fmla="*/ 70120 w 87764"/>
                  <a:gd name="connsiteY2" fmla="*/ 23978 h 173028"/>
                  <a:gd name="connsiteX3" fmla="*/ 43882 w 87764"/>
                  <a:gd name="connsiteY3" fmla="*/ 0 h 173028"/>
                  <a:gd name="connsiteX4" fmla="*/ 17645 w 87764"/>
                  <a:gd name="connsiteY4" fmla="*/ 23978 h 173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173028">
                    <a:moveTo>
                      <a:pt x="0" y="173028"/>
                    </a:moveTo>
                    <a:lnTo>
                      <a:pt x="87764" y="173028"/>
                    </a:lnTo>
                    <a:lnTo>
                      <a:pt x="70120" y="23978"/>
                    </a:lnTo>
                    <a:lnTo>
                      <a:pt x="43882" y="0"/>
                    </a:lnTo>
                    <a:lnTo>
                      <a:pt x="17645" y="2397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0BEC515-2142-41FF-AE51-057F6CA5D415}"/>
              </a:ext>
            </a:extLst>
          </p:cNvPr>
          <p:cNvGrpSpPr/>
          <p:nvPr/>
        </p:nvGrpSpPr>
        <p:grpSpPr>
          <a:xfrm>
            <a:off x="407495" y="4700497"/>
            <a:ext cx="1583664" cy="1622606"/>
            <a:chOff x="407495" y="4700497"/>
            <a:chExt cx="1583664" cy="1622606"/>
          </a:xfrm>
        </p:grpSpPr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8ECBE50F-E5B6-492B-9690-F4D7272284C9}"/>
                </a:ext>
              </a:extLst>
            </p:cNvPr>
            <p:cNvSpPr/>
            <p:nvPr/>
          </p:nvSpPr>
          <p:spPr bwMode="auto">
            <a:xfrm>
              <a:off x="407495" y="4725621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94DA2B34-DD87-4B2C-8532-2B57C3336138}"/>
                </a:ext>
              </a:extLst>
            </p:cNvPr>
            <p:cNvSpPr/>
            <p:nvPr/>
          </p:nvSpPr>
          <p:spPr bwMode="auto">
            <a:xfrm>
              <a:off x="721456" y="4737274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>
              <a:extLst>
                <a:ext uri="{FF2B5EF4-FFF2-40B4-BE49-F238E27FC236}">
                  <a16:creationId xmlns:a16="http://schemas.microsoft.com/office/drawing/2014/main" id="{B158B890-992E-4BA3-BDB0-9DB3EB555ADA}"/>
                </a:ext>
              </a:extLst>
            </p:cNvPr>
            <p:cNvSpPr/>
            <p:nvPr/>
          </p:nvSpPr>
          <p:spPr bwMode="auto">
            <a:xfrm>
              <a:off x="1079009" y="4737274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12700" dist="25400" algn="l" rotWithShape="0">
                <a:prstClr val="black">
                  <a:alpha val="7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37A6358C-01D8-4F69-A8B3-E3D53BEED479}"/>
                </a:ext>
              </a:extLst>
            </p:cNvPr>
            <p:cNvSpPr/>
            <p:nvPr/>
          </p:nvSpPr>
          <p:spPr bwMode="auto">
            <a:xfrm>
              <a:off x="771003" y="4737274"/>
              <a:ext cx="27327" cy="1585829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>
              <a:outerShdw blurRad="12700" dist="12700" dir="10800000" algn="r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7716CB69-EF78-40CD-A06F-14691351E3BA}"/>
                </a:ext>
              </a:extLst>
            </p:cNvPr>
            <p:cNvSpPr txBox="1"/>
            <p:nvPr/>
          </p:nvSpPr>
          <p:spPr>
            <a:xfrm rot="5400000">
              <a:off x="955154" y="4986962"/>
              <a:ext cx="517740" cy="161142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御結婚祝</a:t>
              </a:r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424129C9-D4B8-4C50-A57B-8B09D0A5C45E}"/>
                </a:ext>
              </a:extLst>
            </p:cNvPr>
            <p:cNvGrpSpPr/>
            <p:nvPr/>
          </p:nvGrpSpPr>
          <p:grpSpPr>
            <a:xfrm>
              <a:off x="713801" y="4700497"/>
              <a:ext cx="1007259" cy="1005176"/>
              <a:chOff x="-3686771" y="-593577"/>
              <a:chExt cx="3575266" cy="3567866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2C136C8F-82E8-47F4-95CF-7AA9B28D5932}"/>
                  </a:ext>
                </a:extLst>
              </p:cNvPr>
              <p:cNvSpPr/>
              <p:nvPr/>
            </p:nvSpPr>
            <p:spPr bwMode="auto">
              <a:xfrm>
                <a:off x="-3686771" y="2340239"/>
                <a:ext cx="1002471" cy="260423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BED35251-83DD-467D-AC2F-143A60726A03}"/>
                  </a:ext>
                </a:extLst>
              </p:cNvPr>
              <p:cNvSpPr/>
              <p:nvPr/>
            </p:nvSpPr>
            <p:spPr bwMode="auto">
              <a:xfrm rot="16594133">
                <a:off x="-2644799" y="578973"/>
                <a:ext cx="2605524" cy="260423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2D2B353-0FD6-402B-837B-698DD30FD3C5}"/>
                  </a:ext>
                </a:extLst>
              </p:cNvPr>
              <p:cNvSpPr/>
              <p:nvPr/>
            </p:nvSpPr>
            <p:spPr bwMode="auto">
              <a:xfrm>
                <a:off x="-2687363" y="2056450"/>
                <a:ext cx="771551" cy="917839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963B09B-7434-4A10-9992-0C17806CD06B}"/>
                  </a:ext>
                </a:extLst>
              </p:cNvPr>
              <p:cNvSpPr/>
              <p:nvPr/>
            </p:nvSpPr>
            <p:spPr bwMode="auto">
              <a:xfrm>
                <a:off x="-1855091" y="1976136"/>
                <a:ext cx="717904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07A9FF29-A43B-4D59-A4D7-AA2136FDDEB6}"/>
                  </a:ext>
                </a:extLst>
              </p:cNvPr>
              <p:cNvSpPr/>
              <p:nvPr/>
            </p:nvSpPr>
            <p:spPr bwMode="auto">
              <a:xfrm rot="20461281">
                <a:off x="-2422631" y="2285112"/>
                <a:ext cx="440699" cy="260423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7414A28-A546-477A-950B-0DF956F62100}"/>
                  </a:ext>
                </a:extLst>
              </p:cNvPr>
              <p:cNvSpPr/>
              <p:nvPr/>
            </p:nvSpPr>
            <p:spPr bwMode="auto">
              <a:xfrm rot="4981328">
                <a:off x="-3912446" y="746921"/>
                <a:ext cx="2936173" cy="260423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1AE7AF6-B5B8-466E-8D77-186F6AA698D2}"/>
                  </a:ext>
                </a:extLst>
              </p:cNvPr>
              <p:cNvSpPr/>
              <p:nvPr/>
            </p:nvSpPr>
            <p:spPr bwMode="auto">
              <a:xfrm>
                <a:off x="-2097767" y="2471677"/>
                <a:ext cx="961709" cy="502612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4BEEDC4D-AE93-442F-995E-8988090D8EFD}"/>
                  </a:ext>
                </a:extLst>
              </p:cNvPr>
              <p:cNvSpPr/>
              <p:nvPr/>
            </p:nvSpPr>
            <p:spPr bwMode="auto">
              <a:xfrm>
                <a:off x="-1543253" y="2337211"/>
                <a:ext cx="1431748" cy="260423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9422C09-37E9-4928-B828-731AE7296839}"/>
                  </a:ext>
                </a:extLst>
              </p:cNvPr>
              <p:cNvSpPr/>
              <p:nvPr/>
            </p:nvSpPr>
            <p:spPr bwMode="auto">
              <a:xfrm rot="18000000">
                <a:off x="-1839371" y="2325538"/>
                <a:ext cx="405750" cy="260423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80785AC5-9CE8-4429-B40C-9C4E63CC0E2E}"/>
                  </a:ext>
                </a:extLst>
              </p:cNvPr>
              <p:cNvSpPr/>
              <p:nvPr/>
            </p:nvSpPr>
            <p:spPr bwMode="auto">
              <a:xfrm>
                <a:off x="-2157945" y="1979515"/>
                <a:ext cx="424658" cy="437486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4D28B70A-B91B-413B-BC10-12D688AAD1BE}"/>
                </a:ext>
              </a:extLst>
            </p:cNvPr>
            <p:cNvGrpSpPr/>
            <p:nvPr/>
          </p:nvGrpSpPr>
          <p:grpSpPr>
            <a:xfrm>
              <a:off x="1487664" y="4813712"/>
              <a:ext cx="164575" cy="476476"/>
              <a:chOff x="4852972" y="1593795"/>
              <a:chExt cx="336934" cy="975490"/>
            </a:xfrm>
            <a:effectLst>
              <a:outerShdw blurRad="127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9" name="六角形 393">
                <a:extLst>
                  <a:ext uri="{FF2B5EF4-FFF2-40B4-BE49-F238E27FC236}">
                    <a16:creationId xmlns:a16="http://schemas.microsoft.com/office/drawing/2014/main" id="{BE5DDE5D-74E6-470D-8512-1A2F1A091499}"/>
                  </a:ext>
                </a:extLst>
              </p:cNvPr>
              <p:cNvSpPr/>
              <p:nvPr/>
            </p:nvSpPr>
            <p:spPr bwMode="auto">
              <a:xfrm rot="5400000">
                <a:off x="4571390" y="1875377"/>
                <a:ext cx="900098" cy="336934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ひし形 419">
                <a:extLst>
                  <a:ext uri="{FF2B5EF4-FFF2-40B4-BE49-F238E27FC236}">
                    <a16:creationId xmlns:a16="http://schemas.microsoft.com/office/drawing/2014/main" id="{9252E9C5-DD90-4D6B-8D9D-1B2C17454384}"/>
                  </a:ext>
                </a:extLst>
              </p:cNvPr>
              <p:cNvSpPr/>
              <p:nvPr/>
            </p:nvSpPr>
            <p:spPr bwMode="auto">
              <a:xfrm>
                <a:off x="4876244" y="1625311"/>
                <a:ext cx="290409" cy="265400"/>
              </a:xfrm>
              <a:prstGeom prst="diamond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ひし形 420">
                <a:extLst>
                  <a:ext uri="{FF2B5EF4-FFF2-40B4-BE49-F238E27FC236}">
                    <a16:creationId xmlns:a16="http://schemas.microsoft.com/office/drawing/2014/main" id="{E7E318B1-7824-496F-BFA7-DCA9EDF5718B}"/>
                  </a:ext>
                </a:extLst>
              </p:cNvPr>
              <p:cNvSpPr/>
              <p:nvPr/>
            </p:nvSpPr>
            <p:spPr bwMode="auto">
              <a:xfrm>
                <a:off x="4909590" y="1918284"/>
                <a:ext cx="223733" cy="39153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2" name="ひし形 421">
                <a:extLst>
                  <a:ext uri="{FF2B5EF4-FFF2-40B4-BE49-F238E27FC236}">
                    <a16:creationId xmlns:a16="http://schemas.microsoft.com/office/drawing/2014/main" id="{1A4BA283-C9AE-4095-ADDE-E71EA7BF6ADC}"/>
                  </a:ext>
                </a:extLst>
              </p:cNvPr>
              <p:cNvSpPr/>
              <p:nvPr/>
            </p:nvSpPr>
            <p:spPr bwMode="auto">
              <a:xfrm>
                <a:off x="4938164" y="2334447"/>
                <a:ext cx="166585" cy="130712"/>
              </a:xfrm>
              <a:prstGeom prst="diamond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C18434C-2758-46B6-8423-B701AF4FDA6A}"/>
                  </a:ext>
                </a:extLst>
              </p:cNvPr>
              <p:cNvSpPr/>
              <p:nvPr/>
            </p:nvSpPr>
            <p:spPr bwMode="auto">
              <a:xfrm>
                <a:off x="4977574" y="2334447"/>
                <a:ext cx="87764" cy="234838"/>
              </a:xfrm>
              <a:custGeom>
                <a:avLst/>
                <a:gdLst>
                  <a:gd name="connsiteX0" fmla="*/ 43882 w 87764"/>
                  <a:gd name="connsiteY0" fmla="*/ 0 h 234838"/>
                  <a:gd name="connsiteX1" fmla="*/ 68403 w 87764"/>
                  <a:gd name="connsiteY1" fmla="*/ 19241 h 234838"/>
                  <a:gd name="connsiteX2" fmla="*/ 87764 w 87764"/>
                  <a:gd name="connsiteY2" fmla="*/ 234838 h 234838"/>
                  <a:gd name="connsiteX3" fmla="*/ 0 w 87764"/>
                  <a:gd name="connsiteY3" fmla="*/ 234838 h 234838"/>
                  <a:gd name="connsiteX4" fmla="*/ 19361 w 87764"/>
                  <a:gd name="connsiteY4" fmla="*/ 19241 h 23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234838">
                    <a:moveTo>
                      <a:pt x="43882" y="0"/>
                    </a:moveTo>
                    <a:lnTo>
                      <a:pt x="68403" y="19241"/>
                    </a:lnTo>
                    <a:lnTo>
                      <a:pt x="87764" y="234838"/>
                    </a:lnTo>
                    <a:lnTo>
                      <a:pt x="0" y="234838"/>
                    </a:lnTo>
                    <a:lnTo>
                      <a:pt x="19361" y="19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C418316-0D60-48B7-A9B3-4A02F652CC22}"/>
                  </a:ext>
                </a:extLst>
              </p:cNvPr>
              <p:cNvSpPr/>
              <p:nvPr/>
            </p:nvSpPr>
            <p:spPr bwMode="auto">
              <a:xfrm>
                <a:off x="4931033" y="1970449"/>
                <a:ext cx="180871" cy="292574"/>
              </a:xfrm>
              <a:custGeom>
                <a:avLst/>
                <a:gdLst>
                  <a:gd name="connsiteX0" fmla="*/ 100258 w 180872"/>
                  <a:gd name="connsiteY0" fmla="*/ 1 h 292573"/>
                  <a:gd name="connsiteX1" fmla="*/ 180872 w 180872"/>
                  <a:gd name="connsiteY1" fmla="*/ 146286 h 292573"/>
                  <a:gd name="connsiteX2" fmla="*/ 100258 w 180872"/>
                  <a:gd name="connsiteY2" fmla="*/ 292571 h 292573"/>
                  <a:gd name="connsiteX3" fmla="*/ 80615 w 180872"/>
                  <a:gd name="connsiteY3" fmla="*/ 0 h 292573"/>
                  <a:gd name="connsiteX4" fmla="*/ 80615 w 180872"/>
                  <a:gd name="connsiteY4" fmla="*/ 292573 h 292573"/>
                  <a:gd name="connsiteX5" fmla="*/ 0 w 180872"/>
                  <a:gd name="connsiteY5" fmla="*/ 146286 h 292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872" h="292573">
                    <a:moveTo>
                      <a:pt x="100258" y="1"/>
                    </a:moveTo>
                    <a:lnTo>
                      <a:pt x="180872" y="146286"/>
                    </a:lnTo>
                    <a:lnTo>
                      <a:pt x="100258" y="292571"/>
                    </a:lnTo>
                    <a:close/>
                    <a:moveTo>
                      <a:pt x="80615" y="0"/>
                    </a:moveTo>
                    <a:lnTo>
                      <a:pt x="80615" y="292573"/>
                    </a:lnTo>
                    <a:lnTo>
                      <a:pt x="0" y="14628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72C5CD95-B529-4406-9059-1AB9D1C91A22}"/>
                  </a:ext>
                </a:extLst>
              </p:cNvPr>
              <p:cNvSpPr/>
              <p:nvPr/>
            </p:nvSpPr>
            <p:spPr bwMode="auto">
              <a:xfrm flipV="1">
                <a:off x="4977577" y="1717683"/>
                <a:ext cx="87764" cy="173028"/>
              </a:xfrm>
              <a:custGeom>
                <a:avLst/>
                <a:gdLst>
                  <a:gd name="connsiteX0" fmla="*/ 0 w 87764"/>
                  <a:gd name="connsiteY0" fmla="*/ 173028 h 173028"/>
                  <a:gd name="connsiteX1" fmla="*/ 87764 w 87764"/>
                  <a:gd name="connsiteY1" fmla="*/ 173028 h 173028"/>
                  <a:gd name="connsiteX2" fmla="*/ 70120 w 87764"/>
                  <a:gd name="connsiteY2" fmla="*/ 23978 h 173028"/>
                  <a:gd name="connsiteX3" fmla="*/ 43882 w 87764"/>
                  <a:gd name="connsiteY3" fmla="*/ 0 h 173028"/>
                  <a:gd name="connsiteX4" fmla="*/ 17645 w 87764"/>
                  <a:gd name="connsiteY4" fmla="*/ 23978 h 173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64" h="173028">
                    <a:moveTo>
                      <a:pt x="0" y="173028"/>
                    </a:moveTo>
                    <a:lnTo>
                      <a:pt x="87764" y="173028"/>
                    </a:lnTo>
                    <a:lnTo>
                      <a:pt x="70120" y="23978"/>
                    </a:lnTo>
                    <a:lnTo>
                      <a:pt x="43882" y="0"/>
                    </a:lnTo>
                    <a:lnTo>
                      <a:pt x="17645" y="2397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43C206B-0EF0-44C4-8ADD-415CD603B21E}"/>
              </a:ext>
            </a:extLst>
          </p:cNvPr>
          <p:cNvGrpSpPr/>
          <p:nvPr/>
        </p:nvGrpSpPr>
        <p:grpSpPr>
          <a:xfrm>
            <a:off x="4162749" y="803321"/>
            <a:ext cx="1583664" cy="1626422"/>
            <a:chOff x="4162749" y="803321"/>
            <a:chExt cx="1583664" cy="1626422"/>
          </a:xfrm>
        </p:grpSpPr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E52D9DFE-AFCA-41BA-946E-AE4B5AA45E16}"/>
                </a:ext>
              </a:extLst>
            </p:cNvPr>
            <p:cNvSpPr/>
            <p:nvPr/>
          </p:nvSpPr>
          <p:spPr bwMode="auto">
            <a:xfrm>
              <a:off x="4162749" y="846079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>
              <a:extLst>
                <a:ext uri="{FF2B5EF4-FFF2-40B4-BE49-F238E27FC236}">
                  <a16:creationId xmlns:a16="http://schemas.microsoft.com/office/drawing/2014/main" id="{6C0830DA-8F3A-4B87-AF6E-6C1776DDC940}"/>
                </a:ext>
              </a:extLst>
            </p:cNvPr>
            <p:cNvSpPr/>
            <p:nvPr/>
          </p:nvSpPr>
          <p:spPr bwMode="auto">
            <a:xfrm>
              <a:off x="4494567" y="8398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DAD1E0D3-C35B-434E-AC76-93FCBDA11462}"/>
                </a:ext>
              </a:extLst>
            </p:cNvPr>
            <p:cNvSpPr/>
            <p:nvPr/>
          </p:nvSpPr>
          <p:spPr bwMode="auto">
            <a:xfrm>
              <a:off x="4852120" y="839871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12700" dist="25400" algn="l" rotWithShape="0">
                <a:prstClr val="black">
                  <a:alpha val="7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正方形/長方形 390">
              <a:extLst>
                <a:ext uri="{FF2B5EF4-FFF2-40B4-BE49-F238E27FC236}">
                  <a16:creationId xmlns:a16="http://schemas.microsoft.com/office/drawing/2014/main" id="{87FE7CCE-E230-41FD-88C3-BF9ECDA682F5}"/>
                </a:ext>
              </a:extLst>
            </p:cNvPr>
            <p:cNvSpPr/>
            <p:nvPr/>
          </p:nvSpPr>
          <p:spPr bwMode="auto">
            <a:xfrm>
              <a:off x="4544114" y="839871"/>
              <a:ext cx="27327" cy="1585829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>
              <a:outerShdw blurRad="12700" dist="12700" dir="10800000" algn="r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テキスト ボックス 391">
              <a:extLst>
                <a:ext uri="{FF2B5EF4-FFF2-40B4-BE49-F238E27FC236}">
                  <a16:creationId xmlns:a16="http://schemas.microsoft.com/office/drawing/2014/main" id="{CBC467B8-2141-465B-84A3-BF6EBB05D990}"/>
                </a:ext>
              </a:extLst>
            </p:cNvPr>
            <p:cNvSpPr txBox="1"/>
            <p:nvPr/>
          </p:nvSpPr>
          <p:spPr>
            <a:xfrm rot="5400000">
              <a:off x="4784746" y="1021765"/>
              <a:ext cx="404778" cy="18376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御供</a:t>
              </a: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BE89FF74-8383-47F9-A782-8DF4BDF77006}"/>
                </a:ext>
              </a:extLst>
            </p:cNvPr>
            <p:cNvGrpSpPr/>
            <p:nvPr/>
          </p:nvGrpSpPr>
          <p:grpSpPr>
            <a:xfrm>
              <a:off x="4473322" y="803321"/>
              <a:ext cx="1027626" cy="1025501"/>
              <a:chOff x="-3686758" y="3102120"/>
              <a:chExt cx="3575253" cy="3567860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4EB0920-4F6F-4D15-83B9-BCDF0B2B8F95}"/>
                  </a:ext>
                </a:extLst>
              </p:cNvPr>
              <p:cNvSpPr/>
              <p:nvPr/>
            </p:nvSpPr>
            <p:spPr bwMode="auto">
              <a:xfrm>
                <a:off x="-3686758" y="6035935"/>
                <a:ext cx="1002469" cy="260420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7776091-B52A-42C6-A7FA-AEB9D725CCB3}"/>
                  </a:ext>
                </a:extLst>
              </p:cNvPr>
              <p:cNvSpPr/>
              <p:nvPr/>
            </p:nvSpPr>
            <p:spPr bwMode="auto">
              <a:xfrm rot="16594133">
                <a:off x="-2644794" y="4274670"/>
                <a:ext cx="2605519" cy="260420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291AC7D-02DB-4DF9-8179-D2E4B2D3B997}"/>
                  </a:ext>
                </a:extLst>
              </p:cNvPr>
              <p:cNvSpPr/>
              <p:nvPr/>
            </p:nvSpPr>
            <p:spPr bwMode="auto">
              <a:xfrm>
                <a:off x="-2687355" y="5752145"/>
                <a:ext cx="771548" cy="917835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65D2E4F-2257-497C-8510-FDB302C086A0}"/>
                  </a:ext>
                </a:extLst>
              </p:cNvPr>
              <p:cNvSpPr/>
              <p:nvPr/>
            </p:nvSpPr>
            <p:spPr bwMode="auto">
              <a:xfrm>
                <a:off x="-1855086" y="5671829"/>
                <a:ext cx="717903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866777FA-1AC3-4BC0-A373-2B453846D743}"/>
                  </a:ext>
                </a:extLst>
              </p:cNvPr>
              <p:cNvSpPr/>
              <p:nvPr/>
            </p:nvSpPr>
            <p:spPr bwMode="auto">
              <a:xfrm rot="20461281">
                <a:off x="-2422624" y="5980805"/>
                <a:ext cx="440695" cy="260420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FDF4FEA7-F308-46AC-959C-3E172E4EE709}"/>
                  </a:ext>
                </a:extLst>
              </p:cNvPr>
              <p:cNvSpPr/>
              <p:nvPr/>
            </p:nvSpPr>
            <p:spPr bwMode="auto">
              <a:xfrm rot="4981328">
                <a:off x="-3912433" y="4442613"/>
                <a:ext cx="2936165" cy="260421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0ABD3EC-6709-4E91-953C-C45A4A2E05F3}"/>
                  </a:ext>
                </a:extLst>
              </p:cNvPr>
              <p:cNvSpPr/>
              <p:nvPr/>
            </p:nvSpPr>
            <p:spPr bwMode="auto">
              <a:xfrm>
                <a:off x="-2097760" y="6167370"/>
                <a:ext cx="961704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7FBA19B-A6EE-4FC5-9241-42580C5FE44F}"/>
                  </a:ext>
                </a:extLst>
              </p:cNvPr>
              <p:cNvSpPr/>
              <p:nvPr/>
            </p:nvSpPr>
            <p:spPr bwMode="auto">
              <a:xfrm>
                <a:off x="-1543248" y="6032905"/>
                <a:ext cx="1431743" cy="260420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E4000D2F-A220-47ED-8C54-1152B8786F71}"/>
                  </a:ext>
                </a:extLst>
              </p:cNvPr>
              <p:cNvSpPr/>
              <p:nvPr/>
            </p:nvSpPr>
            <p:spPr bwMode="auto">
              <a:xfrm rot="18000000">
                <a:off x="-1839368" y="6021229"/>
                <a:ext cx="405751" cy="260421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DC61681-77C4-4746-AE32-360E86B48697}"/>
                  </a:ext>
                </a:extLst>
              </p:cNvPr>
              <p:cNvSpPr/>
              <p:nvPr/>
            </p:nvSpPr>
            <p:spPr bwMode="auto">
              <a:xfrm>
                <a:off x="-2157946" y="5675215"/>
                <a:ext cx="424657" cy="437488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2F308A9-DAE4-423D-92CD-E9FA589B3766}"/>
              </a:ext>
            </a:extLst>
          </p:cNvPr>
          <p:cNvGrpSpPr/>
          <p:nvPr/>
        </p:nvGrpSpPr>
        <p:grpSpPr>
          <a:xfrm>
            <a:off x="4162749" y="2759121"/>
            <a:ext cx="1583664" cy="1622379"/>
            <a:chOff x="4162749" y="2759121"/>
            <a:chExt cx="1583664" cy="1622379"/>
          </a:xfrm>
        </p:grpSpPr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0341AF6A-52EA-4C3B-8EA7-9B49DACB52DE}"/>
                </a:ext>
              </a:extLst>
            </p:cNvPr>
            <p:cNvSpPr/>
            <p:nvPr/>
          </p:nvSpPr>
          <p:spPr bwMode="auto">
            <a:xfrm>
              <a:off x="4162749" y="2772533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正方形/長方形 383">
              <a:extLst>
                <a:ext uri="{FF2B5EF4-FFF2-40B4-BE49-F238E27FC236}">
                  <a16:creationId xmlns:a16="http://schemas.microsoft.com/office/drawing/2014/main" id="{44ACA6E8-9D22-4E13-86CE-31C86C221538}"/>
                </a:ext>
              </a:extLst>
            </p:cNvPr>
            <p:cNvSpPr/>
            <p:nvPr/>
          </p:nvSpPr>
          <p:spPr bwMode="auto">
            <a:xfrm>
              <a:off x="4494567" y="27956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647034F9-5FC3-41D8-AF46-4B00D6BC5FAF}"/>
                </a:ext>
              </a:extLst>
            </p:cNvPr>
            <p:cNvSpPr/>
            <p:nvPr/>
          </p:nvSpPr>
          <p:spPr bwMode="auto">
            <a:xfrm>
              <a:off x="4852120" y="2795671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12700" dist="25400" algn="l" rotWithShape="0">
                <a:prstClr val="black">
                  <a:alpha val="7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>
              <a:extLst>
                <a:ext uri="{FF2B5EF4-FFF2-40B4-BE49-F238E27FC236}">
                  <a16:creationId xmlns:a16="http://schemas.microsoft.com/office/drawing/2014/main" id="{E8B6DC73-0B4D-455D-9B3E-A7A29D42BB9D}"/>
                </a:ext>
              </a:extLst>
            </p:cNvPr>
            <p:cNvSpPr/>
            <p:nvPr/>
          </p:nvSpPr>
          <p:spPr bwMode="auto">
            <a:xfrm>
              <a:off x="4544114" y="2795671"/>
              <a:ext cx="27327" cy="1585829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>
              <a:outerShdw blurRad="12700" dist="12700" dir="10800000" algn="r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id="{F0B50746-B281-4E7D-AB46-79FA98CBB827}"/>
                </a:ext>
              </a:extLst>
            </p:cNvPr>
            <p:cNvSpPr txBox="1"/>
            <p:nvPr/>
          </p:nvSpPr>
          <p:spPr>
            <a:xfrm rot="5400000">
              <a:off x="4784746" y="2977565"/>
              <a:ext cx="404778" cy="18376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御仏前</a:t>
              </a:r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83010C52-2BA5-4A7F-9C9C-B176AA25D587}"/>
                </a:ext>
              </a:extLst>
            </p:cNvPr>
            <p:cNvGrpSpPr/>
            <p:nvPr/>
          </p:nvGrpSpPr>
          <p:grpSpPr>
            <a:xfrm>
              <a:off x="4473322" y="2759121"/>
              <a:ext cx="1027626" cy="1025501"/>
              <a:chOff x="-3686758" y="3102120"/>
              <a:chExt cx="3575253" cy="3567860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25C239DC-74DB-468C-8CB5-DFBAB35037CA}"/>
                  </a:ext>
                </a:extLst>
              </p:cNvPr>
              <p:cNvSpPr/>
              <p:nvPr/>
            </p:nvSpPr>
            <p:spPr bwMode="auto">
              <a:xfrm>
                <a:off x="-3686758" y="6035935"/>
                <a:ext cx="1002469" cy="260420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550F18C9-1055-43FC-BA1F-5538AFBBC079}"/>
                  </a:ext>
                </a:extLst>
              </p:cNvPr>
              <p:cNvSpPr/>
              <p:nvPr/>
            </p:nvSpPr>
            <p:spPr bwMode="auto">
              <a:xfrm rot="16594133">
                <a:off x="-2644794" y="4274670"/>
                <a:ext cx="2605519" cy="260420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35CBC8F-F510-4ACA-A150-72030A5AD45A}"/>
                  </a:ext>
                </a:extLst>
              </p:cNvPr>
              <p:cNvSpPr/>
              <p:nvPr/>
            </p:nvSpPr>
            <p:spPr bwMode="auto">
              <a:xfrm>
                <a:off x="-2687355" y="5752145"/>
                <a:ext cx="771548" cy="917835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C07CCBF-5706-4762-A57B-2AADDD603A58}"/>
                  </a:ext>
                </a:extLst>
              </p:cNvPr>
              <p:cNvSpPr/>
              <p:nvPr/>
            </p:nvSpPr>
            <p:spPr bwMode="auto">
              <a:xfrm>
                <a:off x="-1855086" y="5671829"/>
                <a:ext cx="717903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9894BCC-0F99-441B-B68C-52DA42E34D28}"/>
                  </a:ext>
                </a:extLst>
              </p:cNvPr>
              <p:cNvSpPr/>
              <p:nvPr/>
            </p:nvSpPr>
            <p:spPr bwMode="auto">
              <a:xfrm rot="20461281">
                <a:off x="-2422624" y="5980805"/>
                <a:ext cx="440695" cy="260420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FA5C5C4-0012-4858-BC54-573983FB0FD8}"/>
                  </a:ext>
                </a:extLst>
              </p:cNvPr>
              <p:cNvSpPr/>
              <p:nvPr/>
            </p:nvSpPr>
            <p:spPr bwMode="auto">
              <a:xfrm rot="4981328">
                <a:off x="-3912433" y="4442613"/>
                <a:ext cx="2936165" cy="260421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8B9726F-7056-4F2C-B298-CF8ED4F88951}"/>
                  </a:ext>
                </a:extLst>
              </p:cNvPr>
              <p:cNvSpPr/>
              <p:nvPr/>
            </p:nvSpPr>
            <p:spPr bwMode="auto">
              <a:xfrm>
                <a:off x="-2097760" y="6167370"/>
                <a:ext cx="961704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D9A6FAF-B068-4D10-AFB2-AB28092D2D24}"/>
                  </a:ext>
                </a:extLst>
              </p:cNvPr>
              <p:cNvSpPr/>
              <p:nvPr/>
            </p:nvSpPr>
            <p:spPr bwMode="auto">
              <a:xfrm>
                <a:off x="-1543248" y="6032905"/>
                <a:ext cx="1431743" cy="260420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596C754F-F3EC-43A6-ADD6-27C390CB1797}"/>
                  </a:ext>
                </a:extLst>
              </p:cNvPr>
              <p:cNvSpPr/>
              <p:nvPr/>
            </p:nvSpPr>
            <p:spPr bwMode="auto">
              <a:xfrm rot="18000000">
                <a:off x="-1839368" y="6021229"/>
                <a:ext cx="405751" cy="260421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4168499-97BB-49D9-8BA7-0497D07FD53D}"/>
                  </a:ext>
                </a:extLst>
              </p:cNvPr>
              <p:cNvSpPr/>
              <p:nvPr/>
            </p:nvSpPr>
            <p:spPr bwMode="auto">
              <a:xfrm>
                <a:off x="-2157946" y="5675215"/>
                <a:ext cx="424657" cy="437488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B04ACEC-3131-4F4E-AF7A-D98430FEF087}"/>
              </a:ext>
            </a:extLst>
          </p:cNvPr>
          <p:cNvGrpSpPr/>
          <p:nvPr/>
        </p:nvGrpSpPr>
        <p:grpSpPr>
          <a:xfrm>
            <a:off x="4162749" y="4700438"/>
            <a:ext cx="1583664" cy="1616542"/>
            <a:chOff x="4162749" y="4700438"/>
            <a:chExt cx="1583664" cy="1616542"/>
          </a:xfrm>
        </p:grpSpPr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86960DD4-87D4-4326-A4A8-804919400EFA}"/>
                </a:ext>
              </a:extLst>
            </p:cNvPr>
            <p:cNvSpPr/>
            <p:nvPr/>
          </p:nvSpPr>
          <p:spPr bwMode="auto">
            <a:xfrm>
              <a:off x="4162749" y="4725621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96E78E96-8EF1-4AD6-8D6C-B8246A9FBC11}"/>
                </a:ext>
              </a:extLst>
            </p:cNvPr>
            <p:cNvSpPr/>
            <p:nvPr/>
          </p:nvSpPr>
          <p:spPr bwMode="auto">
            <a:xfrm>
              <a:off x="4494567" y="473115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8A95DBF0-A1C6-4AD8-80AE-84D212039E7B}"/>
                </a:ext>
              </a:extLst>
            </p:cNvPr>
            <p:cNvSpPr/>
            <p:nvPr/>
          </p:nvSpPr>
          <p:spPr bwMode="auto">
            <a:xfrm>
              <a:off x="4852120" y="4731151"/>
              <a:ext cx="270030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12700" dist="25400" algn="l" rotWithShape="0">
                <a:prstClr val="black">
                  <a:alpha val="7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6D388888-3677-46F6-8A94-E93DCECB2DE7}"/>
                </a:ext>
              </a:extLst>
            </p:cNvPr>
            <p:cNvSpPr/>
            <p:nvPr/>
          </p:nvSpPr>
          <p:spPr bwMode="auto">
            <a:xfrm>
              <a:off x="4544114" y="4731151"/>
              <a:ext cx="27327" cy="1585829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>
              <a:outerShdw blurRad="12700" dist="12700" dir="10800000" algn="r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BB9A4561-8B28-46A7-B4F3-1E2DD2C47142}"/>
                </a:ext>
              </a:extLst>
            </p:cNvPr>
            <p:cNvSpPr txBox="1"/>
            <p:nvPr/>
          </p:nvSpPr>
          <p:spPr>
            <a:xfrm rot="5400000">
              <a:off x="4784746" y="4913045"/>
              <a:ext cx="404778" cy="18376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御布施</a:t>
              </a:r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11A7A16A-33C7-4D39-8D76-19809FA8B9AA}"/>
                </a:ext>
              </a:extLst>
            </p:cNvPr>
            <p:cNvGrpSpPr/>
            <p:nvPr/>
          </p:nvGrpSpPr>
          <p:grpSpPr>
            <a:xfrm>
              <a:off x="4473322" y="4700438"/>
              <a:ext cx="1027626" cy="1025501"/>
              <a:chOff x="-3686758" y="3102120"/>
              <a:chExt cx="3575253" cy="3567860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3B6D407-8CEE-4362-A467-3474326BBE0F}"/>
                  </a:ext>
                </a:extLst>
              </p:cNvPr>
              <p:cNvSpPr/>
              <p:nvPr/>
            </p:nvSpPr>
            <p:spPr bwMode="auto">
              <a:xfrm>
                <a:off x="-3686758" y="6035935"/>
                <a:ext cx="1002469" cy="260420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B4FAF02-EE6A-4405-96AA-28CC9EDEC708}"/>
                  </a:ext>
                </a:extLst>
              </p:cNvPr>
              <p:cNvSpPr/>
              <p:nvPr/>
            </p:nvSpPr>
            <p:spPr bwMode="auto">
              <a:xfrm rot="16594133">
                <a:off x="-2644794" y="4274670"/>
                <a:ext cx="2605519" cy="260420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5FA7933C-CF34-4D05-9930-5F2F8D0F4836}"/>
                  </a:ext>
                </a:extLst>
              </p:cNvPr>
              <p:cNvSpPr/>
              <p:nvPr/>
            </p:nvSpPr>
            <p:spPr bwMode="auto">
              <a:xfrm>
                <a:off x="-2687355" y="5752145"/>
                <a:ext cx="771548" cy="917835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7150431-A6F0-400D-AA7E-226119DD01DB}"/>
                  </a:ext>
                </a:extLst>
              </p:cNvPr>
              <p:cNvSpPr/>
              <p:nvPr/>
            </p:nvSpPr>
            <p:spPr bwMode="auto">
              <a:xfrm>
                <a:off x="-1855086" y="5671829"/>
                <a:ext cx="717903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B7F7D79-DB48-4BA7-8D64-C560867EC997}"/>
                  </a:ext>
                </a:extLst>
              </p:cNvPr>
              <p:cNvSpPr/>
              <p:nvPr/>
            </p:nvSpPr>
            <p:spPr bwMode="auto">
              <a:xfrm rot="20461281">
                <a:off x="-2422624" y="5980805"/>
                <a:ext cx="440695" cy="260420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D0441A0-6C8B-477F-AB4D-C3DB70E57243}"/>
                  </a:ext>
                </a:extLst>
              </p:cNvPr>
              <p:cNvSpPr/>
              <p:nvPr/>
            </p:nvSpPr>
            <p:spPr bwMode="auto">
              <a:xfrm rot="4981328">
                <a:off x="-3912433" y="4442613"/>
                <a:ext cx="2936165" cy="260421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BF8C4303-A470-4667-9038-5DD5C1CDDD51}"/>
                  </a:ext>
                </a:extLst>
              </p:cNvPr>
              <p:cNvSpPr/>
              <p:nvPr/>
            </p:nvSpPr>
            <p:spPr bwMode="auto">
              <a:xfrm>
                <a:off x="-2097760" y="6167370"/>
                <a:ext cx="961704" cy="502610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B3307F7-8935-4B29-AB4A-FD51E0CB627A}"/>
                  </a:ext>
                </a:extLst>
              </p:cNvPr>
              <p:cNvSpPr/>
              <p:nvPr/>
            </p:nvSpPr>
            <p:spPr bwMode="auto">
              <a:xfrm>
                <a:off x="-1543248" y="6032905"/>
                <a:ext cx="1431743" cy="260420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59201D28-258E-45E4-A399-B1FA7DCAC5C4}"/>
                  </a:ext>
                </a:extLst>
              </p:cNvPr>
              <p:cNvSpPr/>
              <p:nvPr/>
            </p:nvSpPr>
            <p:spPr bwMode="auto">
              <a:xfrm rot="18000000">
                <a:off x="-1839368" y="6021229"/>
                <a:ext cx="405751" cy="260421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4D1BE2A-4633-40F6-8C73-A44651BB66CE}"/>
                  </a:ext>
                </a:extLst>
              </p:cNvPr>
              <p:cNvSpPr/>
              <p:nvPr/>
            </p:nvSpPr>
            <p:spPr bwMode="auto">
              <a:xfrm>
                <a:off x="-2157946" y="5675215"/>
                <a:ext cx="424657" cy="437488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1E49BD5-3D50-4FB3-AC19-5220F524B295}"/>
              </a:ext>
            </a:extLst>
          </p:cNvPr>
          <p:cNvGrpSpPr/>
          <p:nvPr/>
        </p:nvGrpSpPr>
        <p:grpSpPr>
          <a:xfrm>
            <a:off x="7909126" y="846079"/>
            <a:ext cx="1583664" cy="1585829"/>
            <a:chOff x="7909126" y="846079"/>
            <a:chExt cx="1583664" cy="1585829"/>
          </a:xfrm>
        </p:grpSpPr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FB049A95-7C9D-4FA7-9FBB-CB47B21E72C9}"/>
                </a:ext>
              </a:extLst>
            </p:cNvPr>
            <p:cNvSpPr/>
            <p:nvPr/>
          </p:nvSpPr>
          <p:spPr bwMode="auto">
            <a:xfrm>
              <a:off x="7909126" y="846079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AAFCA5C6-EF6D-4180-8239-5B517FD8C181}"/>
                </a:ext>
              </a:extLst>
            </p:cNvPr>
            <p:cNvSpPr/>
            <p:nvPr/>
          </p:nvSpPr>
          <p:spPr bwMode="auto">
            <a:xfrm>
              <a:off x="8212645" y="846079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テキスト ボックス 320">
              <a:extLst>
                <a:ext uri="{FF2B5EF4-FFF2-40B4-BE49-F238E27FC236}">
                  <a16:creationId xmlns:a16="http://schemas.microsoft.com/office/drawing/2014/main" id="{AA6AE60B-63FB-4778-AFE3-E37FC90C9946}"/>
                </a:ext>
              </a:extLst>
            </p:cNvPr>
            <p:cNvSpPr txBox="1"/>
            <p:nvPr/>
          </p:nvSpPr>
          <p:spPr>
            <a:xfrm rot="5400000">
              <a:off x="8510120" y="1002545"/>
              <a:ext cx="390185" cy="16471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御祝儀</a:t>
              </a:r>
            </a:p>
          </p:txBody>
        </p: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3D23AB88-E29A-494A-B082-B3757B093343}"/>
                </a:ext>
              </a:extLst>
            </p:cNvPr>
            <p:cNvGrpSpPr/>
            <p:nvPr/>
          </p:nvGrpSpPr>
          <p:grpSpPr>
            <a:xfrm>
              <a:off x="8188540" y="1372287"/>
              <a:ext cx="1023648" cy="714072"/>
              <a:chOff x="700163" y="1053728"/>
              <a:chExt cx="4490558" cy="3132503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4CFD0F41-26D1-414D-A668-4179A25C5AEC}"/>
                  </a:ext>
                </a:extLst>
              </p:cNvPr>
              <p:cNvGrpSpPr/>
              <p:nvPr/>
            </p:nvGrpSpPr>
            <p:grpSpPr>
              <a:xfrm>
                <a:off x="3107794" y="2258861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D12AD800-A618-44EE-BA59-446DAE177C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角を丸くする 653">
                  <a:extLst>
                    <a:ext uri="{FF2B5EF4-FFF2-40B4-BE49-F238E27FC236}">
                      <a16:creationId xmlns:a16="http://schemas.microsoft.com/office/drawing/2014/main" id="{0A82EF9A-FC91-465D-8F05-81B2515FB3A4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C70AC18F-ADCE-4909-9033-BC6E9BACBB4C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角を丸くする 655">
                  <a:extLst>
                    <a:ext uri="{FF2B5EF4-FFF2-40B4-BE49-F238E27FC236}">
                      <a16:creationId xmlns:a16="http://schemas.microsoft.com/office/drawing/2014/main" id="{6AFE5143-610C-4D93-B07B-4FB8A26F7DC9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角を丸くする 656">
                  <a:extLst>
                    <a:ext uri="{FF2B5EF4-FFF2-40B4-BE49-F238E27FC236}">
                      <a16:creationId xmlns:a16="http://schemas.microsoft.com/office/drawing/2014/main" id="{4ED6DCCF-07AB-4133-973F-230BC98E014F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角を丸くする 657">
                  <a:extLst>
                    <a:ext uri="{FF2B5EF4-FFF2-40B4-BE49-F238E27FC236}">
                      <a16:creationId xmlns:a16="http://schemas.microsoft.com/office/drawing/2014/main" id="{787A383A-7BA2-4DB6-BD51-0B7A6B3A7465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44494AE2-8C50-4496-9222-6526570EE4D2}"/>
                  </a:ext>
                </a:extLst>
              </p:cNvPr>
              <p:cNvGrpSpPr/>
              <p:nvPr/>
            </p:nvGrpSpPr>
            <p:grpSpPr>
              <a:xfrm>
                <a:off x="700163" y="2273333"/>
                <a:ext cx="2082927" cy="257997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47" name="四角形: 角を丸くする 646">
                  <a:extLst>
                    <a:ext uri="{FF2B5EF4-FFF2-40B4-BE49-F238E27FC236}">
                      <a16:creationId xmlns:a16="http://schemas.microsoft.com/office/drawing/2014/main" id="{A332E02D-EF80-4B13-9676-79194D9D9E8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15F4EB92-CD9D-447D-ACBE-3082D013CE19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四角形: 角を丸くする 648">
                  <a:extLst>
                    <a:ext uri="{FF2B5EF4-FFF2-40B4-BE49-F238E27FC236}">
                      <a16:creationId xmlns:a16="http://schemas.microsoft.com/office/drawing/2014/main" id="{DCEF377C-316F-4201-953F-CB7DF73BFC34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角を丸くする 649">
                  <a:extLst>
                    <a:ext uri="{FF2B5EF4-FFF2-40B4-BE49-F238E27FC236}">
                      <a16:creationId xmlns:a16="http://schemas.microsoft.com/office/drawing/2014/main" id="{DEEA73B5-F588-400B-828E-CF8EAA5F4A08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四角形: 角を丸くする 650">
                  <a:extLst>
                    <a:ext uri="{FF2B5EF4-FFF2-40B4-BE49-F238E27FC236}">
                      <a16:creationId xmlns:a16="http://schemas.microsoft.com/office/drawing/2014/main" id="{06BFCAAD-0C17-483E-BD46-2A8BEC5E0027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四角形: 角を丸くする 651">
                  <a:extLst>
                    <a:ext uri="{FF2B5EF4-FFF2-40B4-BE49-F238E27FC236}">
                      <a16:creationId xmlns:a16="http://schemas.microsoft.com/office/drawing/2014/main" id="{896C0164-EC00-4E1E-81CC-369563CE13E3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A3662ED1-634C-4BF5-869A-226E8C9DA7B8}"/>
                  </a:ext>
                </a:extLst>
              </p:cNvPr>
              <p:cNvGrpSpPr/>
              <p:nvPr/>
            </p:nvGrpSpPr>
            <p:grpSpPr>
              <a:xfrm>
                <a:off x="1409740" y="1053728"/>
                <a:ext cx="1777122" cy="1777121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B7D97D61-CF4D-4808-9008-007544318A38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5D5438D4-7DD8-419B-8858-10EBD9E3CCA7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円: 塗りつぶしなし 643">
                  <a:extLst>
                    <a:ext uri="{FF2B5EF4-FFF2-40B4-BE49-F238E27FC236}">
                      <a16:creationId xmlns:a16="http://schemas.microsoft.com/office/drawing/2014/main" id="{F4B65788-7C0B-4AF8-94B6-CD615B466FCC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円: 塗りつぶしなし 644">
                  <a:extLst>
                    <a:ext uri="{FF2B5EF4-FFF2-40B4-BE49-F238E27FC236}">
                      <a16:creationId xmlns:a16="http://schemas.microsoft.com/office/drawing/2014/main" id="{99B9B991-ACAB-44AC-A7A9-843A62CA48BC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円: 塗りつぶしなし 645">
                  <a:extLst>
                    <a:ext uri="{FF2B5EF4-FFF2-40B4-BE49-F238E27FC236}">
                      <a16:creationId xmlns:a16="http://schemas.microsoft.com/office/drawing/2014/main" id="{496C8FB8-D74F-41FB-B120-15C241062DB6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86E7CA3E-AA48-45D5-B81A-B11254C35606}"/>
                  </a:ext>
                </a:extLst>
              </p:cNvPr>
              <p:cNvGrpSpPr/>
              <p:nvPr/>
            </p:nvGrpSpPr>
            <p:grpSpPr>
              <a:xfrm>
                <a:off x="2714660" y="1053728"/>
                <a:ext cx="1777122" cy="1777122"/>
                <a:chOff x="5673080" y="3901427"/>
                <a:chExt cx="1777124" cy="1777124"/>
              </a:xfrm>
            </p:grpSpPr>
            <p:sp>
              <p:nvSpPr>
                <p:cNvPr id="637" name="円: 塗りつぶしなし 636">
                  <a:extLst>
                    <a:ext uri="{FF2B5EF4-FFF2-40B4-BE49-F238E27FC236}">
                      <a16:creationId xmlns:a16="http://schemas.microsoft.com/office/drawing/2014/main" id="{3A61E33B-7412-45B6-ACBB-8A1FB02D278E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705E1BD5-C1CD-41FB-A24F-412594FD226E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円: 塗りつぶしなし 638">
                  <a:extLst>
                    <a:ext uri="{FF2B5EF4-FFF2-40B4-BE49-F238E27FC236}">
                      <a16:creationId xmlns:a16="http://schemas.microsoft.com/office/drawing/2014/main" id="{5D611BFF-2BB5-4779-BFFF-36647F3F78A5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: 塗りつぶしなし 639">
                  <a:extLst>
                    <a:ext uri="{FF2B5EF4-FFF2-40B4-BE49-F238E27FC236}">
                      <a16:creationId xmlns:a16="http://schemas.microsoft.com/office/drawing/2014/main" id="{96DA3FEB-B07E-4556-887C-B4436ADCB5AB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円: 塗りつぶしなし 640">
                  <a:extLst>
                    <a:ext uri="{FF2B5EF4-FFF2-40B4-BE49-F238E27FC236}">
                      <a16:creationId xmlns:a16="http://schemas.microsoft.com/office/drawing/2014/main" id="{C1B82F60-1495-4AC9-AF84-8CA6DEACE57A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7A526283-0127-4BBC-8C42-4B80BE779228}"/>
                  </a:ext>
                </a:extLst>
              </p:cNvPr>
              <p:cNvGrpSpPr/>
              <p:nvPr/>
            </p:nvGrpSpPr>
            <p:grpSpPr>
              <a:xfrm rot="8100000">
                <a:off x="1148290" y="3015762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31" name="四角形: 角を丸くする 630">
                  <a:extLst>
                    <a:ext uri="{FF2B5EF4-FFF2-40B4-BE49-F238E27FC236}">
                      <a16:creationId xmlns:a16="http://schemas.microsoft.com/office/drawing/2014/main" id="{ECF08033-0C80-4BC3-B28E-4C65393E2A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四角形: 角を丸くする 631">
                  <a:extLst>
                    <a:ext uri="{FF2B5EF4-FFF2-40B4-BE49-F238E27FC236}">
                      <a16:creationId xmlns:a16="http://schemas.microsoft.com/office/drawing/2014/main" id="{79E65B36-F9C8-4CFE-B0FA-670563E225C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四角形: 角を丸くする 632">
                  <a:extLst>
                    <a:ext uri="{FF2B5EF4-FFF2-40B4-BE49-F238E27FC236}">
                      <a16:creationId xmlns:a16="http://schemas.microsoft.com/office/drawing/2014/main" id="{20DDDBC0-58B6-4005-9CF4-64BA8D86D9F1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四角形: 角を丸くする 633">
                  <a:extLst>
                    <a:ext uri="{FF2B5EF4-FFF2-40B4-BE49-F238E27FC236}">
                      <a16:creationId xmlns:a16="http://schemas.microsoft.com/office/drawing/2014/main" id="{685FC603-D7CF-4664-8E7B-C3579634DC3F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四角形: 角を丸くする 634">
                  <a:extLst>
                    <a:ext uri="{FF2B5EF4-FFF2-40B4-BE49-F238E27FC236}">
                      <a16:creationId xmlns:a16="http://schemas.microsoft.com/office/drawing/2014/main" id="{4C962388-B8DB-4F32-ACA1-7DD87DEEF530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角を丸くする 635">
                  <a:extLst>
                    <a:ext uri="{FF2B5EF4-FFF2-40B4-BE49-F238E27FC236}">
                      <a16:creationId xmlns:a16="http://schemas.microsoft.com/office/drawing/2014/main" id="{30015382-235D-46D4-9877-195287203FC5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4C910554-EAC9-46EC-9CFC-771DCF0171AA}"/>
                  </a:ext>
                </a:extLst>
              </p:cNvPr>
              <p:cNvGrpSpPr/>
              <p:nvPr/>
            </p:nvGrpSpPr>
            <p:grpSpPr>
              <a:xfrm rot="13500000" flipH="1">
                <a:off x="2672024" y="3015767"/>
                <a:ext cx="2082931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769FA7B-4AAA-4902-8AB3-F4EEDD174A57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DC1E23DD-AB7A-4368-9DD9-458EB57BF447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四角形: 角を丸くする 626">
                  <a:extLst>
                    <a:ext uri="{FF2B5EF4-FFF2-40B4-BE49-F238E27FC236}">
                      <a16:creationId xmlns:a16="http://schemas.microsoft.com/office/drawing/2014/main" id="{93EF0084-A964-4C2B-A8FE-59E3B17D177A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四角形: 角を丸くする 627">
                  <a:extLst>
                    <a:ext uri="{FF2B5EF4-FFF2-40B4-BE49-F238E27FC236}">
                      <a16:creationId xmlns:a16="http://schemas.microsoft.com/office/drawing/2014/main" id="{2572268A-FF93-4D5B-B0B5-E6574DF1F9B7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9" name="四角形: 角を丸くする 628">
                  <a:extLst>
                    <a:ext uri="{FF2B5EF4-FFF2-40B4-BE49-F238E27FC236}">
                      <a16:creationId xmlns:a16="http://schemas.microsoft.com/office/drawing/2014/main" id="{BEA86BEB-0EF2-4003-9889-5267D99142A0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0" name="四角形: 角を丸くする 629">
                  <a:extLst>
                    <a:ext uri="{FF2B5EF4-FFF2-40B4-BE49-F238E27FC236}">
                      <a16:creationId xmlns:a16="http://schemas.microsoft.com/office/drawing/2014/main" id="{FD3C7908-0EB3-4FE5-9968-949256465AB8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8D6C46F4-92C0-475D-B11F-598CD9F78AFC}"/>
                  </a:ext>
                </a:extLst>
              </p:cNvPr>
              <p:cNvGrpSpPr/>
              <p:nvPr/>
            </p:nvGrpSpPr>
            <p:grpSpPr>
              <a:xfrm rot="5400000">
                <a:off x="2801971" y="2273341"/>
                <a:ext cx="286942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19" name="四角形: 角を丸くする 618">
                  <a:extLst>
                    <a:ext uri="{FF2B5EF4-FFF2-40B4-BE49-F238E27FC236}">
                      <a16:creationId xmlns:a16="http://schemas.microsoft.com/office/drawing/2014/main" id="{9A07DE9E-A610-4E64-A5D9-AF77CD0DC96E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E35D1A2A-26C0-4D6B-B3C1-403AD8B121A3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四角形: 角を丸くする 620">
                  <a:extLst>
                    <a:ext uri="{FF2B5EF4-FFF2-40B4-BE49-F238E27FC236}">
                      <a16:creationId xmlns:a16="http://schemas.microsoft.com/office/drawing/2014/main" id="{E98A8A43-3B77-467C-8C71-8088325EB37E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CCE73E1B-DC6F-4355-8DF7-6C7FF22E7920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09686627-2D4E-420C-A9DC-97FC81E991EE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8A2B39F7-2677-4B89-9BFA-B665D55D73D0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D8B1DDEF-AB25-48D5-A183-BDF0B4E980DE}"/>
                </a:ext>
              </a:extLst>
            </p:cNvPr>
            <p:cNvGrpSpPr/>
            <p:nvPr/>
          </p:nvGrpSpPr>
          <p:grpSpPr>
            <a:xfrm>
              <a:off x="9006820" y="924998"/>
              <a:ext cx="99377" cy="265479"/>
              <a:chOff x="6559398" y="881042"/>
              <a:chExt cx="164575" cy="439640"/>
            </a:xfrm>
          </p:grpSpPr>
          <p:sp>
            <p:nvSpPr>
              <p:cNvPr id="722" name="六角形 393">
                <a:extLst>
                  <a:ext uri="{FF2B5EF4-FFF2-40B4-BE49-F238E27FC236}">
                    <a16:creationId xmlns:a16="http://schemas.microsoft.com/office/drawing/2014/main" id="{F239695C-EF0B-4F24-96D4-04F77497C5BB}"/>
                  </a:ext>
                </a:extLst>
              </p:cNvPr>
              <p:cNvSpPr/>
              <p:nvPr/>
            </p:nvSpPr>
            <p:spPr bwMode="auto">
              <a:xfrm rot="5400000">
                <a:off x="6432979" y="1022733"/>
                <a:ext cx="417411" cy="156253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909635E0-5726-46C5-942B-EAF931026D1D}"/>
                  </a:ext>
                </a:extLst>
              </p:cNvPr>
              <p:cNvSpPr/>
              <p:nvPr/>
            </p:nvSpPr>
            <p:spPr bwMode="auto">
              <a:xfrm>
                <a:off x="6618826" y="936790"/>
                <a:ext cx="45719" cy="341908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28F8539-24E6-4134-B25E-E9029F4E9885}"/>
                  </a:ext>
                </a:extLst>
              </p:cNvPr>
              <p:cNvSpPr/>
              <p:nvPr/>
            </p:nvSpPr>
            <p:spPr bwMode="auto">
              <a:xfrm rot="5400000">
                <a:off x="6421866" y="1018574"/>
                <a:ext cx="439640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71E322B-E625-4593-894F-23E32175667F}"/>
                  </a:ext>
                </a:extLst>
              </p:cNvPr>
              <p:cNvSpPr/>
              <p:nvPr/>
            </p:nvSpPr>
            <p:spPr bwMode="auto">
              <a:xfrm rot="5400000">
                <a:off x="6492801" y="1037354"/>
                <a:ext cx="297727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1767BE6-E7B2-4D99-B89F-69B99DE4D2CF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65B1301-E5A6-433A-B947-E75FCF9BA787}"/>
              </a:ext>
            </a:extLst>
          </p:cNvPr>
          <p:cNvGrpSpPr/>
          <p:nvPr/>
        </p:nvGrpSpPr>
        <p:grpSpPr>
          <a:xfrm>
            <a:off x="7909126" y="2772533"/>
            <a:ext cx="1583664" cy="1608825"/>
            <a:chOff x="7909126" y="2772533"/>
            <a:chExt cx="1583664" cy="1608825"/>
          </a:xfrm>
        </p:grpSpPr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63E067B3-8209-40C8-AF7A-126B5B5006E1}"/>
                </a:ext>
              </a:extLst>
            </p:cNvPr>
            <p:cNvSpPr/>
            <p:nvPr/>
          </p:nvSpPr>
          <p:spPr bwMode="auto">
            <a:xfrm>
              <a:off x="7909126" y="2772533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>
              <a:extLst>
                <a:ext uri="{FF2B5EF4-FFF2-40B4-BE49-F238E27FC236}">
                  <a16:creationId xmlns:a16="http://schemas.microsoft.com/office/drawing/2014/main" id="{8848CD19-AAA4-4529-875C-3CC0BC30B3A2}"/>
                </a:ext>
              </a:extLst>
            </p:cNvPr>
            <p:cNvSpPr/>
            <p:nvPr/>
          </p:nvSpPr>
          <p:spPr bwMode="auto">
            <a:xfrm>
              <a:off x="8212645" y="2795529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テキスト ボックス 465">
              <a:extLst>
                <a:ext uri="{FF2B5EF4-FFF2-40B4-BE49-F238E27FC236}">
                  <a16:creationId xmlns:a16="http://schemas.microsoft.com/office/drawing/2014/main" id="{A6B6A079-CEBA-41AD-A0C8-141A58A8B0F2}"/>
                </a:ext>
              </a:extLst>
            </p:cNvPr>
            <p:cNvSpPr txBox="1"/>
            <p:nvPr/>
          </p:nvSpPr>
          <p:spPr>
            <a:xfrm rot="5400000">
              <a:off x="8510120" y="2951995"/>
              <a:ext cx="390185" cy="16471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金一封</a:t>
              </a:r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F01B057A-4E06-4B79-AD68-96CE1E66F043}"/>
                </a:ext>
              </a:extLst>
            </p:cNvPr>
            <p:cNvGrpSpPr/>
            <p:nvPr/>
          </p:nvGrpSpPr>
          <p:grpSpPr>
            <a:xfrm>
              <a:off x="8188540" y="3308655"/>
              <a:ext cx="1023648" cy="714072"/>
              <a:chOff x="700163" y="1053728"/>
              <a:chExt cx="4490558" cy="3132503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2CFB0AA4-D2CA-4A1B-9A70-904CEB206F92}"/>
                  </a:ext>
                </a:extLst>
              </p:cNvPr>
              <p:cNvGrpSpPr/>
              <p:nvPr/>
            </p:nvGrpSpPr>
            <p:grpSpPr>
              <a:xfrm>
                <a:off x="3107794" y="2258861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05" name="四角形: 角を丸くする 604">
                  <a:extLst>
                    <a:ext uri="{FF2B5EF4-FFF2-40B4-BE49-F238E27FC236}">
                      <a16:creationId xmlns:a16="http://schemas.microsoft.com/office/drawing/2014/main" id="{102673F1-C2E2-46DA-93B2-39EFB3ED349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EA240FC2-9AE7-43D7-AAF7-CEBAC3A62BF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D0B84A3B-6A66-48E8-819D-F8566FDA18AD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四角形: 角を丸くする 607">
                  <a:extLst>
                    <a:ext uri="{FF2B5EF4-FFF2-40B4-BE49-F238E27FC236}">
                      <a16:creationId xmlns:a16="http://schemas.microsoft.com/office/drawing/2014/main" id="{863F4749-EF59-4606-B122-C84739197B8C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角を丸くする 608">
                  <a:extLst>
                    <a:ext uri="{FF2B5EF4-FFF2-40B4-BE49-F238E27FC236}">
                      <a16:creationId xmlns:a16="http://schemas.microsoft.com/office/drawing/2014/main" id="{3F6507AA-B056-44A2-B643-4197505D3F98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8904395B-D42C-4969-83A4-389DE5D493F2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698DF306-FE0F-4CD7-A457-4054813EEC2B}"/>
                  </a:ext>
                </a:extLst>
              </p:cNvPr>
              <p:cNvGrpSpPr/>
              <p:nvPr/>
            </p:nvGrpSpPr>
            <p:grpSpPr>
              <a:xfrm>
                <a:off x="700163" y="2273333"/>
                <a:ext cx="2082927" cy="257997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99" name="四角形: 角を丸くする 598">
                  <a:extLst>
                    <a:ext uri="{FF2B5EF4-FFF2-40B4-BE49-F238E27FC236}">
                      <a16:creationId xmlns:a16="http://schemas.microsoft.com/office/drawing/2014/main" id="{2B8ED87E-D79C-4606-98FB-AD8625FD59BE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87675A91-AC84-4607-9CE0-CB96BF929CF5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四角形: 角を丸くする 600">
                  <a:extLst>
                    <a:ext uri="{FF2B5EF4-FFF2-40B4-BE49-F238E27FC236}">
                      <a16:creationId xmlns:a16="http://schemas.microsoft.com/office/drawing/2014/main" id="{A41B0251-33CE-4E10-AA58-08413BD1CBF6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四角形: 角を丸くする 601">
                  <a:extLst>
                    <a:ext uri="{FF2B5EF4-FFF2-40B4-BE49-F238E27FC236}">
                      <a16:creationId xmlns:a16="http://schemas.microsoft.com/office/drawing/2014/main" id="{1DBF3D5C-5E34-4612-B63B-FA8485D8F217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四角形: 角を丸くする 602">
                  <a:extLst>
                    <a:ext uri="{FF2B5EF4-FFF2-40B4-BE49-F238E27FC236}">
                      <a16:creationId xmlns:a16="http://schemas.microsoft.com/office/drawing/2014/main" id="{59C813EA-EF4A-46DB-BE5B-618B3D0B76EB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四角形: 角を丸くする 603">
                  <a:extLst>
                    <a:ext uri="{FF2B5EF4-FFF2-40B4-BE49-F238E27FC236}">
                      <a16:creationId xmlns:a16="http://schemas.microsoft.com/office/drawing/2014/main" id="{432CDA49-AFC5-47E4-96B2-F93725765E8A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E12F4F7C-15A6-4B2A-8C91-B8050EEDEB81}"/>
                  </a:ext>
                </a:extLst>
              </p:cNvPr>
              <p:cNvGrpSpPr/>
              <p:nvPr/>
            </p:nvGrpSpPr>
            <p:grpSpPr>
              <a:xfrm>
                <a:off x="1409740" y="1053728"/>
                <a:ext cx="1777122" cy="1777121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94" name="円: 塗りつぶしなし 593">
                  <a:extLst>
                    <a:ext uri="{FF2B5EF4-FFF2-40B4-BE49-F238E27FC236}">
                      <a16:creationId xmlns:a16="http://schemas.microsoft.com/office/drawing/2014/main" id="{4FBF26C7-9D5E-4E75-B375-20930763C0E7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円: 塗りつぶしなし 594">
                  <a:extLst>
                    <a:ext uri="{FF2B5EF4-FFF2-40B4-BE49-F238E27FC236}">
                      <a16:creationId xmlns:a16="http://schemas.microsoft.com/office/drawing/2014/main" id="{C6777B72-7044-4D59-9BF7-60901B0A9135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円: 塗りつぶしなし 595">
                  <a:extLst>
                    <a:ext uri="{FF2B5EF4-FFF2-40B4-BE49-F238E27FC236}">
                      <a16:creationId xmlns:a16="http://schemas.microsoft.com/office/drawing/2014/main" id="{17E9ABC0-2273-4A60-A8A5-815E9679139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円: 塗りつぶしなし 596">
                  <a:extLst>
                    <a:ext uri="{FF2B5EF4-FFF2-40B4-BE49-F238E27FC236}">
                      <a16:creationId xmlns:a16="http://schemas.microsoft.com/office/drawing/2014/main" id="{A1016DD5-FA17-434D-ADFE-91617B242B4D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円: 塗りつぶしなし 597">
                  <a:extLst>
                    <a:ext uri="{FF2B5EF4-FFF2-40B4-BE49-F238E27FC236}">
                      <a16:creationId xmlns:a16="http://schemas.microsoft.com/office/drawing/2014/main" id="{EC93685B-13E4-4781-B5A2-038D0F477175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4F91E79-8064-4E37-8219-69C13B734E5A}"/>
                  </a:ext>
                </a:extLst>
              </p:cNvPr>
              <p:cNvGrpSpPr/>
              <p:nvPr/>
            </p:nvGrpSpPr>
            <p:grpSpPr>
              <a:xfrm>
                <a:off x="2714660" y="1053728"/>
                <a:ext cx="1777122" cy="1777122"/>
                <a:chOff x="5673080" y="3901427"/>
                <a:chExt cx="1777124" cy="1777124"/>
              </a:xfrm>
            </p:grpSpPr>
            <p:sp>
              <p:nvSpPr>
                <p:cNvPr id="589" name="円: 塗りつぶしなし 588">
                  <a:extLst>
                    <a:ext uri="{FF2B5EF4-FFF2-40B4-BE49-F238E27FC236}">
                      <a16:creationId xmlns:a16="http://schemas.microsoft.com/office/drawing/2014/main" id="{B9406D32-E811-4588-BD77-C4C952B590B6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円: 塗りつぶしなし 589">
                  <a:extLst>
                    <a:ext uri="{FF2B5EF4-FFF2-40B4-BE49-F238E27FC236}">
                      <a16:creationId xmlns:a16="http://schemas.microsoft.com/office/drawing/2014/main" id="{B2FA193B-60D1-4CAF-97A7-9350B41C9238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円: 塗りつぶしなし 590">
                  <a:extLst>
                    <a:ext uri="{FF2B5EF4-FFF2-40B4-BE49-F238E27FC236}">
                      <a16:creationId xmlns:a16="http://schemas.microsoft.com/office/drawing/2014/main" id="{FB973253-38A2-42E5-9B14-E59569801A3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円: 塗りつぶしなし 591">
                  <a:extLst>
                    <a:ext uri="{FF2B5EF4-FFF2-40B4-BE49-F238E27FC236}">
                      <a16:creationId xmlns:a16="http://schemas.microsoft.com/office/drawing/2014/main" id="{9364F354-17DC-47CE-A025-C9137537DC99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円: 塗りつぶしなし 592">
                  <a:extLst>
                    <a:ext uri="{FF2B5EF4-FFF2-40B4-BE49-F238E27FC236}">
                      <a16:creationId xmlns:a16="http://schemas.microsoft.com/office/drawing/2014/main" id="{695FFB1C-5F7B-43CD-8EE5-B6EF8E1AAEF4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F34CA629-883E-4848-9DEF-DD5A7195927D}"/>
                  </a:ext>
                </a:extLst>
              </p:cNvPr>
              <p:cNvGrpSpPr/>
              <p:nvPr/>
            </p:nvGrpSpPr>
            <p:grpSpPr>
              <a:xfrm rot="8100000">
                <a:off x="1148290" y="3015762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8CE39B37-3C7D-4DEC-9F4A-035320321BDF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C642DF89-785F-43A7-990E-F0EB4336183C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0EC9CFC5-C796-44F9-8EC6-A58C5256CFA5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013C53B1-51E1-4FE8-899B-329175398159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角を丸くする 586">
                  <a:extLst>
                    <a:ext uri="{FF2B5EF4-FFF2-40B4-BE49-F238E27FC236}">
                      <a16:creationId xmlns:a16="http://schemas.microsoft.com/office/drawing/2014/main" id="{BEA12352-AD14-484E-BE42-633E6B61C3E1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B7EF282F-9272-4D40-8B1E-8BDB72BCB81F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1BAEE049-972E-4BDB-9385-FB78775D64F6}"/>
                  </a:ext>
                </a:extLst>
              </p:cNvPr>
              <p:cNvGrpSpPr/>
              <p:nvPr/>
            </p:nvGrpSpPr>
            <p:grpSpPr>
              <a:xfrm rot="13500000" flipH="1">
                <a:off x="2672024" y="3015767"/>
                <a:ext cx="2082931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77" name="四角形: 角を丸くする 576">
                  <a:extLst>
                    <a:ext uri="{FF2B5EF4-FFF2-40B4-BE49-F238E27FC236}">
                      <a16:creationId xmlns:a16="http://schemas.microsoft.com/office/drawing/2014/main" id="{A55A443C-29C7-4511-9D8F-098F73D0797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271E542A-C074-46B1-ACC5-20031DA75882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9" name="四角形: 角を丸くする 578">
                  <a:extLst>
                    <a:ext uri="{FF2B5EF4-FFF2-40B4-BE49-F238E27FC236}">
                      <a16:creationId xmlns:a16="http://schemas.microsoft.com/office/drawing/2014/main" id="{60134353-03B5-4C40-97D0-2F6A55AC0D3F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2DC2A08D-59B5-4BB1-835E-D4FD03A16F45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1" name="四角形: 角を丸くする 580">
                  <a:extLst>
                    <a:ext uri="{FF2B5EF4-FFF2-40B4-BE49-F238E27FC236}">
                      <a16:creationId xmlns:a16="http://schemas.microsoft.com/office/drawing/2014/main" id="{6B66C25A-4CAF-4BDD-BFE3-1C5F4A482A42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2" name="四角形: 角を丸くする 581">
                  <a:extLst>
                    <a:ext uri="{FF2B5EF4-FFF2-40B4-BE49-F238E27FC236}">
                      <a16:creationId xmlns:a16="http://schemas.microsoft.com/office/drawing/2014/main" id="{41E3C156-7C27-44DE-94DA-474284C0FAA7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1E72F9BA-A14C-4289-B504-90B28B72879D}"/>
                  </a:ext>
                </a:extLst>
              </p:cNvPr>
              <p:cNvGrpSpPr/>
              <p:nvPr/>
            </p:nvGrpSpPr>
            <p:grpSpPr>
              <a:xfrm rot="5400000">
                <a:off x="2801971" y="2273341"/>
                <a:ext cx="286942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4B691E70-2F2B-40D8-A280-C8E56E65F3A0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3AF0EDC3-4793-4DEB-80AB-14EF2E967B4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A7FEC03E-3D62-4B4F-B37F-553D66B019B5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7521FF15-9F4E-4583-9858-377BB0BDD851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52A00ADD-A723-4430-8129-231389C5F5B9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四角形: 角を丸くする 575">
                  <a:extLst>
                    <a:ext uri="{FF2B5EF4-FFF2-40B4-BE49-F238E27FC236}">
                      <a16:creationId xmlns:a16="http://schemas.microsoft.com/office/drawing/2014/main" id="{9E376E16-6AF0-435A-8321-944053B207BE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5C2D3AF6-91FA-4BB2-8FEC-647964878CE9}"/>
                </a:ext>
              </a:extLst>
            </p:cNvPr>
            <p:cNvGrpSpPr/>
            <p:nvPr/>
          </p:nvGrpSpPr>
          <p:grpSpPr>
            <a:xfrm>
              <a:off x="9006820" y="2861748"/>
              <a:ext cx="99377" cy="265479"/>
              <a:chOff x="6559398" y="881042"/>
              <a:chExt cx="164575" cy="439640"/>
            </a:xfrm>
          </p:grpSpPr>
          <p:sp>
            <p:nvSpPr>
              <p:cNvPr id="748" name="六角形 393">
                <a:extLst>
                  <a:ext uri="{FF2B5EF4-FFF2-40B4-BE49-F238E27FC236}">
                    <a16:creationId xmlns:a16="http://schemas.microsoft.com/office/drawing/2014/main" id="{B2F21302-7641-4B59-8D71-9E2A133BDCF9}"/>
                  </a:ext>
                </a:extLst>
              </p:cNvPr>
              <p:cNvSpPr/>
              <p:nvPr/>
            </p:nvSpPr>
            <p:spPr bwMode="auto">
              <a:xfrm rot="5400000">
                <a:off x="6432979" y="1022733"/>
                <a:ext cx="417411" cy="156253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4C5B535-E8E8-48AA-9854-A4068EDFAD20}"/>
                  </a:ext>
                </a:extLst>
              </p:cNvPr>
              <p:cNvSpPr/>
              <p:nvPr/>
            </p:nvSpPr>
            <p:spPr bwMode="auto">
              <a:xfrm>
                <a:off x="6618826" y="936790"/>
                <a:ext cx="45719" cy="341908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073EB4E-0A24-4F79-BA83-8B794EF37083}"/>
                  </a:ext>
                </a:extLst>
              </p:cNvPr>
              <p:cNvSpPr/>
              <p:nvPr/>
            </p:nvSpPr>
            <p:spPr bwMode="auto">
              <a:xfrm rot="5400000">
                <a:off x="6421866" y="1018574"/>
                <a:ext cx="439640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FF3D652E-CBA3-4C88-8075-32DB06FD2BF7}"/>
                  </a:ext>
                </a:extLst>
              </p:cNvPr>
              <p:cNvSpPr/>
              <p:nvPr/>
            </p:nvSpPr>
            <p:spPr bwMode="auto">
              <a:xfrm rot="5400000">
                <a:off x="6492801" y="1037354"/>
                <a:ext cx="297727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AB1B3D3-5F41-42F4-8992-8DAF5E5D9227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2FD9AB0-FE88-4C44-AFCF-C69CDBD65A66}"/>
              </a:ext>
            </a:extLst>
          </p:cNvPr>
          <p:cNvGrpSpPr/>
          <p:nvPr/>
        </p:nvGrpSpPr>
        <p:grpSpPr>
          <a:xfrm>
            <a:off x="7909126" y="4715769"/>
            <a:ext cx="1583664" cy="1593516"/>
            <a:chOff x="7909126" y="4715769"/>
            <a:chExt cx="1583664" cy="1593516"/>
          </a:xfrm>
        </p:grpSpPr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E59919B2-EFB9-455B-958D-48B97AF8F1B5}"/>
                </a:ext>
              </a:extLst>
            </p:cNvPr>
            <p:cNvSpPr/>
            <p:nvPr/>
          </p:nvSpPr>
          <p:spPr bwMode="auto">
            <a:xfrm>
              <a:off x="7909126" y="4725621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正方形/長方形 476">
              <a:extLst>
                <a:ext uri="{FF2B5EF4-FFF2-40B4-BE49-F238E27FC236}">
                  <a16:creationId xmlns:a16="http://schemas.microsoft.com/office/drawing/2014/main" id="{8825D4D5-AC79-4D6D-8B31-805A6D48E2D8}"/>
                </a:ext>
              </a:extLst>
            </p:cNvPr>
            <p:cNvSpPr/>
            <p:nvPr/>
          </p:nvSpPr>
          <p:spPr bwMode="auto">
            <a:xfrm>
              <a:off x="8212645" y="4715769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id="{CEE18E63-353F-43AC-9575-461B654CAB23}"/>
                </a:ext>
              </a:extLst>
            </p:cNvPr>
            <p:cNvSpPr txBox="1"/>
            <p:nvPr/>
          </p:nvSpPr>
          <p:spPr>
            <a:xfrm rot="5400000">
              <a:off x="8510120" y="4872235"/>
              <a:ext cx="390185" cy="16471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祥南行書体" panose="03000800000000000000" pitchFamily="66" charset="-128"/>
                  <a:ea typeface="HGP祥南行書体" panose="03000800000000000000" pitchFamily="66" charset="-128"/>
                </a:rPr>
                <a:t>御祝い</a:t>
              </a:r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4386371C-CE25-42C1-B9CB-F8964CFFD894}"/>
                </a:ext>
              </a:extLst>
            </p:cNvPr>
            <p:cNvGrpSpPr/>
            <p:nvPr/>
          </p:nvGrpSpPr>
          <p:grpSpPr>
            <a:xfrm>
              <a:off x="8188540" y="5221076"/>
              <a:ext cx="1023648" cy="714072"/>
              <a:chOff x="700163" y="1053728"/>
              <a:chExt cx="4490558" cy="3132503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233A0BC9-29CB-4997-9397-91EA110EE7D6}"/>
                  </a:ext>
                </a:extLst>
              </p:cNvPr>
              <p:cNvGrpSpPr/>
              <p:nvPr/>
            </p:nvGrpSpPr>
            <p:grpSpPr>
              <a:xfrm>
                <a:off x="3107794" y="2258861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BFD71A4C-F41F-4569-80C5-CDBC6421B792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C5298846-6FF1-4EAE-ABB8-8FAD2D81E78B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AC24863B-C510-463D-A57B-90C1722C5B86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四角形: 角を丸くする 703">
                  <a:extLst>
                    <a:ext uri="{FF2B5EF4-FFF2-40B4-BE49-F238E27FC236}">
                      <a16:creationId xmlns:a16="http://schemas.microsoft.com/office/drawing/2014/main" id="{F1035E1F-CA0A-477B-A7B7-0DD8B27CDCBC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4E113F48-A72B-4E15-AD31-9E5544B830BF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80113730-A89A-4FBA-A6CF-A25A0284C30D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DCB53E75-EB8A-4FBA-AF97-95BADCE115BC}"/>
                  </a:ext>
                </a:extLst>
              </p:cNvPr>
              <p:cNvGrpSpPr/>
              <p:nvPr/>
            </p:nvGrpSpPr>
            <p:grpSpPr>
              <a:xfrm>
                <a:off x="700163" y="2273333"/>
                <a:ext cx="2082927" cy="257997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FDC9DBF6-9A9B-4548-A19B-3DFC0EE0FF23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BECF37DA-BC29-4023-9CC8-B58839DF4D4E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678785CF-51AF-4C3A-A99A-8D9B52A2CBE2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E5510438-1545-4DF7-A06E-DEE9E5D3CD22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6240D44F-A431-4506-BC5D-953111A6004E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4FD4898F-F87E-4DC7-A6BD-EA243B93F0DF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A4288554-268D-47EA-8748-210FDBE5FF2B}"/>
                  </a:ext>
                </a:extLst>
              </p:cNvPr>
              <p:cNvGrpSpPr/>
              <p:nvPr/>
            </p:nvGrpSpPr>
            <p:grpSpPr>
              <a:xfrm>
                <a:off x="1409740" y="1053728"/>
                <a:ext cx="1777122" cy="1777121"/>
                <a:chOff x="5673080" y="3901427"/>
                <a:chExt cx="1777124" cy="177712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90" name="円: 塗りつぶしなし 689">
                  <a:extLst>
                    <a:ext uri="{FF2B5EF4-FFF2-40B4-BE49-F238E27FC236}">
                      <a16:creationId xmlns:a16="http://schemas.microsoft.com/office/drawing/2014/main" id="{605895DA-3A34-43BC-9DC2-8C3E4B84CFAE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円: 塗りつぶしなし 690">
                  <a:extLst>
                    <a:ext uri="{FF2B5EF4-FFF2-40B4-BE49-F238E27FC236}">
                      <a16:creationId xmlns:a16="http://schemas.microsoft.com/office/drawing/2014/main" id="{19CC3F35-8656-41E0-9668-CEDF2299CABF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円: 塗りつぶしなし 691">
                  <a:extLst>
                    <a:ext uri="{FF2B5EF4-FFF2-40B4-BE49-F238E27FC236}">
                      <a16:creationId xmlns:a16="http://schemas.microsoft.com/office/drawing/2014/main" id="{03A95EA3-B210-467A-B552-D68E835A7413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円: 塗りつぶしなし 692">
                  <a:extLst>
                    <a:ext uri="{FF2B5EF4-FFF2-40B4-BE49-F238E27FC236}">
                      <a16:creationId xmlns:a16="http://schemas.microsoft.com/office/drawing/2014/main" id="{55022ADD-BE2B-46B5-9440-C73CB2B2E7FE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円: 塗りつぶしなし 693">
                  <a:extLst>
                    <a:ext uri="{FF2B5EF4-FFF2-40B4-BE49-F238E27FC236}">
                      <a16:creationId xmlns:a16="http://schemas.microsoft.com/office/drawing/2014/main" id="{768CD5EC-0A30-4057-8C63-7247EFAB4989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56C45557-F3A0-4AE3-8BE7-3FE6196940F5}"/>
                  </a:ext>
                </a:extLst>
              </p:cNvPr>
              <p:cNvGrpSpPr/>
              <p:nvPr/>
            </p:nvGrpSpPr>
            <p:grpSpPr>
              <a:xfrm>
                <a:off x="2714660" y="1053728"/>
                <a:ext cx="1777122" cy="1777122"/>
                <a:chOff x="5673080" y="3901427"/>
                <a:chExt cx="1777124" cy="1777124"/>
              </a:xfrm>
            </p:grpSpPr>
            <p:sp>
              <p:nvSpPr>
                <p:cNvPr id="685" name="円: 塗りつぶしなし 684">
                  <a:extLst>
                    <a:ext uri="{FF2B5EF4-FFF2-40B4-BE49-F238E27FC236}">
                      <a16:creationId xmlns:a16="http://schemas.microsoft.com/office/drawing/2014/main" id="{357E5A9C-C10D-4DE9-AC3F-B8396A952E31}"/>
                    </a:ext>
                  </a:extLst>
                </p:cNvPr>
                <p:cNvSpPr/>
                <p:nvPr/>
              </p:nvSpPr>
              <p:spPr bwMode="auto">
                <a:xfrm>
                  <a:off x="5673080" y="3901427"/>
                  <a:ext cx="1777124" cy="1777124"/>
                </a:xfrm>
                <a:prstGeom prst="donut">
                  <a:avLst>
                    <a:gd name="adj" fmla="val 1516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円: 塗りつぶしなし 685">
                  <a:extLst>
                    <a:ext uri="{FF2B5EF4-FFF2-40B4-BE49-F238E27FC236}">
                      <a16:creationId xmlns:a16="http://schemas.microsoft.com/office/drawing/2014/main" id="{ABF0B8CD-4A91-45EF-9459-F31D8F0FDDEE}"/>
                    </a:ext>
                  </a:extLst>
                </p:cNvPr>
                <p:cNvSpPr/>
                <p:nvPr/>
              </p:nvSpPr>
              <p:spPr bwMode="auto">
                <a:xfrm>
                  <a:off x="5716009" y="3944356"/>
                  <a:ext cx="1691266" cy="1691266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円: 塗りつぶしなし 686">
                  <a:extLst>
                    <a:ext uri="{FF2B5EF4-FFF2-40B4-BE49-F238E27FC236}">
                      <a16:creationId xmlns:a16="http://schemas.microsoft.com/office/drawing/2014/main" id="{F71D8BF5-F974-4873-8BB3-80CA10FFD9A9}"/>
                    </a:ext>
                  </a:extLst>
                </p:cNvPr>
                <p:cNvSpPr/>
                <p:nvPr/>
              </p:nvSpPr>
              <p:spPr bwMode="auto">
                <a:xfrm>
                  <a:off x="5762113" y="3990460"/>
                  <a:ext cx="1599058" cy="1599058"/>
                </a:xfrm>
                <a:prstGeom prst="donut">
                  <a:avLst>
                    <a:gd name="adj" fmla="val 1891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円: 塗りつぶしなし 687">
                  <a:extLst>
                    <a:ext uri="{FF2B5EF4-FFF2-40B4-BE49-F238E27FC236}">
                      <a16:creationId xmlns:a16="http://schemas.microsoft.com/office/drawing/2014/main" id="{3063393E-0C40-4C0C-A9D7-145ABFAD2668}"/>
                    </a:ext>
                  </a:extLst>
                </p:cNvPr>
                <p:cNvSpPr/>
                <p:nvPr/>
              </p:nvSpPr>
              <p:spPr bwMode="auto">
                <a:xfrm>
                  <a:off x="5809738" y="4038085"/>
                  <a:ext cx="1503808" cy="1503808"/>
                </a:xfrm>
                <a:prstGeom prst="donut">
                  <a:avLst>
                    <a:gd name="adj" fmla="val 2102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円: 塗りつぶしなし 688">
                  <a:extLst>
                    <a:ext uri="{FF2B5EF4-FFF2-40B4-BE49-F238E27FC236}">
                      <a16:creationId xmlns:a16="http://schemas.microsoft.com/office/drawing/2014/main" id="{DD02081D-2F5C-457B-BC76-CA36D3C87C78}"/>
                    </a:ext>
                  </a:extLst>
                </p:cNvPr>
                <p:cNvSpPr/>
                <p:nvPr/>
              </p:nvSpPr>
              <p:spPr bwMode="auto">
                <a:xfrm>
                  <a:off x="5857363" y="4085710"/>
                  <a:ext cx="1408558" cy="1408558"/>
                </a:xfrm>
                <a:prstGeom prst="donut">
                  <a:avLst>
                    <a:gd name="adj" fmla="val 2327"/>
                  </a:avLst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DC2E9CC4-1DDB-418E-B4E1-E750D54ABCE2}"/>
                  </a:ext>
                </a:extLst>
              </p:cNvPr>
              <p:cNvGrpSpPr/>
              <p:nvPr/>
            </p:nvGrpSpPr>
            <p:grpSpPr>
              <a:xfrm rot="8100000">
                <a:off x="1148290" y="3015762"/>
                <a:ext cx="2082927" cy="257997"/>
                <a:chOff x="452500" y="1673805"/>
                <a:chExt cx="2205245" cy="364806"/>
              </a:xfrm>
              <a:solidFill>
                <a:srgbClr val="FF0000"/>
              </a:solidFill>
            </p:grpSpPr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28D4B8A4-774F-4A17-A427-DF0D3515FE6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92A5C0B0-F4E4-4A13-A53E-13DFA9473FC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角を丸くする 680">
                  <a:extLst>
                    <a:ext uri="{FF2B5EF4-FFF2-40B4-BE49-F238E27FC236}">
                      <a16:creationId xmlns:a16="http://schemas.microsoft.com/office/drawing/2014/main" id="{5F688163-D4A9-4A5A-9E5F-B8E65A3D89A0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角を丸くする 681">
                  <a:extLst>
                    <a:ext uri="{FF2B5EF4-FFF2-40B4-BE49-F238E27FC236}">
                      <a16:creationId xmlns:a16="http://schemas.microsoft.com/office/drawing/2014/main" id="{B5CFE7BC-2BBD-4F8E-A3F6-2354268AE20A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角を丸くする 682">
                  <a:extLst>
                    <a:ext uri="{FF2B5EF4-FFF2-40B4-BE49-F238E27FC236}">
                      <a16:creationId xmlns:a16="http://schemas.microsoft.com/office/drawing/2014/main" id="{C71C3E1C-629F-4AE5-A21A-FDAD45004B5D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91B4B6A3-536E-46B4-8EB1-6EACD528E3DC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04046471-543B-4BC4-93D8-43DCB1E4E5F1}"/>
                  </a:ext>
                </a:extLst>
              </p:cNvPr>
              <p:cNvGrpSpPr/>
              <p:nvPr/>
            </p:nvGrpSpPr>
            <p:grpSpPr>
              <a:xfrm rot="13500000" flipH="1">
                <a:off x="2672024" y="3015767"/>
                <a:ext cx="2082931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2037C10E-1280-4103-8F1D-719246278018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CC75CBE0-81A5-4EE5-B533-A6EF2ECD7FD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54E0A784-CADD-4C5E-8565-1D154DBF89F1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BEEB8C9C-7161-40F4-85D0-233EC62688BF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6AB2F145-BB57-407A-9850-48E18909D9B7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8" name="四角形: 角を丸くする 677">
                  <a:extLst>
                    <a:ext uri="{FF2B5EF4-FFF2-40B4-BE49-F238E27FC236}">
                      <a16:creationId xmlns:a16="http://schemas.microsoft.com/office/drawing/2014/main" id="{AF917EF8-1C6F-42A3-93A2-7D19A731B553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CD00F6E0-FF96-4D58-8CF1-123D757C9B24}"/>
                  </a:ext>
                </a:extLst>
              </p:cNvPr>
              <p:cNvGrpSpPr/>
              <p:nvPr/>
            </p:nvGrpSpPr>
            <p:grpSpPr>
              <a:xfrm rot="5400000">
                <a:off x="2801971" y="2273341"/>
                <a:ext cx="286942" cy="257998"/>
                <a:chOff x="452500" y="1673805"/>
                <a:chExt cx="2205245" cy="36480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67" name="四角形: 角を丸くする 666">
                  <a:extLst>
                    <a:ext uri="{FF2B5EF4-FFF2-40B4-BE49-F238E27FC236}">
                      <a16:creationId xmlns:a16="http://schemas.microsoft.com/office/drawing/2014/main" id="{E251DB03-4C01-4E70-B399-838E0EDA60F1}"/>
                    </a:ext>
                  </a:extLst>
                </p:cNvPr>
                <p:cNvSpPr/>
                <p:nvPr/>
              </p:nvSpPr>
              <p:spPr bwMode="auto">
                <a:xfrm>
                  <a:off x="452500" y="16738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四角形: 角を丸くする 667">
                  <a:extLst>
                    <a:ext uri="{FF2B5EF4-FFF2-40B4-BE49-F238E27FC236}">
                      <a16:creationId xmlns:a16="http://schemas.microsoft.com/office/drawing/2014/main" id="{EC52DA37-AF8A-4E33-8FC3-81283CC9349A}"/>
                    </a:ext>
                  </a:extLst>
                </p:cNvPr>
                <p:cNvSpPr/>
                <p:nvPr/>
              </p:nvSpPr>
              <p:spPr bwMode="auto">
                <a:xfrm>
                  <a:off x="452500" y="17357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89F63ECF-5456-4EDF-A13A-F9E5E2C64FC2}"/>
                    </a:ext>
                  </a:extLst>
                </p:cNvPr>
                <p:cNvSpPr/>
                <p:nvPr/>
              </p:nvSpPr>
              <p:spPr bwMode="auto">
                <a:xfrm>
                  <a:off x="452500" y="18023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D76B8DD2-F128-48A9-ABA4-8DA8CB225A48}"/>
                    </a:ext>
                  </a:extLst>
                </p:cNvPr>
                <p:cNvSpPr/>
                <p:nvPr/>
              </p:nvSpPr>
              <p:spPr bwMode="auto">
                <a:xfrm>
                  <a:off x="452500" y="1864305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四角形: 角を丸くする 670">
                  <a:extLst>
                    <a:ext uri="{FF2B5EF4-FFF2-40B4-BE49-F238E27FC236}">
                      <a16:creationId xmlns:a16="http://schemas.microsoft.com/office/drawing/2014/main" id="{B41F0765-2D07-49A8-AB86-7C73C4E627A3}"/>
                    </a:ext>
                  </a:extLst>
                </p:cNvPr>
                <p:cNvSpPr/>
                <p:nvPr/>
              </p:nvSpPr>
              <p:spPr bwMode="auto">
                <a:xfrm>
                  <a:off x="452500" y="1926217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0A4D0574-2692-4469-BABA-DF384226D4D9}"/>
                    </a:ext>
                  </a:extLst>
                </p:cNvPr>
                <p:cNvSpPr/>
                <p:nvPr/>
              </p:nvSpPr>
              <p:spPr bwMode="auto">
                <a:xfrm>
                  <a:off x="452500" y="1992892"/>
                  <a:ext cx="2205245" cy="45719"/>
                </a:xfrm>
                <a:prstGeom prst="round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D8385ACE-49F5-47DF-969A-A73DEB098B04}"/>
                </a:ext>
              </a:extLst>
            </p:cNvPr>
            <p:cNvGrpSpPr/>
            <p:nvPr/>
          </p:nvGrpSpPr>
          <p:grpSpPr>
            <a:xfrm>
              <a:off x="9006820" y="4794437"/>
              <a:ext cx="99377" cy="265479"/>
              <a:chOff x="6559398" y="881042"/>
              <a:chExt cx="164575" cy="439640"/>
            </a:xfrm>
          </p:grpSpPr>
          <p:sp>
            <p:nvSpPr>
              <p:cNvPr id="754" name="六角形 393">
                <a:extLst>
                  <a:ext uri="{FF2B5EF4-FFF2-40B4-BE49-F238E27FC236}">
                    <a16:creationId xmlns:a16="http://schemas.microsoft.com/office/drawing/2014/main" id="{10BE4146-1DA4-40E2-8325-E424778EFF5B}"/>
                  </a:ext>
                </a:extLst>
              </p:cNvPr>
              <p:cNvSpPr/>
              <p:nvPr/>
            </p:nvSpPr>
            <p:spPr bwMode="auto">
              <a:xfrm rot="5400000">
                <a:off x="6432979" y="1022733"/>
                <a:ext cx="417411" cy="156253"/>
              </a:xfrm>
              <a:custGeom>
                <a:avLst/>
                <a:gdLst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741174 w 900100"/>
                  <a:gd name="connsiteY4" fmla="*/ 336935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741174 w 900100"/>
                  <a:gd name="connsiteY2" fmla="*/ 0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  <a:gd name="connsiteX0" fmla="*/ 0 w 900100"/>
                  <a:gd name="connsiteY0" fmla="*/ 168468 h 336935"/>
                  <a:gd name="connsiteX1" fmla="*/ 158926 w 900100"/>
                  <a:gd name="connsiteY1" fmla="*/ 0 h 336935"/>
                  <a:gd name="connsiteX2" fmla="*/ 824521 w 900100"/>
                  <a:gd name="connsiteY2" fmla="*/ 64293 h 336935"/>
                  <a:gd name="connsiteX3" fmla="*/ 900100 w 900100"/>
                  <a:gd name="connsiteY3" fmla="*/ 168468 h 336935"/>
                  <a:gd name="connsiteX4" fmla="*/ 824521 w 900100"/>
                  <a:gd name="connsiteY4" fmla="*/ 263116 h 336935"/>
                  <a:gd name="connsiteX5" fmla="*/ 158926 w 900100"/>
                  <a:gd name="connsiteY5" fmla="*/ 336935 h 336935"/>
                  <a:gd name="connsiteX6" fmla="*/ 0 w 900100"/>
                  <a:gd name="connsiteY6" fmla="*/ 168468 h 336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0100" h="336935">
                    <a:moveTo>
                      <a:pt x="0" y="168468"/>
                    </a:moveTo>
                    <a:lnTo>
                      <a:pt x="158926" y="0"/>
                    </a:lnTo>
                    <a:lnTo>
                      <a:pt x="824521" y="64293"/>
                    </a:lnTo>
                    <a:lnTo>
                      <a:pt x="900100" y="168468"/>
                    </a:lnTo>
                    <a:lnTo>
                      <a:pt x="824521" y="263116"/>
                    </a:lnTo>
                    <a:lnTo>
                      <a:pt x="158926" y="336935"/>
                    </a:lnTo>
                    <a:lnTo>
                      <a:pt x="0" y="16846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F594EB8-68C4-451F-9F47-C2ED59378650}"/>
                  </a:ext>
                </a:extLst>
              </p:cNvPr>
              <p:cNvSpPr/>
              <p:nvPr/>
            </p:nvSpPr>
            <p:spPr bwMode="auto">
              <a:xfrm>
                <a:off x="6618826" y="936790"/>
                <a:ext cx="45719" cy="341908"/>
              </a:xfrm>
              <a:custGeom>
                <a:avLst/>
                <a:gdLst>
                  <a:gd name="connsiteX0" fmla="*/ 274013 w 319732"/>
                  <a:gd name="connsiteY0" fmla="*/ 0 h 507204"/>
                  <a:gd name="connsiteX1" fmla="*/ 319732 w 319732"/>
                  <a:gd name="connsiteY1" fmla="*/ 0 h 507204"/>
                  <a:gd name="connsiteX2" fmla="*/ 319732 w 319732"/>
                  <a:gd name="connsiteY2" fmla="*/ 507204 h 507204"/>
                  <a:gd name="connsiteX3" fmla="*/ 274013 w 319732"/>
                  <a:gd name="connsiteY3" fmla="*/ 507204 h 507204"/>
                  <a:gd name="connsiteX4" fmla="*/ 205509 w 319732"/>
                  <a:gd name="connsiteY4" fmla="*/ 0 h 507204"/>
                  <a:gd name="connsiteX5" fmla="*/ 251228 w 319732"/>
                  <a:gd name="connsiteY5" fmla="*/ 0 h 507204"/>
                  <a:gd name="connsiteX6" fmla="*/ 251228 w 319732"/>
                  <a:gd name="connsiteY6" fmla="*/ 507204 h 507204"/>
                  <a:gd name="connsiteX7" fmla="*/ 205509 w 319732"/>
                  <a:gd name="connsiteY7" fmla="*/ 507204 h 507204"/>
                  <a:gd name="connsiteX8" fmla="*/ 137006 w 319732"/>
                  <a:gd name="connsiteY8" fmla="*/ 0 h 507204"/>
                  <a:gd name="connsiteX9" fmla="*/ 182725 w 319732"/>
                  <a:gd name="connsiteY9" fmla="*/ 0 h 507204"/>
                  <a:gd name="connsiteX10" fmla="*/ 182725 w 319732"/>
                  <a:gd name="connsiteY10" fmla="*/ 507204 h 507204"/>
                  <a:gd name="connsiteX11" fmla="*/ 137006 w 319732"/>
                  <a:gd name="connsiteY11" fmla="*/ 507204 h 507204"/>
                  <a:gd name="connsiteX12" fmla="*/ 68503 w 319732"/>
                  <a:gd name="connsiteY12" fmla="*/ 0 h 507204"/>
                  <a:gd name="connsiteX13" fmla="*/ 114222 w 319732"/>
                  <a:gd name="connsiteY13" fmla="*/ 0 h 507204"/>
                  <a:gd name="connsiteX14" fmla="*/ 114222 w 319732"/>
                  <a:gd name="connsiteY14" fmla="*/ 507204 h 507204"/>
                  <a:gd name="connsiteX15" fmla="*/ 68503 w 319732"/>
                  <a:gd name="connsiteY15" fmla="*/ 507204 h 507204"/>
                  <a:gd name="connsiteX16" fmla="*/ 0 w 319732"/>
                  <a:gd name="connsiteY16" fmla="*/ 0 h 507204"/>
                  <a:gd name="connsiteX17" fmla="*/ 45719 w 319732"/>
                  <a:gd name="connsiteY17" fmla="*/ 0 h 507204"/>
                  <a:gd name="connsiteX18" fmla="*/ 45719 w 319732"/>
                  <a:gd name="connsiteY18" fmla="*/ 507204 h 507204"/>
                  <a:gd name="connsiteX19" fmla="*/ 0 w 319732"/>
                  <a:gd name="connsiteY19" fmla="*/ 507204 h 50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9732" h="507204">
                    <a:moveTo>
                      <a:pt x="274013" y="0"/>
                    </a:moveTo>
                    <a:lnTo>
                      <a:pt x="319732" y="0"/>
                    </a:lnTo>
                    <a:lnTo>
                      <a:pt x="319732" y="507204"/>
                    </a:lnTo>
                    <a:lnTo>
                      <a:pt x="274013" y="507204"/>
                    </a:lnTo>
                    <a:close/>
                    <a:moveTo>
                      <a:pt x="205509" y="0"/>
                    </a:moveTo>
                    <a:lnTo>
                      <a:pt x="251228" y="0"/>
                    </a:lnTo>
                    <a:lnTo>
                      <a:pt x="251228" y="507204"/>
                    </a:lnTo>
                    <a:lnTo>
                      <a:pt x="205509" y="507204"/>
                    </a:lnTo>
                    <a:close/>
                    <a:moveTo>
                      <a:pt x="137006" y="0"/>
                    </a:moveTo>
                    <a:lnTo>
                      <a:pt x="182725" y="0"/>
                    </a:lnTo>
                    <a:lnTo>
                      <a:pt x="182725" y="507204"/>
                    </a:lnTo>
                    <a:lnTo>
                      <a:pt x="137006" y="507204"/>
                    </a:lnTo>
                    <a:close/>
                    <a:moveTo>
                      <a:pt x="68503" y="0"/>
                    </a:moveTo>
                    <a:lnTo>
                      <a:pt x="114222" y="0"/>
                    </a:lnTo>
                    <a:lnTo>
                      <a:pt x="114222" y="507204"/>
                    </a:lnTo>
                    <a:lnTo>
                      <a:pt x="68503" y="50720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07204"/>
                    </a:lnTo>
                    <a:lnTo>
                      <a:pt x="0" y="507204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62298F72-BA57-40C0-8257-A67B8EA8312E}"/>
                  </a:ext>
                </a:extLst>
              </p:cNvPr>
              <p:cNvSpPr/>
              <p:nvPr/>
            </p:nvSpPr>
            <p:spPr bwMode="auto">
              <a:xfrm rot="5400000">
                <a:off x="6421866" y="1018574"/>
                <a:ext cx="439640" cy="164575"/>
              </a:xfrm>
              <a:custGeom>
                <a:avLst/>
                <a:gdLst>
                  <a:gd name="connsiteX0" fmla="*/ 361770 w 439651"/>
                  <a:gd name="connsiteY0" fmla="*/ 82287 h 164575"/>
                  <a:gd name="connsiteX1" fmla="*/ 393693 w 439651"/>
                  <a:gd name="connsiteY1" fmla="*/ 122971 h 164575"/>
                  <a:gd name="connsiteX2" fmla="*/ 425616 w 439651"/>
                  <a:gd name="connsiteY2" fmla="*/ 82287 h 164575"/>
                  <a:gd name="connsiteX3" fmla="*/ 393693 w 439651"/>
                  <a:gd name="connsiteY3" fmla="*/ 41603 h 164575"/>
                  <a:gd name="connsiteX4" fmla="*/ 15394 w 439651"/>
                  <a:gd name="connsiteY4" fmla="*/ 82287 h 164575"/>
                  <a:gd name="connsiteX5" fmla="*/ 80211 w 439651"/>
                  <a:gd name="connsiteY5" fmla="*/ 153212 h 164575"/>
                  <a:gd name="connsiteX6" fmla="*/ 145028 w 439651"/>
                  <a:gd name="connsiteY6" fmla="*/ 82287 h 164575"/>
                  <a:gd name="connsiteX7" fmla="*/ 80211 w 439651"/>
                  <a:gd name="connsiteY7" fmla="*/ 11362 h 164575"/>
                  <a:gd name="connsiteX8" fmla="*/ 0 w 439651"/>
                  <a:gd name="connsiteY8" fmla="*/ 82288 h 164575"/>
                  <a:gd name="connsiteX9" fmla="*/ 77627 w 439651"/>
                  <a:gd name="connsiteY9" fmla="*/ 0 h 164575"/>
                  <a:gd name="connsiteX10" fmla="*/ 402735 w 439651"/>
                  <a:gd name="connsiteY10" fmla="*/ 31404 h 164575"/>
                  <a:gd name="connsiteX11" fmla="*/ 439651 w 439651"/>
                  <a:gd name="connsiteY11" fmla="*/ 82288 h 164575"/>
                  <a:gd name="connsiteX12" fmla="*/ 402735 w 439651"/>
                  <a:gd name="connsiteY12" fmla="*/ 128519 h 164575"/>
                  <a:gd name="connsiteX13" fmla="*/ 77627 w 439651"/>
                  <a:gd name="connsiteY13" fmla="*/ 164575 h 16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651" h="164575">
                    <a:moveTo>
                      <a:pt x="361770" y="82287"/>
                    </a:moveTo>
                    <a:lnTo>
                      <a:pt x="393693" y="122971"/>
                    </a:lnTo>
                    <a:lnTo>
                      <a:pt x="425616" y="82287"/>
                    </a:lnTo>
                    <a:lnTo>
                      <a:pt x="393693" y="41603"/>
                    </a:lnTo>
                    <a:close/>
                    <a:moveTo>
                      <a:pt x="15394" y="82287"/>
                    </a:moveTo>
                    <a:lnTo>
                      <a:pt x="80211" y="153212"/>
                    </a:lnTo>
                    <a:lnTo>
                      <a:pt x="145028" y="82287"/>
                    </a:lnTo>
                    <a:lnTo>
                      <a:pt x="80211" y="11362"/>
                    </a:lnTo>
                    <a:close/>
                    <a:moveTo>
                      <a:pt x="0" y="82288"/>
                    </a:moveTo>
                    <a:lnTo>
                      <a:pt x="77627" y="0"/>
                    </a:lnTo>
                    <a:lnTo>
                      <a:pt x="402735" y="31404"/>
                    </a:lnTo>
                    <a:lnTo>
                      <a:pt x="439651" y="82288"/>
                    </a:lnTo>
                    <a:lnTo>
                      <a:pt x="402735" y="128519"/>
                    </a:lnTo>
                    <a:lnTo>
                      <a:pt x="77627" y="1645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00693CCF-BFA4-42A0-AAC0-57167F272DB2}"/>
                  </a:ext>
                </a:extLst>
              </p:cNvPr>
              <p:cNvSpPr/>
              <p:nvPr/>
            </p:nvSpPr>
            <p:spPr bwMode="auto">
              <a:xfrm rot="5400000">
                <a:off x="6492801" y="1037354"/>
                <a:ext cx="297727" cy="162283"/>
              </a:xfrm>
              <a:custGeom>
                <a:avLst/>
                <a:gdLst>
                  <a:gd name="connsiteX0" fmla="*/ 0 w 297734"/>
                  <a:gd name="connsiteY0" fmla="*/ 0 h 162283"/>
                  <a:gd name="connsiteX1" fmla="*/ 297734 w 297734"/>
                  <a:gd name="connsiteY1" fmla="*/ 28760 h 162283"/>
                  <a:gd name="connsiteX2" fmla="*/ 256564 w 297734"/>
                  <a:gd name="connsiteY2" fmla="*/ 81228 h 162283"/>
                  <a:gd name="connsiteX3" fmla="*/ 294546 w 297734"/>
                  <a:gd name="connsiteY3" fmla="*/ 129634 h 162283"/>
                  <a:gd name="connsiteX4" fmla="*/ 159 w 297734"/>
                  <a:gd name="connsiteY4" fmla="*/ 162283 h 162283"/>
                  <a:gd name="connsiteX5" fmla="*/ 74233 w 297734"/>
                  <a:gd name="connsiteY5" fmla="*/ 81228 h 162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734" h="162283">
                    <a:moveTo>
                      <a:pt x="0" y="0"/>
                    </a:moveTo>
                    <a:lnTo>
                      <a:pt x="297734" y="28760"/>
                    </a:lnTo>
                    <a:lnTo>
                      <a:pt x="256564" y="81228"/>
                    </a:lnTo>
                    <a:lnTo>
                      <a:pt x="294546" y="129634"/>
                    </a:lnTo>
                    <a:lnTo>
                      <a:pt x="159" y="162283"/>
                    </a:lnTo>
                    <a:lnTo>
                      <a:pt x="74233" y="81228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EB33060E-6362-4472-AA9B-9BAA4FC8217A}"/>
                  </a:ext>
                </a:extLst>
              </p:cNvPr>
              <p:cNvSpPr/>
              <p:nvPr/>
            </p:nvSpPr>
            <p:spPr bwMode="auto">
              <a:xfrm rot="5400000">
                <a:off x="6630607" y="1080259"/>
                <a:ext cx="18107" cy="127954"/>
              </a:xfrm>
              <a:custGeom>
                <a:avLst/>
                <a:gdLst>
                  <a:gd name="connsiteX0" fmla="*/ 0 w 18107"/>
                  <a:gd name="connsiteY0" fmla="*/ 127954 h 127954"/>
                  <a:gd name="connsiteX1" fmla="*/ 0 w 18107"/>
                  <a:gd name="connsiteY1" fmla="*/ 0 h 127954"/>
                  <a:gd name="connsiteX2" fmla="*/ 18107 w 18107"/>
                  <a:gd name="connsiteY2" fmla="*/ 1750 h 127954"/>
                  <a:gd name="connsiteX3" fmla="*/ 18107 w 18107"/>
                  <a:gd name="connsiteY3" fmla="*/ 125946 h 12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07" h="127954">
                    <a:moveTo>
                      <a:pt x="0" y="127954"/>
                    </a:moveTo>
                    <a:lnTo>
                      <a:pt x="0" y="0"/>
                    </a:lnTo>
                    <a:lnTo>
                      <a:pt x="18107" y="1750"/>
                    </a:lnTo>
                    <a:lnTo>
                      <a:pt x="18107" y="1259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BAF04EB-686B-4FC7-941D-8A44EEDB6B9D}"/>
              </a:ext>
            </a:extLst>
          </p:cNvPr>
          <p:cNvGrpSpPr/>
          <p:nvPr/>
        </p:nvGrpSpPr>
        <p:grpSpPr>
          <a:xfrm>
            <a:off x="2289561" y="813686"/>
            <a:ext cx="1583664" cy="1616057"/>
            <a:chOff x="2289561" y="813686"/>
            <a:chExt cx="1583664" cy="1616057"/>
          </a:xfrm>
        </p:grpSpPr>
        <p:sp>
          <p:nvSpPr>
            <p:cNvPr id="380" name="楕円 379">
              <a:extLst>
                <a:ext uri="{FF2B5EF4-FFF2-40B4-BE49-F238E27FC236}">
                  <a16:creationId xmlns:a16="http://schemas.microsoft.com/office/drawing/2014/main" id="{E03750DB-7D6F-4788-8567-902120572383}"/>
                </a:ext>
              </a:extLst>
            </p:cNvPr>
            <p:cNvSpPr/>
            <p:nvPr/>
          </p:nvSpPr>
          <p:spPr bwMode="auto">
            <a:xfrm>
              <a:off x="2289561" y="846079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正方形/長方形 759">
              <a:extLst>
                <a:ext uri="{FF2B5EF4-FFF2-40B4-BE49-F238E27FC236}">
                  <a16:creationId xmlns:a16="http://schemas.microsoft.com/office/drawing/2014/main" id="{632CDFAB-1569-4A4E-9BEA-3042C8ACFE84}"/>
                </a:ext>
              </a:extLst>
            </p:cNvPr>
            <p:cNvSpPr/>
            <p:nvPr/>
          </p:nvSpPr>
          <p:spPr bwMode="auto">
            <a:xfrm>
              <a:off x="2613720" y="83733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テキスト ボックス 762">
              <a:extLst>
                <a:ext uri="{FF2B5EF4-FFF2-40B4-BE49-F238E27FC236}">
                  <a16:creationId xmlns:a16="http://schemas.microsoft.com/office/drawing/2014/main" id="{2489ED61-4097-4C39-A59F-26EC849DA1AA}"/>
                </a:ext>
              </a:extLst>
            </p:cNvPr>
            <p:cNvSpPr txBox="1"/>
            <p:nvPr/>
          </p:nvSpPr>
          <p:spPr>
            <a:xfrm rot="5400000">
              <a:off x="2971273" y="932565"/>
              <a:ext cx="270030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寿</a:t>
              </a:r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C1B3EB4B-AD4F-4FC5-8188-3C1DA83E8335}"/>
                </a:ext>
              </a:extLst>
            </p:cNvPr>
            <p:cNvGrpSpPr/>
            <p:nvPr/>
          </p:nvGrpSpPr>
          <p:grpSpPr>
            <a:xfrm>
              <a:off x="2579322" y="813686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AF06F8D6-B24A-43E2-918B-480DC36F7110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6666F0D-7756-47A6-A780-C5A2D2826E55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139575F-E058-4E4D-896A-EF249635994C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正方形/長方形 779">
                <a:extLst>
                  <a:ext uri="{FF2B5EF4-FFF2-40B4-BE49-F238E27FC236}">
                    <a16:creationId xmlns:a16="http://schemas.microsoft.com/office/drawing/2014/main" id="{410EF3BB-A7AB-45D9-9B03-CD54857B5487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776A5BD-8179-4CEF-B0D8-BDD35D5C09FF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台形 781">
                <a:extLst>
                  <a:ext uri="{FF2B5EF4-FFF2-40B4-BE49-F238E27FC236}">
                    <a16:creationId xmlns:a16="http://schemas.microsoft.com/office/drawing/2014/main" id="{9903305E-BA60-4406-AD9E-433654A2FDE1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2A46DE86-8EDF-49B8-94E0-4F84A5DDFFBB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B414F57-79EC-4559-869F-E5D84DA11538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576B793-8712-4DD5-8AA5-F0C49ED4DC5E}"/>
              </a:ext>
            </a:extLst>
          </p:cNvPr>
          <p:cNvGrpSpPr/>
          <p:nvPr/>
        </p:nvGrpSpPr>
        <p:grpSpPr>
          <a:xfrm>
            <a:off x="2289561" y="2755031"/>
            <a:ext cx="1583664" cy="1626469"/>
            <a:chOff x="2289561" y="2755031"/>
            <a:chExt cx="1583664" cy="1626469"/>
          </a:xfrm>
        </p:grpSpPr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C7B40617-6309-41B0-893B-3F7FE9442FCE}"/>
                </a:ext>
              </a:extLst>
            </p:cNvPr>
            <p:cNvSpPr/>
            <p:nvPr/>
          </p:nvSpPr>
          <p:spPr bwMode="auto">
            <a:xfrm>
              <a:off x="2289561" y="2772533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正方形/長方形 764">
              <a:extLst>
                <a:ext uri="{FF2B5EF4-FFF2-40B4-BE49-F238E27FC236}">
                  <a16:creationId xmlns:a16="http://schemas.microsoft.com/office/drawing/2014/main" id="{15EBBA01-250E-47C8-BC47-DB4861D1B702}"/>
                </a:ext>
              </a:extLst>
            </p:cNvPr>
            <p:cNvSpPr/>
            <p:nvPr/>
          </p:nvSpPr>
          <p:spPr bwMode="auto">
            <a:xfrm>
              <a:off x="2613720" y="27956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テキスト ボックス 767">
              <a:extLst>
                <a:ext uri="{FF2B5EF4-FFF2-40B4-BE49-F238E27FC236}">
                  <a16:creationId xmlns:a16="http://schemas.microsoft.com/office/drawing/2014/main" id="{507513E7-EF0D-4545-B4A4-7C7FA7F2A9D4}"/>
                </a:ext>
              </a:extLst>
            </p:cNvPr>
            <p:cNvSpPr txBox="1"/>
            <p:nvPr/>
          </p:nvSpPr>
          <p:spPr>
            <a:xfrm rot="5400000">
              <a:off x="2903899" y="2958279"/>
              <a:ext cx="404778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御祝</a:t>
              </a:r>
            </a:p>
          </p:txBody>
        </p: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2610BF67-20D2-4E9A-8854-1F2DF80A1BF2}"/>
                </a:ext>
              </a:extLst>
            </p:cNvPr>
            <p:cNvGrpSpPr/>
            <p:nvPr/>
          </p:nvGrpSpPr>
          <p:grpSpPr>
            <a:xfrm>
              <a:off x="2579322" y="2755031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CCDF7D8-86C2-4366-B98A-734B8CA1F560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57C6925B-B961-47E1-83E0-F1BF73B03970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B6413B0-1BA7-4E20-BDDC-51BE8D1D31D5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正方形/長方形 788">
                <a:extLst>
                  <a:ext uri="{FF2B5EF4-FFF2-40B4-BE49-F238E27FC236}">
                    <a16:creationId xmlns:a16="http://schemas.microsoft.com/office/drawing/2014/main" id="{E115DAB8-D2E9-459A-8D3C-799E569899E5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FA79713-3505-4BE6-A561-A972F7C0E5AB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台形 790">
                <a:extLst>
                  <a:ext uri="{FF2B5EF4-FFF2-40B4-BE49-F238E27FC236}">
                    <a16:creationId xmlns:a16="http://schemas.microsoft.com/office/drawing/2014/main" id="{2B712385-CFD2-4580-B6F2-7343ED14312B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D02ED053-B75F-47BC-9F08-70735F2A62DF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2D1308D8-6688-4613-A91E-2B1DC3006BA5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3814E32-A48E-4F82-B01C-5DF07C283454}"/>
              </a:ext>
            </a:extLst>
          </p:cNvPr>
          <p:cNvGrpSpPr/>
          <p:nvPr/>
        </p:nvGrpSpPr>
        <p:grpSpPr>
          <a:xfrm>
            <a:off x="2289561" y="4667651"/>
            <a:ext cx="1583664" cy="1641634"/>
            <a:chOff x="2289561" y="4667651"/>
            <a:chExt cx="1583664" cy="1641634"/>
          </a:xfrm>
        </p:grpSpPr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7E6EC693-1426-4CBA-AF9B-3FBE5B1998EF}"/>
                </a:ext>
              </a:extLst>
            </p:cNvPr>
            <p:cNvSpPr/>
            <p:nvPr/>
          </p:nvSpPr>
          <p:spPr bwMode="auto">
            <a:xfrm>
              <a:off x="2289561" y="4725621"/>
              <a:ext cx="1583664" cy="15836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正方形/長方形 769">
              <a:extLst>
                <a:ext uri="{FF2B5EF4-FFF2-40B4-BE49-F238E27FC236}">
                  <a16:creationId xmlns:a16="http://schemas.microsoft.com/office/drawing/2014/main" id="{FA676E32-5A02-4FFA-A07C-AC7A5994A08D}"/>
                </a:ext>
              </a:extLst>
            </p:cNvPr>
            <p:cNvSpPr/>
            <p:nvPr/>
          </p:nvSpPr>
          <p:spPr bwMode="auto">
            <a:xfrm>
              <a:off x="2613720" y="4684158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テキスト ボックス 774">
              <a:extLst>
                <a:ext uri="{FF2B5EF4-FFF2-40B4-BE49-F238E27FC236}">
                  <a16:creationId xmlns:a16="http://schemas.microsoft.com/office/drawing/2014/main" id="{9D6A30DB-6900-4122-A533-5FAD1FBC0B8C}"/>
                </a:ext>
              </a:extLst>
            </p:cNvPr>
            <p:cNvSpPr txBox="1"/>
            <p:nvPr/>
          </p:nvSpPr>
          <p:spPr>
            <a:xfrm rot="5400000">
              <a:off x="2829887" y="4933846"/>
              <a:ext cx="517740" cy="161142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御結婚祝</a:t>
              </a:r>
            </a:p>
          </p:txBody>
        </p: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17E199A8-4702-4656-975B-2C535E2CE18F}"/>
                </a:ext>
              </a:extLst>
            </p:cNvPr>
            <p:cNvGrpSpPr/>
            <p:nvPr/>
          </p:nvGrpSpPr>
          <p:grpSpPr>
            <a:xfrm>
              <a:off x="2579322" y="4667651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A7FF440-CFDB-4A0D-94F9-CD4F947BF870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5BE4C35-EDA3-4F15-9BDA-CE2AA2DD95B2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BD8C7A8-BA55-46D8-B7BB-2FC8E31E16D0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923E39C0-6E16-4F4D-8DB2-301E9151913F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CF1A0D7-EB74-431B-863A-ED6FAB4E8BE3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台形 799">
                <a:extLst>
                  <a:ext uri="{FF2B5EF4-FFF2-40B4-BE49-F238E27FC236}">
                    <a16:creationId xmlns:a16="http://schemas.microsoft.com/office/drawing/2014/main" id="{65BD375D-3A16-4476-8EF1-17CC9A7E9D06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802A05C-7DF0-4A2E-A250-7FBCF12EBC6D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4E66D3D-AF57-4BA9-9081-189501655FCC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CC1C7E0-62EB-4515-8F89-95C53987F31D}"/>
              </a:ext>
            </a:extLst>
          </p:cNvPr>
          <p:cNvGrpSpPr/>
          <p:nvPr/>
        </p:nvGrpSpPr>
        <p:grpSpPr>
          <a:xfrm>
            <a:off x="6035938" y="2755031"/>
            <a:ext cx="1583664" cy="1626469"/>
            <a:chOff x="6035938" y="2755031"/>
            <a:chExt cx="1583664" cy="1626469"/>
          </a:xfrm>
        </p:grpSpPr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4405A4A7-F23A-417F-B7C6-21EB543994B1}"/>
                </a:ext>
              </a:extLst>
            </p:cNvPr>
            <p:cNvSpPr/>
            <p:nvPr/>
          </p:nvSpPr>
          <p:spPr bwMode="auto">
            <a:xfrm>
              <a:off x="6035938" y="2772533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正方形/長方形 802">
              <a:extLst>
                <a:ext uri="{FF2B5EF4-FFF2-40B4-BE49-F238E27FC236}">
                  <a16:creationId xmlns:a16="http://schemas.microsoft.com/office/drawing/2014/main" id="{C8E0FB7E-C371-4F0F-AA11-B7847F91B1C7}"/>
                </a:ext>
              </a:extLst>
            </p:cNvPr>
            <p:cNvSpPr/>
            <p:nvPr/>
          </p:nvSpPr>
          <p:spPr bwMode="auto">
            <a:xfrm>
              <a:off x="6342342" y="2795671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4" name="テキスト ボックス 803">
              <a:extLst>
                <a:ext uri="{FF2B5EF4-FFF2-40B4-BE49-F238E27FC236}">
                  <a16:creationId xmlns:a16="http://schemas.microsoft.com/office/drawing/2014/main" id="{B520F33A-0B3C-49BC-BCAD-7C0ED73B0840}"/>
                </a:ext>
              </a:extLst>
            </p:cNvPr>
            <p:cNvSpPr txBox="1"/>
            <p:nvPr/>
          </p:nvSpPr>
          <p:spPr>
            <a:xfrm rot="5400000">
              <a:off x="6632521" y="2979776"/>
              <a:ext cx="404778" cy="179346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+mj-ea"/>
                  <a:ea typeface="+mj-ea"/>
                </a:rPr>
                <a:t>御仏前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A688F2C6-04E5-442C-A565-B6CDD40FD7AD}"/>
                </a:ext>
              </a:extLst>
            </p:cNvPr>
            <p:cNvGrpSpPr/>
            <p:nvPr/>
          </p:nvGrpSpPr>
          <p:grpSpPr>
            <a:xfrm>
              <a:off x="6307944" y="2755031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B1E0F3E-4A2A-47D9-B2D5-A0F8929BC938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E39A667-8E35-4A2D-825C-26FD09E5A9CD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AE727CD-D9AE-400F-AB70-C29511192F73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69ED1CD8-BDC7-4DE0-A0A0-07DE14DF121E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2F3C909-68C6-4580-8CA7-6D82A0784F4F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5A82EA2B-5F05-44E6-93FB-EA9AFF02F979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C120026B-7586-4BC2-91C3-7E55B75E7AB4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97984341-AD3E-43BD-AC23-8B67184E7163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8C05AA0-23ED-4161-BCC7-5E8D5F76372F}"/>
              </a:ext>
            </a:extLst>
          </p:cNvPr>
          <p:cNvGrpSpPr/>
          <p:nvPr/>
        </p:nvGrpSpPr>
        <p:grpSpPr>
          <a:xfrm>
            <a:off x="6035938" y="810822"/>
            <a:ext cx="1583664" cy="1626469"/>
            <a:chOff x="6035938" y="810822"/>
            <a:chExt cx="1583664" cy="1626469"/>
          </a:xfrm>
        </p:grpSpPr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93214FAA-7247-446A-9910-21DDCB004B60}"/>
                </a:ext>
              </a:extLst>
            </p:cNvPr>
            <p:cNvSpPr/>
            <p:nvPr/>
          </p:nvSpPr>
          <p:spPr bwMode="auto">
            <a:xfrm>
              <a:off x="6035938" y="846079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FCE84461-BD27-4D70-8458-A087CD5D8F20}"/>
                </a:ext>
              </a:extLst>
            </p:cNvPr>
            <p:cNvSpPr/>
            <p:nvPr/>
          </p:nvSpPr>
          <p:spPr bwMode="auto">
            <a:xfrm>
              <a:off x="6342342" y="851462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テキスト ボックス 825">
              <a:extLst>
                <a:ext uri="{FF2B5EF4-FFF2-40B4-BE49-F238E27FC236}">
                  <a16:creationId xmlns:a16="http://schemas.microsoft.com/office/drawing/2014/main" id="{CB4224DA-7A33-4DCD-8926-792CC928D05A}"/>
                </a:ext>
              </a:extLst>
            </p:cNvPr>
            <p:cNvSpPr txBox="1"/>
            <p:nvPr/>
          </p:nvSpPr>
          <p:spPr>
            <a:xfrm rot="5400000">
              <a:off x="6632521" y="1014070"/>
              <a:ext cx="404778" cy="22234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御供</a:t>
              </a:r>
            </a:p>
          </p:txBody>
        </p: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84FC6F6C-B267-4144-8A7E-2FCFF8C5C756}"/>
                </a:ext>
              </a:extLst>
            </p:cNvPr>
            <p:cNvGrpSpPr/>
            <p:nvPr/>
          </p:nvGrpSpPr>
          <p:grpSpPr>
            <a:xfrm>
              <a:off x="6307944" y="810822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AA539FE-A240-4D75-B3F6-6D6595266DE2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8E4ABE0-6D99-41DC-8FC5-58F4F157EC3A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728FB65-A640-4D38-880A-4A524ACD6CD2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A0ECA7AD-2F41-4FFD-8913-11BAD4CCB892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DEF4221A-2FE5-436C-B366-B9484FF947D4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台形 832">
                <a:extLst>
                  <a:ext uri="{FF2B5EF4-FFF2-40B4-BE49-F238E27FC236}">
                    <a16:creationId xmlns:a16="http://schemas.microsoft.com/office/drawing/2014/main" id="{97085D0D-F948-4173-9C54-572E7AF6E293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70F6265B-D87E-4D4A-91D6-F4C372E6CB86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1205334D-D75A-4DEB-8BEA-2298F049D148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3697AD0-8812-4AA4-A524-DABBF1D88380}"/>
              </a:ext>
            </a:extLst>
          </p:cNvPr>
          <p:cNvGrpSpPr/>
          <p:nvPr/>
        </p:nvGrpSpPr>
        <p:grpSpPr>
          <a:xfrm>
            <a:off x="6035938" y="4690363"/>
            <a:ext cx="1583664" cy="1626469"/>
            <a:chOff x="6035938" y="4690363"/>
            <a:chExt cx="1583664" cy="1626469"/>
          </a:xfrm>
        </p:grpSpPr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E1DCF31D-58F2-4444-A2A9-E4A2AA8CD392}"/>
                </a:ext>
              </a:extLst>
            </p:cNvPr>
            <p:cNvSpPr/>
            <p:nvPr/>
          </p:nvSpPr>
          <p:spPr bwMode="auto">
            <a:xfrm>
              <a:off x="6035938" y="4725621"/>
              <a:ext cx="1583664" cy="15836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正方形/長方形 835">
              <a:extLst>
                <a:ext uri="{FF2B5EF4-FFF2-40B4-BE49-F238E27FC236}">
                  <a16:creationId xmlns:a16="http://schemas.microsoft.com/office/drawing/2014/main" id="{FA2BD057-3E99-4BFB-ADE7-DFAFD2C1E7E7}"/>
                </a:ext>
              </a:extLst>
            </p:cNvPr>
            <p:cNvSpPr/>
            <p:nvPr/>
          </p:nvSpPr>
          <p:spPr bwMode="auto">
            <a:xfrm>
              <a:off x="6342342" y="4731003"/>
              <a:ext cx="985137" cy="158582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>
              <a:outerShdw blurRad="25400" dist="25400" dir="2700000" algn="tl" rotWithShape="0">
                <a:prstClr val="black"/>
              </a:outerShd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テキスト ボックス 836">
              <a:extLst>
                <a:ext uri="{FF2B5EF4-FFF2-40B4-BE49-F238E27FC236}">
                  <a16:creationId xmlns:a16="http://schemas.microsoft.com/office/drawing/2014/main" id="{E6255321-5E99-431F-895B-31C932946254}"/>
                </a:ext>
              </a:extLst>
            </p:cNvPr>
            <p:cNvSpPr txBox="1"/>
            <p:nvPr/>
          </p:nvSpPr>
          <p:spPr>
            <a:xfrm rot="5400000">
              <a:off x="6632521" y="4915108"/>
              <a:ext cx="404778" cy="179346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+mj-ea"/>
                  <a:ea typeface="+mj-ea"/>
                </a:rPr>
                <a:t>御布施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433B84DF-C95D-43D3-A431-6830205C59FC}"/>
                </a:ext>
              </a:extLst>
            </p:cNvPr>
            <p:cNvGrpSpPr/>
            <p:nvPr/>
          </p:nvGrpSpPr>
          <p:grpSpPr>
            <a:xfrm>
              <a:off x="6307944" y="4690363"/>
              <a:ext cx="1059228" cy="1067669"/>
              <a:chOff x="3299949" y="1539232"/>
              <a:chExt cx="2361696" cy="2380519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09DB80B-F56A-4F23-ACF6-7753DD5581DD}"/>
                  </a:ext>
                </a:extLst>
              </p:cNvPr>
              <p:cNvSpPr/>
              <p:nvPr/>
            </p:nvSpPr>
            <p:spPr bwMode="auto">
              <a:xfrm rot="18900000" flipH="1">
                <a:off x="4372481" y="3290449"/>
                <a:ext cx="554113" cy="629302"/>
              </a:xfrm>
              <a:custGeom>
                <a:avLst/>
                <a:gdLst>
                  <a:gd name="connsiteX0" fmla="*/ 258678 w 554112"/>
                  <a:gd name="connsiteY0" fmla="*/ 77255 h 629304"/>
                  <a:gd name="connsiteX1" fmla="*/ 235084 w 554112"/>
                  <a:gd name="connsiteY1" fmla="*/ 138601 h 629304"/>
                  <a:gd name="connsiteX2" fmla="*/ 402331 w 554112"/>
                  <a:gd name="connsiteY2" fmla="*/ 138601 h 629304"/>
                  <a:gd name="connsiteX3" fmla="*/ 402331 w 554112"/>
                  <a:gd name="connsiteY3" fmla="*/ 308063 h 629304"/>
                  <a:gd name="connsiteX4" fmla="*/ 232869 w 554112"/>
                  <a:gd name="connsiteY4" fmla="*/ 477525 h 629304"/>
                  <a:gd name="connsiteX5" fmla="*/ 113041 w 554112"/>
                  <a:gd name="connsiteY5" fmla="*/ 427891 h 629304"/>
                  <a:gd name="connsiteX6" fmla="*/ 107601 w 554112"/>
                  <a:gd name="connsiteY6" fmla="*/ 419821 h 629304"/>
                  <a:gd name="connsiteX7" fmla="*/ 97033 w 554112"/>
                  <a:gd name="connsiteY7" fmla="*/ 440956 h 629304"/>
                  <a:gd name="connsiteX8" fmla="*/ 0 w 554112"/>
                  <a:gd name="connsiteY8" fmla="*/ 528285 h 629304"/>
                  <a:gd name="connsiteX9" fmla="*/ 5718 w 554112"/>
                  <a:gd name="connsiteY9" fmla="*/ 535214 h 629304"/>
                  <a:gd name="connsiteX10" fmla="*/ 232870 w 554112"/>
                  <a:gd name="connsiteY10" fmla="*/ 629304 h 629304"/>
                  <a:gd name="connsiteX11" fmla="*/ 554112 w 554112"/>
                  <a:gd name="connsiteY11" fmla="*/ 308062 h 629304"/>
                  <a:gd name="connsiteX12" fmla="*/ 554112 w 554112"/>
                  <a:gd name="connsiteY12" fmla="*/ 0 h 629304"/>
                  <a:gd name="connsiteX13" fmla="*/ 511247 w 554112"/>
                  <a:gd name="connsiteY13" fmla="*/ 46947 h 62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112" h="629304">
                    <a:moveTo>
                      <a:pt x="258678" y="77255"/>
                    </a:moveTo>
                    <a:lnTo>
                      <a:pt x="235084" y="138601"/>
                    </a:lnTo>
                    <a:lnTo>
                      <a:pt x="402331" y="138601"/>
                    </a:lnTo>
                    <a:lnTo>
                      <a:pt x="402331" y="308063"/>
                    </a:lnTo>
                    <a:cubicBezTo>
                      <a:pt x="402331" y="401654"/>
                      <a:pt x="326460" y="477525"/>
                      <a:pt x="232869" y="477525"/>
                    </a:cubicBezTo>
                    <a:cubicBezTo>
                      <a:pt x="186073" y="477525"/>
                      <a:pt x="143708" y="458557"/>
                      <a:pt x="113041" y="427891"/>
                    </a:cubicBezTo>
                    <a:lnTo>
                      <a:pt x="107601" y="419821"/>
                    </a:lnTo>
                    <a:lnTo>
                      <a:pt x="97033" y="440956"/>
                    </a:lnTo>
                    <a:lnTo>
                      <a:pt x="0" y="528285"/>
                    </a:lnTo>
                    <a:lnTo>
                      <a:pt x="5718" y="535214"/>
                    </a:lnTo>
                    <a:cubicBezTo>
                      <a:pt x="63851" y="593348"/>
                      <a:pt x="144162" y="629304"/>
                      <a:pt x="232870" y="629304"/>
                    </a:cubicBezTo>
                    <a:cubicBezTo>
                      <a:pt x="410287" y="629304"/>
                      <a:pt x="554112" y="485479"/>
                      <a:pt x="554112" y="308062"/>
                    </a:cubicBezTo>
                    <a:lnTo>
                      <a:pt x="554112" y="0"/>
                    </a:lnTo>
                    <a:lnTo>
                      <a:pt x="511247" y="4694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C5B1947C-0ABC-48FC-BBC2-41D95E1ED56B}"/>
                  </a:ext>
                </a:extLst>
              </p:cNvPr>
              <p:cNvSpPr/>
              <p:nvPr/>
            </p:nvSpPr>
            <p:spPr bwMode="auto">
              <a:xfrm rot="11134602" flipH="1">
                <a:off x="4703926" y="1539627"/>
                <a:ext cx="252090" cy="1804728"/>
              </a:xfrm>
              <a:custGeom>
                <a:avLst/>
                <a:gdLst>
                  <a:gd name="connsiteX0" fmla="*/ 0 w 252091"/>
                  <a:gd name="connsiteY0" fmla="*/ 1804727 h 1804727"/>
                  <a:gd name="connsiteX1" fmla="*/ 252091 w 252091"/>
                  <a:gd name="connsiteY1" fmla="*/ 1804727 h 1804727"/>
                  <a:gd name="connsiteX2" fmla="*/ 205875 w 252091"/>
                  <a:gd name="connsiteY2" fmla="*/ 0 h 1804727"/>
                  <a:gd name="connsiteX3" fmla="*/ 157748 w 252091"/>
                  <a:gd name="connsiteY3" fmla="*/ 26035 h 1804727"/>
                  <a:gd name="connsiteX4" fmla="*/ 49168 w 252091"/>
                  <a:gd name="connsiteY4" fmla="*/ 37136 h 1804727"/>
                  <a:gd name="connsiteX5" fmla="*/ 45295 w 252091"/>
                  <a:gd name="connsiteY5" fmla="*/ 35952 h 18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91" h="1804727">
                    <a:moveTo>
                      <a:pt x="0" y="1804727"/>
                    </a:moveTo>
                    <a:lnTo>
                      <a:pt x="252091" y="1804727"/>
                    </a:lnTo>
                    <a:lnTo>
                      <a:pt x="205875" y="0"/>
                    </a:lnTo>
                    <a:lnTo>
                      <a:pt x="157748" y="26035"/>
                    </a:lnTo>
                    <a:cubicBezTo>
                      <a:pt x="123668" y="36682"/>
                      <a:pt x="86938" y="40823"/>
                      <a:pt x="49168" y="37136"/>
                    </a:cubicBezTo>
                    <a:lnTo>
                      <a:pt x="45295" y="3595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7C12BBF1-B97A-4682-B65D-835E4CF63E17}"/>
                  </a:ext>
                </a:extLst>
              </p:cNvPr>
              <p:cNvSpPr/>
              <p:nvPr/>
            </p:nvSpPr>
            <p:spPr bwMode="auto">
              <a:xfrm rot="18900000" flipH="1">
                <a:off x="4544328" y="3166826"/>
                <a:ext cx="369730" cy="537972"/>
              </a:xfrm>
              <a:custGeom>
                <a:avLst/>
                <a:gdLst>
                  <a:gd name="connsiteX0" fmla="*/ 94090 w 369730"/>
                  <a:gd name="connsiteY0" fmla="*/ 94090 h 537973"/>
                  <a:gd name="connsiteX1" fmla="*/ 0 w 369730"/>
                  <a:gd name="connsiteY1" fmla="*/ 321242 h 537973"/>
                  <a:gd name="connsiteX2" fmla="*/ 54863 w 369730"/>
                  <a:gd name="connsiteY2" fmla="*/ 500851 h 537973"/>
                  <a:gd name="connsiteX3" fmla="*/ 85492 w 369730"/>
                  <a:gd name="connsiteY3" fmla="*/ 537973 h 537973"/>
                  <a:gd name="connsiteX4" fmla="*/ 100870 w 369730"/>
                  <a:gd name="connsiteY4" fmla="*/ 527877 h 537973"/>
                  <a:gd name="connsiteX5" fmla="*/ 177999 w 369730"/>
                  <a:gd name="connsiteY5" fmla="*/ 460480 h 537973"/>
                  <a:gd name="connsiteX6" fmla="*/ 198602 w 369730"/>
                  <a:gd name="connsiteY6" fmla="*/ 436902 h 537973"/>
                  <a:gd name="connsiteX7" fmla="*/ 165096 w 369730"/>
                  <a:gd name="connsiteY7" fmla="*/ 387205 h 537973"/>
                  <a:gd name="connsiteX8" fmla="*/ 151779 w 369730"/>
                  <a:gd name="connsiteY8" fmla="*/ 321243 h 537973"/>
                  <a:gd name="connsiteX9" fmla="*/ 201414 w 369730"/>
                  <a:gd name="connsiteY9" fmla="*/ 201415 h 537973"/>
                  <a:gd name="connsiteX10" fmla="*/ 321241 w 369730"/>
                  <a:gd name="connsiteY10" fmla="*/ 151781 h 537973"/>
                  <a:gd name="connsiteX11" fmla="*/ 357053 w 369730"/>
                  <a:gd name="connsiteY11" fmla="*/ 151781 h 537973"/>
                  <a:gd name="connsiteX12" fmla="*/ 361392 w 369730"/>
                  <a:gd name="connsiteY12" fmla="*/ 136788 h 537973"/>
                  <a:gd name="connsiteX13" fmla="*/ 369730 w 369730"/>
                  <a:gd name="connsiteY13" fmla="*/ 57558 h 537973"/>
                  <a:gd name="connsiteX14" fmla="*/ 363779 w 369730"/>
                  <a:gd name="connsiteY14" fmla="*/ 0 h 537973"/>
                  <a:gd name="connsiteX15" fmla="*/ 321242 w 369730"/>
                  <a:gd name="connsiteY15" fmla="*/ 0 h 537973"/>
                  <a:gd name="connsiteX16" fmla="*/ 94090 w 369730"/>
                  <a:gd name="connsiteY16" fmla="*/ 94090 h 5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9730" h="537973">
                    <a:moveTo>
                      <a:pt x="94090" y="94090"/>
                    </a:moveTo>
                    <a:cubicBezTo>
                      <a:pt x="35956" y="152223"/>
                      <a:pt x="0" y="232534"/>
                      <a:pt x="0" y="321242"/>
                    </a:cubicBezTo>
                    <a:cubicBezTo>
                      <a:pt x="0" y="387773"/>
                      <a:pt x="20225" y="449581"/>
                      <a:pt x="54863" y="500851"/>
                    </a:cubicBezTo>
                    <a:lnTo>
                      <a:pt x="85492" y="537973"/>
                    </a:lnTo>
                    <a:lnTo>
                      <a:pt x="100870" y="527877"/>
                    </a:lnTo>
                    <a:cubicBezTo>
                      <a:pt x="127402" y="507726"/>
                      <a:pt x="153245" y="485233"/>
                      <a:pt x="177999" y="460480"/>
                    </a:cubicBezTo>
                    <a:lnTo>
                      <a:pt x="198602" y="436902"/>
                    </a:lnTo>
                    <a:lnTo>
                      <a:pt x="165096" y="387205"/>
                    </a:lnTo>
                    <a:cubicBezTo>
                      <a:pt x="156521" y="366931"/>
                      <a:pt x="151779" y="344641"/>
                      <a:pt x="151779" y="321243"/>
                    </a:cubicBezTo>
                    <a:cubicBezTo>
                      <a:pt x="151779" y="274447"/>
                      <a:pt x="170747" y="232082"/>
                      <a:pt x="201414" y="201415"/>
                    </a:cubicBezTo>
                    <a:cubicBezTo>
                      <a:pt x="232080" y="170749"/>
                      <a:pt x="274446" y="151781"/>
                      <a:pt x="321241" y="151781"/>
                    </a:cubicBezTo>
                    <a:lnTo>
                      <a:pt x="357053" y="151781"/>
                    </a:lnTo>
                    <a:lnTo>
                      <a:pt x="361392" y="136788"/>
                    </a:lnTo>
                    <a:cubicBezTo>
                      <a:pt x="366779" y="109731"/>
                      <a:pt x="369584" y="83187"/>
                      <a:pt x="369730" y="57558"/>
                    </a:cubicBezTo>
                    <a:lnTo>
                      <a:pt x="363779" y="0"/>
                    </a:lnTo>
                    <a:lnTo>
                      <a:pt x="321242" y="0"/>
                    </a:lnTo>
                    <a:cubicBezTo>
                      <a:pt x="232534" y="0"/>
                      <a:pt x="152223" y="35956"/>
                      <a:pt x="94090" y="9409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A8145AD9-171C-429A-BB50-2FB33A98EDA6}"/>
                  </a:ext>
                </a:extLst>
              </p:cNvPr>
              <p:cNvSpPr/>
              <p:nvPr/>
            </p:nvSpPr>
            <p:spPr bwMode="auto">
              <a:xfrm>
                <a:off x="3299949" y="3486991"/>
                <a:ext cx="765085" cy="1644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1577451-135B-4FA3-8535-DCEC82D652E9}"/>
                  </a:ext>
                </a:extLst>
              </p:cNvPr>
              <p:cNvSpPr/>
              <p:nvPr/>
            </p:nvSpPr>
            <p:spPr bwMode="auto">
              <a:xfrm>
                <a:off x="3962885" y="3247953"/>
                <a:ext cx="1698760" cy="642485"/>
              </a:xfrm>
              <a:custGeom>
                <a:avLst/>
                <a:gdLst>
                  <a:gd name="connsiteX0" fmla="*/ 321242 w 1698762"/>
                  <a:gd name="connsiteY0" fmla="*/ 0 h 642484"/>
                  <a:gd name="connsiteX1" fmla="*/ 548394 w 1698762"/>
                  <a:gd name="connsiteY1" fmla="*/ 94089 h 642484"/>
                  <a:gd name="connsiteX2" fmla="*/ 960516 w 1698762"/>
                  <a:gd name="connsiteY2" fmla="*/ 236860 h 642484"/>
                  <a:gd name="connsiteX3" fmla="*/ 1698762 w 1698762"/>
                  <a:gd name="connsiteY3" fmla="*/ 239037 h 642484"/>
                  <a:gd name="connsiteX4" fmla="*/ 1698762 w 1698762"/>
                  <a:gd name="connsiteY4" fmla="*/ 403446 h 642484"/>
                  <a:gd name="connsiteX5" fmla="*/ 966260 w 1698762"/>
                  <a:gd name="connsiteY5" fmla="*/ 403446 h 642484"/>
                  <a:gd name="connsiteX6" fmla="*/ 457699 w 1698762"/>
                  <a:gd name="connsiteY6" fmla="*/ 218045 h 642484"/>
                  <a:gd name="connsiteX7" fmla="*/ 441068 w 1698762"/>
                  <a:gd name="connsiteY7" fmla="*/ 201414 h 642484"/>
                  <a:gd name="connsiteX8" fmla="*/ 321241 w 1698762"/>
                  <a:gd name="connsiteY8" fmla="*/ 151780 h 642484"/>
                  <a:gd name="connsiteX9" fmla="*/ 201413 w 1698762"/>
                  <a:gd name="connsiteY9" fmla="*/ 201414 h 642484"/>
                  <a:gd name="connsiteX10" fmla="*/ 201413 w 1698762"/>
                  <a:gd name="connsiteY10" fmla="*/ 441070 h 642484"/>
                  <a:gd name="connsiteX11" fmla="*/ 385009 w 1698762"/>
                  <a:gd name="connsiteY11" fmla="*/ 478296 h 642484"/>
                  <a:gd name="connsiteX12" fmla="*/ 403625 w 1698762"/>
                  <a:gd name="connsiteY12" fmla="*/ 465934 h 642484"/>
                  <a:gd name="connsiteX13" fmla="*/ 486086 w 1698762"/>
                  <a:gd name="connsiteY13" fmla="*/ 548395 h 642484"/>
                  <a:gd name="connsiteX14" fmla="*/ 517240 w 1698762"/>
                  <a:gd name="connsiteY14" fmla="*/ 573843 h 642484"/>
                  <a:gd name="connsiteX15" fmla="*/ 498000 w 1698762"/>
                  <a:gd name="connsiteY15" fmla="*/ 589559 h 642484"/>
                  <a:gd name="connsiteX16" fmla="*/ 94089 w 1698762"/>
                  <a:gd name="connsiteY16" fmla="*/ 548395 h 642484"/>
                  <a:gd name="connsiteX17" fmla="*/ 94089 w 1698762"/>
                  <a:gd name="connsiteY17" fmla="*/ 94089 h 642484"/>
                  <a:gd name="connsiteX18" fmla="*/ 321242 w 1698762"/>
                  <a:gd name="connsiteY18" fmla="*/ 0 h 6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8762" h="642484">
                    <a:moveTo>
                      <a:pt x="321242" y="0"/>
                    </a:moveTo>
                    <a:cubicBezTo>
                      <a:pt x="403455" y="0"/>
                      <a:pt x="485668" y="31363"/>
                      <a:pt x="548394" y="94089"/>
                    </a:cubicBezTo>
                    <a:cubicBezTo>
                      <a:pt x="666718" y="186129"/>
                      <a:pt x="826317" y="230545"/>
                      <a:pt x="960516" y="236860"/>
                    </a:cubicBezTo>
                    <a:cubicBezTo>
                      <a:pt x="1094715" y="243175"/>
                      <a:pt x="1452680" y="238311"/>
                      <a:pt x="1698762" y="239037"/>
                    </a:cubicBezTo>
                    <a:lnTo>
                      <a:pt x="1698762" y="403446"/>
                    </a:lnTo>
                    <a:cubicBezTo>
                      <a:pt x="1454595" y="403446"/>
                      <a:pt x="1217554" y="408946"/>
                      <a:pt x="966260" y="403446"/>
                    </a:cubicBezTo>
                    <a:cubicBezTo>
                      <a:pt x="714966" y="397946"/>
                      <a:pt x="516656" y="286642"/>
                      <a:pt x="457699" y="218045"/>
                    </a:cubicBezTo>
                    <a:lnTo>
                      <a:pt x="441068" y="201414"/>
                    </a:lnTo>
                    <a:cubicBezTo>
                      <a:pt x="407979" y="168325"/>
                      <a:pt x="364609" y="151780"/>
                      <a:pt x="321241" y="151780"/>
                    </a:cubicBezTo>
                    <a:cubicBezTo>
                      <a:pt x="277871" y="151780"/>
                      <a:pt x="234502" y="168324"/>
                      <a:pt x="201413" y="201414"/>
                    </a:cubicBezTo>
                    <a:cubicBezTo>
                      <a:pt x="135234" y="267593"/>
                      <a:pt x="135234" y="374891"/>
                      <a:pt x="201413" y="441070"/>
                    </a:cubicBezTo>
                    <a:cubicBezTo>
                      <a:pt x="251047" y="490704"/>
                      <a:pt x="323810" y="503113"/>
                      <a:pt x="385009" y="478296"/>
                    </a:cubicBezTo>
                    <a:lnTo>
                      <a:pt x="403625" y="465934"/>
                    </a:lnTo>
                    <a:lnTo>
                      <a:pt x="486086" y="548395"/>
                    </a:lnTo>
                    <a:lnTo>
                      <a:pt x="517240" y="573843"/>
                    </a:lnTo>
                    <a:lnTo>
                      <a:pt x="498000" y="589559"/>
                    </a:lnTo>
                    <a:cubicBezTo>
                      <a:pt x="373309" y="671887"/>
                      <a:pt x="203861" y="658166"/>
                      <a:pt x="94089" y="548395"/>
                    </a:cubicBezTo>
                    <a:cubicBezTo>
                      <a:pt x="-31363" y="422942"/>
                      <a:pt x="-31363" y="219542"/>
                      <a:pt x="94089" y="94089"/>
                    </a:cubicBezTo>
                    <a:cubicBezTo>
                      <a:pt x="156815" y="31363"/>
                      <a:pt x="239029" y="0"/>
                      <a:pt x="3212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台形 843">
                <a:extLst>
                  <a:ext uri="{FF2B5EF4-FFF2-40B4-BE49-F238E27FC236}">
                    <a16:creationId xmlns:a16="http://schemas.microsoft.com/office/drawing/2014/main" id="{2AA5ED02-23C5-4323-9AF8-A14EA2913409}"/>
                  </a:ext>
                </a:extLst>
              </p:cNvPr>
              <p:cNvSpPr/>
              <p:nvPr/>
            </p:nvSpPr>
            <p:spPr bwMode="auto">
              <a:xfrm rot="10465398">
                <a:off x="4009812" y="1539232"/>
                <a:ext cx="252090" cy="1970615"/>
              </a:xfrm>
              <a:prstGeom prst="trapezoid">
                <a:avLst>
                  <a:gd name="adj" fmla="val 1973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76BF9DE-3965-4111-81BB-732CFA010002}"/>
                  </a:ext>
                </a:extLst>
              </p:cNvPr>
              <p:cNvSpPr/>
              <p:nvPr/>
            </p:nvSpPr>
            <p:spPr bwMode="auto">
              <a:xfrm>
                <a:off x="4118543" y="3407569"/>
                <a:ext cx="338546" cy="238494"/>
              </a:xfrm>
              <a:custGeom>
                <a:avLst/>
                <a:gdLst>
                  <a:gd name="connsiteX0" fmla="*/ 232743 w 351701"/>
                  <a:gd name="connsiteY0" fmla="*/ 0 h 247762"/>
                  <a:gd name="connsiteX1" fmla="*/ 249081 w 351701"/>
                  <a:gd name="connsiteY1" fmla="*/ 5072 h 247762"/>
                  <a:gd name="connsiteX2" fmla="*/ 344494 w 351701"/>
                  <a:gd name="connsiteY2" fmla="*/ 100486 h 247762"/>
                  <a:gd name="connsiteX3" fmla="*/ 351701 w 351701"/>
                  <a:gd name="connsiteY3" fmla="*/ 136179 h 247762"/>
                  <a:gd name="connsiteX4" fmla="*/ 318217 w 351701"/>
                  <a:gd name="connsiteY4" fmla="*/ 158699 h 247762"/>
                  <a:gd name="connsiteX5" fmla="*/ 61173 w 351701"/>
                  <a:gd name="connsiteY5" fmla="*/ 245327 h 247762"/>
                  <a:gd name="connsiteX6" fmla="*/ 19281 w 351701"/>
                  <a:gd name="connsiteY6" fmla="*/ 247762 h 247762"/>
                  <a:gd name="connsiteX7" fmla="*/ 14090 w 351701"/>
                  <a:gd name="connsiteY7" fmla="*/ 240063 h 247762"/>
                  <a:gd name="connsiteX8" fmla="*/ 0 w 351701"/>
                  <a:gd name="connsiteY8" fmla="*/ 170274 h 247762"/>
                  <a:gd name="connsiteX9" fmla="*/ 14090 w 351701"/>
                  <a:gd name="connsiteY9" fmla="*/ 100486 h 247762"/>
                  <a:gd name="connsiteX10" fmla="*/ 36906 w 351701"/>
                  <a:gd name="connsiteY10" fmla="*/ 66644 h 247762"/>
                  <a:gd name="connsiteX11" fmla="*/ 136029 w 351701"/>
                  <a:gd name="connsiteY11" fmla="*/ 42774 h 247762"/>
                  <a:gd name="connsiteX12" fmla="*/ 231460 w 351701"/>
                  <a:gd name="connsiteY12" fmla="*/ 864 h 247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701" h="247762">
                    <a:moveTo>
                      <a:pt x="232743" y="0"/>
                    </a:moveTo>
                    <a:lnTo>
                      <a:pt x="249081" y="5072"/>
                    </a:lnTo>
                    <a:cubicBezTo>
                      <a:pt x="291981" y="23217"/>
                      <a:pt x="326349" y="57585"/>
                      <a:pt x="344494" y="100486"/>
                    </a:cubicBezTo>
                    <a:lnTo>
                      <a:pt x="351701" y="136179"/>
                    </a:lnTo>
                    <a:lnTo>
                      <a:pt x="318217" y="158699"/>
                    </a:lnTo>
                    <a:cubicBezTo>
                      <a:pt x="238361" y="202592"/>
                      <a:pt x="151306" y="231931"/>
                      <a:pt x="61173" y="245327"/>
                    </a:cubicBezTo>
                    <a:lnTo>
                      <a:pt x="19281" y="247762"/>
                    </a:lnTo>
                    <a:lnTo>
                      <a:pt x="14090" y="240063"/>
                    </a:lnTo>
                    <a:cubicBezTo>
                      <a:pt x="5017" y="218612"/>
                      <a:pt x="0" y="195029"/>
                      <a:pt x="0" y="170274"/>
                    </a:cubicBezTo>
                    <a:cubicBezTo>
                      <a:pt x="0" y="145519"/>
                      <a:pt x="5017" y="121936"/>
                      <a:pt x="14090" y="100486"/>
                    </a:cubicBezTo>
                    <a:lnTo>
                      <a:pt x="36906" y="66644"/>
                    </a:lnTo>
                    <a:lnTo>
                      <a:pt x="136029" y="42774"/>
                    </a:lnTo>
                    <a:cubicBezTo>
                      <a:pt x="168954" y="31678"/>
                      <a:pt x="200896" y="17663"/>
                      <a:pt x="231460" y="8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BAC771C-1CDB-4EAC-B7DE-306209180273}"/>
                  </a:ext>
                </a:extLst>
              </p:cNvPr>
              <p:cNvSpPr/>
              <p:nvPr/>
            </p:nvSpPr>
            <p:spPr bwMode="auto">
              <a:xfrm rot="17066842" flipH="1">
                <a:off x="4459848" y="3415938"/>
                <a:ext cx="336968" cy="282094"/>
              </a:xfrm>
              <a:custGeom>
                <a:avLst/>
                <a:gdLst>
                  <a:gd name="connsiteX0" fmla="*/ 5387 w 336969"/>
                  <a:gd name="connsiteY0" fmla="*/ 143798 h 282094"/>
                  <a:gd name="connsiteX1" fmla="*/ 23555 w 336969"/>
                  <a:gd name="connsiteY1" fmla="*/ 272220 h 282094"/>
                  <a:gd name="connsiteX2" fmla="*/ 32435 w 336969"/>
                  <a:gd name="connsiteY2" fmla="*/ 282094 h 282094"/>
                  <a:gd name="connsiteX3" fmla="*/ 161321 w 336969"/>
                  <a:gd name="connsiteY3" fmla="*/ 251057 h 282094"/>
                  <a:gd name="connsiteX4" fmla="*/ 285989 w 336969"/>
                  <a:gd name="connsiteY4" fmla="*/ 196307 h 282094"/>
                  <a:gd name="connsiteX5" fmla="*/ 336969 w 336969"/>
                  <a:gd name="connsiteY5" fmla="*/ 162020 h 282094"/>
                  <a:gd name="connsiteX6" fmla="*/ 315424 w 336969"/>
                  <a:gd name="connsiteY6" fmla="*/ 99935 h 282094"/>
                  <a:gd name="connsiteX7" fmla="*/ 256434 w 336969"/>
                  <a:gd name="connsiteY7" fmla="*/ 0 h 282094"/>
                  <a:gd name="connsiteX8" fmla="*/ 199232 w 336969"/>
                  <a:gd name="connsiteY8" fmla="*/ 38471 h 282094"/>
                  <a:gd name="connsiteX9" fmla="*/ 103801 w 336969"/>
                  <a:gd name="connsiteY9" fmla="*/ 80382 h 282094"/>
                  <a:gd name="connsiteX10" fmla="*/ 26744 w 336969"/>
                  <a:gd name="connsiteY10" fmla="*/ 98939 h 2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969" h="282094">
                    <a:moveTo>
                      <a:pt x="5387" y="143798"/>
                    </a:moveTo>
                    <a:cubicBezTo>
                      <a:pt x="-5434" y="185796"/>
                      <a:pt x="-233" y="231921"/>
                      <a:pt x="23555" y="272220"/>
                    </a:cubicBezTo>
                    <a:lnTo>
                      <a:pt x="32435" y="282094"/>
                    </a:lnTo>
                    <a:lnTo>
                      <a:pt x="161321" y="251057"/>
                    </a:lnTo>
                    <a:cubicBezTo>
                      <a:pt x="204333" y="236561"/>
                      <a:pt x="246061" y="218253"/>
                      <a:pt x="285989" y="196307"/>
                    </a:cubicBezTo>
                    <a:lnTo>
                      <a:pt x="336969" y="162020"/>
                    </a:lnTo>
                    <a:lnTo>
                      <a:pt x="315424" y="99935"/>
                    </a:lnTo>
                    <a:lnTo>
                      <a:pt x="256434" y="0"/>
                    </a:lnTo>
                    <a:lnTo>
                      <a:pt x="199232" y="38471"/>
                    </a:lnTo>
                    <a:cubicBezTo>
                      <a:pt x="168668" y="55271"/>
                      <a:pt x="136726" y="69286"/>
                      <a:pt x="103801" y="80382"/>
                    </a:cubicBezTo>
                    <a:lnTo>
                      <a:pt x="26744" y="989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2A20976-547E-4D1C-A8C4-BF872EA0928E}"/>
              </a:ext>
            </a:extLst>
          </p:cNvPr>
          <p:cNvGrpSpPr/>
          <p:nvPr/>
        </p:nvGrpSpPr>
        <p:grpSpPr>
          <a:xfrm>
            <a:off x="407495" y="2750234"/>
            <a:ext cx="1583664" cy="1631266"/>
            <a:chOff x="407495" y="2750234"/>
            <a:chExt cx="1583664" cy="163126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A192FAC-1AAD-4438-9531-601C36793D96}"/>
                </a:ext>
              </a:extLst>
            </p:cNvPr>
            <p:cNvGrpSpPr/>
            <p:nvPr/>
          </p:nvGrpSpPr>
          <p:grpSpPr>
            <a:xfrm>
              <a:off x="407495" y="2772533"/>
              <a:ext cx="1583664" cy="1608967"/>
              <a:chOff x="407495" y="2772533"/>
              <a:chExt cx="1583664" cy="1608967"/>
            </a:xfrm>
          </p:grpSpPr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2609AFF2-7529-4CCB-ADF6-1E322E653C7E}"/>
                  </a:ext>
                </a:extLst>
              </p:cNvPr>
              <p:cNvSpPr/>
              <p:nvPr/>
            </p:nvSpPr>
            <p:spPr bwMode="auto">
              <a:xfrm>
                <a:off x="407495" y="2772533"/>
                <a:ext cx="1583664" cy="15836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2D0FF163-798D-4F24-8FDC-FCDEF87AF343}"/>
                  </a:ext>
                </a:extLst>
              </p:cNvPr>
              <p:cNvSpPr/>
              <p:nvPr/>
            </p:nvSpPr>
            <p:spPr bwMode="auto">
              <a:xfrm>
                <a:off x="714123" y="2795671"/>
                <a:ext cx="985137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>
                <a:outerShdw blurRad="25400" dist="25400" dir="2700000" algn="tl" rotWithShape="0">
                  <a:prstClr val="black"/>
                </a:outerShdw>
              </a:effectLst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9014A53C-D09D-4082-A266-3B8F3907CA48}"/>
                  </a:ext>
                </a:extLst>
              </p:cNvPr>
              <p:cNvSpPr/>
              <p:nvPr/>
            </p:nvSpPr>
            <p:spPr bwMode="auto">
              <a:xfrm>
                <a:off x="1071676" y="2795671"/>
                <a:ext cx="270030" cy="158582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>
                <a:outerShdw blurRad="12700" dist="25400" algn="l" rotWithShape="0">
                  <a:prstClr val="black">
                    <a:alpha val="70000"/>
                  </a:prstClr>
                </a:outerShdw>
              </a:effectLst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2D676D2D-9BAF-4D65-8A14-7C9052800A86}"/>
                  </a:ext>
                </a:extLst>
              </p:cNvPr>
              <p:cNvSpPr/>
              <p:nvPr/>
            </p:nvSpPr>
            <p:spPr bwMode="auto">
              <a:xfrm>
                <a:off x="763670" y="2795671"/>
                <a:ext cx="27327" cy="1585829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>
                <a:outerShdw blurRad="12700" dist="12700" dir="10800000" algn="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テキスト ボックス 349">
                <a:extLst>
                  <a:ext uri="{FF2B5EF4-FFF2-40B4-BE49-F238E27FC236}">
                    <a16:creationId xmlns:a16="http://schemas.microsoft.com/office/drawing/2014/main" id="{25E87C03-F45E-4E12-BA08-51BB424AA498}"/>
                  </a:ext>
                </a:extLst>
              </p:cNvPr>
              <p:cNvSpPr txBox="1"/>
              <p:nvPr/>
            </p:nvSpPr>
            <p:spPr>
              <a:xfrm rot="5400000">
                <a:off x="1004302" y="2958279"/>
                <a:ext cx="404778" cy="22234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祥南行書体" panose="03000800000000000000" pitchFamily="66" charset="-128"/>
                    <a:ea typeface="HGP祥南行書体" panose="03000800000000000000" pitchFamily="66" charset="-128"/>
                  </a:rPr>
                  <a:t>御祝</a:t>
                </a:r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240BFCCD-60BC-4116-B3D0-552CBD6316B6}"/>
                  </a:ext>
                </a:extLst>
              </p:cNvPr>
              <p:cNvGrpSpPr/>
              <p:nvPr/>
            </p:nvGrpSpPr>
            <p:grpSpPr>
              <a:xfrm>
                <a:off x="1480331" y="2847976"/>
                <a:ext cx="164575" cy="476476"/>
                <a:chOff x="4852972" y="1593795"/>
                <a:chExt cx="336934" cy="975490"/>
              </a:xfrm>
            </p:grpSpPr>
            <p:sp>
              <p:nvSpPr>
                <p:cNvPr id="411" name="六角形 393">
                  <a:extLst>
                    <a:ext uri="{FF2B5EF4-FFF2-40B4-BE49-F238E27FC236}">
                      <a16:creationId xmlns:a16="http://schemas.microsoft.com/office/drawing/2014/main" id="{67990E0F-1E1C-45F9-B026-3FC0A6BEAFEB}"/>
                    </a:ext>
                  </a:extLst>
                </p:cNvPr>
                <p:cNvSpPr/>
                <p:nvPr/>
              </p:nvSpPr>
              <p:spPr bwMode="auto">
                <a:xfrm rot="5400000">
                  <a:off x="4571390" y="1875377"/>
                  <a:ext cx="900098" cy="336934"/>
                </a:xfrm>
                <a:custGeom>
                  <a:avLst/>
                  <a:gdLst>
                    <a:gd name="connsiteX0" fmla="*/ 0 w 900100"/>
                    <a:gd name="connsiteY0" fmla="*/ 168468 h 336935"/>
                    <a:gd name="connsiteX1" fmla="*/ 158926 w 900100"/>
                    <a:gd name="connsiteY1" fmla="*/ 0 h 336935"/>
                    <a:gd name="connsiteX2" fmla="*/ 741174 w 900100"/>
                    <a:gd name="connsiteY2" fmla="*/ 0 h 336935"/>
                    <a:gd name="connsiteX3" fmla="*/ 900100 w 900100"/>
                    <a:gd name="connsiteY3" fmla="*/ 168468 h 336935"/>
                    <a:gd name="connsiteX4" fmla="*/ 741174 w 900100"/>
                    <a:gd name="connsiteY4" fmla="*/ 336935 h 336935"/>
                    <a:gd name="connsiteX5" fmla="*/ 158926 w 900100"/>
                    <a:gd name="connsiteY5" fmla="*/ 336935 h 336935"/>
                    <a:gd name="connsiteX6" fmla="*/ 0 w 900100"/>
                    <a:gd name="connsiteY6" fmla="*/ 168468 h 336935"/>
                    <a:gd name="connsiteX0" fmla="*/ 0 w 900100"/>
                    <a:gd name="connsiteY0" fmla="*/ 168468 h 336935"/>
                    <a:gd name="connsiteX1" fmla="*/ 158926 w 900100"/>
                    <a:gd name="connsiteY1" fmla="*/ 0 h 336935"/>
                    <a:gd name="connsiteX2" fmla="*/ 741174 w 900100"/>
                    <a:gd name="connsiteY2" fmla="*/ 0 h 336935"/>
                    <a:gd name="connsiteX3" fmla="*/ 900100 w 900100"/>
                    <a:gd name="connsiteY3" fmla="*/ 168468 h 336935"/>
                    <a:gd name="connsiteX4" fmla="*/ 824521 w 900100"/>
                    <a:gd name="connsiteY4" fmla="*/ 263116 h 336935"/>
                    <a:gd name="connsiteX5" fmla="*/ 158926 w 900100"/>
                    <a:gd name="connsiteY5" fmla="*/ 336935 h 336935"/>
                    <a:gd name="connsiteX6" fmla="*/ 0 w 900100"/>
                    <a:gd name="connsiteY6" fmla="*/ 168468 h 336935"/>
                    <a:gd name="connsiteX0" fmla="*/ 0 w 900100"/>
                    <a:gd name="connsiteY0" fmla="*/ 168468 h 336935"/>
                    <a:gd name="connsiteX1" fmla="*/ 158926 w 900100"/>
                    <a:gd name="connsiteY1" fmla="*/ 0 h 336935"/>
                    <a:gd name="connsiteX2" fmla="*/ 824521 w 900100"/>
                    <a:gd name="connsiteY2" fmla="*/ 64293 h 336935"/>
                    <a:gd name="connsiteX3" fmla="*/ 900100 w 900100"/>
                    <a:gd name="connsiteY3" fmla="*/ 168468 h 336935"/>
                    <a:gd name="connsiteX4" fmla="*/ 824521 w 900100"/>
                    <a:gd name="connsiteY4" fmla="*/ 263116 h 336935"/>
                    <a:gd name="connsiteX5" fmla="*/ 158926 w 900100"/>
                    <a:gd name="connsiteY5" fmla="*/ 336935 h 336935"/>
                    <a:gd name="connsiteX6" fmla="*/ 0 w 900100"/>
                    <a:gd name="connsiteY6" fmla="*/ 168468 h 336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0100" h="336935">
                      <a:moveTo>
                        <a:pt x="0" y="168468"/>
                      </a:moveTo>
                      <a:lnTo>
                        <a:pt x="158926" y="0"/>
                      </a:lnTo>
                      <a:lnTo>
                        <a:pt x="824521" y="64293"/>
                      </a:lnTo>
                      <a:lnTo>
                        <a:pt x="900100" y="168468"/>
                      </a:lnTo>
                      <a:lnTo>
                        <a:pt x="824521" y="263116"/>
                      </a:lnTo>
                      <a:lnTo>
                        <a:pt x="158926" y="336935"/>
                      </a:lnTo>
                      <a:lnTo>
                        <a:pt x="0" y="16846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12700" dist="254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ひし形 411">
                  <a:extLst>
                    <a:ext uri="{FF2B5EF4-FFF2-40B4-BE49-F238E27FC236}">
                      <a16:creationId xmlns:a16="http://schemas.microsoft.com/office/drawing/2014/main" id="{6AADFF1E-9393-46D1-A656-0EC677161838}"/>
                    </a:ext>
                  </a:extLst>
                </p:cNvPr>
                <p:cNvSpPr/>
                <p:nvPr/>
              </p:nvSpPr>
              <p:spPr bwMode="auto">
                <a:xfrm>
                  <a:off x="4876244" y="1625311"/>
                  <a:ext cx="290409" cy="265400"/>
                </a:xfrm>
                <a:prstGeom prst="diamond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ひし形 412">
                  <a:extLst>
                    <a:ext uri="{FF2B5EF4-FFF2-40B4-BE49-F238E27FC236}">
                      <a16:creationId xmlns:a16="http://schemas.microsoft.com/office/drawing/2014/main" id="{348CE788-258A-4DEA-8916-DED8104A0319}"/>
                    </a:ext>
                  </a:extLst>
                </p:cNvPr>
                <p:cNvSpPr/>
                <p:nvPr/>
              </p:nvSpPr>
              <p:spPr bwMode="auto">
                <a:xfrm>
                  <a:off x="4909590" y="1918284"/>
                  <a:ext cx="223733" cy="391530"/>
                </a:xfrm>
                <a:prstGeom prst="diamond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4" name="ひし形 413">
                  <a:extLst>
                    <a:ext uri="{FF2B5EF4-FFF2-40B4-BE49-F238E27FC236}">
                      <a16:creationId xmlns:a16="http://schemas.microsoft.com/office/drawing/2014/main" id="{9B165E77-1AA0-4F0D-B47B-1C0FFB39CFC9}"/>
                    </a:ext>
                  </a:extLst>
                </p:cNvPr>
                <p:cNvSpPr/>
                <p:nvPr/>
              </p:nvSpPr>
              <p:spPr bwMode="auto">
                <a:xfrm>
                  <a:off x="4938164" y="2334447"/>
                  <a:ext cx="166585" cy="130712"/>
                </a:xfrm>
                <a:prstGeom prst="diamond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F942CA82-70F2-45CA-9EC3-E8532F22E382}"/>
                    </a:ext>
                  </a:extLst>
                </p:cNvPr>
                <p:cNvSpPr/>
                <p:nvPr/>
              </p:nvSpPr>
              <p:spPr bwMode="auto">
                <a:xfrm>
                  <a:off x="4977574" y="2334447"/>
                  <a:ext cx="87764" cy="234838"/>
                </a:xfrm>
                <a:custGeom>
                  <a:avLst/>
                  <a:gdLst>
                    <a:gd name="connsiteX0" fmla="*/ 43882 w 87764"/>
                    <a:gd name="connsiteY0" fmla="*/ 0 h 234838"/>
                    <a:gd name="connsiteX1" fmla="*/ 68403 w 87764"/>
                    <a:gd name="connsiteY1" fmla="*/ 19241 h 234838"/>
                    <a:gd name="connsiteX2" fmla="*/ 87764 w 87764"/>
                    <a:gd name="connsiteY2" fmla="*/ 234838 h 234838"/>
                    <a:gd name="connsiteX3" fmla="*/ 0 w 87764"/>
                    <a:gd name="connsiteY3" fmla="*/ 234838 h 234838"/>
                    <a:gd name="connsiteX4" fmla="*/ 19361 w 87764"/>
                    <a:gd name="connsiteY4" fmla="*/ 19241 h 234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764" h="234838">
                      <a:moveTo>
                        <a:pt x="43882" y="0"/>
                      </a:moveTo>
                      <a:lnTo>
                        <a:pt x="68403" y="19241"/>
                      </a:lnTo>
                      <a:lnTo>
                        <a:pt x="87764" y="234838"/>
                      </a:lnTo>
                      <a:lnTo>
                        <a:pt x="0" y="234838"/>
                      </a:lnTo>
                      <a:lnTo>
                        <a:pt x="19361" y="1924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EB275DDC-4C19-4219-9DD2-B0B8E068EE4F}"/>
                    </a:ext>
                  </a:extLst>
                </p:cNvPr>
                <p:cNvSpPr/>
                <p:nvPr/>
              </p:nvSpPr>
              <p:spPr bwMode="auto">
                <a:xfrm>
                  <a:off x="4931033" y="1970449"/>
                  <a:ext cx="180871" cy="292574"/>
                </a:xfrm>
                <a:custGeom>
                  <a:avLst/>
                  <a:gdLst>
                    <a:gd name="connsiteX0" fmla="*/ 100258 w 180872"/>
                    <a:gd name="connsiteY0" fmla="*/ 1 h 292573"/>
                    <a:gd name="connsiteX1" fmla="*/ 180872 w 180872"/>
                    <a:gd name="connsiteY1" fmla="*/ 146286 h 292573"/>
                    <a:gd name="connsiteX2" fmla="*/ 100258 w 180872"/>
                    <a:gd name="connsiteY2" fmla="*/ 292571 h 292573"/>
                    <a:gd name="connsiteX3" fmla="*/ 80615 w 180872"/>
                    <a:gd name="connsiteY3" fmla="*/ 0 h 292573"/>
                    <a:gd name="connsiteX4" fmla="*/ 80615 w 180872"/>
                    <a:gd name="connsiteY4" fmla="*/ 292573 h 292573"/>
                    <a:gd name="connsiteX5" fmla="*/ 0 w 180872"/>
                    <a:gd name="connsiteY5" fmla="*/ 146286 h 292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872" h="292573">
                      <a:moveTo>
                        <a:pt x="100258" y="1"/>
                      </a:moveTo>
                      <a:lnTo>
                        <a:pt x="180872" y="146286"/>
                      </a:lnTo>
                      <a:lnTo>
                        <a:pt x="100258" y="292571"/>
                      </a:lnTo>
                      <a:close/>
                      <a:moveTo>
                        <a:pt x="80615" y="0"/>
                      </a:moveTo>
                      <a:lnTo>
                        <a:pt x="80615" y="292573"/>
                      </a:lnTo>
                      <a:lnTo>
                        <a:pt x="0" y="14628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E28C76DC-75FD-4377-B675-FEE985B26989}"/>
                    </a:ext>
                  </a:extLst>
                </p:cNvPr>
                <p:cNvSpPr/>
                <p:nvPr/>
              </p:nvSpPr>
              <p:spPr bwMode="auto">
                <a:xfrm flipV="1">
                  <a:off x="4977577" y="1717683"/>
                  <a:ext cx="87764" cy="173028"/>
                </a:xfrm>
                <a:custGeom>
                  <a:avLst/>
                  <a:gdLst>
                    <a:gd name="connsiteX0" fmla="*/ 0 w 87764"/>
                    <a:gd name="connsiteY0" fmla="*/ 173028 h 173028"/>
                    <a:gd name="connsiteX1" fmla="*/ 87764 w 87764"/>
                    <a:gd name="connsiteY1" fmla="*/ 173028 h 173028"/>
                    <a:gd name="connsiteX2" fmla="*/ 70120 w 87764"/>
                    <a:gd name="connsiteY2" fmla="*/ 23978 h 173028"/>
                    <a:gd name="connsiteX3" fmla="*/ 43882 w 87764"/>
                    <a:gd name="connsiteY3" fmla="*/ 0 h 173028"/>
                    <a:gd name="connsiteX4" fmla="*/ 17645 w 87764"/>
                    <a:gd name="connsiteY4" fmla="*/ 23978 h 173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764" h="173028">
                      <a:moveTo>
                        <a:pt x="0" y="173028"/>
                      </a:moveTo>
                      <a:lnTo>
                        <a:pt x="87764" y="173028"/>
                      </a:lnTo>
                      <a:lnTo>
                        <a:pt x="70120" y="23978"/>
                      </a:lnTo>
                      <a:lnTo>
                        <a:pt x="43882" y="0"/>
                      </a:lnTo>
                      <a:lnTo>
                        <a:pt x="17645" y="2397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F52BA46E-7D02-48AE-BAE8-4F04B6D3B9AD}"/>
                </a:ext>
              </a:extLst>
            </p:cNvPr>
            <p:cNvGrpSpPr/>
            <p:nvPr/>
          </p:nvGrpSpPr>
          <p:grpSpPr>
            <a:xfrm>
              <a:off x="706468" y="2750234"/>
              <a:ext cx="1007259" cy="1005176"/>
              <a:chOff x="-3686771" y="-593577"/>
              <a:chExt cx="3575266" cy="3567866"/>
            </a:xfrm>
            <a:effectLst>
              <a:outerShdw blurRad="25400" dist="127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7AD1CF9-C1AB-4CEB-A585-8C9034F54FE9}"/>
                  </a:ext>
                </a:extLst>
              </p:cNvPr>
              <p:cNvSpPr/>
              <p:nvPr/>
            </p:nvSpPr>
            <p:spPr bwMode="auto">
              <a:xfrm>
                <a:off x="-3686771" y="2340239"/>
                <a:ext cx="1002471" cy="260423"/>
              </a:xfrm>
              <a:custGeom>
                <a:avLst/>
                <a:gdLst>
                  <a:gd name="connsiteX0" fmla="*/ 1835 w 1002468"/>
                  <a:gd name="connsiteY0" fmla="*/ 227784 h 260422"/>
                  <a:gd name="connsiteX1" fmla="*/ 991449 w 1002468"/>
                  <a:gd name="connsiteY1" fmla="*/ 227784 h 260422"/>
                  <a:gd name="connsiteX2" fmla="*/ 992800 w 1002468"/>
                  <a:gd name="connsiteY2" fmla="*/ 241189 h 260422"/>
                  <a:gd name="connsiteX3" fmla="*/ 998771 w 1002468"/>
                  <a:gd name="connsiteY3" fmla="*/ 260422 h 260422"/>
                  <a:gd name="connsiteX4" fmla="*/ 1835 w 1002468"/>
                  <a:gd name="connsiteY4" fmla="*/ 260422 h 260422"/>
                  <a:gd name="connsiteX5" fmla="*/ 0 w 1002468"/>
                  <a:gd name="connsiteY5" fmla="*/ 254982 h 260422"/>
                  <a:gd name="connsiteX6" fmla="*/ 0 w 1002468"/>
                  <a:gd name="connsiteY6" fmla="*/ 233224 h 260422"/>
                  <a:gd name="connsiteX7" fmla="*/ 1835 w 1002468"/>
                  <a:gd name="connsiteY7" fmla="*/ 227784 h 260422"/>
                  <a:gd name="connsiteX8" fmla="*/ 1835 w 1002468"/>
                  <a:gd name="connsiteY8" fmla="*/ 182229 h 260422"/>
                  <a:gd name="connsiteX9" fmla="*/ 986857 w 1002468"/>
                  <a:gd name="connsiteY9" fmla="*/ 182229 h 260422"/>
                  <a:gd name="connsiteX10" fmla="*/ 990147 w 1002468"/>
                  <a:gd name="connsiteY10" fmla="*/ 214867 h 260422"/>
                  <a:gd name="connsiteX11" fmla="*/ 1835 w 1002468"/>
                  <a:gd name="connsiteY11" fmla="*/ 214867 h 260422"/>
                  <a:gd name="connsiteX12" fmla="*/ 0 w 1002468"/>
                  <a:gd name="connsiteY12" fmla="*/ 209427 h 260422"/>
                  <a:gd name="connsiteX13" fmla="*/ 0 w 1002468"/>
                  <a:gd name="connsiteY13" fmla="*/ 187669 h 260422"/>
                  <a:gd name="connsiteX14" fmla="*/ 1835 w 1002468"/>
                  <a:gd name="connsiteY14" fmla="*/ 182229 h 260422"/>
                  <a:gd name="connsiteX15" fmla="*/ 1835 w 1002468"/>
                  <a:gd name="connsiteY15" fmla="*/ 136672 h 260422"/>
                  <a:gd name="connsiteX16" fmla="*/ 982264 w 1002468"/>
                  <a:gd name="connsiteY16" fmla="*/ 136672 h 260422"/>
                  <a:gd name="connsiteX17" fmla="*/ 985554 w 1002468"/>
                  <a:gd name="connsiteY17" fmla="*/ 169310 h 260422"/>
                  <a:gd name="connsiteX18" fmla="*/ 1835 w 1002468"/>
                  <a:gd name="connsiteY18" fmla="*/ 169310 h 260422"/>
                  <a:gd name="connsiteX19" fmla="*/ 0 w 1002468"/>
                  <a:gd name="connsiteY19" fmla="*/ 163870 h 260422"/>
                  <a:gd name="connsiteX20" fmla="*/ 0 w 1002468"/>
                  <a:gd name="connsiteY20" fmla="*/ 142112 h 260422"/>
                  <a:gd name="connsiteX21" fmla="*/ 1835 w 1002468"/>
                  <a:gd name="connsiteY21" fmla="*/ 136672 h 260422"/>
                  <a:gd name="connsiteX22" fmla="*/ 1835 w 1002468"/>
                  <a:gd name="connsiteY22" fmla="*/ 91114 h 260422"/>
                  <a:gd name="connsiteX23" fmla="*/ 986755 w 1002468"/>
                  <a:gd name="connsiteY23" fmla="*/ 91114 h 260422"/>
                  <a:gd name="connsiteX24" fmla="*/ 983465 w 1002468"/>
                  <a:gd name="connsiteY24" fmla="*/ 123752 h 260422"/>
                  <a:gd name="connsiteX25" fmla="*/ 1835 w 1002468"/>
                  <a:gd name="connsiteY25" fmla="*/ 123752 h 260422"/>
                  <a:gd name="connsiteX26" fmla="*/ 0 w 1002468"/>
                  <a:gd name="connsiteY26" fmla="*/ 118312 h 260422"/>
                  <a:gd name="connsiteX27" fmla="*/ 0 w 1002468"/>
                  <a:gd name="connsiteY27" fmla="*/ 96554 h 260422"/>
                  <a:gd name="connsiteX28" fmla="*/ 1835 w 1002468"/>
                  <a:gd name="connsiteY28" fmla="*/ 91114 h 260422"/>
                  <a:gd name="connsiteX29" fmla="*/ 1835 w 1002468"/>
                  <a:gd name="connsiteY29" fmla="*/ 45557 h 260422"/>
                  <a:gd name="connsiteX30" fmla="*/ 991347 w 1002468"/>
                  <a:gd name="connsiteY30" fmla="*/ 45557 h 260422"/>
                  <a:gd name="connsiteX31" fmla="*/ 988057 w 1002468"/>
                  <a:gd name="connsiteY31" fmla="*/ 78195 h 260422"/>
                  <a:gd name="connsiteX32" fmla="*/ 1835 w 1002468"/>
                  <a:gd name="connsiteY32" fmla="*/ 78195 h 260422"/>
                  <a:gd name="connsiteX33" fmla="*/ 0 w 1002468"/>
                  <a:gd name="connsiteY33" fmla="*/ 72755 h 260422"/>
                  <a:gd name="connsiteX34" fmla="*/ 0 w 1002468"/>
                  <a:gd name="connsiteY34" fmla="*/ 50997 h 260422"/>
                  <a:gd name="connsiteX35" fmla="*/ 1835 w 1002468"/>
                  <a:gd name="connsiteY35" fmla="*/ 45557 h 260422"/>
                  <a:gd name="connsiteX36" fmla="*/ 1835 w 1002468"/>
                  <a:gd name="connsiteY36" fmla="*/ 0 h 260422"/>
                  <a:gd name="connsiteX37" fmla="*/ 1002468 w 1002468"/>
                  <a:gd name="connsiteY37" fmla="*/ 0 h 260422"/>
                  <a:gd name="connsiteX38" fmla="*/ 992800 w 1002468"/>
                  <a:gd name="connsiteY38" fmla="*/ 31144 h 260422"/>
                  <a:gd name="connsiteX39" fmla="*/ 992650 w 1002468"/>
                  <a:gd name="connsiteY39" fmla="*/ 32638 h 260422"/>
                  <a:gd name="connsiteX40" fmla="*/ 1835 w 1002468"/>
                  <a:gd name="connsiteY40" fmla="*/ 32638 h 260422"/>
                  <a:gd name="connsiteX41" fmla="*/ 0 w 1002468"/>
                  <a:gd name="connsiteY41" fmla="*/ 27198 h 260422"/>
                  <a:gd name="connsiteX42" fmla="*/ 0 w 1002468"/>
                  <a:gd name="connsiteY42" fmla="*/ 5440 h 260422"/>
                  <a:gd name="connsiteX43" fmla="*/ 1835 w 1002468"/>
                  <a:gd name="connsiteY43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02468" h="260422">
                    <a:moveTo>
                      <a:pt x="1835" y="227784"/>
                    </a:moveTo>
                    <a:lnTo>
                      <a:pt x="991449" y="227784"/>
                    </a:lnTo>
                    <a:lnTo>
                      <a:pt x="992800" y="241189"/>
                    </a:lnTo>
                    <a:lnTo>
                      <a:pt x="998771" y="260422"/>
                    </a:lnTo>
                    <a:lnTo>
                      <a:pt x="1835" y="260422"/>
                    </a:lnTo>
                    <a:cubicBezTo>
                      <a:pt x="822" y="260422"/>
                      <a:pt x="0" y="257986"/>
                      <a:pt x="0" y="254982"/>
                    </a:cubicBezTo>
                    <a:lnTo>
                      <a:pt x="0" y="233224"/>
                    </a:lnTo>
                    <a:cubicBezTo>
                      <a:pt x="0" y="230220"/>
                      <a:pt x="822" y="227784"/>
                      <a:pt x="1835" y="227784"/>
                    </a:cubicBezTo>
                    <a:close/>
                    <a:moveTo>
                      <a:pt x="1835" y="182229"/>
                    </a:moveTo>
                    <a:lnTo>
                      <a:pt x="986857" y="182229"/>
                    </a:lnTo>
                    <a:lnTo>
                      <a:pt x="990147" y="214867"/>
                    </a:lnTo>
                    <a:lnTo>
                      <a:pt x="1835" y="214867"/>
                    </a:lnTo>
                    <a:cubicBezTo>
                      <a:pt x="822" y="214867"/>
                      <a:pt x="0" y="212431"/>
                      <a:pt x="0" y="209427"/>
                    </a:cubicBezTo>
                    <a:lnTo>
                      <a:pt x="0" y="187669"/>
                    </a:lnTo>
                    <a:cubicBezTo>
                      <a:pt x="0" y="184665"/>
                      <a:pt x="822" y="182229"/>
                      <a:pt x="1835" y="182229"/>
                    </a:cubicBezTo>
                    <a:close/>
                    <a:moveTo>
                      <a:pt x="1835" y="136672"/>
                    </a:moveTo>
                    <a:lnTo>
                      <a:pt x="982264" y="136672"/>
                    </a:lnTo>
                    <a:lnTo>
                      <a:pt x="985554" y="169310"/>
                    </a:lnTo>
                    <a:lnTo>
                      <a:pt x="1835" y="169310"/>
                    </a:lnTo>
                    <a:cubicBezTo>
                      <a:pt x="822" y="169310"/>
                      <a:pt x="0" y="166874"/>
                      <a:pt x="0" y="163870"/>
                    </a:cubicBezTo>
                    <a:lnTo>
                      <a:pt x="0" y="142112"/>
                    </a:lnTo>
                    <a:cubicBezTo>
                      <a:pt x="0" y="139108"/>
                      <a:pt x="822" y="136672"/>
                      <a:pt x="1835" y="136672"/>
                    </a:cubicBezTo>
                    <a:close/>
                    <a:moveTo>
                      <a:pt x="1835" y="91114"/>
                    </a:moveTo>
                    <a:lnTo>
                      <a:pt x="986755" y="91114"/>
                    </a:lnTo>
                    <a:lnTo>
                      <a:pt x="983465" y="123752"/>
                    </a:lnTo>
                    <a:lnTo>
                      <a:pt x="1835" y="123752"/>
                    </a:lnTo>
                    <a:cubicBezTo>
                      <a:pt x="822" y="123752"/>
                      <a:pt x="0" y="121316"/>
                      <a:pt x="0" y="118312"/>
                    </a:cubicBezTo>
                    <a:lnTo>
                      <a:pt x="0" y="96554"/>
                    </a:lnTo>
                    <a:cubicBezTo>
                      <a:pt x="0" y="93550"/>
                      <a:pt x="822" y="91114"/>
                      <a:pt x="1835" y="91114"/>
                    </a:cubicBezTo>
                    <a:close/>
                    <a:moveTo>
                      <a:pt x="1835" y="45557"/>
                    </a:moveTo>
                    <a:lnTo>
                      <a:pt x="991347" y="45557"/>
                    </a:lnTo>
                    <a:lnTo>
                      <a:pt x="988057" y="78195"/>
                    </a:lnTo>
                    <a:lnTo>
                      <a:pt x="1835" y="78195"/>
                    </a:lnTo>
                    <a:cubicBezTo>
                      <a:pt x="822" y="78195"/>
                      <a:pt x="0" y="75759"/>
                      <a:pt x="0" y="72755"/>
                    </a:cubicBezTo>
                    <a:lnTo>
                      <a:pt x="0" y="50997"/>
                    </a:lnTo>
                    <a:cubicBezTo>
                      <a:pt x="0" y="47993"/>
                      <a:pt x="822" y="45557"/>
                      <a:pt x="1835" y="45557"/>
                    </a:cubicBezTo>
                    <a:close/>
                    <a:moveTo>
                      <a:pt x="1835" y="0"/>
                    </a:moveTo>
                    <a:lnTo>
                      <a:pt x="1002468" y="0"/>
                    </a:lnTo>
                    <a:lnTo>
                      <a:pt x="992800" y="31144"/>
                    </a:lnTo>
                    <a:lnTo>
                      <a:pt x="992650" y="32638"/>
                    </a:lnTo>
                    <a:lnTo>
                      <a:pt x="1835" y="32638"/>
                    </a:lnTo>
                    <a:cubicBezTo>
                      <a:pt x="822" y="32638"/>
                      <a:pt x="0" y="30202"/>
                      <a:pt x="0" y="27198"/>
                    </a:cubicBezTo>
                    <a:lnTo>
                      <a:pt x="0" y="5440"/>
                    </a:lnTo>
                    <a:cubicBezTo>
                      <a:pt x="0" y="2436"/>
                      <a:pt x="822" y="0"/>
                      <a:pt x="18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8C7176ED-7667-4087-93B5-3065B604D51F}"/>
                  </a:ext>
                </a:extLst>
              </p:cNvPr>
              <p:cNvSpPr/>
              <p:nvPr/>
            </p:nvSpPr>
            <p:spPr bwMode="auto">
              <a:xfrm rot="16594133">
                <a:off x="-2644799" y="578973"/>
                <a:ext cx="2605524" cy="260423"/>
              </a:xfrm>
              <a:custGeom>
                <a:avLst/>
                <a:gdLst>
                  <a:gd name="connsiteX0" fmla="*/ 2605523 w 2605523"/>
                  <a:gd name="connsiteY0" fmla="*/ 233224 h 260422"/>
                  <a:gd name="connsiteX1" fmla="*/ 2605523 w 2605523"/>
                  <a:gd name="connsiteY1" fmla="*/ 254982 h 260422"/>
                  <a:gd name="connsiteX2" fmla="*/ 2600782 w 2605523"/>
                  <a:gd name="connsiteY2" fmla="*/ 260422 h 260422"/>
                  <a:gd name="connsiteX3" fmla="*/ 0 w 2605523"/>
                  <a:gd name="connsiteY3" fmla="*/ 260422 h 260422"/>
                  <a:gd name="connsiteX4" fmla="*/ 13136 w 2605523"/>
                  <a:gd name="connsiteY4" fmla="*/ 227784 h 260422"/>
                  <a:gd name="connsiteX5" fmla="*/ 2600782 w 2605523"/>
                  <a:gd name="connsiteY5" fmla="*/ 227784 h 260422"/>
                  <a:gd name="connsiteX6" fmla="*/ 2605523 w 2605523"/>
                  <a:gd name="connsiteY6" fmla="*/ 233224 h 260422"/>
                  <a:gd name="connsiteX7" fmla="*/ 2605523 w 2605523"/>
                  <a:gd name="connsiteY7" fmla="*/ 187669 h 260422"/>
                  <a:gd name="connsiteX8" fmla="*/ 2605523 w 2605523"/>
                  <a:gd name="connsiteY8" fmla="*/ 209427 h 260422"/>
                  <a:gd name="connsiteX9" fmla="*/ 2600783 w 2605523"/>
                  <a:gd name="connsiteY9" fmla="*/ 214867 h 260422"/>
                  <a:gd name="connsiteX10" fmla="*/ 17763 w 2605523"/>
                  <a:gd name="connsiteY10" fmla="*/ 214867 h 260422"/>
                  <a:gd name="connsiteX11" fmla="*/ 23915 w 2605523"/>
                  <a:gd name="connsiteY11" fmla="*/ 182229 h 260422"/>
                  <a:gd name="connsiteX12" fmla="*/ 2600783 w 2605523"/>
                  <a:gd name="connsiteY12" fmla="*/ 182229 h 260422"/>
                  <a:gd name="connsiteX13" fmla="*/ 2605523 w 2605523"/>
                  <a:gd name="connsiteY13" fmla="*/ 187669 h 260422"/>
                  <a:gd name="connsiteX14" fmla="*/ 2605523 w 2605523"/>
                  <a:gd name="connsiteY14" fmla="*/ 142112 h 260422"/>
                  <a:gd name="connsiteX15" fmla="*/ 2605523 w 2605523"/>
                  <a:gd name="connsiteY15" fmla="*/ 163870 h 260422"/>
                  <a:gd name="connsiteX16" fmla="*/ 2600782 w 2605523"/>
                  <a:gd name="connsiteY16" fmla="*/ 169310 h 260422"/>
                  <a:gd name="connsiteX17" fmla="*/ 26351 w 2605523"/>
                  <a:gd name="connsiteY17" fmla="*/ 169310 h 260422"/>
                  <a:gd name="connsiteX18" fmla="*/ 32504 w 2605523"/>
                  <a:gd name="connsiteY18" fmla="*/ 136672 h 260422"/>
                  <a:gd name="connsiteX19" fmla="*/ 2600782 w 2605523"/>
                  <a:gd name="connsiteY19" fmla="*/ 136672 h 260422"/>
                  <a:gd name="connsiteX20" fmla="*/ 2605523 w 2605523"/>
                  <a:gd name="connsiteY20" fmla="*/ 142112 h 260422"/>
                  <a:gd name="connsiteX21" fmla="*/ 2605523 w 2605523"/>
                  <a:gd name="connsiteY21" fmla="*/ 96554 h 260422"/>
                  <a:gd name="connsiteX22" fmla="*/ 2605523 w 2605523"/>
                  <a:gd name="connsiteY22" fmla="*/ 118312 h 260422"/>
                  <a:gd name="connsiteX23" fmla="*/ 2600782 w 2605523"/>
                  <a:gd name="connsiteY23" fmla="*/ 123752 h 260422"/>
                  <a:gd name="connsiteX24" fmla="*/ 34940 w 2605523"/>
                  <a:gd name="connsiteY24" fmla="*/ 123752 h 260422"/>
                  <a:gd name="connsiteX25" fmla="*/ 36233 w 2605523"/>
                  <a:gd name="connsiteY25" fmla="*/ 116892 h 260422"/>
                  <a:gd name="connsiteX26" fmla="*/ 35867 w 2605523"/>
                  <a:gd name="connsiteY26" fmla="*/ 91114 h 260422"/>
                  <a:gd name="connsiteX27" fmla="*/ 2600782 w 2605523"/>
                  <a:gd name="connsiteY27" fmla="*/ 91114 h 260422"/>
                  <a:gd name="connsiteX28" fmla="*/ 2605523 w 2605523"/>
                  <a:gd name="connsiteY28" fmla="*/ 96554 h 260422"/>
                  <a:gd name="connsiteX29" fmla="*/ 2605523 w 2605523"/>
                  <a:gd name="connsiteY29" fmla="*/ 50997 h 260422"/>
                  <a:gd name="connsiteX30" fmla="*/ 2605523 w 2605523"/>
                  <a:gd name="connsiteY30" fmla="*/ 72755 h 260422"/>
                  <a:gd name="connsiteX31" fmla="*/ 2600783 w 2605523"/>
                  <a:gd name="connsiteY31" fmla="*/ 78195 h 260422"/>
                  <a:gd name="connsiteX32" fmla="*/ 35684 w 2605523"/>
                  <a:gd name="connsiteY32" fmla="*/ 78195 h 260422"/>
                  <a:gd name="connsiteX33" fmla="*/ 35222 w 2605523"/>
                  <a:gd name="connsiteY33" fmla="*/ 45557 h 260422"/>
                  <a:gd name="connsiteX34" fmla="*/ 2600783 w 2605523"/>
                  <a:gd name="connsiteY34" fmla="*/ 45557 h 260422"/>
                  <a:gd name="connsiteX35" fmla="*/ 2605523 w 2605523"/>
                  <a:gd name="connsiteY35" fmla="*/ 50997 h 260422"/>
                  <a:gd name="connsiteX36" fmla="*/ 2605523 w 2605523"/>
                  <a:gd name="connsiteY36" fmla="*/ 5440 h 260422"/>
                  <a:gd name="connsiteX37" fmla="*/ 2605523 w 2605523"/>
                  <a:gd name="connsiteY37" fmla="*/ 27198 h 260422"/>
                  <a:gd name="connsiteX38" fmla="*/ 2600782 w 2605523"/>
                  <a:gd name="connsiteY38" fmla="*/ 32638 h 260422"/>
                  <a:gd name="connsiteX39" fmla="*/ 35038 w 2605523"/>
                  <a:gd name="connsiteY39" fmla="*/ 32638 h 260422"/>
                  <a:gd name="connsiteX40" fmla="*/ 34736 w 2605523"/>
                  <a:gd name="connsiteY40" fmla="*/ 11348 h 260422"/>
                  <a:gd name="connsiteX41" fmla="*/ 32257 w 2605523"/>
                  <a:gd name="connsiteY41" fmla="*/ 0 h 260422"/>
                  <a:gd name="connsiteX42" fmla="*/ 2600782 w 2605523"/>
                  <a:gd name="connsiteY42" fmla="*/ 0 h 260422"/>
                  <a:gd name="connsiteX43" fmla="*/ 2605523 w 2605523"/>
                  <a:gd name="connsiteY43" fmla="*/ 544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05523" h="260422">
                    <a:moveTo>
                      <a:pt x="2605523" y="233224"/>
                    </a:moveTo>
                    <a:lnTo>
                      <a:pt x="2605523" y="254982"/>
                    </a:lnTo>
                    <a:cubicBezTo>
                      <a:pt x="2605523" y="257986"/>
                      <a:pt x="2603400" y="260422"/>
                      <a:pt x="2600782" y="260422"/>
                    </a:cubicBezTo>
                    <a:lnTo>
                      <a:pt x="0" y="260422"/>
                    </a:lnTo>
                    <a:lnTo>
                      <a:pt x="13136" y="227784"/>
                    </a:lnTo>
                    <a:lnTo>
                      <a:pt x="2600782" y="227784"/>
                    </a:lnTo>
                    <a:cubicBezTo>
                      <a:pt x="2603400" y="227784"/>
                      <a:pt x="2605523" y="230220"/>
                      <a:pt x="2605523" y="233224"/>
                    </a:cubicBezTo>
                    <a:close/>
                    <a:moveTo>
                      <a:pt x="2605523" y="187669"/>
                    </a:moveTo>
                    <a:lnTo>
                      <a:pt x="2605523" y="209427"/>
                    </a:lnTo>
                    <a:cubicBezTo>
                      <a:pt x="2605523" y="212431"/>
                      <a:pt x="2603400" y="214867"/>
                      <a:pt x="2600783" y="214867"/>
                    </a:cubicBezTo>
                    <a:lnTo>
                      <a:pt x="17763" y="214867"/>
                    </a:lnTo>
                    <a:lnTo>
                      <a:pt x="23915" y="182229"/>
                    </a:lnTo>
                    <a:lnTo>
                      <a:pt x="2600783" y="182229"/>
                    </a:lnTo>
                    <a:cubicBezTo>
                      <a:pt x="2603400" y="182229"/>
                      <a:pt x="2605523" y="184665"/>
                      <a:pt x="2605523" y="187669"/>
                    </a:cubicBezTo>
                    <a:close/>
                    <a:moveTo>
                      <a:pt x="2605523" y="142112"/>
                    </a:moveTo>
                    <a:lnTo>
                      <a:pt x="2605523" y="163870"/>
                    </a:lnTo>
                    <a:cubicBezTo>
                      <a:pt x="2605523" y="166874"/>
                      <a:pt x="2603400" y="169310"/>
                      <a:pt x="2600782" y="169310"/>
                    </a:cubicBezTo>
                    <a:lnTo>
                      <a:pt x="26351" y="169310"/>
                    </a:lnTo>
                    <a:lnTo>
                      <a:pt x="32504" y="136672"/>
                    </a:lnTo>
                    <a:lnTo>
                      <a:pt x="2600782" y="136672"/>
                    </a:lnTo>
                    <a:cubicBezTo>
                      <a:pt x="2603400" y="136672"/>
                      <a:pt x="2605523" y="139108"/>
                      <a:pt x="2605523" y="142112"/>
                    </a:cubicBezTo>
                    <a:close/>
                    <a:moveTo>
                      <a:pt x="2605523" y="96554"/>
                    </a:moveTo>
                    <a:lnTo>
                      <a:pt x="2605523" y="118312"/>
                    </a:lnTo>
                    <a:cubicBezTo>
                      <a:pt x="2605523" y="121316"/>
                      <a:pt x="2603400" y="123752"/>
                      <a:pt x="2600782" y="123752"/>
                    </a:cubicBezTo>
                    <a:lnTo>
                      <a:pt x="34940" y="123752"/>
                    </a:lnTo>
                    <a:lnTo>
                      <a:pt x="36233" y="116892"/>
                    </a:lnTo>
                    <a:lnTo>
                      <a:pt x="35867" y="91114"/>
                    </a:lnTo>
                    <a:lnTo>
                      <a:pt x="2600782" y="91114"/>
                    </a:lnTo>
                    <a:cubicBezTo>
                      <a:pt x="2603400" y="91114"/>
                      <a:pt x="2605523" y="93550"/>
                      <a:pt x="2605523" y="96554"/>
                    </a:cubicBezTo>
                    <a:close/>
                    <a:moveTo>
                      <a:pt x="2605523" y="50997"/>
                    </a:moveTo>
                    <a:lnTo>
                      <a:pt x="2605523" y="72755"/>
                    </a:lnTo>
                    <a:cubicBezTo>
                      <a:pt x="2605523" y="75759"/>
                      <a:pt x="2603400" y="78195"/>
                      <a:pt x="2600783" y="78195"/>
                    </a:cubicBezTo>
                    <a:lnTo>
                      <a:pt x="35684" y="78195"/>
                    </a:lnTo>
                    <a:lnTo>
                      <a:pt x="35222" y="45557"/>
                    </a:lnTo>
                    <a:lnTo>
                      <a:pt x="2600783" y="45557"/>
                    </a:lnTo>
                    <a:cubicBezTo>
                      <a:pt x="2603400" y="45557"/>
                      <a:pt x="2605523" y="47993"/>
                      <a:pt x="2605523" y="50997"/>
                    </a:cubicBezTo>
                    <a:close/>
                    <a:moveTo>
                      <a:pt x="2605523" y="5440"/>
                    </a:moveTo>
                    <a:lnTo>
                      <a:pt x="2605523" y="27198"/>
                    </a:lnTo>
                    <a:cubicBezTo>
                      <a:pt x="2605523" y="30202"/>
                      <a:pt x="2603400" y="32638"/>
                      <a:pt x="2600782" y="32638"/>
                    </a:cubicBezTo>
                    <a:lnTo>
                      <a:pt x="35038" y="32638"/>
                    </a:lnTo>
                    <a:lnTo>
                      <a:pt x="34736" y="11348"/>
                    </a:lnTo>
                    <a:lnTo>
                      <a:pt x="32257" y="0"/>
                    </a:lnTo>
                    <a:lnTo>
                      <a:pt x="2600782" y="0"/>
                    </a:lnTo>
                    <a:cubicBezTo>
                      <a:pt x="2603400" y="0"/>
                      <a:pt x="2605523" y="2436"/>
                      <a:pt x="2605523" y="5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C3BED068-CD2E-49FE-86C1-6436A09E8ADD}"/>
                  </a:ext>
                </a:extLst>
              </p:cNvPr>
              <p:cNvSpPr/>
              <p:nvPr/>
            </p:nvSpPr>
            <p:spPr bwMode="auto">
              <a:xfrm>
                <a:off x="-2687363" y="2056450"/>
                <a:ext cx="771551" cy="917839"/>
              </a:xfrm>
              <a:custGeom>
                <a:avLst/>
                <a:gdLst>
                  <a:gd name="connsiteX0" fmla="*/ 260096 w 771548"/>
                  <a:gd name="connsiteY0" fmla="*/ 244853 h 917837"/>
                  <a:gd name="connsiteX1" fmla="*/ 266011 w 771548"/>
                  <a:gd name="connsiteY1" fmla="*/ 291585 h 917837"/>
                  <a:gd name="connsiteX2" fmla="*/ 252682 w 771548"/>
                  <a:gd name="connsiteY2" fmla="*/ 316142 h 917837"/>
                  <a:gd name="connsiteX3" fmla="*/ 231964 w 771548"/>
                  <a:gd name="connsiteY3" fmla="*/ 418761 h 917837"/>
                  <a:gd name="connsiteX4" fmla="*/ 495603 w 771548"/>
                  <a:gd name="connsiteY4" fmla="*/ 682399 h 917837"/>
                  <a:gd name="connsiteX5" fmla="*/ 598224 w 771548"/>
                  <a:gd name="connsiteY5" fmla="*/ 661681 h 917837"/>
                  <a:gd name="connsiteX6" fmla="*/ 617458 w 771548"/>
                  <a:gd name="connsiteY6" fmla="*/ 651241 h 917837"/>
                  <a:gd name="connsiteX7" fmla="*/ 631723 w 771548"/>
                  <a:gd name="connsiteY7" fmla="*/ 677521 h 917837"/>
                  <a:gd name="connsiteX8" fmla="*/ 609915 w 771548"/>
                  <a:gd name="connsiteY8" fmla="*/ 689358 h 917837"/>
                  <a:gd name="connsiteX9" fmla="*/ 495603 w 771548"/>
                  <a:gd name="connsiteY9" fmla="*/ 712436 h 917837"/>
                  <a:gd name="connsiteX10" fmla="*/ 201927 w 771548"/>
                  <a:gd name="connsiteY10" fmla="*/ 418761 h 917837"/>
                  <a:gd name="connsiteX11" fmla="*/ 252082 w 771548"/>
                  <a:gd name="connsiteY11" fmla="*/ 254565 h 917837"/>
                  <a:gd name="connsiteX12" fmla="*/ 251984 w 771548"/>
                  <a:gd name="connsiteY12" fmla="*/ 180773 h 917837"/>
                  <a:gd name="connsiteX13" fmla="*/ 257347 w 771548"/>
                  <a:gd name="connsiteY13" fmla="*/ 223143 h 917837"/>
                  <a:gd name="connsiteX14" fmla="*/ 238746 w 771548"/>
                  <a:gd name="connsiteY14" fmla="*/ 245688 h 917837"/>
                  <a:gd name="connsiteX15" fmla="*/ 185879 w 771548"/>
                  <a:gd name="connsiteY15" fmla="*/ 418761 h 917837"/>
                  <a:gd name="connsiteX16" fmla="*/ 495432 w 771548"/>
                  <a:gd name="connsiteY16" fmla="*/ 728313 h 917837"/>
                  <a:gd name="connsiteX17" fmla="*/ 615924 w 771548"/>
                  <a:gd name="connsiteY17" fmla="*/ 703987 h 917837"/>
                  <a:gd name="connsiteX18" fmla="*/ 639223 w 771548"/>
                  <a:gd name="connsiteY18" fmla="*/ 691341 h 917837"/>
                  <a:gd name="connsiteX19" fmla="*/ 650063 w 771548"/>
                  <a:gd name="connsiteY19" fmla="*/ 711312 h 917837"/>
                  <a:gd name="connsiteX20" fmla="*/ 655497 w 771548"/>
                  <a:gd name="connsiteY20" fmla="*/ 717897 h 917837"/>
                  <a:gd name="connsiteX21" fmla="*/ 628086 w 771548"/>
                  <a:gd name="connsiteY21" fmla="*/ 732776 h 917837"/>
                  <a:gd name="connsiteX22" fmla="*/ 495432 w 771548"/>
                  <a:gd name="connsiteY22" fmla="*/ 759557 h 917837"/>
                  <a:gd name="connsiteX23" fmla="*/ 154635 w 771548"/>
                  <a:gd name="connsiteY23" fmla="*/ 418761 h 917837"/>
                  <a:gd name="connsiteX24" fmla="*/ 212838 w 771548"/>
                  <a:gd name="connsiteY24" fmla="*/ 228219 h 917837"/>
                  <a:gd name="connsiteX25" fmla="*/ 244068 w 771548"/>
                  <a:gd name="connsiteY25" fmla="*/ 118234 h 917837"/>
                  <a:gd name="connsiteX26" fmla="*/ 249052 w 771548"/>
                  <a:gd name="connsiteY26" fmla="*/ 157612 h 917837"/>
                  <a:gd name="connsiteX27" fmla="*/ 241053 w 771548"/>
                  <a:gd name="connsiteY27" fmla="*/ 164212 h 917837"/>
                  <a:gd name="connsiteX28" fmla="*/ 135615 w 771548"/>
                  <a:gd name="connsiteY28" fmla="*/ 418761 h 917837"/>
                  <a:gd name="connsiteX29" fmla="*/ 495603 w 771548"/>
                  <a:gd name="connsiteY29" fmla="*/ 778748 h 917837"/>
                  <a:gd name="connsiteX30" fmla="*/ 635727 w 771548"/>
                  <a:gd name="connsiteY30" fmla="*/ 750459 h 917837"/>
                  <a:gd name="connsiteX31" fmla="*/ 667937 w 771548"/>
                  <a:gd name="connsiteY31" fmla="*/ 732975 h 917837"/>
                  <a:gd name="connsiteX32" fmla="*/ 689690 w 771548"/>
                  <a:gd name="connsiteY32" fmla="*/ 759340 h 917837"/>
                  <a:gd name="connsiteX33" fmla="*/ 648844 w 771548"/>
                  <a:gd name="connsiteY33" fmla="*/ 781510 h 917837"/>
                  <a:gd name="connsiteX34" fmla="*/ 495603 w 771548"/>
                  <a:gd name="connsiteY34" fmla="*/ 812448 h 917837"/>
                  <a:gd name="connsiteX35" fmla="*/ 101915 w 771548"/>
                  <a:gd name="connsiteY35" fmla="*/ 418761 h 917837"/>
                  <a:gd name="connsiteX36" fmla="*/ 217224 w 771548"/>
                  <a:gd name="connsiteY36" fmla="*/ 140383 h 917837"/>
                  <a:gd name="connsiteX37" fmla="*/ 236419 w 771548"/>
                  <a:gd name="connsiteY37" fmla="*/ 57808 h 917837"/>
                  <a:gd name="connsiteX38" fmla="*/ 241224 w 771548"/>
                  <a:gd name="connsiteY38" fmla="*/ 95769 h 917837"/>
                  <a:gd name="connsiteX39" fmla="*/ 203629 w 771548"/>
                  <a:gd name="connsiteY39" fmla="*/ 126788 h 917837"/>
                  <a:gd name="connsiteX40" fmla="*/ 82689 w 771548"/>
                  <a:gd name="connsiteY40" fmla="*/ 418761 h 917837"/>
                  <a:gd name="connsiteX41" fmla="*/ 495603 w 771548"/>
                  <a:gd name="connsiteY41" fmla="*/ 831674 h 917837"/>
                  <a:gd name="connsiteX42" fmla="*/ 656328 w 771548"/>
                  <a:gd name="connsiteY42" fmla="*/ 799226 h 917837"/>
                  <a:gd name="connsiteX43" fmla="*/ 702100 w 771548"/>
                  <a:gd name="connsiteY43" fmla="*/ 774381 h 917837"/>
                  <a:gd name="connsiteX44" fmla="*/ 713696 w 771548"/>
                  <a:gd name="connsiteY44" fmla="*/ 788435 h 917837"/>
                  <a:gd name="connsiteX45" fmla="*/ 725722 w 771548"/>
                  <a:gd name="connsiteY45" fmla="*/ 798358 h 917837"/>
                  <a:gd name="connsiteX46" fmla="*/ 668973 w 771548"/>
                  <a:gd name="connsiteY46" fmla="*/ 829160 h 917837"/>
                  <a:gd name="connsiteX47" fmla="*/ 495603 w 771548"/>
                  <a:gd name="connsiteY47" fmla="*/ 864161 h 917837"/>
                  <a:gd name="connsiteX48" fmla="*/ 50202 w 771548"/>
                  <a:gd name="connsiteY48" fmla="*/ 418761 h 917837"/>
                  <a:gd name="connsiteX49" fmla="*/ 180657 w 771548"/>
                  <a:gd name="connsiteY49" fmla="*/ 103816 h 917837"/>
                  <a:gd name="connsiteX50" fmla="*/ 229102 w 771548"/>
                  <a:gd name="connsiteY50" fmla="*/ 0 h 917837"/>
                  <a:gd name="connsiteX51" fmla="*/ 233713 w 771548"/>
                  <a:gd name="connsiteY51" fmla="*/ 36430 h 917837"/>
                  <a:gd name="connsiteX52" fmla="*/ 169624 w 771548"/>
                  <a:gd name="connsiteY52" fmla="*/ 89308 h 917837"/>
                  <a:gd name="connsiteX53" fmla="*/ 33159 w 771548"/>
                  <a:gd name="connsiteY53" fmla="*/ 418761 h 917837"/>
                  <a:gd name="connsiteX54" fmla="*/ 499077 w 771548"/>
                  <a:gd name="connsiteY54" fmla="*/ 884678 h 917837"/>
                  <a:gd name="connsiteX55" fmla="*/ 680433 w 771548"/>
                  <a:gd name="connsiteY55" fmla="*/ 848064 h 917837"/>
                  <a:gd name="connsiteX56" fmla="*/ 744090 w 771548"/>
                  <a:gd name="connsiteY56" fmla="*/ 813513 h 917837"/>
                  <a:gd name="connsiteX57" fmla="*/ 771548 w 771548"/>
                  <a:gd name="connsiteY57" fmla="*/ 836168 h 917837"/>
                  <a:gd name="connsiteX58" fmla="*/ 693341 w 771548"/>
                  <a:gd name="connsiteY58" fmla="*/ 878617 h 917837"/>
                  <a:gd name="connsiteX59" fmla="*/ 499077 w 771548"/>
                  <a:gd name="connsiteY59" fmla="*/ 917837 h 917837"/>
                  <a:gd name="connsiteX60" fmla="*/ 0 w 771548"/>
                  <a:gd name="connsiteY60" fmla="*/ 418761 h 917837"/>
                  <a:gd name="connsiteX61" fmla="*/ 220038 w 771548"/>
                  <a:gd name="connsiteY61" fmla="*/ 4920 h 91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771548" h="917837">
                    <a:moveTo>
                      <a:pt x="260096" y="244853"/>
                    </a:moveTo>
                    <a:lnTo>
                      <a:pt x="266011" y="291585"/>
                    </a:lnTo>
                    <a:lnTo>
                      <a:pt x="252682" y="316142"/>
                    </a:lnTo>
                    <a:cubicBezTo>
                      <a:pt x="239341" y="347683"/>
                      <a:pt x="231964" y="382360"/>
                      <a:pt x="231964" y="418761"/>
                    </a:cubicBezTo>
                    <a:cubicBezTo>
                      <a:pt x="231964" y="564364"/>
                      <a:pt x="349999" y="682399"/>
                      <a:pt x="495603" y="682399"/>
                    </a:cubicBezTo>
                    <a:cubicBezTo>
                      <a:pt x="532004" y="682399"/>
                      <a:pt x="566682" y="675022"/>
                      <a:pt x="598224" y="661681"/>
                    </a:cubicBezTo>
                    <a:lnTo>
                      <a:pt x="617458" y="651241"/>
                    </a:lnTo>
                    <a:lnTo>
                      <a:pt x="631723" y="677521"/>
                    </a:lnTo>
                    <a:lnTo>
                      <a:pt x="609915" y="689358"/>
                    </a:lnTo>
                    <a:cubicBezTo>
                      <a:pt x="574780" y="704219"/>
                      <a:pt x="536151" y="712436"/>
                      <a:pt x="495603" y="712436"/>
                    </a:cubicBezTo>
                    <a:cubicBezTo>
                      <a:pt x="333410" y="712436"/>
                      <a:pt x="201927" y="580953"/>
                      <a:pt x="201927" y="418761"/>
                    </a:cubicBezTo>
                    <a:cubicBezTo>
                      <a:pt x="201927" y="357939"/>
                      <a:pt x="220417" y="301436"/>
                      <a:pt x="252082" y="254565"/>
                    </a:cubicBezTo>
                    <a:close/>
                    <a:moveTo>
                      <a:pt x="251984" y="180773"/>
                    </a:moveTo>
                    <a:lnTo>
                      <a:pt x="257347" y="223143"/>
                    </a:lnTo>
                    <a:lnTo>
                      <a:pt x="238746" y="245688"/>
                    </a:lnTo>
                    <a:cubicBezTo>
                      <a:pt x="205369" y="295093"/>
                      <a:pt x="185879" y="354651"/>
                      <a:pt x="185879" y="418761"/>
                    </a:cubicBezTo>
                    <a:cubicBezTo>
                      <a:pt x="185879" y="589722"/>
                      <a:pt x="324471" y="728313"/>
                      <a:pt x="495432" y="728313"/>
                    </a:cubicBezTo>
                    <a:cubicBezTo>
                      <a:pt x="538172" y="728313"/>
                      <a:pt x="578890" y="719651"/>
                      <a:pt x="615924" y="703987"/>
                    </a:cubicBezTo>
                    <a:lnTo>
                      <a:pt x="639223" y="691341"/>
                    </a:lnTo>
                    <a:lnTo>
                      <a:pt x="650063" y="711312"/>
                    </a:lnTo>
                    <a:lnTo>
                      <a:pt x="655497" y="717897"/>
                    </a:lnTo>
                    <a:lnTo>
                      <a:pt x="628086" y="732776"/>
                    </a:lnTo>
                    <a:cubicBezTo>
                      <a:pt x="587313" y="750021"/>
                      <a:pt x="542486" y="759557"/>
                      <a:pt x="495432" y="759557"/>
                    </a:cubicBezTo>
                    <a:cubicBezTo>
                      <a:pt x="307215" y="759557"/>
                      <a:pt x="154635" y="606977"/>
                      <a:pt x="154635" y="418761"/>
                    </a:cubicBezTo>
                    <a:cubicBezTo>
                      <a:pt x="154635" y="348180"/>
                      <a:pt x="176092" y="282611"/>
                      <a:pt x="212838" y="228219"/>
                    </a:cubicBezTo>
                    <a:close/>
                    <a:moveTo>
                      <a:pt x="244068" y="118234"/>
                    </a:moveTo>
                    <a:lnTo>
                      <a:pt x="249052" y="157612"/>
                    </a:lnTo>
                    <a:lnTo>
                      <a:pt x="241053" y="164212"/>
                    </a:lnTo>
                    <a:cubicBezTo>
                      <a:pt x="175908" y="229357"/>
                      <a:pt x="135615" y="319354"/>
                      <a:pt x="135615" y="418761"/>
                    </a:cubicBezTo>
                    <a:cubicBezTo>
                      <a:pt x="135615" y="617576"/>
                      <a:pt x="296787" y="778748"/>
                      <a:pt x="495603" y="778748"/>
                    </a:cubicBezTo>
                    <a:cubicBezTo>
                      <a:pt x="545307" y="778748"/>
                      <a:pt x="592658" y="768675"/>
                      <a:pt x="635727" y="750459"/>
                    </a:cubicBezTo>
                    <a:lnTo>
                      <a:pt x="667937" y="732975"/>
                    </a:lnTo>
                    <a:lnTo>
                      <a:pt x="689690" y="759340"/>
                    </a:lnTo>
                    <a:lnTo>
                      <a:pt x="648844" y="781510"/>
                    </a:lnTo>
                    <a:cubicBezTo>
                      <a:pt x="601744" y="801432"/>
                      <a:pt x="549960" y="812448"/>
                      <a:pt x="495603" y="812448"/>
                    </a:cubicBezTo>
                    <a:cubicBezTo>
                      <a:pt x="278175" y="812448"/>
                      <a:pt x="101915" y="636188"/>
                      <a:pt x="101915" y="418761"/>
                    </a:cubicBezTo>
                    <a:cubicBezTo>
                      <a:pt x="101915" y="310048"/>
                      <a:pt x="145980" y="211626"/>
                      <a:pt x="217224" y="140383"/>
                    </a:cubicBezTo>
                    <a:close/>
                    <a:moveTo>
                      <a:pt x="236419" y="57808"/>
                    </a:moveTo>
                    <a:lnTo>
                      <a:pt x="241224" y="95769"/>
                    </a:lnTo>
                    <a:lnTo>
                      <a:pt x="203629" y="126788"/>
                    </a:lnTo>
                    <a:cubicBezTo>
                      <a:pt x="128906" y="201510"/>
                      <a:pt x="82689" y="304738"/>
                      <a:pt x="82689" y="418761"/>
                    </a:cubicBezTo>
                    <a:cubicBezTo>
                      <a:pt x="82689" y="646807"/>
                      <a:pt x="267557" y="831674"/>
                      <a:pt x="495603" y="831674"/>
                    </a:cubicBezTo>
                    <a:cubicBezTo>
                      <a:pt x="552615" y="831674"/>
                      <a:pt x="606928" y="820120"/>
                      <a:pt x="656328" y="799226"/>
                    </a:cubicBezTo>
                    <a:lnTo>
                      <a:pt x="702100" y="774381"/>
                    </a:lnTo>
                    <a:lnTo>
                      <a:pt x="713696" y="788435"/>
                    </a:lnTo>
                    <a:lnTo>
                      <a:pt x="725722" y="798358"/>
                    </a:lnTo>
                    <a:lnTo>
                      <a:pt x="668973" y="829160"/>
                    </a:lnTo>
                    <a:cubicBezTo>
                      <a:pt x="615686" y="851698"/>
                      <a:pt x="557100" y="864161"/>
                      <a:pt x="495603" y="864161"/>
                    </a:cubicBezTo>
                    <a:cubicBezTo>
                      <a:pt x="249615" y="864161"/>
                      <a:pt x="50202" y="664749"/>
                      <a:pt x="50202" y="418761"/>
                    </a:cubicBezTo>
                    <a:cubicBezTo>
                      <a:pt x="50202" y="295767"/>
                      <a:pt x="100055" y="184417"/>
                      <a:pt x="180657" y="103816"/>
                    </a:cubicBezTo>
                    <a:close/>
                    <a:moveTo>
                      <a:pt x="229102" y="0"/>
                    </a:moveTo>
                    <a:lnTo>
                      <a:pt x="233713" y="36430"/>
                    </a:lnTo>
                    <a:lnTo>
                      <a:pt x="169624" y="89308"/>
                    </a:lnTo>
                    <a:cubicBezTo>
                      <a:pt x="85309" y="173623"/>
                      <a:pt x="33159" y="290102"/>
                      <a:pt x="33159" y="418761"/>
                    </a:cubicBezTo>
                    <a:cubicBezTo>
                      <a:pt x="33159" y="676080"/>
                      <a:pt x="241758" y="884678"/>
                      <a:pt x="499077" y="884678"/>
                    </a:cubicBezTo>
                    <a:cubicBezTo>
                      <a:pt x="563407" y="884678"/>
                      <a:pt x="624692" y="871641"/>
                      <a:pt x="680433" y="848064"/>
                    </a:cubicBezTo>
                    <a:lnTo>
                      <a:pt x="744090" y="813513"/>
                    </a:lnTo>
                    <a:lnTo>
                      <a:pt x="771548" y="836168"/>
                    </a:lnTo>
                    <a:lnTo>
                      <a:pt x="693341" y="878617"/>
                    </a:lnTo>
                    <a:cubicBezTo>
                      <a:pt x="633632" y="903872"/>
                      <a:pt x="567985" y="917837"/>
                      <a:pt x="499077" y="917837"/>
                    </a:cubicBezTo>
                    <a:cubicBezTo>
                      <a:pt x="223444" y="917837"/>
                      <a:pt x="0" y="694393"/>
                      <a:pt x="0" y="418761"/>
                    </a:cubicBezTo>
                    <a:cubicBezTo>
                      <a:pt x="0" y="246491"/>
                      <a:pt x="87283" y="94607"/>
                      <a:pt x="220038" y="49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F98086BD-8560-4BDB-BEAC-2B69680C5868}"/>
                  </a:ext>
                </a:extLst>
              </p:cNvPr>
              <p:cNvSpPr/>
              <p:nvPr/>
            </p:nvSpPr>
            <p:spPr bwMode="auto">
              <a:xfrm>
                <a:off x="-1855091" y="1976136"/>
                <a:ext cx="717904" cy="337709"/>
              </a:xfrm>
              <a:custGeom>
                <a:avLst/>
                <a:gdLst>
                  <a:gd name="connsiteX0" fmla="*/ 244360 w 717903"/>
                  <a:gd name="connsiteY0" fmla="*/ 205401 h 337711"/>
                  <a:gd name="connsiteX1" fmla="*/ 452021 w 717903"/>
                  <a:gd name="connsiteY1" fmla="*/ 291417 h 337711"/>
                  <a:gd name="connsiteX2" fmla="*/ 479303 w 717903"/>
                  <a:gd name="connsiteY2" fmla="*/ 324483 h 337711"/>
                  <a:gd name="connsiteX3" fmla="*/ 438682 w 717903"/>
                  <a:gd name="connsiteY3" fmla="*/ 322231 h 337711"/>
                  <a:gd name="connsiteX4" fmla="*/ 430781 w 717903"/>
                  <a:gd name="connsiteY4" fmla="*/ 312656 h 337711"/>
                  <a:gd name="connsiteX5" fmla="*/ 244360 w 717903"/>
                  <a:gd name="connsiteY5" fmla="*/ 235438 h 337711"/>
                  <a:gd name="connsiteX6" fmla="*/ 191228 w 717903"/>
                  <a:gd name="connsiteY6" fmla="*/ 240794 h 337711"/>
                  <a:gd name="connsiteX7" fmla="*/ 152641 w 717903"/>
                  <a:gd name="connsiteY7" fmla="*/ 252773 h 337711"/>
                  <a:gd name="connsiteX8" fmla="*/ 138099 w 717903"/>
                  <a:gd name="connsiteY8" fmla="*/ 225981 h 337711"/>
                  <a:gd name="connsiteX9" fmla="*/ 185174 w 717903"/>
                  <a:gd name="connsiteY9" fmla="*/ 211368 h 337711"/>
                  <a:gd name="connsiteX10" fmla="*/ 244360 w 717903"/>
                  <a:gd name="connsiteY10" fmla="*/ 205401 h 337711"/>
                  <a:gd name="connsiteX11" fmla="*/ 244189 w 717903"/>
                  <a:gd name="connsiteY11" fmla="*/ 158280 h 337711"/>
                  <a:gd name="connsiteX12" fmla="*/ 526783 w 717903"/>
                  <a:gd name="connsiteY12" fmla="*/ 308534 h 337711"/>
                  <a:gd name="connsiteX13" fmla="*/ 537182 w 717903"/>
                  <a:gd name="connsiteY13" fmla="*/ 327692 h 337711"/>
                  <a:gd name="connsiteX14" fmla="*/ 500596 w 717903"/>
                  <a:gd name="connsiteY14" fmla="*/ 325664 h 337711"/>
                  <a:gd name="connsiteX15" fmla="*/ 463076 w 717903"/>
                  <a:gd name="connsiteY15" fmla="*/ 280190 h 337711"/>
                  <a:gd name="connsiteX16" fmla="*/ 244189 w 717903"/>
                  <a:gd name="connsiteY16" fmla="*/ 189524 h 337711"/>
                  <a:gd name="connsiteX17" fmla="*/ 181804 w 717903"/>
                  <a:gd name="connsiteY17" fmla="*/ 195813 h 337711"/>
                  <a:gd name="connsiteX18" fmla="*/ 130387 w 717903"/>
                  <a:gd name="connsiteY18" fmla="*/ 211774 h 337711"/>
                  <a:gd name="connsiteX19" fmla="*/ 120483 w 717903"/>
                  <a:gd name="connsiteY19" fmla="*/ 193526 h 337711"/>
                  <a:gd name="connsiteX20" fmla="*/ 113099 w 717903"/>
                  <a:gd name="connsiteY20" fmla="*/ 184577 h 337711"/>
                  <a:gd name="connsiteX21" fmla="*/ 175507 w 717903"/>
                  <a:gd name="connsiteY21" fmla="*/ 165204 h 337711"/>
                  <a:gd name="connsiteX22" fmla="*/ 244189 w 717903"/>
                  <a:gd name="connsiteY22" fmla="*/ 158280 h 337711"/>
                  <a:gd name="connsiteX23" fmla="*/ 244360 w 717903"/>
                  <a:gd name="connsiteY23" fmla="*/ 105389 h 337711"/>
                  <a:gd name="connsiteX24" fmla="*/ 570813 w 717903"/>
                  <a:gd name="connsiteY24" fmla="*/ 278962 h 337711"/>
                  <a:gd name="connsiteX25" fmla="*/ 599126 w 717903"/>
                  <a:gd name="connsiteY25" fmla="*/ 331126 h 337711"/>
                  <a:gd name="connsiteX26" fmla="*/ 559770 w 717903"/>
                  <a:gd name="connsiteY26" fmla="*/ 328945 h 337711"/>
                  <a:gd name="connsiteX27" fmla="*/ 542868 w 717903"/>
                  <a:gd name="connsiteY27" fmla="*/ 297804 h 337711"/>
                  <a:gd name="connsiteX28" fmla="*/ 244360 w 717903"/>
                  <a:gd name="connsiteY28" fmla="*/ 139089 h 337711"/>
                  <a:gd name="connsiteX29" fmla="*/ 104237 w 717903"/>
                  <a:gd name="connsiteY29" fmla="*/ 167379 h 337711"/>
                  <a:gd name="connsiteX30" fmla="*/ 100557 w 717903"/>
                  <a:gd name="connsiteY30" fmla="*/ 169376 h 337711"/>
                  <a:gd name="connsiteX31" fmla="*/ 78804 w 717903"/>
                  <a:gd name="connsiteY31" fmla="*/ 143011 h 337711"/>
                  <a:gd name="connsiteX32" fmla="*/ 91119 w 717903"/>
                  <a:gd name="connsiteY32" fmla="*/ 136327 h 337711"/>
                  <a:gd name="connsiteX33" fmla="*/ 244360 w 717903"/>
                  <a:gd name="connsiteY33" fmla="*/ 105389 h 337711"/>
                  <a:gd name="connsiteX34" fmla="*/ 244360 w 717903"/>
                  <a:gd name="connsiteY34" fmla="*/ 53676 h 337711"/>
                  <a:gd name="connsiteX35" fmla="*/ 654759 w 717903"/>
                  <a:gd name="connsiteY35" fmla="*/ 325706 h 337711"/>
                  <a:gd name="connsiteX36" fmla="*/ 657446 w 717903"/>
                  <a:gd name="connsiteY36" fmla="*/ 334360 h 337711"/>
                  <a:gd name="connsiteX37" fmla="*/ 621579 w 717903"/>
                  <a:gd name="connsiteY37" fmla="*/ 332371 h 337711"/>
                  <a:gd name="connsiteX38" fmla="*/ 586755 w 717903"/>
                  <a:gd name="connsiteY38" fmla="*/ 268212 h 337711"/>
                  <a:gd name="connsiteX39" fmla="*/ 244360 w 717903"/>
                  <a:gd name="connsiteY39" fmla="*/ 86163 h 337711"/>
                  <a:gd name="connsiteX40" fmla="*/ 83636 w 717903"/>
                  <a:gd name="connsiteY40" fmla="*/ 118612 h 337711"/>
                  <a:gd name="connsiteX41" fmla="*/ 66394 w 717903"/>
                  <a:gd name="connsiteY41" fmla="*/ 127970 h 337711"/>
                  <a:gd name="connsiteX42" fmla="*/ 53751 w 717903"/>
                  <a:gd name="connsiteY42" fmla="*/ 112646 h 337711"/>
                  <a:gd name="connsiteX43" fmla="*/ 43069 w 717903"/>
                  <a:gd name="connsiteY43" fmla="*/ 103833 h 337711"/>
                  <a:gd name="connsiteX44" fmla="*/ 70990 w 717903"/>
                  <a:gd name="connsiteY44" fmla="*/ 88678 h 337711"/>
                  <a:gd name="connsiteX45" fmla="*/ 244360 w 717903"/>
                  <a:gd name="connsiteY45" fmla="*/ 53676 h 337711"/>
                  <a:gd name="connsiteX46" fmla="*/ 247834 w 717903"/>
                  <a:gd name="connsiteY46" fmla="*/ 0 h 337711"/>
                  <a:gd name="connsiteX47" fmla="*/ 707691 w 717903"/>
                  <a:gd name="connsiteY47" fmla="*/ 304813 h 337711"/>
                  <a:gd name="connsiteX48" fmla="*/ 717903 w 717903"/>
                  <a:gd name="connsiteY48" fmla="*/ 337711 h 337711"/>
                  <a:gd name="connsiteX49" fmla="*/ 682738 w 717903"/>
                  <a:gd name="connsiteY49" fmla="*/ 335762 h 337711"/>
                  <a:gd name="connsiteX50" fmla="*/ 677138 w 717903"/>
                  <a:gd name="connsiteY50" fmla="*/ 317720 h 337711"/>
                  <a:gd name="connsiteX51" fmla="*/ 247834 w 717903"/>
                  <a:gd name="connsiteY51" fmla="*/ 33159 h 337711"/>
                  <a:gd name="connsiteX52" fmla="*/ 66478 w 717903"/>
                  <a:gd name="connsiteY52" fmla="*/ 69773 h 337711"/>
                  <a:gd name="connsiteX53" fmla="*/ 27458 w 717903"/>
                  <a:gd name="connsiteY53" fmla="*/ 90953 h 337711"/>
                  <a:gd name="connsiteX54" fmla="*/ 0 w 717903"/>
                  <a:gd name="connsiteY54" fmla="*/ 68297 h 337711"/>
                  <a:gd name="connsiteX55" fmla="*/ 53571 w 717903"/>
                  <a:gd name="connsiteY55" fmla="*/ 39220 h 337711"/>
                  <a:gd name="connsiteX56" fmla="*/ 247834 w 717903"/>
                  <a:gd name="connsiteY56" fmla="*/ 0 h 3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7903" h="337711">
                    <a:moveTo>
                      <a:pt x="244360" y="205401"/>
                    </a:moveTo>
                    <a:cubicBezTo>
                      <a:pt x="325457" y="205401"/>
                      <a:pt x="398876" y="238272"/>
                      <a:pt x="452021" y="291417"/>
                    </a:cubicBezTo>
                    <a:lnTo>
                      <a:pt x="479303" y="324483"/>
                    </a:lnTo>
                    <a:lnTo>
                      <a:pt x="438682" y="322231"/>
                    </a:lnTo>
                    <a:lnTo>
                      <a:pt x="430781" y="312656"/>
                    </a:lnTo>
                    <a:cubicBezTo>
                      <a:pt x="383072" y="264947"/>
                      <a:pt x="317162" y="235438"/>
                      <a:pt x="244360" y="235438"/>
                    </a:cubicBezTo>
                    <a:cubicBezTo>
                      <a:pt x="226160" y="235438"/>
                      <a:pt x="208390" y="237283"/>
                      <a:pt x="191228" y="240794"/>
                    </a:cubicBezTo>
                    <a:lnTo>
                      <a:pt x="152641" y="252773"/>
                    </a:lnTo>
                    <a:lnTo>
                      <a:pt x="138099" y="225981"/>
                    </a:lnTo>
                    <a:lnTo>
                      <a:pt x="185174" y="211368"/>
                    </a:lnTo>
                    <a:cubicBezTo>
                      <a:pt x="204292" y="207456"/>
                      <a:pt x="224086" y="205401"/>
                      <a:pt x="244360" y="205401"/>
                    </a:cubicBezTo>
                    <a:close/>
                    <a:moveTo>
                      <a:pt x="244189" y="158280"/>
                    </a:moveTo>
                    <a:cubicBezTo>
                      <a:pt x="361825" y="158280"/>
                      <a:pt x="465540" y="217882"/>
                      <a:pt x="526783" y="308534"/>
                    </a:cubicBezTo>
                    <a:lnTo>
                      <a:pt x="537182" y="327692"/>
                    </a:lnTo>
                    <a:lnTo>
                      <a:pt x="500596" y="325664"/>
                    </a:lnTo>
                    <a:lnTo>
                      <a:pt x="463076" y="280190"/>
                    </a:lnTo>
                    <a:cubicBezTo>
                      <a:pt x="407058" y="224172"/>
                      <a:pt x="329670" y="189524"/>
                      <a:pt x="244189" y="189524"/>
                    </a:cubicBezTo>
                    <a:cubicBezTo>
                      <a:pt x="222819" y="189524"/>
                      <a:pt x="201955" y="191690"/>
                      <a:pt x="181804" y="195813"/>
                    </a:cubicBezTo>
                    <a:lnTo>
                      <a:pt x="130387" y="211774"/>
                    </a:lnTo>
                    <a:lnTo>
                      <a:pt x="120483" y="193526"/>
                    </a:lnTo>
                    <a:lnTo>
                      <a:pt x="113099" y="184577"/>
                    </a:lnTo>
                    <a:lnTo>
                      <a:pt x="175507" y="165204"/>
                    </a:lnTo>
                    <a:cubicBezTo>
                      <a:pt x="197692" y="160664"/>
                      <a:pt x="220662" y="158280"/>
                      <a:pt x="244189" y="158280"/>
                    </a:cubicBezTo>
                    <a:close/>
                    <a:moveTo>
                      <a:pt x="244360" y="105389"/>
                    </a:moveTo>
                    <a:cubicBezTo>
                      <a:pt x="380253" y="105389"/>
                      <a:pt x="500064" y="174241"/>
                      <a:pt x="570813" y="278962"/>
                    </a:cubicBezTo>
                    <a:lnTo>
                      <a:pt x="599126" y="331126"/>
                    </a:lnTo>
                    <a:lnTo>
                      <a:pt x="559770" y="328945"/>
                    </a:lnTo>
                    <a:lnTo>
                      <a:pt x="542868" y="297804"/>
                    </a:lnTo>
                    <a:cubicBezTo>
                      <a:pt x="478176" y="202047"/>
                      <a:pt x="368620" y="139089"/>
                      <a:pt x="244360" y="139089"/>
                    </a:cubicBezTo>
                    <a:cubicBezTo>
                      <a:pt x="194656" y="139089"/>
                      <a:pt x="147305" y="149163"/>
                      <a:pt x="104237" y="167379"/>
                    </a:cubicBezTo>
                    <a:lnTo>
                      <a:pt x="100557" y="169376"/>
                    </a:lnTo>
                    <a:lnTo>
                      <a:pt x="78804" y="143011"/>
                    </a:lnTo>
                    <a:lnTo>
                      <a:pt x="91119" y="136327"/>
                    </a:lnTo>
                    <a:cubicBezTo>
                      <a:pt x="138219" y="116406"/>
                      <a:pt x="190003" y="105389"/>
                      <a:pt x="244360" y="105389"/>
                    </a:cubicBezTo>
                    <a:close/>
                    <a:moveTo>
                      <a:pt x="244360" y="53676"/>
                    </a:moveTo>
                    <a:cubicBezTo>
                      <a:pt x="428851" y="53676"/>
                      <a:pt x="587144" y="165846"/>
                      <a:pt x="654759" y="325706"/>
                    </a:cubicBezTo>
                    <a:lnTo>
                      <a:pt x="657446" y="334360"/>
                    </a:lnTo>
                    <a:lnTo>
                      <a:pt x="621579" y="332371"/>
                    </a:lnTo>
                    <a:lnTo>
                      <a:pt x="586755" y="268212"/>
                    </a:lnTo>
                    <a:cubicBezTo>
                      <a:pt x="512551" y="158377"/>
                      <a:pt x="386889" y="86163"/>
                      <a:pt x="244360" y="86163"/>
                    </a:cubicBezTo>
                    <a:cubicBezTo>
                      <a:pt x="187349" y="86163"/>
                      <a:pt x="133036" y="97717"/>
                      <a:pt x="83636" y="118612"/>
                    </a:cubicBezTo>
                    <a:lnTo>
                      <a:pt x="66394" y="127970"/>
                    </a:lnTo>
                    <a:lnTo>
                      <a:pt x="53751" y="112646"/>
                    </a:lnTo>
                    <a:lnTo>
                      <a:pt x="43069" y="103833"/>
                    </a:lnTo>
                    <a:lnTo>
                      <a:pt x="70990" y="88678"/>
                    </a:lnTo>
                    <a:cubicBezTo>
                      <a:pt x="124277" y="66140"/>
                      <a:pt x="182863" y="53676"/>
                      <a:pt x="244360" y="53676"/>
                    </a:cubicBezTo>
                    <a:close/>
                    <a:moveTo>
                      <a:pt x="247834" y="0"/>
                    </a:moveTo>
                    <a:cubicBezTo>
                      <a:pt x="454559" y="0"/>
                      <a:pt x="631927" y="125688"/>
                      <a:pt x="707691" y="304813"/>
                    </a:cubicBezTo>
                    <a:lnTo>
                      <a:pt x="717903" y="337711"/>
                    </a:lnTo>
                    <a:lnTo>
                      <a:pt x="682738" y="335762"/>
                    </a:lnTo>
                    <a:lnTo>
                      <a:pt x="677138" y="317720"/>
                    </a:lnTo>
                    <a:cubicBezTo>
                      <a:pt x="606408" y="150496"/>
                      <a:pt x="440824" y="33159"/>
                      <a:pt x="247834" y="33159"/>
                    </a:cubicBezTo>
                    <a:cubicBezTo>
                      <a:pt x="183504" y="33159"/>
                      <a:pt x="122220" y="46197"/>
                      <a:pt x="66478" y="69773"/>
                    </a:cubicBezTo>
                    <a:lnTo>
                      <a:pt x="27458" y="90953"/>
                    </a:lnTo>
                    <a:lnTo>
                      <a:pt x="0" y="68297"/>
                    </a:lnTo>
                    <a:lnTo>
                      <a:pt x="53571" y="39220"/>
                    </a:lnTo>
                    <a:cubicBezTo>
                      <a:pt x="113280" y="13966"/>
                      <a:pt x="178926" y="0"/>
                      <a:pt x="247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BD7DDDC9-E247-4550-96C9-E2D16D8D8D0B}"/>
                  </a:ext>
                </a:extLst>
              </p:cNvPr>
              <p:cNvSpPr/>
              <p:nvPr/>
            </p:nvSpPr>
            <p:spPr bwMode="auto">
              <a:xfrm rot="20461281">
                <a:off x="-2422631" y="2285112"/>
                <a:ext cx="440699" cy="260423"/>
              </a:xfrm>
              <a:custGeom>
                <a:avLst/>
                <a:gdLst>
                  <a:gd name="connsiteX0" fmla="*/ 434647 w 440697"/>
                  <a:gd name="connsiteY0" fmla="*/ 227784 h 260422"/>
                  <a:gd name="connsiteX1" fmla="*/ 430313 w 440697"/>
                  <a:gd name="connsiteY1" fmla="*/ 260422 h 260422"/>
                  <a:gd name="connsiteX2" fmla="*/ 13855 w 440697"/>
                  <a:gd name="connsiteY2" fmla="*/ 260422 h 260422"/>
                  <a:gd name="connsiteX3" fmla="*/ 5103 w 440697"/>
                  <a:gd name="connsiteY3" fmla="*/ 227784 h 260422"/>
                  <a:gd name="connsiteX4" fmla="*/ 440697 w 440697"/>
                  <a:gd name="connsiteY4" fmla="*/ 182229 h 260422"/>
                  <a:gd name="connsiteX5" fmla="*/ 436363 w 440697"/>
                  <a:gd name="connsiteY5" fmla="*/ 214867 h 260422"/>
                  <a:gd name="connsiteX6" fmla="*/ 1640 w 440697"/>
                  <a:gd name="connsiteY6" fmla="*/ 214867 h 260422"/>
                  <a:gd name="connsiteX7" fmla="*/ 0 w 440697"/>
                  <a:gd name="connsiteY7" fmla="*/ 208751 h 260422"/>
                  <a:gd name="connsiteX8" fmla="*/ 3522 w 440697"/>
                  <a:gd name="connsiteY8" fmla="*/ 182229 h 260422"/>
                  <a:gd name="connsiteX9" fmla="*/ 429977 w 440697"/>
                  <a:gd name="connsiteY9" fmla="*/ 136672 h 260422"/>
                  <a:gd name="connsiteX10" fmla="*/ 438728 w 440697"/>
                  <a:gd name="connsiteY10" fmla="*/ 169310 h 260422"/>
                  <a:gd name="connsiteX11" fmla="*/ 5238 w 440697"/>
                  <a:gd name="connsiteY11" fmla="*/ 169310 h 260422"/>
                  <a:gd name="connsiteX12" fmla="*/ 9572 w 440697"/>
                  <a:gd name="connsiteY12" fmla="*/ 136672 h 260422"/>
                  <a:gd name="connsiteX13" fmla="*/ 415855 w 440697"/>
                  <a:gd name="connsiteY13" fmla="*/ 91114 h 260422"/>
                  <a:gd name="connsiteX14" fmla="*/ 419245 w 440697"/>
                  <a:gd name="connsiteY14" fmla="*/ 96647 h 260422"/>
                  <a:gd name="connsiteX15" fmla="*/ 426512 w 440697"/>
                  <a:gd name="connsiteY15" fmla="*/ 123752 h 260422"/>
                  <a:gd name="connsiteX16" fmla="*/ 11288 w 440697"/>
                  <a:gd name="connsiteY16" fmla="*/ 123752 h 260422"/>
                  <a:gd name="connsiteX17" fmla="*/ 11556 w 440697"/>
                  <a:gd name="connsiteY17" fmla="*/ 121734 h 260422"/>
                  <a:gd name="connsiteX18" fmla="*/ 29515 w 440697"/>
                  <a:gd name="connsiteY18" fmla="*/ 91114 h 260422"/>
                  <a:gd name="connsiteX19" fmla="*/ 383397 w 440697"/>
                  <a:gd name="connsiteY19" fmla="*/ 45557 h 260422"/>
                  <a:gd name="connsiteX20" fmla="*/ 397086 w 440697"/>
                  <a:gd name="connsiteY20" fmla="*/ 60481 h 260422"/>
                  <a:gd name="connsiteX21" fmla="*/ 407939 w 440697"/>
                  <a:gd name="connsiteY21" fmla="*/ 78195 h 260422"/>
                  <a:gd name="connsiteX22" fmla="*/ 37093 w 440697"/>
                  <a:gd name="connsiteY22" fmla="*/ 78195 h 260422"/>
                  <a:gd name="connsiteX23" fmla="*/ 55966 w 440697"/>
                  <a:gd name="connsiteY23" fmla="*/ 46016 h 260422"/>
                  <a:gd name="connsiteX24" fmla="*/ 56575 w 440697"/>
                  <a:gd name="connsiteY24" fmla="*/ 45557 h 260422"/>
                  <a:gd name="connsiteX25" fmla="*/ 325948 w 440697"/>
                  <a:gd name="connsiteY25" fmla="*/ 0 h 260422"/>
                  <a:gd name="connsiteX26" fmla="*/ 333156 w 440697"/>
                  <a:gd name="connsiteY26" fmla="*/ 3320 h 260422"/>
                  <a:gd name="connsiteX27" fmla="*/ 368206 w 440697"/>
                  <a:gd name="connsiteY27" fmla="*/ 28996 h 260422"/>
                  <a:gd name="connsiteX28" fmla="*/ 371546 w 440697"/>
                  <a:gd name="connsiteY28" fmla="*/ 32638 h 260422"/>
                  <a:gd name="connsiteX29" fmla="*/ 73699 w 440697"/>
                  <a:gd name="connsiteY29" fmla="*/ 32638 h 260422"/>
                  <a:gd name="connsiteX30" fmla="*/ 116959 w 440697"/>
                  <a:gd name="connsiteY30" fmla="*/ 0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40697" h="260422">
                    <a:moveTo>
                      <a:pt x="434647" y="227784"/>
                    </a:moveTo>
                    <a:lnTo>
                      <a:pt x="430313" y="260422"/>
                    </a:lnTo>
                    <a:lnTo>
                      <a:pt x="13855" y="260422"/>
                    </a:lnTo>
                    <a:lnTo>
                      <a:pt x="5103" y="227784"/>
                    </a:lnTo>
                    <a:close/>
                    <a:moveTo>
                      <a:pt x="440697" y="182229"/>
                    </a:moveTo>
                    <a:lnTo>
                      <a:pt x="436363" y="214867"/>
                    </a:lnTo>
                    <a:lnTo>
                      <a:pt x="1640" y="214867"/>
                    </a:lnTo>
                    <a:lnTo>
                      <a:pt x="0" y="208751"/>
                    </a:lnTo>
                    <a:lnTo>
                      <a:pt x="3522" y="182229"/>
                    </a:lnTo>
                    <a:close/>
                    <a:moveTo>
                      <a:pt x="429977" y="136672"/>
                    </a:moveTo>
                    <a:lnTo>
                      <a:pt x="438728" y="169310"/>
                    </a:lnTo>
                    <a:lnTo>
                      <a:pt x="5238" y="169310"/>
                    </a:lnTo>
                    <a:lnTo>
                      <a:pt x="9572" y="136672"/>
                    </a:lnTo>
                    <a:close/>
                    <a:moveTo>
                      <a:pt x="415855" y="91114"/>
                    </a:moveTo>
                    <a:lnTo>
                      <a:pt x="419245" y="96647"/>
                    </a:lnTo>
                    <a:lnTo>
                      <a:pt x="426512" y="123752"/>
                    </a:lnTo>
                    <a:lnTo>
                      <a:pt x="11288" y="123752"/>
                    </a:lnTo>
                    <a:lnTo>
                      <a:pt x="11556" y="121734"/>
                    </a:lnTo>
                    <a:lnTo>
                      <a:pt x="29515" y="91114"/>
                    </a:lnTo>
                    <a:close/>
                    <a:moveTo>
                      <a:pt x="383397" y="45557"/>
                    </a:moveTo>
                    <a:lnTo>
                      <a:pt x="397086" y="60481"/>
                    </a:lnTo>
                    <a:lnTo>
                      <a:pt x="407939" y="78195"/>
                    </a:lnTo>
                    <a:lnTo>
                      <a:pt x="37093" y="78195"/>
                    </a:lnTo>
                    <a:lnTo>
                      <a:pt x="55966" y="46016"/>
                    </a:lnTo>
                    <a:lnTo>
                      <a:pt x="56575" y="45557"/>
                    </a:lnTo>
                    <a:close/>
                    <a:moveTo>
                      <a:pt x="325948" y="0"/>
                    </a:moveTo>
                    <a:lnTo>
                      <a:pt x="333156" y="3320"/>
                    </a:lnTo>
                    <a:cubicBezTo>
                      <a:pt x="345806" y="10785"/>
                      <a:pt x="357520" y="19407"/>
                      <a:pt x="368206" y="28996"/>
                    </a:cubicBezTo>
                    <a:lnTo>
                      <a:pt x="371546" y="32638"/>
                    </a:lnTo>
                    <a:lnTo>
                      <a:pt x="73699" y="32638"/>
                    </a:lnTo>
                    <a:lnTo>
                      <a:pt x="116959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1865613F-7087-4640-92A3-567DF7823120}"/>
                  </a:ext>
                </a:extLst>
              </p:cNvPr>
              <p:cNvSpPr/>
              <p:nvPr/>
            </p:nvSpPr>
            <p:spPr bwMode="auto">
              <a:xfrm rot="4981328">
                <a:off x="-3912446" y="746921"/>
                <a:ext cx="2936173" cy="260423"/>
              </a:xfrm>
              <a:custGeom>
                <a:avLst/>
                <a:gdLst>
                  <a:gd name="connsiteX0" fmla="*/ 0 w 2936171"/>
                  <a:gd name="connsiteY0" fmla="*/ 233224 h 260422"/>
                  <a:gd name="connsiteX1" fmla="*/ 5639 w 2936171"/>
                  <a:gd name="connsiteY1" fmla="*/ 227784 h 260422"/>
                  <a:gd name="connsiteX2" fmla="*/ 2902175 w 2936171"/>
                  <a:gd name="connsiteY2" fmla="*/ 227784 h 260422"/>
                  <a:gd name="connsiteX3" fmla="*/ 2926826 w 2936171"/>
                  <a:gd name="connsiteY3" fmla="*/ 253764 h 260422"/>
                  <a:gd name="connsiteX4" fmla="*/ 2936171 w 2936171"/>
                  <a:gd name="connsiteY4" fmla="*/ 260422 h 260422"/>
                  <a:gd name="connsiteX5" fmla="*/ 5639 w 2936171"/>
                  <a:gd name="connsiteY5" fmla="*/ 260422 h 260422"/>
                  <a:gd name="connsiteX6" fmla="*/ 0 w 2936171"/>
                  <a:gd name="connsiteY6" fmla="*/ 254982 h 260422"/>
                  <a:gd name="connsiteX7" fmla="*/ 0 w 2936171"/>
                  <a:gd name="connsiteY7" fmla="*/ 187669 h 260422"/>
                  <a:gd name="connsiteX8" fmla="*/ 5639 w 2936171"/>
                  <a:gd name="connsiteY8" fmla="*/ 182229 h 260422"/>
                  <a:gd name="connsiteX9" fmla="*/ 2875589 w 2936171"/>
                  <a:gd name="connsiteY9" fmla="*/ 182229 h 260422"/>
                  <a:gd name="connsiteX10" fmla="*/ 2892227 w 2936171"/>
                  <a:gd name="connsiteY10" fmla="*/ 214867 h 260422"/>
                  <a:gd name="connsiteX11" fmla="*/ 5639 w 2936171"/>
                  <a:gd name="connsiteY11" fmla="*/ 214867 h 260422"/>
                  <a:gd name="connsiteX12" fmla="*/ 0 w 2936171"/>
                  <a:gd name="connsiteY12" fmla="*/ 209427 h 260422"/>
                  <a:gd name="connsiteX13" fmla="*/ 0 w 2936171"/>
                  <a:gd name="connsiteY13" fmla="*/ 142112 h 260422"/>
                  <a:gd name="connsiteX14" fmla="*/ 5639 w 2936171"/>
                  <a:gd name="connsiteY14" fmla="*/ 136672 h 260422"/>
                  <a:gd name="connsiteX15" fmla="*/ 2852756 w 2936171"/>
                  <a:gd name="connsiteY15" fmla="*/ 136672 h 260422"/>
                  <a:gd name="connsiteX16" fmla="*/ 2852826 w 2936171"/>
                  <a:gd name="connsiteY16" fmla="*/ 137574 h 260422"/>
                  <a:gd name="connsiteX17" fmla="*/ 2869003 w 2936171"/>
                  <a:gd name="connsiteY17" fmla="*/ 169310 h 260422"/>
                  <a:gd name="connsiteX18" fmla="*/ 5639 w 2936171"/>
                  <a:gd name="connsiteY18" fmla="*/ 169310 h 260422"/>
                  <a:gd name="connsiteX19" fmla="*/ 0 w 2936171"/>
                  <a:gd name="connsiteY19" fmla="*/ 163870 h 260422"/>
                  <a:gd name="connsiteX20" fmla="*/ 0 w 2936171"/>
                  <a:gd name="connsiteY20" fmla="*/ 96554 h 260422"/>
                  <a:gd name="connsiteX21" fmla="*/ 5639 w 2936171"/>
                  <a:gd name="connsiteY21" fmla="*/ 91114 h 260422"/>
                  <a:gd name="connsiteX22" fmla="*/ 2849221 w 2936171"/>
                  <a:gd name="connsiteY22" fmla="*/ 91114 h 260422"/>
                  <a:gd name="connsiteX23" fmla="*/ 2851753 w 2936171"/>
                  <a:gd name="connsiteY23" fmla="*/ 123752 h 260422"/>
                  <a:gd name="connsiteX24" fmla="*/ 5639 w 2936171"/>
                  <a:gd name="connsiteY24" fmla="*/ 123752 h 260422"/>
                  <a:gd name="connsiteX25" fmla="*/ 0 w 2936171"/>
                  <a:gd name="connsiteY25" fmla="*/ 118312 h 260422"/>
                  <a:gd name="connsiteX26" fmla="*/ 0 w 2936171"/>
                  <a:gd name="connsiteY26" fmla="*/ 50997 h 260422"/>
                  <a:gd name="connsiteX27" fmla="*/ 5639 w 2936171"/>
                  <a:gd name="connsiteY27" fmla="*/ 45557 h 260422"/>
                  <a:gd name="connsiteX28" fmla="*/ 2845687 w 2936171"/>
                  <a:gd name="connsiteY28" fmla="*/ 45557 h 260422"/>
                  <a:gd name="connsiteX29" fmla="*/ 2848219 w 2936171"/>
                  <a:gd name="connsiteY29" fmla="*/ 78195 h 260422"/>
                  <a:gd name="connsiteX30" fmla="*/ 5639 w 2936171"/>
                  <a:gd name="connsiteY30" fmla="*/ 78195 h 260422"/>
                  <a:gd name="connsiteX31" fmla="*/ 0 w 2936171"/>
                  <a:gd name="connsiteY31" fmla="*/ 72755 h 260422"/>
                  <a:gd name="connsiteX32" fmla="*/ 0 w 2936171"/>
                  <a:gd name="connsiteY32" fmla="*/ 5440 h 260422"/>
                  <a:gd name="connsiteX33" fmla="*/ 5639 w 2936171"/>
                  <a:gd name="connsiteY33" fmla="*/ 0 h 260422"/>
                  <a:gd name="connsiteX34" fmla="*/ 2859329 w 2936171"/>
                  <a:gd name="connsiteY34" fmla="*/ 0 h 260422"/>
                  <a:gd name="connsiteX35" fmla="*/ 2848477 w 2936171"/>
                  <a:gd name="connsiteY35" fmla="*/ 32638 h 260422"/>
                  <a:gd name="connsiteX36" fmla="*/ 5639 w 2936171"/>
                  <a:gd name="connsiteY36" fmla="*/ 32638 h 260422"/>
                  <a:gd name="connsiteX37" fmla="*/ 0 w 2936171"/>
                  <a:gd name="connsiteY37" fmla="*/ 2719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36171" h="260422">
                    <a:moveTo>
                      <a:pt x="0" y="233224"/>
                    </a:moveTo>
                    <a:cubicBezTo>
                      <a:pt x="0" y="230220"/>
                      <a:pt x="2526" y="227784"/>
                      <a:pt x="5639" y="227784"/>
                    </a:cubicBezTo>
                    <a:lnTo>
                      <a:pt x="2902175" y="227784"/>
                    </a:lnTo>
                    <a:lnTo>
                      <a:pt x="2926826" y="253764"/>
                    </a:lnTo>
                    <a:lnTo>
                      <a:pt x="2936171" y="260422"/>
                    </a:lnTo>
                    <a:lnTo>
                      <a:pt x="5639" y="260422"/>
                    </a:lnTo>
                    <a:cubicBezTo>
                      <a:pt x="2526" y="260422"/>
                      <a:pt x="0" y="257986"/>
                      <a:pt x="0" y="254982"/>
                    </a:cubicBezTo>
                    <a:close/>
                    <a:moveTo>
                      <a:pt x="0" y="187669"/>
                    </a:moveTo>
                    <a:cubicBezTo>
                      <a:pt x="0" y="184665"/>
                      <a:pt x="2526" y="182229"/>
                      <a:pt x="5639" y="182229"/>
                    </a:cubicBezTo>
                    <a:lnTo>
                      <a:pt x="2875589" y="182229"/>
                    </a:lnTo>
                    <a:lnTo>
                      <a:pt x="2892227" y="214867"/>
                    </a:lnTo>
                    <a:lnTo>
                      <a:pt x="5639" y="214867"/>
                    </a:lnTo>
                    <a:cubicBezTo>
                      <a:pt x="2526" y="214867"/>
                      <a:pt x="0" y="212431"/>
                      <a:pt x="0" y="209427"/>
                    </a:cubicBezTo>
                    <a:close/>
                    <a:moveTo>
                      <a:pt x="0" y="142112"/>
                    </a:moveTo>
                    <a:cubicBezTo>
                      <a:pt x="0" y="139108"/>
                      <a:pt x="2526" y="136672"/>
                      <a:pt x="5639" y="136672"/>
                    </a:cubicBezTo>
                    <a:lnTo>
                      <a:pt x="2852756" y="136672"/>
                    </a:lnTo>
                    <a:lnTo>
                      <a:pt x="2852826" y="137574"/>
                    </a:lnTo>
                    <a:lnTo>
                      <a:pt x="2869003" y="169310"/>
                    </a:lnTo>
                    <a:lnTo>
                      <a:pt x="5639" y="169310"/>
                    </a:lnTo>
                    <a:cubicBezTo>
                      <a:pt x="2526" y="169310"/>
                      <a:pt x="0" y="166874"/>
                      <a:pt x="0" y="163870"/>
                    </a:cubicBezTo>
                    <a:close/>
                    <a:moveTo>
                      <a:pt x="0" y="96554"/>
                    </a:moveTo>
                    <a:cubicBezTo>
                      <a:pt x="0" y="93550"/>
                      <a:pt x="2526" y="91114"/>
                      <a:pt x="5639" y="91114"/>
                    </a:cubicBezTo>
                    <a:lnTo>
                      <a:pt x="2849221" y="91114"/>
                    </a:lnTo>
                    <a:lnTo>
                      <a:pt x="2851753" y="123752"/>
                    </a:lnTo>
                    <a:lnTo>
                      <a:pt x="5639" y="123752"/>
                    </a:lnTo>
                    <a:cubicBezTo>
                      <a:pt x="2526" y="123752"/>
                      <a:pt x="0" y="121316"/>
                      <a:pt x="0" y="118312"/>
                    </a:cubicBezTo>
                    <a:close/>
                    <a:moveTo>
                      <a:pt x="0" y="50997"/>
                    </a:moveTo>
                    <a:cubicBezTo>
                      <a:pt x="0" y="47993"/>
                      <a:pt x="2526" y="45557"/>
                      <a:pt x="5639" y="45557"/>
                    </a:cubicBezTo>
                    <a:lnTo>
                      <a:pt x="2845687" y="45557"/>
                    </a:lnTo>
                    <a:lnTo>
                      <a:pt x="2848219" y="78195"/>
                    </a:lnTo>
                    <a:lnTo>
                      <a:pt x="5639" y="78195"/>
                    </a:lnTo>
                    <a:cubicBezTo>
                      <a:pt x="2526" y="78195"/>
                      <a:pt x="0" y="75759"/>
                      <a:pt x="0" y="72755"/>
                    </a:cubicBezTo>
                    <a:close/>
                    <a:moveTo>
                      <a:pt x="0" y="5440"/>
                    </a:moveTo>
                    <a:cubicBezTo>
                      <a:pt x="0" y="2436"/>
                      <a:pt x="2526" y="0"/>
                      <a:pt x="5639" y="0"/>
                    </a:cubicBezTo>
                    <a:lnTo>
                      <a:pt x="2859329" y="0"/>
                    </a:lnTo>
                    <a:lnTo>
                      <a:pt x="2848477" y="32638"/>
                    </a:lnTo>
                    <a:lnTo>
                      <a:pt x="5639" y="32638"/>
                    </a:lnTo>
                    <a:cubicBezTo>
                      <a:pt x="2526" y="32638"/>
                      <a:pt x="0" y="30202"/>
                      <a:pt x="0" y="2719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34424068-58AE-471A-8383-FAB6FA64DB75}"/>
                  </a:ext>
                </a:extLst>
              </p:cNvPr>
              <p:cNvSpPr/>
              <p:nvPr/>
            </p:nvSpPr>
            <p:spPr bwMode="auto">
              <a:xfrm>
                <a:off x="-2097767" y="2471677"/>
                <a:ext cx="961709" cy="502612"/>
              </a:xfrm>
              <a:custGeom>
                <a:avLst/>
                <a:gdLst>
                  <a:gd name="connsiteX0" fmla="*/ 32001 w 961705"/>
                  <a:gd name="connsiteY0" fmla="*/ 69167 h 502610"/>
                  <a:gd name="connsiteX1" fmla="*/ 34850 w 961705"/>
                  <a:gd name="connsiteY1" fmla="*/ 97433 h 502610"/>
                  <a:gd name="connsiteX2" fmla="*/ 491302 w 961705"/>
                  <a:gd name="connsiteY2" fmla="*/ 469451 h 502610"/>
                  <a:gd name="connsiteX3" fmla="*/ 920606 w 961705"/>
                  <a:gd name="connsiteY3" fmla="*/ 184890 h 502610"/>
                  <a:gd name="connsiteX4" fmla="*/ 927145 w 961705"/>
                  <a:gd name="connsiteY4" fmla="*/ 163825 h 502610"/>
                  <a:gd name="connsiteX5" fmla="*/ 961705 w 961705"/>
                  <a:gd name="connsiteY5" fmla="*/ 163825 h 502610"/>
                  <a:gd name="connsiteX6" fmla="*/ 951159 w 961705"/>
                  <a:gd name="connsiteY6" fmla="*/ 197797 h 502610"/>
                  <a:gd name="connsiteX7" fmla="*/ 491302 w 961705"/>
                  <a:gd name="connsiteY7" fmla="*/ 502610 h 502610"/>
                  <a:gd name="connsiteX8" fmla="*/ 2365 w 961705"/>
                  <a:gd name="connsiteY8" fmla="*/ 104115 h 502610"/>
                  <a:gd name="connsiteX9" fmla="*/ 0 w 961705"/>
                  <a:gd name="connsiteY9" fmla="*/ 80662 h 502610"/>
                  <a:gd name="connsiteX10" fmla="*/ 79800 w 961705"/>
                  <a:gd name="connsiteY10" fmla="*/ 51996 h 502610"/>
                  <a:gd name="connsiteX11" fmla="*/ 83303 w 961705"/>
                  <a:gd name="connsiteY11" fmla="*/ 86751 h 502610"/>
                  <a:gd name="connsiteX12" fmla="*/ 487828 w 961705"/>
                  <a:gd name="connsiteY12" fmla="*/ 416447 h 502610"/>
                  <a:gd name="connsiteX13" fmla="*/ 868293 w 961705"/>
                  <a:gd name="connsiteY13" fmla="*/ 164259 h 502610"/>
                  <a:gd name="connsiteX14" fmla="*/ 868428 w 961705"/>
                  <a:gd name="connsiteY14" fmla="*/ 163825 h 502610"/>
                  <a:gd name="connsiteX15" fmla="*/ 902287 w 961705"/>
                  <a:gd name="connsiteY15" fmla="*/ 163825 h 502610"/>
                  <a:gd name="connsiteX16" fmla="*/ 898227 w 961705"/>
                  <a:gd name="connsiteY16" fmla="*/ 176904 h 502610"/>
                  <a:gd name="connsiteX17" fmla="*/ 487828 w 961705"/>
                  <a:gd name="connsiteY17" fmla="*/ 448934 h 502610"/>
                  <a:gd name="connsiteX18" fmla="*/ 51476 w 961705"/>
                  <a:gd name="connsiteY18" fmla="*/ 93298 h 502610"/>
                  <a:gd name="connsiteX19" fmla="*/ 48448 w 961705"/>
                  <a:gd name="connsiteY19" fmla="*/ 63259 h 502610"/>
                  <a:gd name="connsiteX20" fmla="*/ 130876 w 961705"/>
                  <a:gd name="connsiteY20" fmla="*/ 33648 h 502610"/>
                  <a:gd name="connsiteX21" fmla="*/ 135154 w 961705"/>
                  <a:gd name="connsiteY21" fmla="*/ 76084 h 502610"/>
                  <a:gd name="connsiteX22" fmla="*/ 487828 w 961705"/>
                  <a:gd name="connsiteY22" fmla="*/ 363521 h 502610"/>
                  <a:gd name="connsiteX23" fmla="*/ 765613 w 961705"/>
                  <a:gd name="connsiteY23" fmla="*/ 232519 h 502610"/>
                  <a:gd name="connsiteX24" fmla="*/ 807291 w 961705"/>
                  <a:gd name="connsiteY24" fmla="*/ 163825 h 502610"/>
                  <a:gd name="connsiteX25" fmla="*/ 846301 w 961705"/>
                  <a:gd name="connsiteY25" fmla="*/ 163825 h 502610"/>
                  <a:gd name="connsiteX26" fmla="*/ 791617 w 961705"/>
                  <a:gd name="connsiteY26" fmla="*/ 253956 h 502610"/>
                  <a:gd name="connsiteX27" fmla="*/ 487828 w 961705"/>
                  <a:gd name="connsiteY27" fmla="*/ 397221 h 502610"/>
                  <a:gd name="connsiteX28" fmla="*/ 102139 w 961705"/>
                  <a:gd name="connsiteY28" fmla="*/ 82876 h 502610"/>
                  <a:gd name="connsiteX29" fmla="*/ 98354 w 961705"/>
                  <a:gd name="connsiteY29" fmla="*/ 45331 h 502610"/>
                  <a:gd name="connsiteX30" fmla="*/ 179383 w 961705"/>
                  <a:gd name="connsiteY30" fmla="*/ 16223 h 502610"/>
                  <a:gd name="connsiteX31" fmla="*/ 184393 w 961705"/>
                  <a:gd name="connsiteY31" fmla="*/ 65920 h 502610"/>
                  <a:gd name="connsiteX32" fmla="*/ 487657 w 961705"/>
                  <a:gd name="connsiteY32" fmla="*/ 313086 h 502610"/>
                  <a:gd name="connsiteX33" fmla="*/ 744343 w 961705"/>
                  <a:gd name="connsiteY33" fmla="*/ 176608 h 502610"/>
                  <a:gd name="connsiteX34" fmla="*/ 751282 w 961705"/>
                  <a:gd name="connsiteY34" fmla="*/ 163825 h 502610"/>
                  <a:gd name="connsiteX35" fmla="*/ 784905 w 961705"/>
                  <a:gd name="connsiteY35" fmla="*/ 163825 h 502610"/>
                  <a:gd name="connsiteX36" fmla="*/ 750633 w 961705"/>
                  <a:gd name="connsiteY36" fmla="*/ 220312 h 502610"/>
                  <a:gd name="connsiteX37" fmla="*/ 487657 w 961705"/>
                  <a:gd name="connsiteY37" fmla="*/ 344330 h 502610"/>
                  <a:gd name="connsiteX38" fmla="*/ 153784 w 961705"/>
                  <a:gd name="connsiteY38" fmla="*/ 72216 h 502610"/>
                  <a:gd name="connsiteX39" fmla="*/ 149231 w 961705"/>
                  <a:gd name="connsiteY39" fmla="*/ 27055 h 502610"/>
                  <a:gd name="connsiteX40" fmla="*/ 224546 w 961705"/>
                  <a:gd name="connsiteY40" fmla="*/ 0 h 502610"/>
                  <a:gd name="connsiteX41" fmla="*/ 224189 w 961705"/>
                  <a:gd name="connsiteY41" fmla="*/ 3534 h 502610"/>
                  <a:gd name="connsiteX42" fmla="*/ 487828 w 961705"/>
                  <a:gd name="connsiteY42" fmla="*/ 267172 h 502610"/>
                  <a:gd name="connsiteX43" fmla="*/ 665094 w 961705"/>
                  <a:gd name="connsiteY43" fmla="*/ 198684 h 502610"/>
                  <a:gd name="connsiteX44" fmla="*/ 695281 w 961705"/>
                  <a:gd name="connsiteY44" fmla="*/ 163825 h 502610"/>
                  <a:gd name="connsiteX45" fmla="*/ 733469 w 961705"/>
                  <a:gd name="connsiteY45" fmla="*/ 163825 h 502610"/>
                  <a:gd name="connsiteX46" fmla="*/ 731349 w 961705"/>
                  <a:gd name="connsiteY46" fmla="*/ 167731 h 502610"/>
                  <a:gd name="connsiteX47" fmla="*/ 487828 w 961705"/>
                  <a:gd name="connsiteY47" fmla="*/ 297209 h 502610"/>
                  <a:gd name="connsiteX48" fmla="*/ 200119 w 961705"/>
                  <a:gd name="connsiteY48" fmla="*/ 62720 h 502610"/>
                  <a:gd name="connsiteX49" fmla="*/ 194871 w 961705"/>
                  <a:gd name="connsiteY49" fmla="*/ 10660 h 50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61705" h="502610">
                    <a:moveTo>
                      <a:pt x="32001" y="69167"/>
                    </a:moveTo>
                    <a:lnTo>
                      <a:pt x="34850" y="97433"/>
                    </a:lnTo>
                    <a:cubicBezTo>
                      <a:pt x="78295" y="309743"/>
                      <a:pt x="266148" y="469451"/>
                      <a:pt x="491302" y="469451"/>
                    </a:cubicBezTo>
                    <a:cubicBezTo>
                      <a:pt x="684292" y="469451"/>
                      <a:pt x="849876" y="352115"/>
                      <a:pt x="920606" y="184890"/>
                    </a:cubicBezTo>
                    <a:lnTo>
                      <a:pt x="927145" y="163825"/>
                    </a:lnTo>
                    <a:lnTo>
                      <a:pt x="961705" y="163825"/>
                    </a:lnTo>
                    <a:lnTo>
                      <a:pt x="951159" y="197797"/>
                    </a:lnTo>
                    <a:cubicBezTo>
                      <a:pt x="875395" y="376923"/>
                      <a:pt x="698027" y="502610"/>
                      <a:pt x="491302" y="502610"/>
                    </a:cubicBezTo>
                    <a:cubicBezTo>
                      <a:pt x="250123" y="502610"/>
                      <a:pt x="48902" y="331536"/>
                      <a:pt x="2365" y="104115"/>
                    </a:cubicBezTo>
                    <a:lnTo>
                      <a:pt x="0" y="80662"/>
                    </a:lnTo>
                    <a:close/>
                    <a:moveTo>
                      <a:pt x="79800" y="51996"/>
                    </a:moveTo>
                    <a:lnTo>
                      <a:pt x="83303" y="86751"/>
                    </a:lnTo>
                    <a:cubicBezTo>
                      <a:pt x="121806" y="274908"/>
                      <a:pt x="288288" y="416447"/>
                      <a:pt x="487828" y="416447"/>
                    </a:cubicBezTo>
                    <a:cubicBezTo>
                      <a:pt x="658863" y="416447"/>
                      <a:pt x="805610" y="312460"/>
                      <a:pt x="868293" y="164259"/>
                    </a:cubicBezTo>
                    <a:lnTo>
                      <a:pt x="868428" y="163825"/>
                    </a:lnTo>
                    <a:lnTo>
                      <a:pt x="902287" y="163825"/>
                    </a:lnTo>
                    <a:lnTo>
                      <a:pt x="898227" y="176904"/>
                    </a:lnTo>
                    <a:cubicBezTo>
                      <a:pt x="830612" y="336765"/>
                      <a:pt x="672319" y="448934"/>
                      <a:pt x="487828" y="448934"/>
                    </a:cubicBezTo>
                    <a:cubicBezTo>
                      <a:pt x="272589" y="448934"/>
                      <a:pt x="93008" y="296259"/>
                      <a:pt x="51476" y="93298"/>
                    </a:cubicBezTo>
                    <a:lnTo>
                      <a:pt x="48448" y="63259"/>
                    </a:lnTo>
                    <a:close/>
                    <a:moveTo>
                      <a:pt x="130876" y="33648"/>
                    </a:moveTo>
                    <a:lnTo>
                      <a:pt x="135154" y="76084"/>
                    </a:lnTo>
                    <a:cubicBezTo>
                      <a:pt x="168721" y="240124"/>
                      <a:pt x="313864" y="363521"/>
                      <a:pt x="487828" y="363521"/>
                    </a:cubicBezTo>
                    <a:cubicBezTo>
                      <a:pt x="599662" y="363521"/>
                      <a:pt x="699586" y="312526"/>
                      <a:pt x="765613" y="232519"/>
                    </a:cubicBezTo>
                    <a:lnTo>
                      <a:pt x="807291" y="163825"/>
                    </a:lnTo>
                    <a:lnTo>
                      <a:pt x="846301" y="163825"/>
                    </a:lnTo>
                    <a:lnTo>
                      <a:pt x="791617" y="253956"/>
                    </a:lnTo>
                    <a:cubicBezTo>
                      <a:pt x="719409" y="341452"/>
                      <a:pt x="610132" y="397221"/>
                      <a:pt x="487828" y="397221"/>
                    </a:cubicBezTo>
                    <a:cubicBezTo>
                      <a:pt x="297579" y="397221"/>
                      <a:pt x="138849" y="262272"/>
                      <a:pt x="102139" y="82876"/>
                    </a:cubicBezTo>
                    <a:lnTo>
                      <a:pt x="98354" y="45331"/>
                    </a:lnTo>
                    <a:close/>
                    <a:moveTo>
                      <a:pt x="179383" y="16223"/>
                    </a:moveTo>
                    <a:lnTo>
                      <a:pt x="184393" y="65920"/>
                    </a:lnTo>
                    <a:cubicBezTo>
                      <a:pt x="213258" y="206978"/>
                      <a:pt x="338066" y="313086"/>
                      <a:pt x="487657" y="313086"/>
                    </a:cubicBezTo>
                    <a:cubicBezTo>
                      <a:pt x="594508" y="313086"/>
                      <a:pt x="688714" y="258949"/>
                      <a:pt x="744343" y="176608"/>
                    </a:cubicBezTo>
                    <a:lnTo>
                      <a:pt x="751282" y="163825"/>
                    </a:lnTo>
                    <a:lnTo>
                      <a:pt x="784905" y="163825"/>
                    </a:lnTo>
                    <a:lnTo>
                      <a:pt x="750633" y="220312"/>
                    </a:lnTo>
                    <a:cubicBezTo>
                      <a:pt x="688126" y="296053"/>
                      <a:pt x="593529" y="344330"/>
                      <a:pt x="487657" y="344330"/>
                    </a:cubicBezTo>
                    <a:cubicBezTo>
                      <a:pt x="322967" y="344330"/>
                      <a:pt x="185562" y="227511"/>
                      <a:pt x="153784" y="72216"/>
                    </a:cubicBezTo>
                    <a:lnTo>
                      <a:pt x="149231" y="27055"/>
                    </a:lnTo>
                    <a:close/>
                    <a:moveTo>
                      <a:pt x="224546" y="0"/>
                    </a:moveTo>
                    <a:lnTo>
                      <a:pt x="224189" y="3534"/>
                    </a:lnTo>
                    <a:cubicBezTo>
                      <a:pt x="224189" y="149137"/>
                      <a:pt x="342224" y="267172"/>
                      <a:pt x="487828" y="267172"/>
                    </a:cubicBezTo>
                    <a:cubicBezTo>
                      <a:pt x="556081" y="267172"/>
                      <a:pt x="618275" y="241237"/>
                      <a:pt x="665094" y="198684"/>
                    </a:cubicBezTo>
                    <a:lnTo>
                      <a:pt x="695281" y="163825"/>
                    </a:lnTo>
                    <a:lnTo>
                      <a:pt x="733469" y="163825"/>
                    </a:lnTo>
                    <a:lnTo>
                      <a:pt x="731349" y="167731"/>
                    </a:lnTo>
                    <a:cubicBezTo>
                      <a:pt x="678573" y="245849"/>
                      <a:pt x="589199" y="297209"/>
                      <a:pt x="487828" y="297209"/>
                    </a:cubicBezTo>
                    <a:cubicBezTo>
                      <a:pt x="345909" y="297209"/>
                      <a:pt x="227503" y="196543"/>
                      <a:pt x="200119" y="62720"/>
                    </a:cubicBezTo>
                    <a:lnTo>
                      <a:pt x="194871" y="1066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CF34B807-0871-4550-A365-1309719F3FDB}"/>
                  </a:ext>
                </a:extLst>
              </p:cNvPr>
              <p:cNvSpPr/>
              <p:nvPr/>
            </p:nvSpPr>
            <p:spPr bwMode="auto">
              <a:xfrm>
                <a:off x="-1543253" y="2337211"/>
                <a:ext cx="1431748" cy="260423"/>
              </a:xfrm>
              <a:custGeom>
                <a:avLst/>
                <a:gdLst>
                  <a:gd name="connsiteX0" fmla="*/ 18024 w 1431744"/>
                  <a:gd name="connsiteY0" fmla="*/ 227784 h 260422"/>
                  <a:gd name="connsiteX1" fmla="*/ 1429051 w 1431744"/>
                  <a:gd name="connsiteY1" fmla="*/ 227784 h 260422"/>
                  <a:gd name="connsiteX2" fmla="*/ 1431744 w 1431744"/>
                  <a:gd name="connsiteY2" fmla="*/ 233224 h 260422"/>
                  <a:gd name="connsiteX3" fmla="*/ 1431744 w 1431744"/>
                  <a:gd name="connsiteY3" fmla="*/ 254982 h 260422"/>
                  <a:gd name="connsiteX4" fmla="*/ 1429051 w 1431744"/>
                  <a:gd name="connsiteY4" fmla="*/ 260422 h 260422"/>
                  <a:gd name="connsiteX5" fmla="*/ 0 w 1431744"/>
                  <a:gd name="connsiteY5" fmla="*/ 260422 h 260422"/>
                  <a:gd name="connsiteX6" fmla="*/ 43182 w 1431744"/>
                  <a:gd name="connsiteY6" fmla="*/ 182229 h 260422"/>
                  <a:gd name="connsiteX7" fmla="*/ 1429051 w 1431744"/>
                  <a:gd name="connsiteY7" fmla="*/ 182229 h 260422"/>
                  <a:gd name="connsiteX8" fmla="*/ 1431744 w 1431744"/>
                  <a:gd name="connsiteY8" fmla="*/ 187669 h 260422"/>
                  <a:gd name="connsiteX9" fmla="*/ 1431744 w 1431744"/>
                  <a:gd name="connsiteY9" fmla="*/ 209427 h 260422"/>
                  <a:gd name="connsiteX10" fmla="*/ 1429051 w 1431744"/>
                  <a:gd name="connsiteY10" fmla="*/ 214867 h 260422"/>
                  <a:gd name="connsiteX11" fmla="*/ 25158 w 1431744"/>
                  <a:gd name="connsiteY11" fmla="*/ 214867 h 260422"/>
                  <a:gd name="connsiteX12" fmla="*/ 68340 w 1431744"/>
                  <a:gd name="connsiteY12" fmla="*/ 136672 h 260422"/>
                  <a:gd name="connsiteX13" fmla="*/ 1429051 w 1431744"/>
                  <a:gd name="connsiteY13" fmla="*/ 136672 h 260422"/>
                  <a:gd name="connsiteX14" fmla="*/ 1431744 w 1431744"/>
                  <a:gd name="connsiteY14" fmla="*/ 142112 h 260422"/>
                  <a:gd name="connsiteX15" fmla="*/ 1431744 w 1431744"/>
                  <a:gd name="connsiteY15" fmla="*/ 163870 h 260422"/>
                  <a:gd name="connsiteX16" fmla="*/ 1429051 w 1431744"/>
                  <a:gd name="connsiteY16" fmla="*/ 169310 h 260422"/>
                  <a:gd name="connsiteX17" fmla="*/ 50316 w 1431744"/>
                  <a:gd name="connsiteY17" fmla="*/ 169310 h 260422"/>
                  <a:gd name="connsiteX18" fmla="*/ 93499 w 1431744"/>
                  <a:gd name="connsiteY18" fmla="*/ 91114 h 260422"/>
                  <a:gd name="connsiteX19" fmla="*/ 1429051 w 1431744"/>
                  <a:gd name="connsiteY19" fmla="*/ 91114 h 260422"/>
                  <a:gd name="connsiteX20" fmla="*/ 1431744 w 1431744"/>
                  <a:gd name="connsiteY20" fmla="*/ 96554 h 260422"/>
                  <a:gd name="connsiteX21" fmla="*/ 1431744 w 1431744"/>
                  <a:gd name="connsiteY21" fmla="*/ 118312 h 260422"/>
                  <a:gd name="connsiteX22" fmla="*/ 1429051 w 1431744"/>
                  <a:gd name="connsiteY22" fmla="*/ 123752 h 260422"/>
                  <a:gd name="connsiteX23" fmla="*/ 75475 w 1431744"/>
                  <a:gd name="connsiteY23" fmla="*/ 123752 h 260422"/>
                  <a:gd name="connsiteX24" fmla="*/ 118657 w 1431744"/>
                  <a:gd name="connsiteY24" fmla="*/ 45557 h 260422"/>
                  <a:gd name="connsiteX25" fmla="*/ 1429051 w 1431744"/>
                  <a:gd name="connsiteY25" fmla="*/ 45557 h 260422"/>
                  <a:gd name="connsiteX26" fmla="*/ 1431744 w 1431744"/>
                  <a:gd name="connsiteY26" fmla="*/ 50997 h 260422"/>
                  <a:gd name="connsiteX27" fmla="*/ 1431744 w 1431744"/>
                  <a:gd name="connsiteY27" fmla="*/ 72755 h 260422"/>
                  <a:gd name="connsiteX28" fmla="*/ 1429051 w 1431744"/>
                  <a:gd name="connsiteY28" fmla="*/ 78195 h 260422"/>
                  <a:gd name="connsiteX29" fmla="*/ 100633 w 1431744"/>
                  <a:gd name="connsiteY29" fmla="*/ 78195 h 260422"/>
                  <a:gd name="connsiteX30" fmla="*/ 143816 w 1431744"/>
                  <a:gd name="connsiteY30" fmla="*/ 0 h 260422"/>
                  <a:gd name="connsiteX31" fmla="*/ 1429051 w 1431744"/>
                  <a:gd name="connsiteY31" fmla="*/ 0 h 260422"/>
                  <a:gd name="connsiteX32" fmla="*/ 1431744 w 1431744"/>
                  <a:gd name="connsiteY32" fmla="*/ 5440 h 260422"/>
                  <a:gd name="connsiteX33" fmla="*/ 1431744 w 1431744"/>
                  <a:gd name="connsiteY33" fmla="*/ 27198 h 260422"/>
                  <a:gd name="connsiteX34" fmla="*/ 1429051 w 1431744"/>
                  <a:gd name="connsiteY34" fmla="*/ 32638 h 260422"/>
                  <a:gd name="connsiteX35" fmla="*/ 125792 w 1431744"/>
                  <a:gd name="connsiteY35" fmla="*/ 32638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1744" h="260422">
                    <a:moveTo>
                      <a:pt x="18024" y="227784"/>
                    </a:moveTo>
                    <a:lnTo>
                      <a:pt x="1429051" y="227784"/>
                    </a:lnTo>
                    <a:cubicBezTo>
                      <a:pt x="1430538" y="227784"/>
                      <a:pt x="1431744" y="230220"/>
                      <a:pt x="1431744" y="233224"/>
                    </a:cubicBezTo>
                    <a:lnTo>
                      <a:pt x="1431744" y="254982"/>
                    </a:lnTo>
                    <a:cubicBezTo>
                      <a:pt x="1431744" y="257986"/>
                      <a:pt x="1430538" y="260422"/>
                      <a:pt x="1429051" y="260422"/>
                    </a:cubicBezTo>
                    <a:lnTo>
                      <a:pt x="0" y="260422"/>
                    </a:lnTo>
                    <a:close/>
                    <a:moveTo>
                      <a:pt x="43182" y="182229"/>
                    </a:moveTo>
                    <a:lnTo>
                      <a:pt x="1429051" y="182229"/>
                    </a:lnTo>
                    <a:cubicBezTo>
                      <a:pt x="1430538" y="182229"/>
                      <a:pt x="1431744" y="184665"/>
                      <a:pt x="1431744" y="187669"/>
                    </a:cubicBezTo>
                    <a:lnTo>
                      <a:pt x="1431744" y="209427"/>
                    </a:lnTo>
                    <a:cubicBezTo>
                      <a:pt x="1431744" y="212431"/>
                      <a:pt x="1430538" y="214867"/>
                      <a:pt x="1429051" y="214867"/>
                    </a:cubicBezTo>
                    <a:lnTo>
                      <a:pt x="25158" y="214867"/>
                    </a:lnTo>
                    <a:close/>
                    <a:moveTo>
                      <a:pt x="68340" y="136672"/>
                    </a:moveTo>
                    <a:lnTo>
                      <a:pt x="1429051" y="136672"/>
                    </a:lnTo>
                    <a:cubicBezTo>
                      <a:pt x="1430538" y="136672"/>
                      <a:pt x="1431744" y="139108"/>
                      <a:pt x="1431744" y="142112"/>
                    </a:cubicBezTo>
                    <a:lnTo>
                      <a:pt x="1431744" y="163870"/>
                    </a:lnTo>
                    <a:cubicBezTo>
                      <a:pt x="1431744" y="166874"/>
                      <a:pt x="1430538" y="169310"/>
                      <a:pt x="1429051" y="169310"/>
                    </a:cubicBezTo>
                    <a:lnTo>
                      <a:pt x="50316" y="169310"/>
                    </a:lnTo>
                    <a:close/>
                    <a:moveTo>
                      <a:pt x="93499" y="91114"/>
                    </a:moveTo>
                    <a:lnTo>
                      <a:pt x="1429051" y="91114"/>
                    </a:lnTo>
                    <a:cubicBezTo>
                      <a:pt x="1430538" y="91114"/>
                      <a:pt x="1431744" y="93550"/>
                      <a:pt x="1431744" y="96554"/>
                    </a:cubicBezTo>
                    <a:lnTo>
                      <a:pt x="1431744" y="118312"/>
                    </a:lnTo>
                    <a:cubicBezTo>
                      <a:pt x="1431744" y="121316"/>
                      <a:pt x="1430538" y="123752"/>
                      <a:pt x="1429051" y="123752"/>
                    </a:cubicBezTo>
                    <a:lnTo>
                      <a:pt x="75475" y="123752"/>
                    </a:lnTo>
                    <a:close/>
                    <a:moveTo>
                      <a:pt x="118657" y="45557"/>
                    </a:moveTo>
                    <a:lnTo>
                      <a:pt x="1429051" y="45557"/>
                    </a:lnTo>
                    <a:cubicBezTo>
                      <a:pt x="1430538" y="45557"/>
                      <a:pt x="1431744" y="47993"/>
                      <a:pt x="1431744" y="50997"/>
                    </a:cubicBezTo>
                    <a:lnTo>
                      <a:pt x="1431744" y="72755"/>
                    </a:lnTo>
                    <a:cubicBezTo>
                      <a:pt x="1431744" y="75759"/>
                      <a:pt x="1430538" y="78195"/>
                      <a:pt x="1429051" y="78195"/>
                    </a:cubicBezTo>
                    <a:lnTo>
                      <a:pt x="100633" y="78195"/>
                    </a:lnTo>
                    <a:close/>
                    <a:moveTo>
                      <a:pt x="143816" y="0"/>
                    </a:moveTo>
                    <a:lnTo>
                      <a:pt x="1429051" y="0"/>
                    </a:lnTo>
                    <a:cubicBezTo>
                      <a:pt x="1430538" y="0"/>
                      <a:pt x="1431744" y="2436"/>
                      <a:pt x="1431744" y="5440"/>
                    </a:cubicBezTo>
                    <a:lnTo>
                      <a:pt x="1431744" y="27198"/>
                    </a:lnTo>
                    <a:cubicBezTo>
                      <a:pt x="1431744" y="30202"/>
                      <a:pt x="1430538" y="32638"/>
                      <a:pt x="1429051" y="32638"/>
                    </a:cubicBezTo>
                    <a:lnTo>
                      <a:pt x="125792" y="32638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85E809AC-84B9-424D-AA02-EB9979330D40}"/>
                  </a:ext>
                </a:extLst>
              </p:cNvPr>
              <p:cNvSpPr/>
              <p:nvPr/>
            </p:nvSpPr>
            <p:spPr bwMode="auto">
              <a:xfrm rot="18000000">
                <a:off x="-1839371" y="2325538"/>
                <a:ext cx="405750" cy="260423"/>
              </a:xfrm>
              <a:custGeom>
                <a:avLst/>
                <a:gdLst>
                  <a:gd name="connsiteX0" fmla="*/ 397499 w 405750"/>
                  <a:gd name="connsiteY0" fmla="*/ 227784 h 260422"/>
                  <a:gd name="connsiteX1" fmla="*/ 381572 w 405750"/>
                  <a:gd name="connsiteY1" fmla="*/ 260422 h 260422"/>
                  <a:gd name="connsiteX2" fmla="*/ 22198 w 405750"/>
                  <a:gd name="connsiteY2" fmla="*/ 260422 h 260422"/>
                  <a:gd name="connsiteX3" fmla="*/ 11223 w 405750"/>
                  <a:gd name="connsiteY3" fmla="*/ 227784 h 260422"/>
                  <a:gd name="connsiteX4" fmla="*/ 403076 w 405750"/>
                  <a:gd name="connsiteY4" fmla="*/ 182229 h 260422"/>
                  <a:gd name="connsiteX5" fmla="*/ 400800 w 405750"/>
                  <a:gd name="connsiteY5" fmla="*/ 214867 h 260422"/>
                  <a:gd name="connsiteX6" fmla="*/ 6880 w 405750"/>
                  <a:gd name="connsiteY6" fmla="*/ 214867 h 260422"/>
                  <a:gd name="connsiteX7" fmla="*/ 0 w 405750"/>
                  <a:gd name="connsiteY7" fmla="*/ 194409 h 260422"/>
                  <a:gd name="connsiteX8" fmla="*/ 849 w 405750"/>
                  <a:gd name="connsiteY8" fmla="*/ 182229 h 260422"/>
                  <a:gd name="connsiteX9" fmla="*/ 403326 w 405750"/>
                  <a:gd name="connsiteY9" fmla="*/ 136672 h 260422"/>
                  <a:gd name="connsiteX10" fmla="*/ 405750 w 405750"/>
                  <a:gd name="connsiteY10" fmla="*/ 143879 h 260422"/>
                  <a:gd name="connsiteX11" fmla="*/ 403977 w 405750"/>
                  <a:gd name="connsiteY11" fmla="*/ 169310 h 260422"/>
                  <a:gd name="connsiteX12" fmla="*/ 1750 w 405750"/>
                  <a:gd name="connsiteY12" fmla="*/ 169310 h 260422"/>
                  <a:gd name="connsiteX13" fmla="*/ 4026 w 405750"/>
                  <a:gd name="connsiteY13" fmla="*/ 136672 h 260422"/>
                  <a:gd name="connsiteX14" fmla="*/ 349617 w 405750"/>
                  <a:gd name="connsiteY14" fmla="*/ 32638 h 260422"/>
                  <a:gd name="connsiteX15" fmla="*/ 52006 w 405750"/>
                  <a:gd name="connsiteY15" fmla="*/ 32638 h 260422"/>
                  <a:gd name="connsiteX16" fmla="*/ 67084 w 405750"/>
                  <a:gd name="connsiteY16" fmla="*/ 16330 h 260422"/>
                  <a:gd name="connsiteX17" fmla="*/ 89762 w 405750"/>
                  <a:gd name="connsiteY17" fmla="*/ 0 h 260422"/>
                  <a:gd name="connsiteX18" fmla="*/ 313729 w 405750"/>
                  <a:gd name="connsiteY18" fmla="*/ 0 h 260422"/>
                  <a:gd name="connsiteX19" fmla="*/ 326192 w 405750"/>
                  <a:gd name="connsiteY19" fmla="*/ 6082 h 260422"/>
                  <a:gd name="connsiteX20" fmla="*/ 388007 w 405750"/>
                  <a:gd name="connsiteY20" fmla="*/ 91114 h 260422"/>
                  <a:gd name="connsiteX21" fmla="*/ 398982 w 405750"/>
                  <a:gd name="connsiteY21" fmla="*/ 123752 h 260422"/>
                  <a:gd name="connsiteX22" fmla="*/ 4927 w 405750"/>
                  <a:gd name="connsiteY22" fmla="*/ 123752 h 260422"/>
                  <a:gd name="connsiteX23" fmla="*/ 5450 w 405750"/>
                  <a:gd name="connsiteY23" fmla="*/ 116244 h 260422"/>
                  <a:gd name="connsiteX24" fmla="*/ 17714 w 405750"/>
                  <a:gd name="connsiteY24" fmla="*/ 91114 h 260422"/>
                  <a:gd name="connsiteX25" fmla="*/ 379881 w 405750"/>
                  <a:gd name="connsiteY25" fmla="*/ 66950 h 260422"/>
                  <a:gd name="connsiteX26" fmla="*/ 383662 w 405750"/>
                  <a:gd name="connsiteY26" fmla="*/ 78195 h 260422"/>
                  <a:gd name="connsiteX27" fmla="*/ 24018 w 405750"/>
                  <a:gd name="connsiteY27" fmla="*/ 78195 h 260422"/>
                  <a:gd name="connsiteX28" fmla="*/ 39813 w 405750"/>
                  <a:gd name="connsiteY28" fmla="*/ 45827 h 260422"/>
                  <a:gd name="connsiteX29" fmla="*/ 40062 w 405750"/>
                  <a:gd name="connsiteY29" fmla="*/ 45557 h 260422"/>
                  <a:gd name="connsiteX30" fmla="*/ 361012 w 405750"/>
                  <a:gd name="connsiteY30" fmla="*/ 45557 h 26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750" h="260422">
                    <a:moveTo>
                      <a:pt x="397499" y="227784"/>
                    </a:moveTo>
                    <a:lnTo>
                      <a:pt x="381572" y="260422"/>
                    </a:lnTo>
                    <a:lnTo>
                      <a:pt x="22198" y="260422"/>
                    </a:lnTo>
                    <a:lnTo>
                      <a:pt x="11223" y="227784"/>
                    </a:lnTo>
                    <a:close/>
                    <a:moveTo>
                      <a:pt x="403076" y="182229"/>
                    </a:moveTo>
                    <a:lnTo>
                      <a:pt x="400800" y="214867"/>
                    </a:lnTo>
                    <a:lnTo>
                      <a:pt x="6880" y="214867"/>
                    </a:lnTo>
                    <a:lnTo>
                      <a:pt x="0" y="194409"/>
                    </a:lnTo>
                    <a:lnTo>
                      <a:pt x="849" y="182229"/>
                    </a:lnTo>
                    <a:close/>
                    <a:moveTo>
                      <a:pt x="403326" y="136672"/>
                    </a:moveTo>
                    <a:lnTo>
                      <a:pt x="405750" y="143879"/>
                    </a:lnTo>
                    <a:lnTo>
                      <a:pt x="403977" y="169310"/>
                    </a:lnTo>
                    <a:lnTo>
                      <a:pt x="1750" y="169310"/>
                    </a:lnTo>
                    <a:lnTo>
                      <a:pt x="4026" y="136672"/>
                    </a:lnTo>
                    <a:close/>
                    <a:moveTo>
                      <a:pt x="349617" y="32638"/>
                    </a:moveTo>
                    <a:lnTo>
                      <a:pt x="52006" y="32638"/>
                    </a:lnTo>
                    <a:lnTo>
                      <a:pt x="67084" y="16330"/>
                    </a:lnTo>
                    <a:lnTo>
                      <a:pt x="89762" y="0"/>
                    </a:lnTo>
                    <a:lnTo>
                      <a:pt x="313729" y="0"/>
                    </a:lnTo>
                    <a:lnTo>
                      <a:pt x="326192" y="6082"/>
                    </a:lnTo>
                    <a:close/>
                    <a:moveTo>
                      <a:pt x="388007" y="91114"/>
                    </a:moveTo>
                    <a:lnTo>
                      <a:pt x="398982" y="123752"/>
                    </a:lnTo>
                    <a:lnTo>
                      <a:pt x="4927" y="123752"/>
                    </a:lnTo>
                    <a:lnTo>
                      <a:pt x="5450" y="116244"/>
                    </a:lnTo>
                    <a:lnTo>
                      <a:pt x="17714" y="91114"/>
                    </a:lnTo>
                    <a:close/>
                    <a:moveTo>
                      <a:pt x="379881" y="66950"/>
                    </a:moveTo>
                    <a:lnTo>
                      <a:pt x="383662" y="78195"/>
                    </a:lnTo>
                    <a:lnTo>
                      <a:pt x="24018" y="78195"/>
                    </a:lnTo>
                    <a:lnTo>
                      <a:pt x="39813" y="45827"/>
                    </a:lnTo>
                    <a:lnTo>
                      <a:pt x="40062" y="45557"/>
                    </a:lnTo>
                    <a:lnTo>
                      <a:pt x="361012" y="45557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0C8A559-81D5-4376-ABF6-862D0D3E9B68}"/>
                  </a:ext>
                </a:extLst>
              </p:cNvPr>
              <p:cNvSpPr/>
              <p:nvPr/>
            </p:nvSpPr>
            <p:spPr bwMode="auto">
              <a:xfrm>
                <a:off x="-2157945" y="1979515"/>
                <a:ext cx="424658" cy="437486"/>
              </a:xfrm>
              <a:custGeom>
                <a:avLst/>
                <a:gdLst>
                  <a:gd name="connsiteX0" fmla="*/ 26785 w 424658"/>
                  <a:gd name="connsiteY0" fmla="*/ 209411 h 437487"/>
                  <a:gd name="connsiteX1" fmla="*/ 77331 w 424658"/>
                  <a:gd name="connsiteY1" fmla="*/ 225102 h 437487"/>
                  <a:gd name="connsiteX2" fmla="*/ 243492 w 424658"/>
                  <a:gd name="connsiteY2" fmla="*/ 408368 h 437487"/>
                  <a:gd name="connsiteX3" fmla="*/ 246295 w 424658"/>
                  <a:gd name="connsiteY3" fmla="*/ 426908 h 437487"/>
                  <a:gd name="connsiteX4" fmla="*/ 217858 w 424658"/>
                  <a:gd name="connsiteY4" fmla="*/ 437487 h 437487"/>
                  <a:gd name="connsiteX5" fmla="*/ 214806 w 424658"/>
                  <a:gd name="connsiteY5" fmla="*/ 417301 h 437487"/>
                  <a:gd name="connsiteX6" fmla="*/ 65639 w 424658"/>
                  <a:gd name="connsiteY6" fmla="*/ 252778 h 437487"/>
                  <a:gd name="connsiteX7" fmla="*/ 30955 w 424658"/>
                  <a:gd name="connsiteY7" fmla="*/ 242012 h 437487"/>
                  <a:gd name="connsiteX8" fmla="*/ 20557 w 424658"/>
                  <a:gd name="connsiteY8" fmla="*/ 160720 h 437487"/>
                  <a:gd name="connsiteX9" fmla="*/ 31531 w 424658"/>
                  <a:gd name="connsiteY9" fmla="*/ 161826 h 437487"/>
                  <a:gd name="connsiteX10" fmla="*/ 282966 w 424658"/>
                  <a:gd name="connsiteY10" fmla="*/ 378521 h 437487"/>
                  <a:gd name="connsiteX11" fmla="*/ 291494 w 424658"/>
                  <a:gd name="connsiteY11" fmla="*/ 410094 h 437487"/>
                  <a:gd name="connsiteX12" fmla="*/ 262189 w 424658"/>
                  <a:gd name="connsiteY12" fmla="*/ 420995 h 437487"/>
                  <a:gd name="connsiteX13" fmla="*/ 253618 w 424658"/>
                  <a:gd name="connsiteY13" fmla="*/ 389264 h 437487"/>
                  <a:gd name="connsiteX14" fmla="*/ 25234 w 424658"/>
                  <a:gd name="connsiteY14" fmla="*/ 192435 h 437487"/>
                  <a:gd name="connsiteX15" fmla="*/ 24606 w 424658"/>
                  <a:gd name="connsiteY15" fmla="*/ 192372 h 437487"/>
                  <a:gd name="connsiteX16" fmla="*/ 13701 w 424658"/>
                  <a:gd name="connsiteY16" fmla="*/ 107120 h 437487"/>
                  <a:gd name="connsiteX17" fmla="*/ 42361 w 424658"/>
                  <a:gd name="connsiteY17" fmla="*/ 110010 h 437487"/>
                  <a:gd name="connsiteX18" fmla="*/ 332818 w 424658"/>
                  <a:gd name="connsiteY18" fmla="*/ 360336 h 437487"/>
                  <a:gd name="connsiteX19" fmla="*/ 341258 w 424658"/>
                  <a:gd name="connsiteY19" fmla="*/ 391582 h 437487"/>
                  <a:gd name="connsiteX20" fmla="*/ 307863 w 424658"/>
                  <a:gd name="connsiteY20" fmla="*/ 404005 h 437487"/>
                  <a:gd name="connsiteX21" fmla="*/ 282626 w 424658"/>
                  <a:gd name="connsiteY21" fmla="*/ 329877 h 437487"/>
                  <a:gd name="connsiteX22" fmla="*/ 35569 w 424658"/>
                  <a:gd name="connsiteY22" fmla="*/ 143025 h 437487"/>
                  <a:gd name="connsiteX23" fmla="*/ 18068 w 424658"/>
                  <a:gd name="connsiteY23" fmla="*/ 141261 h 437487"/>
                  <a:gd name="connsiteX24" fmla="*/ 7001 w 424658"/>
                  <a:gd name="connsiteY24" fmla="*/ 54732 h 437487"/>
                  <a:gd name="connsiteX25" fmla="*/ 52783 w 424658"/>
                  <a:gd name="connsiteY25" fmla="*/ 59347 h 437487"/>
                  <a:gd name="connsiteX26" fmla="*/ 349410 w 424658"/>
                  <a:gd name="connsiteY26" fmla="*/ 273997 h 437487"/>
                  <a:gd name="connsiteX27" fmla="*/ 380103 w 424658"/>
                  <a:gd name="connsiteY27" fmla="*/ 339789 h 437487"/>
                  <a:gd name="connsiteX28" fmla="*/ 356550 w 424658"/>
                  <a:gd name="connsiteY28" fmla="*/ 374723 h 437487"/>
                  <a:gd name="connsiteX29" fmla="*/ 350878 w 424658"/>
                  <a:gd name="connsiteY29" fmla="*/ 353725 h 437487"/>
                  <a:gd name="connsiteX30" fmla="*/ 46236 w 424658"/>
                  <a:gd name="connsiteY30" fmla="*/ 91174 h 437487"/>
                  <a:gd name="connsiteX31" fmla="*/ 11210 w 424658"/>
                  <a:gd name="connsiteY31" fmla="*/ 87643 h 437487"/>
                  <a:gd name="connsiteX32" fmla="*/ 0 w 424658"/>
                  <a:gd name="connsiteY32" fmla="*/ 0 h 437487"/>
                  <a:gd name="connsiteX33" fmla="*/ 67075 w 424658"/>
                  <a:gd name="connsiteY33" fmla="*/ 6762 h 437487"/>
                  <a:gd name="connsiteX34" fmla="*/ 399448 w 424658"/>
                  <a:gd name="connsiteY34" fmla="*/ 247280 h 437487"/>
                  <a:gd name="connsiteX35" fmla="*/ 424658 w 424658"/>
                  <a:gd name="connsiteY35" fmla="*/ 301318 h 437487"/>
                  <a:gd name="connsiteX36" fmla="*/ 419205 w 424658"/>
                  <a:gd name="connsiteY36" fmla="*/ 304278 h 437487"/>
                  <a:gd name="connsiteX37" fmla="*/ 397809 w 424658"/>
                  <a:gd name="connsiteY37" fmla="*/ 321931 h 437487"/>
                  <a:gd name="connsiteX38" fmla="*/ 370683 w 424658"/>
                  <a:gd name="connsiteY38" fmla="*/ 263785 h 437487"/>
                  <a:gd name="connsiteX39" fmla="*/ 60392 w 424658"/>
                  <a:gd name="connsiteY39" fmla="*/ 39247 h 437487"/>
                  <a:gd name="connsiteX40" fmla="*/ 4297 w 424658"/>
                  <a:gd name="connsiteY40" fmla="*/ 33592 h 43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24658" h="437487">
                    <a:moveTo>
                      <a:pt x="26785" y="209411"/>
                    </a:moveTo>
                    <a:lnTo>
                      <a:pt x="77331" y="225102"/>
                    </a:lnTo>
                    <a:cubicBezTo>
                      <a:pt x="156385" y="258539"/>
                      <a:pt x="217750" y="325606"/>
                      <a:pt x="243492" y="408368"/>
                    </a:cubicBezTo>
                    <a:lnTo>
                      <a:pt x="246295" y="426908"/>
                    </a:lnTo>
                    <a:lnTo>
                      <a:pt x="217858" y="437487"/>
                    </a:lnTo>
                    <a:lnTo>
                      <a:pt x="214806" y="417301"/>
                    </a:lnTo>
                    <a:cubicBezTo>
                      <a:pt x="191697" y="343003"/>
                      <a:pt x="136608" y="282796"/>
                      <a:pt x="65639" y="252778"/>
                    </a:cubicBezTo>
                    <a:lnTo>
                      <a:pt x="30955" y="242012"/>
                    </a:lnTo>
                    <a:close/>
                    <a:moveTo>
                      <a:pt x="20557" y="160720"/>
                    </a:moveTo>
                    <a:lnTo>
                      <a:pt x="31531" y="161826"/>
                    </a:lnTo>
                    <a:cubicBezTo>
                      <a:pt x="148003" y="185660"/>
                      <a:pt x="242831" y="268908"/>
                      <a:pt x="282966" y="378521"/>
                    </a:cubicBezTo>
                    <a:lnTo>
                      <a:pt x="291494" y="410094"/>
                    </a:lnTo>
                    <a:lnTo>
                      <a:pt x="262189" y="420995"/>
                    </a:lnTo>
                    <a:lnTo>
                      <a:pt x="253618" y="389264"/>
                    </a:lnTo>
                    <a:cubicBezTo>
                      <a:pt x="217162" y="289700"/>
                      <a:pt x="131028" y="214084"/>
                      <a:pt x="25234" y="192435"/>
                    </a:cubicBezTo>
                    <a:lnTo>
                      <a:pt x="24606" y="192372"/>
                    </a:lnTo>
                    <a:close/>
                    <a:moveTo>
                      <a:pt x="13701" y="107120"/>
                    </a:moveTo>
                    <a:lnTo>
                      <a:pt x="42361" y="110010"/>
                    </a:lnTo>
                    <a:cubicBezTo>
                      <a:pt x="176909" y="137543"/>
                      <a:pt x="286455" y="233712"/>
                      <a:pt x="332818" y="360336"/>
                    </a:cubicBezTo>
                    <a:lnTo>
                      <a:pt x="341258" y="391582"/>
                    </a:lnTo>
                    <a:lnTo>
                      <a:pt x="307863" y="404005"/>
                    </a:lnTo>
                    <a:lnTo>
                      <a:pt x="282626" y="329877"/>
                    </a:lnTo>
                    <a:cubicBezTo>
                      <a:pt x="233369" y="235134"/>
                      <a:pt x="143221" y="165054"/>
                      <a:pt x="35569" y="143025"/>
                    </a:cubicBezTo>
                    <a:lnTo>
                      <a:pt x="18068" y="141261"/>
                    </a:lnTo>
                    <a:close/>
                    <a:moveTo>
                      <a:pt x="7001" y="54732"/>
                    </a:moveTo>
                    <a:lnTo>
                      <a:pt x="52783" y="59347"/>
                    </a:lnTo>
                    <a:cubicBezTo>
                      <a:pt x="179634" y="85305"/>
                      <a:pt x="286842" y="165187"/>
                      <a:pt x="349410" y="273997"/>
                    </a:cubicBezTo>
                    <a:lnTo>
                      <a:pt x="380103" y="339789"/>
                    </a:lnTo>
                    <a:lnTo>
                      <a:pt x="356550" y="374723"/>
                    </a:lnTo>
                    <a:lnTo>
                      <a:pt x="350878" y="353725"/>
                    </a:lnTo>
                    <a:cubicBezTo>
                      <a:pt x="302250" y="220916"/>
                      <a:pt x="187355" y="120052"/>
                      <a:pt x="46236" y="91174"/>
                    </a:cubicBezTo>
                    <a:lnTo>
                      <a:pt x="11210" y="87643"/>
                    </a:lnTo>
                    <a:close/>
                    <a:moveTo>
                      <a:pt x="0" y="0"/>
                    </a:moveTo>
                    <a:lnTo>
                      <a:pt x="67075" y="6762"/>
                    </a:lnTo>
                    <a:cubicBezTo>
                      <a:pt x="209213" y="35848"/>
                      <a:pt x="329341" y="125357"/>
                      <a:pt x="399448" y="247280"/>
                    </a:cubicBezTo>
                    <a:lnTo>
                      <a:pt x="424658" y="301318"/>
                    </a:lnTo>
                    <a:lnTo>
                      <a:pt x="419205" y="304278"/>
                    </a:lnTo>
                    <a:lnTo>
                      <a:pt x="397809" y="321931"/>
                    </a:lnTo>
                    <a:lnTo>
                      <a:pt x="370683" y="263785"/>
                    </a:lnTo>
                    <a:cubicBezTo>
                      <a:pt x="305233" y="149963"/>
                      <a:pt x="193087" y="66400"/>
                      <a:pt x="60392" y="39247"/>
                    </a:cubicBezTo>
                    <a:lnTo>
                      <a:pt x="4297" y="33592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3340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36</Words>
  <Application>Microsoft Office PowerPoint</Application>
  <PresentationFormat>A4 210 x 297 mm</PresentationFormat>
  <Paragraphs>32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HGP祥南行書体</vt:lpstr>
      <vt:lpstr>ＭＳ Ｐゴシック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pptx863_ご祝儀袋、のし袋のイラスト</dc:title>
  <dc:subject>pptx863_ご祝儀袋、のし袋のイラスト</dc:subject>
  <dc:creator>digipot.net</dc:creator>
  <cp:lastModifiedBy>籔 裕樹</cp:lastModifiedBy>
  <cp:revision>2</cp:revision>
  <dcterms:created xsi:type="dcterms:W3CDTF">2018-05-20T00:31:01Z</dcterms:created>
  <dcterms:modified xsi:type="dcterms:W3CDTF">2018-10-01T03:24:38Z</dcterms:modified>
  <cp:version>1</cp:version>
</cp:coreProperties>
</file>